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heme/themeOverride2.xml" ContentType="application/vnd.openxmlformats-officedocument.themeOverride+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heme/themeOverride3.xml" ContentType="application/vnd.openxmlformats-officedocument.themeOverr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heme/themeOverride4.xml" ContentType="application/vnd.openxmlformats-officedocument.themeOverride+xml"/>
  <Override PartName="/ppt/tags/tag22.xml" ContentType="application/vnd.openxmlformats-officedocument.presentationml.tags+xml"/>
  <Override PartName="/ppt/notesSlides/notesSlide5.xml" ContentType="application/vnd.openxmlformats-officedocument.presentationml.notesSlide+xml"/>
  <Override PartName="/ppt/theme/themeOverride5.xml" ContentType="application/vnd.openxmlformats-officedocument.themeOverride+xml"/>
  <Override PartName="/ppt/tags/tag23.xml" ContentType="application/vnd.openxmlformats-officedocument.presentationml.tags+xml"/>
  <Override PartName="/ppt/tags/tag24.xml" ContentType="application/vnd.openxmlformats-officedocument.presentationml.tags+xml"/>
  <Override PartName="/ppt/notesSlides/notesSlide6.xml" ContentType="application/vnd.openxmlformats-officedocument.presentationml.notesSlide+xml"/>
  <Override PartName="/ppt/theme/themeOverride6.xml" ContentType="application/vnd.openxmlformats-officedocument.themeOverride+xml"/>
  <Override PartName="/ppt/tags/tag25.xml" ContentType="application/vnd.openxmlformats-officedocument.presentationml.tags+xml"/>
  <Override PartName="/ppt/notesSlides/notesSlide7.xml" ContentType="application/vnd.openxmlformats-officedocument.presentationml.notesSlide+xml"/>
  <Override PartName="/ppt/theme/themeOverride7.xml" ContentType="application/vnd.openxmlformats-officedocument.themeOverr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8.xml" ContentType="application/vnd.openxmlformats-officedocument.presentationml.notesSlide+xml"/>
  <Override PartName="/ppt/theme/themeOverride8.xml" ContentType="application/vnd.openxmlformats-officedocument.themeOverride+xml"/>
  <Override PartName="/ppt/tags/tag29.xml" ContentType="application/vnd.openxmlformats-officedocument.presentationml.tags+xml"/>
  <Override PartName="/ppt/tags/tag30.xml" ContentType="application/vnd.openxmlformats-officedocument.presentationml.tags+xml"/>
  <Override PartName="/ppt/notesSlides/notesSlide9.xml" ContentType="application/vnd.openxmlformats-officedocument.presentationml.notesSlide+xml"/>
  <Override PartName="/ppt/theme/themeOverride9.xml" ContentType="application/vnd.openxmlformats-officedocument.themeOverr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0.xml" ContentType="application/vnd.openxmlformats-officedocument.presentationml.notesSlide+xml"/>
  <Override PartName="/ppt/theme/themeOverride10.xml" ContentType="application/vnd.openxmlformats-officedocument.themeOverride+xml"/>
  <Override PartName="/ppt/tags/tag52.xml" ContentType="application/vnd.openxmlformats-officedocument.presentationml.tags+xml"/>
  <Override PartName="/ppt/notesSlides/notesSlide11.xml" ContentType="application/vnd.openxmlformats-officedocument.presentationml.notesSlide+xml"/>
  <Override PartName="/ppt/theme/themeOverride11.xml" ContentType="application/vnd.openxmlformats-officedocument.themeOverr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2.xml" ContentType="application/vnd.openxmlformats-officedocument.presentationml.notesSlide+xml"/>
  <Override PartName="/ppt/theme/themeOverride12.xml" ContentType="application/vnd.openxmlformats-officedocument.themeOverr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13.xml" ContentType="application/vnd.openxmlformats-officedocument.presentationml.notesSlide+xml"/>
  <Override PartName="/ppt/theme/themeOverride13.xml" ContentType="application/vnd.openxmlformats-officedocument.themeOverride+xml"/>
  <Override PartName="/ppt/tags/tag77.xml" ContentType="application/vnd.openxmlformats-officedocument.presentationml.tags+xml"/>
  <Override PartName="/ppt/tags/tag78.xml" ContentType="application/vnd.openxmlformats-officedocument.presentationml.tags+xml"/>
  <Override PartName="/ppt/notesSlides/notesSlide14.xml" ContentType="application/vnd.openxmlformats-officedocument.presentationml.notesSlide+xml"/>
  <Override PartName="/ppt/theme/themeOverride14.xml" ContentType="application/vnd.openxmlformats-officedocument.themeOverr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15.xml" ContentType="application/vnd.openxmlformats-officedocument.presentationml.notesSlide+xml"/>
  <Override PartName="/ppt/theme/themeOverride15.xml" ContentType="application/vnd.openxmlformats-officedocument.themeOverr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16.xml" ContentType="application/vnd.openxmlformats-officedocument.presentationml.notesSlide+xml"/>
  <Override PartName="/ppt/theme/themeOverride16.xml" ContentType="application/vnd.openxmlformats-officedocument.themeOverride+xml"/>
  <Override PartName="/ppt/tags/tag103.xml" ContentType="application/vnd.openxmlformats-officedocument.presentationml.tags+xml"/>
  <Override PartName="/ppt/tags/tag104.xml" ContentType="application/vnd.openxmlformats-officedocument.presentationml.tags+xml"/>
  <Override PartName="/ppt/notesSlides/notesSlide17.xml" ContentType="application/vnd.openxmlformats-officedocument.presentationml.notesSlide+xml"/>
  <Override PartName="/ppt/theme/themeOverride17.xml" ContentType="application/vnd.openxmlformats-officedocument.themeOverr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18.xml" ContentType="application/vnd.openxmlformats-officedocument.presentationml.notesSlide+xml"/>
  <Override PartName="/ppt/theme/themeOverride18.xml" ContentType="application/vnd.openxmlformats-officedocument.themeOverride+xml"/>
  <Override PartName="/ppt/tags/tag112.xml" ContentType="application/vnd.openxmlformats-officedocument.presentationml.tags+xml"/>
  <Override PartName="/ppt/tags/tag113.xml" ContentType="application/vnd.openxmlformats-officedocument.presentationml.tags+xml"/>
  <Override PartName="/ppt/notesSlides/notesSlide19.xml" ContentType="application/vnd.openxmlformats-officedocument.presentationml.notesSlide+xml"/>
  <Override PartName="/ppt/theme/themeOverride19.xml" ContentType="application/vnd.openxmlformats-officedocument.themeOverride+xml"/>
  <Override PartName="/ppt/tags/tag114.xml" ContentType="application/vnd.openxmlformats-officedocument.presentationml.tags+xml"/>
  <Override PartName="/ppt/notesSlides/notesSlide20.xml" ContentType="application/vnd.openxmlformats-officedocument.presentationml.notesSlide+xml"/>
  <Override PartName="/ppt/theme/themeOverride20.xml" ContentType="application/vnd.openxmlformats-officedocument.themeOverr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21.xml" ContentType="application/vnd.openxmlformats-officedocument.presentationml.notesSlide+xml"/>
  <Override PartName="/ppt/theme/themeOverride21.xml" ContentType="application/vnd.openxmlformats-officedocument.themeOverride+xml"/>
  <Override PartName="/ppt/tags/tag121.xml" ContentType="application/vnd.openxmlformats-officedocument.presentationml.tags+xml"/>
  <Override PartName="/ppt/notesSlides/notesSlide22.xml" ContentType="application/vnd.openxmlformats-officedocument.presentationml.notesSlide+xml"/>
  <Override PartName="/ppt/theme/themeOverride22.xml" ContentType="application/vnd.openxmlformats-officedocument.themeOverride+xml"/>
  <Override PartName="/ppt/tags/tag122.xml" ContentType="application/vnd.openxmlformats-officedocument.presentationml.tags+xml"/>
  <Override PartName="/ppt/notesSlides/notesSlide23.xml" ContentType="application/vnd.openxmlformats-officedocument.presentationml.notesSlide+xml"/>
  <Override PartName="/ppt/theme/themeOverride23.xml" ContentType="application/vnd.openxmlformats-officedocument.themeOverr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30"/>
  </p:notesMasterIdLst>
  <p:sldIdLst>
    <p:sldId id="282" r:id="rId3"/>
    <p:sldId id="327" r:id="rId4"/>
    <p:sldId id="328" r:id="rId5"/>
    <p:sldId id="261" r:id="rId6"/>
    <p:sldId id="259" r:id="rId7"/>
    <p:sldId id="258" r:id="rId8"/>
    <p:sldId id="332" r:id="rId9"/>
    <p:sldId id="269" r:id="rId10"/>
    <p:sldId id="329" r:id="rId11"/>
    <p:sldId id="270" r:id="rId12"/>
    <p:sldId id="260" r:id="rId13"/>
    <p:sldId id="271" r:id="rId14"/>
    <p:sldId id="263" r:id="rId15"/>
    <p:sldId id="330" r:id="rId16"/>
    <p:sldId id="272" r:id="rId17"/>
    <p:sldId id="264" r:id="rId18"/>
    <p:sldId id="274" r:id="rId19"/>
    <p:sldId id="267" r:id="rId20"/>
    <p:sldId id="331" r:id="rId21"/>
    <p:sldId id="275" r:id="rId22"/>
    <p:sldId id="278" r:id="rId23"/>
    <p:sldId id="277" r:id="rId24"/>
    <p:sldId id="276" r:id="rId25"/>
    <p:sldId id="333" r:id="rId26"/>
    <p:sldId id="1775" r:id="rId27"/>
    <p:sldId id="1776" r:id="rId28"/>
    <p:sldId id="1777"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2">
          <p15:clr>
            <a:srgbClr val="A4A3A4"/>
          </p15:clr>
        </p15:guide>
        <p15:guide id="2" pos="38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5D57"/>
    <a:srgbClr val="FFFFFF"/>
    <a:srgbClr val="009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24" autoAdjust="0"/>
    <p:restoredTop sz="94660"/>
  </p:normalViewPr>
  <p:slideViewPr>
    <p:cSldViewPr snapToGrid="0" showGuides="1">
      <p:cViewPr varScale="1">
        <p:scale>
          <a:sx n="69" d="100"/>
          <a:sy n="69" d="100"/>
        </p:scale>
        <p:origin x="624" y="66"/>
      </p:cViewPr>
      <p:guideLst>
        <p:guide orient="horz" pos="2202"/>
        <p:guide pos="388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2022/10/19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B62B7FE-96E8-4FF9-8E40-161A6AC13C24}"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24</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4D4FEC-DE0C-83C7-971D-4D919ACDE669}"/>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52471850"/>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5D1D3E-BFB0-44F8-2F64-5ECB1822CD22}"/>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637186949"/>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BD41E3-C5F1-CDD2-23D6-C304B375008D}"/>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865031723"/>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3BDA11-A0A9-2D9E-A2D1-EDC06D54E579}"/>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4" name="TextBox 9">
            <a:extLst>
              <a:ext uri="{FF2B5EF4-FFF2-40B4-BE49-F238E27FC236}">
                <a16:creationId xmlns:a16="http://schemas.microsoft.com/office/drawing/2014/main" id="{2BB20DC4-3870-3425-0A33-42E637F2B413}"/>
              </a:ext>
            </a:extLst>
          </p:cNvPr>
          <p:cNvSpPr txBox="1"/>
          <p:nvPr userDrawn="1"/>
        </p:nvSpPr>
        <p:spPr>
          <a:xfrm>
            <a:off x="459904" y="6588739"/>
            <a:ext cx="1224136"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下载</a:t>
            </a:r>
            <a:r>
              <a:rPr lang="zh-CN" altLang="en-US" sz="100" dirty="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http://www.1ppt.com/xiazai/</a:t>
            </a:r>
          </a:p>
        </p:txBody>
      </p:sp>
    </p:spTree>
    <p:extLst>
      <p:ext uri="{BB962C8B-B14F-4D97-AF65-F5344CB8AC3E}">
        <p14:creationId xmlns:p14="http://schemas.microsoft.com/office/powerpoint/2010/main" val="1669504101"/>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0221FC-E68E-8143-39DA-86E80093BEC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35774737"/>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52E44D-DCB3-5B98-2D0E-C5C97DE5D704}"/>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924809050"/>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2022/10/19</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839401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2022/10/19</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8496413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071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椭圆 4"/>
          <p:cNvSpPr/>
          <p:nvPr userDrawn="1"/>
        </p:nvSpPr>
        <p:spPr>
          <a:xfrm>
            <a:off x="687916" y="460305"/>
            <a:ext cx="716240" cy="716240"/>
          </a:xfrm>
          <a:prstGeom prst="ellipse">
            <a:avLst/>
          </a:prstGeom>
          <a:gradFill>
            <a:gsLst>
              <a:gs pos="1000">
                <a:srgbClr val="FE8C67"/>
              </a:gs>
              <a:gs pos="100000">
                <a:srgbClr val="EC354A"/>
              </a:gs>
            </a:gsLst>
            <a:path path="circle"/>
          </a:gradFill>
          <a:ln>
            <a:noFill/>
          </a:ln>
          <a:effectLst>
            <a:outerShdw blurRad="876300" dist="1905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userDrawn="1"/>
        </p:nvSpPr>
        <p:spPr>
          <a:xfrm>
            <a:off x="1160297" y="892601"/>
            <a:ext cx="377399" cy="377399"/>
          </a:xfrm>
          <a:prstGeom prst="ellipse">
            <a:avLst/>
          </a:prstGeom>
          <a:solidFill>
            <a:schemeClr val="bg1">
              <a:lumMod val="95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1EA246-CD62-4A09-6C10-8F93159FF7DD}"/>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79624956"/>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9BE709-1163-967B-9F95-8ACE48F0A20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1296727"/>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FE55E8-1FDA-686F-3E2F-6560F6CE9833}"/>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988155301"/>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881009-8C25-F0CB-FFF0-F96C0FE79B15}"/>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99589931"/>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CE97BE-4527-EA39-1BA0-4FB8300D842A}"/>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457649346"/>
      </p:ext>
    </p:ext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576661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image" Target="../media/image2.png"/><Relationship Id="rId2" Type="http://schemas.openxmlformats.org/officeDocument/2006/relationships/tags" Target="../tags/tag2.xml"/><Relationship Id="rId16" Type="http://schemas.openxmlformats.org/officeDocument/2006/relationships/image" Target="../media/image1.jpeg"/><Relationship Id="rId1" Type="http://schemas.openxmlformats.org/officeDocument/2006/relationships/themeOverride" Target="../theme/themeOverride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1.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tags" Target="../tags/tag42.xml"/><Relationship Id="rId18" Type="http://schemas.openxmlformats.org/officeDocument/2006/relationships/tags" Target="../tags/tag47.xml"/><Relationship Id="rId3" Type="http://schemas.openxmlformats.org/officeDocument/2006/relationships/tags" Target="../tags/tag32.xml"/><Relationship Id="rId21" Type="http://schemas.openxmlformats.org/officeDocument/2006/relationships/tags" Target="../tags/tag50.xml"/><Relationship Id="rId7" Type="http://schemas.openxmlformats.org/officeDocument/2006/relationships/tags" Target="../tags/tag36.xml"/><Relationship Id="rId12" Type="http://schemas.openxmlformats.org/officeDocument/2006/relationships/tags" Target="../tags/tag41.xml"/><Relationship Id="rId17" Type="http://schemas.openxmlformats.org/officeDocument/2006/relationships/tags" Target="../tags/tag46.xml"/><Relationship Id="rId2" Type="http://schemas.openxmlformats.org/officeDocument/2006/relationships/tags" Target="../tags/tag31.xml"/><Relationship Id="rId16" Type="http://schemas.openxmlformats.org/officeDocument/2006/relationships/tags" Target="../tags/tag45.xml"/><Relationship Id="rId20" Type="http://schemas.openxmlformats.org/officeDocument/2006/relationships/tags" Target="../tags/tag49.xml"/><Relationship Id="rId1" Type="http://schemas.openxmlformats.org/officeDocument/2006/relationships/themeOverride" Target="../theme/themeOverride9.xml"/><Relationship Id="rId6" Type="http://schemas.openxmlformats.org/officeDocument/2006/relationships/tags" Target="../tags/tag35.xml"/><Relationship Id="rId11" Type="http://schemas.openxmlformats.org/officeDocument/2006/relationships/tags" Target="../tags/tag40.xml"/><Relationship Id="rId24" Type="http://schemas.openxmlformats.org/officeDocument/2006/relationships/notesSlide" Target="../notesSlides/notesSlide10.xml"/><Relationship Id="rId5" Type="http://schemas.openxmlformats.org/officeDocument/2006/relationships/tags" Target="../tags/tag34.xml"/><Relationship Id="rId15" Type="http://schemas.openxmlformats.org/officeDocument/2006/relationships/tags" Target="../tags/tag44.xml"/><Relationship Id="rId23" Type="http://schemas.openxmlformats.org/officeDocument/2006/relationships/slideLayout" Target="../slideLayouts/slideLayout2.xml"/><Relationship Id="rId10" Type="http://schemas.openxmlformats.org/officeDocument/2006/relationships/tags" Target="../tags/tag39.xml"/><Relationship Id="rId19" Type="http://schemas.openxmlformats.org/officeDocument/2006/relationships/tags" Target="../tags/tag48.xml"/><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tags" Target="../tags/tag43.xml"/><Relationship Id="rId22" Type="http://schemas.openxmlformats.org/officeDocument/2006/relationships/tags" Target="../tags/tag5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themeOverride" Target="../theme/themeOverride10.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tags" Target="../tags/tag64.xml"/><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tags" Target="../tags/tag63.xml"/><Relationship Id="rId2" Type="http://schemas.openxmlformats.org/officeDocument/2006/relationships/tags" Target="../tags/tag53.xml"/><Relationship Id="rId16" Type="http://schemas.openxmlformats.org/officeDocument/2006/relationships/notesSlide" Target="../notesSlides/notesSlide12.xml"/><Relationship Id="rId1" Type="http://schemas.openxmlformats.org/officeDocument/2006/relationships/themeOverride" Target="../theme/themeOverride11.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5" Type="http://schemas.openxmlformats.org/officeDocument/2006/relationships/slideLayout" Target="../slideLayouts/slideLayout2.xml"/><Relationship Id="rId10" Type="http://schemas.openxmlformats.org/officeDocument/2006/relationships/tags" Target="../tags/tag61.xml"/><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tags" Target="../tags/tag65.xml"/></Relationships>
</file>

<file path=ppt/slides/_rels/slide13.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slideLayout" Target="../slideLayouts/slideLayout2.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2" Type="http://schemas.openxmlformats.org/officeDocument/2006/relationships/tags" Target="../tags/tag66.xml"/><Relationship Id="rId1" Type="http://schemas.openxmlformats.org/officeDocument/2006/relationships/themeOverride" Target="../theme/themeOverride12.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hemeOverride" Target="../theme/themeOverride13.xml"/><Relationship Id="rId6" Type="http://schemas.openxmlformats.org/officeDocument/2006/relationships/image" Target="../media/image1.jpeg"/><Relationship Id="rId5" Type="http://schemas.openxmlformats.org/officeDocument/2006/relationships/notesSlide" Target="../notesSlides/notesSlide14.xml"/><Relationship Id="rId4"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tags" Target="../tags/tag85.xml"/><Relationship Id="rId13" Type="http://schemas.openxmlformats.org/officeDocument/2006/relationships/tags" Target="../tags/tag90.xml"/><Relationship Id="rId18" Type="http://schemas.openxmlformats.org/officeDocument/2006/relationships/tags" Target="../tags/tag95.xml"/><Relationship Id="rId3" Type="http://schemas.openxmlformats.org/officeDocument/2006/relationships/tags" Target="../tags/tag80.xml"/><Relationship Id="rId21" Type="http://schemas.openxmlformats.org/officeDocument/2006/relationships/tags" Target="../tags/tag98.xml"/><Relationship Id="rId7" Type="http://schemas.openxmlformats.org/officeDocument/2006/relationships/tags" Target="../tags/tag84.xml"/><Relationship Id="rId12" Type="http://schemas.openxmlformats.org/officeDocument/2006/relationships/tags" Target="../tags/tag89.xml"/><Relationship Id="rId17" Type="http://schemas.openxmlformats.org/officeDocument/2006/relationships/tags" Target="../tags/tag94.xml"/><Relationship Id="rId2" Type="http://schemas.openxmlformats.org/officeDocument/2006/relationships/tags" Target="../tags/tag79.xml"/><Relationship Id="rId16" Type="http://schemas.openxmlformats.org/officeDocument/2006/relationships/tags" Target="../tags/tag93.xml"/><Relationship Id="rId20" Type="http://schemas.openxmlformats.org/officeDocument/2006/relationships/tags" Target="../tags/tag97.xml"/><Relationship Id="rId1" Type="http://schemas.openxmlformats.org/officeDocument/2006/relationships/themeOverride" Target="../theme/themeOverride14.xml"/><Relationship Id="rId6" Type="http://schemas.openxmlformats.org/officeDocument/2006/relationships/tags" Target="../tags/tag83.xml"/><Relationship Id="rId11" Type="http://schemas.openxmlformats.org/officeDocument/2006/relationships/tags" Target="../tags/tag88.xml"/><Relationship Id="rId5" Type="http://schemas.openxmlformats.org/officeDocument/2006/relationships/tags" Target="../tags/tag82.xml"/><Relationship Id="rId15" Type="http://schemas.openxmlformats.org/officeDocument/2006/relationships/tags" Target="../tags/tag92.xml"/><Relationship Id="rId23" Type="http://schemas.openxmlformats.org/officeDocument/2006/relationships/notesSlide" Target="../notesSlides/notesSlide15.xml"/><Relationship Id="rId10" Type="http://schemas.openxmlformats.org/officeDocument/2006/relationships/tags" Target="../tags/tag87.xml"/><Relationship Id="rId19" Type="http://schemas.openxmlformats.org/officeDocument/2006/relationships/tags" Target="../tags/tag96.xml"/><Relationship Id="rId4" Type="http://schemas.openxmlformats.org/officeDocument/2006/relationships/tags" Target="../tags/tag81.xml"/><Relationship Id="rId9" Type="http://schemas.openxmlformats.org/officeDocument/2006/relationships/tags" Target="../tags/tag86.xml"/><Relationship Id="rId14" Type="http://schemas.openxmlformats.org/officeDocument/2006/relationships/tags" Target="../tags/tag91.xml"/><Relationship Id="rId2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100.xml"/><Relationship Id="rId7" Type="http://schemas.openxmlformats.org/officeDocument/2006/relationships/notesSlide" Target="../notesSlides/notesSlide16.xml"/><Relationship Id="rId2" Type="http://schemas.openxmlformats.org/officeDocument/2006/relationships/tags" Target="../tags/tag99.xml"/><Relationship Id="rId1" Type="http://schemas.openxmlformats.org/officeDocument/2006/relationships/themeOverride" Target="../theme/themeOverride15.xml"/><Relationship Id="rId6" Type="http://schemas.openxmlformats.org/officeDocument/2006/relationships/slideLayout" Target="../slideLayouts/slideLayout2.xml"/><Relationship Id="rId5" Type="http://schemas.openxmlformats.org/officeDocument/2006/relationships/tags" Target="../tags/tag102.xml"/><Relationship Id="rId4" Type="http://schemas.openxmlformats.org/officeDocument/2006/relationships/tags" Target="../tags/tag101.xml"/></Relationships>
</file>

<file path=ppt/slides/_rels/slide17.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hemeOverride" Target="../theme/themeOverride16.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tags" Target="../tags/tag111.xml"/><Relationship Id="rId3" Type="http://schemas.openxmlformats.org/officeDocument/2006/relationships/tags" Target="../tags/tag106.xml"/><Relationship Id="rId7" Type="http://schemas.openxmlformats.org/officeDocument/2006/relationships/tags" Target="../tags/tag110.xml"/><Relationship Id="rId2" Type="http://schemas.openxmlformats.org/officeDocument/2006/relationships/tags" Target="../tags/tag105.xml"/><Relationship Id="rId1" Type="http://schemas.openxmlformats.org/officeDocument/2006/relationships/themeOverride" Target="../theme/themeOverride17.xml"/><Relationship Id="rId6" Type="http://schemas.openxmlformats.org/officeDocument/2006/relationships/tags" Target="../tags/tag109.xml"/><Relationship Id="rId5" Type="http://schemas.openxmlformats.org/officeDocument/2006/relationships/tags" Target="../tags/tag108.xml"/><Relationship Id="rId10" Type="http://schemas.openxmlformats.org/officeDocument/2006/relationships/notesSlide" Target="../notesSlides/notesSlide18.xml"/><Relationship Id="rId4" Type="http://schemas.openxmlformats.org/officeDocument/2006/relationships/tags" Target="../tags/tag107.xml"/><Relationship Id="rId9"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hemeOverride" Target="../theme/themeOverride18.xml"/><Relationship Id="rId6" Type="http://schemas.openxmlformats.org/officeDocument/2006/relationships/image" Target="../media/image1.jpeg"/><Relationship Id="rId5" Type="http://schemas.openxmlformats.org/officeDocument/2006/relationships/notesSlide" Target="../notesSlides/notesSlide19.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1.jpeg"/><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4.xml"/><Relationship Id="rId1" Type="http://schemas.openxmlformats.org/officeDocument/2006/relationships/themeOverride" Target="../theme/themeOverride19.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16.xml"/><Relationship Id="rId7" Type="http://schemas.openxmlformats.org/officeDocument/2006/relationships/tags" Target="../tags/tag120.xml"/><Relationship Id="rId2" Type="http://schemas.openxmlformats.org/officeDocument/2006/relationships/tags" Target="../tags/tag115.xml"/><Relationship Id="rId1" Type="http://schemas.openxmlformats.org/officeDocument/2006/relationships/themeOverride" Target="../theme/themeOverride20.xml"/><Relationship Id="rId6" Type="http://schemas.openxmlformats.org/officeDocument/2006/relationships/tags" Target="../tags/tag119.xml"/><Relationship Id="rId5" Type="http://schemas.openxmlformats.org/officeDocument/2006/relationships/tags" Target="../tags/tag118.xml"/><Relationship Id="rId4" Type="http://schemas.openxmlformats.org/officeDocument/2006/relationships/tags" Target="../tags/tag117.xml"/><Relationship Id="rId9"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1.xml"/><Relationship Id="rId1" Type="http://schemas.openxmlformats.org/officeDocument/2006/relationships/themeOverride" Target="../theme/themeOverride21.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2.xml"/><Relationship Id="rId1" Type="http://schemas.openxmlformats.org/officeDocument/2006/relationships/themeOverride" Target="../theme/themeOverride22.xml"/><Relationship Id="rId5" Type="http://schemas.openxmlformats.org/officeDocument/2006/relationships/image" Target="../media/image9.jpeg"/><Relationship Id="rId4"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8" Type="http://schemas.openxmlformats.org/officeDocument/2006/relationships/tags" Target="../tags/tag129.xml"/><Relationship Id="rId13" Type="http://schemas.openxmlformats.org/officeDocument/2006/relationships/slideLayout" Target="../slideLayouts/slideLayout1.xml"/><Relationship Id="rId3" Type="http://schemas.openxmlformats.org/officeDocument/2006/relationships/tags" Target="../tags/tag124.xml"/><Relationship Id="rId7" Type="http://schemas.openxmlformats.org/officeDocument/2006/relationships/tags" Target="../tags/tag128.xml"/><Relationship Id="rId12" Type="http://schemas.openxmlformats.org/officeDocument/2006/relationships/tags" Target="../tags/tag133.xml"/><Relationship Id="rId2" Type="http://schemas.openxmlformats.org/officeDocument/2006/relationships/tags" Target="../tags/tag123.xml"/><Relationship Id="rId16" Type="http://schemas.openxmlformats.org/officeDocument/2006/relationships/image" Target="../media/image2.png"/><Relationship Id="rId1" Type="http://schemas.openxmlformats.org/officeDocument/2006/relationships/themeOverride" Target="../theme/themeOverride23.xml"/><Relationship Id="rId6" Type="http://schemas.openxmlformats.org/officeDocument/2006/relationships/tags" Target="../tags/tag127.xml"/><Relationship Id="rId11" Type="http://schemas.openxmlformats.org/officeDocument/2006/relationships/tags" Target="../tags/tag132.xml"/><Relationship Id="rId5" Type="http://schemas.openxmlformats.org/officeDocument/2006/relationships/tags" Target="../tags/tag126.xml"/><Relationship Id="rId15" Type="http://schemas.openxmlformats.org/officeDocument/2006/relationships/image" Target="../media/image1.jpeg"/><Relationship Id="rId10" Type="http://schemas.openxmlformats.org/officeDocument/2006/relationships/tags" Target="../tags/tag131.xml"/><Relationship Id="rId4" Type="http://schemas.openxmlformats.org/officeDocument/2006/relationships/tags" Target="../tags/tag125.xml"/><Relationship Id="rId9" Type="http://schemas.openxmlformats.org/officeDocument/2006/relationships/tags" Target="../tags/tag130.xml"/><Relationship Id="rId1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hemeOverride" Target="../theme/themeOverride2.xml"/><Relationship Id="rId6" Type="http://schemas.openxmlformats.org/officeDocument/2006/relationships/image" Target="../media/image1.jpeg"/><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hemeOverride" Target="../theme/themeOverride3.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21.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hemeOverride" Target="../theme/themeOverride4.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hemeOverride" Target="../theme/themeOverride5.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Layout" Target="../slideLayouts/slideLayout2.xml"/><Relationship Id="rId7" Type="http://schemas.openxmlformats.org/officeDocument/2006/relationships/image" Target="../media/image5.jpeg"/><Relationship Id="rId2" Type="http://schemas.openxmlformats.org/officeDocument/2006/relationships/tags" Target="../tags/tag25.xml"/><Relationship Id="rId1" Type="http://schemas.openxmlformats.org/officeDocument/2006/relationships/themeOverride" Target="../theme/themeOverride6.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hemeOverride" Target="../theme/themeOverride7.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28.xml"/></Relationships>
</file>

<file path=ppt/slides/_rels/slide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hemeOverride" Target="../theme/themeOverride8.xml"/><Relationship Id="rId6" Type="http://schemas.openxmlformats.org/officeDocument/2006/relationships/image" Target="../media/image1.jpeg"/><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5a464cb9b8db1"/>
          <p:cNvPicPr>
            <a:picLocks noChangeAspect="1"/>
          </p:cNvPicPr>
          <p:nvPr/>
        </p:nvPicPr>
        <p:blipFill>
          <a:blip r:embed="rId1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17" name="椭圆 16"/>
          <p:cNvSpPr/>
          <p:nvPr>
            <p:custDataLst>
              <p:tags r:id="rId3"/>
            </p:custDataLst>
          </p:nvPr>
        </p:nvSpPr>
        <p:spPr>
          <a:xfrm>
            <a:off x="470296" y="-2319369"/>
            <a:ext cx="11258771" cy="11263742"/>
          </a:xfrm>
          <a:prstGeom prst="ellipse">
            <a:avLst/>
          </a:prstGeom>
          <a:noFill/>
          <a:ln>
            <a:solidFill>
              <a:srgbClr val="F45D57">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29" name="椭圆 28"/>
          <p:cNvSpPr/>
          <p:nvPr>
            <p:custDataLst>
              <p:tags r:id="rId4"/>
            </p:custDataLst>
          </p:nvPr>
        </p:nvSpPr>
        <p:spPr>
          <a:xfrm>
            <a:off x="3560713" y="774043"/>
            <a:ext cx="5079208" cy="5076918"/>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sz="4400" dirty="0">
              <a:cs typeface="+mn-ea"/>
              <a:sym typeface="+mn-lt"/>
            </a:endParaRPr>
          </a:p>
        </p:txBody>
      </p:sp>
      <p:sp>
        <p:nvSpPr>
          <p:cNvPr id="7" name="椭圆 6"/>
          <p:cNvSpPr/>
          <p:nvPr>
            <p:custDataLst>
              <p:tags r:id="rId5"/>
            </p:custDataLst>
          </p:nvPr>
        </p:nvSpPr>
        <p:spPr>
          <a:xfrm>
            <a:off x="10859633" y="5053637"/>
            <a:ext cx="840975" cy="840977"/>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8" name="椭圆 7"/>
          <p:cNvSpPr/>
          <p:nvPr>
            <p:custDataLst>
              <p:tags r:id="rId6"/>
            </p:custDataLst>
          </p:nvPr>
        </p:nvSpPr>
        <p:spPr>
          <a:xfrm>
            <a:off x="10492015" y="4941482"/>
            <a:ext cx="231775" cy="231775"/>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9" name="椭圆 8"/>
          <p:cNvSpPr/>
          <p:nvPr>
            <p:custDataLst>
              <p:tags r:id="rId7"/>
            </p:custDataLst>
          </p:nvPr>
        </p:nvSpPr>
        <p:spPr>
          <a:xfrm>
            <a:off x="2188554" y="4398057"/>
            <a:ext cx="358703" cy="358703"/>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0" name="椭圆 9"/>
          <p:cNvSpPr/>
          <p:nvPr>
            <p:custDataLst>
              <p:tags r:id="rId8"/>
            </p:custDataLst>
          </p:nvPr>
        </p:nvSpPr>
        <p:spPr>
          <a:xfrm>
            <a:off x="377265" y="4877255"/>
            <a:ext cx="1365585" cy="1365591"/>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2" name="椭圆 11"/>
          <p:cNvSpPr/>
          <p:nvPr>
            <p:custDataLst>
              <p:tags r:id="rId9"/>
            </p:custDataLst>
          </p:nvPr>
        </p:nvSpPr>
        <p:spPr>
          <a:xfrm>
            <a:off x="2722700" y="-65971"/>
            <a:ext cx="6753964" cy="6756946"/>
          </a:xfrm>
          <a:prstGeom prst="ellipse">
            <a:avLst/>
          </a:prstGeom>
          <a:noFill/>
          <a:ln>
            <a:solidFill>
              <a:srgbClr val="F45D57">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3" name="椭圆 12"/>
          <p:cNvSpPr/>
          <p:nvPr>
            <p:custDataLst>
              <p:tags r:id="rId10"/>
            </p:custDataLst>
          </p:nvPr>
        </p:nvSpPr>
        <p:spPr>
          <a:xfrm>
            <a:off x="1646923" y="-1142223"/>
            <a:ext cx="8905518" cy="8909450"/>
          </a:xfrm>
          <a:prstGeom prst="ellipse">
            <a:avLst/>
          </a:prstGeom>
          <a:noFill/>
          <a:ln>
            <a:solidFill>
              <a:srgbClr val="F45D57">
                <a:alpha val="3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4" name="椭圆 13"/>
          <p:cNvSpPr/>
          <p:nvPr>
            <p:custDataLst>
              <p:tags r:id="rId11"/>
            </p:custDataLst>
          </p:nvPr>
        </p:nvSpPr>
        <p:spPr>
          <a:xfrm>
            <a:off x="9339708" y="653685"/>
            <a:ext cx="516903" cy="516903"/>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5" name="椭圆 14"/>
          <p:cNvSpPr/>
          <p:nvPr>
            <p:custDataLst>
              <p:tags r:id="rId12"/>
            </p:custDataLst>
          </p:nvPr>
        </p:nvSpPr>
        <p:spPr>
          <a:xfrm>
            <a:off x="11100768" y="0"/>
            <a:ext cx="265471" cy="265471"/>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2" name="文本框 1"/>
          <p:cNvSpPr txBox="1"/>
          <p:nvPr/>
        </p:nvSpPr>
        <p:spPr>
          <a:xfrm>
            <a:off x="2765616" y="2067672"/>
            <a:ext cx="6753964" cy="1446550"/>
          </a:xfrm>
          <a:prstGeom prst="rect">
            <a:avLst/>
          </a:prstGeom>
          <a:noFill/>
        </p:spPr>
        <p:txBody>
          <a:bodyPr wrap="square" rtlCol="0">
            <a:spAutoFit/>
          </a:bodyPr>
          <a:lstStyle/>
          <a:p>
            <a:pPr algn="ctr"/>
            <a:r>
              <a:rPr lang="en-US" altLang="zh-CN" sz="4400" dirty="0">
                <a:solidFill>
                  <a:schemeClr val="bg1"/>
                </a:solidFill>
                <a:cs typeface="+mn-ea"/>
                <a:sym typeface="+mn-lt"/>
              </a:rPr>
              <a:t>FREE </a:t>
            </a:r>
          </a:p>
          <a:p>
            <a:pPr algn="ctr"/>
            <a:r>
              <a:rPr lang="en-US" altLang="zh-CN" sz="4400" dirty="0">
                <a:solidFill>
                  <a:schemeClr val="bg1"/>
                </a:solidFill>
                <a:cs typeface="+mn-ea"/>
                <a:sym typeface="+mn-lt"/>
              </a:rPr>
              <a:t>PPT TEMPLATES</a:t>
            </a:r>
            <a:endParaRPr lang="zh-CN" altLang="en-US" sz="4400" dirty="0">
              <a:solidFill>
                <a:schemeClr val="bg1"/>
              </a:solidFill>
              <a:cs typeface="+mn-ea"/>
              <a:sym typeface="+mn-lt"/>
            </a:endParaRPr>
          </a:p>
        </p:txBody>
      </p:sp>
      <p:cxnSp>
        <p:nvCxnSpPr>
          <p:cNvPr id="6" name="直接连接符 5"/>
          <p:cNvCxnSpPr/>
          <p:nvPr/>
        </p:nvCxnSpPr>
        <p:spPr>
          <a:xfrm>
            <a:off x="4319053" y="4256953"/>
            <a:ext cx="11020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715898" y="4256953"/>
            <a:ext cx="11020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5516938" y="4118454"/>
            <a:ext cx="1102047" cy="276999"/>
          </a:xfrm>
          <a:prstGeom prst="rect">
            <a:avLst/>
          </a:prstGeom>
          <a:noFill/>
        </p:spPr>
        <p:txBody>
          <a:bodyPr wrap="square" rtlCol="0">
            <a:spAutoFit/>
          </a:bodyPr>
          <a:lstStyle/>
          <a:p>
            <a:pPr algn="ctr"/>
            <a:r>
              <a:rPr lang="en-US" altLang="zh-CN" sz="1200" dirty="0">
                <a:solidFill>
                  <a:schemeClr val="bg1"/>
                </a:solidFill>
                <a:cs typeface="+mn-ea"/>
                <a:sym typeface="+mn-lt"/>
              </a:rPr>
              <a:t>freeppt7.com</a:t>
            </a:r>
            <a:endParaRPr lang="zh-CN" altLang="en-US" sz="1200" dirty="0">
              <a:solidFill>
                <a:schemeClr val="bg1"/>
              </a:solidFill>
              <a:cs typeface="+mn-ea"/>
              <a:sym typeface="+mn-lt"/>
            </a:endParaRPr>
          </a:p>
        </p:txBody>
      </p:sp>
      <p:sp>
        <p:nvSpPr>
          <p:cNvPr id="5" name="文本框 4"/>
          <p:cNvSpPr txBox="1"/>
          <p:nvPr/>
        </p:nvSpPr>
        <p:spPr>
          <a:xfrm>
            <a:off x="3918156" y="3544685"/>
            <a:ext cx="4434205" cy="369332"/>
          </a:xfrm>
          <a:prstGeom prst="rect">
            <a:avLst/>
          </a:prstGeom>
          <a:noFill/>
        </p:spPr>
        <p:txBody>
          <a:bodyPr wrap="square" rtlCol="0">
            <a:spAutoFit/>
          </a:bodyPr>
          <a:lstStyle/>
          <a:p>
            <a:pPr algn="ctr"/>
            <a:r>
              <a:rPr lang="en-US" altLang="zh-CN" dirty="0">
                <a:solidFill>
                  <a:schemeClr val="bg1"/>
                </a:solidFill>
                <a:cs typeface="+mn-ea"/>
                <a:sym typeface="+mn-lt"/>
              </a:rPr>
              <a:t>Insert the Subtitle of Your Presentation</a:t>
            </a:r>
          </a:p>
        </p:txBody>
      </p:sp>
      <p:pic>
        <p:nvPicPr>
          <p:cNvPr id="3" name="图片 2" descr="图片1">
            <a:extLst>
              <a:ext uri="{FF2B5EF4-FFF2-40B4-BE49-F238E27FC236}">
                <a16:creationId xmlns:a16="http://schemas.microsoft.com/office/drawing/2014/main" id="{B9703028-9A75-2AFC-1D70-7EAA3E337AF1}"/>
              </a:ext>
            </a:extLst>
          </p:cNvPr>
          <p:cNvPicPr>
            <a:picLocks noChangeAspect="1"/>
          </p:cNvPicPr>
          <p:nvPr>
            <p:custDataLst>
              <p:tags r:id="rId13"/>
            </p:custDataLst>
          </p:nvPr>
        </p:nvPicPr>
        <p:blipFill>
          <a:blip r:embed="rId17">
            <a:duotone>
              <a:prstClr val="black"/>
              <a:srgbClr val="D9C3A5">
                <a:tint val="50000"/>
                <a:satMod val="180000"/>
              </a:srgbClr>
            </a:duotone>
          </a:blip>
          <a:stretch>
            <a:fillRect/>
          </a:stretch>
        </p:blipFill>
        <p:spPr>
          <a:xfrm>
            <a:off x="5455920" y="1102826"/>
            <a:ext cx="1280160" cy="426720"/>
          </a:xfrm>
          <a:prstGeom prst="rect">
            <a:avLst/>
          </a:prstGeom>
        </p:spPr>
      </p:pic>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par>
                                <p:cTn id="26" presetID="16" presetClass="entr" presetSubtype="21"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arn(inVertical)">
                                      <p:cBhvr>
                                        <p:cTn id="28" dur="500"/>
                                        <p:tgtEl>
                                          <p:spTgt spid="6"/>
                                        </p:tgtEl>
                                      </p:cBhvr>
                                    </p:animEffect>
                                  </p:childTnLst>
                                </p:cTn>
                              </p:par>
                              <p:par>
                                <p:cTn id="29" presetID="16" presetClass="entr" presetSubtype="21"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arn(inVertical)">
                                      <p:cBhvr>
                                        <p:cTn id="31" dur="500"/>
                                        <p:tgtEl>
                                          <p:spTgt spid="2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arn(inVertical)">
                                      <p:cBhvr>
                                        <p:cTn id="34" dur="500"/>
                                        <p:tgtEl>
                                          <p:spTgt spid="19"/>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Vertical)">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ldLvl="0" animBg="1"/>
      <p:bldP spid="7" grpId="0" bldLvl="0" animBg="1"/>
      <p:bldP spid="8" grpId="0" bldLvl="0" animBg="1"/>
      <p:bldP spid="9" grpId="0" bldLvl="0" animBg="1"/>
      <p:bldP spid="10" grpId="0" bldLvl="0" animBg="1"/>
      <p:bldP spid="14" grpId="0" bldLvl="0" animBg="1"/>
      <p:bldP spid="2" grpId="0"/>
      <p:bldP spid="19"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922462" y="1851819"/>
            <a:ext cx="7412037" cy="2484438"/>
            <a:chOff x="3598863" y="2222500"/>
            <a:chExt cx="4318000" cy="2484438"/>
          </a:xfrm>
        </p:grpSpPr>
        <p:cxnSp>
          <p:nvCxnSpPr>
            <p:cNvPr id="445" name="MH_Other_1"/>
            <p:cNvCxnSpPr/>
            <p:nvPr>
              <p:custDataLst>
                <p:tags r:id="rId15"/>
              </p:custDataLst>
            </p:nvPr>
          </p:nvCxnSpPr>
          <p:spPr>
            <a:xfrm>
              <a:off x="4473575" y="2222500"/>
              <a:ext cx="0" cy="2484438"/>
            </a:xfrm>
            <a:prstGeom prst="line">
              <a:avLst/>
            </a:prstGeom>
            <a:ln>
              <a:solidFill>
                <a:srgbClr val="EAEAEA"/>
              </a:solidFill>
            </a:ln>
          </p:spPr>
          <p:style>
            <a:lnRef idx="1">
              <a:schemeClr val="accent1"/>
            </a:lnRef>
            <a:fillRef idx="0">
              <a:schemeClr val="accent1"/>
            </a:fillRef>
            <a:effectRef idx="0">
              <a:schemeClr val="accent1"/>
            </a:effectRef>
            <a:fontRef idx="minor">
              <a:schemeClr val="tx1"/>
            </a:fontRef>
          </p:style>
        </p:cxnSp>
        <p:cxnSp>
          <p:nvCxnSpPr>
            <p:cNvPr id="446" name="MH_Other_2"/>
            <p:cNvCxnSpPr/>
            <p:nvPr>
              <p:custDataLst>
                <p:tags r:id="rId16"/>
              </p:custDataLst>
            </p:nvPr>
          </p:nvCxnSpPr>
          <p:spPr>
            <a:xfrm>
              <a:off x="5324475" y="2222500"/>
              <a:ext cx="0" cy="2484438"/>
            </a:xfrm>
            <a:prstGeom prst="line">
              <a:avLst/>
            </a:prstGeom>
            <a:ln>
              <a:solidFill>
                <a:srgbClr val="EAEAEA"/>
              </a:solidFill>
            </a:ln>
          </p:spPr>
          <p:style>
            <a:lnRef idx="1">
              <a:schemeClr val="accent1"/>
            </a:lnRef>
            <a:fillRef idx="0">
              <a:schemeClr val="accent1"/>
            </a:fillRef>
            <a:effectRef idx="0">
              <a:schemeClr val="accent1"/>
            </a:effectRef>
            <a:fontRef idx="minor">
              <a:schemeClr val="tx1"/>
            </a:fontRef>
          </p:style>
        </p:cxnSp>
        <p:sp>
          <p:nvSpPr>
            <p:cNvPr id="32" name="MH_Other_5"/>
            <p:cNvSpPr/>
            <p:nvPr>
              <p:custDataLst>
                <p:tags r:id="rId17"/>
              </p:custDataLst>
            </p:nvPr>
          </p:nvSpPr>
          <p:spPr>
            <a:xfrm rot="5400000">
              <a:off x="5339557" y="1019970"/>
              <a:ext cx="260350" cy="3741737"/>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sp>
          <p:nvSpPr>
            <p:cNvPr id="33" name="MH_Other_6"/>
            <p:cNvSpPr/>
            <p:nvPr>
              <p:custDataLst>
                <p:tags r:id="rId18"/>
              </p:custDataLst>
            </p:nvPr>
          </p:nvSpPr>
          <p:spPr>
            <a:xfrm rot="5400000">
              <a:off x="5054601" y="1689101"/>
              <a:ext cx="258762" cy="3170237"/>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sp>
          <p:nvSpPr>
            <p:cNvPr id="34" name="MH_Other_7"/>
            <p:cNvSpPr/>
            <p:nvPr>
              <p:custDataLst>
                <p:tags r:id="rId19"/>
              </p:custDataLst>
            </p:nvPr>
          </p:nvSpPr>
          <p:spPr>
            <a:xfrm rot="5400000">
              <a:off x="4737895" y="2389982"/>
              <a:ext cx="258762" cy="2536825"/>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sp>
          <p:nvSpPr>
            <p:cNvPr id="35" name="MH_Other_8"/>
            <p:cNvSpPr/>
            <p:nvPr>
              <p:custDataLst>
                <p:tags r:id="rId20"/>
              </p:custDataLst>
            </p:nvPr>
          </p:nvSpPr>
          <p:spPr>
            <a:xfrm rot="5400000">
              <a:off x="4404520" y="3105945"/>
              <a:ext cx="258763" cy="1870075"/>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sp>
          <p:nvSpPr>
            <p:cNvPr id="36" name="MH_Other_9"/>
            <p:cNvSpPr/>
            <p:nvPr>
              <p:custDataLst>
                <p:tags r:id="rId21"/>
              </p:custDataLst>
            </p:nvPr>
          </p:nvSpPr>
          <p:spPr>
            <a:xfrm rot="5400000">
              <a:off x="4132263" y="3762376"/>
              <a:ext cx="258763" cy="1325562"/>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sp>
          <p:nvSpPr>
            <p:cNvPr id="423" name="MH_Other_10"/>
            <p:cNvSpPr/>
            <p:nvPr>
              <p:custDataLst>
                <p:tags r:id="rId22"/>
              </p:custDataLst>
            </p:nvPr>
          </p:nvSpPr>
          <p:spPr>
            <a:xfrm rot="5400000">
              <a:off x="5627688" y="347663"/>
              <a:ext cx="260350" cy="4318000"/>
            </a:xfrm>
            <a:prstGeom prst="round2SameRect">
              <a:avLst>
                <a:gd name="adj1" fmla="val 50000"/>
                <a:gd name="adj2" fmla="val 0"/>
              </a:avLst>
            </a:prstGeom>
            <a:gradFill>
              <a:gsLst>
                <a:gs pos="1000">
                  <a:srgbClr val="FE8C67"/>
                </a:gs>
                <a:gs pos="100000">
                  <a:srgbClr val="EC354A"/>
                </a:gs>
              </a:gsLst>
              <a:path path="circle"/>
            </a:gradFill>
            <a:ln w="12700">
              <a:miter lim="400000"/>
            </a:ln>
            <a:effectLst>
              <a:outerShdw blurRad="279400" dist="25400" dir="5466904" rotWithShape="0">
                <a:srgbClr val="4983D0">
                  <a:alpha val="61050"/>
                </a:srgbClr>
              </a:outerShdw>
            </a:effectLst>
          </p:spPr>
          <p:txBody>
            <a:bodyPr lIns="50800" tIns="50800" rIns="50800" bIns="50800" anchor="ctr"/>
            <a:lstStyle/>
            <a:p>
              <a:pPr algn="ctr"/>
              <a:endParaRPr lang="zh-CN" altLang="en-US" sz="2000">
                <a:solidFill>
                  <a:srgbClr val="FFFFFF"/>
                </a:solidFill>
                <a:cs typeface="+mn-ea"/>
                <a:sym typeface="+mn-lt"/>
              </a:endParaRPr>
            </a:p>
          </p:txBody>
        </p:sp>
      </p:grpSp>
      <p:sp>
        <p:nvSpPr>
          <p:cNvPr id="49" name="MH_Other_11"/>
          <p:cNvSpPr/>
          <p:nvPr>
            <p:custDataLst>
              <p:tags r:id="rId3"/>
            </p:custDataLst>
          </p:nvPr>
        </p:nvSpPr>
        <p:spPr>
          <a:xfrm>
            <a:off x="1539875" y="2005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A</a:t>
            </a:r>
            <a:endParaRPr lang="zh-CN" altLang="en-US">
              <a:solidFill>
                <a:schemeClr val="tx1">
                  <a:lumMod val="50000"/>
                  <a:lumOff val="50000"/>
                </a:schemeClr>
              </a:solidFill>
              <a:cs typeface="+mn-ea"/>
              <a:sym typeface="+mn-lt"/>
            </a:endParaRPr>
          </a:p>
        </p:txBody>
      </p:sp>
      <p:sp>
        <p:nvSpPr>
          <p:cNvPr id="50" name="MH_Other_12"/>
          <p:cNvSpPr/>
          <p:nvPr>
            <p:custDataLst>
              <p:tags r:id="rId4"/>
            </p:custDataLst>
          </p:nvPr>
        </p:nvSpPr>
        <p:spPr>
          <a:xfrm>
            <a:off x="1539875" y="2386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B</a:t>
            </a:r>
            <a:endParaRPr lang="zh-CN" altLang="en-US">
              <a:solidFill>
                <a:schemeClr val="tx1">
                  <a:lumMod val="50000"/>
                  <a:lumOff val="50000"/>
                </a:schemeClr>
              </a:solidFill>
              <a:cs typeface="+mn-ea"/>
              <a:sym typeface="+mn-lt"/>
            </a:endParaRPr>
          </a:p>
        </p:txBody>
      </p:sp>
      <p:sp>
        <p:nvSpPr>
          <p:cNvPr id="51" name="MH_Other_13"/>
          <p:cNvSpPr/>
          <p:nvPr>
            <p:custDataLst>
              <p:tags r:id="rId5"/>
            </p:custDataLst>
          </p:nvPr>
        </p:nvSpPr>
        <p:spPr>
          <a:xfrm>
            <a:off x="1539875" y="2767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C</a:t>
            </a:r>
            <a:endParaRPr lang="zh-CN" altLang="en-US">
              <a:solidFill>
                <a:schemeClr val="tx1">
                  <a:lumMod val="50000"/>
                  <a:lumOff val="50000"/>
                </a:schemeClr>
              </a:solidFill>
              <a:cs typeface="+mn-ea"/>
              <a:sym typeface="+mn-lt"/>
            </a:endParaRPr>
          </a:p>
        </p:txBody>
      </p:sp>
      <p:sp>
        <p:nvSpPr>
          <p:cNvPr id="52" name="MH_Other_14"/>
          <p:cNvSpPr/>
          <p:nvPr>
            <p:custDataLst>
              <p:tags r:id="rId6"/>
            </p:custDataLst>
          </p:nvPr>
        </p:nvSpPr>
        <p:spPr>
          <a:xfrm>
            <a:off x="1539875" y="3148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D</a:t>
            </a:r>
            <a:endParaRPr lang="zh-CN" altLang="en-US">
              <a:solidFill>
                <a:schemeClr val="tx1">
                  <a:lumMod val="50000"/>
                  <a:lumOff val="50000"/>
                </a:schemeClr>
              </a:solidFill>
              <a:cs typeface="+mn-ea"/>
              <a:sym typeface="+mn-lt"/>
            </a:endParaRPr>
          </a:p>
        </p:txBody>
      </p:sp>
      <p:sp>
        <p:nvSpPr>
          <p:cNvPr id="53" name="MH_Other_15"/>
          <p:cNvSpPr/>
          <p:nvPr>
            <p:custDataLst>
              <p:tags r:id="rId7"/>
            </p:custDataLst>
          </p:nvPr>
        </p:nvSpPr>
        <p:spPr>
          <a:xfrm>
            <a:off x="1539875" y="3529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E</a:t>
            </a:r>
            <a:endParaRPr lang="zh-CN" altLang="en-US">
              <a:solidFill>
                <a:schemeClr val="tx1">
                  <a:lumMod val="50000"/>
                  <a:lumOff val="50000"/>
                </a:schemeClr>
              </a:solidFill>
              <a:cs typeface="+mn-ea"/>
              <a:sym typeface="+mn-lt"/>
            </a:endParaRPr>
          </a:p>
        </p:txBody>
      </p:sp>
      <p:sp>
        <p:nvSpPr>
          <p:cNvPr id="54" name="MH_Other_16"/>
          <p:cNvSpPr/>
          <p:nvPr>
            <p:custDataLst>
              <p:tags r:id="rId8"/>
            </p:custDataLst>
          </p:nvPr>
        </p:nvSpPr>
        <p:spPr>
          <a:xfrm>
            <a:off x="1539875" y="3910807"/>
            <a:ext cx="279400" cy="260350"/>
          </a:xfrm>
          <a:custGeom>
            <a:avLst/>
            <a:gdLst>
              <a:gd name="connsiteX0" fmla="*/ 130015 w 280019"/>
              <a:gd name="connsiteY0" fmla="*/ 0 h 260031"/>
              <a:gd name="connsiteX1" fmla="*/ 280019 w 280019"/>
              <a:gd name="connsiteY1" fmla="*/ 0 h 260031"/>
              <a:gd name="connsiteX2" fmla="*/ 280019 w 280019"/>
              <a:gd name="connsiteY2" fmla="*/ 260031 h 260031"/>
              <a:gd name="connsiteX3" fmla="*/ 130015 w 280019"/>
              <a:gd name="connsiteY3" fmla="*/ 260031 h 260031"/>
              <a:gd name="connsiteX4" fmla="*/ 0 w 280019"/>
              <a:gd name="connsiteY4" fmla="*/ 130016 h 260031"/>
              <a:gd name="connsiteX5" fmla="*/ 130015 w 280019"/>
              <a:gd name="connsiteY5" fmla="*/ 0 h 260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019" h="260031">
                <a:moveTo>
                  <a:pt x="130015" y="0"/>
                </a:moveTo>
                <a:lnTo>
                  <a:pt x="280019" y="0"/>
                </a:lnTo>
                <a:lnTo>
                  <a:pt x="280019" y="260031"/>
                </a:lnTo>
                <a:lnTo>
                  <a:pt x="130015" y="260031"/>
                </a:lnTo>
                <a:cubicBezTo>
                  <a:pt x="58210" y="260031"/>
                  <a:pt x="0" y="201821"/>
                  <a:pt x="0" y="130016"/>
                </a:cubicBezTo>
                <a:cubicBezTo>
                  <a:pt x="0" y="58210"/>
                  <a:pt x="58210" y="0"/>
                  <a:pt x="130015"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a:solidFill>
                  <a:schemeClr val="tx1">
                    <a:lumMod val="50000"/>
                    <a:lumOff val="50000"/>
                  </a:schemeClr>
                </a:solidFill>
                <a:cs typeface="+mn-ea"/>
                <a:sym typeface="+mn-lt"/>
              </a:rPr>
              <a:t>F</a:t>
            </a:r>
            <a:endParaRPr lang="zh-CN" altLang="en-US">
              <a:solidFill>
                <a:schemeClr val="tx1">
                  <a:lumMod val="50000"/>
                  <a:lumOff val="50000"/>
                </a:schemeClr>
              </a:solidFill>
              <a:cs typeface="+mn-ea"/>
              <a:sym typeface="+mn-lt"/>
            </a:endParaRPr>
          </a:p>
        </p:txBody>
      </p:sp>
      <p:sp>
        <p:nvSpPr>
          <p:cNvPr id="2068" name="MH_Text_1"/>
          <p:cNvSpPr txBox="1">
            <a:spLocks noChangeArrowheads="1"/>
          </p:cNvSpPr>
          <p:nvPr>
            <p:custDataLst>
              <p:tags r:id="rId9"/>
            </p:custDataLst>
          </p:nvPr>
        </p:nvSpPr>
        <p:spPr bwMode="auto">
          <a:xfrm>
            <a:off x="9334500" y="1946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a:solidFill>
                  <a:schemeClr val="tx1">
                    <a:lumMod val="50000"/>
                    <a:lumOff val="50000"/>
                  </a:schemeClr>
                </a:solidFill>
                <a:latin typeface="+mn-lt"/>
                <a:ea typeface="+mn-ea"/>
                <a:cs typeface="+mn-ea"/>
                <a:sym typeface="+mn-lt"/>
              </a:rPr>
              <a:t>100</a:t>
            </a:r>
            <a:r>
              <a:rPr lang="en-US" altLang="zh-CN" sz="1200">
                <a:solidFill>
                  <a:schemeClr val="tx1">
                    <a:lumMod val="50000"/>
                    <a:lumOff val="50000"/>
                  </a:schemeClr>
                </a:solidFill>
                <a:latin typeface="+mn-lt"/>
                <a:ea typeface="+mn-ea"/>
                <a:cs typeface="+mn-ea"/>
                <a:sym typeface="+mn-lt"/>
              </a:rPr>
              <a:t>%</a:t>
            </a:r>
            <a:endParaRPr lang="zh-CN" altLang="en-US" sz="1200">
              <a:solidFill>
                <a:schemeClr val="tx1">
                  <a:lumMod val="50000"/>
                  <a:lumOff val="50000"/>
                </a:schemeClr>
              </a:solidFill>
              <a:latin typeface="+mn-lt"/>
              <a:ea typeface="+mn-ea"/>
              <a:cs typeface="+mn-ea"/>
              <a:sym typeface="+mn-lt"/>
            </a:endParaRPr>
          </a:p>
        </p:txBody>
      </p:sp>
      <p:sp>
        <p:nvSpPr>
          <p:cNvPr id="2069" name="MH_Text_2"/>
          <p:cNvSpPr txBox="1">
            <a:spLocks noChangeArrowheads="1"/>
          </p:cNvSpPr>
          <p:nvPr>
            <p:custDataLst>
              <p:tags r:id="rId10"/>
            </p:custDataLst>
          </p:nvPr>
        </p:nvSpPr>
        <p:spPr bwMode="auto">
          <a:xfrm>
            <a:off x="9334500" y="2327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a:solidFill>
                  <a:schemeClr val="tx1">
                    <a:lumMod val="50000"/>
                    <a:lumOff val="50000"/>
                  </a:schemeClr>
                </a:solidFill>
                <a:latin typeface="+mn-lt"/>
                <a:ea typeface="+mn-ea"/>
                <a:cs typeface="+mn-ea"/>
                <a:sym typeface="+mn-lt"/>
              </a:rPr>
              <a:t>88</a:t>
            </a:r>
            <a:r>
              <a:rPr lang="en-US" altLang="zh-CN" sz="1200">
                <a:solidFill>
                  <a:schemeClr val="tx1">
                    <a:lumMod val="50000"/>
                    <a:lumOff val="50000"/>
                  </a:schemeClr>
                </a:solidFill>
                <a:latin typeface="+mn-lt"/>
                <a:ea typeface="+mn-ea"/>
                <a:cs typeface="+mn-ea"/>
                <a:sym typeface="+mn-lt"/>
              </a:rPr>
              <a:t>%</a:t>
            </a:r>
            <a:endParaRPr lang="zh-CN" altLang="en-US" sz="1200">
              <a:solidFill>
                <a:schemeClr val="tx1">
                  <a:lumMod val="50000"/>
                  <a:lumOff val="50000"/>
                </a:schemeClr>
              </a:solidFill>
              <a:latin typeface="+mn-lt"/>
              <a:ea typeface="+mn-ea"/>
              <a:cs typeface="+mn-ea"/>
              <a:sym typeface="+mn-lt"/>
            </a:endParaRPr>
          </a:p>
        </p:txBody>
      </p:sp>
      <p:sp>
        <p:nvSpPr>
          <p:cNvPr id="2070" name="MH_Text_3"/>
          <p:cNvSpPr txBox="1">
            <a:spLocks noChangeArrowheads="1"/>
          </p:cNvSpPr>
          <p:nvPr>
            <p:custDataLst>
              <p:tags r:id="rId11"/>
            </p:custDataLst>
          </p:nvPr>
        </p:nvSpPr>
        <p:spPr bwMode="auto">
          <a:xfrm>
            <a:off x="9334500" y="2708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a:solidFill>
                  <a:schemeClr val="tx1">
                    <a:lumMod val="50000"/>
                    <a:lumOff val="50000"/>
                  </a:schemeClr>
                </a:solidFill>
                <a:latin typeface="+mn-lt"/>
                <a:ea typeface="+mn-ea"/>
                <a:cs typeface="+mn-ea"/>
                <a:sym typeface="+mn-lt"/>
              </a:rPr>
              <a:t>75</a:t>
            </a:r>
            <a:r>
              <a:rPr lang="en-US" altLang="zh-CN" sz="1200">
                <a:solidFill>
                  <a:schemeClr val="tx1">
                    <a:lumMod val="50000"/>
                    <a:lumOff val="50000"/>
                  </a:schemeClr>
                </a:solidFill>
                <a:latin typeface="+mn-lt"/>
                <a:ea typeface="+mn-ea"/>
                <a:cs typeface="+mn-ea"/>
                <a:sym typeface="+mn-lt"/>
              </a:rPr>
              <a:t>%</a:t>
            </a:r>
            <a:endParaRPr lang="zh-CN" altLang="en-US" sz="1200">
              <a:solidFill>
                <a:schemeClr val="tx1">
                  <a:lumMod val="50000"/>
                  <a:lumOff val="50000"/>
                </a:schemeClr>
              </a:solidFill>
              <a:latin typeface="+mn-lt"/>
              <a:ea typeface="+mn-ea"/>
              <a:cs typeface="+mn-ea"/>
              <a:sym typeface="+mn-lt"/>
            </a:endParaRPr>
          </a:p>
        </p:txBody>
      </p:sp>
      <p:sp>
        <p:nvSpPr>
          <p:cNvPr id="2071" name="MH_Text_4"/>
          <p:cNvSpPr txBox="1">
            <a:spLocks noChangeArrowheads="1"/>
          </p:cNvSpPr>
          <p:nvPr>
            <p:custDataLst>
              <p:tags r:id="rId12"/>
            </p:custDataLst>
          </p:nvPr>
        </p:nvSpPr>
        <p:spPr bwMode="auto">
          <a:xfrm>
            <a:off x="9334500" y="3089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dirty="0">
                <a:solidFill>
                  <a:schemeClr val="tx1">
                    <a:lumMod val="50000"/>
                    <a:lumOff val="50000"/>
                  </a:schemeClr>
                </a:solidFill>
                <a:latin typeface="+mn-lt"/>
                <a:ea typeface="+mn-ea"/>
                <a:cs typeface="+mn-ea"/>
                <a:sym typeface="+mn-lt"/>
              </a:rPr>
              <a:t>58</a:t>
            </a:r>
            <a:r>
              <a:rPr lang="en-US" altLang="zh-CN" sz="1200" dirty="0">
                <a:solidFill>
                  <a:schemeClr val="tx1">
                    <a:lumMod val="50000"/>
                    <a:lumOff val="50000"/>
                  </a:schemeClr>
                </a:solidFill>
                <a:latin typeface="+mn-lt"/>
                <a:ea typeface="+mn-ea"/>
                <a:cs typeface="+mn-ea"/>
                <a:sym typeface="+mn-lt"/>
              </a:rPr>
              <a:t>%</a:t>
            </a:r>
            <a:endParaRPr lang="zh-CN" altLang="en-US" sz="1200" dirty="0">
              <a:solidFill>
                <a:schemeClr val="tx1">
                  <a:lumMod val="50000"/>
                  <a:lumOff val="50000"/>
                </a:schemeClr>
              </a:solidFill>
              <a:latin typeface="+mn-lt"/>
              <a:ea typeface="+mn-ea"/>
              <a:cs typeface="+mn-ea"/>
              <a:sym typeface="+mn-lt"/>
            </a:endParaRPr>
          </a:p>
        </p:txBody>
      </p:sp>
      <p:sp>
        <p:nvSpPr>
          <p:cNvPr id="2072" name="MH_Text_5"/>
          <p:cNvSpPr txBox="1">
            <a:spLocks noChangeArrowheads="1"/>
          </p:cNvSpPr>
          <p:nvPr>
            <p:custDataLst>
              <p:tags r:id="rId13"/>
            </p:custDataLst>
          </p:nvPr>
        </p:nvSpPr>
        <p:spPr bwMode="auto">
          <a:xfrm>
            <a:off x="9334500" y="3470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a:solidFill>
                  <a:schemeClr val="tx1">
                    <a:lumMod val="50000"/>
                    <a:lumOff val="50000"/>
                  </a:schemeClr>
                </a:solidFill>
                <a:latin typeface="+mn-lt"/>
                <a:ea typeface="+mn-ea"/>
                <a:cs typeface="+mn-ea"/>
                <a:sym typeface="+mn-lt"/>
              </a:rPr>
              <a:t>45</a:t>
            </a:r>
            <a:r>
              <a:rPr lang="en-US" altLang="zh-CN" sz="1200">
                <a:solidFill>
                  <a:schemeClr val="tx1">
                    <a:lumMod val="50000"/>
                    <a:lumOff val="50000"/>
                  </a:schemeClr>
                </a:solidFill>
                <a:latin typeface="+mn-lt"/>
                <a:ea typeface="+mn-ea"/>
                <a:cs typeface="+mn-ea"/>
                <a:sym typeface="+mn-lt"/>
              </a:rPr>
              <a:t>%</a:t>
            </a:r>
            <a:endParaRPr lang="zh-CN" altLang="en-US" sz="1200">
              <a:solidFill>
                <a:schemeClr val="tx1">
                  <a:lumMod val="50000"/>
                  <a:lumOff val="50000"/>
                </a:schemeClr>
              </a:solidFill>
              <a:latin typeface="+mn-lt"/>
              <a:ea typeface="+mn-ea"/>
              <a:cs typeface="+mn-ea"/>
              <a:sym typeface="+mn-lt"/>
            </a:endParaRPr>
          </a:p>
        </p:txBody>
      </p:sp>
      <p:sp>
        <p:nvSpPr>
          <p:cNvPr id="2073" name="MH_Text_6"/>
          <p:cNvSpPr txBox="1">
            <a:spLocks noChangeArrowheads="1"/>
          </p:cNvSpPr>
          <p:nvPr>
            <p:custDataLst>
              <p:tags r:id="rId14"/>
            </p:custDataLst>
          </p:nvPr>
        </p:nvSpPr>
        <p:spPr bwMode="auto">
          <a:xfrm>
            <a:off x="9334500" y="3851276"/>
            <a:ext cx="869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1600">
                <a:solidFill>
                  <a:schemeClr val="tx1">
                    <a:lumMod val="50000"/>
                    <a:lumOff val="50000"/>
                  </a:schemeClr>
                </a:solidFill>
                <a:latin typeface="+mn-lt"/>
                <a:ea typeface="+mn-ea"/>
                <a:cs typeface="+mn-ea"/>
                <a:sym typeface="+mn-lt"/>
              </a:rPr>
              <a:t>30</a:t>
            </a:r>
            <a:r>
              <a:rPr lang="en-US" altLang="zh-CN" sz="1200">
                <a:solidFill>
                  <a:schemeClr val="tx1">
                    <a:lumMod val="50000"/>
                    <a:lumOff val="50000"/>
                  </a:schemeClr>
                </a:solidFill>
                <a:latin typeface="+mn-lt"/>
                <a:ea typeface="+mn-ea"/>
                <a:cs typeface="+mn-ea"/>
                <a:sym typeface="+mn-lt"/>
              </a:rPr>
              <a:t>%</a:t>
            </a:r>
            <a:endParaRPr lang="zh-CN" altLang="en-US" sz="1200">
              <a:solidFill>
                <a:schemeClr val="tx1">
                  <a:lumMod val="50000"/>
                  <a:lumOff val="50000"/>
                </a:schemeClr>
              </a:solidFill>
              <a:latin typeface="+mn-lt"/>
              <a:ea typeface="+mn-ea"/>
              <a:cs typeface="+mn-ea"/>
              <a:sym typeface="+mn-lt"/>
            </a:endParaRPr>
          </a:p>
        </p:txBody>
      </p:sp>
      <p:sp>
        <p:nvSpPr>
          <p:cNvPr id="18" name="Lorem ipsum dolor sit amet, consectetur adipiscing elit, sed do eiusmod tempor incididunt ut labore et dolore magna aliqua. Ut enim ad minim veniam, quis nostrud reprehenderit in voluptate velit esse cillum dolore eu et"/>
          <p:cNvSpPr txBox="1"/>
          <p:nvPr/>
        </p:nvSpPr>
        <p:spPr>
          <a:xfrm>
            <a:off x="1539875" y="4937026"/>
            <a:ext cx="9340215" cy="1261307"/>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r>
              <a:rPr lang="zh-CN" altLang="en-US" sz="2000" kern="100" dirty="0">
                <a:solidFill>
                  <a:srgbClr val="7F7F7F"/>
                </a:solidFill>
                <a:cs typeface="+mn-ea"/>
                <a:sym typeface="+mn-lt"/>
              </a:rPr>
              <a:t>，</a:t>
            </a: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a:p>
            <a:pPr marL="0" lvl="2" algn="l">
              <a:lnSpc>
                <a:spcPct val="130000"/>
              </a:lnSpc>
            </a:pPr>
            <a:endParaRPr sz="2000" dirty="0">
              <a:solidFill>
                <a:schemeClr val="bg1">
                  <a:lumMod val="50000"/>
                </a:schemeClr>
              </a:solidFill>
              <a:cs typeface="+mn-ea"/>
              <a:sym typeface="+mn-lt"/>
            </a:endParaRPr>
          </a:p>
        </p:txBody>
      </p:sp>
      <p:sp>
        <p:nvSpPr>
          <p:cNvPr id="10" name="文本框 9"/>
          <p:cNvSpPr txBox="1"/>
          <p:nvPr/>
        </p:nvSpPr>
        <p:spPr>
          <a:xfrm>
            <a:off x="1774132" y="494290"/>
            <a:ext cx="189186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02</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grpSp>
        <p:nvGrpSpPr>
          <p:cNvPr id="17" name="组合 1"/>
          <p:cNvGrpSpPr/>
          <p:nvPr/>
        </p:nvGrpSpPr>
        <p:grpSpPr>
          <a:xfrm>
            <a:off x="1287430" y="1569275"/>
            <a:ext cx="1852409" cy="1802870"/>
            <a:chOff x="950318" y="1569474"/>
            <a:chExt cx="1367358" cy="1330790"/>
          </a:xfrm>
        </p:grpSpPr>
        <p:sp>
          <p:nvSpPr>
            <p:cNvPr id="4" name="îṥlíḋê"/>
            <p:cNvSpPr/>
            <p:nvPr/>
          </p:nvSpPr>
          <p:spPr>
            <a:xfrm>
              <a:off x="950318" y="1569474"/>
              <a:ext cx="1367358" cy="1330790"/>
            </a:xfrm>
            <a:prstGeom prst="roundRect">
              <a:avLst/>
            </a:prstGeom>
            <a:gradFill>
              <a:gsLst>
                <a:gs pos="1000">
                  <a:srgbClr val="FE8C67"/>
                </a:gs>
                <a:gs pos="100000">
                  <a:srgbClr val="EC354A"/>
                </a:gs>
              </a:gsLst>
              <a:path path="circle"/>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3185">
                <a:gradFill>
                  <a:gsLst>
                    <a:gs pos="1000">
                      <a:srgbClr val="FE8C67"/>
                    </a:gs>
                    <a:gs pos="100000">
                      <a:srgbClr val="EC354A"/>
                    </a:gs>
                  </a:gsLst>
                  <a:path path="circle"/>
                </a:gradFill>
                <a:cs typeface="+mn-ea"/>
                <a:sym typeface="+mn-lt"/>
              </a:endParaRPr>
            </a:p>
          </p:txBody>
        </p:sp>
        <p:sp>
          <p:nvSpPr>
            <p:cNvPr id="7" name="i$ḻîḋe"/>
            <p:cNvSpPr/>
            <p:nvPr/>
          </p:nvSpPr>
          <p:spPr bwMode="auto">
            <a:xfrm>
              <a:off x="1110131" y="1974012"/>
              <a:ext cx="1047731" cy="919391"/>
            </a:xfrm>
            <a:custGeom>
              <a:avLst/>
              <a:gdLst>
                <a:gd name="T0" fmla="*/ 680 w 898"/>
                <a:gd name="T1" fmla="*/ 580 h 788"/>
                <a:gd name="T2" fmla="*/ 534 w 898"/>
                <a:gd name="T3" fmla="*/ 500 h 788"/>
                <a:gd name="T4" fmla="*/ 576 w 898"/>
                <a:gd name="T5" fmla="*/ 352 h 788"/>
                <a:gd name="T6" fmla="*/ 610 w 898"/>
                <a:gd name="T7" fmla="*/ 246 h 788"/>
                <a:gd name="T8" fmla="*/ 562 w 898"/>
                <a:gd name="T9" fmla="*/ 216 h 788"/>
                <a:gd name="T10" fmla="*/ 558 w 898"/>
                <a:gd name="T11" fmla="*/ 170 h 788"/>
                <a:gd name="T12" fmla="*/ 556 w 898"/>
                <a:gd name="T13" fmla="*/ 134 h 788"/>
                <a:gd name="T14" fmla="*/ 556 w 898"/>
                <a:gd name="T15" fmla="*/ 100 h 788"/>
                <a:gd name="T16" fmla="*/ 542 w 898"/>
                <a:gd name="T17" fmla="*/ 70 h 788"/>
                <a:gd name="T18" fmla="*/ 528 w 898"/>
                <a:gd name="T19" fmla="*/ 38 h 788"/>
                <a:gd name="T20" fmla="*/ 456 w 898"/>
                <a:gd name="T21" fmla="*/ 2 h 788"/>
                <a:gd name="T22" fmla="*/ 376 w 898"/>
                <a:gd name="T23" fmla="*/ 4 h 788"/>
                <a:gd name="T24" fmla="*/ 324 w 898"/>
                <a:gd name="T25" fmla="*/ 24 h 788"/>
                <a:gd name="T26" fmla="*/ 246 w 898"/>
                <a:gd name="T27" fmla="*/ 92 h 788"/>
                <a:gd name="T28" fmla="*/ 206 w 898"/>
                <a:gd name="T29" fmla="*/ 232 h 788"/>
                <a:gd name="T30" fmla="*/ 224 w 898"/>
                <a:gd name="T31" fmla="*/ 324 h 788"/>
                <a:gd name="T32" fmla="*/ 264 w 898"/>
                <a:gd name="T33" fmla="*/ 418 h 788"/>
                <a:gd name="T34" fmla="*/ 294 w 898"/>
                <a:gd name="T35" fmla="*/ 480 h 788"/>
                <a:gd name="T36" fmla="*/ 214 w 898"/>
                <a:gd name="T37" fmla="*/ 572 h 788"/>
                <a:gd name="T38" fmla="*/ 0 w 898"/>
                <a:gd name="T39" fmla="*/ 788 h 788"/>
                <a:gd name="T40" fmla="*/ 596 w 898"/>
                <a:gd name="T41" fmla="*/ 258 h 788"/>
                <a:gd name="T42" fmla="*/ 578 w 898"/>
                <a:gd name="T43" fmla="*/ 336 h 788"/>
                <a:gd name="T44" fmla="*/ 592 w 898"/>
                <a:gd name="T45" fmla="*/ 258 h 788"/>
                <a:gd name="T46" fmla="*/ 566 w 898"/>
                <a:gd name="T47" fmla="*/ 280 h 788"/>
                <a:gd name="T48" fmla="*/ 544 w 898"/>
                <a:gd name="T49" fmla="*/ 346 h 788"/>
                <a:gd name="T50" fmla="*/ 518 w 898"/>
                <a:gd name="T51" fmla="*/ 288 h 788"/>
                <a:gd name="T52" fmla="*/ 336 w 898"/>
                <a:gd name="T53" fmla="*/ 214 h 788"/>
                <a:gd name="T54" fmla="*/ 342 w 898"/>
                <a:gd name="T55" fmla="*/ 166 h 788"/>
                <a:gd name="T56" fmla="*/ 468 w 898"/>
                <a:gd name="T57" fmla="*/ 158 h 788"/>
                <a:gd name="T58" fmla="*/ 526 w 898"/>
                <a:gd name="T59" fmla="*/ 142 h 788"/>
                <a:gd name="T60" fmla="*/ 530 w 898"/>
                <a:gd name="T61" fmla="*/ 256 h 788"/>
                <a:gd name="T62" fmla="*/ 448 w 898"/>
                <a:gd name="T63" fmla="*/ 268 h 788"/>
                <a:gd name="T64" fmla="*/ 304 w 898"/>
                <a:gd name="T65" fmla="*/ 274 h 788"/>
                <a:gd name="T66" fmla="*/ 352 w 898"/>
                <a:gd name="T67" fmla="*/ 296 h 788"/>
                <a:gd name="T68" fmla="*/ 474 w 898"/>
                <a:gd name="T69" fmla="*/ 284 h 788"/>
                <a:gd name="T70" fmla="*/ 444 w 898"/>
                <a:gd name="T71" fmla="*/ 348 h 788"/>
                <a:gd name="T72" fmla="*/ 366 w 898"/>
                <a:gd name="T73" fmla="*/ 364 h 788"/>
                <a:gd name="T74" fmla="*/ 242 w 898"/>
                <a:gd name="T75" fmla="*/ 348 h 788"/>
                <a:gd name="T76" fmla="*/ 232 w 898"/>
                <a:gd name="T77" fmla="*/ 282 h 788"/>
                <a:gd name="T78" fmla="*/ 284 w 898"/>
                <a:gd name="T79" fmla="*/ 290 h 788"/>
                <a:gd name="T80" fmla="*/ 340 w 898"/>
                <a:gd name="T81" fmla="*/ 304 h 788"/>
                <a:gd name="T82" fmla="*/ 362 w 898"/>
                <a:gd name="T83" fmla="*/ 376 h 788"/>
                <a:gd name="T84" fmla="*/ 446 w 898"/>
                <a:gd name="T85" fmla="*/ 362 h 788"/>
                <a:gd name="T86" fmla="*/ 488 w 898"/>
                <a:gd name="T87" fmla="*/ 294 h 788"/>
                <a:gd name="T88" fmla="*/ 522 w 898"/>
                <a:gd name="T89" fmla="*/ 348 h 788"/>
                <a:gd name="T90" fmla="*/ 560 w 898"/>
                <a:gd name="T91" fmla="*/ 356 h 788"/>
                <a:gd name="T92" fmla="*/ 522 w 898"/>
                <a:gd name="T93" fmla="*/ 518 h 788"/>
                <a:gd name="T94" fmla="*/ 414 w 898"/>
                <a:gd name="T95" fmla="*/ 506 h 788"/>
                <a:gd name="T96" fmla="*/ 316 w 898"/>
                <a:gd name="T97" fmla="*/ 416 h 788"/>
                <a:gd name="T98" fmla="*/ 278 w 898"/>
                <a:gd name="T99" fmla="*/ 372 h 788"/>
                <a:gd name="T100" fmla="*/ 408 w 898"/>
                <a:gd name="T101" fmla="*/ 758 h 788"/>
                <a:gd name="T102" fmla="*/ 274 w 898"/>
                <a:gd name="T103" fmla="*/ 622 h 788"/>
                <a:gd name="T104" fmla="*/ 300 w 898"/>
                <a:gd name="T105" fmla="*/ 494 h 788"/>
                <a:gd name="T106" fmla="*/ 298 w 898"/>
                <a:gd name="T107" fmla="*/ 372 h 788"/>
                <a:gd name="T108" fmla="*/ 390 w 898"/>
                <a:gd name="T109" fmla="*/ 500 h 788"/>
                <a:gd name="T110" fmla="*/ 508 w 898"/>
                <a:gd name="T111" fmla="*/ 530 h 788"/>
                <a:gd name="T112" fmla="*/ 534 w 898"/>
                <a:gd name="T113" fmla="*/ 606 h 788"/>
                <a:gd name="T114" fmla="*/ 432 w 898"/>
                <a:gd name="T115" fmla="*/ 748 h 7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98" h="788">
                  <a:moveTo>
                    <a:pt x="856" y="660"/>
                  </a:moveTo>
                  <a:lnTo>
                    <a:pt x="856" y="660"/>
                  </a:lnTo>
                  <a:lnTo>
                    <a:pt x="846" y="650"/>
                  </a:lnTo>
                  <a:lnTo>
                    <a:pt x="834" y="640"/>
                  </a:lnTo>
                  <a:lnTo>
                    <a:pt x="808" y="624"/>
                  </a:lnTo>
                  <a:lnTo>
                    <a:pt x="780" y="612"/>
                  </a:lnTo>
                  <a:lnTo>
                    <a:pt x="752" y="600"/>
                  </a:lnTo>
                  <a:lnTo>
                    <a:pt x="706" y="586"/>
                  </a:lnTo>
                  <a:lnTo>
                    <a:pt x="680" y="580"/>
                  </a:lnTo>
                  <a:lnTo>
                    <a:pt x="680" y="580"/>
                  </a:lnTo>
                  <a:lnTo>
                    <a:pt x="660" y="572"/>
                  </a:lnTo>
                  <a:lnTo>
                    <a:pt x="630" y="562"/>
                  </a:lnTo>
                  <a:lnTo>
                    <a:pt x="598" y="550"/>
                  </a:lnTo>
                  <a:lnTo>
                    <a:pt x="586" y="546"/>
                  </a:lnTo>
                  <a:lnTo>
                    <a:pt x="578" y="540"/>
                  </a:lnTo>
                  <a:lnTo>
                    <a:pt x="578" y="540"/>
                  </a:lnTo>
                  <a:lnTo>
                    <a:pt x="556" y="520"/>
                  </a:lnTo>
                  <a:lnTo>
                    <a:pt x="534" y="500"/>
                  </a:lnTo>
                  <a:lnTo>
                    <a:pt x="534" y="500"/>
                  </a:lnTo>
                  <a:lnTo>
                    <a:pt x="542" y="468"/>
                  </a:lnTo>
                  <a:lnTo>
                    <a:pt x="542" y="468"/>
                  </a:lnTo>
                  <a:lnTo>
                    <a:pt x="554" y="414"/>
                  </a:lnTo>
                  <a:lnTo>
                    <a:pt x="554" y="414"/>
                  </a:lnTo>
                  <a:lnTo>
                    <a:pt x="560" y="392"/>
                  </a:lnTo>
                  <a:lnTo>
                    <a:pt x="566" y="354"/>
                  </a:lnTo>
                  <a:lnTo>
                    <a:pt x="566" y="354"/>
                  </a:lnTo>
                  <a:lnTo>
                    <a:pt x="576" y="352"/>
                  </a:lnTo>
                  <a:lnTo>
                    <a:pt x="584" y="346"/>
                  </a:lnTo>
                  <a:lnTo>
                    <a:pt x="590" y="340"/>
                  </a:lnTo>
                  <a:lnTo>
                    <a:pt x="594" y="332"/>
                  </a:lnTo>
                  <a:lnTo>
                    <a:pt x="594" y="332"/>
                  </a:lnTo>
                  <a:lnTo>
                    <a:pt x="598" y="318"/>
                  </a:lnTo>
                  <a:lnTo>
                    <a:pt x="600" y="300"/>
                  </a:lnTo>
                  <a:lnTo>
                    <a:pt x="604" y="276"/>
                  </a:lnTo>
                  <a:lnTo>
                    <a:pt x="608" y="268"/>
                  </a:lnTo>
                  <a:lnTo>
                    <a:pt x="610" y="246"/>
                  </a:lnTo>
                  <a:lnTo>
                    <a:pt x="604" y="246"/>
                  </a:lnTo>
                  <a:lnTo>
                    <a:pt x="604" y="246"/>
                  </a:lnTo>
                  <a:lnTo>
                    <a:pt x="592" y="244"/>
                  </a:lnTo>
                  <a:lnTo>
                    <a:pt x="592" y="244"/>
                  </a:lnTo>
                  <a:lnTo>
                    <a:pt x="566" y="246"/>
                  </a:lnTo>
                  <a:lnTo>
                    <a:pt x="566" y="246"/>
                  </a:lnTo>
                  <a:lnTo>
                    <a:pt x="562" y="226"/>
                  </a:lnTo>
                  <a:lnTo>
                    <a:pt x="562" y="226"/>
                  </a:lnTo>
                  <a:lnTo>
                    <a:pt x="562" y="216"/>
                  </a:lnTo>
                  <a:lnTo>
                    <a:pt x="566" y="208"/>
                  </a:lnTo>
                  <a:lnTo>
                    <a:pt x="566" y="208"/>
                  </a:lnTo>
                  <a:lnTo>
                    <a:pt x="568" y="202"/>
                  </a:lnTo>
                  <a:lnTo>
                    <a:pt x="570" y="196"/>
                  </a:lnTo>
                  <a:lnTo>
                    <a:pt x="568" y="188"/>
                  </a:lnTo>
                  <a:lnTo>
                    <a:pt x="566" y="182"/>
                  </a:lnTo>
                  <a:lnTo>
                    <a:pt x="566" y="182"/>
                  </a:lnTo>
                  <a:lnTo>
                    <a:pt x="560" y="174"/>
                  </a:lnTo>
                  <a:lnTo>
                    <a:pt x="558" y="170"/>
                  </a:lnTo>
                  <a:lnTo>
                    <a:pt x="558" y="166"/>
                  </a:lnTo>
                  <a:lnTo>
                    <a:pt x="558" y="166"/>
                  </a:lnTo>
                  <a:lnTo>
                    <a:pt x="562" y="152"/>
                  </a:lnTo>
                  <a:lnTo>
                    <a:pt x="562" y="152"/>
                  </a:lnTo>
                  <a:lnTo>
                    <a:pt x="564" y="146"/>
                  </a:lnTo>
                  <a:lnTo>
                    <a:pt x="562" y="142"/>
                  </a:lnTo>
                  <a:lnTo>
                    <a:pt x="560" y="138"/>
                  </a:lnTo>
                  <a:lnTo>
                    <a:pt x="560" y="138"/>
                  </a:lnTo>
                  <a:lnTo>
                    <a:pt x="556" y="134"/>
                  </a:lnTo>
                  <a:lnTo>
                    <a:pt x="550" y="130"/>
                  </a:lnTo>
                  <a:lnTo>
                    <a:pt x="548" y="128"/>
                  </a:lnTo>
                  <a:lnTo>
                    <a:pt x="548" y="126"/>
                  </a:lnTo>
                  <a:lnTo>
                    <a:pt x="550" y="124"/>
                  </a:lnTo>
                  <a:lnTo>
                    <a:pt x="550" y="124"/>
                  </a:lnTo>
                  <a:lnTo>
                    <a:pt x="552" y="122"/>
                  </a:lnTo>
                  <a:lnTo>
                    <a:pt x="554" y="118"/>
                  </a:lnTo>
                  <a:lnTo>
                    <a:pt x="558" y="108"/>
                  </a:lnTo>
                  <a:lnTo>
                    <a:pt x="556" y="100"/>
                  </a:lnTo>
                  <a:lnTo>
                    <a:pt x="556" y="96"/>
                  </a:lnTo>
                  <a:lnTo>
                    <a:pt x="552" y="94"/>
                  </a:lnTo>
                  <a:lnTo>
                    <a:pt x="552" y="94"/>
                  </a:lnTo>
                  <a:lnTo>
                    <a:pt x="544" y="88"/>
                  </a:lnTo>
                  <a:lnTo>
                    <a:pt x="544" y="88"/>
                  </a:lnTo>
                  <a:lnTo>
                    <a:pt x="544" y="88"/>
                  </a:lnTo>
                  <a:lnTo>
                    <a:pt x="546" y="78"/>
                  </a:lnTo>
                  <a:lnTo>
                    <a:pt x="544" y="72"/>
                  </a:lnTo>
                  <a:lnTo>
                    <a:pt x="542" y="70"/>
                  </a:lnTo>
                  <a:lnTo>
                    <a:pt x="540" y="70"/>
                  </a:lnTo>
                  <a:lnTo>
                    <a:pt x="540" y="70"/>
                  </a:lnTo>
                  <a:lnTo>
                    <a:pt x="542" y="66"/>
                  </a:lnTo>
                  <a:lnTo>
                    <a:pt x="542" y="64"/>
                  </a:lnTo>
                  <a:lnTo>
                    <a:pt x="540" y="56"/>
                  </a:lnTo>
                  <a:lnTo>
                    <a:pt x="536" y="48"/>
                  </a:lnTo>
                  <a:lnTo>
                    <a:pt x="530" y="44"/>
                  </a:lnTo>
                  <a:lnTo>
                    <a:pt x="530" y="44"/>
                  </a:lnTo>
                  <a:lnTo>
                    <a:pt x="528" y="38"/>
                  </a:lnTo>
                  <a:lnTo>
                    <a:pt x="526" y="34"/>
                  </a:lnTo>
                  <a:lnTo>
                    <a:pt x="516" y="26"/>
                  </a:lnTo>
                  <a:lnTo>
                    <a:pt x="506" y="22"/>
                  </a:lnTo>
                  <a:lnTo>
                    <a:pt x="494" y="20"/>
                  </a:lnTo>
                  <a:lnTo>
                    <a:pt x="494" y="20"/>
                  </a:lnTo>
                  <a:lnTo>
                    <a:pt x="480" y="10"/>
                  </a:lnTo>
                  <a:lnTo>
                    <a:pt x="472" y="6"/>
                  </a:lnTo>
                  <a:lnTo>
                    <a:pt x="464" y="4"/>
                  </a:lnTo>
                  <a:lnTo>
                    <a:pt x="456" y="2"/>
                  </a:lnTo>
                  <a:lnTo>
                    <a:pt x="448" y="4"/>
                  </a:lnTo>
                  <a:lnTo>
                    <a:pt x="440" y="6"/>
                  </a:lnTo>
                  <a:lnTo>
                    <a:pt x="432" y="10"/>
                  </a:lnTo>
                  <a:lnTo>
                    <a:pt x="432" y="10"/>
                  </a:lnTo>
                  <a:lnTo>
                    <a:pt x="416" y="4"/>
                  </a:lnTo>
                  <a:lnTo>
                    <a:pt x="402" y="0"/>
                  </a:lnTo>
                  <a:lnTo>
                    <a:pt x="394" y="0"/>
                  </a:lnTo>
                  <a:lnTo>
                    <a:pt x="386" y="0"/>
                  </a:lnTo>
                  <a:lnTo>
                    <a:pt x="376" y="4"/>
                  </a:lnTo>
                  <a:lnTo>
                    <a:pt x="366" y="12"/>
                  </a:lnTo>
                  <a:lnTo>
                    <a:pt x="366" y="12"/>
                  </a:lnTo>
                  <a:lnTo>
                    <a:pt x="356" y="14"/>
                  </a:lnTo>
                  <a:lnTo>
                    <a:pt x="350" y="14"/>
                  </a:lnTo>
                  <a:lnTo>
                    <a:pt x="344" y="16"/>
                  </a:lnTo>
                  <a:lnTo>
                    <a:pt x="338" y="18"/>
                  </a:lnTo>
                  <a:lnTo>
                    <a:pt x="338" y="18"/>
                  </a:lnTo>
                  <a:lnTo>
                    <a:pt x="328" y="22"/>
                  </a:lnTo>
                  <a:lnTo>
                    <a:pt x="324" y="24"/>
                  </a:lnTo>
                  <a:lnTo>
                    <a:pt x="324" y="24"/>
                  </a:lnTo>
                  <a:lnTo>
                    <a:pt x="316" y="26"/>
                  </a:lnTo>
                  <a:lnTo>
                    <a:pt x="310" y="28"/>
                  </a:lnTo>
                  <a:lnTo>
                    <a:pt x="304" y="34"/>
                  </a:lnTo>
                  <a:lnTo>
                    <a:pt x="304" y="34"/>
                  </a:lnTo>
                  <a:lnTo>
                    <a:pt x="290" y="48"/>
                  </a:lnTo>
                  <a:lnTo>
                    <a:pt x="262" y="74"/>
                  </a:lnTo>
                  <a:lnTo>
                    <a:pt x="262" y="74"/>
                  </a:lnTo>
                  <a:lnTo>
                    <a:pt x="246" y="92"/>
                  </a:lnTo>
                  <a:lnTo>
                    <a:pt x="234" y="110"/>
                  </a:lnTo>
                  <a:lnTo>
                    <a:pt x="224" y="132"/>
                  </a:lnTo>
                  <a:lnTo>
                    <a:pt x="216" y="160"/>
                  </a:lnTo>
                  <a:lnTo>
                    <a:pt x="216" y="160"/>
                  </a:lnTo>
                  <a:lnTo>
                    <a:pt x="210" y="186"/>
                  </a:lnTo>
                  <a:lnTo>
                    <a:pt x="206" y="206"/>
                  </a:lnTo>
                  <a:lnTo>
                    <a:pt x="204" y="214"/>
                  </a:lnTo>
                  <a:lnTo>
                    <a:pt x="204" y="224"/>
                  </a:lnTo>
                  <a:lnTo>
                    <a:pt x="206" y="232"/>
                  </a:lnTo>
                  <a:lnTo>
                    <a:pt x="210" y="242"/>
                  </a:lnTo>
                  <a:lnTo>
                    <a:pt x="210" y="242"/>
                  </a:lnTo>
                  <a:lnTo>
                    <a:pt x="210" y="262"/>
                  </a:lnTo>
                  <a:lnTo>
                    <a:pt x="212" y="278"/>
                  </a:lnTo>
                  <a:lnTo>
                    <a:pt x="216" y="290"/>
                  </a:lnTo>
                  <a:lnTo>
                    <a:pt x="220" y="300"/>
                  </a:lnTo>
                  <a:lnTo>
                    <a:pt x="220" y="300"/>
                  </a:lnTo>
                  <a:lnTo>
                    <a:pt x="222" y="312"/>
                  </a:lnTo>
                  <a:lnTo>
                    <a:pt x="224" y="324"/>
                  </a:lnTo>
                  <a:lnTo>
                    <a:pt x="234" y="346"/>
                  </a:lnTo>
                  <a:lnTo>
                    <a:pt x="236" y="350"/>
                  </a:lnTo>
                  <a:lnTo>
                    <a:pt x="236" y="350"/>
                  </a:lnTo>
                  <a:lnTo>
                    <a:pt x="242" y="360"/>
                  </a:lnTo>
                  <a:lnTo>
                    <a:pt x="250" y="368"/>
                  </a:lnTo>
                  <a:lnTo>
                    <a:pt x="250" y="368"/>
                  </a:lnTo>
                  <a:lnTo>
                    <a:pt x="254" y="392"/>
                  </a:lnTo>
                  <a:lnTo>
                    <a:pt x="258" y="406"/>
                  </a:lnTo>
                  <a:lnTo>
                    <a:pt x="264" y="418"/>
                  </a:lnTo>
                  <a:lnTo>
                    <a:pt x="264" y="418"/>
                  </a:lnTo>
                  <a:lnTo>
                    <a:pt x="270" y="426"/>
                  </a:lnTo>
                  <a:lnTo>
                    <a:pt x="278" y="430"/>
                  </a:lnTo>
                  <a:lnTo>
                    <a:pt x="288" y="436"/>
                  </a:lnTo>
                  <a:lnTo>
                    <a:pt x="288" y="436"/>
                  </a:lnTo>
                  <a:lnTo>
                    <a:pt x="290" y="452"/>
                  </a:lnTo>
                  <a:lnTo>
                    <a:pt x="292" y="454"/>
                  </a:lnTo>
                  <a:lnTo>
                    <a:pt x="292" y="454"/>
                  </a:lnTo>
                  <a:lnTo>
                    <a:pt x="294" y="480"/>
                  </a:lnTo>
                  <a:lnTo>
                    <a:pt x="294" y="494"/>
                  </a:lnTo>
                  <a:lnTo>
                    <a:pt x="294" y="510"/>
                  </a:lnTo>
                  <a:lnTo>
                    <a:pt x="294" y="510"/>
                  </a:lnTo>
                  <a:lnTo>
                    <a:pt x="280" y="518"/>
                  </a:lnTo>
                  <a:lnTo>
                    <a:pt x="266" y="530"/>
                  </a:lnTo>
                  <a:lnTo>
                    <a:pt x="254" y="544"/>
                  </a:lnTo>
                  <a:lnTo>
                    <a:pt x="244" y="556"/>
                  </a:lnTo>
                  <a:lnTo>
                    <a:pt x="244" y="556"/>
                  </a:lnTo>
                  <a:lnTo>
                    <a:pt x="214" y="572"/>
                  </a:lnTo>
                  <a:lnTo>
                    <a:pt x="186" y="588"/>
                  </a:lnTo>
                  <a:lnTo>
                    <a:pt x="138" y="616"/>
                  </a:lnTo>
                  <a:lnTo>
                    <a:pt x="138" y="616"/>
                  </a:lnTo>
                  <a:lnTo>
                    <a:pt x="22" y="684"/>
                  </a:lnTo>
                  <a:lnTo>
                    <a:pt x="22" y="684"/>
                  </a:lnTo>
                  <a:lnTo>
                    <a:pt x="10" y="724"/>
                  </a:lnTo>
                  <a:lnTo>
                    <a:pt x="2" y="758"/>
                  </a:lnTo>
                  <a:lnTo>
                    <a:pt x="0" y="774"/>
                  </a:lnTo>
                  <a:lnTo>
                    <a:pt x="0" y="788"/>
                  </a:lnTo>
                  <a:lnTo>
                    <a:pt x="898" y="788"/>
                  </a:lnTo>
                  <a:lnTo>
                    <a:pt x="898" y="788"/>
                  </a:lnTo>
                  <a:lnTo>
                    <a:pt x="882" y="738"/>
                  </a:lnTo>
                  <a:lnTo>
                    <a:pt x="870" y="696"/>
                  </a:lnTo>
                  <a:lnTo>
                    <a:pt x="856" y="660"/>
                  </a:lnTo>
                  <a:lnTo>
                    <a:pt x="856" y="660"/>
                  </a:lnTo>
                  <a:close/>
                  <a:moveTo>
                    <a:pt x="592" y="258"/>
                  </a:moveTo>
                  <a:lnTo>
                    <a:pt x="592" y="258"/>
                  </a:lnTo>
                  <a:lnTo>
                    <a:pt x="596" y="258"/>
                  </a:lnTo>
                  <a:lnTo>
                    <a:pt x="596" y="264"/>
                  </a:lnTo>
                  <a:lnTo>
                    <a:pt x="592" y="270"/>
                  </a:lnTo>
                  <a:lnTo>
                    <a:pt x="592" y="272"/>
                  </a:lnTo>
                  <a:lnTo>
                    <a:pt x="592" y="272"/>
                  </a:lnTo>
                  <a:lnTo>
                    <a:pt x="588" y="300"/>
                  </a:lnTo>
                  <a:lnTo>
                    <a:pt x="586" y="316"/>
                  </a:lnTo>
                  <a:lnTo>
                    <a:pt x="582" y="326"/>
                  </a:lnTo>
                  <a:lnTo>
                    <a:pt x="582" y="326"/>
                  </a:lnTo>
                  <a:lnTo>
                    <a:pt x="578" y="336"/>
                  </a:lnTo>
                  <a:lnTo>
                    <a:pt x="568" y="340"/>
                  </a:lnTo>
                  <a:lnTo>
                    <a:pt x="568" y="340"/>
                  </a:lnTo>
                  <a:lnTo>
                    <a:pt x="572" y="296"/>
                  </a:lnTo>
                  <a:lnTo>
                    <a:pt x="572" y="296"/>
                  </a:lnTo>
                  <a:lnTo>
                    <a:pt x="572" y="280"/>
                  </a:lnTo>
                  <a:lnTo>
                    <a:pt x="568" y="260"/>
                  </a:lnTo>
                  <a:lnTo>
                    <a:pt x="568" y="260"/>
                  </a:lnTo>
                  <a:lnTo>
                    <a:pt x="592" y="258"/>
                  </a:lnTo>
                  <a:lnTo>
                    <a:pt x="592" y="258"/>
                  </a:lnTo>
                  <a:close/>
                  <a:moveTo>
                    <a:pt x="520" y="280"/>
                  </a:moveTo>
                  <a:lnTo>
                    <a:pt x="520" y="280"/>
                  </a:lnTo>
                  <a:lnTo>
                    <a:pt x="520" y="278"/>
                  </a:lnTo>
                  <a:lnTo>
                    <a:pt x="524" y="274"/>
                  </a:lnTo>
                  <a:lnTo>
                    <a:pt x="534" y="268"/>
                  </a:lnTo>
                  <a:lnTo>
                    <a:pt x="548" y="264"/>
                  </a:lnTo>
                  <a:lnTo>
                    <a:pt x="562" y="260"/>
                  </a:lnTo>
                  <a:lnTo>
                    <a:pt x="562" y="260"/>
                  </a:lnTo>
                  <a:lnTo>
                    <a:pt x="566" y="280"/>
                  </a:lnTo>
                  <a:lnTo>
                    <a:pt x="566" y="296"/>
                  </a:lnTo>
                  <a:lnTo>
                    <a:pt x="566" y="296"/>
                  </a:lnTo>
                  <a:lnTo>
                    <a:pt x="564" y="318"/>
                  </a:lnTo>
                  <a:lnTo>
                    <a:pt x="562" y="342"/>
                  </a:lnTo>
                  <a:lnTo>
                    <a:pt x="562" y="342"/>
                  </a:lnTo>
                  <a:lnTo>
                    <a:pt x="550" y="346"/>
                  </a:lnTo>
                  <a:lnTo>
                    <a:pt x="550" y="346"/>
                  </a:lnTo>
                  <a:lnTo>
                    <a:pt x="544" y="346"/>
                  </a:lnTo>
                  <a:lnTo>
                    <a:pt x="544" y="346"/>
                  </a:lnTo>
                  <a:lnTo>
                    <a:pt x="536" y="344"/>
                  </a:lnTo>
                  <a:lnTo>
                    <a:pt x="532" y="340"/>
                  </a:lnTo>
                  <a:lnTo>
                    <a:pt x="532" y="340"/>
                  </a:lnTo>
                  <a:lnTo>
                    <a:pt x="530" y="338"/>
                  </a:lnTo>
                  <a:lnTo>
                    <a:pt x="530" y="338"/>
                  </a:lnTo>
                  <a:lnTo>
                    <a:pt x="524" y="328"/>
                  </a:lnTo>
                  <a:lnTo>
                    <a:pt x="520" y="312"/>
                  </a:lnTo>
                  <a:lnTo>
                    <a:pt x="518" y="296"/>
                  </a:lnTo>
                  <a:lnTo>
                    <a:pt x="518" y="288"/>
                  </a:lnTo>
                  <a:lnTo>
                    <a:pt x="520" y="280"/>
                  </a:lnTo>
                  <a:lnTo>
                    <a:pt x="520" y="280"/>
                  </a:lnTo>
                  <a:close/>
                  <a:moveTo>
                    <a:pt x="338" y="244"/>
                  </a:moveTo>
                  <a:lnTo>
                    <a:pt x="338" y="244"/>
                  </a:lnTo>
                  <a:lnTo>
                    <a:pt x="342" y="240"/>
                  </a:lnTo>
                  <a:lnTo>
                    <a:pt x="344" y="236"/>
                  </a:lnTo>
                  <a:lnTo>
                    <a:pt x="344" y="230"/>
                  </a:lnTo>
                  <a:lnTo>
                    <a:pt x="342" y="226"/>
                  </a:lnTo>
                  <a:lnTo>
                    <a:pt x="336" y="214"/>
                  </a:lnTo>
                  <a:lnTo>
                    <a:pt x="332" y="206"/>
                  </a:lnTo>
                  <a:lnTo>
                    <a:pt x="332" y="206"/>
                  </a:lnTo>
                  <a:lnTo>
                    <a:pt x="328" y="198"/>
                  </a:lnTo>
                  <a:lnTo>
                    <a:pt x="326" y="188"/>
                  </a:lnTo>
                  <a:lnTo>
                    <a:pt x="328" y="184"/>
                  </a:lnTo>
                  <a:lnTo>
                    <a:pt x="330" y="178"/>
                  </a:lnTo>
                  <a:lnTo>
                    <a:pt x="336" y="172"/>
                  </a:lnTo>
                  <a:lnTo>
                    <a:pt x="342" y="166"/>
                  </a:lnTo>
                  <a:lnTo>
                    <a:pt x="342" y="166"/>
                  </a:lnTo>
                  <a:lnTo>
                    <a:pt x="362" y="164"/>
                  </a:lnTo>
                  <a:lnTo>
                    <a:pt x="374" y="160"/>
                  </a:lnTo>
                  <a:lnTo>
                    <a:pt x="386" y="156"/>
                  </a:lnTo>
                  <a:lnTo>
                    <a:pt x="386" y="156"/>
                  </a:lnTo>
                  <a:lnTo>
                    <a:pt x="430" y="158"/>
                  </a:lnTo>
                  <a:lnTo>
                    <a:pt x="454" y="160"/>
                  </a:lnTo>
                  <a:lnTo>
                    <a:pt x="464" y="160"/>
                  </a:lnTo>
                  <a:lnTo>
                    <a:pt x="468" y="158"/>
                  </a:lnTo>
                  <a:lnTo>
                    <a:pt x="468" y="158"/>
                  </a:lnTo>
                  <a:lnTo>
                    <a:pt x="476" y="158"/>
                  </a:lnTo>
                  <a:lnTo>
                    <a:pt x="482" y="158"/>
                  </a:lnTo>
                  <a:lnTo>
                    <a:pt x="492" y="154"/>
                  </a:lnTo>
                  <a:lnTo>
                    <a:pt x="502" y="148"/>
                  </a:lnTo>
                  <a:lnTo>
                    <a:pt x="508" y="144"/>
                  </a:lnTo>
                  <a:lnTo>
                    <a:pt x="508" y="144"/>
                  </a:lnTo>
                  <a:lnTo>
                    <a:pt x="518" y="144"/>
                  </a:lnTo>
                  <a:lnTo>
                    <a:pt x="526" y="142"/>
                  </a:lnTo>
                  <a:lnTo>
                    <a:pt x="526" y="142"/>
                  </a:lnTo>
                  <a:lnTo>
                    <a:pt x="536" y="152"/>
                  </a:lnTo>
                  <a:lnTo>
                    <a:pt x="534" y="154"/>
                  </a:lnTo>
                  <a:lnTo>
                    <a:pt x="534" y="154"/>
                  </a:lnTo>
                  <a:lnTo>
                    <a:pt x="546" y="190"/>
                  </a:lnTo>
                  <a:lnTo>
                    <a:pt x="554" y="218"/>
                  </a:lnTo>
                  <a:lnTo>
                    <a:pt x="560" y="248"/>
                  </a:lnTo>
                  <a:lnTo>
                    <a:pt x="560" y="248"/>
                  </a:lnTo>
                  <a:lnTo>
                    <a:pt x="544" y="252"/>
                  </a:lnTo>
                  <a:lnTo>
                    <a:pt x="530" y="256"/>
                  </a:lnTo>
                  <a:lnTo>
                    <a:pt x="518" y="264"/>
                  </a:lnTo>
                  <a:lnTo>
                    <a:pt x="510" y="272"/>
                  </a:lnTo>
                  <a:lnTo>
                    <a:pt x="510" y="272"/>
                  </a:lnTo>
                  <a:lnTo>
                    <a:pt x="482" y="276"/>
                  </a:lnTo>
                  <a:lnTo>
                    <a:pt x="482" y="276"/>
                  </a:lnTo>
                  <a:lnTo>
                    <a:pt x="478" y="272"/>
                  </a:lnTo>
                  <a:lnTo>
                    <a:pt x="470" y="270"/>
                  </a:lnTo>
                  <a:lnTo>
                    <a:pt x="462" y="268"/>
                  </a:lnTo>
                  <a:lnTo>
                    <a:pt x="448" y="268"/>
                  </a:lnTo>
                  <a:lnTo>
                    <a:pt x="448" y="268"/>
                  </a:lnTo>
                  <a:lnTo>
                    <a:pt x="420" y="270"/>
                  </a:lnTo>
                  <a:lnTo>
                    <a:pt x="390" y="274"/>
                  </a:lnTo>
                  <a:lnTo>
                    <a:pt x="364" y="280"/>
                  </a:lnTo>
                  <a:lnTo>
                    <a:pt x="344" y="286"/>
                  </a:lnTo>
                  <a:lnTo>
                    <a:pt x="340" y="286"/>
                  </a:lnTo>
                  <a:lnTo>
                    <a:pt x="340" y="288"/>
                  </a:lnTo>
                  <a:lnTo>
                    <a:pt x="340" y="288"/>
                  </a:lnTo>
                  <a:lnTo>
                    <a:pt x="304" y="274"/>
                  </a:lnTo>
                  <a:lnTo>
                    <a:pt x="304" y="274"/>
                  </a:lnTo>
                  <a:lnTo>
                    <a:pt x="306" y="270"/>
                  </a:lnTo>
                  <a:lnTo>
                    <a:pt x="310" y="264"/>
                  </a:lnTo>
                  <a:lnTo>
                    <a:pt x="318" y="256"/>
                  </a:lnTo>
                  <a:lnTo>
                    <a:pt x="338" y="244"/>
                  </a:lnTo>
                  <a:lnTo>
                    <a:pt x="338" y="244"/>
                  </a:lnTo>
                  <a:close/>
                  <a:moveTo>
                    <a:pt x="352" y="304"/>
                  </a:moveTo>
                  <a:lnTo>
                    <a:pt x="352" y="296"/>
                  </a:lnTo>
                  <a:lnTo>
                    <a:pt x="352" y="296"/>
                  </a:lnTo>
                  <a:lnTo>
                    <a:pt x="372" y="290"/>
                  </a:lnTo>
                  <a:lnTo>
                    <a:pt x="396" y="286"/>
                  </a:lnTo>
                  <a:lnTo>
                    <a:pt x="424" y="282"/>
                  </a:lnTo>
                  <a:lnTo>
                    <a:pt x="448" y="280"/>
                  </a:lnTo>
                  <a:lnTo>
                    <a:pt x="448" y="280"/>
                  </a:lnTo>
                  <a:lnTo>
                    <a:pt x="460" y="280"/>
                  </a:lnTo>
                  <a:lnTo>
                    <a:pt x="468" y="282"/>
                  </a:lnTo>
                  <a:lnTo>
                    <a:pt x="472" y="284"/>
                  </a:lnTo>
                  <a:lnTo>
                    <a:pt x="474" y="284"/>
                  </a:lnTo>
                  <a:lnTo>
                    <a:pt x="474" y="284"/>
                  </a:lnTo>
                  <a:lnTo>
                    <a:pt x="474" y="292"/>
                  </a:lnTo>
                  <a:lnTo>
                    <a:pt x="474" y="300"/>
                  </a:lnTo>
                  <a:lnTo>
                    <a:pt x="468" y="316"/>
                  </a:lnTo>
                  <a:lnTo>
                    <a:pt x="458" y="332"/>
                  </a:lnTo>
                  <a:lnTo>
                    <a:pt x="446" y="346"/>
                  </a:lnTo>
                  <a:lnTo>
                    <a:pt x="446" y="346"/>
                  </a:lnTo>
                  <a:lnTo>
                    <a:pt x="444" y="348"/>
                  </a:lnTo>
                  <a:lnTo>
                    <a:pt x="444" y="348"/>
                  </a:lnTo>
                  <a:lnTo>
                    <a:pt x="440" y="352"/>
                  </a:lnTo>
                  <a:lnTo>
                    <a:pt x="432" y="356"/>
                  </a:lnTo>
                  <a:lnTo>
                    <a:pt x="424" y="360"/>
                  </a:lnTo>
                  <a:lnTo>
                    <a:pt x="410" y="364"/>
                  </a:lnTo>
                  <a:lnTo>
                    <a:pt x="410" y="364"/>
                  </a:lnTo>
                  <a:lnTo>
                    <a:pt x="380" y="368"/>
                  </a:lnTo>
                  <a:lnTo>
                    <a:pt x="380" y="368"/>
                  </a:lnTo>
                  <a:lnTo>
                    <a:pt x="372" y="366"/>
                  </a:lnTo>
                  <a:lnTo>
                    <a:pt x="366" y="364"/>
                  </a:lnTo>
                  <a:lnTo>
                    <a:pt x="364" y="362"/>
                  </a:lnTo>
                  <a:lnTo>
                    <a:pt x="362" y="360"/>
                  </a:lnTo>
                  <a:lnTo>
                    <a:pt x="362" y="360"/>
                  </a:lnTo>
                  <a:lnTo>
                    <a:pt x="360" y="350"/>
                  </a:lnTo>
                  <a:lnTo>
                    <a:pt x="358" y="338"/>
                  </a:lnTo>
                  <a:lnTo>
                    <a:pt x="356" y="310"/>
                  </a:lnTo>
                  <a:lnTo>
                    <a:pt x="356" y="308"/>
                  </a:lnTo>
                  <a:lnTo>
                    <a:pt x="352" y="304"/>
                  </a:lnTo>
                  <a:close/>
                  <a:moveTo>
                    <a:pt x="242" y="348"/>
                  </a:moveTo>
                  <a:lnTo>
                    <a:pt x="240" y="344"/>
                  </a:lnTo>
                  <a:lnTo>
                    <a:pt x="240" y="344"/>
                  </a:lnTo>
                  <a:lnTo>
                    <a:pt x="232" y="330"/>
                  </a:lnTo>
                  <a:lnTo>
                    <a:pt x="228" y="312"/>
                  </a:lnTo>
                  <a:lnTo>
                    <a:pt x="226" y="304"/>
                  </a:lnTo>
                  <a:lnTo>
                    <a:pt x="226" y="296"/>
                  </a:lnTo>
                  <a:lnTo>
                    <a:pt x="228" y="288"/>
                  </a:lnTo>
                  <a:lnTo>
                    <a:pt x="232" y="282"/>
                  </a:lnTo>
                  <a:lnTo>
                    <a:pt x="232" y="282"/>
                  </a:lnTo>
                  <a:lnTo>
                    <a:pt x="238" y="276"/>
                  </a:lnTo>
                  <a:lnTo>
                    <a:pt x="242" y="272"/>
                  </a:lnTo>
                  <a:lnTo>
                    <a:pt x="248" y="270"/>
                  </a:lnTo>
                  <a:lnTo>
                    <a:pt x="254" y="270"/>
                  </a:lnTo>
                  <a:lnTo>
                    <a:pt x="254" y="270"/>
                  </a:lnTo>
                  <a:lnTo>
                    <a:pt x="262" y="272"/>
                  </a:lnTo>
                  <a:lnTo>
                    <a:pt x="270" y="276"/>
                  </a:lnTo>
                  <a:lnTo>
                    <a:pt x="278" y="282"/>
                  </a:lnTo>
                  <a:lnTo>
                    <a:pt x="284" y="290"/>
                  </a:lnTo>
                  <a:lnTo>
                    <a:pt x="286" y="288"/>
                  </a:lnTo>
                  <a:lnTo>
                    <a:pt x="286" y="288"/>
                  </a:lnTo>
                  <a:lnTo>
                    <a:pt x="290" y="300"/>
                  </a:lnTo>
                  <a:lnTo>
                    <a:pt x="294" y="314"/>
                  </a:lnTo>
                  <a:lnTo>
                    <a:pt x="294" y="328"/>
                  </a:lnTo>
                  <a:lnTo>
                    <a:pt x="308" y="336"/>
                  </a:lnTo>
                  <a:lnTo>
                    <a:pt x="308" y="336"/>
                  </a:lnTo>
                  <a:lnTo>
                    <a:pt x="304" y="288"/>
                  </a:lnTo>
                  <a:lnTo>
                    <a:pt x="340" y="304"/>
                  </a:lnTo>
                  <a:lnTo>
                    <a:pt x="338" y="308"/>
                  </a:lnTo>
                  <a:lnTo>
                    <a:pt x="344" y="314"/>
                  </a:lnTo>
                  <a:lnTo>
                    <a:pt x="344" y="314"/>
                  </a:lnTo>
                  <a:lnTo>
                    <a:pt x="346" y="338"/>
                  </a:lnTo>
                  <a:lnTo>
                    <a:pt x="348" y="354"/>
                  </a:lnTo>
                  <a:lnTo>
                    <a:pt x="352" y="366"/>
                  </a:lnTo>
                  <a:lnTo>
                    <a:pt x="352" y="366"/>
                  </a:lnTo>
                  <a:lnTo>
                    <a:pt x="356" y="372"/>
                  </a:lnTo>
                  <a:lnTo>
                    <a:pt x="362" y="376"/>
                  </a:lnTo>
                  <a:lnTo>
                    <a:pt x="370" y="378"/>
                  </a:lnTo>
                  <a:lnTo>
                    <a:pt x="380" y="380"/>
                  </a:lnTo>
                  <a:lnTo>
                    <a:pt x="380" y="380"/>
                  </a:lnTo>
                  <a:lnTo>
                    <a:pt x="394" y="378"/>
                  </a:lnTo>
                  <a:lnTo>
                    <a:pt x="412" y="376"/>
                  </a:lnTo>
                  <a:lnTo>
                    <a:pt x="412" y="376"/>
                  </a:lnTo>
                  <a:lnTo>
                    <a:pt x="428" y="372"/>
                  </a:lnTo>
                  <a:lnTo>
                    <a:pt x="440" y="368"/>
                  </a:lnTo>
                  <a:lnTo>
                    <a:pt x="446" y="362"/>
                  </a:lnTo>
                  <a:lnTo>
                    <a:pt x="452" y="358"/>
                  </a:lnTo>
                  <a:lnTo>
                    <a:pt x="452" y="358"/>
                  </a:lnTo>
                  <a:lnTo>
                    <a:pt x="454" y="354"/>
                  </a:lnTo>
                  <a:lnTo>
                    <a:pt x="454" y="354"/>
                  </a:lnTo>
                  <a:lnTo>
                    <a:pt x="466" y="344"/>
                  </a:lnTo>
                  <a:lnTo>
                    <a:pt x="476" y="328"/>
                  </a:lnTo>
                  <a:lnTo>
                    <a:pt x="484" y="312"/>
                  </a:lnTo>
                  <a:lnTo>
                    <a:pt x="488" y="294"/>
                  </a:lnTo>
                  <a:lnTo>
                    <a:pt x="488" y="294"/>
                  </a:lnTo>
                  <a:lnTo>
                    <a:pt x="496" y="292"/>
                  </a:lnTo>
                  <a:lnTo>
                    <a:pt x="506" y="292"/>
                  </a:lnTo>
                  <a:lnTo>
                    <a:pt x="506" y="292"/>
                  </a:lnTo>
                  <a:lnTo>
                    <a:pt x="506" y="308"/>
                  </a:lnTo>
                  <a:lnTo>
                    <a:pt x="510" y="322"/>
                  </a:lnTo>
                  <a:lnTo>
                    <a:pt x="516" y="336"/>
                  </a:lnTo>
                  <a:lnTo>
                    <a:pt x="522" y="346"/>
                  </a:lnTo>
                  <a:lnTo>
                    <a:pt x="522" y="346"/>
                  </a:lnTo>
                  <a:lnTo>
                    <a:pt x="522" y="348"/>
                  </a:lnTo>
                  <a:lnTo>
                    <a:pt x="522" y="348"/>
                  </a:lnTo>
                  <a:lnTo>
                    <a:pt x="526" y="350"/>
                  </a:lnTo>
                  <a:lnTo>
                    <a:pt x="530" y="354"/>
                  </a:lnTo>
                  <a:lnTo>
                    <a:pt x="536" y="356"/>
                  </a:lnTo>
                  <a:lnTo>
                    <a:pt x="544" y="358"/>
                  </a:lnTo>
                  <a:lnTo>
                    <a:pt x="544" y="358"/>
                  </a:lnTo>
                  <a:lnTo>
                    <a:pt x="552" y="358"/>
                  </a:lnTo>
                  <a:lnTo>
                    <a:pt x="552" y="358"/>
                  </a:lnTo>
                  <a:lnTo>
                    <a:pt x="560" y="356"/>
                  </a:lnTo>
                  <a:lnTo>
                    <a:pt x="560" y="356"/>
                  </a:lnTo>
                  <a:lnTo>
                    <a:pt x="554" y="390"/>
                  </a:lnTo>
                  <a:lnTo>
                    <a:pt x="548" y="414"/>
                  </a:lnTo>
                  <a:lnTo>
                    <a:pt x="548" y="414"/>
                  </a:lnTo>
                  <a:lnTo>
                    <a:pt x="536" y="466"/>
                  </a:lnTo>
                  <a:lnTo>
                    <a:pt x="536" y="466"/>
                  </a:lnTo>
                  <a:lnTo>
                    <a:pt x="524" y="516"/>
                  </a:lnTo>
                  <a:lnTo>
                    <a:pt x="524" y="516"/>
                  </a:lnTo>
                  <a:lnTo>
                    <a:pt x="522" y="518"/>
                  </a:lnTo>
                  <a:lnTo>
                    <a:pt x="516" y="522"/>
                  </a:lnTo>
                  <a:lnTo>
                    <a:pt x="500" y="526"/>
                  </a:lnTo>
                  <a:lnTo>
                    <a:pt x="480" y="530"/>
                  </a:lnTo>
                  <a:lnTo>
                    <a:pt x="470" y="530"/>
                  </a:lnTo>
                  <a:lnTo>
                    <a:pt x="464" y="528"/>
                  </a:lnTo>
                  <a:lnTo>
                    <a:pt x="464" y="528"/>
                  </a:lnTo>
                  <a:lnTo>
                    <a:pt x="436" y="518"/>
                  </a:lnTo>
                  <a:lnTo>
                    <a:pt x="414" y="506"/>
                  </a:lnTo>
                  <a:lnTo>
                    <a:pt x="414" y="506"/>
                  </a:lnTo>
                  <a:lnTo>
                    <a:pt x="394" y="494"/>
                  </a:lnTo>
                  <a:lnTo>
                    <a:pt x="376" y="486"/>
                  </a:lnTo>
                  <a:lnTo>
                    <a:pt x="376" y="486"/>
                  </a:lnTo>
                  <a:lnTo>
                    <a:pt x="364" y="478"/>
                  </a:lnTo>
                  <a:lnTo>
                    <a:pt x="352" y="470"/>
                  </a:lnTo>
                  <a:lnTo>
                    <a:pt x="342" y="462"/>
                  </a:lnTo>
                  <a:lnTo>
                    <a:pt x="332" y="450"/>
                  </a:lnTo>
                  <a:lnTo>
                    <a:pt x="324" y="436"/>
                  </a:lnTo>
                  <a:lnTo>
                    <a:pt x="316" y="416"/>
                  </a:lnTo>
                  <a:lnTo>
                    <a:pt x="310" y="390"/>
                  </a:lnTo>
                  <a:lnTo>
                    <a:pt x="302" y="358"/>
                  </a:lnTo>
                  <a:lnTo>
                    <a:pt x="296" y="360"/>
                  </a:lnTo>
                  <a:lnTo>
                    <a:pt x="296" y="360"/>
                  </a:lnTo>
                  <a:lnTo>
                    <a:pt x="298" y="364"/>
                  </a:lnTo>
                  <a:lnTo>
                    <a:pt x="298" y="364"/>
                  </a:lnTo>
                  <a:lnTo>
                    <a:pt x="290" y="370"/>
                  </a:lnTo>
                  <a:lnTo>
                    <a:pt x="284" y="374"/>
                  </a:lnTo>
                  <a:lnTo>
                    <a:pt x="278" y="372"/>
                  </a:lnTo>
                  <a:lnTo>
                    <a:pt x="276" y="372"/>
                  </a:lnTo>
                  <a:lnTo>
                    <a:pt x="276" y="372"/>
                  </a:lnTo>
                  <a:lnTo>
                    <a:pt x="266" y="370"/>
                  </a:lnTo>
                  <a:lnTo>
                    <a:pt x="256" y="364"/>
                  </a:lnTo>
                  <a:lnTo>
                    <a:pt x="248" y="358"/>
                  </a:lnTo>
                  <a:lnTo>
                    <a:pt x="242" y="348"/>
                  </a:lnTo>
                  <a:lnTo>
                    <a:pt x="242" y="348"/>
                  </a:lnTo>
                  <a:close/>
                  <a:moveTo>
                    <a:pt x="408" y="758"/>
                  </a:moveTo>
                  <a:lnTo>
                    <a:pt x="408" y="758"/>
                  </a:lnTo>
                  <a:lnTo>
                    <a:pt x="372" y="730"/>
                  </a:lnTo>
                  <a:lnTo>
                    <a:pt x="342" y="706"/>
                  </a:lnTo>
                  <a:lnTo>
                    <a:pt x="318" y="686"/>
                  </a:lnTo>
                  <a:lnTo>
                    <a:pt x="302" y="668"/>
                  </a:lnTo>
                  <a:lnTo>
                    <a:pt x="290" y="654"/>
                  </a:lnTo>
                  <a:lnTo>
                    <a:pt x="282" y="642"/>
                  </a:lnTo>
                  <a:lnTo>
                    <a:pt x="276" y="632"/>
                  </a:lnTo>
                  <a:lnTo>
                    <a:pt x="274" y="622"/>
                  </a:lnTo>
                  <a:lnTo>
                    <a:pt x="274" y="622"/>
                  </a:lnTo>
                  <a:lnTo>
                    <a:pt x="274" y="604"/>
                  </a:lnTo>
                  <a:lnTo>
                    <a:pt x="278" y="582"/>
                  </a:lnTo>
                  <a:lnTo>
                    <a:pt x="284" y="562"/>
                  </a:lnTo>
                  <a:lnTo>
                    <a:pt x="288" y="544"/>
                  </a:lnTo>
                  <a:lnTo>
                    <a:pt x="292" y="544"/>
                  </a:lnTo>
                  <a:lnTo>
                    <a:pt x="292" y="544"/>
                  </a:lnTo>
                  <a:lnTo>
                    <a:pt x="296" y="532"/>
                  </a:lnTo>
                  <a:lnTo>
                    <a:pt x="298" y="518"/>
                  </a:lnTo>
                  <a:lnTo>
                    <a:pt x="300" y="494"/>
                  </a:lnTo>
                  <a:lnTo>
                    <a:pt x="300" y="472"/>
                  </a:lnTo>
                  <a:lnTo>
                    <a:pt x="298" y="454"/>
                  </a:lnTo>
                  <a:lnTo>
                    <a:pt x="296" y="452"/>
                  </a:lnTo>
                  <a:lnTo>
                    <a:pt x="296" y="452"/>
                  </a:lnTo>
                  <a:lnTo>
                    <a:pt x="288" y="378"/>
                  </a:lnTo>
                  <a:lnTo>
                    <a:pt x="288" y="378"/>
                  </a:lnTo>
                  <a:lnTo>
                    <a:pt x="294" y="376"/>
                  </a:lnTo>
                  <a:lnTo>
                    <a:pt x="298" y="372"/>
                  </a:lnTo>
                  <a:lnTo>
                    <a:pt x="298" y="372"/>
                  </a:lnTo>
                  <a:lnTo>
                    <a:pt x="306" y="402"/>
                  </a:lnTo>
                  <a:lnTo>
                    <a:pt x="312" y="426"/>
                  </a:lnTo>
                  <a:lnTo>
                    <a:pt x="320" y="444"/>
                  </a:lnTo>
                  <a:lnTo>
                    <a:pt x="328" y="458"/>
                  </a:lnTo>
                  <a:lnTo>
                    <a:pt x="338" y="468"/>
                  </a:lnTo>
                  <a:lnTo>
                    <a:pt x="348" y="476"/>
                  </a:lnTo>
                  <a:lnTo>
                    <a:pt x="374" y="492"/>
                  </a:lnTo>
                  <a:lnTo>
                    <a:pt x="374" y="492"/>
                  </a:lnTo>
                  <a:lnTo>
                    <a:pt x="390" y="500"/>
                  </a:lnTo>
                  <a:lnTo>
                    <a:pt x="410" y="512"/>
                  </a:lnTo>
                  <a:lnTo>
                    <a:pt x="410" y="512"/>
                  </a:lnTo>
                  <a:lnTo>
                    <a:pt x="434" y="524"/>
                  </a:lnTo>
                  <a:lnTo>
                    <a:pt x="462" y="534"/>
                  </a:lnTo>
                  <a:lnTo>
                    <a:pt x="462" y="534"/>
                  </a:lnTo>
                  <a:lnTo>
                    <a:pt x="474" y="536"/>
                  </a:lnTo>
                  <a:lnTo>
                    <a:pt x="474" y="536"/>
                  </a:lnTo>
                  <a:lnTo>
                    <a:pt x="492" y="534"/>
                  </a:lnTo>
                  <a:lnTo>
                    <a:pt x="508" y="530"/>
                  </a:lnTo>
                  <a:lnTo>
                    <a:pt x="522" y="524"/>
                  </a:lnTo>
                  <a:lnTo>
                    <a:pt x="526" y="522"/>
                  </a:lnTo>
                  <a:lnTo>
                    <a:pt x="530" y="518"/>
                  </a:lnTo>
                  <a:lnTo>
                    <a:pt x="530" y="518"/>
                  </a:lnTo>
                  <a:lnTo>
                    <a:pt x="530" y="512"/>
                  </a:lnTo>
                  <a:lnTo>
                    <a:pt x="530" y="512"/>
                  </a:lnTo>
                  <a:lnTo>
                    <a:pt x="530" y="558"/>
                  </a:lnTo>
                  <a:lnTo>
                    <a:pt x="532" y="582"/>
                  </a:lnTo>
                  <a:lnTo>
                    <a:pt x="534" y="606"/>
                  </a:lnTo>
                  <a:lnTo>
                    <a:pt x="534" y="606"/>
                  </a:lnTo>
                  <a:lnTo>
                    <a:pt x="534" y="614"/>
                  </a:lnTo>
                  <a:lnTo>
                    <a:pt x="534" y="622"/>
                  </a:lnTo>
                  <a:lnTo>
                    <a:pt x="526" y="642"/>
                  </a:lnTo>
                  <a:lnTo>
                    <a:pt x="514" y="664"/>
                  </a:lnTo>
                  <a:lnTo>
                    <a:pt x="498" y="688"/>
                  </a:lnTo>
                  <a:lnTo>
                    <a:pt x="478" y="710"/>
                  </a:lnTo>
                  <a:lnTo>
                    <a:pt x="456" y="730"/>
                  </a:lnTo>
                  <a:lnTo>
                    <a:pt x="432" y="748"/>
                  </a:lnTo>
                  <a:lnTo>
                    <a:pt x="420" y="754"/>
                  </a:lnTo>
                  <a:lnTo>
                    <a:pt x="408" y="758"/>
                  </a:lnTo>
                  <a:lnTo>
                    <a:pt x="408" y="758"/>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3185">
                <a:solidFill>
                  <a:schemeClr val="bg1"/>
                </a:solidFill>
                <a:cs typeface="+mn-ea"/>
                <a:sym typeface="+mn-lt"/>
              </a:endParaRPr>
            </a:p>
          </p:txBody>
        </p:sp>
      </p:grpSp>
      <p:grpSp>
        <p:nvGrpSpPr>
          <p:cNvPr id="20" name="组合 4"/>
          <p:cNvGrpSpPr/>
          <p:nvPr/>
        </p:nvGrpSpPr>
        <p:grpSpPr>
          <a:xfrm>
            <a:off x="3919816" y="1569275"/>
            <a:ext cx="1852409" cy="1802870"/>
            <a:chOff x="2893416" y="1569474"/>
            <a:chExt cx="1367358" cy="1330790"/>
          </a:xfrm>
        </p:grpSpPr>
        <p:sp>
          <p:nvSpPr>
            <p:cNvPr id="21" name="íşḷide"/>
            <p:cNvSpPr/>
            <p:nvPr/>
          </p:nvSpPr>
          <p:spPr>
            <a:xfrm>
              <a:off x="2893416" y="1569474"/>
              <a:ext cx="1367358" cy="1330790"/>
            </a:xfrm>
            <a:prstGeom prst="roundRect">
              <a:avLst/>
            </a:prstGeom>
            <a:gradFill>
              <a:gsLst>
                <a:gs pos="1000">
                  <a:srgbClr val="FE8C67"/>
                </a:gs>
                <a:gs pos="100000">
                  <a:srgbClr val="EC354A"/>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35">
                <a:solidFill>
                  <a:schemeClr val="bg1"/>
                </a:solidFill>
                <a:cs typeface="+mn-ea"/>
                <a:sym typeface="+mn-lt"/>
              </a:endParaRPr>
            </a:p>
          </p:txBody>
        </p:sp>
        <p:sp>
          <p:nvSpPr>
            <p:cNvPr id="22" name="iSliḓè"/>
            <p:cNvSpPr/>
            <p:nvPr/>
          </p:nvSpPr>
          <p:spPr bwMode="auto">
            <a:xfrm>
              <a:off x="3097601" y="1974022"/>
              <a:ext cx="958989" cy="916951"/>
            </a:xfrm>
            <a:custGeom>
              <a:avLst/>
              <a:gdLst>
                <a:gd name="T0" fmla="*/ 656 w 730"/>
                <a:gd name="T1" fmla="*/ 504 h 698"/>
                <a:gd name="T2" fmla="*/ 552 w 730"/>
                <a:gd name="T3" fmla="*/ 428 h 698"/>
                <a:gd name="T4" fmla="*/ 524 w 730"/>
                <a:gd name="T5" fmla="*/ 302 h 698"/>
                <a:gd name="T6" fmla="*/ 492 w 730"/>
                <a:gd name="T7" fmla="*/ 110 h 698"/>
                <a:gd name="T8" fmla="*/ 436 w 730"/>
                <a:gd name="T9" fmla="*/ 26 h 698"/>
                <a:gd name="T10" fmla="*/ 380 w 730"/>
                <a:gd name="T11" fmla="*/ 2 h 698"/>
                <a:gd name="T12" fmla="*/ 316 w 730"/>
                <a:gd name="T13" fmla="*/ 4 h 698"/>
                <a:gd name="T14" fmla="*/ 246 w 730"/>
                <a:gd name="T15" fmla="*/ 44 h 698"/>
                <a:gd name="T16" fmla="*/ 202 w 730"/>
                <a:gd name="T17" fmla="*/ 136 h 698"/>
                <a:gd name="T18" fmla="*/ 170 w 730"/>
                <a:gd name="T19" fmla="*/ 304 h 698"/>
                <a:gd name="T20" fmla="*/ 134 w 730"/>
                <a:gd name="T21" fmla="*/ 486 h 698"/>
                <a:gd name="T22" fmla="*/ 58 w 730"/>
                <a:gd name="T23" fmla="*/ 526 h 698"/>
                <a:gd name="T24" fmla="*/ 32 w 730"/>
                <a:gd name="T25" fmla="*/ 562 h 698"/>
                <a:gd name="T26" fmla="*/ 718 w 730"/>
                <a:gd name="T27" fmla="*/ 632 h 698"/>
                <a:gd name="T28" fmla="*/ 278 w 730"/>
                <a:gd name="T29" fmla="*/ 134 h 698"/>
                <a:gd name="T30" fmla="*/ 326 w 730"/>
                <a:gd name="T31" fmla="*/ 94 h 698"/>
                <a:gd name="T32" fmla="*/ 380 w 730"/>
                <a:gd name="T33" fmla="*/ 122 h 698"/>
                <a:gd name="T34" fmla="*/ 426 w 730"/>
                <a:gd name="T35" fmla="*/ 182 h 698"/>
                <a:gd name="T36" fmla="*/ 456 w 730"/>
                <a:gd name="T37" fmla="*/ 258 h 698"/>
                <a:gd name="T38" fmla="*/ 430 w 730"/>
                <a:gd name="T39" fmla="*/ 340 h 698"/>
                <a:gd name="T40" fmla="*/ 382 w 730"/>
                <a:gd name="T41" fmla="*/ 396 h 698"/>
                <a:gd name="T42" fmla="*/ 332 w 730"/>
                <a:gd name="T43" fmla="*/ 402 h 698"/>
                <a:gd name="T44" fmla="*/ 292 w 730"/>
                <a:gd name="T45" fmla="*/ 376 h 698"/>
                <a:gd name="T46" fmla="*/ 256 w 730"/>
                <a:gd name="T47" fmla="*/ 310 h 698"/>
                <a:gd name="T48" fmla="*/ 242 w 730"/>
                <a:gd name="T49" fmla="*/ 200 h 698"/>
                <a:gd name="T50" fmla="*/ 278 w 730"/>
                <a:gd name="T51" fmla="*/ 134 h 698"/>
                <a:gd name="T52" fmla="*/ 208 w 730"/>
                <a:gd name="T53" fmla="*/ 552 h 698"/>
                <a:gd name="T54" fmla="*/ 266 w 730"/>
                <a:gd name="T55" fmla="*/ 602 h 698"/>
                <a:gd name="T56" fmla="*/ 258 w 730"/>
                <a:gd name="T57" fmla="*/ 594 h 698"/>
                <a:gd name="T58" fmla="*/ 236 w 730"/>
                <a:gd name="T59" fmla="*/ 570 h 698"/>
                <a:gd name="T60" fmla="*/ 286 w 730"/>
                <a:gd name="T61" fmla="*/ 588 h 698"/>
                <a:gd name="T62" fmla="*/ 252 w 730"/>
                <a:gd name="T63" fmla="*/ 552 h 698"/>
                <a:gd name="T64" fmla="*/ 264 w 730"/>
                <a:gd name="T65" fmla="*/ 554 h 698"/>
                <a:gd name="T66" fmla="*/ 250 w 730"/>
                <a:gd name="T67" fmla="*/ 464 h 698"/>
                <a:gd name="T68" fmla="*/ 276 w 730"/>
                <a:gd name="T69" fmla="*/ 518 h 698"/>
                <a:gd name="T70" fmla="*/ 262 w 730"/>
                <a:gd name="T71" fmla="*/ 462 h 698"/>
                <a:gd name="T72" fmla="*/ 270 w 730"/>
                <a:gd name="T73" fmla="*/ 356 h 698"/>
                <a:gd name="T74" fmla="*/ 298 w 730"/>
                <a:gd name="T75" fmla="*/ 388 h 698"/>
                <a:gd name="T76" fmla="*/ 352 w 730"/>
                <a:gd name="T77" fmla="*/ 410 h 698"/>
                <a:gd name="T78" fmla="*/ 384 w 730"/>
                <a:gd name="T79" fmla="*/ 402 h 698"/>
                <a:gd name="T80" fmla="*/ 430 w 730"/>
                <a:gd name="T81" fmla="*/ 352 h 698"/>
                <a:gd name="T82" fmla="*/ 446 w 730"/>
                <a:gd name="T83" fmla="*/ 466 h 698"/>
                <a:gd name="T84" fmla="*/ 456 w 730"/>
                <a:gd name="T85" fmla="*/ 542 h 698"/>
                <a:gd name="T86" fmla="*/ 464 w 730"/>
                <a:gd name="T87" fmla="*/ 526 h 698"/>
                <a:gd name="T88" fmla="*/ 456 w 730"/>
                <a:gd name="T89" fmla="*/ 572 h 698"/>
                <a:gd name="T90" fmla="*/ 472 w 730"/>
                <a:gd name="T91" fmla="*/ 552 h 698"/>
                <a:gd name="T92" fmla="*/ 450 w 730"/>
                <a:gd name="T93" fmla="*/ 600 h 698"/>
                <a:gd name="T94" fmla="*/ 480 w 730"/>
                <a:gd name="T95" fmla="*/ 544 h 698"/>
                <a:gd name="T96" fmla="*/ 464 w 730"/>
                <a:gd name="T97" fmla="*/ 604 h 698"/>
                <a:gd name="T98" fmla="*/ 464 w 730"/>
                <a:gd name="T99" fmla="*/ 612 h 698"/>
                <a:gd name="T100" fmla="*/ 498 w 730"/>
                <a:gd name="T101" fmla="*/ 572 h 698"/>
                <a:gd name="T102" fmla="*/ 490 w 730"/>
                <a:gd name="T103" fmla="*/ 598 h 698"/>
                <a:gd name="T104" fmla="*/ 420 w 730"/>
                <a:gd name="T105" fmla="*/ 638 h 698"/>
                <a:gd name="T106" fmla="*/ 324 w 730"/>
                <a:gd name="T107" fmla="*/ 646 h 698"/>
                <a:gd name="T108" fmla="*/ 224 w 730"/>
                <a:gd name="T109" fmla="*/ 580 h 698"/>
                <a:gd name="T110" fmla="*/ 522 w 730"/>
                <a:gd name="T111" fmla="*/ 524 h 698"/>
                <a:gd name="T112" fmla="*/ 510 w 730"/>
                <a:gd name="T113" fmla="*/ 574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30" h="698">
                  <a:moveTo>
                    <a:pt x="690" y="534"/>
                  </a:moveTo>
                  <a:lnTo>
                    <a:pt x="690" y="534"/>
                  </a:lnTo>
                  <a:lnTo>
                    <a:pt x="684" y="524"/>
                  </a:lnTo>
                  <a:lnTo>
                    <a:pt x="672" y="514"/>
                  </a:lnTo>
                  <a:lnTo>
                    <a:pt x="656" y="504"/>
                  </a:lnTo>
                  <a:lnTo>
                    <a:pt x="638" y="494"/>
                  </a:lnTo>
                  <a:lnTo>
                    <a:pt x="602" y="476"/>
                  </a:lnTo>
                  <a:lnTo>
                    <a:pt x="570" y="462"/>
                  </a:lnTo>
                  <a:lnTo>
                    <a:pt x="570" y="462"/>
                  </a:lnTo>
                  <a:lnTo>
                    <a:pt x="552" y="428"/>
                  </a:lnTo>
                  <a:lnTo>
                    <a:pt x="542" y="406"/>
                  </a:lnTo>
                  <a:lnTo>
                    <a:pt x="534" y="380"/>
                  </a:lnTo>
                  <a:lnTo>
                    <a:pt x="534" y="380"/>
                  </a:lnTo>
                  <a:lnTo>
                    <a:pt x="528" y="344"/>
                  </a:lnTo>
                  <a:lnTo>
                    <a:pt x="524" y="302"/>
                  </a:lnTo>
                  <a:lnTo>
                    <a:pt x="520" y="250"/>
                  </a:lnTo>
                  <a:lnTo>
                    <a:pt x="508" y="180"/>
                  </a:lnTo>
                  <a:lnTo>
                    <a:pt x="508" y="180"/>
                  </a:lnTo>
                  <a:lnTo>
                    <a:pt x="500" y="142"/>
                  </a:lnTo>
                  <a:lnTo>
                    <a:pt x="492" y="110"/>
                  </a:lnTo>
                  <a:lnTo>
                    <a:pt x="482" y="84"/>
                  </a:lnTo>
                  <a:lnTo>
                    <a:pt x="470" y="64"/>
                  </a:lnTo>
                  <a:lnTo>
                    <a:pt x="458" y="48"/>
                  </a:lnTo>
                  <a:lnTo>
                    <a:pt x="448" y="36"/>
                  </a:lnTo>
                  <a:lnTo>
                    <a:pt x="436" y="26"/>
                  </a:lnTo>
                  <a:lnTo>
                    <a:pt x="424" y="18"/>
                  </a:lnTo>
                  <a:lnTo>
                    <a:pt x="424" y="18"/>
                  </a:lnTo>
                  <a:lnTo>
                    <a:pt x="410" y="12"/>
                  </a:lnTo>
                  <a:lnTo>
                    <a:pt x="396" y="6"/>
                  </a:lnTo>
                  <a:lnTo>
                    <a:pt x="380" y="2"/>
                  </a:lnTo>
                  <a:lnTo>
                    <a:pt x="364" y="0"/>
                  </a:lnTo>
                  <a:lnTo>
                    <a:pt x="334" y="0"/>
                  </a:lnTo>
                  <a:lnTo>
                    <a:pt x="324" y="2"/>
                  </a:lnTo>
                  <a:lnTo>
                    <a:pt x="316" y="4"/>
                  </a:lnTo>
                  <a:lnTo>
                    <a:pt x="316" y="4"/>
                  </a:lnTo>
                  <a:lnTo>
                    <a:pt x="298" y="8"/>
                  </a:lnTo>
                  <a:lnTo>
                    <a:pt x="286" y="14"/>
                  </a:lnTo>
                  <a:lnTo>
                    <a:pt x="272" y="20"/>
                  </a:lnTo>
                  <a:lnTo>
                    <a:pt x="260" y="30"/>
                  </a:lnTo>
                  <a:lnTo>
                    <a:pt x="246" y="44"/>
                  </a:lnTo>
                  <a:lnTo>
                    <a:pt x="234" y="60"/>
                  </a:lnTo>
                  <a:lnTo>
                    <a:pt x="222" y="80"/>
                  </a:lnTo>
                  <a:lnTo>
                    <a:pt x="222" y="80"/>
                  </a:lnTo>
                  <a:lnTo>
                    <a:pt x="212" y="106"/>
                  </a:lnTo>
                  <a:lnTo>
                    <a:pt x="202" y="136"/>
                  </a:lnTo>
                  <a:lnTo>
                    <a:pt x="194" y="168"/>
                  </a:lnTo>
                  <a:lnTo>
                    <a:pt x="186" y="200"/>
                  </a:lnTo>
                  <a:lnTo>
                    <a:pt x="176" y="260"/>
                  </a:lnTo>
                  <a:lnTo>
                    <a:pt x="170" y="304"/>
                  </a:lnTo>
                  <a:lnTo>
                    <a:pt x="170" y="304"/>
                  </a:lnTo>
                  <a:lnTo>
                    <a:pt x="164" y="374"/>
                  </a:lnTo>
                  <a:lnTo>
                    <a:pt x="164" y="374"/>
                  </a:lnTo>
                  <a:lnTo>
                    <a:pt x="152" y="420"/>
                  </a:lnTo>
                  <a:lnTo>
                    <a:pt x="142" y="458"/>
                  </a:lnTo>
                  <a:lnTo>
                    <a:pt x="134" y="486"/>
                  </a:lnTo>
                  <a:lnTo>
                    <a:pt x="134" y="486"/>
                  </a:lnTo>
                  <a:lnTo>
                    <a:pt x="98" y="502"/>
                  </a:lnTo>
                  <a:lnTo>
                    <a:pt x="98" y="502"/>
                  </a:lnTo>
                  <a:lnTo>
                    <a:pt x="78" y="512"/>
                  </a:lnTo>
                  <a:lnTo>
                    <a:pt x="58" y="526"/>
                  </a:lnTo>
                  <a:lnTo>
                    <a:pt x="50" y="534"/>
                  </a:lnTo>
                  <a:lnTo>
                    <a:pt x="42" y="544"/>
                  </a:lnTo>
                  <a:lnTo>
                    <a:pt x="34" y="552"/>
                  </a:lnTo>
                  <a:lnTo>
                    <a:pt x="32" y="562"/>
                  </a:lnTo>
                  <a:lnTo>
                    <a:pt x="32" y="562"/>
                  </a:lnTo>
                  <a:lnTo>
                    <a:pt x="0" y="698"/>
                  </a:lnTo>
                  <a:lnTo>
                    <a:pt x="730" y="698"/>
                  </a:lnTo>
                  <a:lnTo>
                    <a:pt x="730" y="698"/>
                  </a:lnTo>
                  <a:lnTo>
                    <a:pt x="726" y="678"/>
                  </a:lnTo>
                  <a:lnTo>
                    <a:pt x="718" y="632"/>
                  </a:lnTo>
                  <a:lnTo>
                    <a:pt x="706" y="578"/>
                  </a:lnTo>
                  <a:lnTo>
                    <a:pt x="698" y="554"/>
                  </a:lnTo>
                  <a:lnTo>
                    <a:pt x="690" y="534"/>
                  </a:lnTo>
                  <a:lnTo>
                    <a:pt x="690" y="534"/>
                  </a:lnTo>
                  <a:close/>
                  <a:moveTo>
                    <a:pt x="278" y="134"/>
                  </a:moveTo>
                  <a:lnTo>
                    <a:pt x="278" y="134"/>
                  </a:lnTo>
                  <a:lnTo>
                    <a:pt x="292" y="124"/>
                  </a:lnTo>
                  <a:lnTo>
                    <a:pt x="308" y="112"/>
                  </a:lnTo>
                  <a:lnTo>
                    <a:pt x="320" y="100"/>
                  </a:lnTo>
                  <a:lnTo>
                    <a:pt x="326" y="94"/>
                  </a:lnTo>
                  <a:lnTo>
                    <a:pt x="326" y="94"/>
                  </a:lnTo>
                  <a:lnTo>
                    <a:pt x="340" y="96"/>
                  </a:lnTo>
                  <a:lnTo>
                    <a:pt x="354" y="102"/>
                  </a:lnTo>
                  <a:lnTo>
                    <a:pt x="366" y="110"/>
                  </a:lnTo>
                  <a:lnTo>
                    <a:pt x="380" y="122"/>
                  </a:lnTo>
                  <a:lnTo>
                    <a:pt x="392" y="134"/>
                  </a:lnTo>
                  <a:lnTo>
                    <a:pt x="404" y="148"/>
                  </a:lnTo>
                  <a:lnTo>
                    <a:pt x="416" y="164"/>
                  </a:lnTo>
                  <a:lnTo>
                    <a:pt x="426" y="182"/>
                  </a:lnTo>
                  <a:lnTo>
                    <a:pt x="426" y="182"/>
                  </a:lnTo>
                  <a:lnTo>
                    <a:pt x="446" y="224"/>
                  </a:lnTo>
                  <a:lnTo>
                    <a:pt x="458" y="250"/>
                  </a:lnTo>
                  <a:lnTo>
                    <a:pt x="458" y="250"/>
                  </a:lnTo>
                  <a:lnTo>
                    <a:pt x="456" y="258"/>
                  </a:lnTo>
                  <a:lnTo>
                    <a:pt x="456" y="258"/>
                  </a:lnTo>
                  <a:lnTo>
                    <a:pt x="452" y="284"/>
                  </a:lnTo>
                  <a:lnTo>
                    <a:pt x="448" y="304"/>
                  </a:lnTo>
                  <a:lnTo>
                    <a:pt x="448" y="304"/>
                  </a:lnTo>
                  <a:lnTo>
                    <a:pt x="440" y="322"/>
                  </a:lnTo>
                  <a:lnTo>
                    <a:pt x="430" y="340"/>
                  </a:lnTo>
                  <a:lnTo>
                    <a:pt x="420" y="356"/>
                  </a:lnTo>
                  <a:lnTo>
                    <a:pt x="408" y="374"/>
                  </a:lnTo>
                  <a:lnTo>
                    <a:pt x="408" y="374"/>
                  </a:lnTo>
                  <a:lnTo>
                    <a:pt x="396" y="388"/>
                  </a:lnTo>
                  <a:lnTo>
                    <a:pt x="382" y="396"/>
                  </a:lnTo>
                  <a:lnTo>
                    <a:pt x="368" y="402"/>
                  </a:lnTo>
                  <a:lnTo>
                    <a:pt x="352" y="404"/>
                  </a:lnTo>
                  <a:lnTo>
                    <a:pt x="352" y="404"/>
                  </a:lnTo>
                  <a:lnTo>
                    <a:pt x="342" y="404"/>
                  </a:lnTo>
                  <a:lnTo>
                    <a:pt x="332" y="402"/>
                  </a:lnTo>
                  <a:lnTo>
                    <a:pt x="324" y="398"/>
                  </a:lnTo>
                  <a:lnTo>
                    <a:pt x="316" y="394"/>
                  </a:lnTo>
                  <a:lnTo>
                    <a:pt x="302" y="384"/>
                  </a:lnTo>
                  <a:lnTo>
                    <a:pt x="292" y="376"/>
                  </a:lnTo>
                  <a:lnTo>
                    <a:pt x="292" y="376"/>
                  </a:lnTo>
                  <a:lnTo>
                    <a:pt x="276" y="358"/>
                  </a:lnTo>
                  <a:lnTo>
                    <a:pt x="270" y="346"/>
                  </a:lnTo>
                  <a:lnTo>
                    <a:pt x="264" y="334"/>
                  </a:lnTo>
                  <a:lnTo>
                    <a:pt x="264" y="334"/>
                  </a:lnTo>
                  <a:lnTo>
                    <a:pt x="256" y="310"/>
                  </a:lnTo>
                  <a:lnTo>
                    <a:pt x="248" y="284"/>
                  </a:lnTo>
                  <a:lnTo>
                    <a:pt x="248" y="284"/>
                  </a:lnTo>
                  <a:lnTo>
                    <a:pt x="244" y="238"/>
                  </a:lnTo>
                  <a:lnTo>
                    <a:pt x="242" y="200"/>
                  </a:lnTo>
                  <a:lnTo>
                    <a:pt x="242" y="200"/>
                  </a:lnTo>
                  <a:lnTo>
                    <a:pt x="246" y="182"/>
                  </a:lnTo>
                  <a:lnTo>
                    <a:pt x="254" y="162"/>
                  </a:lnTo>
                  <a:lnTo>
                    <a:pt x="266" y="144"/>
                  </a:lnTo>
                  <a:lnTo>
                    <a:pt x="272" y="138"/>
                  </a:lnTo>
                  <a:lnTo>
                    <a:pt x="278" y="134"/>
                  </a:lnTo>
                  <a:lnTo>
                    <a:pt x="278" y="134"/>
                  </a:lnTo>
                  <a:close/>
                  <a:moveTo>
                    <a:pt x="224" y="580"/>
                  </a:moveTo>
                  <a:lnTo>
                    <a:pt x="224" y="580"/>
                  </a:lnTo>
                  <a:lnTo>
                    <a:pt x="216" y="566"/>
                  </a:lnTo>
                  <a:lnTo>
                    <a:pt x="208" y="552"/>
                  </a:lnTo>
                  <a:lnTo>
                    <a:pt x="208" y="552"/>
                  </a:lnTo>
                  <a:lnTo>
                    <a:pt x="216" y="562"/>
                  </a:lnTo>
                  <a:lnTo>
                    <a:pt x="226" y="572"/>
                  </a:lnTo>
                  <a:lnTo>
                    <a:pt x="248" y="590"/>
                  </a:lnTo>
                  <a:lnTo>
                    <a:pt x="266" y="602"/>
                  </a:lnTo>
                  <a:lnTo>
                    <a:pt x="272" y="606"/>
                  </a:lnTo>
                  <a:lnTo>
                    <a:pt x="276" y="606"/>
                  </a:lnTo>
                  <a:lnTo>
                    <a:pt x="276" y="606"/>
                  </a:lnTo>
                  <a:lnTo>
                    <a:pt x="268" y="600"/>
                  </a:lnTo>
                  <a:lnTo>
                    <a:pt x="258" y="594"/>
                  </a:lnTo>
                  <a:lnTo>
                    <a:pt x="240" y="578"/>
                  </a:lnTo>
                  <a:lnTo>
                    <a:pt x="228" y="566"/>
                  </a:lnTo>
                  <a:lnTo>
                    <a:pt x="222" y="558"/>
                  </a:lnTo>
                  <a:lnTo>
                    <a:pt x="222" y="558"/>
                  </a:lnTo>
                  <a:lnTo>
                    <a:pt x="236" y="570"/>
                  </a:lnTo>
                  <a:lnTo>
                    <a:pt x="248" y="578"/>
                  </a:lnTo>
                  <a:lnTo>
                    <a:pt x="260" y="582"/>
                  </a:lnTo>
                  <a:lnTo>
                    <a:pt x="268" y="586"/>
                  </a:lnTo>
                  <a:lnTo>
                    <a:pt x="282" y="588"/>
                  </a:lnTo>
                  <a:lnTo>
                    <a:pt x="286" y="588"/>
                  </a:lnTo>
                  <a:lnTo>
                    <a:pt x="286" y="588"/>
                  </a:lnTo>
                  <a:lnTo>
                    <a:pt x="274" y="578"/>
                  </a:lnTo>
                  <a:lnTo>
                    <a:pt x="264" y="570"/>
                  </a:lnTo>
                  <a:lnTo>
                    <a:pt x="256" y="560"/>
                  </a:lnTo>
                  <a:lnTo>
                    <a:pt x="252" y="552"/>
                  </a:lnTo>
                  <a:lnTo>
                    <a:pt x="248" y="540"/>
                  </a:lnTo>
                  <a:lnTo>
                    <a:pt x="246" y="536"/>
                  </a:lnTo>
                  <a:lnTo>
                    <a:pt x="246" y="536"/>
                  </a:lnTo>
                  <a:lnTo>
                    <a:pt x="256" y="548"/>
                  </a:lnTo>
                  <a:lnTo>
                    <a:pt x="264" y="554"/>
                  </a:lnTo>
                  <a:lnTo>
                    <a:pt x="272" y="560"/>
                  </a:lnTo>
                  <a:lnTo>
                    <a:pt x="272" y="560"/>
                  </a:lnTo>
                  <a:lnTo>
                    <a:pt x="266" y="544"/>
                  </a:lnTo>
                  <a:lnTo>
                    <a:pt x="260" y="518"/>
                  </a:lnTo>
                  <a:lnTo>
                    <a:pt x="250" y="464"/>
                  </a:lnTo>
                  <a:lnTo>
                    <a:pt x="250" y="464"/>
                  </a:lnTo>
                  <a:lnTo>
                    <a:pt x="256" y="484"/>
                  </a:lnTo>
                  <a:lnTo>
                    <a:pt x="262" y="500"/>
                  </a:lnTo>
                  <a:lnTo>
                    <a:pt x="268" y="512"/>
                  </a:lnTo>
                  <a:lnTo>
                    <a:pt x="276" y="518"/>
                  </a:lnTo>
                  <a:lnTo>
                    <a:pt x="276" y="518"/>
                  </a:lnTo>
                  <a:lnTo>
                    <a:pt x="270" y="502"/>
                  </a:lnTo>
                  <a:lnTo>
                    <a:pt x="266" y="488"/>
                  </a:lnTo>
                  <a:lnTo>
                    <a:pt x="264" y="474"/>
                  </a:lnTo>
                  <a:lnTo>
                    <a:pt x="262" y="462"/>
                  </a:lnTo>
                  <a:lnTo>
                    <a:pt x="264" y="442"/>
                  </a:lnTo>
                  <a:lnTo>
                    <a:pt x="266" y="424"/>
                  </a:lnTo>
                  <a:lnTo>
                    <a:pt x="266" y="424"/>
                  </a:lnTo>
                  <a:lnTo>
                    <a:pt x="268" y="396"/>
                  </a:lnTo>
                  <a:lnTo>
                    <a:pt x="270" y="356"/>
                  </a:lnTo>
                  <a:lnTo>
                    <a:pt x="270" y="356"/>
                  </a:lnTo>
                  <a:lnTo>
                    <a:pt x="278" y="368"/>
                  </a:lnTo>
                  <a:lnTo>
                    <a:pt x="288" y="378"/>
                  </a:lnTo>
                  <a:lnTo>
                    <a:pt x="288" y="378"/>
                  </a:lnTo>
                  <a:lnTo>
                    <a:pt x="298" y="388"/>
                  </a:lnTo>
                  <a:lnTo>
                    <a:pt x="312" y="398"/>
                  </a:lnTo>
                  <a:lnTo>
                    <a:pt x="320" y="404"/>
                  </a:lnTo>
                  <a:lnTo>
                    <a:pt x="330" y="406"/>
                  </a:lnTo>
                  <a:lnTo>
                    <a:pt x="340" y="410"/>
                  </a:lnTo>
                  <a:lnTo>
                    <a:pt x="352" y="410"/>
                  </a:lnTo>
                  <a:lnTo>
                    <a:pt x="352" y="410"/>
                  </a:lnTo>
                  <a:lnTo>
                    <a:pt x="354" y="410"/>
                  </a:lnTo>
                  <a:lnTo>
                    <a:pt x="354" y="410"/>
                  </a:lnTo>
                  <a:lnTo>
                    <a:pt x="370" y="408"/>
                  </a:lnTo>
                  <a:lnTo>
                    <a:pt x="384" y="402"/>
                  </a:lnTo>
                  <a:lnTo>
                    <a:pt x="398" y="392"/>
                  </a:lnTo>
                  <a:lnTo>
                    <a:pt x="412" y="376"/>
                  </a:lnTo>
                  <a:lnTo>
                    <a:pt x="412" y="376"/>
                  </a:lnTo>
                  <a:lnTo>
                    <a:pt x="430" y="352"/>
                  </a:lnTo>
                  <a:lnTo>
                    <a:pt x="430" y="352"/>
                  </a:lnTo>
                  <a:lnTo>
                    <a:pt x="428" y="378"/>
                  </a:lnTo>
                  <a:lnTo>
                    <a:pt x="428" y="396"/>
                  </a:lnTo>
                  <a:lnTo>
                    <a:pt x="432" y="414"/>
                  </a:lnTo>
                  <a:lnTo>
                    <a:pt x="432" y="414"/>
                  </a:lnTo>
                  <a:lnTo>
                    <a:pt x="446" y="466"/>
                  </a:lnTo>
                  <a:lnTo>
                    <a:pt x="454" y="490"/>
                  </a:lnTo>
                  <a:lnTo>
                    <a:pt x="458" y="510"/>
                  </a:lnTo>
                  <a:lnTo>
                    <a:pt x="458" y="510"/>
                  </a:lnTo>
                  <a:lnTo>
                    <a:pt x="458" y="528"/>
                  </a:lnTo>
                  <a:lnTo>
                    <a:pt x="456" y="542"/>
                  </a:lnTo>
                  <a:lnTo>
                    <a:pt x="452" y="556"/>
                  </a:lnTo>
                  <a:lnTo>
                    <a:pt x="452" y="556"/>
                  </a:lnTo>
                  <a:lnTo>
                    <a:pt x="454" y="550"/>
                  </a:lnTo>
                  <a:lnTo>
                    <a:pt x="464" y="526"/>
                  </a:lnTo>
                  <a:lnTo>
                    <a:pt x="464" y="526"/>
                  </a:lnTo>
                  <a:lnTo>
                    <a:pt x="464" y="536"/>
                  </a:lnTo>
                  <a:lnTo>
                    <a:pt x="462" y="548"/>
                  </a:lnTo>
                  <a:lnTo>
                    <a:pt x="452" y="578"/>
                  </a:lnTo>
                  <a:lnTo>
                    <a:pt x="452" y="578"/>
                  </a:lnTo>
                  <a:lnTo>
                    <a:pt x="456" y="572"/>
                  </a:lnTo>
                  <a:lnTo>
                    <a:pt x="460" y="564"/>
                  </a:lnTo>
                  <a:lnTo>
                    <a:pt x="472" y="528"/>
                  </a:lnTo>
                  <a:lnTo>
                    <a:pt x="472" y="528"/>
                  </a:lnTo>
                  <a:lnTo>
                    <a:pt x="472" y="542"/>
                  </a:lnTo>
                  <a:lnTo>
                    <a:pt x="472" y="552"/>
                  </a:lnTo>
                  <a:lnTo>
                    <a:pt x="468" y="562"/>
                  </a:lnTo>
                  <a:lnTo>
                    <a:pt x="466" y="572"/>
                  </a:lnTo>
                  <a:lnTo>
                    <a:pt x="458" y="588"/>
                  </a:lnTo>
                  <a:lnTo>
                    <a:pt x="450" y="600"/>
                  </a:lnTo>
                  <a:lnTo>
                    <a:pt x="450" y="600"/>
                  </a:lnTo>
                  <a:lnTo>
                    <a:pt x="460" y="592"/>
                  </a:lnTo>
                  <a:lnTo>
                    <a:pt x="470" y="580"/>
                  </a:lnTo>
                  <a:lnTo>
                    <a:pt x="476" y="562"/>
                  </a:lnTo>
                  <a:lnTo>
                    <a:pt x="480" y="544"/>
                  </a:lnTo>
                  <a:lnTo>
                    <a:pt x="480" y="544"/>
                  </a:lnTo>
                  <a:lnTo>
                    <a:pt x="480" y="560"/>
                  </a:lnTo>
                  <a:lnTo>
                    <a:pt x="480" y="574"/>
                  </a:lnTo>
                  <a:lnTo>
                    <a:pt x="476" y="586"/>
                  </a:lnTo>
                  <a:lnTo>
                    <a:pt x="470" y="596"/>
                  </a:lnTo>
                  <a:lnTo>
                    <a:pt x="464" y="604"/>
                  </a:lnTo>
                  <a:lnTo>
                    <a:pt x="456" y="610"/>
                  </a:lnTo>
                  <a:lnTo>
                    <a:pt x="438" y="622"/>
                  </a:lnTo>
                  <a:lnTo>
                    <a:pt x="438" y="622"/>
                  </a:lnTo>
                  <a:lnTo>
                    <a:pt x="452" y="618"/>
                  </a:lnTo>
                  <a:lnTo>
                    <a:pt x="464" y="612"/>
                  </a:lnTo>
                  <a:lnTo>
                    <a:pt x="476" y="604"/>
                  </a:lnTo>
                  <a:lnTo>
                    <a:pt x="484" y="596"/>
                  </a:lnTo>
                  <a:lnTo>
                    <a:pt x="494" y="580"/>
                  </a:lnTo>
                  <a:lnTo>
                    <a:pt x="498" y="572"/>
                  </a:lnTo>
                  <a:lnTo>
                    <a:pt x="498" y="572"/>
                  </a:lnTo>
                  <a:lnTo>
                    <a:pt x="500" y="588"/>
                  </a:lnTo>
                  <a:lnTo>
                    <a:pt x="500" y="588"/>
                  </a:lnTo>
                  <a:lnTo>
                    <a:pt x="498" y="588"/>
                  </a:lnTo>
                  <a:lnTo>
                    <a:pt x="498" y="588"/>
                  </a:lnTo>
                  <a:lnTo>
                    <a:pt x="490" y="598"/>
                  </a:lnTo>
                  <a:lnTo>
                    <a:pt x="480" y="606"/>
                  </a:lnTo>
                  <a:lnTo>
                    <a:pt x="468" y="616"/>
                  </a:lnTo>
                  <a:lnTo>
                    <a:pt x="454" y="624"/>
                  </a:lnTo>
                  <a:lnTo>
                    <a:pt x="438" y="632"/>
                  </a:lnTo>
                  <a:lnTo>
                    <a:pt x="420" y="638"/>
                  </a:lnTo>
                  <a:lnTo>
                    <a:pt x="402" y="644"/>
                  </a:lnTo>
                  <a:lnTo>
                    <a:pt x="384" y="646"/>
                  </a:lnTo>
                  <a:lnTo>
                    <a:pt x="364" y="648"/>
                  </a:lnTo>
                  <a:lnTo>
                    <a:pt x="344" y="648"/>
                  </a:lnTo>
                  <a:lnTo>
                    <a:pt x="324" y="646"/>
                  </a:lnTo>
                  <a:lnTo>
                    <a:pt x="304" y="640"/>
                  </a:lnTo>
                  <a:lnTo>
                    <a:pt x="284" y="630"/>
                  </a:lnTo>
                  <a:lnTo>
                    <a:pt x="264" y="618"/>
                  </a:lnTo>
                  <a:lnTo>
                    <a:pt x="244" y="602"/>
                  </a:lnTo>
                  <a:lnTo>
                    <a:pt x="224" y="580"/>
                  </a:lnTo>
                  <a:lnTo>
                    <a:pt x="224" y="580"/>
                  </a:lnTo>
                  <a:close/>
                  <a:moveTo>
                    <a:pt x="510" y="574"/>
                  </a:moveTo>
                  <a:lnTo>
                    <a:pt x="510" y="574"/>
                  </a:lnTo>
                  <a:lnTo>
                    <a:pt x="516" y="548"/>
                  </a:lnTo>
                  <a:lnTo>
                    <a:pt x="522" y="524"/>
                  </a:lnTo>
                  <a:lnTo>
                    <a:pt x="522" y="524"/>
                  </a:lnTo>
                  <a:lnTo>
                    <a:pt x="522" y="540"/>
                  </a:lnTo>
                  <a:lnTo>
                    <a:pt x="520" y="554"/>
                  </a:lnTo>
                  <a:lnTo>
                    <a:pt x="516" y="566"/>
                  </a:lnTo>
                  <a:lnTo>
                    <a:pt x="510" y="574"/>
                  </a:lnTo>
                  <a:lnTo>
                    <a:pt x="510" y="574"/>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3185">
                <a:solidFill>
                  <a:schemeClr val="bg1"/>
                </a:solidFill>
                <a:cs typeface="+mn-ea"/>
                <a:sym typeface="+mn-lt"/>
              </a:endParaRPr>
            </a:p>
          </p:txBody>
        </p:sp>
      </p:grpSp>
      <p:grpSp>
        <p:nvGrpSpPr>
          <p:cNvPr id="11" name="组合 14"/>
          <p:cNvGrpSpPr/>
          <p:nvPr/>
        </p:nvGrpSpPr>
        <p:grpSpPr>
          <a:xfrm>
            <a:off x="6552202" y="1569275"/>
            <a:ext cx="1852409" cy="1802870"/>
            <a:chOff x="4836515" y="1569474"/>
            <a:chExt cx="1367358" cy="1330790"/>
          </a:xfrm>
        </p:grpSpPr>
        <p:sp>
          <p:nvSpPr>
            <p:cNvPr id="61" name="íş1îḓé"/>
            <p:cNvSpPr/>
            <p:nvPr/>
          </p:nvSpPr>
          <p:spPr>
            <a:xfrm>
              <a:off x="4836515" y="1569474"/>
              <a:ext cx="1367358" cy="1330790"/>
            </a:xfrm>
            <a:prstGeom prst="roundRect">
              <a:avLst/>
            </a:prstGeom>
            <a:gradFill>
              <a:gsLst>
                <a:gs pos="1000">
                  <a:srgbClr val="FE8C67"/>
                </a:gs>
                <a:gs pos="100000">
                  <a:srgbClr val="EC354A"/>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35">
                <a:gradFill>
                  <a:gsLst>
                    <a:gs pos="1000">
                      <a:srgbClr val="FE8C67"/>
                    </a:gs>
                    <a:gs pos="100000">
                      <a:srgbClr val="EC354A"/>
                    </a:gs>
                  </a:gsLst>
                  <a:path path="circle"/>
                </a:gradFill>
                <a:cs typeface="+mn-ea"/>
                <a:sym typeface="+mn-lt"/>
              </a:endParaRPr>
            </a:p>
          </p:txBody>
        </p:sp>
        <p:sp>
          <p:nvSpPr>
            <p:cNvPr id="62" name="ïślíďê"/>
            <p:cNvSpPr/>
            <p:nvPr/>
          </p:nvSpPr>
          <p:spPr bwMode="auto">
            <a:xfrm>
              <a:off x="5018809" y="1973578"/>
              <a:ext cx="1002770" cy="915361"/>
            </a:xfrm>
            <a:custGeom>
              <a:avLst/>
              <a:gdLst>
                <a:gd name="T0" fmla="*/ 514 w 826"/>
                <a:gd name="T1" fmla="*/ 482 h 754"/>
                <a:gd name="T2" fmla="*/ 550 w 826"/>
                <a:gd name="T3" fmla="*/ 356 h 754"/>
                <a:gd name="T4" fmla="*/ 586 w 826"/>
                <a:gd name="T5" fmla="*/ 306 h 754"/>
                <a:gd name="T6" fmla="*/ 584 w 826"/>
                <a:gd name="T7" fmla="*/ 226 h 754"/>
                <a:gd name="T8" fmla="*/ 562 w 826"/>
                <a:gd name="T9" fmla="*/ 218 h 754"/>
                <a:gd name="T10" fmla="*/ 560 w 826"/>
                <a:gd name="T11" fmla="*/ 176 h 754"/>
                <a:gd name="T12" fmla="*/ 560 w 826"/>
                <a:gd name="T13" fmla="*/ 148 h 754"/>
                <a:gd name="T14" fmla="*/ 564 w 826"/>
                <a:gd name="T15" fmla="*/ 114 h 754"/>
                <a:gd name="T16" fmla="*/ 548 w 826"/>
                <a:gd name="T17" fmla="*/ 82 h 754"/>
                <a:gd name="T18" fmla="*/ 536 w 826"/>
                <a:gd name="T19" fmla="*/ 62 h 754"/>
                <a:gd name="T20" fmla="*/ 524 w 826"/>
                <a:gd name="T21" fmla="*/ 50 h 754"/>
                <a:gd name="T22" fmla="*/ 466 w 826"/>
                <a:gd name="T23" fmla="*/ 14 h 754"/>
                <a:gd name="T24" fmla="*/ 428 w 826"/>
                <a:gd name="T25" fmla="*/ 2 h 754"/>
                <a:gd name="T26" fmla="*/ 380 w 826"/>
                <a:gd name="T27" fmla="*/ 2 h 754"/>
                <a:gd name="T28" fmla="*/ 354 w 826"/>
                <a:gd name="T29" fmla="*/ 6 h 754"/>
                <a:gd name="T30" fmla="*/ 306 w 826"/>
                <a:gd name="T31" fmla="*/ 40 h 754"/>
                <a:gd name="T32" fmla="*/ 288 w 826"/>
                <a:gd name="T33" fmla="*/ 66 h 754"/>
                <a:gd name="T34" fmla="*/ 272 w 826"/>
                <a:gd name="T35" fmla="*/ 88 h 754"/>
                <a:gd name="T36" fmla="*/ 254 w 826"/>
                <a:gd name="T37" fmla="*/ 130 h 754"/>
                <a:gd name="T38" fmla="*/ 254 w 826"/>
                <a:gd name="T39" fmla="*/ 174 h 754"/>
                <a:gd name="T40" fmla="*/ 254 w 826"/>
                <a:gd name="T41" fmla="*/ 224 h 754"/>
                <a:gd name="T42" fmla="*/ 220 w 826"/>
                <a:gd name="T43" fmla="*/ 278 h 754"/>
                <a:gd name="T44" fmla="*/ 244 w 826"/>
                <a:gd name="T45" fmla="*/ 338 h 754"/>
                <a:gd name="T46" fmla="*/ 274 w 826"/>
                <a:gd name="T47" fmla="*/ 366 h 754"/>
                <a:gd name="T48" fmla="*/ 248 w 826"/>
                <a:gd name="T49" fmla="*/ 494 h 754"/>
                <a:gd name="T50" fmla="*/ 4 w 826"/>
                <a:gd name="T51" fmla="*/ 728 h 754"/>
                <a:gd name="T52" fmla="*/ 772 w 826"/>
                <a:gd name="T53" fmla="*/ 588 h 754"/>
                <a:gd name="T54" fmla="*/ 558 w 826"/>
                <a:gd name="T55" fmla="*/ 234 h 754"/>
                <a:gd name="T56" fmla="*/ 584 w 826"/>
                <a:gd name="T57" fmla="*/ 234 h 754"/>
                <a:gd name="T58" fmla="*/ 574 w 826"/>
                <a:gd name="T59" fmla="*/ 316 h 754"/>
                <a:gd name="T60" fmla="*/ 548 w 826"/>
                <a:gd name="T61" fmla="*/ 348 h 754"/>
                <a:gd name="T62" fmla="*/ 550 w 826"/>
                <a:gd name="T63" fmla="*/ 266 h 754"/>
                <a:gd name="T64" fmla="*/ 252 w 826"/>
                <a:gd name="T65" fmla="*/ 344 h 754"/>
                <a:gd name="T66" fmla="*/ 226 w 826"/>
                <a:gd name="T67" fmla="*/ 278 h 754"/>
                <a:gd name="T68" fmla="*/ 248 w 826"/>
                <a:gd name="T69" fmla="*/ 228 h 754"/>
                <a:gd name="T70" fmla="*/ 268 w 826"/>
                <a:gd name="T71" fmla="*/ 246 h 754"/>
                <a:gd name="T72" fmla="*/ 262 w 826"/>
                <a:gd name="T73" fmla="*/ 330 h 754"/>
                <a:gd name="T74" fmla="*/ 276 w 826"/>
                <a:gd name="T75" fmla="*/ 262 h 754"/>
                <a:gd name="T76" fmla="*/ 282 w 826"/>
                <a:gd name="T77" fmla="*/ 174 h 754"/>
                <a:gd name="T78" fmla="*/ 306 w 826"/>
                <a:gd name="T79" fmla="*/ 92 h 754"/>
                <a:gd name="T80" fmla="*/ 410 w 826"/>
                <a:gd name="T81" fmla="*/ 88 h 754"/>
                <a:gd name="T82" fmla="*/ 522 w 826"/>
                <a:gd name="T83" fmla="*/ 96 h 754"/>
                <a:gd name="T84" fmla="*/ 534 w 826"/>
                <a:gd name="T85" fmla="*/ 182 h 754"/>
                <a:gd name="T86" fmla="*/ 542 w 826"/>
                <a:gd name="T87" fmla="*/ 278 h 754"/>
                <a:gd name="T88" fmla="*/ 522 w 826"/>
                <a:gd name="T89" fmla="*/ 380 h 754"/>
                <a:gd name="T90" fmla="*/ 448 w 826"/>
                <a:gd name="T91" fmla="*/ 492 h 754"/>
                <a:gd name="T92" fmla="*/ 356 w 826"/>
                <a:gd name="T93" fmla="*/ 490 h 754"/>
                <a:gd name="T94" fmla="*/ 284 w 826"/>
                <a:gd name="T95" fmla="*/ 374 h 754"/>
                <a:gd name="T96" fmla="*/ 272 w 826"/>
                <a:gd name="T97" fmla="*/ 280 h 754"/>
                <a:gd name="T98" fmla="*/ 310 w 826"/>
                <a:gd name="T99" fmla="*/ 636 h 754"/>
                <a:gd name="T100" fmla="*/ 272 w 826"/>
                <a:gd name="T101" fmla="*/ 522 h 754"/>
                <a:gd name="T102" fmla="*/ 298 w 826"/>
                <a:gd name="T103" fmla="*/ 400 h 754"/>
                <a:gd name="T104" fmla="*/ 360 w 826"/>
                <a:gd name="T105" fmla="*/ 502 h 754"/>
                <a:gd name="T106" fmla="*/ 444 w 826"/>
                <a:gd name="T107" fmla="*/ 502 h 754"/>
                <a:gd name="T108" fmla="*/ 510 w 826"/>
                <a:gd name="T109" fmla="*/ 406 h 754"/>
                <a:gd name="T110" fmla="*/ 526 w 826"/>
                <a:gd name="T111" fmla="*/ 514 h 754"/>
                <a:gd name="T112" fmla="*/ 482 w 826"/>
                <a:gd name="T113" fmla="*/ 640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26" h="754">
                  <a:moveTo>
                    <a:pt x="754" y="572"/>
                  </a:moveTo>
                  <a:lnTo>
                    <a:pt x="754" y="572"/>
                  </a:lnTo>
                  <a:lnTo>
                    <a:pt x="736" y="566"/>
                  </a:lnTo>
                  <a:lnTo>
                    <a:pt x="708" y="556"/>
                  </a:lnTo>
                  <a:lnTo>
                    <a:pt x="632" y="526"/>
                  </a:lnTo>
                  <a:lnTo>
                    <a:pt x="558" y="498"/>
                  </a:lnTo>
                  <a:lnTo>
                    <a:pt x="530" y="488"/>
                  </a:lnTo>
                  <a:lnTo>
                    <a:pt x="514" y="482"/>
                  </a:lnTo>
                  <a:lnTo>
                    <a:pt x="514" y="482"/>
                  </a:lnTo>
                  <a:lnTo>
                    <a:pt x="516" y="398"/>
                  </a:lnTo>
                  <a:lnTo>
                    <a:pt x="516" y="398"/>
                  </a:lnTo>
                  <a:lnTo>
                    <a:pt x="526" y="384"/>
                  </a:lnTo>
                  <a:lnTo>
                    <a:pt x="526" y="384"/>
                  </a:lnTo>
                  <a:lnTo>
                    <a:pt x="536" y="370"/>
                  </a:lnTo>
                  <a:lnTo>
                    <a:pt x="546" y="354"/>
                  </a:lnTo>
                  <a:lnTo>
                    <a:pt x="546" y="354"/>
                  </a:lnTo>
                  <a:lnTo>
                    <a:pt x="550" y="356"/>
                  </a:lnTo>
                  <a:lnTo>
                    <a:pt x="550" y="356"/>
                  </a:lnTo>
                  <a:lnTo>
                    <a:pt x="554" y="356"/>
                  </a:lnTo>
                  <a:lnTo>
                    <a:pt x="554" y="356"/>
                  </a:lnTo>
                  <a:lnTo>
                    <a:pt x="562" y="352"/>
                  </a:lnTo>
                  <a:lnTo>
                    <a:pt x="568" y="346"/>
                  </a:lnTo>
                  <a:lnTo>
                    <a:pt x="574" y="338"/>
                  </a:lnTo>
                  <a:lnTo>
                    <a:pt x="576" y="328"/>
                  </a:lnTo>
                  <a:lnTo>
                    <a:pt x="576" y="328"/>
                  </a:lnTo>
                  <a:lnTo>
                    <a:pt x="580" y="318"/>
                  </a:lnTo>
                  <a:lnTo>
                    <a:pt x="586" y="306"/>
                  </a:lnTo>
                  <a:lnTo>
                    <a:pt x="586" y="306"/>
                  </a:lnTo>
                  <a:lnTo>
                    <a:pt x="592" y="292"/>
                  </a:lnTo>
                  <a:lnTo>
                    <a:pt x="594" y="286"/>
                  </a:lnTo>
                  <a:lnTo>
                    <a:pt x="596" y="278"/>
                  </a:lnTo>
                  <a:lnTo>
                    <a:pt x="596" y="278"/>
                  </a:lnTo>
                  <a:lnTo>
                    <a:pt x="594" y="258"/>
                  </a:lnTo>
                  <a:lnTo>
                    <a:pt x="592" y="244"/>
                  </a:lnTo>
                  <a:lnTo>
                    <a:pt x="590" y="232"/>
                  </a:lnTo>
                  <a:lnTo>
                    <a:pt x="584" y="226"/>
                  </a:lnTo>
                  <a:lnTo>
                    <a:pt x="584" y="226"/>
                  </a:lnTo>
                  <a:lnTo>
                    <a:pt x="578" y="222"/>
                  </a:lnTo>
                  <a:lnTo>
                    <a:pt x="572" y="220"/>
                  </a:lnTo>
                  <a:lnTo>
                    <a:pt x="564" y="222"/>
                  </a:lnTo>
                  <a:lnTo>
                    <a:pt x="560" y="226"/>
                  </a:lnTo>
                  <a:lnTo>
                    <a:pt x="560" y="226"/>
                  </a:lnTo>
                  <a:lnTo>
                    <a:pt x="560" y="222"/>
                  </a:lnTo>
                  <a:lnTo>
                    <a:pt x="560" y="222"/>
                  </a:lnTo>
                  <a:lnTo>
                    <a:pt x="562" y="218"/>
                  </a:lnTo>
                  <a:lnTo>
                    <a:pt x="560" y="214"/>
                  </a:lnTo>
                  <a:lnTo>
                    <a:pt x="560" y="214"/>
                  </a:lnTo>
                  <a:lnTo>
                    <a:pt x="558" y="210"/>
                  </a:lnTo>
                  <a:lnTo>
                    <a:pt x="558" y="208"/>
                  </a:lnTo>
                  <a:lnTo>
                    <a:pt x="558" y="202"/>
                  </a:lnTo>
                  <a:lnTo>
                    <a:pt x="558" y="202"/>
                  </a:lnTo>
                  <a:lnTo>
                    <a:pt x="560" y="190"/>
                  </a:lnTo>
                  <a:lnTo>
                    <a:pt x="560" y="176"/>
                  </a:lnTo>
                  <a:lnTo>
                    <a:pt x="560" y="176"/>
                  </a:lnTo>
                  <a:lnTo>
                    <a:pt x="558" y="172"/>
                  </a:lnTo>
                  <a:lnTo>
                    <a:pt x="558" y="170"/>
                  </a:lnTo>
                  <a:lnTo>
                    <a:pt x="558" y="170"/>
                  </a:lnTo>
                  <a:lnTo>
                    <a:pt x="560" y="166"/>
                  </a:lnTo>
                  <a:lnTo>
                    <a:pt x="562" y="164"/>
                  </a:lnTo>
                  <a:lnTo>
                    <a:pt x="562" y="164"/>
                  </a:lnTo>
                  <a:lnTo>
                    <a:pt x="562" y="152"/>
                  </a:lnTo>
                  <a:lnTo>
                    <a:pt x="562" y="152"/>
                  </a:lnTo>
                  <a:lnTo>
                    <a:pt x="560" y="148"/>
                  </a:lnTo>
                  <a:lnTo>
                    <a:pt x="560" y="146"/>
                  </a:lnTo>
                  <a:lnTo>
                    <a:pt x="560" y="146"/>
                  </a:lnTo>
                  <a:lnTo>
                    <a:pt x="562" y="140"/>
                  </a:lnTo>
                  <a:lnTo>
                    <a:pt x="564" y="138"/>
                  </a:lnTo>
                  <a:lnTo>
                    <a:pt x="564" y="132"/>
                  </a:lnTo>
                  <a:lnTo>
                    <a:pt x="564" y="132"/>
                  </a:lnTo>
                  <a:lnTo>
                    <a:pt x="564" y="120"/>
                  </a:lnTo>
                  <a:lnTo>
                    <a:pt x="564" y="120"/>
                  </a:lnTo>
                  <a:lnTo>
                    <a:pt x="564" y="114"/>
                  </a:lnTo>
                  <a:lnTo>
                    <a:pt x="564" y="114"/>
                  </a:lnTo>
                  <a:lnTo>
                    <a:pt x="564" y="106"/>
                  </a:lnTo>
                  <a:lnTo>
                    <a:pt x="564" y="106"/>
                  </a:lnTo>
                  <a:lnTo>
                    <a:pt x="558" y="94"/>
                  </a:lnTo>
                  <a:lnTo>
                    <a:pt x="558" y="94"/>
                  </a:lnTo>
                  <a:lnTo>
                    <a:pt x="552" y="88"/>
                  </a:lnTo>
                  <a:lnTo>
                    <a:pt x="548" y="86"/>
                  </a:lnTo>
                  <a:lnTo>
                    <a:pt x="548" y="86"/>
                  </a:lnTo>
                  <a:lnTo>
                    <a:pt x="548" y="82"/>
                  </a:lnTo>
                  <a:lnTo>
                    <a:pt x="548" y="82"/>
                  </a:lnTo>
                  <a:lnTo>
                    <a:pt x="546" y="74"/>
                  </a:lnTo>
                  <a:lnTo>
                    <a:pt x="546" y="74"/>
                  </a:lnTo>
                  <a:lnTo>
                    <a:pt x="544" y="70"/>
                  </a:lnTo>
                  <a:lnTo>
                    <a:pt x="542" y="66"/>
                  </a:lnTo>
                  <a:lnTo>
                    <a:pt x="542" y="66"/>
                  </a:lnTo>
                  <a:lnTo>
                    <a:pt x="542" y="64"/>
                  </a:lnTo>
                  <a:lnTo>
                    <a:pt x="540" y="64"/>
                  </a:lnTo>
                  <a:lnTo>
                    <a:pt x="536" y="62"/>
                  </a:lnTo>
                  <a:lnTo>
                    <a:pt x="536" y="62"/>
                  </a:lnTo>
                  <a:lnTo>
                    <a:pt x="532" y="60"/>
                  </a:lnTo>
                  <a:lnTo>
                    <a:pt x="530" y="56"/>
                  </a:lnTo>
                  <a:lnTo>
                    <a:pt x="530" y="56"/>
                  </a:lnTo>
                  <a:lnTo>
                    <a:pt x="528" y="54"/>
                  </a:lnTo>
                  <a:lnTo>
                    <a:pt x="528" y="54"/>
                  </a:lnTo>
                  <a:lnTo>
                    <a:pt x="526" y="52"/>
                  </a:lnTo>
                  <a:lnTo>
                    <a:pt x="524" y="50"/>
                  </a:lnTo>
                  <a:lnTo>
                    <a:pt x="524" y="50"/>
                  </a:lnTo>
                  <a:lnTo>
                    <a:pt x="522" y="48"/>
                  </a:lnTo>
                  <a:lnTo>
                    <a:pt x="520" y="46"/>
                  </a:lnTo>
                  <a:lnTo>
                    <a:pt x="516" y="46"/>
                  </a:lnTo>
                  <a:lnTo>
                    <a:pt x="516" y="46"/>
                  </a:lnTo>
                  <a:lnTo>
                    <a:pt x="504" y="36"/>
                  </a:lnTo>
                  <a:lnTo>
                    <a:pt x="504" y="36"/>
                  </a:lnTo>
                  <a:lnTo>
                    <a:pt x="472" y="16"/>
                  </a:lnTo>
                  <a:lnTo>
                    <a:pt x="472" y="16"/>
                  </a:lnTo>
                  <a:lnTo>
                    <a:pt x="466" y="14"/>
                  </a:lnTo>
                  <a:lnTo>
                    <a:pt x="466" y="14"/>
                  </a:lnTo>
                  <a:lnTo>
                    <a:pt x="452" y="8"/>
                  </a:lnTo>
                  <a:lnTo>
                    <a:pt x="452" y="8"/>
                  </a:lnTo>
                  <a:lnTo>
                    <a:pt x="446" y="6"/>
                  </a:lnTo>
                  <a:lnTo>
                    <a:pt x="442" y="4"/>
                  </a:lnTo>
                  <a:lnTo>
                    <a:pt x="442" y="4"/>
                  </a:lnTo>
                  <a:lnTo>
                    <a:pt x="436" y="4"/>
                  </a:lnTo>
                  <a:lnTo>
                    <a:pt x="428" y="2"/>
                  </a:lnTo>
                  <a:lnTo>
                    <a:pt x="428" y="2"/>
                  </a:lnTo>
                  <a:lnTo>
                    <a:pt x="424" y="2"/>
                  </a:lnTo>
                  <a:lnTo>
                    <a:pt x="422" y="2"/>
                  </a:lnTo>
                  <a:lnTo>
                    <a:pt x="422" y="2"/>
                  </a:lnTo>
                  <a:lnTo>
                    <a:pt x="404" y="0"/>
                  </a:lnTo>
                  <a:lnTo>
                    <a:pt x="404" y="0"/>
                  </a:lnTo>
                  <a:lnTo>
                    <a:pt x="392" y="0"/>
                  </a:lnTo>
                  <a:lnTo>
                    <a:pt x="392" y="0"/>
                  </a:lnTo>
                  <a:lnTo>
                    <a:pt x="388" y="2"/>
                  </a:lnTo>
                  <a:lnTo>
                    <a:pt x="380" y="2"/>
                  </a:lnTo>
                  <a:lnTo>
                    <a:pt x="380" y="2"/>
                  </a:lnTo>
                  <a:lnTo>
                    <a:pt x="376" y="2"/>
                  </a:lnTo>
                  <a:lnTo>
                    <a:pt x="372" y="2"/>
                  </a:lnTo>
                  <a:lnTo>
                    <a:pt x="368" y="4"/>
                  </a:lnTo>
                  <a:lnTo>
                    <a:pt x="364" y="4"/>
                  </a:lnTo>
                  <a:lnTo>
                    <a:pt x="364" y="4"/>
                  </a:lnTo>
                  <a:lnTo>
                    <a:pt x="358" y="4"/>
                  </a:lnTo>
                  <a:lnTo>
                    <a:pt x="354" y="6"/>
                  </a:lnTo>
                  <a:lnTo>
                    <a:pt x="354" y="6"/>
                  </a:lnTo>
                  <a:lnTo>
                    <a:pt x="346" y="10"/>
                  </a:lnTo>
                  <a:lnTo>
                    <a:pt x="338" y="14"/>
                  </a:lnTo>
                  <a:lnTo>
                    <a:pt x="338" y="14"/>
                  </a:lnTo>
                  <a:lnTo>
                    <a:pt x="326" y="22"/>
                  </a:lnTo>
                  <a:lnTo>
                    <a:pt x="316" y="28"/>
                  </a:lnTo>
                  <a:lnTo>
                    <a:pt x="316" y="28"/>
                  </a:lnTo>
                  <a:lnTo>
                    <a:pt x="312" y="32"/>
                  </a:lnTo>
                  <a:lnTo>
                    <a:pt x="310" y="36"/>
                  </a:lnTo>
                  <a:lnTo>
                    <a:pt x="306" y="40"/>
                  </a:lnTo>
                  <a:lnTo>
                    <a:pt x="302" y="42"/>
                  </a:lnTo>
                  <a:lnTo>
                    <a:pt x="302" y="42"/>
                  </a:lnTo>
                  <a:lnTo>
                    <a:pt x="300" y="44"/>
                  </a:lnTo>
                  <a:lnTo>
                    <a:pt x="298" y="50"/>
                  </a:lnTo>
                  <a:lnTo>
                    <a:pt x="296" y="54"/>
                  </a:lnTo>
                  <a:lnTo>
                    <a:pt x="292" y="56"/>
                  </a:lnTo>
                  <a:lnTo>
                    <a:pt x="292" y="56"/>
                  </a:lnTo>
                  <a:lnTo>
                    <a:pt x="290" y="60"/>
                  </a:lnTo>
                  <a:lnTo>
                    <a:pt x="288" y="66"/>
                  </a:lnTo>
                  <a:lnTo>
                    <a:pt x="286" y="74"/>
                  </a:lnTo>
                  <a:lnTo>
                    <a:pt x="286" y="74"/>
                  </a:lnTo>
                  <a:lnTo>
                    <a:pt x="284" y="76"/>
                  </a:lnTo>
                  <a:lnTo>
                    <a:pt x="278" y="78"/>
                  </a:lnTo>
                  <a:lnTo>
                    <a:pt x="278" y="78"/>
                  </a:lnTo>
                  <a:lnTo>
                    <a:pt x="276" y="80"/>
                  </a:lnTo>
                  <a:lnTo>
                    <a:pt x="274" y="84"/>
                  </a:lnTo>
                  <a:lnTo>
                    <a:pt x="272" y="88"/>
                  </a:lnTo>
                  <a:lnTo>
                    <a:pt x="272" y="88"/>
                  </a:lnTo>
                  <a:lnTo>
                    <a:pt x="264" y="96"/>
                  </a:lnTo>
                  <a:lnTo>
                    <a:pt x="264" y="96"/>
                  </a:lnTo>
                  <a:lnTo>
                    <a:pt x="262" y="100"/>
                  </a:lnTo>
                  <a:lnTo>
                    <a:pt x="262" y="106"/>
                  </a:lnTo>
                  <a:lnTo>
                    <a:pt x="260" y="112"/>
                  </a:lnTo>
                  <a:lnTo>
                    <a:pt x="260" y="116"/>
                  </a:lnTo>
                  <a:lnTo>
                    <a:pt x="260" y="116"/>
                  </a:lnTo>
                  <a:lnTo>
                    <a:pt x="258" y="122"/>
                  </a:lnTo>
                  <a:lnTo>
                    <a:pt x="254" y="130"/>
                  </a:lnTo>
                  <a:lnTo>
                    <a:pt x="254" y="130"/>
                  </a:lnTo>
                  <a:lnTo>
                    <a:pt x="254" y="134"/>
                  </a:lnTo>
                  <a:lnTo>
                    <a:pt x="254" y="136"/>
                  </a:lnTo>
                  <a:lnTo>
                    <a:pt x="254" y="142"/>
                  </a:lnTo>
                  <a:lnTo>
                    <a:pt x="254" y="142"/>
                  </a:lnTo>
                  <a:lnTo>
                    <a:pt x="252" y="152"/>
                  </a:lnTo>
                  <a:lnTo>
                    <a:pt x="254" y="162"/>
                  </a:lnTo>
                  <a:lnTo>
                    <a:pt x="254" y="162"/>
                  </a:lnTo>
                  <a:lnTo>
                    <a:pt x="254" y="174"/>
                  </a:lnTo>
                  <a:lnTo>
                    <a:pt x="254" y="180"/>
                  </a:lnTo>
                  <a:lnTo>
                    <a:pt x="252" y="186"/>
                  </a:lnTo>
                  <a:lnTo>
                    <a:pt x="252" y="186"/>
                  </a:lnTo>
                  <a:lnTo>
                    <a:pt x="250" y="194"/>
                  </a:lnTo>
                  <a:lnTo>
                    <a:pt x="250" y="202"/>
                  </a:lnTo>
                  <a:lnTo>
                    <a:pt x="252" y="216"/>
                  </a:lnTo>
                  <a:lnTo>
                    <a:pt x="252" y="216"/>
                  </a:lnTo>
                  <a:lnTo>
                    <a:pt x="254" y="224"/>
                  </a:lnTo>
                  <a:lnTo>
                    <a:pt x="254" y="224"/>
                  </a:lnTo>
                  <a:lnTo>
                    <a:pt x="250" y="222"/>
                  </a:lnTo>
                  <a:lnTo>
                    <a:pt x="244" y="220"/>
                  </a:lnTo>
                  <a:lnTo>
                    <a:pt x="236" y="222"/>
                  </a:lnTo>
                  <a:lnTo>
                    <a:pt x="232" y="226"/>
                  </a:lnTo>
                  <a:lnTo>
                    <a:pt x="232" y="226"/>
                  </a:lnTo>
                  <a:lnTo>
                    <a:pt x="226" y="232"/>
                  </a:lnTo>
                  <a:lnTo>
                    <a:pt x="224" y="244"/>
                  </a:lnTo>
                  <a:lnTo>
                    <a:pt x="222" y="258"/>
                  </a:lnTo>
                  <a:lnTo>
                    <a:pt x="220" y="278"/>
                  </a:lnTo>
                  <a:lnTo>
                    <a:pt x="220" y="278"/>
                  </a:lnTo>
                  <a:lnTo>
                    <a:pt x="222" y="286"/>
                  </a:lnTo>
                  <a:lnTo>
                    <a:pt x="224" y="292"/>
                  </a:lnTo>
                  <a:lnTo>
                    <a:pt x="230" y="306"/>
                  </a:lnTo>
                  <a:lnTo>
                    <a:pt x="230" y="306"/>
                  </a:lnTo>
                  <a:lnTo>
                    <a:pt x="236" y="318"/>
                  </a:lnTo>
                  <a:lnTo>
                    <a:pt x="240" y="328"/>
                  </a:lnTo>
                  <a:lnTo>
                    <a:pt x="240" y="328"/>
                  </a:lnTo>
                  <a:lnTo>
                    <a:pt x="244" y="338"/>
                  </a:lnTo>
                  <a:lnTo>
                    <a:pt x="248" y="346"/>
                  </a:lnTo>
                  <a:lnTo>
                    <a:pt x="254" y="354"/>
                  </a:lnTo>
                  <a:lnTo>
                    <a:pt x="260" y="356"/>
                  </a:lnTo>
                  <a:lnTo>
                    <a:pt x="260" y="356"/>
                  </a:lnTo>
                  <a:lnTo>
                    <a:pt x="264" y="356"/>
                  </a:lnTo>
                  <a:lnTo>
                    <a:pt x="264" y="356"/>
                  </a:lnTo>
                  <a:lnTo>
                    <a:pt x="268" y="356"/>
                  </a:lnTo>
                  <a:lnTo>
                    <a:pt x="268" y="356"/>
                  </a:lnTo>
                  <a:lnTo>
                    <a:pt x="274" y="366"/>
                  </a:lnTo>
                  <a:lnTo>
                    <a:pt x="280" y="376"/>
                  </a:lnTo>
                  <a:lnTo>
                    <a:pt x="292" y="394"/>
                  </a:lnTo>
                  <a:lnTo>
                    <a:pt x="292" y="394"/>
                  </a:lnTo>
                  <a:lnTo>
                    <a:pt x="292" y="394"/>
                  </a:lnTo>
                  <a:lnTo>
                    <a:pt x="294" y="426"/>
                  </a:lnTo>
                  <a:lnTo>
                    <a:pt x="292" y="482"/>
                  </a:lnTo>
                  <a:lnTo>
                    <a:pt x="292" y="482"/>
                  </a:lnTo>
                  <a:lnTo>
                    <a:pt x="276" y="486"/>
                  </a:lnTo>
                  <a:lnTo>
                    <a:pt x="248" y="494"/>
                  </a:lnTo>
                  <a:lnTo>
                    <a:pt x="172" y="524"/>
                  </a:lnTo>
                  <a:lnTo>
                    <a:pt x="46" y="578"/>
                  </a:lnTo>
                  <a:lnTo>
                    <a:pt x="46" y="578"/>
                  </a:lnTo>
                  <a:lnTo>
                    <a:pt x="40" y="582"/>
                  </a:lnTo>
                  <a:lnTo>
                    <a:pt x="36" y="588"/>
                  </a:lnTo>
                  <a:lnTo>
                    <a:pt x="26" y="610"/>
                  </a:lnTo>
                  <a:lnTo>
                    <a:pt x="18" y="638"/>
                  </a:lnTo>
                  <a:lnTo>
                    <a:pt x="12" y="670"/>
                  </a:lnTo>
                  <a:lnTo>
                    <a:pt x="4" y="728"/>
                  </a:lnTo>
                  <a:lnTo>
                    <a:pt x="0" y="754"/>
                  </a:lnTo>
                  <a:lnTo>
                    <a:pt x="826" y="754"/>
                  </a:lnTo>
                  <a:lnTo>
                    <a:pt x="826" y="754"/>
                  </a:lnTo>
                  <a:lnTo>
                    <a:pt x="818" y="732"/>
                  </a:lnTo>
                  <a:lnTo>
                    <a:pt x="810" y="706"/>
                  </a:lnTo>
                  <a:lnTo>
                    <a:pt x="794" y="646"/>
                  </a:lnTo>
                  <a:lnTo>
                    <a:pt x="786" y="620"/>
                  </a:lnTo>
                  <a:lnTo>
                    <a:pt x="776" y="596"/>
                  </a:lnTo>
                  <a:lnTo>
                    <a:pt x="772" y="588"/>
                  </a:lnTo>
                  <a:lnTo>
                    <a:pt x="766" y="580"/>
                  </a:lnTo>
                  <a:lnTo>
                    <a:pt x="760" y="574"/>
                  </a:lnTo>
                  <a:lnTo>
                    <a:pt x="754" y="572"/>
                  </a:lnTo>
                  <a:lnTo>
                    <a:pt x="754" y="572"/>
                  </a:lnTo>
                  <a:close/>
                  <a:moveTo>
                    <a:pt x="558" y="246"/>
                  </a:moveTo>
                  <a:lnTo>
                    <a:pt x="558" y="246"/>
                  </a:lnTo>
                  <a:lnTo>
                    <a:pt x="558" y="242"/>
                  </a:lnTo>
                  <a:lnTo>
                    <a:pt x="558" y="234"/>
                  </a:lnTo>
                  <a:lnTo>
                    <a:pt x="558" y="234"/>
                  </a:lnTo>
                  <a:lnTo>
                    <a:pt x="558" y="230"/>
                  </a:lnTo>
                  <a:lnTo>
                    <a:pt x="560" y="232"/>
                  </a:lnTo>
                  <a:lnTo>
                    <a:pt x="560" y="232"/>
                  </a:lnTo>
                  <a:lnTo>
                    <a:pt x="564" y="230"/>
                  </a:lnTo>
                  <a:lnTo>
                    <a:pt x="570" y="228"/>
                  </a:lnTo>
                  <a:lnTo>
                    <a:pt x="574" y="226"/>
                  </a:lnTo>
                  <a:lnTo>
                    <a:pt x="580" y="230"/>
                  </a:lnTo>
                  <a:lnTo>
                    <a:pt x="580" y="230"/>
                  </a:lnTo>
                  <a:lnTo>
                    <a:pt x="584" y="234"/>
                  </a:lnTo>
                  <a:lnTo>
                    <a:pt x="586" y="242"/>
                  </a:lnTo>
                  <a:lnTo>
                    <a:pt x="588" y="256"/>
                  </a:lnTo>
                  <a:lnTo>
                    <a:pt x="590" y="278"/>
                  </a:lnTo>
                  <a:lnTo>
                    <a:pt x="590" y="278"/>
                  </a:lnTo>
                  <a:lnTo>
                    <a:pt x="588" y="284"/>
                  </a:lnTo>
                  <a:lnTo>
                    <a:pt x="586" y="290"/>
                  </a:lnTo>
                  <a:lnTo>
                    <a:pt x="580" y="304"/>
                  </a:lnTo>
                  <a:lnTo>
                    <a:pt x="580" y="304"/>
                  </a:lnTo>
                  <a:lnTo>
                    <a:pt x="574" y="316"/>
                  </a:lnTo>
                  <a:lnTo>
                    <a:pt x="570" y="328"/>
                  </a:lnTo>
                  <a:lnTo>
                    <a:pt x="570" y="328"/>
                  </a:lnTo>
                  <a:lnTo>
                    <a:pt x="568" y="336"/>
                  </a:lnTo>
                  <a:lnTo>
                    <a:pt x="564" y="342"/>
                  </a:lnTo>
                  <a:lnTo>
                    <a:pt x="558" y="346"/>
                  </a:lnTo>
                  <a:lnTo>
                    <a:pt x="554" y="350"/>
                  </a:lnTo>
                  <a:lnTo>
                    <a:pt x="554" y="350"/>
                  </a:lnTo>
                  <a:lnTo>
                    <a:pt x="550" y="350"/>
                  </a:lnTo>
                  <a:lnTo>
                    <a:pt x="548" y="348"/>
                  </a:lnTo>
                  <a:lnTo>
                    <a:pt x="548" y="348"/>
                  </a:lnTo>
                  <a:lnTo>
                    <a:pt x="552" y="332"/>
                  </a:lnTo>
                  <a:lnTo>
                    <a:pt x="554" y="318"/>
                  </a:lnTo>
                  <a:lnTo>
                    <a:pt x="552" y="304"/>
                  </a:lnTo>
                  <a:lnTo>
                    <a:pt x="550" y="294"/>
                  </a:lnTo>
                  <a:lnTo>
                    <a:pt x="550" y="294"/>
                  </a:lnTo>
                  <a:lnTo>
                    <a:pt x="548" y="278"/>
                  </a:lnTo>
                  <a:lnTo>
                    <a:pt x="548" y="272"/>
                  </a:lnTo>
                  <a:lnTo>
                    <a:pt x="550" y="266"/>
                  </a:lnTo>
                  <a:lnTo>
                    <a:pt x="550" y="266"/>
                  </a:lnTo>
                  <a:lnTo>
                    <a:pt x="552" y="250"/>
                  </a:lnTo>
                  <a:lnTo>
                    <a:pt x="552" y="250"/>
                  </a:lnTo>
                  <a:lnTo>
                    <a:pt x="558" y="246"/>
                  </a:lnTo>
                  <a:lnTo>
                    <a:pt x="558" y="246"/>
                  </a:lnTo>
                  <a:close/>
                  <a:moveTo>
                    <a:pt x="262" y="350"/>
                  </a:moveTo>
                  <a:lnTo>
                    <a:pt x="262" y="350"/>
                  </a:lnTo>
                  <a:lnTo>
                    <a:pt x="258" y="348"/>
                  </a:lnTo>
                  <a:lnTo>
                    <a:pt x="252" y="344"/>
                  </a:lnTo>
                  <a:lnTo>
                    <a:pt x="248" y="336"/>
                  </a:lnTo>
                  <a:lnTo>
                    <a:pt x="246" y="328"/>
                  </a:lnTo>
                  <a:lnTo>
                    <a:pt x="246" y="328"/>
                  </a:lnTo>
                  <a:lnTo>
                    <a:pt x="242" y="316"/>
                  </a:lnTo>
                  <a:lnTo>
                    <a:pt x="236" y="304"/>
                  </a:lnTo>
                  <a:lnTo>
                    <a:pt x="236" y="304"/>
                  </a:lnTo>
                  <a:lnTo>
                    <a:pt x="230" y="290"/>
                  </a:lnTo>
                  <a:lnTo>
                    <a:pt x="228" y="284"/>
                  </a:lnTo>
                  <a:lnTo>
                    <a:pt x="226" y="278"/>
                  </a:lnTo>
                  <a:lnTo>
                    <a:pt x="226" y="278"/>
                  </a:lnTo>
                  <a:lnTo>
                    <a:pt x="228" y="256"/>
                  </a:lnTo>
                  <a:lnTo>
                    <a:pt x="230" y="242"/>
                  </a:lnTo>
                  <a:lnTo>
                    <a:pt x="232" y="234"/>
                  </a:lnTo>
                  <a:lnTo>
                    <a:pt x="236" y="230"/>
                  </a:lnTo>
                  <a:lnTo>
                    <a:pt x="236" y="230"/>
                  </a:lnTo>
                  <a:lnTo>
                    <a:pt x="238" y="228"/>
                  </a:lnTo>
                  <a:lnTo>
                    <a:pt x="242" y="226"/>
                  </a:lnTo>
                  <a:lnTo>
                    <a:pt x="248" y="228"/>
                  </a:lnTo>
                  <a:lnTo>
                    <a:pt x="254" y="230"/>
                  </a:lnTo>
                  <a:lnTo>
                    <a:pt x="256" y="232"/>
                  </a:lnTo>
                  <a:lnTo>
                    <a:pt x="258" y="230"/>
                  </a:lnTo>
                  <a:lnTo>
                    <a:pt x="258" y="230"/>
                  </a:lnTo>
                  <a:lnTo>
                    <a:pt x="262" y="240"/>
                  </a:lnTo>
                  <a:lnTo>
                    <a:pt x="266" y="238"/>
                  </a:lnTo>
                  <a:lnTo>
                    <a:pt x="266" y="238"/>
                  </a:lnTo>
                  <a:lnTo>
                    <a:pt x="268" y="246"/>
                  </a:lnTo>
                  <a:lnTo>
                    <a:pt x="268" y="246"/>
                  </a:lnTo>
                  <a:lnTo>
                    <a:pt x="270" y="254"/>
                  </a:lnTo>
                  <a:lnTo>
                    <a:pt x="270" y="262"/>
                  </a:lnTo>
                  <a:lnTo>
                    <a:pt x="270" y="262"/>
                  </a:lnTo>
                  <a:lnTo>
                    <a:pt x="268" y="270"/>
                  </a:lnTo>
                  <a:lnTo>
                    <a:pt x="266" y="280"/>
                  </a:lnTo>
                  <a:lnTo>
                    <a:pt x="266" y="280"/>
                  </a:lnTo>
                  <a:lnTo>
                    <a:pt x="262" y="294"/>
                  </a:lnTo>
                  <a:lnTo>
                    <a:pt x="260" y="310"/>
                  </a:lnTo>
                  <a:lnTo>
                    <a:pt x="262" y="330"/>
                  </a:lnTo>
                  <a:lnTo>
                    <a:pt x="262" y="340"/>
                  </a:lnTo>
                  <a:lnTo>
                    <a:pt x="266" y="350"/>
                  </a:lnTo>
                  <a:lnTo>
                    <a:pt x="266" y="350"/>
                  </a:lnTo>
                  <a:lnTo>
                    <a:pt x="262" y="350"/>
                  </a:lnTo>
                  <a:lnTo>
                    <a:pt x="262" y="350"/>
                  </a:lnTo>
                  <a:close/>
                  <a:moveTo>
                    <a:pt x="272" y="280"/>
                  </a:moveTo>
                  <a:lnTo>
                    <a:pt x="272" y="280"/>
                  </a:lnTo>
                  <a:lnTo>
                    <a:pt x="274" y="270"/>
                  </a:lnTo>
                  <a:lnTo>
                    <a:pt x="276" y="262"/>
                  </a:lnTo>
                  <a:lnTo>
                    <a:pt x="276" y="262"/>
                  </a:lnTo>
                  <a:lnTo>
                    <a:pt x="274" y="252"/>
                  </a:lnTo>
                  <a:lnTo>
                    <a:pt x="274" y="244"/>
                  </a:lnTo>
                  <a:lnTo>
                    <a:pt x="274" y="244"/>
                  </a:lnTo>
                  <a:lnTo>
                    <a:pt x="270" y="232"/>
                  </a:lnTo>
                  <a:lnTo>
                    <a:pt x="270" y="214"/>
                  </a:lnTo>
                  <a:lnTo>
                    <a:pt x="270" y="214"/>
                  </a:lnTo>
                  <a:lnTo>
                    <a:pt x="276" y="194"/>
                  </a:lnTo>
                  <a:lnTo>
                    <a:pt x="282" y="174"/>
                  </a:lnTo>
                  <a:lnTo>
                    <a:pt x="282" y="174"/>
                  </a:lnTo>
                  <a:lnTo>
                    <a:pt x="282" y="160"/>
                  </a:lnTo>
                  <a:lnTo>
                    <a:pt x="284" y="146"/>
                  </a:lnTo>
                  <a:lnTo>
                    <a:pt x="288" y="118"/>
                  </a:lnTo>
                  <a:lnTo>
                    <a:pt x="288" y="118"/>
                  </a:lnTo>
                  <a:lnTo>
                    <a:pt x="290" y="110"/>
                  </a:lnTo>
                  <a:lnTo>
                    <a:pt x="294" y="104"/>
                  </a:lnTo>
                  <a:lnTo>
                    <a:pt x="300" y="98"/>
                  </a:lnTo>
                  <a:lnTo>
                    <a:pt x="306" y="92"/>
                  </a:lnTo>
                  <a:lnTo>
                    <a:pt x="322" y="84"/>
                  </a:lnTo>
                  <a:lnTo>
                    <a:pt x="336" y="80"/>
                  </a:lnTo>
                  <a:lnTo>
                    <a:pt x="336" y="80"/>
                  </a:lnTo>
                  <a:lnTo>
                    <a:pt x="346" y="80"/>
                  </a:lnTo>
                  <a:lnTo>
                    <a:pt x="356" y="80"/>
                  </a:lnTo>
                  <a:lnTo>
                    <a:pt x="374" y="84"/>
                  </a:lnTo>
                  <a:lnTo>
                    <a:pt x="390" y="86"/>
                  </a:lnTo>
                  <a:lnTo>
                    <a:pt x="410" y="88"/>
                  </a:lnTo>
                  <a:lnTo>
                    <a:pt x="410" y="88"/>
                  </a:lnTo>
                  <a:lnTo>
                    <a:pt x="430" y="86"/>
                  </a:lnTo>
                  <a:lnTo>
                    <a:pt x="446" y="84"/>
                  </a:lnTo>
                  <a:lnTo>
                    <a:pt x="462" y="80"/>
                  </a:lnTo>
                  <a:lnTo>
                    <a:pt x="484" y="80"/>
                  </a:lnTo>
                  <a:lnTo>
                    <a:pt x="484" y="80"/>
                  </a:lnTo>
                  <a:lnTo>
                    <a:pt x="496" y="80"/>
                  </a:lnTo>
                  <a:lnTo>
                    <a:pt x="506" y="84"/>
                  </a:lnTo>
                  <a:lnTo>
                    <a:pt x="516" y="88"/>
                  </a:lnTo>
                  <a:lnTo>
                    <a:pt x="522" y="96"/>
                  </a:lnTo>
                  <a:lnTo>
                    <a:pt x="528" y="102"/>
                  </a:lnTo>
                  <a:lnTo>
                    <a:pt x="532" y="108"/>
                  </a:lnTo>
                  <a:lnTo>
                    <a:pt x="536" y="120"/>
                  </a:lnTo>
                  <a:lnTo>
                    <a:pt x="536" y="120"/>
                  </a:lnTo>
                  <a:lnTo>
                    <a:pt x="538" y="132"/>
                  </a:lnTo>
                  <a:lnTo>
                    <a:pt x="538" y="150"/>
                  </a:lnTo>
                  <a:lnTo>
                    <a:pt x="536" y="170"/>
                  </a:lnTo>
                  <a:lnTo>
                    <a:pt x="534" y="182"/>
                  </a:lnTo>
                  <a:lnTo>
                    <a:pt x="534" y="182"/>
                  </a:lnTo>
                  <a:lnTo>
                    <a:pt x="540" y="202"/>
                  </a:lnTo>
                  <a:lnTo>
                    <a:pt x="546" y="224"/>
                  </a:lnTo>
                  <a:lnTo>
                    <a:pt x="546" y="224"/>
                  </a:lnTo>
                  <a:lnTo>
                    <a:pt x="546" y="250"/>
                  </a:lnTo>
                  <a:lnTo>
                    <a:pt x="546" y="250"/>
                  </a:lnTo>
                  <a:lnTo>
                    <a:pt x="544" y="264"/>
                  </a:lnTo>
                  <a:lnTo>
                    <a:pt x="544" y="264"/>
                  </a:lnTo>
                  <a:lnTo>
                    <a:pt x="542" y="272"/>
                  </a:lnTo>
                  <a:lnTo>
                    <a:pt x="542" y="278"/>
                  </a:lnTo>
                  <a:lnTo>
                    <a:pt x="544" y="294"/>
                  </a:lnTo>
                  <a:lnTo>
                    <a:pt x="544" y="294"/>
                  </a:lnTo>
                  <a:lnTo>
                    <a:pt x="546" y="306"/>
                  </a:lnTo>
                  <a:lnTo>
                    <a:pt x="548" y="320"/>
                  </a:lnTo>
                  <a:lnTo>
                    <a:pt x="546" y="334"/>
                  </a:lnTo>
                  <a:lnTo>
                    <a:pt x="540" y="350"/>
                  </a:lnTo>
                  <a:lnTo>
                    <a:pt x="540" y="350"/>
                  </a:lnTo>
                  <a:lnTo>
                    <a:pt x="532" y="364"/>
                  </a:lnTo>
                  <a:lnTo>
                    <a:pt x="522" y="380"/>
                  </a:lnTo>
                  <a:lnTo>
                    <a:pt x="522" y="380"/>
                  </a:lnTo>
                  <a:lnTo>
                    <a:pt x="504" y="404"/>
                  </a:lnTo>
                  <a:lnTo>
                    <a:pt x="494" y="420"/>
                  </a:lnTo>
                  <a:lnTo>
                    <a:pt x="486" y="440"/>
                  </a:lnTo>
                  <a:lnTo>
                    <a:pt x="486" y="440"/>
                  </a:lnTo>
                  <a:lnTo>
                    <a:pt x="478" y="458"/>
                  </a:lnTo>
                  <a:lnTo>
                    <a:pt x="468" y="472"/>
                  </a:lnTo>
                  <a:lnTo>
                    <a:pt x="458" y="484"/>
                  </a:lnTo>
                  <a:lnTo>
                    <a:pt x="448" y="492"/>
                  </a:lnTo>
                  <a:lnTo>
                    <a:pt x="438" y="498"/>
                  </a:lnTo>
                  <a:lnTo>
                    <a:pt x="426" y="502"/>
                  </a:lnTo>
                  <a:lnTo>
                    <a:pt x="412" y="504"/>
                  </a:lnTo>
                  <a:lnTo>
                    <a:pt x="400" y="506"/>
                  </a:lnTo>
                  <a:lnTo>
                    <a:pt x="400" y="506"/>
                  </a:lnTo>
                  <a:lnTo>
                    <a:pt x="386" y="504"/>
                  </a:lnTo>
                  <a:lnTo>
                    <a:pt x="374" y="502"/>
                  </a:lnTo>
                  <a:lnTo>
                    <a:pt x="364" y="498"/>
                  </a:lnTo>
                  <a:lnTo>
                    <a:pt x="356" y="490"/>
                  </a:lnTo>
                  <a:lnTo>
                    <a:pt x="348" y="482"/>
                  </a:lnTo>
                  <a:lnTo>
                    <a:pt x="342" y="470"/>
                  </a:lnTo>
                  <a:lnTo>
                    <a:pt x="330" y="442"/>
                  </a:lnTo>
                  <a:lnTo>
                    <a:pt x="330" y="442"/>
                  </a:lnTo>
                  <a:lnTo>
                    <a:pt x="322" y="426"/>
                  </a:lnTo>
                  <a:lnTo>
                    <a:pt x="316" y="412"/>
                  </a:lnTo>
                  <a:lnTo>
                    <a:pt x="298" y="392"/>
                  </a:lnTo>
                  <a:lnTo>
                    <a:pt x="298" y="392"/>
                  </a:lnTo>
                  <a:lnTo>
                    <a:pt x="284" y="374"/>
                  </a:lnTo>
                  <a:lnTo>
                    <a:pt x="278" y="362"/>
                  </a:lnTo>
                  <a:lnTo>
                    <a:pt x="272" y="350"/>
                  </a:lnTo>
                  <a:lnTo>
                    <a:pt x="272" y="350"/>
                  </a:lnTo>
                  <a:lnTo>
                    <a:pt x="270" y="340"/>
                  </a:lnTo>
                  <a:lnTo>
                    <a:pt x="268" y="330"/>
                  </a:lnTo>
                  <a:lnTo>
                    <a:pt x="266" y="312"/>
                  </a:lnTo>
                  <a:lnTo>
                    <a:pt x="268" y="296"/>
                  </a:lnTo>
                  <a:lnTo>
                    <a:pt x="272" y="280"/>
                  </a:lnTo>
                  <a:lnTo>
                    <a:pt x="272" y="280"/>
                  </a:lnTo>
                  <a:close/>
                  <a:moveTo>
                    <a:pt x="400" y="666"/>
                  </a:moveTo>
                  <a:lnTo>
                    <a:pt x="400" y="666"/>
                  </a:lnTo>
                  <a:lnTo>
                    <a:pt x="382" y="666"/>
                  </a:lnTo>
                  <a:lnTo>
                    <a:pt x="366" y="664"/>
                  </a:lnTo>
                  <a:lnTo>
                    <a:pt x="352" y="660"/>
                  </a:lnTo>
                  <a:lnTo>
                    <a:pt x="340" y="656"/>
                  </a:lnTo>
                  <a:lnTo>
                    <a:pt x="328" y="650"/>
                  </a:lnTo>
                  <a:lnTo>
                    <a:pt x="318" y="642"/>
                  </a:lnTo>
                  <a:lnTo>
                    <a:pt x="310" y="636"/>
                  </a:lnTo>
                  <a:lnTo>
                    <a:pt x="302" y="628"/>
                  </a:lnTo>
                  <a:lnTo>
                    <a:pt x="290" y="610"/>
                  </a:lnTo>
                  <a:lnTo>
                    <a:pt x="282" y="592"/>
                  </a:lnTo>
                  <a:lnTo>
                    <a:pt x="276" y="576"/>
                  </a:lnTo>
                  <a:lnTo>
                    <a:pt x="272" y="560"/>
                  </a:lnTo>
                  <a:lnTo>
                    <a:pt x="272" y="560"/>
                  </a:lnTo>
                  <a:lnTo>
                    <a:pt x="270" y="546"/>
                  </a:lnTo>
                  <a:lnTo>
                    <a:pt x="270" y="534"/>
                  </a:lnTo>
                  <a:lnTo>
                    <a:pt x="272" y="522"/>
                  </a:lnTo>
                  <a:lnTo>
                    <a:pt x="276" y="512"/>
                  </a:lnTo>
                  <a:lnTo>
                    <a:pt x="284" y="494"/>
                  </a:lnTo>
                  <a:lnTo>
                    <a:pt x="292" y="482"/>
                  </a:lnTo>
                  <a:lnTo>
                    <a:pt x="292" y="482"/>
                  </a:lnTo>
                  <a:lnTo>
                    <a:pt x="292" y="518"/>
                  </a:lnTo>
                  <a:lnTo>
                    <a:pt x="298" y="518"/>
                  </a:lnTo>
                  <a:lnTo>
                    <a:pt x="298" y="518"/>
                  </a:lnTo>
                  <a:lnTo>
                    <a:pt x="298" y="470"/>
                  </a:lnTo>
                  <a:lnTo>
                    <a:pt x="298" y="400"/>
                  </a:lnTo>
                  <a:lnTo>
                    <a:pt x="298" y="400"/>
                  </a:lnTo>
                  <a:lnTo>
                    <a:pt x="312" y="420"/>
                  </a:lnTo>
                  <a:lnTo>
                    <a:pt x="318" y="430"/>
                  </a:lnTo>
                  <a:lnTo>
                    <a:pt x="324" y="444"/>
                  </a:lnTo>
                  <a:lnTo>
                    <a:pt x="324" y="444"/>
                  </a:lnTo>
                  <a:lnTo>
                    <a:pt x="336" y="474"/>
                  </a:lnTo>
                  <a:lnTo>
                    <a:pt x="344" y="484"/>
                  </a:lnTo>
                  <a:lnTo>
                    <a:pt x="350" y="494"/>
                  </a:lnTo>
                  <a:lnTo>
                    <a:pt x="360" y="502"/>
                  </a:lnTo>
                  <a:lnTo>
                    <a:pt x="370" y="508"/>
                  </a:lnTo>
                  <a:lnTo>
                    <a:pt x="382" y="510"/>
                  </a:lnTo>
                  <a:lnTo>
                    <a:pt x="396" y="512"/>
                  </a:lnTo>
                  <a:lnTo>
                    <a:pt x="396" y="512"/>
                  </a:lnTo>
                  <a:lnTo>
                    <a:pt x="400" y="512"/>
                  </a:lnTo>
                  <a:lnTo>
                    <a:pt x="400" y="512"/>
                  </a:lnTo>
                  <a:lnTo>
                    <a:pt x="416" y="510"/>
                  </a:lnTo>
                  <a:lnTo>
                    <a:pt x="430" y="506"/>
                  </a:lnTo>
                  <a:lnTo>
                    <a:pt x="444" y="502"/>
                  </a:lnTo>
                  <a:lnTo>
                    <a:pt x="456" y="494"/>
                  </a:lnTo>
                  <a:lnTo>
                    <a:pt x="466" y="486"/>
                  </a:lnTo>
                  <a:lnTo>
                    <a:pt x="474" y="474"/>
                  </a:lnTo>
                  <a:lnTo>
                    <a:pt x="484" y="460"/>
                  </a:lnTo>
                  <a:lnTo>
                    <a:pt x="492" y="442"/>
                  </a:lnTo>
                  <a:lnTo>
                    <a:pt x="492" y="442"/>
                  </a:lnTo>
                  <a:lnTo>
                    <a:pt x="500" y="422"/>
                  </a:lnTo>
                  <a:lnTo>
                    <a:pt x="510" y="406"/>
                  </a:lnTo>
                  <a:lnTo>
                    <a:pt x="510" y="406"/>
                  </a:lnTo>
                  <a:lnTo>
                    <a:pt x="508" y="468"/>
                  </a:lnTo>
                  <a:lnTo>
                    <a:pt x="508" y="526"/>
                  </a:lnTo>
                  <a:lnTo>
                    <a:pt x="514" y="526"/>
                  </a:lnTo>
                  <a:lnTo>
                    <a:pt x="514" y="526"/>
                  </a:lnTo>
                  <a:lnTo>
                    <a:pt x="514" y="486"/>
                  </a:lnTo>
                  <a:lnTo>
                    <a:pt x="514" y="486"/>
                  </a:lnTo>
                  <a:lnTo>
                    <a:pt x="518" y="490"/>
                  </a:lnTo>
                  <a:lnTo>
                    <a:pt x="520" y="496"/>
                  </a:lnTo>
                  <a:lnTo>
                    <a:pt x="526" y="514"/>
                  </a:lnTo>
                  <a:lnTo>
                    <a:pt x="528" y="536"/>
                  </a:lnTo>
                  <a:lnTo>
                    <a:pt x="530" y="558"/>
                  </a:lnTo>
                  <a:lnTo>
                    <a:pt x="530" y="558"/>
                  </a:lnTo>
                  <a:lnTo>
                    <a:pt x="528" y="572"/>
                  </a:lnTo>
                  <a:lnTo>
                    <a:pt x="522" y="588"/>
                  </a:lnTo>
                  <a:lnTo>
                    <a:pt x="514" y="606"/>
                  </a:lnTo>
                  <a:lnTo>
                    <a:pt x="500" y="624"/>
                  </a:lnTo>
                  <a:lnTo>
                    <a:pt x="492" y="632"/>
                  </a:lnTo>
                  <a:lnTo>
                    <a:pt x="482" y="640"/>
                  </a:lnTo>
                  <a:lnTo>
                    <a:pt x="472" y="648"/>
                  </a:lnTo>
                  <a:lnTo>
                    <a:pt x="460" y="654"/>
                  </a:lnTo>
                  <a:lnTo>
                    <a:pt x="446" y="660"/>
                  </a:lnTo>
                  <a:lnTo>
                    <a:pt x="432" y="664"/>
                  </a:lnTo>
                  <a:lnTo>
                    <a:pt x="416" y="666"/>
                  </a:lnTo>
                  <a:lnTo>
                    <a:pt x="400" y="666"/>
                  </a:lnTo>
                  <a:lnTo>
                    <a:pt x="400" y="66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3185">
                <a:solidFill>
                  <a:schemeClr val="bg1"/>
                </a:solidFill>
                <a:cs typeface="+mn-ea"/>
                <a:sym typeface="+mn-lt"/>
              </a:endParaRPr>
            </a:p>
          </p:txBody>
        </p:sp>
      </p:grpSp>
      <p:grpSp>
        <p:nvGrpSpPr>
          <p:cNvPr id="63" name="组合 15"/>
          <p:cNvGrpSpPr/>
          <p:nvPr/>
        </p:nvGrpSpPr>
        <p:grpSpPr>
          <a:xfrm>
            <a:off x="9149472" y="1569275"/>
            <a:ext cx="1852409" cy="1802870"/>
            <a:chOff x="6779614" y="1569474"/>
            <a:chExt cx="1367358" cy="1330790"/>
          </a:xfrm>
        </p:grpSpPr>
        <p:sp>
          <p:nvSpPr>
            <p:cNvPr id="64" name="ïṩlîḑe"/>
            <p:cNvSpPr/>
            <p:nvPr/>
          </p:nvSpPr>
          <p:spPr>
            <a:xfrm>
              <a:off x="6779614" y="1569474"/>
              <a:ext cx="1367358" cy="1330790"/>
            </a:xfrm>
            <a:prstGeom prst="roundRect">
              <a:avLst/>
            </a:prstGeom>
            <a:gradFill>
              <a:gsLst>
                <a:gs pos="1000">
                  <a:srgbClr val="FE8C67"/>
                </a:gs>
                <a:gs pos="100000">
                  <a:srgbClr val="EC354A"/>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35">
                <a:solidFill>
                  <a:schemeClr val="bg1"/>
                </a:solidFill>
                <a:cs typeface="+mn-ea"/>
                <a:sym typeface="+mn-lt"/>
              </a:endParaRPr>
            </a:p>
          </p:txBody>
        </p:sp>
        <p:sp>
          <p:nvSpPr>
            <p:cNvPr id="65" name="ïş1iḑê"/>
            <p:cNvSpPr/>
            <p:nvPr/>
          </p:nvSpPr>
          <p:spPr bwMode="auto">
            <a:xfrm>
              <a:off x="7039686" y="1947904"/>
              <a:ext cx="847215" cy="941035"/>
            </a:xfrm>
            <a:custGeom>
              <a:avLst/>
              <a:gdLst>
                <a:gd name="T0" fmla="*/ 408 w 596"/>
                <a:gd name="T1" fmla="*/ 488 h 662"/>
                <a:gd name="T2" fmla="*/ 294 w 596"/>
                <a:gd name="T3" fmla="*/ 646 h 662"/>
                <a:gd name="T4" fmla="*/ 174 w 596"/>
                <a:gd name="T5" fmla="*/ 474 h 662"/>
                <a:gd name="T6" fmla="*/ 232 w 596"/>
                <a:gd name="T7" fmla="*/ 432 h 662"/>
                <a:gd name="T8" fmla="*/ 278 w 596"/>
                <a:gd name="T9" fmla="*/ 410 h 662"/>
                <a:gd name="T10" fmla="*/ 310 w 596"/>
                <a:gd name="T11" fmla="*/ 412 h 662"/>
                <a:gd name="T12" fmla="*/ 358 w 596"/>
                <a:gd name="T13" fmla="*/ 438 h 662"/>
                <a:gd name="T14" fmla="*/ 398 w 596"/>
                <a:gd name="T15" fmla="*/ 478 h 662"/>
                <a:gd name="T16" fmla="*/ 370 w 596"/>
                <a:gd name="T17" fmla="*/ 458 h 662"/>
                <a:gd name="T18" fmla="*/ 382 w 596"/>
                <a:gd name="T19" fmla="*/ 344 h 662"/>
                <a:gd name="T20" fmla="*/ 424 w 596"/>
                <a:gd name="T21" fmla="*/ 384 h 662"/>
                <a:gd name="T22" fmla="*/ 404 w 596"/>
                <a:gd name="T23" fmla="*/ 336 h 662"/>
                <a:gd name="T24" fmla="*/ 448 w 596"/>
                <a:gd name="T25" fmla="*/ 352 h 662"/>
                <a:gd name="T26" fmla="*/ 434 w 596"/>
                <a:gd name="T27" fmla="*/ 338 h 662"/>
                <a:gd name="T28" fmla="*/ 444 w 596"/>
                <a:gd name="T29" fmla="*/ 332 h 662"/>
                <a:gd name="T30" fmla="*/ 436 w 596"/>
                <a:gd name="T31" fmla="*/ 308 h 662"/>
                <a:gd name="T32" fmla="*/ 486 w 596"/>
                <a:gd name="T33" fmla="*/ 318 h 662"/>
                <a:gd name="T34" fmla="*/ 448 w 596"/>
                <a:gd name="T35" fmla="*/ 278 h 662"/>
                <a:gd name="T36" fmla="*/ 478 w 596"/>
                <a:gd name="T37" fmla="*/ 188 h 662"/>
                <a:gd name="T38" fmla="*/ 458 w 596"/>
                <a:gd name="T39" fmla="*/ 106 h 662"/>
                <a:gd name="T40" fmla="*/ 378 w 596"/>
                <a:gd name="T41" fmla="*/ 44 h 662"/>
                <a:gd name="T42" fmla="*/ 306 w 596"/>
                <a:gd name="T43" fmla="*/ 6 h 662"/>
                <a:gd name="T44" fmla="*/ 204 w 596"/>
                <a:gd name="T45" fmla="*/ 20 h 662"/>
                <a:gd name="T46" fmla="*/ 148 w 596"/>
                <a:gd name="T47" fmla="*/ 68 h 662"/>
                <a:gd name="T48" fmla="*/ 106 w 596"/>
                <a:gd name="T49" fmla="*/ 122 h 662"/>
                <a:gd name="T50" fmla="*/ 114 w 596"/>
                <a:gd name="T51" fmla="*/ 198 h 662"/>
                <a:gd name="T52" fmla="*/ 84 w 596"/>
                <a:gd name="T53" fmla="*/ 232 h 662"/>
                <a:gd name="T54" fmla="*/ 114 w 596"/>
                <a:gd name="T55" fmla="*/ 234 h 662"/>
                <a:gd name="T56" fmla="*/ 146 w 596"/>
                <a:gd name="T57" fmla="*/ 308 h 662"/>
                <a:gd name="T58" fmla="*/ 136 w 596"/>
                <a:gd name="T59" fmla="*/ 338 h 662"/>
                <a:gd name="T60" fmla="*/ 162 w 596"/>
                <a:gd name="T61" fmla="*/ 334 h 662"/>
                <a:gd name="T62" fmla="*/ 182 w 596"/>
                <a:gd name="T63" fmla="*/ 298 h 662"/>
                <a:gd name="T64" fmla="*/ 168 w 596"/>
                <a:gd name="T65" fmla="*/ 356 h 662"/>
                <a:gd name="T66" fmla="*/ 194 w 596"/>
                <a:gd name="T67" fmla="*/ 346 h 662"/>
                <a:gd name="T68" fmla="*/ 152 w 596"/>
                <a:gd name="T69" fmla="*/ 362 h 662"/>
                <a:gd name="T70" fmla="*/ 196 w 596"/>
                <a:gd name="T71" fmla="*/ 358 h 662"/>
                <a:gd name="T72" fmla="*/ 226 w 596"/>
                <a:gd name="T73" fmla="*/ 366 h 662"/>
                <a:gd name="T74" fmla="*/ 218 w 596"/>
                <a:gd name="T75" fmla="*/ 448 h 662"/>
                <a:gd name="T76" fmla="*/ 150 w 596"/>
                <a:gd name="T77" fmla="*/ 474 h 662"/>
                <a:gd name="T78" fmla="*/ 38 w 596"/>
                <a:gd name="T79" fmla="*/ 544 h 662"/>
                <a:gd name="T80" fmla="*/ 572 w 596"/>
                <a:gd name="T81" fmla="*/ 582 h 662"/>
                <a:gd name="T82" fmla="*/ 206 w 596"/>
                <a:gd name="T83" fmla="*/ 324 h 662"/>
                <a:gd name="T84" fmla="*/ 174 w 596"/>
                <a:gd name="T85" fmla="*/ 214 h 662"/>
                <a:gd name="T86" fmla="*/ 220 w 596"/>
                <a:gd name="T87" fmla="*/ 142 h 662"/>
                <a:gd name="T88" fmla="*/ 192 w 596"/>
                <a:gd name="T89" fmla="*/ 198 h 662"/>
                <a:gd name="T90" fmla="*/ 248 w 596"/>
                <a:gd name="T91" fmla="*/ 152 h 662"/>
                <a:gd name="T92" fmla="*/ 274 w 596"/>
                <a:gd name="T93" fmla="*/ 160 h 662"/>
                <a:gd name="T94" fmla="*/ 316 w 596"/>
                <a:gd name="T95" fmla="*/ 116 h 662"/>
                <a:gd name="T96" fmla="*/ 278 w 596"/>
                <a:gd name="T97" fmla="*/ 212 h 662"/>
                <a:gd name="T98" fmla="*/ 356 w 596"/>
                <a:gd name="T99" fmla="*/ 116 h 662"/>
                <a:gd name="T100" fmla="*/ 374 w 596"/>
                <a:gd name="T101" fmla="*/ 148 h 662"/>
                <a:gd name="T102" fmla="*/ 414 w 596"/>
                <a:gd name="T103" fmla="*/ 180 h 662"/>
                <a:gd name="T104" fmla="*/ 396 w 596"/>
                <a:gd name="T105" fmla="*/ 224 h 662"/>
                <a:gd name="T106" fmla="*/ 404 w 596"/>
                <a:gd name="T107" fmla="*/ 282 h 662"/>
                <a:gd name="T108" fmla="*/ 380 w 596"/>
                <a:gd name="T109" fmla="*/ 338 h 662"/>
                <a:gd name="T110" fmla="*/ 294 w 596"/>
                <a:gd name="T111" fmla="*/ 408 h 662"/>
                <a:gd name="T112" fmla="*/ 212 w 596"/>
                <a:gd name="T113" fmla="*/ 336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6" h="662">
                  <a:moveTo>
                    <a:pt x="548" y="538"/>
                  </a:moveTo>
                  <a:lnTo>
                    <a:pt x="548" y="538"/>
                  </a:lnTo>
                  <a:lnTo>
                    <a:pt x="520" y="522"/>
                  </a:lnTo>
                  <a:lnTo>
                    <a:pt x="476" y="502"/>
                  </a:lnTo>
                  <a:lnTo>
                    <a:pt x="414" y="472"/>
                  </a:lnTo>
                  <a:lnTo>
                    <a:pt x="414" y="472"/>
                  </a:lnTo>
                  <a:lnTo>
                    <a:pt x="408" y="488"/>
                  </a:lnTo>
                  <a:lnTo>
                    <a:pt x="400" y="506"/>
                  </a:lnTo>
                  <a:lnTo>
                    <a:pt x="382" y="536"/>
                  </a:lnTo>
                  <a:lnTo>
                    <a:pt x="364" y="566"/>
                  </a:lnTo>
                  <a:lnTo>
                    <a:pt x="344" y="592"/>
                  </a:lnTo>
                  <a:lnTo>
                    <a:pt x="324" y="614"/>
                  </a:lnTo>
                  <a:lnTo>
                    <a:pt x="308" y="632"/>
                  </a:lnTo>
                  <a:lnTo>
                    <a:pt x="294" y="646"/>
                  </a:lnTo>
                  <a:lnTo>
                    <a:pt x="294" y="646"/>
                  </a:lnTo>
                  <a:lnTo>
                    <a:pt x="276" y="628"/>
                  </a:lnTo>
                  <a:lnTo>
                    <a:pt x="256" y="604"/>
                  </a:lnTo>
                  <a:lnTo>
                    <a:pt x="238" y="580"/>
                  </a:lnTo>
                  <a:lnTo>
                    <a:pt x="220" y="554"/>
                  </a:lnTo>
                  <a:lnTo>
                    <a:pt x="192" y="508"/>
                  </a:lnTo>
                  <a:lnTo>
                    <a:pt x="174" y="474"/>
                  </a:lnTo>
                  <a:lnTo>
                    <a:pt x="174" y="474"/>
                  </a:lnTo>
                  <a:lnTo>
                    <a:pt x="212" y="464"/>
                  </a:lnTo>
                  <a:lnTo>
                    <a:pt x="214" y="462"/>
                  </a:lnTo>
                  <a:lnTo>
                    <a:pt x="214" y="462"/>
                  </a:lnTo>
                  <a:lnTo>
                    <a:pt x="222" y="454"/>
                  </a:lnTo>
                  <a:lnTo>
                    <a:pt x="228" y="444"/>
                  </a:lnTo>
                  <a:lnTo>
                    <a:pt x="232" y="432"/>
                  </a:lnTo>
                  <a:lnTo>
                    <a:pt x="234" y="420"/>
                  </a:lnTo>
                  <a:lnTo>
                    <a:pt x="234" y="394"/>
                  </a:lnTo>
                  <a:lnTo>
                    <a:pt x="234" y="374"/>
                  </a:lnTo>
                  <a:lnTo>
                    <a:pt x="234" y="374"/>
                  </a:lnTo>
                  <a:lnTo>
                    <a:pt x="248" y="388"/>
                  </a:lnTo>
                  <a:lnTo>
                    <a:pt x="264" y="402"/>
                  </a:lnTo>
                  <a:lnTo>
                    <a:pt x="278" y="410"/>
                  </a:lnTo>
                  <a:lnTo>
                    <a:pt x="286" y="414"/>
                  </a:lnTo>
                  <a:lnTo>
                    <a:pt x="294" y="414"/>
                  </a:lnTo>
                  <a:lnTo>
                    <a:pt x="294" y="414"/>
                  </a:lnTo>
                  <a:lnTo>
                    <a:pt x="296" y="414"/>
                  </a:lnTo>
                  <a:lnTo>
                    <a:pt x="296" y="414"/>
                  </a:lnTo>
                  <a:lnTo>
                    <a:pt x="302" y="414"/>
                  </a:lnTo>
                  <a:lnTo>
                    <a:pt x="310" y="412"/>
                  </a:lnTo>
                  <a:lnTo>
                    <a:pt x="326" y="404"/>
                  </a:lnTo>
                  <a:lnTo>
                    <a:pt x="342" y="390"/>
                  </a:lnTo>
                  <a:lnTo>
                    <a:pt x="356" y="376"/>
                  </a:lnTo>
                  <a:lnTo>
                    <a:pt x="356" y="376"/>
                  </a:lnTo>
                  <a:lnTo>
                    <a:pt x="356" y="396"/>
                  </a:lnTo>
                  <a:lnTo>
                    <a:pt x="356" y="424"/>
                  </a:lnTo>
                  <a:lnTo>
                    <a:pt x="358" y="438"/>
                  </a:lnTo>
                  <a:lnTo>
                    <a:pt x="360" y="450"/>
                  </a:lnTo>
                  <a:lnTo>
                    <a:pt x="364" y="460"/>
                  </a:lnTo>
                  <a:lnTo>
                    <a:pt x="370" y="468"/>
                  </a:lnTo>
                  <a:lnTo>
                    <a:pt x="370" y="470"/>
                  </a:lnTo>
                  <a:lnTo>
                    <a:pt x="370" y="470"/>
                  </a:lnTo>
                  <a:lnTo>
                    <a:pt x="370" y="470"/>
                  </a:lnTo>
                  <a:lnTo>
                    <a:pt x="398" y="478"/>
                  </a:lnTo>
                  <a:lnTo>
                    <a:pt x="410" y="480"/>
                  </a:lnTo>
                  <a:lnTo>
                    <a:pt x="412" y="474"/>
                  </a:lnTo>
                  <a:lnTo>
                    <a:pt x="412" y="474"/>
                  </a:lnTo>
                  <a:lnTo>
                    <a:pt x="400" y="472"/>
                  </a:lnTo>
                  <a:lnTo>
                    <a:pt x="374" y="464"/>
                  </a:lnTo>
                  <a:lnTo>
                    <a:pt x="374" y="464"/>
                  </a:lnTo>
                  <a:lnTo>
                    <a:pt x="370" y="458"/>
                  </a:lnTo>
                  <a:lnTo>
                    <a:pt x="366" y="448"/>
                  </a:lnTo>
                  <a:lnTo>
                    <a:pt x="362" y="424"/>
                  </a:lnTo>
                  <a:lnTo>
                    <a:pt x="362" y="396"/>
                  </a:lnTo>
                  <a:lnTo>
                    <a:pt x="362" y="368"/>
                  </a:lnTo>
                  <a:lnTo>
                    <a:pt x="362" y="368"/>
                  </a:lnTo>
                  <a:lnTo>
                    <a:pt x="382" y="344"/>
                  </a:lnTo>
                  <a:lnTo>
                    <a:pt x="382" y="344"/>
                  </a:lnTo>
                  <a:lnTo>
                    <a:pt x="384" y="352"/>
                  </a:lnTo>
                  <a:lnTo>
                    <a:pt x="388" y="360"/>
                  </a:lnTo>
                  <a:lnTo>
                    <a:pt x="392" y="366"/>
                  </a:lnTo>
                  <a:lnTo>
                    <a:pt x="398" y="370"/>
                  </a:lnTo>
                  <a:lnTo>
                    <a:pt x="412" y="380"/>
                  </a:lnTo>
                  <a:lnTo>
                    <a:pt x="424" y="384"/>
                  </a:lnTo>
                  <a:lnTo>
                    <a:pt x="424" y="384"/>
                  </a:lnTo>
                  <a:lnTo>
                    <a:pt x="414" y="378"/>
                  </a:lnTo>
                  <a:lnTo>
                    <a:pt x="408" y="370"/>
                  </a:lnTo>
                  <a:lnTo>
                    <a:pt x="404" y="362"/>
                  </a:lnTo>
                  <a:lnTo>
                    <a:pt x="400" y="356"/>
                  </a:lnTo>
                  <a:lnTo>
                    <a:pt x="400" y="348"/>
                  </a:lnTo>
                  <a:lnTo>
                    <a:pt x="402" y="342"/>
                  </a:lnTo>
                  <a:lnTo>
                    <a:pt x="404" y="336"/>
                  </a:lnTo>
                  <a:lnTo>
                    <a:pt x="408" y="332"/>
                  </a:lnTo>
                  <a:lnTo>
                    <a:pt x="408" y="332"/>
                  </a:lnTo>
                  <a:lnTo>
                    <a:pt x="412" y="336"/>
                  </a:lnTo>
                  <a:lnTo>
                    <a:pt x="418" y="342"/>
                  </a:lnTo>
                  <a:lnTo>
                    <a:pt x="424" y="346"/>
                  </a:lnTo>
                  <a:lnTo>
                    <a:pt x="432" y="348"/>
                  </a:lnTo>
                  <a:lnTo>
                    <a:pt x="448" y="352"/>
                  </a:lnTo>
                  <a:lnTo>
                    <a:pt x="454" y="350"/>
                  </a:lnTo>
                  <a:lnTo>
                    <a:pt x="458" y="350"/>
                  </a:lnTo>
                  <a:lnTo>
                    <a:pt x="458" y="350"/>
                  </a:lnTo>
                  <a:lnTo>
                    <a:pt x="448" y="348"/>
                  </a:lnTo>
                  <a:lnTo>
                    <a:pt x="442" y="346"/>
                  </a:lnTo>
                  <a:lnTo>
                    <a:pt x="438" y="342"/>
                  </a:lnTo>
                  <a:lnTo>
                    <a:pt x="434" y="338"/>
                  </a:lnTo>
                  <a:lnTo>
                    <a:pt x="434" y="338"/>
                  </a:lnTo>
                  <a:lnTo>
                    <a:pt x="442" y="340"/>
                  </a:lnTo>
                  <a:lnTo>
                    <a:pt x="450" y="340"/>
                  </a:lnTo>
                  <a:lnTo>
                    <a:pt x="456" y="336"/>
                  </a:lnTo>
                  <a:lnTo>
                    <a:pt x="456" y="336"/>
                  </a:lnTo>
                  <a:lnTo>
                    <a:pt x="450" y="336"/>
                  </a:lnTo>
                  <a:lnTo>
                    <a:pt x="444" y="332"/>
                  </a:lnTo>
                  <a:lnTo>
                    <a:pt x="440" y="328"/>
                  </a:lnTo>
                  <a:lnTo>
                    <a:pt x="436" y="324"/>
                  </a:lnTo>
                  <a:lnTo>
                    <a:pt x="432" y="312"/>
                  </a:lnTo>
                  <a:lnTo>
                    <a:pt x="432" y="306"/>
                  </a:lnTo>
                  <a:lnTo>
                    <a:pt x="434" y="302"/>
                  </a:lnTo>
                  <a:lnTo>
                    <a:pt x="434" y="302"/>
                  </a:lnTo>
                  <a:lnTo>
                    <a:pt x="436" y="308"/>
                  </a:lnTo>
                  <a:lnTo>
                    <a:pt x="442" y="314"/>
                  </a:lnTo>
                  <a:lnTo>
                    <a:pt x="448" y="318"/>
                  </a:lnTo>
                  <a:lnTo>
                    <a:pt x="456" y="320"/>
                  </a:lnTo>
                  <a:lnTo>
                    <a:pt x="466" y="322"/>
                  </a:lnTo>
                  <a:lnTo>
                    <a:pt x="474" y="322"/>
                  </a:lnTo>
                  <a:lnTo>
                    <a:pt x="480" y="320"/>
                  </a:lnTo>
                  <a:lnTo>
                    <a:pt x="486" y="318"/>
                  </a:lnTo>
                  <a:lnTo>
                    <a:pt x="486" y="318"/>
                  </a:lnTo>
                  <a:lnTo>
                    <a:pt x="472" y="316"/>
                  </a:lnTo>
                  <a:lnTo>
                    <a:pt x="462" y="310"/>
                  </a:lnTo>
                  <a:lnTo>
                    <a:pt x="454" y="304"/>
                  </a:lnTo>
                  <a:lnTo>
                    <a:pt x="450" y="296"/>
                  </a:lnTo>
                  <a:lnTo>
                    <a:pt x="448" y="286"/>
                  </a:lnTo>
                  <a:lnTo>
                    <a:pt x="448" y="278"/>
                  </a:lnTo>
                  <a:lnTo>
                    <a:pt x="450" y="272"/>
                  </a:lnTo>
                  <a:lnTo>
                    <a:pt x="450" y="268"/>
                  </a:lnTo>
                  <a:lnTo>
                    <a:pt x="450" y="268"/>
                  </a:lnTo>
                  <a:lnTo>
                    <a:pt x="456" y="260"/>
                  </a:lnTo>
                  <a:lnTo>
                    <a:pt x="462" y="250"/>
                  </a:lnTo>
                  <a:lnTo>
                    <a:pt x="468" y="228"/>
                  </a:lnTo>
                  <a:lnTo>
                    <a:pt x="478" y="188"/>
                  </a:lnTo>
                  <a:lnTo>
                    <a:pt x="478" y="188"/>
                  </a:lnTo>
                  <a:lnTo>
                    <a:pt x="478" y="176"/>
                  </a:lnTo>
                  <a:lnTo>
                    <a:pt x="480" y="166"/>
                  </a:lnTo>
                  <a:lnTo>
                    <a:pt x="478" y="154"/>
                  </a:lnTo>
                  <a:lnTo>
                    <a:pt x="476" y="144"/>
                  </a:lnTo>
                  <a:lnTo>
                    <a:pt x="468" y="124"/>
                  </a:lnTo>
                  <a:lnTo>
                    <a:pt x="458" y="106"/>
                  </a:lnTo>
                  <a:lnTo>
                    <a:pt x="448" y="92"/>
                  </a:lnTo>
                  <a:lnTo>
                    <a:pt x="436" y="78"/>
                  </a:lnTo>
                  <a:lnTo>
                    <a:pt x="420" y="64"/>
                  </a:lnTo>
                  <a:lnTo>
                    <a:pt x="420" y="64"/>
                  </a:lnTo>
                  <a:lnTo>
                    <a:pt x="408" y="56"/>
                  </a:lnTo>
                  <a:lnTo>
                    <a:pt x="394" y="50"/>
                  </a:lnTo>
                  <a:lnTo>
                    <a:pt x="378" y="44"/>
                  </a:lnTo>
                  <a:lnTo>
                    <a:pt x="360" y="40"/>
                  </a:lnTo>
                  <a:lnTo>
                    <a:pt x="360" y="40"/>
                  </a:lnTo>
                  <a:lnTo>
                    <a:pt x="356" y="32"/>
                  </a:lnTo>
                  <a:lnTo>
                    <a:pt x="348" y="24"/>
                  </a:lnTo>
                  <a:lnTo>
                    <a:pt x="336" y="16"/>
                  </a:lnTo>
                  <a:lnTo>
                    <a:pt x="322" y="10"/>
                  </a:lnTo>
                  <a:lnTo>
                    <a:pt x="306" y="6"/>
                  </a:lnTo>
                  <a:lnTo>
                    <a:pt x="286" y="2"/>
                  </a:lnTo>
                  <a:lnTo>
                    <a:pt x="268" y="0"/>
                  </a:lnTo>
                  <a:lnTo>
                    <a:pt x="250" y="2"/>
                  </a:lnTo>
                  <a:lnTo>
                    <a:pt x="250" y="2"/>
                  </a:lnTo>
                  <a:lnTo>
                    <a:pt x="232" y="6"/>
                  </a:lnTo>
                  <a:lnTo>
                    <a:pt x="218" y="12"/>
                  </a:lnTo>
                  <a:lnTo>
                    <a:pt x="204" y="20"/>
                  </a:lnTo>
                  <a:lnTo>
                    <a:pt x="192" y="30"/>
                  </a:lnTo>
                  <a:lnTo>
                    <a:pt x="184" y="38"/>
                  </a:lnTo>
                  <a:lnTo>
                    <a:pt x="176" y="46"/>
                  </a:lnTo>
                  <a:lnTo>
                    <a:pt x="164" y="62"/>
                  </a:lnTo>
                  <a:lnTo>
                    <a:pt x="164" y="62"/>
                  </a:lnTo>
                  <a:lnTo>
                    <a:pt x="158" y="64"/>
                  </a:lnTo>
                  <a:lnTo>
                    <a:pt x="148" y="68"/>
                  </a:lnTo>
                  <a:lnTo>
                    <a:pt x="138" y="76"/>
                  </a:lnTo>
                  <a:lnTo>
                    <a:pt x="132" y="82"/>
                  </a:lnTo>
                  <a:lnTo>
                    <a:pt x="128" y="90"/>
                  </a:lnTo>
                  <a:lnTo>
                    <a:pt x="128" y="90"/>
                  </a:lnTo>
                  <a:lnTo>
                    <a:pt x="118" y="98"/>
                  </a:lnTo>
                  <a:lnTo>
                    <a:pt x="110" y="110"/>
                  </a:lnTo>
                  <a:lnTo>
                    <a:pt x="106" y="122"/>
                  </a:lnTo>
                  <a:lnTo>
                    <a:pt x="104" y="136"/>
                  </a:lnTo>
                  <a:lnTo>
                    <a:pt x="104" y="150"/>
                  </a:lnTo>
                  <a:lnTo>
                    <a:pt x="106" y="164"/>
                  </a:lnTo>
                  <a:lnTo>
                    <a:pt x="112" y="176"/>
                  </a:lnTo>
                  <a:lnTo>
                    <a:pt x="120" y="186"/>
                  </a:lnTo>
                  <a:lnTo>
                    <a:pt x="120" y="186"/>
                  </a:lnTo>
                  <a:lnTo>
                    <a:pt x="114" y="198"/>
                  </a:lnTo>
                  <a:lnTo>
                    <a:pt x="106" y="212"/>
                  </a:lnTo>
                  <a:lnTo>
                    <a:pt x="100" y="218"/>
                  </a:lnTo>
                  <a:lnTo>
                    <a:pt x="92" y="224"/>
                  </a:lnTo>
                  <a:lnTo>
                    <a:pt x="86" y="226"/>
                  </a:lnTo>
                  <a:lnTo>
                    <a:pt x="78" y="228"/>
                  </a:lnTo>
                  <a:lnTo>
                    <a:pt x="78" y="228"/>
                  </a:lnTo>
                  <a:lnTo>
                    <a:pt x="84" y="232"/>
                  </a:lnTo>
                  <a:lnTo>
                    <a:pt x="92" y="234"/>
                  </a:lnTo>
                  <a:lnTo>
                    <a:pt x="98" y="234"/>
                  </a:lnTo>
                  <a:lnTo>
                    <a:pt x="104" y="232"/>
                  </a:lnTo>
                  <a:lnTo>
                    <a:pt x="110" y="228"/>
                  </a:lnTo>
                  <a:lnTo>
                    <a:pt x="116" y="224"/>
                  </a:lnTo>
                  <a:lnTo>
                    <a:pt x="116" y="224"/>
                  </a:lnTo>
                  <a:lnTo>
                    <a:pt x="114" y="234"/>
                  </a:lnTo>
                  <a:lnTo>
                    <a:pt x="114" y="246"/>
                  </a:lnTo>
                  <a:lnTo>
                    <a:pt x="116" y="260"/>
                  </a:lnTo>
                  <a:lnTo>
                    <a:pt x="120" y="272"/>
                  </a:lnTo>
                  <a:lnTo>
                    <a:pt x="126" y="282"/>
                  </a:lnTo>
                  <a:lnTo>
                    <a:pt x="134" y="292"/>
                  </a:lnTo>
                  <a:lnTo>
                    <a:pt x="146" y="308"/>
                  </a:lnTo>
                  <a:lnTo>
                    <a:pt x="146" y="308"/>
                  </a:lnTo>
                  <a:lnTo>
                    <a:pt x="144" y="320"/>
                  </a:lnTo>
                  <a:lnTo>
                    <a:pt x="138" y="328"/>
                  </a:lnTo>
                  <a:lnTo>
                    <a:pt x="132" y="334"/>
                  </a:lnTo>
                  <a:lnTo>
                    <a:pt x="120" y="336"/>
                  </a:lnTo>
                  <a:lnTo>
                    <a:pt x="120" y="336"/>
                  </a:lnTo>
                  <a:lnTo>
                    <a:pt x="128" y="338"/>
                  </a:lnTo>
                  <a:lnTo>
                    <a:pt x="136" y="338"/>
                  </a:lnTo>
                  <a:lnTo>
                    <a:pt x="142" y="338"/>
                  </a:lnTo>
                  <a:lnTo>
                    <a:pt x="148" y="336"/>
                  </a:lnTo>
                  <a:lnTo>
                    <a:pt x="156" y="328"/>
                  </a:lnTo>
                  <a:lnTo>
                    <a:pt x="164" y="320"/>
                  </a:lnTo>
                  <a:lnTo>
                    <a:pt x="164" y="320"/>
                  </a:lnTo>
                  <a:lnTo>
                    <a:pt x="164" y="328"/>
                  </a:lnTo>
                  <a:lnTo>
                    <a:pt x="162" y="334"/>
                  </a:lnTo>
                  <a:lnTo>
                    <a:pt x="162" y="334"/>
                  </a:lnTo>
                  <a:lnTo>
                    <a:pt x="168" y="328"/>
                  </a:lnTo>
                  <a:lnTo>
                    <a:pt x="174" y="318"/>
                  </a:lnTo>
                  <a:lnTo>
                    <a:pt x="176" y="304"/>
                  </a:lnTo>
                  <a:lnTo>
                    <a:pt x="176" y="288"/>
                  </a:lnTo>
                  <a:lnTo>
                    <a:pt x="176" y="288"/>
                  </a:lnTo>
                  <a:lnTo>
                    <a:pt x="182" y="298"/>
                  </a:lnTo>
                  <a:lnTo>
                    <a:pt x="184" y="310"/>
                  </a:lnTo>
                  <a:lnTo>
                    <a:pt x="184" y="320"/>
                  </a:lnTo>
                  <a:lnTo>
                    <a:pt x="182" y="330"/>
                  </a:lnTo>
                  <a:lnTo>
                    <a:pt x="180" y="338"/>
                  </a:lnTo>
                  <a:lnTo>
                    <a:pt x="176" y="346"/>
                  </a:lnTo>
                  <a:lnTo>
                    <a:pt x="172" y="352"/>
                  </a:lnTo>
                  <a:lnTo>
                    <a:pt x="168" y="356"/>
                  </a:lnTo>
                  <a:lnTo>
                    <a:pt x="168" y="356"/>
                  </a:lnTo>
                  <a:lnTo>
                    <a:pt x="176" y="352"/>
                  </a:lnTo>
                  <a:lnTo>
                    <a:pt x="184" y="346"/>
                  </a:lnTo>
                  <a:lnTo>
                    <a:pt x="190" y="338"/>
                  </a:lnTo>
                  <a:lnTo>
                    <a:pt x="196" y="332"/>
                  </a:lnTo>
                  <a:lnTo>
                    <a:pt x="196" y="332"/>
                  </a:lnTo>
                  <a:lnTo>
                    <a:pt x="194" y="346"/>
                  </a:lnTo>
                  <a:lnTo>
                    <a:pt x="190" y="356"/>
                  </a:lnTo>
                  <a:lnTo>
                    <a:pt x="186" y="362"/>
                  </a:lnTo>
                  <a:lnTo>
                    <a:pt x="178" y="366"/>
                  </a:lnTo>
                  <a:lnTo>
                    <a:pt x="172" y="366"/>
                  </a:lnTo>
                  <a:lnTo>
                    <a:pt x="164" y="366"/>
                  </a:lnTo>
                  <a:lnTo>
                    <a:pt x="152" y="362"/>
                  </a:lnTo>
                  <a:lnTo>
                    <a:pt x="152" y="362"/>
                  </a:lnTo>
                  <a:lnTo>
                    <a:pt x="156" y="366"/>
                  </a:lnTo>
                  <a:lnTo>
                    <a:pt x="162" y="368"/>
                  </a:lnTo>
                  <a:lnTo>
                    <a:pt x="168" y="370"/>
                  </a:lnTo>
                  <a:lnTo>
                    <a:pt x="176" y="370"/>
                  </a:lnTo>
                  <a:lnTo>
                    <a:pt x="184" y="368"/>
                  </a:lnTo>
                  <a:lnTo>
                    <a:pt x="190" y="364"/>
                  </a:lnTo>
                  <a:lnTo>
                    <a:pt x="196" y="358"/>
                  </a:lnTo>
                  <a:lnTo>
                    <a:pt x="202" y="348"/>
                  </a:lnTo>
                  <a:lnTo>
                    <a:pt x="202" y="348"/>
                  </a:lnTo>
                  <a:lnTo>
                    <a:pt x="204" y="334"/>
                  </a:lnTo>
                  <a:lnTo>
                    <a:pt x="204" y="334"/>
                  </a:lnTo>
                  <a:lnTo>
                    <a:pt x="206" y="338"/>
                  </a:lnTo>
                  <a:lnTo>
                    <a:pt x="206" y="338"/>
                  </a:lnTo>
                  <a:lnTo>
                    <a:pt x="226" y="366"/>
                  </a:lnTo>
                  <a:lnTo>
                    <a:pt x="226" y="366"/>
                  </a:lnTo>
                  <a:lnTo>
                    <a:pt x="226" y="366"/>
                  </a:lnTo>
                  <a:lnTo>
                    <a:pt x="228" y="384"/>
                  </a:lnTo>
                  <a:lnTo>
                    <a:pt x="228" y="410"/>
                  </a:lnTo>
                  <a:lnTo>
                    <a:pt x="228" y="424"/>
                  </a:lnTo>
                  <a:lnTo>
                    <a:pt x="224" y="436"/>
                  </a:lnTo>
                  <a:lnTo>
                    <a:pt x="218" y="448"/>
                  </a:lnTo>
                  <a:lnTo>
                    <a:pt x="210" y="458"/>
                  </a:lnTo>
                  <a:lnTo>
                    <a:pt x="210" y="458"/>
                  </a:lnTo>
                  <a:lnTo>
                    <a:pt x="172" y="470"/>
                  </a:lnTo>
                  <a:lnTo>
                    <a:pt x="172" y="470"/>
                  </a:lnTo>
                  <a:lnTo>
                    <a:pt x="170" y="466"/>
                  </a:lnTo>
                  <a:lnTo>
                    <a:pt x="170" y="466"/>
                  </a:lnTo>
                  <a:lnTo>
                    <a:pt x="150" y="474"/>
                  </a:lnTo>
                  <a:lnTo>
                    <a:pt x="108" y="494"/>
                  </a:lnTo>
                  <a:lnTo>
                    <a:pt x="84" y="506"/>
                  </a:lnTo>
                  <a:lnTo>
                    <a:pt x="62" y="520"/>
                  </a:lnTo>
                  <a:lnTo>
                    <a:pt x="46" y="532"/>
                  </a:lnTo>
                  <a:lnTo>
                    <a:pt x="42" y="540"/>
                  </a:lnTo>
                  <a:lnTo>
                    <a:pt x="38" y="544"/>
                  </a:lnTo>
                  <a:lnTo>
                    <a:pt x="38" y="544"/>
                  </a:lnTo>
                  <a:lnTo>
                    <a:pt x="16" y="614"/>
                  </a:lnTo>
                  <a:lnTo>
                    <a:pt x="0" y="662"/>
                  </a:lnTo>
                  <a:lnTo>
                    <a:pt x="596" y="662"/>
                  </a:lnTo>
                  <a:lnTo>
                    <a:pt x="596" y="662"/>
                  </a:lnTo>
                  <a:lnTo>
                    <a:pt x="592" y="644"/>
                  </a:lnTo>
                  <a:lnTo>
                    <a:pt x="580" y="604"/>
                  </a:lnTo>
                  <a:lnTo>
                    <a:pt x="572" y="582"/>
                  </a:lnTo>
                  <a:lnTo>
                    <a:pt x="564" y="562"/>
                  </a:lnTo>
                  <a:lnTo>
                    <a:pt x="556" y="546"/>
                  </a:lnTo>
                  <a:lnTo>
                    <a:pt x="552" y="540"/>
                  </a:lnTo>
                  <a:lnTo>
                    <a:pt x="548" y="538"/>
                  </a:lnTo>
                  <a:lnTo>
                    <a:pt x="548" y="538"/>
                  </a:lnTo>
                  <a:close/>
                  <a:moveTo>
                    <a:pt x="206" y="324"/>
                  </a:moveTo>
                  <a:lnTo>
                    <a:pt x="206" y="324"/>
                  </a:lnTo>
                  <a:lnTo>
                    <a:pt x="204" y="308"/>
                  </a:lnTo>
                  <a:lnTo>
                    <a:pt x="202" y="294"/>
                  </a:lnTo>
                  <a:lnTo>
                    <a:pt x="194" y="266"/>
                  </a:lnTo>
                  <a:lnTo>
                    <a:pt x="194" y="266"/>
                  </a:lnTo>
                  <a:lnTo>
                    <a:pt x="188" y="248"/>
                  </a:lnTo>
                  <a:lnTo>
                    <a:pt x="182" y="230"/>
                  </a:lnTo>
                  <a:lnTo>
                    <a:pt x="174" y="214"/>
                  </a:lnTo>
                  <a:lnTo>
                    <a:pt x="166" y="206"/>
                  </a:lnTo>
                  <a:lnTo>
                    <a:pt x="166" y="206"/>
                  </a:lnTo>
                  <a:lnTo>
                    <a:pt x="174" y="198"/>
                  </a:lnTo>
                  <a:lnTo>
                    <a:pt x="188" y="184"/>
                  </a:lnTo>
                  <a:lnTo>
                    <a:pt x="204" y="164"/>
                  </a:lnTo>
                  <a:lnTo>
                    <a:pt x="220" y="142"/>
                  </a:lnTo>
                  <a:lnTo>
                    <a:pt x="220" y="142"/>
                  </a:lnTo>
                  <a:lnTo>
                    <a:pt x="212" y="158"/>
                  </a:lnTo>
                  <a:lnTo>
                    <a:pt x="204" y="176"/>
                  </a:lnTo>
                  <a:lnTo>
                    <a:pt x="194" y="192"/>
                  </a:lnTo>
                  <a:lnTo>
                    <a:pt x="188" y="198"/>
                  </a:lnTo>
                  <a:lnTo>
                    <a:pt x="180" y="204"/>
                  </a:lnTo>
                  <a:lnTo>
                    <a:pt x="180" y="204"/>
                  </a:lnTo>
                  <a:lnTo>
                    <a:pt x="192" y="198"/>
                  </a:lnTo>
                  <a:lnTo>
                    <a:pt x="202" y="192"/>
                  </a:lnTo>
                  <a:lnTo>
                    <a:pt x="212" y="184"/>
                  </a:lnTo>
                  <a:lnTo>
                    <a:pt x="222" y="174"/>
                  </a:lnTo>
                  <a:lnTo>
                    <a:pt x="238" y="154"/>
                  </a:lnTo>
                  <a:lnTo>
                    <a:pt x="256" y="132"/>
                  </a:lnTo>
                  <a:lnTo>
                    <a:pt x="256" y="132"/>
                  </a:lnTo>
                  <a:lnTo>
                    <a:pt x="248" y="152"/>
                  </a:lnTo>
                  <a:lnTo>
                    <a:pt x="242" y="174"/>
                  </a:lnTo>
                  <a:lnTo>
                    <a:pt x="234" y="214"/>
                  </a:lnTo>
                  <a:lnTo>
                    <a:pt x="234" y="214"/>
                  </a:lnTo>
                  <a:lnTo>
                    <a:pt x="248" y="200"/>
                  </a:lnTo>
                  <a:lnTo>
                    <a:pt x="260" y="188"/>
                  </a:lnTo>
                  <a:lnTo>
                    <a:pt x="268" y="174"/>
                  </a:lnTo>
                  <a:lnTo>
                    <a:pt x="274" y="160"/>
                  </a:lnTo>
                  <a:lnTo>
                    <a:pt x="274" y="160"/>
                  </a:lnTo>
                  <a:lnTo>
                    <a:pt x="282" y="148"/>
                  </a:lnTo>
                  <a:lnTo>
                    <a:pt x="290" y="134"/>
                  </a:lnTo>
                  <a:lnTo>
                    <a:pt x="304" y="118"/>
                  </a:lnTo>
                  <a:lnTo>
                    <a:pt x="320" y="102"/>
                  </a:lnTo>
                  <a:lnTo>
                    <a:pt x="320" y="102"/>
                  </a:lnTo>
                  <a:lnTo>
                    <a:pt x="316" y="116"/>
                  </a:lnTo>
                  <a:lnTo>
                    <a:pt x="314" y="128"/>
                  </a:lnTo>
                  <a:lnTo>
                    <a:pt x="312" y="152"/>
                  </a:lnTo>
                  <a:lnTo>
                    <a:pt x="310" y="166"/>
                  </a:lnTo>
                  <a:lnTo>
                    <a:pt x="304" y="180"/>
                  </a:lnTo>
                  <a:lnTo>
                    <a:pt x="294" y="194"/>
                  </a:lnTo>
                  <a:lnTo>
                    <a:pt x="278" y="212"/>
                  </a:lnTo>
                  <a:lnTo>
                    <a:pt x="278" y="212"/>
                  </a:lnTo>
                  <a:lnTo>
                    <a:pt x="294" y="204"/>
                  </a:lnTo>
                  <a:lnTo>
                    <a:pt x="308" y="194"/>
                  </a:lnTo>
                  <a:lnTo>
                    <a:pt x="322" y="180"/>
                  </a:lnTo>
                  <a:lnTo>
                    <a:pt x="334" y="166"/>
                  </a:lnTo>
                  <a:lnTo>
                    <a:pt x="344" y="148"/>
                  </a:lnTo>
                  <a:lnTo>
                    <a:pt x="350" y="132"/>
                  </a:lnTo>
                  <a:lnTo>
                    <a:pt x="356" y="116"/>
                  </a:lnTo>
                  <a:lnTo>
                    <a:pt x="358" y="100"/>
                  </a:lnTo>
                  <a:lnTo>
                    <a:pt x="358" y="100"/>
                  </a:lnTo>
                  <a:lnTo>
                    <a:pt x="360" y="126"/>
                  </a:lnTo>
                  <a:lnTo>
                    <a:pt x="360" y="126"/>
                  </a:lnTo>
                  <a:lnTo>
                    <a:pt x="360" y="132"/>
                  </a:lnTo>
                  <a:lnTo>
                    <a:pt x="364" y="138"/>
                  </a:lnTo>
                  <a:lnTo>
                    <a:pt x="374" y="148"/>
                  </a:lnTo>
                  <a:lnTo>
                    <a:pt x="386" y="156"/>
                  </a:lnTo>
                  <a:lnTo>
                    <a:pt x="398" y="162"/>
                  </a:lnTo>
                  <a:lnTo>
                    <a:pt x="398" y="162"/>
                  </a:lnTo>
                  <a:lnTo>
                    <a:pt x="402" y="164"/>
                  </a:lnTo>
                  <a:lnTo>
                    <a:pt x="408" y="170"/>
                  </a:lnTo>
                  <a:lnTo>
                    <a:pt x="410" y="174"/>
                  </a:lnTo>
                  <a:lnTo>
                    <a:pt x="414" y="180"/>
                  </a:lnTo>
                  <a:lnTo>
                    <a:pt x="414" y="188"/>
                  </a:lnTo>
                  <a:lnTo>
                    <a:pt x="414" y="194"/>
                  </a:lnTo>
                  <a:lnTo>
                    <a:pt x="412" y="202"/>
                  </a:lnTo>
                  <a:lnTo>
                    <a:pt x="406" y="208"/>
                  </a:lnTo>
                  <a:lnTo>
                    <a:pt x="406" y="208"/>
                  </a:lnTo>
                  <a:lnTo>
                    <a:pt x="400" y="216"/>
                  </a:lnTo>
                  <a:lnTo>
                    <a:pt x="396" y="224"/>
                  </a:lnTo>
                  <a:lnTo>
                    <a:pt x="392" y="234"/>
                  </a:lnTo>
                  <a:lnTo>
                    <a:pt x="392" y="244"/>
                  </a:lnTo>
                  <a:lnTo>
                    <a:pt x="392" y="254"/>
                  </a:lnTo>
                  <a:lnTo>
                    <a:pt x="394" y="264"/>
                  </a:lnTo>
                  <a:lnTo>
                    <a:pt x="398" y="274"/>
                  </a:lnTo>
                  <a:lnTo>
                    <a:pt x="404" y="282"/>
                  </a:lnTo>
                  <a:lnTo>
                    <a:pt x="404" y="282"/>
                  </a:lnTo>
                  <a:lnTo>
                    <a:pt x="398" y="292"/>
                  </a:lnTo>
                  <a:lnTo>
                    <a:pt x="390" y="306"/>
                  </a:lnTo>
                  <a:lnTo>
                    <a:pt x="384" y="328"/>
                  </a:lnTo>
                  <a:lnTo>
                    <a:pt x="384" y="328"/>
                  </a:lnTo>
                  <a:lnTo>
                    <a:pt x="382" y="334"/>
                  </a:lnTo>
                  <a:lnTo>
                    <a:pt x="382" y="334"/>
                  </a:lnTo>
                  <a:lnTo>
                    <a:pt x="380" y="338"/>
                  </a:lnTo>
                  <a:lnTo>
                    <a:pt x="380" y="338"/>
                  </a:lnTo>
                  <a:lnTo>
                    <a:pt x="358" y="364"/>
                  </a:lnTo>
                  <a:lnTo>
                    <a:pt x="338" y="386"/>
                  </a:lnTo>
                  <a:lnTo>
                    <a:pt x="326" y="396"/>
                  </a:lnTo>
                  <a:lnTo>
                    <a:pt x="316" y="404"/>
                  </a:lnTo>
                  <a:lnTo>
                    <a:pt x="304" y="408"/>
                  </a:lnTo>
                  <a:lnTo>
                    <a:pt x="294" y="408"/>
                  </a:lnTo>
                  <a:lnTo>
                    <a:pt x="294" y="408"/>
                  </a:lnTo>
                  <a:lnTo>
                    <a:pt x="284" y="406"/>
                  </a:lnTo>
                  <a:lnTo>
                    <a:pt x="272" y="402"/>
                  </a:lnTo>
                  <a:lnTo>
                    <a:pt x="260" y="394"/>
                  </a:lnTo>
                  <a:lnTo>
                    <a:pt x="250" y="384"/>
                  </a:lnTo>
                  <a:lnTo>
                    <a:pt x="228" y="360"/>
                  </a:lnTo>
                  <a:lnTo>
                    <a:pt x="212" y="336"/>
                  </a:lnTo>
                  <a:lnTo>
                    <a:pt x="212" y="336"/>
                  </a:lnTo>
                  <a:lnTo>
                    <a:pt x="206" y="324"/>
                  </a:lnTo>
                  <a:lnTo>
                    <a:pt x="206" y="324"/>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3185">
                <a:solidFill>
                  <a:schemeClr val="bg1"/>
                </a:solidFill>
                <a:cs typeface="+mn-ea"/>
                <a:sym typeface="+mn-lt"/>
              </a:endParaRPr>
            </a:p>
          </p:txBody>
        </p:sp>
      </p:grpSp>
      <p:grpSp>
        <p:nvGrpSpPr>
          <p:cNvPr id="66" name="组合 36"/>
          <p:cNvGrpSpPr/>
          <p:nvPr/>
        </p:nvGrpSpPr>
        <p:grpSpPr>
          <a:xfrm>
            <a:off x="671260" y="3688954"/>
            <a:ext cx="3084746" cy="901530"/>
            <a:chOff x="3624780" y="2412339"/>
            <a:chExt cx="2351472" cy="901529"/>
          </a:xfrm>
        </p:grpSpPr>
        <p:sp>
          <p:nvSpPr>
            <p:cNvPr id="67" name="文本框 66"/>
            <p:cNvSpPr txBox="1"/>
            <p:nvPr/>
          </p:nvSpPr>
          <p:spPr>
            <a:xfrm>
              <a:off x="3733627" y="2412339"/>
              <a:ext cx="2133781" cy="461664"/>
            </a:xfrm>
            <a:prstGeom prst="rect">
              <a:avLst/>
            </a:prstGeom>
            <a:noFill/>
          </p:spPr>
          <p:txBody>
            <a:bodyPr wrap="square" rtlCol="0">
              <a:spAutoFit/>
              <a:scene3d>
                <a:camera prst="orthographicFront"/>
                <a:lightRig rig="threePt" dir="t"/>
              </a:scene3d>
              <a:sp3d contourW="12700"/>
            </a:bodyPr>
            <a:lstStyle/>
            <a:p>
              <a:pPr algn="ct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68" name="文本框 67"/>
            <p:cNvSpPr txBox="1"/>
            <p:nvPr/>
          </p:nvSpPr>
          <p:spPr>
            <a:xfrm>
              <a:off x="3624780" y="2750894"/>
              <a:ext cx="235147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69" name="组合 36"/>
          <p:cNvGrpSpPr/>
          <p:nvPr/>
        </p:nvGrpSpPr>
        <p:grpSpPr>
          <a:xfrm>
            <a:off x="3303647" y="5143811"/>
            <a:ext cx="3084746" cy="901530"/>
            <a:chOff x="3624780" y="2412339"/>
            <a:chExt cx="2351472" cy="901529"/>
          </a:xfrm>
        </p:grpSpPr>
        <p:sp>
          <p:nvSpPr>
            <p:cNvPr id="70" name="文本框 69"/>
            <p:cNvSpPr txBox="1"/>
            <p:nvPr/>
          </p:nvSpPr>
          <p:spPr>
            <a:xfrm>
              <a:off x="3733627" y="2412339"/>
              <a:ext cx="2133781" cy="461664"/>
            </a:xfrm>
            <a:prstGeom prst="rect">
              <a:avLst/>
            </a:prstGeom>
            <a:noFill/>
          </p:spPr>
          <p:txBody>
            <a:bodyPr wrap="square" rtlCol="0">
              <a:spAutoFit/>
              <a:scene3d>
                <a:camera prst="orthographicFront"/>
                <a:lightRig rig="threePt" dir="t"/>
              </a:scene3d>
              <a:sp3d contourW="12700"/>
            </a:bodyPr>
            <a:lstStyle/>
            <a:p>
              <a:pPr algn="ct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71" name="文本框 70"/>
            <p:cNvSpPr txBox="1"/>
            <p:nvPr/>
          </p:nvSpPr>
          <p:spPr>
            <a:xfrm>
              <a:off x="3624780" y="2750894"/>
              <a:ext cx="235147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72" name="组合 36"/>
          <p:cNvGrpSpPr/>
          <p:nvPr/>
        </p:nvGrpSpPr>
        <p:grpSpPr>
          <a:xfrm>
            <a:off x="5909382" y="3688954"/>
            <a:ext cx="3084746" cy="901530"/>
            <a:chOff x="3624780" y="2412339"/>
            <a:chExt cx="2351472" cy="901529"/>
          </a:xfrm>
        </p:grpSpPr>
        <p:sp>
          <p:nvSpPr>
            <p:cNvPr id="73" name="文本框 72"/>
            <p:cNvSpPr txBox="1"/>
            <p:nvPr/>
          </p:nvSpPr>
          <p:spPr>
            <a:xfrm>
              <a:off x="3733627" y="2412339"/>
              <a:ext cx="2133781" cy="461664"/>
            </a:xfrm>
            <a:prstGeom prst="rect">
              <a:avLst/>
            </a:prstGeom>
            <a:noFill/>
          </p:spPr>
          <p:txBody>
            <a:bodyPr wrap="square" rtlCol="0">
              <a:spAutoFit/>
              <a:scene3d>
                <a:camera prst="orthographicFront"/>
                <a:lightRig rig="threePt" dir="t"/>
              </a:scene3d>
              <a:sp3d contourW="12700"/>
            </a:bodyPr>
            <a:lstStyle/>
            <a:p>
              <a:pPr algn="ct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74" name="文本框 73"/>
            <p:cNvSpPr txBox="1"/>
            <p:nvPr/>
          </p:nvSpPr>
          <p:spPr>
            <a:xfrm>
              <a:off x="3624780" y="2750894"/>
              <a:ext cx="235147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75" name="组合 36"/>
          <p:cNvGrpSpPr/>
          <p:nvPr/>
        </p:nvGrpSpPr>
        <p:grpSpPr>
          <a:xfrm>
            <a:off x="8524624" y="5143811"/>
            <a:ext cx="3084746" cy="901530"/>
            <a:chOff x="3624780" y="2412339"/>
            <a:chExt cx="2351472" cy="901529"/>
          </a:xfrm>
        </p:grpSpPr>
        <p:sp>
          <p:nvSpPr>
            <p:cNvPr id="76" name="文本框 75"/>
            <p:cNvSpPr txBox="1"/>
            <p:nvPr/>
          </p:nvSpPr>
          <p:spPr>
            <a:xfrm>
              <a:off x="3733627" y="2412339"/>
              <a:ext cx="2133781" cy="461664"/>
            </a:xfrm>
            <a:prstGeom prst="rect">
              <a:avLst/>
            </a:prstGeom>
            <a:noFill/>
          </p:spPr>
          <p:txBody>
            <a:bodyPr wrap="square" rtlCol="0">
              <a:spAutoFit/>
              <a:scene3d>
                <a:camera prst="orthographicFront"/>
                <a:lightRig rig="threePt" dir="t"/>
              </a:scene3d>
              <a:sp3d contourW="12700"/>
            </a:bodyPr>
            <a:lstStyle/>
            <a:p>
              <a:pPr algn="ct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77" name="文本框 76"/>
            <p:cNvSpPr txBox="1"/>
            <p:nvPr/>
          </p:nvSpPr>
          <p:spPr>
            <a:xfrm>
              <a:off x="3624780" y="2750894"/>
              <a:ext cx="235147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cxnSp>
        <p:nvCxnSpPr>
          <p:cNvPr id="78" name="直线连接符 41"/>
          <p:cNvCxnSpPr/>
          <p:nvPr/>
        </p:nvCxnSpPr>
        <p:spPr>
          <a:xfrm>
            <a:off x="4844716" y="3688953"/>
            <a:ext cx="0" cy="1257730"/>
          </a:xfrm>
          <a:prstGeom prst="line">
            <a:avLst/>
          </a:prstGeom>
          <a:ln>
            <a:solidFill>
              <a:schemeClr val="bg1">
                <a:lumMod val="65000"/>
              </a:schemeClr>
            </a:solidFill>
            <a:prstDash val="lg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9" name="直线连接符 42"/>
          <p:cNvCxnSpPr/>
          <p:nvPr/>
        </p:nvCxnSpPr>
        <p:spPr>
          <a:xfrm>
            <a:off x="10066421" y="3688953"/>
            <a:ext cx="0" cy="1257730"/>
          </a:xfrm>
          <a:prstGeom prst="line">
            <a:avLst/>
          </a:prstGeom>
          <a:ln>
            <a:solidFill>
              <a:schemeClr val="bg1">
                <a:lumMod val="65000"/>
              </a:schemeClr>
            </a:solidFill>
            <a:prstDash val="lgDash"/>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63"/>
                                        </p:tgtEl>
                                        <p:attrNameLst>
                                          <p:attrName>style.visibility</p:attrName>
                                        </p:attrNameLst>
                                      </p:cBhvr>
                                      <p:to>
                                        <p:strVal val="visible"/>
                                      </p:to>
                                    </p:set>
                                    <p:animEffect transition="in" filter="wipe(left)">
                                      <p:cBhvr>
                                        <p:cTn id="19" dur="500"/>
                                        <p:tgtEl>
                                          <p:spTgt spid="63"/>
                                        </p:tgtEl>
                                      </p:cBhvr>
                                    </p:animEffect>
                                  </p:childTnLst>
                                </p:cTn>
                              </p:par>
                            </p:childTnLst>
                          </p:cTn>
                        </p:par>
                        <p:par>
                          <p:cTn id="20" fill="hold">
                            <p:stCondLst>
                              <p:cond delay="2000"/>
                            </p:stCondLst>
                            <p:childTnLst>
                              <p:par>
                                <p:cTn id="21" presetID="42" presetClass="entr" presetSubtype="0" fill="hold" nodeType="afterEffect">
                                  <p:stCondLst>
                                    <p:cond delay="0"/>
                                  </p:stCondLst>
                                  <p:childTnLst>
                                    <p:set>
                                      <p:cBhvr>
                                        <p:cTn id="22" dur="1" fill="hold">
                                          <p:stCondLst>
                                            <p:cond delay="0"/>
                                          </p:stCondLst>
                                        </p:cTn>
                                        <p:tgtEl>
                                          <p:spTgt spid="66"/>
                                        </p:tgtEl>
                                        <p:attrNameLst>
                                          <p:attrName>style.visibility</p:attrName>
                                        </p:attrNameLst>
                                      </p:cBhvr>
                                      <p:to>
                                        <p:strVal val="visible"/>
                                      </p:to>
                                    </p:set>
                                    <p:animEffect transition="in" filter="fade">
                                      <p:cBhvr>
                                        <p:cTn id="23" dur="1000"/>
                                        <p:tgtEl>
                                          <p:spTgt spid="66"/>
                                        </p:tgtEl>
                                      </p:cBhvr>
                                    </p:animEffect>
                                    <p:anim calcmode="lin" valueType="num">
                                      <p:cBhvr>
                                        <p:cTn id="24" dur="1000" fill="hold"/>
                                        <p:tgtEl>
                                          <p:spTgt spid="66"/>
                                        </p:tgtEl>
                                        <p:attrNameLst>
                                          <p:attrName>ppt_x</p:attrName>
                                        </p:attrNameLst>
                                      </p:cBhvr>
                                      <p:tavLst>
                                        <p:tav tm="0">
                                          <p:val>
                                            <p:strVal val="#ppt_x"/>
                                          </p:val>
                                        </p:tav>
                                        <p:tav tm="100000">
                                          <p:val>
                                            <p:strVal val="#ppt_x"/>
                                          </p:val>
                                        </p:tav>
                                      </p:tavLst>
                                    </p:anim>
                                    <p:anim calcmode="lin" valueType="num">
                                      <p:cBhvr>
                                        <p:cTn id="25" dur="1000" fill="hold"/>
                                        <p:tgtEl>
                                          <p:spTgt spid="6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fade">
                                      <p:cBhvr>
                                        <p:cTn id="29" dur="1000"/>
                                        <p:tgtEl>
                                          <p:spTgt spid="69"/>
                                        </p:tgtEl>
                                      </p:cBhvr>
                                    </p:animEffect>
                                    <p:anim calcmode="lin" valueType="num">
                                      <p:cBhvr>
                                        <p:cTn id="30" dur="1000" fill="hold"/>
                                        <p:tgtEl>
                                          <p:spTgt spid="69"/>
                                        </p:tgtEl>
                                        <p:attrNameLst>
                                          <p:attrName>ppt_x</p:attrName>
                                        </p:attrNameLst>
                                      </p:cBhvr>
                                      <p:tavLst>
                                        <p:tav tm="0">
                                          <p:val>
                                            <p:strVal val="#ppt_x"/>
                                          </p:val>
                                        </p:tav>
                                        <p:tav tm="100000">
                                          <p:val>
                                            <p:strVal val="#ppt_x"/>
                                          </p:val>
                                        </p:tav>
                                      </p:tavLst>
                                    </p:anim>
                                    <p:anim calcmode="lin" valueType="num">
                                      <p:cBhvr>
                                        <p:cTn id="31" dur="1000" fill="hold"/>
                                        <p:tgtEl>
                                          <p:spTgt spid="6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1000" fill="hold"/>
                                        <p:tgtEl>
                                          <p:spTgt spid="72"/>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75"/>
                                        </p:tgtEl>
                                        <p:attrNameLst>
                                          <p:attrName>style.visibility</p:attrName>
                                        </p:attrNameLst>
                                      </p:cBhvr>
                                      <p:to>
                                        <p:strVal val="visible"/>
                                      </p:to>
                                    </p:set>
                                    <p:animEffect transition="in" filter="fade">
                                      <p:cBhvr>
                                        <p:cTn id="41" dur="1000"/>
                                        <p:tgtEl>
                                          <p:spTgt spid="75"/>
                                        </p:tgtEl>
                                      </p:cBhvr>
                                    </p:animEffect>
                                    <p:anim calcmode="lin" valueType="num">
                                      <p:cBhvr>
                                        <p:cTn id="42" dur="1000" fill="hold"/>
                                        <p:tgtEl>
                                          <p:spTgt spid="75"/>
                                        </p:tgtEl>
                                        <p:attrNameLst>
                                          <p:attrName>ppt_x</p:attrName>
                                        </p:attrNameLst>
                                      </p:cBhvr>
                                      <p:tavLst>
                                        <p:tav tm="0">
                                          <p:val>
                                            <p:strVal val="#ppt_x"/>
                                          </p:val>
                                        </p:tav>
                                        <p:tav tm="100000">
                                          <p:val>
                                            <p:strVal val="#ppt_x"/>
                                          </p:val>
                                        </p:tav>
                                      </p:tavLst>
                                    </p:anim>
                                    <p:anim calcmode="lin" valueType="num">
                                      <p:cBhvr>
                                        <p:cTn id="43"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H_Other_2"/>
          <p:cNvSpPr/>
          <p:nvPr>
            <p:custDataLst>
              <p:tags r:id="rId3"/>
            </p:custDataLst>
          </p:nvPr>
        </p:nvSpPr>
        <p:spPr>
          <a:xfrm>
            <a:off x="6573838" y="4740276"/>
            <a:ext cx="468312"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9" name="MH_Other_5"/>
          <p:cNvSpPr/>
          <p:nvPr>
            <p:custDataLst>
              <p:tags r:id="rId4"/>
            </p:custDataLst>
          </p:nvPr>
        </p:nvSpPr>
        <p:spPr>
          <a:xfrm>
            <a:off x="5175251" y="4740276"/>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5" name="MH_Other_1"/>
          <p:cNvSpPr/>
          <p:nvPr>
            <p:custDataLst>
              <p:tags r:id="rId5"/>
            </p:custDataLst>
          </p:nvPr>
        </p:nvSpPr>
        <p:spPr>
          <a:xfrm>
            <a:off x="6615571" y="1426072"/>
            <a:ext cx="900447" cy="3980455"/>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gradFill>
            <a:gsLst>
              <a:gs pos="1000">
                <a:srgbClr val="FE8C67"/>
              </a:gs>
              <a:gs pos="100000">
                <a:srgbClr val="EC354A"/>
              </a:gs>
            </a:gsLst>
            <a:path path="circle"/>
          </a:gradFill>
          <a:ln>
            <a:noFill/>
          </a:ln>
          <a:effectLst>
            <a:outerShdw blurRad="4953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7" name="MH_Other_3"/>
          <p:cNvSpPr/>
          <p:nvPr>
            <p:custDataLst>
              <p:tags r:id="rId6"/>
            </p:custDataLst>
          </p:nvPr>
        </p:nvSpPr>
        <p:spPr>
          <a:xfrm flipV="1">
            <a:off x="6901778" y="3592426"/>
            <a:ext cx="339043" cy="130333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8" name="MH_Other_4"/>
          <p:cNvSpPr/>
          <p:nvPr>
            <p:custDataLst>
              <p:tags r:id="rId7"/>
            </p:custDataLst>
          </p:nvPr>
        </p:nvSpPr>
        <p:spPr>
          <a:xfrm>
            <a:off x="4675981" y="1426072"/>
            <a:ext cx="898244" cy="3980455"/>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gradFill>
            <a:gsLst>
              <a:gs pos="1000">
                <a:srgbClr val="FE8C67"/>
              </a:gs>
              <a:gs pos="100000">
                <a:srgbClr val="EC354A"/>
              </a:gs>
            </a:gsLst>
            <a:path path="circle"/>
          </a:gradFill>
          <a:ln>
            <a:noFill/>
          </a:ln>
          <a:effectLst>
            <a:outerShdw blurRad="495300" dist="101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20" name="MH_Other_6"/>
          <p:cNvSpPr/>
          <p:nvPr>
            <p:custDataLst>
              <p:tags r:id="rId8"/>
            </p:custDataLst>
          </p:nvPr>
        </p:nvSpPr>
        <p:spPr>
          <a:xfrm flipV="1">
            <a:off x="4962188" y="2363946"/>
            <a:ext cx="339043" cy="2531816"/>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cxnSp>
        <p:nvCxnSpPr>
          <p:cNvPr id="21" name="MH_Other_7"/>
          <p:cNvCxnSpPr/>
          <p:nvPr>
            <p:custDataLst>
              <p:tags r:id="rId9"/>
            </p:custDataLst>
          </p:nvPr>
        </p:nvCxnSpPr>
        <p:spPr>
          <a:xfrm>
            <a:off x="1774132" y="3174207"/>
            <a:ext cx="2595563"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MH_Other_8"/>
          <p:cNvCxnSpPr/>
          <p:nvPr>
            <p:custDataLst>
              <p:tags r:id="rId10"/>
            </p:custDataLst>
          </p:nvPr>
        </p:nvCxnSpPr>
        <p:spPr>
          <a:xfrm>
            <a:off x="7815382" y="3158331"/>
            <a:ext cx="2595563"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MH_Text_1"/>
          <p:cNvSpPr txBox="1">
            <a:spLocks noChangeArrowheads="1"/>
          </p:cNvSpPr>
          <p:nvPr>
            <p:custDataLst>
              <p:tags r:id="rId11"/>
            </p:custDataLst>
          </p:nvPr>
        </p:nvSpPr>
        <p:spPr bwMode="auto">
          <a:xfrm>
            <a:off x="1774132" y="3223420"/>
            <a:ext cx="2595563"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7500"/>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40000"/>
              </a:lnSpc>
              <a:defRPr/>
            </a:pPr>
            <a:r>
              <a:rPr lang="en-US" altLang="zh-CN" kern="100" dirty="0">
                <a:solidFill>
                  <a:srgbClr val="7F7F7F"/>
                </a:solidFill>
                <a:latin typeface="+mn-lt"/>
                <a:ea typeface="+mn-ea"/>
                <a:cs typeface="+mn-ea"/>
                <a:sym typeface="+mn-lt"/>
              </a:rPr>
              <a:t>Click here to add content, content to match the title. </a:t>
            </a:r>
            <a:endParaRPr lang="zh-CN" altLang="en-US" dirty="0">
              <a:solidFill>
                <a:schemeClr val="tx1">
                  <a:lumMod val="50000"/>
                  <a:lumOff val="50000"/>
                </a:schemeClr>
              </a:solidFill>
              <a:latin typeface="+mn-lt"/>
              <a:ea typeface="+mn-ea"/>
              <a:cs typeface="+mn-ea"/>
              <a:sym typeface="+mn-lt"/>
            </a:endParaRPr>
          </a:p>
        </p:txBody>
      </p:sp>
      <p:sp>
        <p:nvSpPr>
          <p:cNvPr id="28" name="MH_Text_2"/>
          <p:cNvSpPr txBox="1">
            <a:spLocks noChangeArrowheads="1"/>
          </p:cNvSpPr>
          <p:nvPr>
            <p:custDataLst>
              <p:tags r:id="rId12"/>
            </p:custDataLst>
          </p:nvPr>
        </p:nvSpPr>
        <p:spPr bwMode="auto">
          <a:xfrm>
            <a:off x="7815382" y="3207544"/>
            <a:ext cx="2595563"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7500"/>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40000"/>
              </a:lnSpc>
              <a:defRPr/>
            </a:pPr>
            <a:r>
              <a:rPr lang="en-US" altLang="zh-CN" kern="100" dirty="0">
                <a:solidFill>
                  <a:srgbClr val="7F7F7F"/>
                </a:solidFill>
                <a:latin typeface="+mn-lt"/>
                <a:ea typeface="+mn-ea"/>
                <a:cs typeface="+mn-ea"/>
                <a:sym typeface="+mn-lt"/>
              </a:rPr>
              <a:t>Click here to add content, content to match the title</a:t>
            </a:r>
            <a:endParaRPr lang="zh-CN" altLang="en-US" dirty="0">
              <a:solidFill>
                <a:schemeClr val="tx1">
                  <a:lumMod val="50000"/>
                  <a:lumOff val="50000"/>
                </a:schemeClr>
              </a:solidFill>
              <a:latin typeface="+mn-lt"/>
              <a:ea typeface="+mn-ea"/>
              <a:cs typeface="+mn-ea"/>
              <a:sym typeface="+mn-lt"/>
            </a:endParaRPr>
          </a:p>
        </p:txBody>
      </p:sp>
      <p:sp>
        <p:nvSpPr>
          <p:cNvPr id="29" name="MH_SubTitle_1"/>
          <p:cNvSpPr txBox="1">
            <a:spLocks noChangeArrowheads="1"/>
          </p:cNvSpPr>
          <p:nvPr>
            <p:custDataLst>
              <p:tags r:id="rId13"/>
            </p:custDataLst>
          </p:nvPr>
        </p:nvSpPr>
        <p:spPr bwMode="auto">
          <a:xfrm>
            <a:off x="1774132" y="2597946"/>
            <a:ext cx="2595563" cy="515937"/>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4000" tIns="0" rIns="144000" bIns="0" anchor="ctr">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en-US" altLang="zh-CN" sz="2400" b="1" dirty="0">
                <a:gradFill>
                  <a:gsLst>
                    <a:gs pos="1000">
                      <a:srgbClr val="FE8C67"/>
                    </a:gs>
                    <a:gs pos="100000">
                      <a:srgbClr val="EC354A"/>
                    </a:gs>
                  </a:gsLst>
                  <a:path path="circle"/>
                </a:gradFill>
                <a:latin typeface="+mn-lt"/>
                <a:ea typeface="+mn-ea"/>
                <a:cs typeface="+mn-ea"/>
                <a:sym typeface="+mn-lt"/>
              </a:rPr>
              <a:t>Add title text</a:t>
            </a:r>
            <a:endParaRPr lang="zh-CN" altLang="en-US" sz="2400" b="1" dirty="0">
              <a:gradFill>
                <a:gsLst>
                  <a:gs pos="1000">
                    <a:srgbClr val="FE8C67"/>
                  </a:gs>
                  <a:gs pos="100000">
                    <a:srgbClr val="EC354A"/>
                  </a:gs>
                </a:gsLst>
                <a:path path="circle"/>
              </a:gradFill>
              <a:latin typeface="+mn-lt"/>
              <a:ea typeface="+mn-ea"/>
              <a:cs typeface="+mn-ea"/>
              <a:sym typeface="+mn-lt"/>
            </a:endParaRPr>
          </a:p>
        </p:txBody>
      </p:sp>
      <p:sp>
        <p:nvSpPr>
          <p:cNvPr id="30" name="MH_SubTitle_2"/>
          <p:cNvSpPr txBox="1">
            <a:spLocks noChangeArrowheads="1"/>
          </p:cNvSpPr>
          <p:nvPr>
            <p:custDataLst>
              <p:tags r:id="rId14"/>
            </p:custDataLst>
          </p:nvPr>
        </p:nvSpPr>
        <p:spPr bwMode="auto">
          <a:xfrm>
            <a:off x="7815382" y="2582070"/>
            <a:ext cx="2595563"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44000" tIns="0" rIns="144000" bIns="0" anchor="ctr">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en-US" altLang="zh-CN" sz="2400" b="1" dirty="0">
                <a:gradFill>
                  <a:gsLst>
                    <a:gs pos="1000">
                      <a:srgbClr val="FE8C67"/>
                    </a:gs>
                    <a:gs pos="100000">
                      <a:srgbClr val="EC354A"/>
                    </a:gs>
                  </a:gsLst>
                  <a:path path="circle"/>
                </a:gradFill>
                <a:latin typeface="+mn-lt"/>
                <a:ea typeface="+mn-ea"/>
                <a:cs typeface="+mn-ea"/>
                <a:sym typeface="+mn-lt"/>
              </a:rPr>
              <a:t>Add title text</a:t>
            </a:r>
            <a:endParaRPr lang="zh-CN" altLang="en-US" sz="2400" b="1" dirty="0">
              <a:gradFill>
                <a:gsLst>
                  <a:gs pos="1000">
                    <a:srgbClr val="FE8C67"/>
                  </a:gs>
                  <a:gs pos="100000">
                    <a:srgbClr val="EC354A"/>
                  </a:gs>
                </a:gsLst>
                <a:path path="circle"/>
              </a:gradFill>
              <a:latin typeface="+mn-lt"/>
              <a:ea typeface="+mn-ea"/>
              <a:cs typeface="+mn-ea"/>
              <a:sym typeface="+mn-lt"/>
            </a:endParaRPr>
          </a:p>
        </p:txBody>
      </p:sp>
      <p:sp>
        <p:nvSpPr>
          <p:cNvPr id="10" name="文本框 9"/>
          <p:cNvSpPr txBox="1"/>
          <p:nvPr/>
        </p:nvSpPr>
        <p:spPr>
          <a:xfrm>
            <a:off x="1774132" y="494290"/>
            <a:ext cx="189186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02</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SubTitle_1"/>
          <p:cNvSpPr txBox="1"/>
          <p:nvPr>
            <p:custDataLst>
              <p:tags r:id="rId3"/>
            </p:custDataLst>
          </p:nvPr>
        </p:nvSpPr>
        <p:spPr>
          <a:xfrm>
            <a:off x="5262245" y="1691640"/>
            <a:ext cx="4814570" cy="724535"/>
          </a:xfrm>
          <a:prstGeom prst="rect">
            <a:avLst/>
          </a:prstGeom>
          <a:noFill/>
        </p:spPr>
        <p:txBody>
          <a:bodyPr wrap="square" rtlCol="0" anchor="ctr" anchorCtr="0">
            <a:normAutofit/>
          </a:bodyPr>
          <a:lstStyle/>
          <a:p>
            <a:pPr>
              <a:lnSpc>
                <a:spcPct val="140000"/>
              </a:lnSpc>
            </a:pPr>
            <a:r>
              <a:rPr lang="en-US" altLang="zh-CN" sz="1400" kern="100" dirty="0">
                <a:solidFill>
                  <a:srgbClr val="7F7F7F"/>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13" name="MH_Other_2"/>
          <p:cNvSpPr/>
          <p:nvPr>
            <p:custDataLst>
              <p:tags r:id="rId4"/>
            </p:custDataLst>
          </p:nvPr>
        </p:nvSpPr>
        <p:spPr>
          <a:xfrm>
            <a:off x="5630866" y="2582894"/>
            <a:ext cx="520118" cy="520118"/>
          </a:xfrm>
          <a:custGeom>
            <a:avLst/>
            <a:gdLst>
              <a:gd name="connsiteX0" fmla="*/ 260058 w 520118"/>
              <a:gd name="connsiteY0" fmla="*/ 54528 h 520118"/>
              <a:gd name="connsiteX1" fmla="*/ 465588 w 520118"/>
              <a:gd name="connsiteY1" fmla="*/ 260058 h 520118"/>
              <a:gd name="connsiteX2" fmla="*/ 260058 w 520118"/>
              <a:gd name="connsiteY2" fmla="*/ 465588 h 520118"/>
              <a:gd name="connsiteX3" fmla="*/ 54528 w 520118"/>
              <a:gd name="connsiteY3" fmla="*/ 260058 h 520118"/>
              <a:gd name="connsiteX4" fmla="*/ 260058 w 520118"/>
              <a:gd name="connsiteY4" fmla="*/ 54528 h 520118"/>
              <a:gd name="connsiteX5" fmla="*/ 260058 w 520118"/>
              <a:gd name="connsiteY5" fmla="*/ 16504 h 520118"/>
              <a:gd name="connsiteX6" fmla="*/ 16503 w 520118"/>
              <a:gd name="connsiteY6" fmla="*/ 260059 h 520118"/>
              <a:gd name="connsiteX7" fmla="*/ 260058 w 520118"/>
              <a:gd name="connsiteY7" fmla="*/ 503614 h 520118"/>
              <a:gd name="connsiteX8" fmla="*/ 503613 w 520118"/>
              <a:gd name="connsiteY8" fmla="*/ 260059 h 520118"/>
              <a:gd name="connsiteX9" fmla="*/ 260058 w 520118"/>
              <a:gd name="connsiteY9" fmla="*/ 16504 h 520118"/>
              <a:gd name="connsiteX10" fmla="*/ 260059 w 520118"/>
              <a:gd name="connsiteY10" fmla="*/ 0 h 520118"/>
              <a:gd name="connsiteX11" fmla="*/ 520118 w 520118"/>
              <a:gd name="connsiteY11" fmla="*/ 260059 h 520118"/>
              <a:gd name="connsiteX12" fmla="*/ 260059 w 520118"/>
              <a:gd name="connsiteY12" fmla="*/ 520118 h 520118"/>
              <a:gd name="connsiteX13" fmla="*/ 0 w 520118"/>
              <a:gd name="connsiteY13" fmla="*/ 260059 h 520118"/>
              <a:gd name="connsiteX14" fmla="*/ 260059 w 520118"/>
              <a:gd name="connsiteY14" fmla="*/ 0 h 520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0118" h="520118">
                <a:moveTo>
                  <a:pt x="260058" y="54528"/>
                </a:moveTo>
                <a:cubicBezTo>
                  <a:pt x="373569" y="54528"/>
                  <a:pt x="465588" y="146547"/>
                  <a:pt x="465588" y="260058"/>
                </a:cubicBezTo>
                <a:cubicBezTo>
                  <a:pt x="465588" y="373569"/>
                  <a:pt x="373569" y="465588"/>
                  <a:pt x="260058" y="465588"/>
                </a:cubicBezTo>
                <a:cubicBezTo>
                  <a:pt x="146547" y="465588"/>
                  <a:pt x="54528" y="373569"/>
                  <a:pt x="54528" y="260058"/>
                </a:cubicBezTo>
                <a:cubicBezTo>
                  <a:pt x="54528" y="146547"/>
                  <a:pt x="146547" y="54528"/>
                  <a:pt x="260058" y="54528"/>
                </a:cubicBezTo>
                <a:close/>
                <a:moveTo>
                  <a:pt x="260058" y="16504"/>
                </a:moveTo>
                <a:cubicBezTo>
                  <a:pt x="125546" y="16504"/>
                  <a:pt x="16503" y="125547"/>
                  <a:pt x="16503" y="260059"/>
                </a:cubicBezTo>
                <a:cubicBezTo>
                  <a:pt x="16503" y="394571"/>
                  <a:pt x="125546" y="503614"/>
                  <a:pt x="260058" y="503614"/>
                </a:cubicBezTo>
                <a:cubicBezTo>
                  <a:pt x="394570" y="503614"/>
                  <a:pt x="503613" y="394571"/>
                  <a:pt x="503613" y="260059"/>
                </a:cubicBezTo>
                <a:cubicBezTo>
                  <a:pt x="503613" y="125547"/>
                  <a:pt x="394570" y="16504"/>
                  <a:pt x="260058" y="16504"/>
                </a:cubicBezTo>
                <a:close/>
                <a:moveTo>
                  <a:pt x="260059" y="0"/>
                </a:moveTo>
                <a:cubicBezTo>
                  <a:pt x="403686" y="0"/>
                  <a:pt x="520118" y="116432"/>
                  <a:pt x="520118" y="260059"/>
                </a:cubicBezTo>
                <a:cubicBezTo>
                  <a:pt x="520118" y="403686"/>
                  <a:pt x="403686" y="520118"/>
                  <a:pt x="260059" y="520118"/>
                </a:cubicBezTo>
                <a:cubicBezTo>
                  <a:pt x="116432" y="520118"/>
                  <a:pt x="0" y="403686"/>
                  <a:pt x="0" y="260059"/>
                </a:cubicBezTo>
                <a:cubicBezTo>
                  <a:pt x="0" y="116432"/>
                  <a:pt x="116432" y="0"/>
                  <a:pt x="260059" y="0"/>
                </a:cubicBezTo>
                <a:close/>
              </a:path>
            </a:pathLst>
          </a:custGeom>
          <a:gradFill>
            <a:gsLst>
              <a:gs pos="1000">
                <a:srgbClr val="FE8C67"/>
              </a:gs>
              <a:gs pos="100000">
                <a:srgbClr val="EC354A"/>
              </a:gs>
            </a:gsLst>
            <a:path path="circle"/>
          </a:gradFill>
          <a:ln>
            <a:noFill/>
          </a:ln>
          <a:effectLst>
            <a:outerShdw blurRad="4445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FFFF"/>
                </a:solidFill>
                <a:cs typeface="+mn-ea"/>
                <a:sym typeface="+mn-lt"/>
              </a:rPr>
              <a:t>B</a:t>
            </a:r>
            <a:endParaRPr lang="zh-CN" altLang="en-US" dirty="0">
              <a:solidFill>
                <a:srgbClr val="FFFFFF"/>
              </a:solidFill>
              <a:cs typeface="+mn-ea"/>
              <a:sym typeface="+mn-lt"/>
            </a:endParaRPr>
          </a:p>
        </p:txBody>
      </p:sp>
      <p:sp>
        <p:nvSpPr>
          <p:cNvPr id="14" name="MH_Other_3"/>
          <p:cNvSpPr/>
          <p:nvPr>
            <p:custDataLst>
              <p:tags r:id="rId5"/>
            </p:custDataLst>
          </p:nvPr>
        </p:nvSpPr>
        <p:spPr>
          <a:xfrm>
            <a:off x="6069425" y="3550486"/>
            <a:ext cx="520118" cy="520118"/>
          </a:xfrm>
          <a:custGeom>
            <a:avLst/>
            <a:gdLst>
              <a:gd name="connsiteX0" fmla="*/ 260058 w 520118"/>
              <a:gd name="connsiteY0" fmla="*/ 54528 h 520118"/>
              <a:gd name="connsiteX1" fmla="*/ 465588 w 520118"/>
              <a:gd name="connsiteY1" fmla="*/ 260058 h 520118"/>
              <a:gd name="connsiteX2" fmla="*/ 260058 w 520118"/>
              <a:gd name="connsiteY2" fmla="*/ 465588 h 520118"/>
              <a:gd name="connsiteX3" fmla="*/ 54528 w 520118"/>
              <a:gd name="connsiteY3" fmla="*/ 260058 h 520118"/>
              <a:gd name="connsiteX4" fmla="*/ 260058 w 520118"/>
              <a:gd name="connsiteY4" fmla="*/ 54528 h 520118"/>
              <a:gd name="connsiteX5" fmla="*/ 260058 w 520118"/>
              <a:gd name="connsiteY5" fmla="*/ 16504 h 520118"/>
              <a:gd name="connsiteX6" fmla="*/ 16503 w 520118"/>
              <a:gd name="connsiteY6" fmla="*/ 260059 h 520118"/>
              <a:gd name="connsiteX7" fmla="*/ 260058 w 520118"/>
              <a:gd name="connsiteY7" fmla="*/ 503614 h 520118"/>
              <a:gd name="connsiteX8" fmla="*/ 503613 w 520118"/>
              <a:gd name="connsiteY8" fmla="*/ 260059 h 520118"/>
              <a:gd name="connsiteX9" fmla="*/ 260058 w 520118"/>
              <a:gd name="connsiteY9" fmla="*/ 16504 h 520118"/>
              <a:gd name="connsiteX10" fmla="*/ 260059 w 520118"/>
              <a:gd name="connsiteY10" fmla="*/ 0 h 520118"/>
              <a:gd name="connsiteX11" fmla="*/ 520118 w 520118"/>
              <a:gd name="connsiteY11" fmla="*/ 260059 h 520118"/>
              <a:gd name="connsiteX12" fmla="*/ 260059 w 520118"/>
              <a:gd name="connsiteY12" fmla="*/ 520118 h 520118"/>
              <a:gd name="connsiteX13" fmla="*/ 0 w 520118"/>
              <a:gd name="connsiteY13" fmla="*/ 260059 h 520118"/>
              <a:gd name="connsiteX14" fmla="*/ 260059 w 520118"/>
              <a:gd name="connsiteY14" fmla="*/ 0 h 520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0118" h="520118">
                <a:moveTo>
                  <a:pt x="260058" y="54528"/>
                </a:moveTo>
                <a:cubicBezTo>
                  <a:pt x="373569" y="54528"/>
                  <a:pt x="465588" y="146547"/>
                  <a:pt x="465588" y="260058"/>
                </a:cubicBezTo>
                <a:cubicBezTo>
                  <a:pt x="465588" y="373569"/>
                  <a:pt x="373569" y="465588"/>
                  <a:pt x="260058" y="465588"/>
                </a:cubicBezTo>
                <a:cubicBezTo>
                  <a:pt x="146547" y="465588"/>
                  <a:pt x="54528" y="373569"/>
                  <a:pt x="54528" y="260058"/>
                </a:cubicBezTo>
                <a:cubicBezTo>
                  <a:pt x="54528" y="146547"/>
                  <a:pt x="146547" y="54528"/>
                  <a:pt x="260058" y="54528"/>
                </a:cubicBezTo>
                <a:close/>
                <a:moveTo>
                  <a:pt x="260058" y="16504"/>
                </a:moveTo>
                <a:cubicBezTo>
                  <a:pt x="125546" y="16504"/>
                  <a:pt x="16503" y="125547"/>
                  <a:pt x="16503" y="260059"/>
                </a:cubicBezTo>
                <a:cubicBezTo>
                  <a:pt x="16503" y="394571"/>
                  <a:pt x="125546" y="503614"/>
                  <a:pt x="260058" y="503614"/>
                </a:cubicBezTo>
                <a:cubicBezTo>
                  <a:pt x="394570" y="503614"/>
                  <a:pt x="503613" y="394571"/>
                  <a:pt x="503613" y="260059"/>
                </a:cubicBezTo>
                <a:cubicBezTo>
                  <a:pt x="503613" y="125547"/>
                  <a:pt x="394570" y="16504"/>
                  <a:pt x="260058" y="16504"/>
                </a:cubicBezTo>
                <a:close/>
                <a:moveTo>
                  <a:pt x="260059" y="0"/>
                </a:moveTo>
                <a:cubicBezTo>
                  <a:pt x="403686" y="0"/>
                  <a:pt x="520118" y="116432"/>
                  <a:pt x="520118" y="260059"/>
                </a:cubicBezTo>
                <a:cubicBezTo>
                  <a:pt x="520118" y="403686"/>
                  <a:pt x="403686" y="520118"/>
                  <a:pt x="260059" y="520118"/>
                </a:cubicBezTo>
                <a:cubicBezTo>
                  <a:pt x="116432" y="520118"/>
                  <a:pt x="0" y="403686"/>
                  <a:pt x="0" y="260059"/>
                </a:cubicBezTo>
                <a:cubicBezTo>
                  <a:pt x="0" y="116432"/>
                  <a:pt x="116432" y="0"/>
                  <a:pt x="260059" y="0"/>
                </a:cubicBezTo>
                <a:close/>
              </a:path>
            </a:pathLst>
          </a:custGeom>
          <a:gradFill>
            <a:gsLst>
              <a:gs pos="1000">
                <a:srgbClr val="FE8C67"/>
              </a:gs>
              <a:gs pos="100000">
                <a:srgbClr val="EC354A"/>
              </a:gs>
            </a:gsLst>
            <a:path path="circle"/>
          </a:gradFill>
          <a:ln>
            <a:noFill/>
          </a:ln>
          <a:effectLst>
            <a:outerShdw blurRad="4445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FFFFFF"/>
                </a:solidFill>
                <a:cs typeface="+mn-ea"/>
                <a:sym typeface="+mn-lt"/>
              </a:rPr>
              <a:t>C</a:t>
            </a:r>
            <a:endParaRPr lang="zh-CN" altLang="en-US">
              <a:solidFill>
                <a:srgbClr val="FFFFFF"/>
              </a:solidFill>
              <a:cs typeface="+mn-ea"/>
              <a:sym typeface="+mn-lt"/>
            </a:endParaRPr>
          </a:p>
        </p:txBody>
      </p:sp>
      <p:sp>
        <p:nvSpPr>
          <p:cNvPr id="17" name="MH_Other_4"/>
          <p:cNvSpPr/>
          <p:nvPr>
            <p:custDataLst>
              <p:tags r:id="rId6"/>
            </p:custDataLst>
          </p:nvPr>
        </p:nvSpPr>
        <p:spPr>
          <a:xfrm>
            <a:off x="4742494" y="5259044"/>
            <a:ext cx="520118" cy="520118"/>
          </a:xfrm>
          <a:custGeom>
            <a:avLst/>
            <a:gdLst>
              <a:gd name="connsiteX0" fmla="*/ 260058 w 520118"/>
              <a:gd name="connsiteY0" fmla="*/ 54528 h 520118"/>
              <a:gd name="connsiteX1" fmla="*/ 465588 w 520118"/>
              <a:gd name="connsiteY1" fmla="*/ 260058 h 520118"/>
              <a:gd name="connsiteX2" fmla="*/ 260058 w 520118"/>
              <a:gd name="connsiteY2" fmla="*/ 465588 h 520118"/>
              <a:gd name="connsiteX3" fmla="*/ 54528 w 520118"/>
              <a:gd name="connsiteY3" fmla="*/ 260058 h 520118"/>
              <a:gd name="connsiteX4" fmla="*/ 260058 w 520118"/>
              <a:gd name="connsiteY4" fmla="*/ 54528 h 520118"/>
              <a:gd name="connsiteX5" fmla="*/ 260058 w 520118"/>
              <a:gd name="connsiteY5" fmla="*/ 16504 h 520118"/>
              <a:gd name="connsiteX6" fmla="*/ 16503 w 520118"/>
              <a:gd name="connsiteY6" fmla="*/ 260059 h 520118"/>
              <a:gd name="connsiteX7" fmla="*/ 260058 w 520118"/>
              <a:gd name="connsiteY7" fmla="*/ 503614 h 520118"/>
              <a:gd name="connsiteX8" fmla="*/ 503613 w 520118"/>
              <a:gd name="connsiteY8" fmla="*/ 260059 h 520118"/>
              <a:gd name="connsiteX9" fmla="*/ 260058 w 520118"/>
              <a:gd name="connsiteY9" fmla="*/ 16504 h 520118"/>
              <a:gd name="connsiteX10" fmla="*/ 260059 w 520118"/>
              <a:gd name="connsiteY10" fmla="*/ 0 h 520118"/>
              <a:gd name="connsiteX11" fmla="*/ 520118 w 520118"/>
              <a:gd name="connsiteY11" fmla="*/ 260059 h 520118"/>
              <a:gd name="connsiteX12" fmla="*/ 260059 w 520118"/>
              <a:gd name="connsiteY12" fmla="*/ 520118 h 520118"/>
              <a:gd name="connsiteX13" fmla="*/ 0 w 520118"/>
              <a:gd name="connsiteY13" fmla="*/ 260059 h 520118"/>
              <a:gd name="connsiteX14" fmla="*/ 260059 w 520118"/>
              <a:gd name="connsiteY14" fmla="*/ 0 h 520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0118" h="520118">
                <a:moveTo>
                  <a:pt x="260058" y="54528"/>
                </a:moveTo>
                <a:cubicBezTo>
                  <a:pt x="373569" y="54528"/>
                  <a:pt x="465588" y="146547"/>
                  <a:pt x="465588" y="260058"/>
                </a:cubicBezTo>
                <a:cubicBezTo>
                  <a:pt x="465588" y="373569"/>
                  <a:pt x="373569" y="465588"/>
                  <a:pt x="260058" y="465588"/>
                </a:cubicBezTo>
                <a:cubicBezTo>
                  <a:pt x="146547" y="465588"/>
                  <a:pt x="54528" y="373569"/>
                  <a:pt x="54528" y="260058"/>
                </a:cubicBezTo>
                <a:cubicBezTo>
                  <a:pt x="54528" y="146547"/>
                  <a:pt x="146547" y="54528"/>
                  <a:pt x="260058" y="54528"/>
                </a:cubicBezTo>
                <a:close/>
                <a:moveTo>
                  <a:pt x="260058" y="16504"/>
                </a:moveTo>
                <a:cubicBezTo>
                  <a:pt x="125546" y="16504"/>
                  <a:pt x="16503" y="125547"/>
                  <a:pt x="16503" y="260059"/>
                </a:cubicBezTo>
                <a:cubicBezTo>
                  <a:pt x="16503" y="394571"/>
                  <a:pt x="125546" y="503614"/>
                  <a:pt x="260058" y="503614"/>
                </a:cubicBezTo>
                <a:cubicBezTo>
                  <a:pt x="394570" y="503614"/>
                  <a:pt x="503613" y="394571"/>
                  <a:pt x="503613" y="260059"/>
                </a:cubicBezTo>
                <a:cubicBezTo>
                  <a:pt x="503613" y="125547"/>
                  <a:pt x="394570" y="16504"/>
                  <a:pt x="260058" y="16504"/>
                </a:cubicBezTo>
                <a:close/>
                <a:moveTo>
                  <a:pt x="260059" y="0"/>
                </a:moveTo>
                <a:cubicBezTo>
                  <a:pt x="403686" y="0"/>
                  <a:pt x="520118" y="116432"/>
                  <a:pt x="520118" y="260059"/>
                </a:cubicBezTo>
                <a:cubicBezTo>
                  <a:pt x="520118" y="403686"/>
                  <a:pt x="403686" y="520118"/>
                  <a:pt x="260059" y="520118"/>
                </a:cubicBezTo>
                <a:cubicBezTo>
                  <a:pt x="116432" y="520118"/>
                  <a:pt x="0" y="403686"/>
                  <a:pt x="0" y="260059"/>
                </a:cubicBezTo>
                <a:cubicBezTo>
                  <a:pt x="0" y="116432"/>
                  <a:pt x="116432" y="0"/>
                  <a:pt x="260059" y="0"/>
                </a:cubicBezTo>
                <a:close/>
              </a:path>
            </a:pathLst>
          </a:custGeom>
          <a:gradFill>
            <a:gsLst>
              <a:gs pos="1000">
                <a:srgbClr val="FE8C67"/>
              </a:gs>
              <a:gs pos="100000">
                <a:srgbClr val="EC354A"/>
              </a:gs>
            </a:gsLst>
            <a:path path="circle"/>
          </a:gradFill>
          <a:ln>
            <a:noFill/>
          </a:ln>
          <a:effectLst>
            <a:outerShdw blurRad="4445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solidFill>
                  <a:srgbClr val="FFFFFF"/>
                </a:solidFill>
                <a:cs typeface="+mn-ea"/>
                <a:sym typeface="+mn-lt"/>
              </a:rPr>
              <a:t> E</a:t>
            </a:r>
            <a:endParaRPr lang="zh-CN" altLang="en-US">
              <a:solidFill>
                <a:srgbClr val="FFFFFF"/>
              </a:solidFill>
              <a:cs typeface="+mn-ea"/>
              <a:sym typeface="+mn-lt"/>
            </a:endParaRPr>
          </a:p>
        </p:txBody>
      </p:sp>
      <p:sp>
        <p:nvSpPr>
          <p:cNvPr id="39" name="MH_Other_6"/>
          <p:cNvSpPr/>
          <p:nvPr>
            <p:custDataLst>
              <p:tags r:id="rId7"/>
            </p:custDataLst>
          </p:nvPr>
        </p:nvSpPr>
        <p:spPr>
          <a:xfrm>
            <a:off x="5615626" y="4503223"/>
            <a:ext cx="520118" cy="520118"/>
          </a:xfrm>
          <a:custGeom>
            <a:avLst/>
            <a:gdLst>
              <a:gd name="connsiteX0" fmla="*/ 260058 w 520118"/>
              <a:gd name="connsiteY0" fmla="*/ 54528 h 520118"/>
              <a:gd name="connsiteX1" fmla="*/ 465588 w 520118"/>
              <a:gd name="connsiteY1" fmla="*/ 260058 h 520118"/>
              <a:gd name="connsiteX2" fmla="*/ 260058 w 520118"/>
              <a:gd name="connsiteY2" fmla="*/ 465588 h 520118"/>
              <a:gd name="connsiteX3" fmla="*/ 54528 w 520118"/>
              <a:gd name="connsiteY3" fmla="*/ 260058 h 520118"/>
              <a:gd name="connsiteX4" fmla="*/ 260058 w 520118"/>
              <a:gd name="connsiteY4" fmla="*/ 54528 h 520118"/>
              <a:gd name="connsiteX5" fmla="*/ 260058 w 520118"/>
              <a:gd name="connsiteY5" fmla="*/ 16504 h 520118"/>
              <a:gd name="connsiteX6" fmla="*/ 16503 w 520118"/>
              <a:gd name="connsiteY6" fmla="*/ 260059 h 520118"/>
              <a:gd name="connsiteX7" fmla="*/ 260058 w 520118"/>
              <a:gd name="connsiteY7" fmla="*/ 503614 h 520118"/>
              <a:gd name="connsiteX8" fmla="*/ 503613 w 520118"/>
              <a:gd name="connsiteY8" fmla="*/ 260059 h 520118"/>
              <a:gd name="connsiteX9" fmla="*/ 260058 w 520118"/>
              <a:gd name="connsiteY9" fmla="*/ 16504 h 520118"/>
              <a:gd name="connsiteX10" fmla="*/ 260059 w 520118"/>
              <a:gd name="connsiteY10" fmla="*/ 0 h 520118"/>
              <a:gd name="connsiteX11" fmla="*/ 520118 w 520118"/>
              <a:gd name="connsiteY11" fmla="*/ 260059 h 520118"/>
              <a:gd name="connsiteX12" fmla="*/ 260059 w 520118"/>
              <a:gd name="connsiteY12" fmla="*/ 520118 h 520118"/>
              <a:gd name="connsiteX13" fmla="*/ 0 w 520118"/>
              <a:gd name="connsiteY13" fmla="*/ 260059 h 520118"/>
              <a:gd name="connsiteX14" fmla="*/ 260059 w 520118"/>
              <a:gd name="connsiteY14" fmla="*/ 0 h 520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0118" h="520118">
                <a:moveTo>
                  <a:pt x="260058" y="54528"/>
                </a:moveTo>
                <a:cubicBezTo>
                  <a:pt x="373569" y="54528"/>
                  <a:pt x="465588" y="146547"/>
                  <a:pt x="465588" y="260058"/>
                </a:cubicBezTo>
                <a:cubicBezTo>
                  <a:pt x="465588" y="373569"/>
                  <a:pt x="373569" y="465588"/>
                  <a:pt x="260058" y="465588"/>
                </a:cubicBezTo>
                <a:cubicBezTo>
                  <a:pt x="146547" y="465588"/>
                  <a:pt x="54528" y="373569"/>
                  <a:pt x="54528" y="260058"/>
                </a:cubicBezTo>
                <a:cubicBezTo>
                  <a:pt x="54528" y="146547"/>
                  <a:pt x="146547" y="54528"/>
                  <a:pt x="260058" y="54528"/>
                </a:cubicBezTo>
                <a:close/>
                <a:moveTo>
                  <a:pt x="260058" y="16504"/>
                </a:moveTo>
                <a:cubicBezTo>
                  <a:pt x="125546" y="16504"/>
                  <a:pt x="16503" y="125547"/>
                  <a:pt x="16503" y="260059"/>
                </a:cubicBezTo>
                <a:cubicBezTo>
                  <a:pt x="16503" y="394571"/>
                  <a:pt x="125546" y="503614"/>
                  <a:pt x="260058" y="503614"/>
                </a:cubicBezTo>
                <a:cubicBezTo>
                  <a:pt x="394570" y="503614"/>
                  <a:pt x="503613" y="394571"/>
                  <a:pt x="503613" y="260059"/>
                </a:cubicBezTo>
                <a:cubicBezTo>
                  <a:pt x="503613" y="125547"/>
                  <a:pt x="394570" y="16504"/>
                  <a:pt x="260058" y="16504"/>
                </a:cubicBezTo>
                <a:close/>
                <a:moveTo>
                  <a:pt x="260059" y="0"/>
                </a:moveTo>
                <a:cubicBezTo>
                  <a:pt x="403686" y="0"/>
                  <a:pt x="520118" y="116432"/>
                  <a:pt x="520118" y="260059"/>
                </a:cubicBezTo>
                <a:cubicBezTo>
                  <a:pt x="520118" y="403686"/>
                  <a:pt x="403686" y="520118"/>
                  <a:pt x="260059" y="520118"/>
                </a:cubicBezTo>
                <a:cubicBezTo>
                  <a:pt x="116432" y="520118"/>
                  <a:pt x="0" y="403686"/>
                  <a:pt x="0" y="260059"/>
                </a:cubicBezTo>
                <a:cubicBezTo>
                  <a:pt x="0" y="116432"/>
                  <a:pt x="116432" y="0"/>
                  <a:pt x="260059" y="0"/>
                </a:cubicBezTo>
                <a:close/>
              </a:path>
            </a:pathLst>
          </a:custGeom>
          <a:gradFill>
            <a:gsLst>
              <a:gs pos="1000">
                <a:srgbClr val="FE8C67"/>
              </a:gs>
              <a:gs pos="100000">
                <a:srgbClr val="EC354A"/>
              </a:gs>
            </a:gsLst>
            <a:path path="circle"/>
          </a:gradFill>
          <a:ln>
            <a:noFill/>
          </a:ln>
          <a:effectLst>
            <a:outerShdw blurRad="4445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FFFF"/>
                </a:solidFill>
                <a:cs typeface="+mn-ea"/>
                <a:sym typeface="+mn-lt"/>
              </a:rPr>
              <a:t>D</a:t>
            </a:r>
            <a:endParaRPr lang="zh-CN" altLang="en-US" dirty="0">
              <a:solidFill>
                <a:srgbClr val="FFFFFF"/>
              </a:solidFill>
              <a:cs typeface="+mn-ea"/>
              <a:sym typeface="+mn-lt"/>
            </a:endParaRPr>
          </a:p>
        </p:txBody>
      </p:sp>
      <p:sp>
        <p:nvSpPr>
          <p:cNvPr id="15" name="椭圆 14"/>
          <p:cNvSpPr/>
          <p:nvPr/>
        </p:nvSpPr>
        <p:spPr>
          <a:xfrm>
            <a:off x="1772129" y="2264522"/>
            <a:ext cx="3131938" cy="3131938"/>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椭圆 15"/>
          <p:cNvSpPr/>
          <p:nvPr/>
        </p:nvSpPr>
        <p:spPr>
          <a:xfrm>
            <a:off x="1514195" y="2175642"/>
            <a:ext cx="3309698" cy="3309698"/>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1243873" y="2102164"/>
            <a:ext cx="3456653" cy="3456653"/>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1710121" y="2568412"/>
            <a:ext cx="2524156" cy="2524156"/>
          </a:xfrm>
          <a:prstGeom prst="ellipse">
            <a:avLst/>
          </a:prstGeom>
          <a:solidFill>
            <a:schemeClr val="bg1"/>
          </a:solid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19" name="Shape 2688"/>
          <p:cNvSpPr/>
          <p:nvPr/>
        </p:nvSpPr>
        <p:spPr>
          <a:xfrm>
            <a:off x="2307275" y="3111029"/>
            <a:ext cx="1395649" cy="1399032"/>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3" name="MH_SubTitle_1"/>
          <p:cNvSpPr txBox="1"/>
          <p:nvPr>
            <p:custDataLst>
              <p:tags r:id="rId8"/>
            </p:custDataLst>
          </p:nvPr>
        </p:nvSpPr>
        <p:spPr>
          <a:xfrm>
            <a:off x="6181725" y="2477135"/>
            <a:ext cx="4814570" cy="724535"/>
          </a:xfrm>
          <a:prstGeom prst="rect">
            <a:avLst/>
          </a:prstGeom>
          <a:noFill/>
        </p:spPr>
        <p:txBody>
          <a:bodyPr wrap="square" rtlCol="0" anchor="ctr" anchorCtr="0">
            <a:normAutofit/>
          </a:bodyPr>
          <a:lstStyle/>
          <a:p>
            <a:pPr>
              <a:lnSpc>
                <a:spcPct val="140000"/>
              </a:lnSpc>
            </a:pPr>
            <a:r>
              <a:rPr lang="en-US" altLang="zh-CN" sz="1400" kern="100" dirty="0">
                <a:solidFill>
                  <a:srgbClr val="7F7F7F"/>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4" name="MH_SubTitle_1"/>
          <p:cNvSpPr txBox="1"/>
          <p:nvPr>
            <p:custDataLst>
              <p:tags r:id="rId9"/>
            </p:custDataLst>
          </p:nvPr>
        </p:nvSpPr>
        <p:spPr>
          <a:xfrm>
            <a:off x="6604635" y="3428365"/>
            <a:ext cx="4814570" cy="724535"/>
          </a:xfrm>
          <a:prstGeom prst="rect">
            <a:avLst/>
          </a:prstGeom>
          <a:noFill/>
        </p:spPr>
        <p:txBody>
          <a:bodyPr wrap="square" rtlCol="0" anchor="ctr" anchorCtr="0">
            <a:normAutofit/>
          </a:bodyPr>
          <a:lstStyle/>
          <a:p>
            <a:pPr>
              <a:lnSpc>
                <a:spcPct val="140000"/>
              </a:lnSpc>
            </a:pPr>
            <a:r>
              <a:rPr lang="en-US" altLang="zh-CN" sz="1400" kern="100" dirty="0">
                <a:solidFill>
                  <a:srgbClr val="7F7F7F"/>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6" name="MH_SubTitle_1"/>
          <p:cNvSpPr txBox="1"/>
          <p:nvPr>
            <p:custDataLst>
              <p:tags r:id="rId10"/>
            </p:custDataLst>
          </p:nvPr>
        </p:nvSpPr>
        <p:spPr>
          <a:xfrm>
            <a:off x="6166485" y="4534535"/>
            <a:ext cx="4814570" cy="724535"/>
          </a:xfrm>
          <a:prstGeom prst="rect">
            <a:avLst/>
          </a:prstGeom>
          <a:noFill/>
        </p:spPr>
        <p:txBody>
          <a:bodyPr wrap="square" rtlCol="0" anchor="ctr" anchorCtr="0">
            <a:normAutofit/>
          </a:bodyPr>
          <a:lstStyle/>
          <a:p>
            <a:pPr>
              <a:lnSpc>
                <a:spcPct val="140000"/>
              </a:lnSpc>
            </a:pPr>
            <a:r>
              <a:rPr lang="en-US" altLang="zh-CN" sz="1400" kern="100" dirty="0">
                <a:solidFill>
                  <a:srgbClr val="7F7F7F"/>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7" name="MH_SubTitle_1"/>
          <p:cNvSpPr txBox="1"/>
          <p:nvPr>
            <p:custDataLst>
              <p:tags r:id="rId11"/>
            </p:custDataLst>
          </p:nvPr>
        </p:nvSpPr>
        <p:spPr>
          <a:xfrm>
            <a:off x="5400675" y="5259070"/>
            <a:ext cx="4814570" cy="724535"/>
          </a:xfrm>
          <a:prstGeom prst="rect">
            <a:avLst/>
          </a:prstGeom>
          <a:noFill/>
        </p:spPr>
        <p:txBody>
          <a:bodyPr wrap="square" rtlCol="0" anchor="ctr" anchorCtr="0">
            <a:normAutofit/>
          </a:bodyPr>
          <a:lstStyle/>
          <a:p>
            <a:pPr>
              <a:lnSpc>
                <a:spcPct val="140000"/>
              </a:lnSpc>
            </a:pPr>
            <a:r>
              <a:rPr lang="en-US" altLang="zh-CN" sz="1400" kern="100" dirty="0">
                <a:solidFill>
                  <a:srgbClr val="7F7F7F"/>
                </a:solidFill>
                <a:cs typeface="+mn-ea"/>
                <a:sym typeface="+mn-lt"/>
              </a:rPr>
              <a:t>Click here to add content, content to match the title. </a:t>
            </a:r>
            <a:endParaRPr lang="zh-CN" altLang="en-US" sz="1400" dirty="0">
              <a:solidFill>
                <a:schemeClr val="tx1">
                  <a:lumMod val="50000"/>
                  <a:lumOff val="50000"/>
                </a:schemeClr>
              </a:solidFill>
              <a:cs typeface="+mn-ea"/>
              <a:sym typeface="+mn-lt"/>
            </a:endParaRPr>
          </a:p>
        </p:txBody>
      </p:sp>
      <p:sp>
        <p:nvSpPr>
          <p:cNvPr id="10" name="文本框 9"/>
          <p:cNvSpPr txBox="1"/>
          <p:nvPr/>
        </p:nvSpPr>
        <p:spPr>
          <a:xfrm>
            <a:off x="1774132" y="494290"/>
            <a:ext cx="189186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02</a:t>
            </a:r>
          </a:p>
        </p:txBody>
      </p:sp>
      <p:sp>
        <p:nvSpPr>
          <p:cNvPr id="8" name="MH_Other_2"/>
          <p:cNvSpPr/>
          <p:nvPr>
            <p:custDataLst>
              <p:tags r:id="rId12"/>
            </p:custDataLst>
          </p:nvPr>
        </p:nvSpPr>
        <p:spPr>
          <a:xfrm>
            <a:off x="4700591" y="1793589"/>
            <a:ext cx="520118" cy="520118"/>
          </a:xfrm>
          <a:custGeom>
            <a:avLst/>
            <a:gdLst>
              <a:gd name="connsiteX0" fmla="*/ 260058 w 520118"/>
              <a:gd name="connsiteY0" fmla="*/ 54528 h 520118"/>
              <a:gd name="connsiteX1" fmla="*/ 465588 w 520118"/>
              <a:gd name="connsiteY1" fmla="*/ 260058 h 520118"/>
              <a:gd name="connsiteX2" fmla="*/ 260058 w 520118"/>
              <a:gd name="connsiteY2" fmla="*/ 465588 h 520118"/>
              <a:gd name="connsiteX3" fmla="*/ 54528 w 520118"/>
              <a:gd name="connsiteY3" fmla="*/ 260058 h 520118"/>
              <a:gd name="connsiteX4" fmla="*/ 260058 w 520118"/>
              <a:gd name="connsiteY4" fmla="*/ 54528 h 520118"/>
              <a:gd name="connsiteX5" fmla="*/ 260058 w 520118"/>
              <a:gd name="connsiteY5" fmla="*/ 16504 h 520118"/>
              <a:gd name="connsiteX6" fmla="*/ 16503 w 520118"/>
              <a:gd name="connsiteY6" fmla="*/ 260059 h 520118"/>
              <a:gd name="connsiteX7" fmla="*/ 260058 w 520118"/>
              <a:gd name="connsiteY7" fmla="*/ 503614 h 520118"/>
              <a:gd name="connsiteX8" fmla="*/ 503613 w 520118"/>
              <a:gd name="connsiteY8" fmla="*/ 260059 h 520118"/>
              <a:gd name="connsiteX9" fmla="*/ 260058 w 520118"/>
              <a:gd name="connsiteY9" fmla="*/ 16504 h 520118"/>
              <a:gd name="connsiteX10" fmla="*/ 260059 w 520118"/>
              <a:gd name="connsiteY10" fmla="*/ 0 h 520118"/>
              <a:gd name="connsiteX11" fmla="*/ 520118 w 520118"/>
              <a:gd name="connsiteY11" fmla="*/ 260059 h 520118"/>
              <a:gd name="connsiteX12" fmla="*/ 260059 w 520118"/>
              <a:gd name="connsiteY12" fmla="*/ 520118 h 520118"/>
              <a:gd name="connsiteX13" fmla="*/ 0 w 520118"/>
              <a:gd name="connsiteY13" fmla="*/ 260059 h 520118"/>
              <a:gd name="connsiteX14" fmla="*/ 260059 w 520118"/>
              <a:gd name="connsiteY14" fmla="*/ 0 h 520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20118" h="520118">
                <a:moveTo>
                  <a:pt x="260058" y="54528"/>
                </a:moveTo>
                <a:cubicBezTo>
                  <a:pt x="373569" y="54528"/>
                  <a:pt x="465588" y="146547"/>
                  <a:pt x="465588" y="260058"/>
                </a:cubicBezTo>
                <a:cubicBezTo>
                  <a:pt x="465588" y="373569"/>
                  <a:pt x="373569" y="465588"/>
                  <a:pt x="260058" y="465588"/>
                </a:cubicBezTo>
                <a:cubicBezTo>
                  <a:pt x="146547" y="465588"/>
                  <a:pt x="54528" y="373569"/>
                  <a:pt x="54528" y="260058"/>
                </a:cubicBezTo>
                <a:cubicBezTo>
                  <a:pt x="54528" y="146547"/>
                  <a:pt x="146547" y="54528"/>
                  <a:pt x="260058" y="54528"/>
                </a:cubicBezTo>
                <a:close/>
                <a:moveTo>
                  <a:pt x="260058" y="16504"/>
                </a:moveTo>
                <a:cubicBezTo>
                  <a:pt x="125546" y="16504"/>
                  <a:pt x="16503" y="125547"/>
                  <a:pt x="16503" y="260059"/>
                </a:cubicBezTo>
                <a:cubicBezTo>
                  <a:pt x="16503" y="394571"/>
                  <a:pt x="125546" y="503614"/>
                  <a:pt x="260058" y="503614"/>
                </a:cubicBezTo>
                <a:cubicBezTo>
                  <a:pt x="394570" y="503614"/>
                  <a:pt x="503613" y="394571"/>
                  <a:pt x="503613" y="260059"/>
                </a:cubicBezTo>
                <a:cubicBezTo>
                  <a:pt x="503613" y="125547"/>
                  <a:pt x="394570" y="16504"/>
                  <a:pt x="260058" y="16504"/>
                </a:cubicBezTo>
                <a:close/>
                <a:moveTo>
                  <a:pt x="260059" y="0"/>
                </a:moveTo>
                <a:cubicBezTo>
                  <a:pt x="403686" y="0"/>
                  <a:pt x="520118" y="116432"/>
                  <a:pt x="520118" y="260059"/>
                </a:cubicBezTo>
                <a:cubicBezTo>
                  <a:pt x="520118" y="403686"/>
                  <a:pt x="403686" y="520118"/>
                  <a:pt x="260059" y="520118"/>
                </a:cubicBezTo>
                <a:cubicBezTo>
                  <a:pt x="116432" y="520118"/>
                  <a:pt x="0" y="403686"/>
                  <a:pt x="0" y="260059"/>
                </a:cubicBezTo>
                <a:cubicBezTo>
                  <a:pt x="0" y="116432"/>
                  <a:pt x="116432" y="0"/>
                  <a:pt x="260059" y="0"/>
                </a:cubicBezTo>
                <a:close/>
              </a:path>
            </a:pathLst>
          </a:custGeom>
          <a:gradFill>
            <a:gsLst>
              <a:gs pos="1000">
                <a:srgbClr val="FE8C67"/>
              </a:gs>
              <a:gs pos="100000">
                <a:srgbClr val="EC354A"/>
              </a:gs>
            </a:gsLst>
            <a:path path="circle"/>
          </a:gradFill>
          <a:ln>
            <a:noFill/>
          </a:ln>
          <a:effectLst>
            <a:outerShdw blurRad="4445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cs typeface="+mn-ea"/>
                <a:sym typeface="+mn-lt"/>
              </a:rPr>
              <a:t>A</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5a464cb9b8d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3" name="椭圆 2"/>
          <p:cNvSpPr/>
          <p:nvPr/>
        </p:nvSpPr>
        <p:spPr>
          <a:xfrm>
            <a:off x="3164686" y="429817"/>
            <a:ext cx="4928392" cy="4928392"/>
          </a:xfrm>
          <a:prstGeom prst="ellipse">
            <a:avLst/>
          </a:prstGeom>
          <a:solidFill>
            <a:schemeClr val="bg1">
              <a:lumMod val="95000"/>
            </a:schemeClr>
          </a:solidFill>
          <a:ln>
            <a:noFill/>
          </a:ln>
          <a:effectLst>
            <a:outerShdw blurRad="800100" dist="571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3903665" y="174625"/>
            <a:ext cx="4781550" cy="4781550"/>
          </a:xfrm>
          <a:prstGeom prst="ellipse">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15"/>
          <p:cNvSpPr/>
          <p:nvPr>
            <p:custDataLst>
              <p:tags r:id="rId3"/>
            </p:custDataLst>
          </p:nvPr>
        </p:nvSpPr>
        <p:spPr bwMode="auto">
          <a:xfrm>
            <a:off x="4310064" y="2894013"/>
            <a:ext cx="3571875" cy="558800"/>
          </a:xfrm>
          <a:custGeom>
            <a:avLst/>
            <a:gdLst>
              <a:gd name="T0" fmla="*/ 0 w 3456384"/>
              <a:gd name="T1" fmla="*/ 23 h 3882329"/>
              <a:gd name="T2" fmla="*/ 4209859 w 3456384"/>
              <a:gd name="T3" fmla="*/ 23 h 3882329"/>
              <a:gd name="T4" fmla="*/ 0 w 3456384"/>
              <a:gd name="T5" fmla="*/ 23 h 3882329"/>
              <a:gd name="T6" fmla="*/ 0 w 3456384"/>
              <a:gd name="T7" fmla="*/ 0 h 3882329"/>
              <a:gd name="T8" fmla="*/ 4209859 w 3456384"/>
              <a:gd name="T9" fmla="*/ 0 h 3882329"/>
              <a:gd name="T10" fmla="*/ 0 w 3456384"/>
              <a:gd name="T11" fmla="*/ 0 h 3882329"/>
              <a:gd name="T12" fmla="*/ 0 60000 65536"/>
              <a:gd name="T13" fmla="*/ 0 60000 65536"/>
              <a:gd name="T14" fmla="*/ 0 60000 65536"/>
              <a:gd name="T15" fmla="*/ 0 60000 65536"/>
              <a:gd name="T16" fmla="*/ 0 60000 65536"/>
              <a:gd name="T17" fmla="*/ 0 60000 65536"/>
              <a:gd name="T18" fmla="*/ 0 w 3456384"/>
              <a:gd name="T19" fmla="*/ 0 h 3882329"/>
              <a:gd name="T20" fmla="*/ 3456384 w 3456384"/>
              <a:gd name="T21" fmla="*/ 3882329 h 3882329"/>
            </a:gdLst>
            <a:ahLst/>
            <a:cxnLst>
              <a:cxn ang="T12">
                <a:pos x="T0" y="T1"/>
              </a:cxn>
              <a:cxn ang="T13">
                <a:pos x="T2" y="T3"/>
              </a:cxn>
              <a:cxn ang="T14">
                <a:pos x="T4" y="T5"/>
              </a:cxn>
              <a:cxn ang="T15">
                <a:pos x="T6" y="T7"/>
              </a:cxn>
              <a:cxn ang="T16">
                <a:pos x="T8" y="T9"/>
              </a:cxn>
              <a:cxn ang="T17">
                <a:pos x="T10" y="T11"/>
              </a:cxn>
            </a:cxnLst>
            <a:rect l="T18" t="T19" r="T20" b="T21"/>
            <a:pathLst>
              <a:path w="3456384" h="3882329">
                <a:moveTo>
                  <a:pt x="0" y="3882329"/>
                </a:moveTo>
                <a:lnTo>
                  <a:pt x="3456384" y="3882329"/>
                </a:lnTo>
                <a:lnTo>
                  <a:pt x="0" y="3882329"/>
                </a:lnTo>
                <a:close/>
                <a:moveTo>
                  <a:pt x="0" y="0"/>
                </a:moveTo>
                <a:lnTo>
                  <a:pt x="3456384" y="0"/>
                </a:lnTo>
                <a:lnTo>
                  <a:pt x="0" y="0"/>
                </a:lnTo>
                <a:close/>
              </a:path>
            </a:pathLst>
          </a:custGeom>
          <a:solidFill>
            <a:srgbClr val="B80000"/>
          </a:solidFill>
          <a:ln w="9525">
            <a:solidFill>
              <a:srgbClr val="DEEBF7">
                <a:alpha val="87057"/>
              </a:srgbClr>
            </a:solidFill>
            <a:bevel/>
          </a:ln>
        </p:spPr>
        <p:txBody>
          <a:bodyPr lIns="0" tIns="72000" rIns="0" bIns="3600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10000"/>
              </a:lnSpc>
              <a:spcBef>
                <a:spcPct val="0"/>
              </a:spcBef>
              <a:buFont typeface="Arial" panose="020B0604020202020204" pitchFamily="34" charset="0"/>
              <a:buNone/>
              <a:defRPr/>
            </a:pPr>
            <a:r>
              <a:rPr lang="en-US" altLang="zh-CN" sz="2800" b="1" dirty="0">
                <a:solidFill>
                  <a:srgbClr val="FFFFFF"/>
                </a:solidFill>
                <a:latin typeface="+mn-lt"/>
                <a:ea typeface="+mn-ea"/>
                <a:cs typeface="+mn-ea"/>
                <a:sym typeface="+mn-lt"/>
              </a:rPr>
              <a:t>Add title text</a:t>
            </a:r>
            <a:endParaRPr lang="zh-CN" altLang="en-US" sz="2800" b="1" dirty="0">
              <a:solidFill>
                <a:srgbClr val="FFFFFF"/>
              </a:solidFill>
              <a:latin typeface="+mn-lt"/>
              <a:ea typeface="+mn-ea"/>
              <a:cs typeface="+mn-ea"/>
              <a:sym typeface="+mn-lt"/>
            </a:endParaRPr>
          </a:p>
        </p:txBody>
      </p:sp>
      <p:sp>
        <p:nvSpPr>
          <p:cNvPr id="11" name="椭圆 10"/>
          <p:cNvSpPr/>
          <p:nvPr/>
        </p:nvSpPr>
        <p:spPr>
          <a:xfrm>
            <a:off x="7500442" y="4850408"/>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8430023" y="4243983"/>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718892" y="4722812"/>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3903665" y="5108434"/>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5477549" y="1131661"/>
            <a:ext cx="1553630" cy="1569660"/>
          </a:xfrm>
          <a:prstGeom prst="rect">
            <a:avLst/>
          </a:prstGeom>
          <a:noFill/>
        </p:spPr>
        <p:txBody>
          <a:bodyPr wrap="none" rtlCol="0">
            <a:spAutoFit/>
          </a:bodyPr>
          <a:lstStyle/>
          <a:p>
            <a:r>
              <a:rPr lang="en-US" altLang="zh-CN" sz="9600" dirty="0">
                <a:solidFill>
                  <a:schemeClr val="bg1"/>
                </a:solidFill>
                <a:cs typeface="+mn-ea"/>
                <a:sym typeface="+mn-lt"/>
              </a:rPr>
              <a:t>03</a:t>
            </a:r>
            <a:endParaRPr lang="zh-CN" altLang="en-US" sz="9600" dirty="0">
              <a:solidFill>
                <a:schemeClr val="bg1"/>
              </a:solidFill>
              <a:cs typeface="+mn-ea"/>
              <a:sym typeface="+mn-lt"/>
            </a:endParaRPr>
          </a:p>
        </p:txBody>
      </p:sp>
      <p:sp>
        <p:nvSpPr>
          <p:cNvPr id="5" name="文本框 4"/>
          <p:cNvSpPr txBox="1"/>
          <p:nvPr/>
        </p:nvSpPr>
        <p:spPr>
          <a:xfrm>
            <a:off x="4541520" y="3615690"/>
            <a:ext cx="3322955" cy="830997"/>
          </a:xfrm>
          <a:prstGeom prst="rect">
            <a:avLst/>
          </a:prstGeom>
          <a:noFill/>
        </p:spPr>
        <p:txBody>
          <a:bodyPr wrap="square" rtlCol="0">
            <a:spAutoFit/>
          </a:bodyPr>
          <a:lstStyle/>
          <a:p>
            <a:pPr algn="ctr"/>
            <a:r>
              <a:rPr lang="en-US" altLang="zh-CN" sz="1400" dirty="0">
                <a:solidFill>
                  <a:schemeClr val="bg1"/>
                </a:solidFill>
                <a:cs typeface="+mn-ea"/>
                <a:sym typeface="+mn-lt"/>
              </a:rPr>
              <a:t>Click here to add content, content to match the title. </a:t>
            </a:r>
            <a:endParaRPr lang="zh-CN" altLang="en-US" sz="2000" dirty="0">
              <a:solidFill>
                <a:prstClr val="black">
                  <a:lumMod val="75000"/>
                  <a:lumOff val="25000"/>
                </a:prstClr>
              </a:solidFill>
              <a:cs typeface="+mn-ea"/>
              <a:sym typeface="+mn-lt"/>
            </a:endParaRPr>
          </a:p>
          <a:p>
            <a:endParaRPr lang="zh-CN" altLang="en-US" sz="2000" dirty="0">
              <a:cs typeface="+mn-ea"/>
              <a:sym typeface="+mn-lt"/>
            </a:endParaRP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MH_Other_1" hidden="1"/>
          <p:cNvSpPr txBox="1">
            <a:spLocks noChangeArrowheads="1"/>
          </p:cNvSpPr>
          <p:nvPr>
            <p:custDataLst>
              <p:tags r:id="rId3"/>
            </p:custDataLst>
          </p:nvPr>
        </p:nvSpPr>
        <p:spPr bwMode="auto">
          <a:xfrm>
            <a:off x="3078164" y="3608388"/>
            <a:ext cx="1108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200">
                <a:solidFill>
                  <a:schemeClr val="bg1"/>
                </a:solidFill>
                <a:latin typeface="+mn-lt"/>
                <a:ea typeface="+mn-ea"/>
                <a:cs typeface="+mn-ea"/>
                <a:sym typeface="+mn-lt"/>
              </a:rPr>
              <a:t>双击添加文字</a:t>
            </a:r>
          </a:p>
        </p:txBody>
      </p:sp>
      <p:sp>
        <p:nvSpPr>
          <p:cNvPr id="2051" name="MH_Other_2"/>
          <p:cNvSpPr/>
          <p:nvPr>
            <p:custDataLst>
              <p:tags r:id="rId4"/>
            </p:custDataLst>
          </p:nvPr>
        </p:nvSpPr>
        <p:spPr bwMode="auto">
          <a:xfrm>
            <a:off x="1036321" y="2932749"/>
            <a:ext cx="4321175" cy="638175"/>
          </a:xfrm>
          <a:custGeom>
            <a:avLst/>
            <a:gdLst>
              <a:gd name="T0" fmla="*/ 2147483646 w 447"/>
              <a:gd name="T1" fmla="*/ 0 h 66"/>
              <a:gd name="T2" fmla="*/ 2147483646 w 447"/>
              <a:gd name="T3" fmla="*/ 0 h 66"/>
              <a:gd name="T4" fmla="*/ 2147483646 w 447"/>
              <a:gd name="T5" fmla="*/ 0 h 66"/>
              <a:gd name="T6" fmla="*/ 2147483646 w 447"/>
              <a:gd name="T7" fmla="*/ 2147483646 h 66"/>
              <a:gd name="T8" fmla="*/ 2147483646 w 447"/>
              <a:gd name="T9" fmla="*/ 2147483646 h 66"/>
              <a:gd name="T10" fmla="*/ 2147483646 w 447"/>
              <a:gd name="T11" fmla="*/ 2147483646 h 66"/>
              <a:gd name="T12" fmla="*/ 2147483646 w 447"/>
              <a:gd name="T13" fmla="*/ 2147483646 h 66"/>
              <a:gd name="T14" fmla="*/ 2147483646 w 447"/>
              <a:gd name="T15" fmla="*/ 2147483646 h 66"/>
              <a:gd name="T16" fmla="*/ 2147483646 w 447"/>
              <a:gd name="T17" fmla="*/ 2147483646 h 66"/>
              <a:gd name="T18" fmla="*/ 2147483646 w 447"/>
              <a:gd name="T19" fmla="*/ 2147483646 h 66"/>
              <a:gd name="T20" fmla="*/ 2147483646 w 447"/>
              <a:gd name="T21" fmla="*/ 2147483646 h 66"/>
              <a:gd name="T22" fmla="*/ 2147483646 w 447"/>
              <a:gd name="T23" fmla="*/ 2147483646 h 66"/>
              <a:gd name="T24" fmla="*/ 2147483646 w 447"/>
              <a:gd name="T25" fmla="*/ 2147483646 h 66"/>
              <a:gd name="T26" fmla="*/ 2147483646 w 447"/>
              <a:gd name="T27" fmla="*/ 2147483646 h 66"/>
              <a:gd name="T28" fmla="*/ 0 w 447"/>
              <a:gd name="T29" fmla="*/ 2147483646 h 66"/>
              <a:gd name="T30" fmla="*/ 2147483646 w 447"/>
              <a:gd name="T31" fmla="*/ 2147483646 h 66"/>
              <a:gd name="T32" fmla="*/ 2147483646 w 447"/>
              <a:gd name="T33" fmla="*/ 2147483646 h 66"/>
              <a:gd name="T34" fmla="*/ 2147483646 w 447"/>
              <a:gd name="T35" fmla="*/ 0 h 66"/>
              <a:gd name="T36" fmla="*/ 2147483646 w 447"/>
              <a:gd name="T37" fmla="*/ 0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47" h="66">
                <a:moveTo>
                  <a:pt x="33" y="0"/>
                </a:moveTo>
                <a:cubicBezTo>
                  <a:pt x="131" y="0"/>
                  <a:pt x="317" y="0"/>
                  <a:pt x="415" y="0"/>
                </a:cubicBezTo>
                <a:cubicBezTo>
                  <a:pt x="416" y="0"/>
                  <a:pt x="417" y="0"/>
                  <a:pt x="418" y="0"/>
                </a:cubicBezTo>
                <a:cubicBezTo>
                  <a:pt x="427" y="2"/>
                  <a:pt x="433" y="5"/>
                  <a:pt x="439" y="12"/>
                </a:cubicBezTo>
                <a:cubicBezTo>
                  <a:pt x="442" y="16"/>
                  <a:pt x="444" y="20"/>
                  <a:pt x="445" y="25"/>
                </a:cubicBezTo>
                <a:cubicBezTo>
                  <a:pt x="446" y="29"/>
                  <a:pt x="447" y="33"/>
                  <a:pt x="446" y="38"/>
                </a:cubicBezTo>
                <a:cubicBezTo>
                  <a:pt x="446" y="39"/>
                  <a:pt x="446" y="40"/>
                  <a:pt x="445" y="41"/>
                </a:cubicBezTo>
                <a:cubicBezTo>
                  <a:pt x="443" y="49"/>
                  <a:pt x="439" y="55"/>
                  <a:pt x="432" y="60"/>
                </a:cubicBezTo>
                <a:cubicBezTo>
                  <a:pt x="428" y="63"/>
                  <a:pt x="424" y="64"/>
                  <a:pt x="420" y="65"/>
                </a:cubicBezTo>
                <a:cubicBezTo>
                  <a:pt x="418" y="66"/>
                  <a:pt x="416" y="66"/>
                  <a:pt x="414" y="66"/>
                </a:cubicBezTo>
                <a:cubicBezTo>
                  <a:pt x="316" y="66"/>
                  <a:pt x="129" y="66"/>
                  <a:pt x="31" y="66"/>
                </a:cubicBezTo>
                <a:cubicBezTo>
                  <a:pt x="27" y="66"/>
                  <a:pt x="23" y="65"/>
                  <a:pt x="19" y="63"/>
                </a:cubicBezTo>
                <a:cubicBezTo>
                  <a:pt x="18" y="62"/>
                  <a:pt x="17" y="62"/>
                  <a:pt x="16" y="61"/>
                </a:cubicBezTo>
                <a:cubicBezTo>
                  <a:pt x="8" y="56"/>
                  <a:pt x="4" y="50"/>
                  <a:pt x="1" y="41"/>
                </a:cubicBezTo>
                <a:cubicBezTo>
                  <a:pt x="0" y="37"/>
                  <a:pt x="0" y="32"/>
                  <a:pt x="0" y="28"/>
                </a:cubicBezTo>
                <a:cubicBezTo>
                  <a:pt x="1" y="27"/>
                  <a:pt x="1" y="26"/>
                  <a:pt x="1" y="25"/>
                </a:cubicBezTo>
                <a:cubicBezTo>
                  <a:pt x="3" y="16"/>
                  <a:pt x="8" y="10"/>
                  <a:pt x="15" y="5"/>
                </a:cubicBezTo>
                <a:cubicBezTo>
                  <a:pt x="18" y="3"/>
                  <a:pt x="22" y="1"/>
                  <a:pt x="27" y="0"/>
                </a:cubicBezTo>
                <a:cubicBezTo>
                  <a:pt x="29" y="0"/>
                  <a:pt x="31" y="0"/>
                  <a:pt x="33" y="0"/>
                </a:cubicBezTo>
                <a:close/>
              </a:path>
            </a:pathLst>
          </a:custGeom>
          <a:solidFill>
            <a:srgbClr val="F3F3F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52" name="MH_Other_3"/>
          <p:cNvSpPr/>
          <p:nvPr>
            <p:custDataLst>
              <p:tags r:id="rId5"/>
            </p:custDataLst>
          </p:nvPr>
        </p:nvSpPr>
        <p:spPr bwMode="auto">
          <a:xfrm>
            <a:off x="1036321" y="2121536"/>
            <a:ext cx="4321175" cy="638175"/>
          </a:xfrm>
          <a:custGeom>
            <a:avLst/>
            <a:gdLst>
              <a:gd name="T0" fmla="*/ 2147483646 w 447"/>
              <a:gd name="T1" fmla="*/ 0 h 66"/>
              <a:gd name="T2" fmla="*/ 2147483646 w 447"/>
              <a:gd name="T3" fmla="*/ 0 h 66"/>
              <a:gd name="T4" fmla="*/ 2147483646 w 447"/>
              <a:gd name="T5" fmla="*/ 2147483646 h 66"/>
              <a:gd name="T6" fmla="*/ 2147483646 w 447"/>
              <a:gd name="T7" fmla="*/ 2147483646 h 66"/>
              <a:gd name="T8" fmla="*/ 2147483646 w 447"/>
              <a:gd name="T9" fmla="*/ 2147483646 h 66"/>
              <a:gd name="T10" fmla="*/ 2147483646 w 447"/>
              <a:gd name="T11" fmla="*/ 2147483646 h 66"/>
              <a:gd name="T12" fmla="*/ 2147483646 w 447"/>
              <a:gd name="T13" fmla="*/ 2147483646 h 66"/>
              <a:gd name="T14" fmla="*/ 2147483646 w 447"/>
              <a:gd name="T15" fmla="*/ 2147483646 h 66"/>
              <a:gd name="T16" fmla="*/ 2147483646 w 447"/>
              <a:gd name="T17" fmla="*/ 2147483646 h 66"/>
              <a:gd name="T18" fmla="*/ 2147483646 w 447"/>
              <a:gd name="T19" fmla="*/ 2147483646 h 66"/>
              <a:gd name="T20" fmla="*/ 2147483646 w 447"/>
              <a:gd name="T21" fmla="*/ 2147483646 h 66"/>
              <a:gd name="T22" fmla="*/ 2147483646 w 447"/>
              <a:gd name="T23" fmla="*/ 2147483646 h 66"/>
              <a:gd name="T24" fmla="*/ 2147483646 w 447"/>
              <a:gd name="T25" fmla="*/ 2147483646 h 66"/>
              <a:gd name="T26" fmla="*/ 2147483646 w 447"/>
              <a:gd name="T27" fmla="*/ 2147483646 h 66"/>
              <a:gd name="T28" fmla="*/ 0 w 447"/>
              <a:gd name="T29" fmla="*/ 2147483646 h 66"/>
              <a:gd name="T30" fmla="*/ 2147483646 w 447"/>
              <a:gd name="T31" fmla="*/ 2147483646 h 66"/>
              <a:gd name="T32" fmla="*/ 2147483646 w 447"/>
              <a:gd name="T33" fmla="*/ 2147483646 h 66"/>
              <a:gd name="T34" fmla="*/ 2147483646 w 447"/>
              <a:gd name="T35" fmla="*/ 2147483646 h 66"/>
              <a:gd name="T36" fmla="*/ 2147483646 w 447"/>
              <a:gd name="T37" fmla="*/ 0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47" h="66">
                <a:moveTo>
                  <a:pt x="33" y="0"/>
                </a:moveTo>
                <a:cubicBezTo>
                  <a:pt x="131" y="0"/>
                  <a:pt x="317" y="0"/>
                  <a:pt x="415" y="0"/>
                </a:cubicBezTo>
                <a:cubicBezTo>
                  <a:pt x="416" y="0"/>
                  <a:pt x="417" y="0"/>
                  <a:pt x="418" y="1"/>
                </a:cubicBezTo>
                <a:cubicBezTo>
                  <a:pt x="427" y="2"/>
                  <a:pt x="433" y="6"/>
                  <a:pt x="439" y="12"/>
                </a:cubicBezTo>
                <a:cubicBezTo>
                  <a:pt x="442" y="16"/>
                  <a:pt x="444" y="20"/>
                  <a:pt x="445" y="25"/>
                </a:cubicBezTo>
                <a:cubicBezTo>
                  <a:pt x="446" y="30"/>
                  <a:pt x="447" y="34"/>
                  <a:pt x="446" y="38"/>
                </a:cubicBezTo>
                <a:cubicBezTo>
                  <a:pt x="446" y="39"/>
                  <a:pt x="446" y="40"/>
                  <a:pt x="445" y="42"/>
                </a:cubicBezTo>
                <a:cubicBezTo>
                  <a:pt x="443" y="50"/>
                  <a:pt x="439" y="56"/>
                  <a:pt x="432" y="61"/>
                </a:cubicBezTo>
                <a:cubicBezTo>
                  <a:pt x="428" y="63"/>
                  <a:pt x="424" y="65"/>
                  <a:pt x="420" y="66"/>
                </a:cubicBezTo>
                <a:cubicBezTo>
                  <a:pt x="418" y="66"/>
                  <a:pt x="416" y="66"/>
                  <a:pt x="414" y="66"/>
                </a:cubicBezTo>
                <a:cubicBezTo>
                  <a:pt x="316" y="66"/>
                  <a:pt x="129" y="66"/>
                  <a:pt x="31" y="66"/>
                </a:cubicBezTo>
                <a:cubicBezTo>
                  <a:pt x="27" y="66"/>
                  <a:pt x="23" y="65"/>
                  <a:pt x="19" y="63"/>
                </a:cubicBezTo>
                <a:cubicBezTo>
                  <a:pt x="18" y="63"/>
                  <a:pt x="17" y="62"/>
                  <a:pt x="16" y="62"/>
                </a:cubicBezTo>
                <a:cubicBezTo>
                  <a:pt x="8" y="57"/>
                  <a:pt x="4" y="50"/>
                  <a:pt x="1" y="42"/>
                </a:cubicBezTo>
                <a:cubicBezTo>
                  <a:pt x="0" y="37"/>
                  <a:pt x="0" y="33"/>
                  <a:pt x="0" y="28"/>
                </a:cubicBezTo>
                <a:cubicBezTo>
                  <a:pt x="1" y="27"/>
                  <a:pt x="1" y="26"/>
                  <a:pt x="1" y="25"/>
                </a:cubicBezTo>
                <a:cubicBezTo>
                  <a:pt x="3" y="17"/>
                  <a:pt x="8" y="11"/>
                  <a:pt x="15" y="6"/>
                </a:cubicBezTo>
                <a:cubicBezTo>
                  <a:pt x="18" y="3"/>
                  <a:pt x="22" y="2"/>
                  <a:pt x="27" y="1"/>
                </a:cubicBezTo>
                <a:cubicBezTo>
                  <a:pt x="29" y="1"/>
                  <a:pt x="31" y="0"/>
                  <a:pt x="33" y="0"/>
                </a:cubicBezTo>
                <a:close/>
              </a:path>
            </a:pathLst>
          </a:custGeom>
          <a:solidFill>
            <a:srgbClr val="F3F3F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53" name="MH_Other_4"/>
          <p:cNvSpPr/>
          <p:nvPr>
            <p:custDataLst>
              <p:tags r:id="rId6"/>
            </p:custDataLst>
          </p:nvPr>
        </p:nvSpPr>
        <p:spPr bwMode="auto">
          <a:xfrm>
            <a:off x="1036321" y="3736024"/>
            <a:ext cx="4321175" cy="638175"/>
          </a:xfrm>
          <a:custGeom>
            <a:avLst/>
            <a:gdLst>
              <a:gd name="T0" fmla="*/ 2147483646 w 447"/>
              <a:gd name="T1" fmla="*/ 0 h 66"/>
              <a:gd name="T2" fmla="*/ 2147483646 w 447"/>
              <a:gd name="T3" fmla="*/ 0 h 66"/>
              <a:gd name="T4" fmla="*/ 2147483646 w 447"/>
              <a:gd name="T5" fmla="*/ 2147483646 h 66"/>
              <a:gd name="T6" fmla="*/ 2147483646 w 447"/>
              <a:gd name="T7" fmla="*/ 2147483646 h 66"/>
              <a:gd name="T8" fmla="*/ 2147483646 w 447"/>
              <a:gd name="T9" fmla="*/ 2147483646 h 66"/>
              <a:gd name="T10" fmla="*/ 2147483646 w 447"/>
              <a:gd name="T11" fmla="*/ 2147483646 h 66"/>
              <a:gd name="T12" fmla="*/ 2147483646 w 447"/>
              <a:gd name="T13" fmla="*/ 2147483646 h 66"/>
              <a:gd name="T14" fmla="*/ 2147483646 w 447"/>
              <a:gd name="T15" fmla="*/ 2147483646 h 66"/>
              <a:gd name="T16" fmla="*/ 2147483646 w 447"/>
              <a:gd name="T17" fmla="*/ 2147483646 h 66"/>
              <a:gd name="T18" fmla="*/ 2147483646 w 447"/>
              <a:gd name="T19" fmla="*/ 2147483646 h 66"/>
              <a:gd name="T20" fmla="*/ 2147483646 w 447"/>
              <a:gd name="T21" fmla="*/ 2147483646 h 66"/>
              <a:gd name="T22" fmla="*/ 2147483646 w 447"/>
              <a:gd name="T23" fmla="*/ 2147483646 h 66"/>
              <a:gd name="T24" fmla="*/ 2147483646 w 447"/>
              <a:gd name="T25" fmla="*/ 2147483646 h 66"/>
              <a:gd name="T26" fmla="*/ 2147483646 w 447"/>
              <a:gd name="T27" fmla="*/ 2147483646 h 66"/>
              <a:gd name="T28" fmla="*/ 0 w 447"/>
              <a:gd name="T29" fmla="*/ 2147483646 h 66"/>
              <a:gd name="T30" fmla="*/ 2147483646 w 447"/>
              <a:gd name="T31" fmla="*/ 2147483646 h 66"/>
              <a:gd name="T32" fmla="*/ 2147483646 w 447"/>
              <a:gd name="T33" fmla="*/ 2147483646 h 66"/>
              <a:gd name="T34" fmla="*/ 2147483646 w 447"/>
              <a:gd name="T35" fmla="*/ 2147483646 h 66"/>
              <a:gd name="T36" fmla="*/ 2147483646 w 447"/>
              <a:gd name="T37" fmla="*/ 0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47" h="66">
                <a:moveTo>
                  <a:pt x="33" y="0"/>
                </a:moveTo>
                <a:cubicBezTo>
                  <a:pt x="131" y="0"/>
                  <a:pt x="317" y="0"/>
                  <a:pt x="415" y="0"/>
                </a:cubicBezTo>
                <a:cubicBezTo>
                  <a:pt x="416" y="0"/>
                  <a:pt x="417" y="1"/>
                  <a:pt x="418" y="1"/>
                </a:cubicBezTo>
                <a:cubicBezTo>
                  <a:pt x="427" y="2"/>
                  <a:pt x="433" y="6"/>
                  <a:pt x="439" y="12"/>
                </a:cubicBezTo>
                <a:cubicBezTo>
                  <a:pt x="442" y="16"/>
                  <a:pt x="444" y="20"/>
                  <a:pt x="445" y="25"/>
                </a:cubicBezTo>
                <a:cubicBezTo>
                  <a:pt x="446" y="30"/>
                  <a:pt x="447" y="34"/>
                  <a:pt x="446" y="38"/>
                </a:cubicBezTo>
                <a:cubicBezTo>
                  <a:pt x="446" y="39"/>
                  <a:pt x="446" y="41"/>
                  <a:pt x="445" y="42"/>
                </a:cubicBezTo>
                <a:cubicBezTo>
                  <a:pt x="443" y="50"/>
                  <a:pt x="439" y="56"/>
                  <a:pt x="432" y="61"/>
                </a:cubicBezTo>
                <a:cubicBezTo>
                  <a:pt x="428" y="63"/>
                  <a:pt x="424" y="65"/>
                  <a:pt x="420" y="66"/>
                </a:cubicBezTo>
                <a:cubicBezTo>
                  <a:pt x="418" y="66"/>
                  <a:pt x="416" y="66"/>
                  <a:pt x="414" y="66"/>
                </a:cubicBezTo>
                <a:cubicBezTo>
                  <a:pt x="316" y="66"/>
                  <a:pt x="129" y="66"/>
                  <a:pt x="31" y="66"/>
                </a:cubicBezTo>
                <a:cubicBezTo>
                  <a:pt x="27" y="66"/>
                  <a:pt x="23" y="65"/>
                  <a:pt x="19" y="63"/>
                </a:cubicBezTo>
                <a:cubicBezTo>
                  <a:pt x="18" y="63"/>
                  <a:pt x="17" y="62"/>
                  <a:pt x="16" y="62"/>
                </a:cubicBezTo>
                <a:cubicBezTo>
                  <a:pt x="8" y="57"/>
                  <a:pt x="4" y="50"/>
                  <a:pt x="1" y="42"/>
                </a:cubicBezTo>
                <a:cubicBezTo>
                  <a:pt x="0" y="37"/>
                  <a:pt x="0" y="33"/>
                  <a:pt x="0" y="28"/>
                </a:cubicBezTo>
                <a:cubicBezTo>
                  <a:pt x="1" y="27"/>
                  <a:pt x="1" y="26"/>
                  <a:pt x="1" y="25"/>
                </a:cubicBezTo>
                <a:cubicBezTo>
                  <a:pt x="3" y="17"/>
                  <a:pt x="8" y="11"/>
                  <a:pt x="15" y="6"/>
                </a:cubicBezTo>
                <a:cubicBezTo>
                  <a:pt x="18" y="4"/>
                  <a:pt x="22" y="2"/>
                  <a:pt x="27" y="1"/>
                </a:cubicBezTo>
                <a:cubicBezTo>
                  <a:pt x="29" y="1"/>
                  <a:pt x="31" y="0"/>
                  <a:pt x="33" y="0"/>
                </a:cubicBezTo>
                <a:close/>
              </a:path>
            </a:pathLst>
          </a:custGeom>
          <a:solidFill>
            <a:srgbClr val="F3F3F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54" name="MH_Other_5"/>
          <p:cNvSpPr/>
          <p:nvPr>
            <p:custDataLst>
              <p:tags r:id="rId7"/>
            </p:custDataLst>
          </p:nvPr>
        </p:nvSpPr>
        <p:spPr bwMode="auto">
          <a:xfrm>
            <a:off x="1036321" y="4547236"/>
            <a:ext cx="4321175" cy="638175"/>
          </a:xfrm>
          <a:custGeom>
            <a:avLst/>
            <a:gdLst>
              <a:gd name="T0" fmla="*/ 2147483646 w 447"/>
              <a:gd name="T1" fmla="*/ 0 h 66"/>
              <a:gd name="T2" fmla="*/ 2147483646 w 447"/>
              <a:gd name="T3" fmla="*/ 0 h 66"/>
              <a:gd name="T4" fmla="*/ 2147483646 w 447"/>
              <a:gd name="T5" fmla="*/ 0 h 66"/>
              <a:gd name="T6" fmla="*/ 2147483646 w 447"/>
              <a:gd name="T7" fmla="*/ 2147483646 h 66"/>
              <a:gd name="T8" fmla="*/ 2147483646 w 447"/>
              <a:gd name="T9" fmla="*/ 2147483646 h 66"/>
              <a:gd name="T10" fmla="*/ 2147483646 w 447"/>
              <a:gd name="T11" fmla="*/ 2147483646 h 66"/>
              <a:gd name="T12" fmla="*/ 2147483646 w 447"/>
              <a:gd name="T13" fmla="*/ 2147483646 h 66"/>
              <a:gd name="T14" fmla="*/ 2147483646 w 447"/>
              <a:gd name="T15" fmla="*/ 2147483646 h 66"/>
              <a:gd name="T16" fmla="*/ 2147483646 w 447"/>
              <a:gd name="T17" fmla="*/ 2147483646 h 66"/>
              <a:gd name="T18" fmla="*/ 2147483646 w 447"/>
              <a:gd name="T19" fmla="*/ 2147483646 h 66"/>
              <a:gd name="T20" fmla="*/ 2147483646 w 447"/>
              <a:gd name="T21" fmla="*/ 2147483646 h 66"/>
              <a:gd name="T22" fmla="*/ 2147483646 w 447"/>
              <a:gd name="T23" fmla="*/ 2147483646 h 66"/>
              <a:gd name="T24" fmla="*/ 2147483646 w 447"/>
              <a:gd name="T25" fmla="*/ 2147483646 h 66"/>
              <a:gd name="T26" fmla="*/ 2147483646 w 447"/>
              <a:gd name="T27" fmla="*/ 2147483646 h 66"/>
              <a:gd name="T28" fmla="*/ 0 w 447"/>
              <a:gd name="T29" fmla="*/ 2147483646 h 66"/>
              <a:gd name="T30" fmla="*/ 2147483646 w 447"/>
              <a:gd name="T31" fmla="*/ 2147483646 h 66"/>
              <a:gd name="T32" fmla="*/ 2147483646 w 447"/>
              <a:gd name="T33" fmla="*/ 2147483646 h 66"/>
              <a:gd name="T34" fmla="*/ 2147483646 w 447"/>
              <a:gd name="T35" fmla="*/ 2147483646 h 66"/>
              <a:gd name="T36" fmla="*/ 2147483646 w 447"/>
              <a:gd name="T37" fmla="*/ 0 h 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47" h="66">
                <a:moveTo>
                  <a:pt x="33" y="0"/>
                </a:moveTo>
                <a:cubicBezTo>
                  <a:pt x="131" y="0"/>
                  <a:pt x="317" y="0"/>
                  <a:pt x="415" y="0"/>
                </a:cubicBezTo>
                <a:cubicBezTo>
                  <a:pt x="416" y="0"/>
                  <a:pt x="417" y="0"/>
                  <a:pt x="418" y="0"/>
                </a:cubicBezTo>
                <a:cubicBezTo>
                  <a:pt x="427" y="2"/>
                  <a:pt x="433" y="5"/>
                  <a:pt x="439" y="12"/>
                </a:cubicBezTo>
                <a:cubicBezTo>
                  <a:pt x="442" y="16"/>
                  <a:pt x="444" y="20"/>
                  <a:pt x="445" y="25"/>
                </a:cubicBezTo>
                <a:cubicBezTo>
                  <a:pt x="446" y="29"/>
                  <a:pt x="447" y="33"/>
                  <a:pt x="446" y="38"/>
                </a:cubicBezTo>
                <a:cubicBezTo>
                  <a:pt x="446" y="39"/>
                  <a:pt x="446" y="40"/>
                  <a:pt x="445" y="41"/>
                </a:cubicBezTo>
                <a:cubicBezTo>
                  <a:pt x="443" y="49"/>
                  <a:pt x="439" y="55"/>
                  <a:pt x="432" y="60"/>
                </a:cubicBezTo>
                <a:cubicBezTo>
                  <a:pt x="428" y="63"/>
                  <a:pt x="424" y="64"/>
                  <a:pt x="420" y="65"/>
                </a:cubicBezTo>
                <a:cubicBezTo>
                  <a:pt x="418" y="66"/>
                  <a:pt x="416" y="66"/>
                  <a:pt x="414" y="66"/>
                </a:cubicBezTo>
                <a:cubicBezTo>
                  <a:pt x="316" y="66"/>
                  <a:pt x="129" y="66"/>
                  <a:pt x="31" y="66"/>
                </a:cubicBezTo>
                <a:cubicBezTo>
                  <a:pt x="27" y="66"/>
                  <a:pt x="23" y="65"/>
                  <a:pt x="19" y="63"/>
                </a:cubicBezTo>
                <a:cubicBezTo>
                  <a:pt x="18" y="62"/>
                  <a:pt x="17" y="62"/>
                  <a:pt x="16" y="61"/>
                </a:cubicBezTo>
                <a:cubicBezTo>
                  <a:pt x="8" y="56"/>
                  <a:pt x="4" y="50"/>
                  <a:pt x="1" y="41"/>
                </a:cubicBezTo>
                <a:cubicBezTo>
                  <a:pt x="0" y="37"/>
                  <a:pt x="0" y="33"/>
                  <a:pt x="0" y="28"/>
                </a:cubicBezTo>
                <a:cubicBezTo>
                  <a:pt x="1" y="27"/>
                  <a:pt x="1" y="26"/>
                  <a:pt x="1" y="25"/>
                </a:cubicBezTo>
                <a:cubicBezTo>
                  <a:pt x="3" y="17"/>
                  <a:pt x="8" y="10"/>
                  <a:pt x="15" y="6"/>
                </a:cubicBezTo>
                <a:cubicBezTo>
                  <a:pt x="18" y="3"/>
                  <a:pt x="22" y="2"/>
                  <a:pt x="27" y="1"/>
                </a:cubicBezTo>
                <a:cubicBezTo>
                  <a:pt x="29" y="0"/>
                  <a:pt x="31" y="0"/>
                  <a:pt x="33" y="0"/>
                </a:cubicBezTo>
                <a:close/>
              </a:path>
            </a:pathLst>
          </a:custGeom>
          <a:solidFill>
            <a:srgbClr val="F3F3F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56" name="MH_Other_7"/>
          <p:cNvSpPr/>
          <p:nvPr>
            <p:custDataLst>
              <p:tags r:id="rId8"/>
            </p:custDataLst>
          </p:nvPr>
        </p:nvSpPr>
        <p:spPr bwMode="auto">
          <a:xfrm>
            <a:off x="2071370" y="2305686"/>
            <a:ext cx="3092450" cy="269875"/>
          </a:xfrm>
          <a:custGeom>
            <a:avLst/>
            <a:gdLst>
              <a:gd name="T0" fmla="*/ 2147483646 w 320"/>
              <a:gd name="T1" fmla="*/ 0 h 28"/>
              <a:gd name="T2" fmla="*/ 2147483646 w 320"/>
              <a:gd name="T3" fmla="*/ 0 h 28"/>
              <a:gd name="T4" fmla="*/ 2147483646 w 320"/>
              <a:gd name="T5" fmla="*/ 2147483646 h 28"/>
              <a:gd name="T6" fmla="*/ 2147483646 w 320"/>
              <a:gd name="T7" fmla="*/ 2147483646 h 28"/>
              <a:gd name="T8" fmla="*/ 2147483646 w 320"/>
              <a:gd name="T9" fmla="*/ 2147483646 h 28"/>
              <a:gd name="T10" fmla="*/ 2147483646 w 320"/>
              <a:gd name="T11" fmla="*/ 2147483646 h 28"/>
              <a:gd name="T12" fmla="*/ 0 w 320"/>
              <a:gd name="T13" fmla="*/ 2147483646 h 28"/>
              <a:gd name="T14" fmla="*/ 0 w 320"/>
              <a:gd name="T15" fmla="*/ 2147483646 h 28"/>
              <a:gd name="T16" fmla="*/ 2147483646 w 320"/>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0" h="28">
                <a:moveTo>
                  <a:pt x="14" y="0"/>
                </a:moveTo>
                <a:cubicBezTo>
                  <a:pt x="306" y="0"/>
                  <a:pt x="306" y="0"/>
                  <a:pt x="306" y="0"/>
                </a:cubicBezTo>
                <a:cubicBezTo>
                  <a:pt x="314" y="0"/>
                  <a:pt x="320" y="7"/>
                  <a:pt x="320" y="14"/>
                </a:cubicBezTo>
                <a:cubicBezTo>
                  <a:pt x="320" y="14"/>
                  <a:pt x="320" y="14"/>
                  <a:pt x="320" y="14"/>
                </a:cubicBezTo>
                <a:cubicBezTo>
                  <a:pt x="320" y="22"/>
                  <a:pt x="314" y="28"/>
                  <a:pt x="306" y="28"/>
                </a:cubicBezTo>
                <a:cubicBezTo>
                  <a:pt x="14" y="28"/>
                  <a:pt x="14" y="28"/>
                  <a:pt x="14" y="28"/>
                </a:cubicBezTo>
                <a:cubicBezTo>
                  <a:pt x="6" y="28"/>
                  <a:pt x="0" y="22"/>
                  <a:pt x="0" y="14"/>
                </a:cubicBezTo>
                <a:cubicBezTo>
                  <a:pt x="0" y="14"/>
                  <a:pt x="0" y="14"/>
                  <a:pt x="0" y="14"/>
                </a:cubicBezTo>
                <a:cubicBezTo>
                  <a:pt x="0" y="7"/>
                  <a:pt x="6" y="0"/>
                  <a:pt x="14" y="0"/>
                </a:cubicBezTo>
                <a:close/>
              </a:path>
            </a:pathLst>
          </a:custGeom>
          <a:solidFill>
            <a:srgbClr val="F4F4F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57" name="MH_Other_8"/>
          <p:cNvSpPr/>
          <p:nvPr>
            <p:custDataLst>
              <p:tags r:id="rId9"/>
            </p:custDataLst>
          </p:nvPr>
        </p:nvSpPr>
        <p:spPr bwMode="auto">
          <a:xfrm>
            <a:off x="2071370" y="2305686"/>
            <a:ext cx="1282700" cy="269875"/>
          </a:xfrm>
          <a:prstGeom prst="roundRect">
            <a:avLst>
              <a:gd name="adj" fmla="val 50000"/>
            </a:avLst>
          </a:prstGeom>
          <a:gradFill>
            <a:gsLst>
              <a:gs pos="1000">
                <a:srgbClr val="FE8C67"/>
              </a:gs>
              <a:gs pos="100000">
                <a:srgbClr val="EC354A"/>
              </a:gs>
            </a:gsLst>
            <a:path path="circle"/>
          </a:gradFill>
          <a:ln>
            <a:noFill/>
          </a:ln>
          <a:effectLst>
            <a:outerShdw blurRad="330200" dist="165100" dir="2700000" algn="tl" rotWithShape="0">
              <a:prstClr val="black">
                <a:alpha val="40000"/>
              </a:prstClr>
            </a:outerShdw>
          </a:effec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2059" name="MH_Other_10"/>
          <p:cNvSpPr/>
          <p:nvPr>
            <p:custDataLst>
              <p:tags r:id="rId10"/>
            </p:custDataLst>
          </p:nvPr>
        </p:nvSpPr>
        <p:spPr bwMode="auto">
          <a:xfrm>
            <a:off x="2071370" y="3116898"/>
            <a:ext cx="3092450" cy="271462"/>
          </a:xfrm>
          <a:custGeom>
            <a:avLst/>
            <a:gdLst>
              <a:gd name="T0" fmla="*/ 2147483646 w 320"/>
              <a:gd name="T1" fmla="*/ 0 h 28"/>
              <a:gd name="T2" fmla="*/ 2147483646 w 320"/>
              <a:gd name="T3" fmla="*/ 0 h 28"/>
              <a:gd name="T4" fmla="*/ 2147483646 w 320"/>
              <a:gd name="T5" fmla="*/ 2147483646 h 28"/>
              <a:gd name="T6" fmla="*/ 2147483646 w 320"/>
              <a:gd name="T7" fmla="*/ 2147483646 h 28"/>
              <a:gd name="T8" fmla="*/ 2147483646 w 320"/>
              <a:gd name="T9" fmla="*/ 2147483646 h 28"/>
              <a:gd name="T10" fmla="*/ 2147483646 w 320"/>
              <a:gd name="T11" fmla="*/ 2147483646 h 28"/>
              <a:gd name="T12" fmla="*/ 0 w 320"/>
              <a:gd name="T13" fmla="*/ 2147483646 h 28"/>
              <a:gd name="T14" fmla="*/ 0 w 320"/>
              <a:gd name="T15" fmla="*/ 2147483646 h 28"/>
              <a:gd name="T16" fmla="*/ 2147483646 w 320"/>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0" h="28">
                <a:moveTo>
                  <a:pt x="14" y="0"/>
                </a:moveTo>
                <a:cubicBezTo>
                  <a:pt x="112" y="0"/>
                  <a:pt x="209" y="0"/>
                  <a:pt x="306" y="0"/>
                </a:cubicBezTo>
                <a:cubicBezTo>
                  <a:pt x="314" y="0"/>
                  <a:pt x="320" y="6"/>
                  <a:pt x="320" y="14"/>
                </a:cubicBezTo>
                <a:cubicBezTo>
                  <a:pt x="320" y="14"/>
                  <a:pt x="320" y="14"/>
                  <a:pt x="320" y="14"/>
                </a:cubicBezTo>
                <a:cubicBezTo>
                  <a:pt x="320" y="22"/>
                  <a:pt x="314" y="28"/>
                  <a:pt x="306" y="28"/>
                </a:cubicBezTo>
                <a:cubicBezTo>
                  <a:pt x="209" y="28"/>
                  <a:pt x="112" y="28"/>
                  <a:pt x="14" y="28"/>
                </a:cubicBezTo>
                <a:cubicBezTo>
                  <a:pt x="6" y="28"/>
                  <a:pt x="0" y="22"/>
                  <a:pt x="0" y="14"/>
                </a:cubicBezTo>
                <a:cubicBezTo>
                  <a:pt x="0" y="14"/>
                  <a:pt x="0" y="14"/>
                  <a:pt x="0" y="14"/>
                </a:cubicBezTo>
                <a:cubicBezTo>
                  <a:pt x="0" y="6"/>
                  <a:pt x="6" y="0"/>
                  <a:pt x="14" y="0"/>
                </a:cubicBezTo>
                <a:close/>
              </a:path>
            </a:pathLst>
          </a:custGeom>
          <a:solidFill>
            <a:srgbClr val="F4F4F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61" name="MH_Other_12"/>
          <p:cNvSpPr/>
          <p:nvPr>
            <p:custDataLst>
              <p:tags r:id="rId11"/>
            </p:custDataLst>
          </p:nvPr>
        </p:nvSpPr>
        <p:spPr bwMode="auto">
          <a:xfrm>
            <a:off x="2071370" y="3918585"/>
            <a:ext cx="3092450" cy="280988"/>
          </a:xfrm>
          <a:custGeom>
            <a:avLst/>
            <a:gdLst>
              <a:gd name="T0" fmla="*/ 2147483646 w 320"/>
              <a:gd name="T1" fmla="*/ 0 h 29"/>
              <a:gd name="T2" fmla="*/ 2147483646 w 320"/>
              <a:gd name="T3" fmla="*/ 0 h 29"/>
              <a:gd name="T4" fmla="*/ 2147483646 w 320"/>
              <a:gd name="T5" fmla="*/ 2147483646 h 29"/>
              <a:gd name="T6" fmla="*/ 2147483646 w 320"/>
              <a:gd name="T7" fmla="*/ 2147483646 h 29"/>
              <a:gd name="T8" fmla="*/ 2147483646 w 320"/>
              <a:gd name="T9" fmla="*/ 2147483646 h 29"/>
              <a:gd name="T10" fmla="*/ 2147483646 w 320"/>
              <a:gd name="T11" fmla="*/ 2147483646 h 29"/>
              <a:gd name="T12" fmla="*/ 0 w 320"/>
              <a:gd name="T13" fmla="*/ 2147483646 h 29"/>
              <a:gd name="T14" fmla="*/ 0 w 320"/>
              <a:gd name="T15" fmla="*/ 2147483646 h 29"/>
              <a:gd name="T16" fmla="*/ 2147483646 w 320"/>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0" h="29">
                <a:moveTo>
                  <a:pt x="14" y="0"/>
                </a:moveTo>
                <a:cubicBezTo>
                  <a:pt x="112" y="0"/>
                  <a:pt x="209" y="0"/>
                  <a:pt x="306" y="0"/>
                </a:cubicBezTo>
                <a:cubicBezTo>
                  <a:pt x="314" y="0"/>
                  <a:pt x="320" y="7"/>
                  <a:pt x="320" y="14"/>
                </a:cubicBezTo>
                <a:cubicBezTo>
                  <a:pt x="320" y="14"/>
                  <a:pt x="320" y="14"/>
                  <a:pt x="320" y="14"/>
                </a:cubicBezTo>
                <a:cubicBezTo>
                  <a:pt x="320" y="22"/>
                  <a:pt x="314" y="29"/>
                  <a:pt x="306" y="29"/>
                </a:cubicBezTo>
                <a:cubicBezTo>
                  <a:pt x="209" y="29"/>
                  <a:pt x="112" y="29"/>
                  <a:pt x="14" y="29"/>
                </a:cubicBezTo>
                <a:cubicBezTo>
                  <a:pt x="6" y="29"/>
                  <a:pt x="0" y="22"/>
                  <a:pt x="0" y="14"/>
                </a:cubicBezTo>
                <a:cubicBezTo>
                  <a:pt x="0" y="14"/>
                  <a:pt x="0" y="14"/>
                  <a:pt x="0" y="14"/>
                </a:cubicBezTo>
                <a:cubicBezTo>
                  <a:pt x="0" y="7"/>
                  <a:pt x="6" y="0"/>
                  <a:pt x="14" y="0"/>
                </a:cubicBezTo>
                <a:close/>
              </a:path>
            </a:pathLst>
          </a:custGeom>
          <a:solidFill>
            <a:srgbClr val="F4F4F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63" name="MH_Other_14"/>
          <p:cNvSpPr/>
          <p:nvPr>
            <p:custDataLst>
              <p:tags r:id="rId12"/>
            </p:custDataLst>
          </p:nvPr>
        </p:nvSpPr>
        <p:spPr bwMode="auto">
          <a:xfrm>
            <a:off x="2071370" y="4731386"/>
            <a:ext cx="3092450" cy="269875"/>
          </a:xfrm>
          <a:custGeom>
            <a:avLst/>
            <a:gdLst>
              <a:gd name="T0" fmla="*/ 2147483646 w 320"/>
              <a:gd name="T1" fmla="*/ 0 h 28"/>
              <a:gd name="T2" fmla="*/ 2147483646 w 320"/>
              <a:gd name="T3" fmla="*/ 0 h 28"/>
              <a:gd name="T4" fmla="*/ 2147483646 w 320"/>
              <a:gd name="T5" fmla="*/ 2147483646 h 28"/>
              <a:gd name="T6" fmla="*/ 2147483646 w 320"/>
              <a:gd name="T7" fmla="*/ 2147483646 h 28"/>
              <a:gd name="T8" fmla="*/ 2147483646 w 320"/>
              <a:gd name="T9" fmla="*/ 2147483646 h 28"/>
              <a:gd name="T10" fmla="*/ 2147483646 w 320"/>
              <a:gd name="T11" fmla="*/ 2147483646 h 28"/>
              <a:gd name="T12" fmla="*/ 0 w 320"/>
              <a:gd name="T13" fmla="*/ 2147483646 h 28"/>
              <a:gd name="T14" fmla="*/ 0 w 320"/>
              <a:gd name="T15" fmla="*/ 2147483646 h 28"/>
              <a:gd name="T16" fmla="*/ 2147483646 w 320"/>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0" h="28">
                <a:moveTo>
                  <a:pt x="14" y="0"/>
                </a:moveTo>
                <a:cubicBezTo>
                  <a:pt x="306" y="0"/>
                  <a:pt x="306" y="0"/>
                  <a:pt x="306" y="0"/>
                </a:cubicBezTo>
                <a:cubicBezTo>
                  <a:pt x="314" y="0"/>
                  <a:pt x="320" y="6"/>
                  <a:pt x="320" y="14"/>
                </a:cubicBezTo>
                <a:cubicBezTo>
                  <a:pt x="320" y="14"/>
                  <a:pt x="320" y="14"/>
                  <a:pt x="320" y="14"/>
                </a:cubicBezTo>
                <a:cubicBezTo>
                  <a:pt x="320" y="22"/>
                  <a:pt x="314" y="28"/>
                  <a:pt x="306" y="28"/>
                </a:cubicBezTo>
                <a:cubicBezTo>
                  <a:pt x="14" y="28"/>
                  <a:pt x="14" y="28"/>
                  <a:pt x="14" y="28"/>
                </a:cubicBezTo>
                <a:cubicBezTo>
                  <a:pt x="6" y="28"/>
                  <a:pt x="0" y="22"/>
                  <a:pt x="0" y="14"/>
                </a:cubicBezTo>
                <a:cubicBezTo>
                  <a:pt x="0" y="14"/>
                  <a:pt x="0" y="14"/>
                  <a:pt x="0" y="14"/>
                </a:cubicBezTo>
                <a:cubicBezTo>
                  <a:pt x="0" y="6"/>
                  <a:pt x="6" y="0"/>
                  <a:pt x="14" y="0"/>
                </a:cubicBezTo>
                <a:close/>
              </a:path>
            </a:pathLst>
          </a:custGeom>
          <a:solidFill>
            <a:srgbClr val="F4F4F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cs typeface="+mn-ea"/>
              <a:sym typeface="+mn-lt"/>
            </a:endParaRPr>
          </a:p>
        </p:txBody>
      </p:sp>
      <p:sp>
        <p:nvSpPr>
          <p:cNvPr id="2064" name="MH_Other_15"/>
          <p:cNvSpPr/>
          <p:nvPr>
            <p:custDataLst>
              <p:tags r:id="rId13"/>
            </p:custDataLst>
          </p:nvPr>
        </p:nvSpPr>
        <p:spPr bwMode="auto">
          <a:xfrm>
            <a:off x="2071371" y="3116898"/>
            <a:ext cx="1082675" cy="271462"/>
          </a:xfrm>
          <a:prstGeom prst="roundRect">
            <a:avLst>
              <a:gd name="adj" fmla="val 50000"/>
            </a:avLst>
          </a:prstGeom>
          <a:gradFill>
            <a:gsLst>
              <a:gs pos="1000">
                <a:srgbClr val="FE8C67"/>
              </a:gs>
              <a:gs pos="100000">
                <a:srgbClr val="EC354A"/>
              </a:gs>
            </a:gsLst>
            <a:path path="circle"/>
          </a:gradFill>
          <a:ln>
            <a:noFill/>
          </a:ln>
          <a:effectLst>
            <a:outerShdw blurRad="330200" dist="165100" dir="2700000" algn="tl" rotWithShape="0">
              <a:prstClr val="black">
                <a:alpha val="40000"/>
              </a:prstClr>
            </a:outerShdw>
          </a:effec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latin typeface="+mn-lt"/>
              <a:ea typeface="+mn-ea"/>
              <a:cs typeface="+mn-ea"/>
              <a:sym typeface="+mn-lt"/>
            </a:endParaRPr>
          </a:p>
        </p:txBody>
      </p:sp>
      <p:sp>
        <p:nvSpPr>
          <p:cNvPr id="23" name="MH_Other_16"/>
          <p:cNvSpPr/>
          <p:nvPr>
            <p:custDataLst>
              <p:tags r:id="rId14"/>
            </p:custDataLst>
          </p:nvPr>
        </p:nvSpPr>
        <p:spPr bwMode="auto">
          <a:xfrm>
            <a:off x="2071370" y="3918585"/>
            <a:ext cx="2628900" cy="280988"/>
          </a:xfrm>
          <a:prstGeom prst="roundRect">
            <a:avLst>
              <a:gd name="adj" fmla="val 50000"/>
            </a:avLst>
          </a:prstGeom>
          <a:gradFill>
            <a:gsLst>
              <a:gs pos="1000">
                <a:srgbClr val="FE8C67"/>
              </a:gs>
              <a:gs pos="100000">
                <a:srgbClr val="EC354A"/>
              </a:gs>
            </a:gsLst>
            <a:path path="circle"/>
          </a:gradFill>
          <a:ln>
            <a:noFill/>
          </a:ln>
          <a:effectLst>
            <a:outerShdw blurRad="330200" dist="165100" dir="2700000" algn="tl" rotWithShape="0">
              <a:prstClr val="black">
                <a:alpha val="40000"/>
              </a:prstClr>
            </a:outerShdw>
          </a:effectLst>
        </p:spPr>
        <p:txBody>
          <a:bodyPr/>
          <a:lstStyle/>
          <a:p>
            <a:pPr>
              <a:defRPr/>
            </a:pPr>
            <a:endParaRPr lang="zh-CN" altLang="en-US">
              <a:cs typeface="+mn-ea"/>
              <a:sym typeface="+mn-lt"/>
            </a:endParaRPr>
          </a:p>
        </p:txBody>
      </p:sp>
      <p:sp>
        <p:nvSpPr>
          <p:cNvPr id="24" name="MH_Other_17"/>
          <p:cNvSpPr/>
          <p:nvPr>
            <p:custDataLst>
              <p:tags r:id="rId15"/>
            </p:custDataLst>
          </p:nvPr>
        </p:nvSpPr>
        <p:spPr bwMode="auto">
          <a:xfrm>
            <a:off x="2071370" y="4731386"/>
            <a:ext cx="2078038" cy="269875"/>
          </a:xfrm>
          <a:prstGeom prst="roundRect">
            <a:avLst>
              <a:gd name="adj" fmla="val 50000"/>
            </a:avLst>
          </a:prstGeom>
          <a:gradFill>
            <a:gsLst>
              <a:gs pos="1000">
                <a:srgbClr val="FE8C67"/>
              </a:gs>
              <a:gs pos="100000">
                <a:srgbClr val="EC354A"/>
              </a:gs>
            </a:gsLst>
            <a:path path="circle"/>
          </a:gradFill>
          <a:ln>
            <a:noFill/>
          </a:ln>
          <a:effectLst>
            <a:outerShdw blurRad="330200" dist="165100" dir="2700000" algn="tl" rotWithShape="0">
              <a:prstClr val="black">
                <a:alpha val="40000"/>
              </a:prstClr>
            </a:outerShdw>
          </a:effectLst>
        </p:spPr>
        <p:txBody>
          <a:bodyPr/>
          <a:lstStyle/>
          <a:p>
            <a:pPr>
              <a:defRPr/>
            </a:pPr>
            <a:endParaRPr lang="zh-CN" altLang="en-US">
              <a:cs typeface="+mn-ea"/>
              <a:sym typeface="+mn-lt"/>
            </a:endParaRPr>
          </a:p>
        </p:txBody>
      </p:sp>
      <p:sp>
        <p:nvSpPr>
          <p:cNvPr id="2067" name="MH_Text_1"/>
          <p:cNvSpPr txBox="1">
            <a:spLocks noChangeArrowheads="1"/>
          </p:cNvSpPr>
          <p:nvPr>
            <p:custDataLst>
              <p:tags r:id="rId16"/>
            </p:custDataLst>
          </p:nvPr>
        </p:nvSpPr>
        <p:spPr bwMode="auto">
          <a:xfrm>
            <a:off x="1237219" y="2232660"/>
            <a:ext cx="6976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2000" b="1">
                <a:solidFill>
                  <a:schemeClr val="tx1">
                    <a:lumMod val="50000"/>
                    <a:lumOff val="50000"/>
                  </a:schemeClr>
                </a:solidFill>
                <a:latin typeface="+mn-lt"/>
                <a:ea typeface="+mn-ea"/>
                <a:cs typeface="+mn-ea"/>
                <a:sym typeface="+mn-lt"/>
              </a:rPr>
              <a:t>63%</a:t>
            </a:r>
          </a:p>
        </p:txBody>
      </p:sp>
      <p:sp>
        <p:nvSpPr>
          <p:cNvPr id="2068" name="MH_Text_2"/>
          <p:cNvSpPr txBox="1">
            <a:spLocks noChangeArrowheads="1"/>
          </p:cNvSpPr>
          <p:nvPr>
            <p:custDataLst>
              <p:tags r:id="rId17"/>
            </p:custDataLst>
          </p:nvPr>
        </p:nvSpPr>
        <p:spPr bwMode="auto">
          <a:xfrm>
            <a:off x="1246744" y="3051810"/>
            <a:ext cx="6976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eaLnBrk="1" hangingPunct="1">
              <a:defRPr/>
            </a:pPr>
            <a:r>
              <a:rPr lang="en-US" altLang="zh-CN" sz="2000" b="1">
                <a:solidFill>
                  <a:schemeClr val="tx1">
                    <a:lumMod val="50000"/>
                    <a:lumOff val="50000"/>
                  </a:schemeClr>
                </a:solidFill>
                <a:latin typeface="+mn-lt"/>
                <a:ea typeface="+mn-ea"/>
                <a:cs typeface="+mn-ea"/>
                <a:sym typeface="+mn-lt"/>
              </a:rPr>
              <a:t>35%</a:t>
            </a:r>
          </a:p>
        </p:txBody>
      </p:sp>
      <p:sp>
        <p:nvSpPr>
          <p:cNvPr id="6" name="MH_Text_3"/>
          <p:cNvSpPr txBox="1"/>
          <p:nvPr>
            <p:custDataLst>
              <p:tags r:id="rId18"/>
            </p:custDataLst>
          </p:nvPr>
        </p:nvSpPr>
        <p:spPr>
          <a:xfrm>
            <a:off x="1253094" y="3855085"/>
            <a:ext cx="697627" cy="400110"/>
          </a:xfrm>
          <a:prstGeom prst="rect">
            <a:avLst/>
          </a:prstGeom>
          <a:noFill/>
        </p:spPr>
        <p:txBody>
          <a:bodyPr wrap="none">
            <a:spAutoFit/>
          </a:bodyPr>
          <a:lstStyle/>
          <a:p>
            <a:pPr algn="r">
              <a:defRPr/>
            </a:pPr>
            <a:r>
              <a:rPr lang="en-US" altLang="zh-CN" sz="2000" b="1" dirty="0">
                <a:solidFill>
                  <a:schemeClr val="tx1">
                    <a:lumMod val="50000"/>
                    <a:lumOff val="50000"/>
                  </a:schemeClr>
                </a:solidFill>
                <a:cs typeface="+mn-ea"/>
                <a:sym typeface="+mn-lt"/>
              </a:rPr>
              <a:t>84%</a:t>
            </a:r>
          </a:p>
        </p:txBody>
      </p:sp>
      <p:sp>
        <p:nvSpPr>
          <p:cNvPr id="7" name="MH_Text_4"/>
          <p:cNvSpPr txBox="1"/>
          <p:nvPr>
            <p:custDataLst>
              <p:tags r:id="rId19"/>
            </p:custDataLst>
          </p:nvPr>
        </p:nvSpPr>
        <p:spPr>
          <a:xfrm>
            <a:off x="1246744" y="4674235"/>
            <a:ext cx="697627" cy="400110"/>
          </a:xfrm>
          <a:prstGeom prst="rect">
            <a:avLst/>
          </a:prstGeom>
          <a:noFill/>
        </p:spPr>
        <p:txBody>
          <a:bodyPr wrap="none">
            <a:spAutoFit/>
          </a:bodyPr>
          <a:lstStyle/>
          <a:p>
            <a:pPr algn="r">
              <a:defRPr/>
            </a:pPr>
            <a:r>
              <a:rPr lang="en-US" altLang="zh-CN" sz="2000" b="1" dirty="0">
                <a:solidFill>
                  <a:schemeClr val="tx1">
                    <a:lumMod val="50000"/>
                    <a:lumOff val="50000"/>
                  </a:schemeClr>
                </a:solidFill>
                <a:cs typeface="+mn-ea"/>
                <a:sym typeface="+mn-lt"/>
              </a:rPr>
              <a:t>67%</a:t>
            </a:r>
          </a:p>
        </p:txBody>
      </p:sp>
      <p:sp>
        <p:nvSpPr>
          <p:cNvPr id="18" name="Lorem ipsum dolor sit amet, consectetur adipiscing elit, sed do eiusmod tempor incididunt ut labore et dolore magna aliqua. Ut enim ad minim veniam, quis nostrud reprehenderit in voluptate velit esse cillum dolore eu et"/>
          <p:cNvSpPr txBox="1"/>
          <p:nvPr/>
        </p:nvSpPr>
        <p:spPr>
          <a:xfrm>
            <a:off x="6017903" y="2667085"/>
            <a:ext cx="5393245"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19" name="MH_SubTitle_1"/>
          <p:cNvSpPr txBox="1"/>
          <p:nvPr>
            <p:custDataLst>
              <p:tags r:id="rId20"/>
            </p:custDataLst>
          </p:nvPr>
        </p:nvSpPr>
        <p:spPr>
          <a:xfrm>
            <a:off x="6017583" y="1804278"/>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3" name="Lorem ipsum dolor sit amet, consectetur adipiscing elit, sed do eiusmod tempor incididunt ut labore et dolore magna aliqua. Ut enim ad minim veniam, quis nostrud reprehenderit in voluptate velit esse cillum dolore eu et"/>
          <p:cNvSpPr txBox="1"/>
          <p:nvPr/>
        </p:nvSpPr>
        <p:spPr>
          <a:xfrm>
            <a:off x="6017903" y="4799415"/>
            <a:ext cx="5393245"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4" name="MH_SubTitle_1"/>
          <p:cNvSpPr txBox="1"/>
          <p:nvPr>
            <p:custDataLst>
              <p:tags r:id="rId21"/>
            </p:custDataLst>
          </p:nvPr>
        </p:nvSpPr>
        <p:spPr>
          <a:xfrm>
            <a:off x="6017583" y="3936608"/>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10" name="文本框 9"/>
          <p:cNvSpPr txBox="1"/>
          <p:nvPr/>
        </p:nvSpPr>
        <p:spPr>
          <a:xfrm>
            <a:off x="1774132" y="494290"/>
            <a:ext cx="1890261"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03</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椭圆 16"/>
          <p:cNvSpPr/>
          <p:nvPr/>
        </p:nvSpPr>
        <p:spPr>
          <a:xfrm>
            <a:off x="5105400" y="1495697"/>
            <a:ext cx="1981200" cy="1981200"/>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8186574" y="1495697"/>
            <a:ext cx="1981200" cy="1981200"/>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14"/>
          <p:cNvSpPr/>
          <p:nvPr/>
        </p:nvSpPr>
        <p:spPr>
          <a:xfrm>
            <a:off x="2051215" y="1495697"/>
            <a:ext cx="1981200" cy="1981200"/>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51" name="MH_Text_1"/>
          <p:cNvSpPr/>
          <p:nvPr>
            <p:custDataLst>
              <p:tags r:id="rId3"/>
            </p:custDataLst>
          </p:nvPr>
        </p:nvSpPr>
        <p:spPr bwMode="auto">
          <a:xfrm>
            <a:off x="2039937" y="2438821"/>
            <a:ext cx="1992478" cy="3191407"/>
          </a:xfrm>
          <a:custGeom>
            <a:avLst/>
            <a:gdLst>
              <a:gd name="T0" fmla="*/ 0 w 1295400"/>
              <a:gd name="T1" fmla="*/ 0 h 2074333"/>
              <a:gd name="T2" fmla="*/ 2112895 w 1295400"/>
              <a:gd name="T3" fmla="*/ 0 h 2074333"/>
              <a:gd name="T4" fmla="*/ 2112895 w 1295400"/>
              <a:gd name="T5" fmla="*/ 3225415 h 2074333"/>
              <a:gd name="T6" fmla="*/ 1954069 w 1295400"/>
              <a:gd name="T7" fmla="*/ 3384282 h 2074333"/>
              <a:gd name="T8" fmla="*/ 158826 w 1295400"/>
              <a:gd name="T9" fmla="*/ 3384282 h 2074333"/>
              <a:gd name="T10" fmla="*/ 0 w 1295400"/>
              <a:gd name="T11" fmla="*/ 3225415 h 2074333"/>
              <a:gd name="T12" fmla="*/ 0 60000 65536"/>
              <a:gd name="T13" fmla="*/ 0 60000 65536"/>
              <a:gd name="T14" fmla="*/ 0 60000 65536"/>
              <a:gd name="T15" fmla="*/ 0 60000 65536"/>
              <a:gd name="T16" fmla="*/ 0 60000 65536"/>
              <a:gd name="T17" fmla="*/ 0 60000 65536"/>
              <a:gd name="T18" fmla="*/ 0 w 1295400"/>
              <a:gd name="T19" fmla="*/ 0 h 2074333"/>
              <a:gd name="T20" fmla="*/ 1295400 w 1295400"/>
              <a:gd name="T21" fmla="*/ 2074333 h 2074333"/>
            </a:gdLst>
            <a:ahLst/>
            <a:cxnLst>
              <a:cxn ang="T12">
                <a:pos x="T0" y="T1"/>
              </a:cxn>
              <a:cxn ang="T13">
                <a:pos x="T2" y="T3"/>
              </a:cxn>
              <a:cxn ang="T14">
                <a:pos x="T4" y="T5"/>
              </a:cxn>
              <a:cxn ang="T15">
                <a:pos x="T6" y="T7"/>
              </a:cxn>
              <a:cxn ang="T16">
                <a:pos x="T8" y="T9"/>
              </a:cxn>
              <a:cxn ang="T17">
                <a:pos x="T10" y="T11"/>
              </a:cxn>
            </a:cxnLst>
            <a:rect l="T18" t="T19" r="T20" b="T21"/>
            <a:pathLst>
              <a:path w="1295400" h="2074333">
                <a:moveTo>
                  <a:pt x="0" y="0"/>
                </a:moveTo>
                <a:lnTo>
                  <a:pt x="1295400" y="0"/>
                </a:lnTo>
                <a:lnTo>
                  <a:pt x="1295400" y="1976958"/>
                </a:lnTo>
                <a:cubicBezTo>
                  <a:pt x="1295400" y="2030737"/>
                  <a:pt x="1251804" y="2074333"/>
                  <a:pt x="1198025" y="2074333"/>
                </a:cubicBezTo>
                <a:lnTo>
                  <a:pt x="97375" y="2074333"/>
                </a:lnTo>
                <a:cubicBezTo>
                  <a:pt x="43596" y="2074333"/>
                  <a:pt x="0" y="2030737"/>
                  <a:pt x="0" y="1976958"/>
                </a:cubicBezTo>
                <a:lnTo>
                  <a:pt x="0" y="0"/>
                </a:lnTo>
                <a:close/>
              </a:path>
            </a:pathLst>
          </a:custGeom>
          <a:gradFill>
            <a:gsLst>
              <a:gs pos="1000">
                <a:srgbClr val="FE8C67"/>
              </a:gs>
              <a:gs pos="100000">
                <a:srgbClr val="EC354A"/>
              </a:gs>
            </a:gsLst>
            <a:path path="circle"/>
          </a:gradFill>
          <a:ln>
            <a:noFill/>
          </a:ln>
          <a:effectLst>
            <a:outerShdw blurRad="647700" dist="165100" dir="2700000" algn="tl" rotWithShape="0">
              <a:prstClr val="black">
                <a:alpha val="40000"/>
              </a:prst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2" algn="ctr">
              <a:lnSpc>
                <a:spcPct val="130000"/>
              </a:lnSpc>
            </a:pPr>
            <a:r>
              <a:rPr lang="en-US" altLang="zh-CN" kern="100" dirty="0">
                <a:solidFill>
                  <a:schemeClr val="bg1"/>
                </a:solidFill>
                <a:latin typeface="+mn-lt"/>
                <a:ea typeface="+mn-ea"/>
                <a:cs typeface="+mn-ea"/>
                <a:sym typeface="+mn-lt"/>
              </a:rPr>
              <a:t>Click here to add content, content to match the title. </a:t>
            </a:r>
            <a:endParaRPr lang="zh-CN" altLang="en-US" kern="100" dirty="0">
              <a:solidFill>
                <a:schemeClr val="bg1"/>
              </a:solidFill>
              <a:latin typeface="+mn-lt"/>
              <a:ea typeface="+mn-ea"/>
              <a:cs typeface="+mn-ea"/>
              <a:sym typeface="+mn-lt"/>
            </a:endParaRPr>
          </a:p>
        </p:txBody>
      </p:sp>
      <p:sp>
        <p:nvSpPr>
          <p:cNvPr id="2054" name="MH_Text_2"/>
          <p:cNvSpPr/>
          <p:nvPr>
            <p:custDataLst>
              <p:tags r:id="rId4"/>
            </p:custDataLst>
          </p:nvPr>
        </p:nvSpPr>
        <p:spPr bwMode="auto">
          <a:xfrm>
            <a:off x="5113339" y="2438821"/>
            <a:ext cx="1992478" cy="3191407"/>
          </a:xfrm>
          <a:custGeom>
            <a:avLst/>
            <a:gdLst>
              <a:gd name="T0" fmla="*/ 0 w 1295400"/>
              <a:gd name="T1" fmla="*/ 0 h 2074333"/>
              <a:gd name="T2" fmla="*/ 2112895 w 1295400"/>
              <a:gd name="T3" fmla="*/ 0 h 2074333"/>
              <a:gd name="T4" fmla="*/ 2112895 w 1295400"/>
              <a:gd name="T5" fmla="*/ 3225415 h 2074333"/>
              <a:gd name="T6" fmla="*/ 1954069 w 1295400"/>
              <a:gd name="T7" fmla="*/ 3384282 h 2074333"/>
              <a:gd name="T8" fmla="*/ 158826 w 1295400"/>
              <a:gd name="T9" fmla="*/ 3384282 h 2074333"/>
              <a:gd name="T10" fmla="*/ 0 w 1295400"/>
              <a:gd name="T11" fmla="*/ 3225415 h 2074333"/>
              <a:gd name="T12" fmla="*/ 0 60000 65536"/>
              <a:gd name="T13" fmla="*/ 0 60000 65536"/>
              <a:gd name="T14" fmla="*/ 0 60000 65536"/>
              <a:gd name="T15" fmla="*/ 0 60000 65536"/>
              <a:gd name="T16" fmla="*/ 0 60000 65536"/>
              <a:gd name="T17" fmla="*/ 0 60000 65536"/>
              <a:gd name="T18" fmla="*/ 0 w 1295400"/>
              <a:gd name="T19" fmla="*/ 0 h 2074333"/>
              <a:gd name="T20" fmla="*/ 1295400 w 1295400"/>
              <a:gd name="T21" fmla="*/ 2074333 h 2074333"/>
            </a:gdLst>
            <a:ahLst/>
            <a:cxnLst>
              <a:cxn ang="T12">
                <a:pos x="T0" y="T1"/>
              </a:cxn>
              <a:cxn ang="T13">
                <a:pos x="T2" y="T3"/>
              </a:cxn>
              <a:cxn ang="T14">
                <a:pos x="T4" y="T5"/>
              </a:cxn>
              <a:cxn ang="T15">
                <a:pos x="T6" y="T7"/>
              </a:cxn>
              <a:cxn ang="T16">
                <a:pos x="T8" y="T9"/>
              </a:cxn>
              <a:cxn ang="T17">
                <a:pos x="T10" y="T11"/>
              </a:cxn>
            </a:cxnLst>
            <a:rect l="T18" t="T19" r="T20" b="T21"/>
            <a:pathLst>
              <a:path w="1295400" h="2074333">
                <a:moveTo>
                  <a:pt x="0" y="0"/>
                </a:moveTo>
                <a:lnTo>
                  <a:pt x="1295400" y="0"/>
                </a:lnTo>
                <a:lnTo>
                  <a:pt x="1295400" y="1976958"/>
                </a:lnTo>
                <a:cubicBezTo>
                  <a:pt x="1295400" y="2030737"/>
                  <a:pt x="1251804" y="2074333"/>
                  <a:pt x="1198025" y="2074333"/>
                </a:cubicBezTo>
                <a:lnTo>
                  <a:pt x="97375" y="2074333"/>
                </a:lnTo>
                <a:cubicBezTo>
                  <a:pt x="43596" y="2074333"/>
                  <a:pt x="0" y="2030737"/>
                  <a:pt x="0" y="1976958"/>
                </a:cubicBezTo>
                <a:lnTo>
                  <a:pt x="0" y="0"/>
                </a:lnTo>
                <a:close/>
              </a:path>
            </a:pathLst>
          </a:custGeom>
          <a:gradFill>
            <a:gsLst>
              <a:gs pos="1000">
                <a:srgbClr val="FE8C67"/>
              </a:gs>
              <a:gs pos="100000">
                <a:srgbClr val="EC354A"/>
              </a:gs>
            </a:gsLst>
            <a:path path="circle"/>
          </a:gradFill>
          <a:ln>
            <a:noFill/>
          </a:ln>
          <a:effectLst>
            <a:outerShdw blurRad="647700" dist="165100" dir="2700000" algn="tl" rotWithShape="0">
              <a:prstClr val="black">
                <a:alpha val="40000"/>
              </a:prst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2" algn="ctr">
              <a:lnSpc>
                <a:spcPct val="130000"/>
              </a:lnSpc>
            </a:pPr>
            <a:r>
              <a:rPr lang="en-US" altLang="zh-CN" kern="100" dirty="0">
                <a:solidFill>
                  <a:schemeClr val="bg1"/>
                </a:solidFill>
                <a:latin typeface="+mn-lt"/>
                <a:ea typeface="+mn-ea"/>
                <a:cs typeface="+mn-ea"/>
                <a:sym typeface="+mn-lt"/>
              </a:rPr>
              <a:t>Click here to add content, content to match the title. </a:t>
            </a:r>
            <a:endParaRPr lang="da-DK" altLang="zh-CN" dirty="0">
              <a:solidFill>
                <a:srgbClr val="FFFFFF"/>
              </a:solidFill>
              <a:latin typeface="+mn-lt"/>
              <a:ea typeface="+mn-ea"/>
              <a:cs typeface="+mn-ea"/>
              <a:sym typeface="+mn-lt"/>
            </a:endParaRPr>
          </a:p>
        </p:txBody>
      </p:sp>
      <p:sp>
        <p:nvSpPr>
          <p:cNvPr id="13" name="MH_Text_3"/>
          <p:cNvSpPr/>
          <p:nvPr>
            <p:custDataLst>
              <p:tags r:id="rId5"/>
            </p:custDataLst>
          </p:nvPr>
        </p:nvSpPr>
        <p:spPr>
          <a:xfrm>
            <a:off x="8186741" y="2438821"/>
            <a:ext cx="1992478" cy="3191407"/>
          </a:xfrm>
          <a:custGeom>
            <a:avLst/>
            <a:gdLst>
              <a:gd name="connsiteX0" fmla="*/ 0 w 1295400"/>
              <a:gd name="connsiteY0" fmla="*/ 0 h 2074333"/>
              <a:gd name="connsiteX1" fmla="*/ 1295400 w 1295400"/>
              <a:gd name="connsiteY1" fmla="*/ 0 h 2074333"/>
              <a:gd name="connsiteX2" fmla="*/ 1295400 w 1295400"/>
              <a:gd name="connsiteY2" fmla="*/ 1976958 h 2074333"/>
              <a:gd name="connsiteX3" fmla="*/ 1198025 w 1295400"/>
              <a:gd name="connsiteY3" fmla="*/ 2074333 h 2074333"/>
              <a:gd name="connsiteX4" fmla="*/ 97375 w 1295400"/>
              <a:gd name="connsiteY4" fmla="*/ 2074333 h 2074333"/>
              <a:gd name="connsiteX5" fmla="*/ 0 w 1295400"/>
              <a:gd name="connsiteY5" fmla="*/ 1976958 h 2074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0" h="2074333">
                <a:moveTo>
                  <a:pt x="0" y="0"/>
                </a:moveTo>
                <a:lnTo>
                  <a:pt x="1295400" y="0"/>
                </a:lnTo>
                <a:lnTo>
                  <a:pt x="1295400" y="1976958"/>
                </a:lnTo>
                <a:cubicBezTo>
                  <a:pt x="1295400" y="2030737"/>
                  <a:pt x="1251804" y="2074333"/>
                  <a:pt x="1198025" y="2074333"/>
                </a:cubicBezTo>
                <a:lnTo>
                  <a:pt x="97375" y="2074333"/>
                </a:lnTo>
                <a:cubicBezTo>
                  <a:pt x="43596" y="2074333"/>
                  <a:pt x="0" y="2030737"/>
                  <a:pt x="0" y="1976958"/>
                </a:cubicBezTo>
                <a:close/>
              </a:path>
            </a:pathLst>
          </a:custGeom>
          <a:gradFill>
            <a:gsLst>
              <a:gs pos="1000">
                <a:srgbClr val="FE8C67"/>
              </a:gs>
              <a:gs pos="100000">
                <a:srgbClr val="EC354A"/>
              </a:gs>
            </a:gsLst>
            <a:path path="circle"/>
          </a:gradFill>
          <a:effectLst>
            <a:outerShdw blurRad="647700" dist="165100" dir="2700000" algn="tl" rotWithShape="0">
              <a:prstClr val="black">
                <a:alpha val="40000"/>
              </a:prstClr>
            </a:outerShdw>
          </a:effectLst>
        </p:spPr>
        <p:txBody>
          <a:bodyPr anchor="ctr">
            <a:normAutofit/>
          </a:bodyPr>
          <a:lstStyle/>
          <a:p>
            <a:pPr marL="0" lvl="2" algn="ctr">
              <a:lnSpc>
                <a:spcPct val="130000"/>
              </a:lnSpc>
            </a:pPr>
            <a:r>
              <a:rPr lang="en-US" altLang="zh-CN" kern="100" dirty="0">
                <a:solidFill>
                  <a:schemeClr val="bg1"/>
                </a:solidFill>
                <a:cs typeface="+mn-ea"/>
                <a:sym typeface="+mn-lt"/>
              </a:rPr>
              <a:t>Click here to add content, content to match the title. </a:t>
            </a:r>
            <a:endParaRPr lang="da-DK" altLang="zh-CN" dirty="0">
              <a:solidFill>
                <a:srgbClr val="FFFFFF"/>
              </a:solidFill>
              <a:cs typeface="+mn-ea"/>
              <a:sym typeface="+mn-lt"/>
            </a:endParaRPr>
          </a:p>
        </p:txBody>
      </p:sp>
      <p:sp>
        <p:nvSpPr>
          <p:cNvPr id="2" name="矩形 1"/>
          <p:cNvSpPr/>
          <p:nvPr/>
        </p:nvSpPr>
        <p:spPr>
          <a:xfrm>
            <a:off x="2514683" y="1944993"/>
            <a:ext cx="1018227" cy="369332"/>
          </a:xfrm>
          <a:prstGeom prst="rect">
            <a:avLst/>
          </a:prstGeom>
        </p:spPr>
        <p:txBody>
          <a:bodyPr wrap="none">
            <a:spAutoFit/>
          </a:bodyPr>
          <a:lstStyle/>
          <a:p>
            <a:pPr algn="ctr"/>
            <a:r>
              <a:rPr lang="en-US" altLang="zh-CN" b="1" dirty="0">
                <a:solidFill>
                  <a:schemeClr val="tx1">
                    <a:lumMod val="65000"/>
                    <a:lumOff val="35000"/>
                  </a:schemeClr>
                </a:solidFill>
                <a:cs typeface="+mn-ea"/>
                <a:sym typeface="+mn-lt"/>
              </a:rPr>
              <a:t>LOREM</a:t>
            </a:r>
            <a:endParaRPr lang="zh-CN" altLang="en-US" b="1" dirty="0">
              <a:solidFill>
                <a:schemeClr val="tx1">
                  <a:lumMod val="65000"/>
                  <a:lumOff val="35000"/>
                </a:schemeClr>
              </a:solidFill>
              <a:cs typeface="+mn-ea"/>
              <a:sym typeface="+mn-lt"/>
            </a:endParaRPr>
          </a:p>
        </p:txBody>
      </p:sp>
      <p:sp>
        <p:nvSpPr>
          <p:cNvPr id="19" name="矩形 18"/>
          <p:cNvSpPr/>
          <p:nvPr/>
        </p:nvSpPr>
        <p:spPr>
          <a:xfrm>
            <a:off x="5600464" y="1944993"/>
            <a:ext cx="1018227" cy="369332"/>
          </a:xfrm>
          <a:prstGeom prst="rect">
            <a:avLst/>
          </a:prstGeom>
        </p:spPr>
        <p:txBody>
          <a:bodyPr wrap="none">
            <a:spAutoFit/>
          </a:bodyPr>
          <a:lstStyle/>
          <a:p>
            <a:pPr algn="ctr"/>
            <a:r>
              <a:rPr lang="en-US" altLang="zh-CN" b="1" dirty="0">
                <a:solidFill>
                  <a:schemeClr val="tx1">
                    <a:lumMod val="65000"/>
                    <a:lumOff val="35000"/>
                  </a:schemeClr>
                </a:solidFill>
                <a:cs typeface="+mn-ea"/>
                <a:sym typeface="+mn-lt"/>
              </a:rPr>
              <a:t>LOREM</a:t>
            </a:r>
            <a:endParaRPr lang="zh-CN" altLang="en-US" b="1" dirty="0">
              <a:solidFill>
                <a:schemeClr val="tx1">
                  <a:lumMod val="65000"/>
                  <a:lumOff val="35000"/>
                </a:schemeClr>
              </a:solidFill>
              <a:cs typeface="+mn-ea"/>
              <a:sym typeface="+mn-lt"/>
            </a:endParaRPr>
          </a:p>
        </p:txBody>
      </p:sp>
      <p:sp>
        <p:nvSpPr>
          <p:cNvPr id="20" name="矩形 19"/>
          <p:cNvSpPr/>
          <p:nvPr/>
        </p:nvSpPr>
        <p:spPr>
          <a:xfrm>
            <a:off x="8649010" y="1944993"/>
            <a:ext cx="1018227" cy="369332"/>
          </a:xfrm>
          <a:prstGeom prst="rect">
            <a:avLst/>
          </a:prstGeom>
        </p:spPr>
        <p:txBody>
          <a:bodyPr wrap="none">
            <a:spAutoFit/>
          </a:bodyPr>
          <a:lstStyle/>
          <a:p>
            <a:pPr algn="ctr"/>
            <a:r>
              <a:rPr lang="en-US" altLang="zh-CN" b="1" dirty="0">
                <a:solidFill>
                  <a:schemeClr val="tx1">
                    <a:lumMod val="65000"/>
                    <a:lumOff val="35000"/>
                  </a:schemeClr>
                </a:solidFill>
                <a:cs typeface="+mn-ea"/>
                <a:sym typeface="+mn-lt"/>
              </a:rPr>
              <a:t>LOREM</a:t>
            </a:r>
            <a:endParaRPr lang="zh-CN" altLang="en-US" b="1" dirty="0">
              <a:solidFill>
                <a:schemeClr val="tx1">
                  <a:lumMod val="65000"/>
                  <a:lumOff val="35000"/>
                </a:schemeClr>
              </a:solidFill>
              <a:cs typeface="+mn-ea"/>
              <a:sym typeface="+mn-lt"/>
            </a:endParaRPr>
          </a:p>
        </p:txBody>
      </p:sp>
      <p:sp>
        <p:nvSpPr>
          <p:cNvPr id="10" name="文本框 9"/>
          <p:cNvSpPr txBox="1"/>
          <p:nvPr/>
        </p:nvSpPr>
        <p:spPr>
          <a:xfrm>
            <a:off x="1774132" y="494290"/>
            <a:ext cx="1890261"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03</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H_Other_1"/>
          <p:cNvSpPr/>
          <p:nvPr>
            <p:custDataLst>
              <p:tags r:id="rId3"/>
            </p:custDataLst>
          </p:nvPr>
        </p:nvSpPr>
        <p:spPr>
          <a:xfrm>
            <a:off x="862421" y="3430343"/>
            <a:ext cx="10254343" cy="394555"/>
          </a:xfrm>
          <a:prstGeom prst="rect">
            <a:avLst/>
          </a:prstGeom>
          <a:gradFill>
            <a:gsLst>
              <a:gs pos="1000">
                <a:srgbClr val="FE8C67"/>
              </a:gs>
              <a:gs pos="100000">
                <a:srgbClr val="EC354A"/>
              </a:gs>
            </a:gsLst>
            <a:path path="circle"/>
          </a:gradFill>
          <a:ln>
            <a:noFill/>
          </a:ln>
          <a:effectLst>
            <a:outerShdw blurRad="3556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gradFill>
                <a:gsLst>
                  <a:gs pos="1000">
                    <a:srgbClr val="FE8C67"/>
                  </a:gs>
                  <a:gs pos="100000">
                    <a:srgbClr val="EC354A"/>
                  </a:gs>
                </a:gsLst>
                <a:path path="circle"/>
              </a:gradFill>
              <a:cs typeface="+mn-ea"/>
              <a:sym typeface="+mn-lt"/>
            </a:endParaRPr>
          </a:p>
        </p:txBody>
      </p:sp>
      <p:sp>
        <p:nvSpPr>
          <p:cNvPr id="32" name="椭圆 31"/>
          <p:cNvSpPr/>
          <p:nvPr/>
        </p:nvSpPr>
        <p:spPr>
          <a:xfrm>
            <a:off x="2241178" y="3060278"/>
            <a:ext cx="1092774" cy="109277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33" name="椭圆 32"/>
          <p:cNvSpPr/>
          <p:nvPr/>
        </p:nvSpPr>
        <p:spPr>
          <a:xfrm>
            <a:off x="4508103" y="3060278"/>
            <a:ext cx="1092774" cy="109277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34" name="椭圆 33"/>
          <p:cNvSpPr/>
          <p:nvPr/>
        </p:nvSpPr>
        <p:spPr>
          <a:xfrm>
            <a:off x="6775028" y="3060278"/>
            <a:ext cx="1092774" cy="109277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35" name="椭圆 34"/>
          <p:cNvSpPr/>
          <p:nvPr/>
        </p:nvSpPr>
        <p:spPr>
          <a:xfrm>
            <a:off x="9041952" y="3060278"/>
            <a:ext cx="1092774" cy="109277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50000"/>
                  <a:lumOff val="50000"/>
                </a:schemeClr>
              </a:solidFill>
              <a:cs typeface="+mn-ea"/>
              <a:sym typeface="+mn-lt"/>
            </a:endParaRPr>
          </a:p>
        </p:txBody>
      </p:sp>
      <p:sp>
        <p:nvSpPr>
          <p:cNvPr id="21" name="Shape 2748"/>
          <p:cNvSpPr/>
          <p:nvPr/>
        </p:nvSpPr>
        <p:spPr>
          <a:xfrm>
            <a:off x="7060232" y="3331548"/>
            <a:ext cx="492764" cy="492764"/>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solidFill>
            <a:schemeClr val="tx2"/>
          </a:soli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solidFill>
                <a:schemeClr val="tx1">
                  <a:lumMod val="50000"/>
                  <a:lumOff val="50000"/>
                </a:schemeClr>
              </a:solidFill>
              <a:cs typeface="+mn-ea"/>
              <a:sym typeface="+mn-lt"/>
            </a:endParaRPr>
          </a:p>
        </p:txBody>
      </p:sp>
      <p:sp>
        <p:nvSpPr>
          <p:cNvPr id="29" name="Shape 2778"/>
          <p:cNvSpPr/>
          <p:nvPr/>
        </p:nvSpPr>
        <p:spPr>
          <a:xfrm>
            <a:off x="9328107" y="3381893"/>
            <a:ext cx="520464" cy="520464"/>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tx2"/>
          </a:soli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solidFill>
                <a:schemeClr val="tx1">
                  <a:lumMod val="50000"/>
                  <a:lumOff val="50000"/>
                </a:schemeClr>
              </a:solidFill>
              <a:cs typeface="+mn-ea"/>
              <a:sym typeface="+mn-lt"/>
            </a:endParaRPr>
          </a:p>
        </p:txBody>
      </p:sp>
      <p:sp>
        <p:nvSpPr>
          <p:cNvPr id="30" name="Shape 2525"/>
          <p:cNvSpPr>
            <a:spLocks noChangeAspect="1"/>
          </p:cNvSpPr>
          <p:nvPr/>
        </p:nvSpPr>
        <p:spPr>
          <a:xfrm>
            <a:off x="2450635" y="3294624"/>
            <a:ext cx="566613" cy="566613"/>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tx2"/>
          </a:soli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solidFill>
                <a:schemeClr val="tx1">
                  <a:lumMod val="50000"/>
                  <a:lumOff val="50000"/>
                </a:schemeClr>
              </a:solidFill>
              <a:cs typeface="+mn-ea"/>
              <a:sym typeface="+mn-lt"/>
            </a:endParaRPr>
          </a:p>
        </p:txBody>
      </p:sp>
      <p:sp>
        <p:nvSpPr>
          <p:cNvPr id="31" name="Shape 2688"/>
          <p:cNvSpPr/>
          <p:nvPr/>
        </p:nvSpPr>
        <p:spPr>
          <a:xfrm>
            <a:off x="4792358" y="3330951"/>
            <a:ext cx="492764" cy="493958"/>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solidFill>
            <a:schemeClr val="tx2"/>
          </a:soli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solidFill>
                <a:schemeClr val="tx1">
                  <a:lumMod val="50000"/>
                  <a:lumOff val="50000"/>
                </a:schemeClr>
              </a:solidFill>
              <a:cs typeface="+mn-ea"/>
              <a:sym typeface="+mn-lt"/>
            </a:endParaRPr>
          </a:p>
        </p:txBody>
      </p:sp>
      <p:grpSp>
        <p:nvGrpSpPr>
          <p:cNvPr id="42" name="组合 41"/>
          <p:cNvGrpSpPr/>
          <p:nvPr/>
        </p:nvGrpSpPr>
        <p:grpSpPr>
          <a:xfrm>
            <a:off x="1952774" y="4444793"/>
            <a:ext cx="2413635" cy="1009649"/>
            <a:chOff x="1599378" y="4623652"/>
            <a:chExt cx="2413635" cy="824115"/>
          </a:xfrm>
        </p:grpSpPr>
        <p:sp>
          <p:nvSpPr>
            <p:cNvPr id="43" name="文本占位符 2"/>
            <p:cNvSpPr txBox="1"/>
            <p:nvPr/>
          </p:nvSpPr>
          <p:spPr>
            <a:xfrm>
              <a:off x="1599378" y="4917016"/>
              <a:ext cx="2413635" cy="5307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endParaRPr lang="en-US" altLang="zh-CN" sz="1400" kern="100" dirty="0">
                <a:solidFill>
                  <a:srgbClr val="808080"/>
                </a:solidFill>
                <a:cs typeface="+mn-ea"/>
                <a:sym typeface="+mn-lt"/>
              </a:endParaRPr>
            </a:p>
          </p:txBody>
        </p:sp>
        <p:sp>
          <p:nvSpPr>
            <p:cNvPr id="44" name="文本占位符 2"/>
            <p:cNvSpPr txBox="1"/>
            <p:nvPr/>
          </p:nvSpPr>
          <p:spPr>
            <a:xfrm>
              <a:off x="1599378" y="4623652"/>
              <a:ext cx="2386412" cy="2932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1800" b="1" kern="100" dirty="0">
                  <a:gradFill>
                    <a:gsLst>
                      <a:gs pos="1000">
                        <a:srgbClr val="FE8C67"/>
                      </a:gs>
                      <a:gs pos="100000">
                        <a:srgbClr val="EC354A"/>
                      </a:gs>
                    </a:gsLst>
                    <a:path path="circle"/>
                  </a:gradFill>
                  <a:cs typeface="+mn-ea"/>
                  <a:sym typeface="+mn-lt"/>
                </a:rPr>
                <a:t>Add title text</a:t>
              </a:r>
              <a:endParaRPr lang="zh-CN" altLang="en-US" sz="1800" b="1" kern="100" dirty="0">
                <a:gradFill>
                  <a:gsLst>
                    <a:gs pos="1000">
                      <a:srgbClr val="FE8C67"/>
                    </a:gs>
                    <a:gs pos="100000">
                      <a:srgbClr val="EC354A"/>
                    </a:gs>
                  </a:gsLst>
                  <a:path path="circle"/>
                </a:gradFill>
                <a:cs typeface="+mn-ea"/>
                <a:sym typeface="+mn-lt"/>
              </a:endParaRPr>
            </a:p>
          </p:txBody>
        </p:sp>
      </p:grpSp>
      <p:grpSp>
        <p:nvGrpSpPr>
          <p:cNvPr id="3" name="组合 2"/>
          <p:cNvGrpSpPr/>
          <p:nvPr/>
        </p:nvGrpSpPr>
        <p:grpSpPr>
          <a:xfrm>
            <a:off x="4106694" y="1691433"/>
            <a:ext cx="2413635" cy="1009649"/>
            <a:chOff x="1599378" y="4623652"/>
            <a:chExt cx="2413635" cy="824115"/>
          </a:xfrm>
        </p:grpSpPr>
        <p:sp>
          <p:nvSpPr>
            <p:cNvPr id="4" name="文本占位符 2"/>
            <p:cNvSpPr txBox="1"/>
            <p:nvPr/>
          </p:nvSpPr>
          <p:spPr>
            <a:xfrm>
              <a:off x="1599378" y="4917016"/>
              <a:ext cx="2413635" cy="5307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endParaRPr lang="en-US" altLang="zh-CN" sz="1400" kern="100" dirty="0">
                <a:solidFill>
                  <a:srgbClr val="808080"/>
                </a:solidFill>
                <a:cs typeface="+mn-ea"/>
                <a:sym typeface="+mn-lt"/>
              </a:endParaRPr>
            </a:p>
          </p:txBody>
        </p:sp>
        <p:sp>
          <p:nvSpPr>
            <p:cNvPr id="5" name="文本占位符 2"/>
            <p:cNvSpPr txBox="1"/>
            <p:nvPr/>
          </p:nvSpPr>
          <p:spPr>
            <a:xfrm>
              <a:off x="1599378" y="4623652"/>
              <a:ext cx="2386412" cy="2932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1800" b="1" kern="100" dirty="0">
                  <a:gradFill>
                    <a:gsLst>
                      <a:gs pos="1000">
                        <a:srgbClr val="FE8C67"/>
                      </a:gs>
                      <a:gs pos="100000">
                        <a:srgbClr val="EC354A"/>
                      </a:gs>
                    </a:gsLst>
                    <a:path path="circle"/>
                  </a:gradFill>
                  <a:cs typeface="+mn-ea"/>
                  <a:sym typeface="+mn-lt"/>
                </a:rPr>
                <a:t>Add title text</a:t>
              </a:r>
              <a:endParaRPr lang="zh-CN" altLang="en-US" sz="1800" b="1" kern="100" dirty="0">
                <a:gradFill>
                  <a:gsLst>
                    <a:gs pos="1000">
                      <a:srgbClr val="FE8C67"/>
                    </a:gs>
                    <a:gs pos="100000">
                      <a:srgbClr val="EC354A"/>
                    </a:gs>
                  </a:gsLst>
                  <a:path path="circle"/>
                </a:gradFill>
                <a:cs typeface="+mn-ea"/>
                <a:sym typeface="+mn-lt"/>
              </a:endParaRPr>
            </a:p>
          </p:txBody>
        </p:sp>
      </p:grpSp>
      <p:grpSp>
        <p:nvGrpSpPr>
          <p:cNvPr id="6" name="组合 5"/>
          <p:cNvGrpSpPr/>
          <p:nvPr/>
        </p:nvGrpSpPr>
        <p:grpSpPr>
          <a:xfrm>
            <a:off x="6362214" y="4444793"/>
            <a:ext cx="2413635" cy="1009649"/>
            <a:chOff x="1599378" y="4623652"/>
            <a:chExt cx="2413635" cy="824115"/>
          </a:xfrm>
        </p:grpSpPr>
        <p:sp>
          <p:nvSpPr>
            <p:cNvPr id="7" name="文本占位符 2"/>
            <p:cNvSpPr txBox="1"/>
            <p:nvPr/>
          </p:nvSpPr>
          <p:spPr>
            <a:xfrm>
              <a:off x="1599378" y="4917016"/>
              <a:ext cx="2413635" cy="5307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endParaRPr lang="en-US" altLang="zh-CN" sz="1400" kern="100" dirty="0">
                <a:solidFill>
                  <a:srgbClr val="808080"/>
                </a:solidFill>
                <a:cs typeface="+mn-ea"/>
                <a:sym typeface="+mn-lt"/>
              </a:endParaRPr>
            </a:p>
          </p:txBody>
        </p:sp>
        <p:sp>
          <p:nvSpPr>
            <p:cNvPr id="8" name="文本占位符 2"/>
            <p:cNvSpPr txBox="1"/>
            <p:nvPr/>
          </p:nvSpPr>
          <p:spPr>
            <a:xfrm>
              <a:off x="1599378" y="4623652"/>
              <a:ext cx="2386412" cy="2932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1800" b="1" kern="100" dirty="0">
                  <a:gradFill>
                    <a:gsLst>
                      <a:gs pos="1000">
                        <a:srgbClr val="FE8C67"/>
                      </a:gs>
                      <a:gs pos="100000">
                        <a:srgbClr val="EC354A"/>
                      </a:gs>
                    </a:gsLst>
                    <a:path path="circle"/>
                  </a:gradFill>
                  <a:cs typeface="+mn-ea"/>
                  <a:sym typeface="+mn-lt"/>
                </a:rPr>
                <a:t>Add title text</a:t>
              </a:r>
              <a:endParaRPr lang="zh-CN" altLang="en-US" sz="1800" b="1" kern="100" dirty="0">
                <a:gradFill>
                  <a:gsLst>
                    <a:gs pos="1000">
                      <a:srgbClr val="FE8C67"/>
                    </a:gs>
                    <a:gs pos="100000">
                      <a:srgbClr val="EC354A"/>
                    </a:gs>
                  </a:gsLst>
                  <a:path path="circle"/>
                </a:gradFill>
                <a:cs typeface="+mn-ea"/>
                <a:sym typeface="+mn-lt"/>
              </a:endParaRPr>
            </a:p>
          </p:txBody>
        </p:sp>
      </p:grpSp>
      <p:grpSp>
        <p:nvGrpSpPr>
          <p:cNvPr id="9" name="组合 8"/>
          <p:cNvGrpSpPr/>
          <p:nvPr/>
        </p:nvGrpSpPr>
        <p:grpSpPr>
          <a:xfrm>
            <a:off x="8480574" y="1691433"/>
            <a:ext cx="2413635" cy="1009649"/>
            <a:chOff x="1599378" y="4623652"/>
            <a:chExt cx="2413635" cy="824115"/>
          </a:xfrm>
        </p:grpSpPr>
        <p:sp>
          <p:nvSpPr>
            <p:cNvPr id="10" name="文本占位符 2"/>
            <p:cNvSpPr txBox="1"/>
            <p:nvPr/>
          </p:nvSpPr>
          <p:spPr>
            <a:xfrm>
              <a:off x="1599378" y="4917016"/>
              <a:ext cx="2413635" cy="5307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endParaRPr lang="en-US" altLang="zh-CN" sz="1400" kern="100" dirty="0">
                <a:solidFill>
                  <a:srgbClr val="808080"/>
                </a:solidFill>
                <a:cs typeface="+mn-ea"/>
                <a:sym typeface="+mn-lt"/>
              </a:endParaRPr>
            </a:p>
          </p:txBody>
        </p:sp>
        <p:sp>
          <p:nvSpPr>
            <p:cNvPr id="11" name="文本占位符 2"/>
            <p:cNvSpPr txBox="1"/>
            <p:nvPr/>
          </p:nvSpPr>
          <p:spPr>
            <a:xfrm>
              <a:off x="1599378" y="4623652"/>
              <a:ext cx="2386412" cy="2932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1800" b="1" kern="100" dirty="0">
                  <a:gradFill>
                    <a:gsLst>
                      <a:gs pos="1000">
                        <a:srgbClr val="FE8C67"/>
                      </a:gs>
                      <a:gs pos="100000">
                        <a:srgbClr val="EC354A"/>
                      </a:gs>
                    </a:gsLst>
                    <a:path path="circle"/>
                  </a:gradFill>
                  <a:cs typeface="+mn-ea"/>
                  <a:sym typeface="+mn-lt"/>
                </a:rPr>
                <a:t>Add title text</a:t>
              </a:r>
              <a:endParaRPr lang="zh-CN" altLang="en-US" sz="1800" b="1" kern="100" dirty="0">
                <a:gradFill>
                  <a:gsLst>
                    <a:gs pos="1000">
                      <a:srgbClr val="FE8C67"/>
                    </a:gs>
                    <a:gs pos="100000">
                      <a:srgbClr val="EC354A"/>
                    </a:gs>
                  </a:gsLst>
                  <a:path path="circle"/>
                </a:gradFill>
                <a:cs typeface="+mn-ea"/>
                <a:sym typeface="+mn-lt"/>
              </a:endParaRPr>
            </a:p>
          </p:txBody>
        </p:sp>
      </p:grpSp>
      <p:sp>
        <p:nvSpPr>
          <p:cNvPr id="12" name="文本框 11"/>
          <p:cNvSpPr txBox="1"/>
          <p:nvPr/>
        </p:nvSpPr>
        <p:spPr>
          <a:xfrm>
            <a:off x="1774132" y="494290"/>
            <a:ext cx="1890261"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03</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par>
                                <p:cTn id="11" presetID="22" presetClass="entr" presetSubtype="4"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par>
                                <p:cTn id="14" presetID="22" presetClass="entr" presetSubtype="4"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15032" y="1938112"/>
            <a:ext cx="3390900" cy="739775"/>
          </a:xfrm>
          <a:prstGeom prst="rect">
            <a:avLst/>
          </a:prstGeom>
          <a:gradFill>
            <a:gsLst>
              <a:gs pos="1000">
                <a:srgbClr val="FE8C67"/>
              </a:gs>
              <a:gs pos="100000">
                <a:srgbClr val="EC354A"/>
              </a:gs>
            </a:gsLst>
            <a:path path="circle"/>
          </a:gradFill>
          <a:ln>
            <a:noFill/>
          </a:ln>
          <a:effectLst>
            <a:outerShdw blurRad="2159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1760330" y="1753297"/>
            <a:ext cx="1109404" cy="110940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Shape 2748"/>
          <p:cNvSpPr/>
          <p:nvPr/>
        </p:nvSpPr>
        <p:spPr>
          <a:xfrm>
            <a:off x="2026024" y="2018991"/>
            <a:ext cx="578016" cy="578016"/>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13" name="矩形 12"/>
          <p:cNvSpPr/>
          <p:nvPr/>
        </p:nvSpPr>
        <p:spPr>
          <a:xfrm>
            <a:off x="6650702" y="1938112"/>
            <a:ext cx="3390900" cy="739775"/>
          </a:xfrm>
          <a:prstGeom prst="rect">
            <a:avLst/>
          </a:prstGeom>
          <a:gradFill>
            <a:gsLst>
              <a:gs pos="1000">
                <a:srgbClr val="FE8C67"/>
              </a:gs>
              <a:gs pos="100000">
                <a:srgbClr val="EC354A"/>
              </a:gs>
            </a:gsLst>
            <a:path path="circle"/>
          </a:gradFill>
          <a:ln>
            <a:noFill/>
          </a:ln>
          <a:effectLst>
            <a:outerShdw blurRad="2159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6096000" y="1753297"/>
            <a:ext cx="1109404" cy="110940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文本框 2"/>
          <p:cNvSpPr txBox="1"/>
          <p:nvPr/>
        </p:nvSpPr>
        <p:spPr>
          <a:xfrm>
            <a:off x="3219240" y="2123333"/>
            <a:ext cx="1664238" cy="400110"/>
          </a:xfrm>
          <a:prstGeom prst="rect">
            <a:avLst/>
          </a:prstGeom>
          <a:noFill/>
        </p:spPr>
        <p:txBody>
          <a:bodyPr wrap="none" rtlCol="0">
            <a:spAutoFit/>
          </a:bodyPr>
          <a:lstStyle/>
          <a:p>
            <a:r>
              <a:rPr lang="en-US" altLang="zh-CN" sz="2000" dirty="0">
                <a:solidFill>
                  <a:schemeClr val="bg1"/>
                </a:solidFill>
                <a:cs typeface="+mn-ea"/>
                <a:sym typeface="+mn-lt"/>
              </a:rPr>
              <a:t>Add title text </a:t>
            </a:r>
            <a:endParaRPr lang="zh-CN" altLang="en-US" sz="2000" dirty="0">
              <a:solidFill>
                <a:schemeClr val="bg1"/>
              </a:solidFill>
              <a:cs typeface="+mn-ea"/>
              <a:sym typeface="+mn-lt"/>
            </a:endParaRPr>
          </a:p>
        </p:txBody>
      </p:sp>
      <p:sp>
        <p:nvSpPr>
          <p:cNvPr id="18" name="文本框 17"/>
          <p:cNvSpPr txBox="1"/>
          <p:nvPr/>
        </p:nvSpPr>
        <p:spPr>
          <a:xfrm>
            <a:off x="7349714" y="2132116"/>
            <a:ext cx="1664238" cy="400110"/>
          </a:xfrm>
          <a:prstGeom prst="rect">
            <a:avLst/>
          </a:prstGeom>
          <a:noFill/>
        </p:spPr>
        <p:txBody>
          <a:bodyPr wrap="none" rtlCol="0">
            <a:spAutoFit/>
          </a:bodyPr>
          <a:lstStyle/>
          <a:p>
            <a:pPr algn="l"/>
            <a:r>
              <a:rPr lang="en-US" altLang="zh-CN" sz="2000" dirty="0">
                <a:solidFill>
                  <a:schemeClr val="bg1"/>
                </a:solidFill>
                <a:cs typeface="+mn-ea"/>
                <a:sym typeface="+mn-lt"/>
              </a:rPr>
              <a:t>Add title text </a:t>
            </a:r>
            <a:endParaRPr lang="zh-CN" altLang="en-US" sz="2000" dirty="0">
              <a:solidFill>
                <a:schemeClr val="bg1"/>
              </a:solidFill>
              <a:cs typeface="+mn-ea"/>
              <a:sym typeface="+mn-lt"/>
            </a:endParaRPr>
          </a:p>
        </p:txBody>
      </p:sp>
      <p:sp>
        <p:nvSpPr>
          <p:cNvPr id="19" name="Shape 2778"/>
          <p:cNvSpPr/>
          <p:nvPr/>
        </p:nvSpPr>
        <p:spPr>
          <a:xfrm>
            <a:off x="6335248" y="1992545"/>
            <a:ext cx="630909" cy="630909"/>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cxnSp>
        <p:nvCxnSpPr>
          <p:cNvPr id="21" name="MH_Other_7"/>
          <p:cNvCxnSpPr/>
          <p:nvPr>
            <p:custDataLst>
              <p:tags r:id="rId3"/>
            </p:custDataLst>
          </p:nvPr>
        </p:nvCxnSpPr>
        <p:spPr>
          <a:xfrm>
            <a:off x="2682182" y="3768567"/>
            <a:ext cx="2595563"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MH_Text_1"/>
          <p:cNvSpPr txBox="1">
            <a:spLocks noChangeArrowheads="1"/>
          </p:cNvSpPr>
          <p:nvPr>
            <p:custDataLst>
              <p:tags r:id="rId4"/>
            </p:custDataLst>
          </p:nvPr>
        </p:nvSpPr>
        <p:spPr bwMode="auto">
          <a:xfrm>
            <a:off x="2682182" y="3876200"/>
            <a:ext cx="2595563"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7500"/>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40000"/>
              </a:lnSpc>
              <a:defRPr/>
            </a:pPr>
            <a:r>
              <a:rPr lang="en-US" altLang="zh-CN" kern="100" dirty="0">
                <a:solidFill>
                  <a:srgbClr val="7F7F7F"/>
                </a:solidFill>
                <a:latin typeface="+mn-lt"/>
                <a:ea typeface="+mn-ea"/>
                <a:cs typeface="+mn-ea"/>
                <a:sym typeface="+mn-lt"/>
              </a:rPr>
              <a:t>Click here to add content, content to match the title. </a:t>
            </a:r>
            <a:endParaRPr lang="zh-CN" altLang="en-US" dirty="0">
              <a:solidFill>
                <a:schemeClr val="tx1">
                  <a:lumMod val="50000"/>
                  <a:lumOff val="50000"/>
                </a:schemeClr>
              </a:solidFill>
              <a:latin typeface="+mn-lt"/>
              <a:ea typeface="+mn-ea"/>
              <a:cs typeface="+mn-ea"/>
              <a:sym typeface="+mn-lt"/>
            </a:endParaRPr>
          </a:p>
        </p:txBody>
      </p:sp>
      <p:sp>
        <p:nvSpPr>
          <p:cNvPr id="29" name="MH_SubTitle_1"/>
          <p:cNvSpPr txBox="1">
            <a:spLocks noChangeArrowheads="1"/>
          </p:cNvSpPr>
          <p:nvPr>
            <p:custDataLst>
              <p:tags r:id="rId5"/>
            </p:custDataLst>
          </p:nvPr>
        </p:nvSpPr>
        <p:spPr bwMode="auto">
          <a:xfrm>
            <a:off x="2682182" y="3252631"/>
            <a:ext cx="2595563" cy="515937"/>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4000" tIns="0" rIns="144000" bIns="0" anchor="ctr">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en-US" altLang="zh-CN" sz="2400" b="1" dirty="0">
                <a:gradFill>
                  <a:gsLst>
                    <a:gs pos="1000">
                      <a:srgbClr val="FE8C67"/>
                    </a:gs>
                    <a:gs pos="100000">
                      <a:srgbClr val="EC354A"/>
                    </a:gs>
                  </a:gsLst>
                  <a:path path="circle"/>
                </a:gradFill>
                <a:latin typeface="+mn-lt"/>
                <a:ea typeface="+mn-ea"/>
                <a:cs typeface="+mn-ea"/>
                <a:sym typeface="+mn-lt"/>
              </a:rPr>
              <a:t>Add title text</a:t>
            </a:r>
            <a:endParaRPr lang="zh-CN" altLang="en-US" sz="2400" b="1" dirty="0">
              <a:gradFill>
                <a:gsLst>
                  <a:gs pos="1000">
                    <a:srgbClr val="FE8C67"/>
                  </a:gs>
                  <a:gs pos="100000">
                    <a:srgbClr val="EC354A"/>
                  </a:gs>
                </a:gsLst>
                <a:path path="circle"/>
              </a:gradFill>
              <a:latin typeface="+mn-lt"/>
              <a:ea typeface="+mn-ea"/>
              <a:cs typeface="+mn-ea"/>
              <a:sym typeface="+mn-lt"/>
            </a:endParaRPr>
          </a:p>
        </p:txBody>
      </p:sp>
      <p:cxnSp>
        <p:nvCxnSpPr>
          <p:cNvPr id="6" name="MH_Other_7"/>
          <p:cNvCxnSpPr/>
          <p:nvPr>
            <p:custDataLst>
              <p:tags r:id="rId6"/>
            </p:custDataLst>
          </p:nvPr>
        </p:nvCxnSpPr>
        <p:spPr>
          <a:xfrm>
            <a:off x="7048442" y="3717767"/>
            <a:ext cx="2595563"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MH_Text_1"/>
          <p:cNvSpPr txBox="1">
            <a:spLocks noChangeArrowheads="1"/>
          </p:cNvSpPr>
          <p:nvPr>
            <p:custDataLst>
              <p:tags r:id="rId7"/>
            </p:custDataLst>
          </p:nvPr>
        </p:nvSpPr>
        <p:spPr bwMode="auto">
          <a:xfrm>
            <a:off x="7048442" y="3825400"/>
            <a:ext cx="2595563"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7500"/>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just" eaLnBrk="1" hangingPunct="1">
              <a:lnSpc>
                <a:spcPct val="140000"/>
              </a:lnSpc>
              <a:defRPr/>
            </a:pPr>
            <a:r>
              <a:rPr lang="en-US" altLang="zh-CN" kern="100" dirty="0">
                <a:solidFill>
                  <a:srgbClr val="7F7F7F"/>
                </a:solidFill>
                <a:latin typeface="+mn-lt"/>
                <a:ea typeface="+mn-ea"/>
                <a:cs typeface="+mn-ea"/>
                <a:sym typeface="+mn-lt"/>
              </a:rPr>
              <a:t>Click here to add content, content to match the title. </a:t>
            </a:r>
            <a:endParaRPr lang="zh-CN" altLang="en-US" dirty="0">
              <a:solidFill>
                <a:schemeClr val="tx1">
                  <a:lumMod val="50000"/>
                  <a:lumOff val="50000"/>
                </a:schemeClr>
              </a:solidFill>
              <a:latin typeface="+mn-lt"/>
              <a:ea typeface="+mn-ea"/>
              <a:cs typeface="+mn-ea"/>
              <a:sym typeface="+mn-lt"/>
            </a:endParaRPr>
          </a:p>
        </p:txBody>
      </p:sp>
      <p:sp>
        <p:nvSpPr>
          <p:cNvPr id="8" name="MH_SubTitle_1"/>
          <p:cNvSpPr txBox="1">
            <a:spLocks noChangeArrowheads="1"/>
          </p:cNvSpPr>
          <p:nvPr>
            <p:custDataLst>
              <p:tags r:id="rId8"/>
            </p:custDataLst>
          </p:nvPr>
        </p:nvSpPr>
        <p:spPr bwMode="auto">
          <a:xfrm>
            <a:off x="7048442" y="3201831"/>
            <a:ext cx="2595563" cy="515937"/>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lIns="144000" tIns="0" rIns="144000" bIns="0" anchor="ctr">
            <a:norm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defRPr/>
            </a:pPr>
            <a:r>
              <a:rPr lang="en-US" altLang="zh-CN" sz="2400" b="1" dirty="0">
                <a:gradFill>
                  <a:gsLst>
                    <a:gs pos="1000">
                      <a:srgbClr val="FE8C67"/>
                    </a:gs>
                    <a:gs pos="100000">
                      <a:srgbClr val="EC354A"/>
                    </a:gs>
                  </a:gsLst>
                  <a:path path="circle"/>
                </a:gradFill>
                <a:latin typeface="+mn-lt"/>
                <a:ea typeface="+mn-ea"/>
                <a:cs typeface="+mn-ea"/>
                <a:sym typeface="+mn-lt"/>
              </a:rPr>
              <a:t>Add title text</a:t>
            </a:r>
            <a:endParaRPr lang="zh-CN" altLang="en-US" sz="2400" b="1" dirty="0">
              <a:gradFill>
                <a:gsLst>
                  <a:gs pos="1000">
                    <a:srgbClr val="FE8C67"/>
                  </a:gs>
                  <a:gs pos="100000">
                    <a:srgbClr val="EC354A"/>
                  </a:gs>
                </a:gsLst>
                <a:path path="circle"/>
              </a:gradFill>
              <a:latin typeface="+mn-lt"/>
              <a:ea typeface="+mn-ea"/>
              <a:cs typeface="+mn-ea"/>
              <a:sym typeface="+mn-lt"/>
            </a:endParaRPr>
          </a:p>
        </p:txBody>
      </p:sp>
      <p:sp>
        <p:nvSpPr>
          <p:cNvPr id="5" name="文本框 4"/>
          <p:cNvSpPr txBox="1"/>
          <p:nvPr/>
        </p:nvSpPr>
        <p:spPr>
          <a:xfrm>
            <a:off x="1774132" y="494290"/>
            <a:ext cx="1890261"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03</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5a464cb9b8d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3" name="椭圆 2"/>
          <p:cNvSpPr/>
          <p:nvPr/>
        </p:nvSpPr>
        <p:spPr>
          <a:xfrm>
            <a:off x="3164686" y="429817"/>
            <a:ext cx="4928392" cy="4928392"/>
          </a:xfrm>
          <a:prstGeom prst="ellipse">
            <a:avLst/>
          </a:prstGeom>
          <a:solidFill>
            <a:schemeClr val="bg1">
              <a:lumMod val="95000"/>
            </a:schemeClr>
          </a:solidFill>
          <a:ln>
            <a:noFill/>
          </a:ln>
          <a:effectLst>
            <a:outerShdw blurRad="800100" dist="571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3903665" y="174625"/>
            <a:ext cx="4781550" cy="4781550"/>
          </a:xfrm>
          <a:prstGeom prst="ellipse">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15"/>
          <p:cNvSpPr/>
          <p:nvPr>
            <p:custDataLst>
              <p:tags r:id="rId3"/>
            </p:custDataLst>
          </p:nvPr>
        </p:nvSpPr>
        <p:spPr bwMode="auto">
          <a:xfrm>
            <a:off x="4310064" y="2894013"/>
            <a:ext cx="3571875" cy="558800"/>
          </a:xfrm>
          <a:custGeom>
            <a:avLst/>
            <a:gdLst>
              <a:gd name="T0" fmla="*/ 0 w 3456384"/>
              <a:gd name="T1" fmla="*/ 23 h 3882329"/>
              <a:gd name="T2" fmla="*/ 4209859 w 3456384"/>
              <a:gd name="T3" fmla="*/ 23 h 3882329"/>
              <a:gd name="T4" fmla="*/ 0 w 3456384"/>
              <a:gd name="T5" fmla="*/ 23 h 3882329"/>
              <a:gd name="T6" fmla="*/ 0 w 3456384"/>
              <a:gd name="T7" fmla="*/ 0 h 3882329"/>
              <a:gd name="T8" fmla="*/ 4209859 w 3456384"/>
              <a:gd name="T9" fmla="*/ 0 h 3882329"/>
              <a:gd name="T10" fmla="*/ 0 w 3456384"/>
              <a:gd name="T11" fmla="*/ 0 h 3882329"/>
              <a:gd name="T12" fmla="*/ 0 60000 65536"/>
              <a:gd name="T13" fmla="*/ 0 60000 65536"/>
              <a:gd name="T14" fmla="*/ 0 60000 65536"/>
              <a:gd name="T15" fmla="*/ 0 60000 65536"/>
              <a:gd name="T16" fmla="*/ 0 60000 65536"/>
              <a:gd name="T17" fmla="*/ 0 60000 65536"/>
              <a:gd name="T18" fmla="*/ 0 w 3456384"/>
              <a:gd name="T19" fmla="*/ 0 h 3882329"/>
              <a:gd name="T20" fmla="*/ 3456384 w 3456384"/>
              <a:gd name="T21" fmla="*/ 3882329 h 3882329"/>
            </a:gdLst>
            <a:ahLst/>
            <a:cxnLst>
              <a:cxn ang="T12">
                <a:pos x="T0" y="T1"/>
              </a:cxn>
              <a:cxn ang="T13">
                <a:pos x="T2" y="T3"/>
              </a:cxn>
              <a:cxn ang="T14">
                <a:pos x="T4" y="T5"/>
              </a:cxn>
              <a:cxn ang="T15">
                <a:pos x="T6" y="T7"/>
              </a:cxn>
              <a:cxn ang="T16">
                <a:pos x="T8" y="T9"/>
              </a:cxn>
              <a:cxn ang="T17">
                <a:pos x="T10" y="T11"/>
              </a:cxn>
            </a:cxnLst>
            <a:rect l="T18" t="T19" r="T20" b="T21"/>
            <a:pathLst>
              <a:path w="3456384" h="3882329">
                <a:moveTo>
                  <a:pt x="0" y="3882329"/>
                </a:moveTo>
                <a:lnTo>
                  <a:pt x="3456384" y="3882329"/>
                </a:lnTo>
                <a:lnTo>
                  <a:pt x="0" y="3882329"/>
                </a:lnTo>
                <a:close/>
                <a:moveTo>
                  <a:pt x="0" y="0"/>
                </a:moveTo>
                <a:lnTo>
                  <a:pt x="3456384" y="0"/>
                </a:lnTo>
                <a:lnTo>
                  <a:pt x="0" y="0"/>
                </a:lnTo>
                <a:close/>
              </a:path>
            </a:pathLst>
          </a:custGeom>
          <a:solidFill>
            <a:srgbClr val="B80000"/>
          </a:solidFill>
          <a:ln w="9525">
            <a:solidFill>
              <a:srgbClr val="DEEBF7">
                <a:alpha val="87057"/>
              </a:srgbClr>
            </a:solidFill>
            <a:bevel/>
          </a:ln>
        </p:spPr>
        <p:txBody>
          <a:bodyPr lIns="0" tIns="72000" rIns="0" bIns="3600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10000"/>
              </a:lnSpc>
              <a:spcBef>
                <a:spcPct val="0"/>
              </a:spcBef>
              <a:buFont typeface="Arial" panose="020B0604020202020204" pitchFamily="34" charset="0"/>
              <a:buNone/>
              <a:defRPr/>
            </a:pPr>
            <a:r>
              <a:rPr lang="en-US" altLang="zh-CN" sz="2800" b="1" dirty="0">
                <a:solidFill>
                  <a:srgbClr val="FFFFFF"/>
                </a:solidFill>
                <a:latin typeface="+mn-lt"/>
                <a:ea typeface="+mn-ea"/>
                <a:cs typeface="+mn-ea"/>
                <a:sym typeface="+mn-lt"/>
              </a:rPr>
              <a:t>Add title text</a:t>
            </a:r>
            <a:endParaRPr lang="zh-CN" altLang="en-US" sz="2800" b="1" dirty="0">
              <a:solidFill>
                <a:srgbClr val="FFFFFF"/>
              </a:solidFill>
              <a:latin typeface="+mn-lt"/>
              <a:ea typeface="+mn-ea"/>
              <a:cs typeface="+mn-ea"/>
              <a:sym typeface="+mn-lt"/>
            </a:endParaRPr>
          </a:p>
        </p:txBody>
      </p:sp>
      <p:sp>
        <p:nvSpPr>
          <p:cNvPr id="11" name="椭圆 10"/>
          <p:cNvSpPr/>
          <p:nvPr/>
        </p:nvSpPr>
        <p:spPr>
          <a:xfrm>
            <a:off x="7500442" y="4850408"/>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8430023" y="4243983"/>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718892" y="4722812"/>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3903665" y="5108434"/>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5477549" y="1131661"/>
            <a:ext cx="1553630" cy="1569660"/>
          </a:xfrm>
          <a:prstGeom prst="rect">
            <a:avLst/>
          </a:prstGeom>
          <a:noFill/>
        </p:spPr>
        <p:txBody>
          <a:bodyPr wrap="none" rtlCol="0">
            <a:spAutoFit/>
          </a:bodyPr>
          <a:lstStyle/>
          <a:p>
            <a:r>
              <a:rPr lang="en-US" altLang="zh-CN" sz="9600" dirty="0">
                <a:solidFill>
                  <a:schemeClr val="bg1"/>
                </a:solidFill>
                <a:cs typeface="+mn-ea"/>
                <a:sym typeface="+mn-lt"/>
              </a:rPr>
              <a:t>04</a:t>
            </a:r>
            <a:endParaRPr lang="zh-CN" altLang="en-US" sz="9600" dirty="0">
              <a:solidFill>
                <a:schemeClr val="bg1"/>
              </a:solidFill>
              <a:cs typeface="+mn-ea"/>
              <a:sym typeface="+mn-lt"/>
            </a:endParaRPr>
          </a:p>
        </p:txBody>
      </p:sp>
      <p:sp>
        <p:nvSpPr>
          <p:cNvPr id="5" name="文本框 4"/>
          <p:cNvSpPr txBox="1"/>
          <p:nvPr/>
        </p:nvSpPr>
        <p:spPr>
          <a:xfrm>
            <a:off x="4541520" y="3615690"/>
            <a:ext cx="3322955" cy="830997"/>
          </a:xfrm>
          <a:prstGeom prst="rect">
            <a:avLst/>
          </a:prstGeom>
          <a:noFill/>
        </p:spPr>
        <p:txBody>
          <a:bodyPr wrap="square" rtlCol="0">
            <a:spAutoFit/>
          </a:bodyPr>
          <a:lstStyle/>
          <a:p>
            <a:pPr algn="ctr"/>
            <a:r>
              <a:rPr lang="en-US" altLang="zh-CN" sz="1400" dirty="0">
                <a:solidFill>
                  <a:schemeClr val="bg1"/>
                </a:solidFill>
                <a:cs typeface="+mn-ea"/>
                <a:sym typeface="+mn-lt"/>
              </a:rPr>
              <a:t>Click here to add content, content to match the title. </a:t>
            </a:r>
            <a:endParaRPr lang="zh-CN" altLang="en-US" sz="2000" dirty="0">
              <a:solidFill>
                <a:prstClr val="black">
                  <a:lumMod val="75000"/>
                  <a:lumOff val="25000"/>
                </a:prstClr>
              </a:solidFill>
              <a:cs typeface="+mn-ea"/>
              <a:sym typeface="+mn-lt"/>
            </a:endParaRPr>
          </a:p>
          <a:p>
            <a:endParaRPr lang="zh-CN" altLang="en-US" sz="2000" dirty="0">
              <a:cs typeface="+mn-ea"/>
              <a:sym typeface="+mn-lt"/>
            </a:endParaRP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5a464cb9b8d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4" name="矩形 3"/>
          <p:cNvSpPr/>
          <p:nvPr/>
        </p:nvSpPr>
        <p:spPr>
          <a:xfrm>
            <a:off x="0" y="0"/>
            <a:ext cx="12192000" cy="6858000"/>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3" name="椭圆 2"/>
          <p:cNvSpPr/>
          <p:nvPr>
            <p:custDataLst>
              <p:tags r:id="rId1"/>
            </p:custDataLst>
          </p:nvPr>
        </p:nvSpPr>
        <p:spPr>
          <a:xfrm>
            <a:off x="3393708" y="-2715917"/>
            <a:ext cx="5079208" cy="5076918"/>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sz="4400" dirty="0">
              <a:cs typeface="+mn-ea"/>
              <a:sym typeface="+mn-lt"/>
            </a:endParaRPr>
          </a:p>
        </p:txBody>
      </p:sp>
      <p:sp>
        <p:nvSpPr>
          <p:cNvPr id="14" name="文本框 13"/>
          <p:cNvSpPr txBox="1"/>
          <p:nvPr/>
        </p:nvSpPr>
        <p:spPr>
          <a:xfrm>
            <a:off x="3914560" y="286631"/>
            <a:ext cx="3993401" cy="923330"/>
          </a:xfrm>
          <a:prstGeom prst="rect">
            <a:avLst/>
          </a:prstGeom>
          <a:noFill/>
        </p:spPr>
        <p:txBody>
          <a:bodyPr wrap="none" rtlCol="0" anchor="ctr">
            <a:spAutoFit/>
          </a:bodyPr>
          <a:lstStyle/>
          <a:p>
            <a:pPr algn="ctr"/>
            <a:r>
              <a:rPr lang="en-US" altLang="zh-CN" sz="5400" dirty="0">
                <a:solidFill>
                  <a:schemeClr val="bg1"/>
                </a:solidFill>
                <a:cs typeface="+mn-ea"/>
                <a:sym typeface="+mn-lt"/>
              </a:rPr>
              <a:t>CONTENTS</a:t>
            </a:r>
            <a:endParaRPr lang="zh-CN" altLang="en-US" sz="5400" dirty="0">
              <a:solidFill>
                <a:schemeClr val="bg1"/>
              </a:solidFill>
              <a:cs typeface="+mn-ea"/>
              <a:sym typeface="+mn-lt"/>
            </a:endParaRPr>
          </a:p>
        </p:txBody>
      </p:sp>
      <p:grpSp>
        <p:nvGrpSpPr>
          <p:cNvPr id="16" name="Group 6"/>
          <p:cNvGrpSpPr/>
          <p:nvPr/>
        </p:nvGrpSpPr>
        <p:grpSpPr bwMode="auto">
          <a:xfrm>
            <a:off x="1167063" y="3641882"/>
            <a:ext cx="4863703" cy="785816"/>
            <a:chOff x="-11" y="-96"/>
            <a:chExt cx="8170" cy="1320"/>
          </a:xfrm>
        </p:grpSpPr>
        <p:sp>
          <p:nvSpPr>
            <p:cNvPr id="17" name="Rectangle 7"/>
            <p:cNvSpPr/>
            <p:nvPr/>
          </p:nvSpPr>
          <p:spPr bwMode="auto">
            <a:xfrm>
              <a:off x="1132" y="200"/>
              <a:ext cx="7027" cy="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l"/>
              <a:r>
                <a:rPr lang="en-US" sz="1400" dirty="0">
                  <a:solidFill>
                    <a:schemeClr val="bg1">
                      <a:lumMod val="65000"/>
                    </a:schemeClr>
                  </a:solidFill>
                  <a:cs typeface="+mn-ea"/>
                  <a:sym typeface="+mn-lt"/>
                </a:rPr>
                <a:t>Click here to add content, content to match the title. </a:t>
              </a:r>
            </a:p>
          </p:txBody>
        </p:sp>
        <p:sp>
          <p:nvSpPr>
            <p:cNvPr id="18" name="Rectangle 8"/>
            <p:cNvSpPr/>
            <p:nvPr/>
          </p:nvSpPr>
          <p:spPr bwMode="auto">
            <a:xfrm>
              <a:off x="1132" y="-96"/>
              <a:ext cx="5754"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2400" b="1" spc="500" dirty="0">
                  <a:gradFill>
                    <a:gsLst>
                      <a:gs pos="1000">
                        <a:srgbClr val="FE8C67"/>
                      </a:gs>
                      <a:gs pos="100000">
                        <a:srgbClr val="EC354A"/>
                      </a:gs>
                    </a:gsLst>
                    <a:path path="circle">
                      <a:fillToRect l="100000" t="100000"/>
                    </a:path>
                  </a:gradFill>
                  <a:cs typeface="+mn-ea"/>
                  <a:sym typeface="+mn-lt"/>
                </a:rPr>
                <a:t>Add title text</a:t>
              </a:r>
              <a:endParaRPr lang="zh-CN" altLang="en-US" sz="2400" b="1" spc="500" dirty="0">
                <a:gradFill>
                  <a:gsLst>
                    <a:gs pos="1000">
                      <a:srgbClr val="FE8C67"/>
                    </a:gs>
                    <a:gs pos="100000">
                      <a:srgbClr val="EC354A"/>
                    </a:gs>
                  </a:gsLst>
                  <a:path path="circle">
                    <a:fillToRect l="100000" t="100000"/>
                  </a:path>
                </a:gradFill>
                <a:cs typeface="+mn-ea"/>
                <a:sym typeface="+mn-lt"/>
              </a:endParaRPr>
            </a:p>
          </p:txBody>
        </p:sp>
        <p:sp>
          <p:nvSpPr>
            <p:cNvPr id="19"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a:cs typeface="+mn-ea"/>
                <a:sym typeface="+mn-lt"/>
              </a:endParaRPr>
            </a:p>
          </p:txBody>
        </p:sp>
        <p:sp>
          <p:nvSpPr>
            <p:cNvPr id="20"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800" b="1" dirty="0">
                  <a:solidFill>
                    <a:srgbClr val="FFFFFF"/>
                  </a:solidFill>
                  <a:cs typeface="+mn-ea"/>
                  <a:sym typeface="+mn-lt"/>
                </a:rPr>
                <a:t>1</a:t>
              </a:r>
            </a:p>
          </p:txBody>
        </p:sp>
      </p:grpSp>
      <p:grpSp>
        <p:nvGrpSpPr>
          <p:cNvPr id="21" name="Group 6"/>
          <p:cNvGrpSpPr/>
          <p:nvPr/>
        </p:nvGrpSpPr>
        <p:grpSpPr bwMode="auto">
          <a:xfrm>
            <a:off x="1167063" y="4803932"/>
            <a:ext cx="4863703" cy="785816"/>
            <a:chOff x="-11" y="-96"/>
            <a:chExt cx="8170" cy="1320"/>
          </a:xfrm>
        </p:grpSpPr>
        <p:sp>
          <p:nvSpPr>
            <p:cNvPr id="22" name="Rectangle 7"/>
            <p:cNvSpPr/>
            <p:nvPr/>
          </p:nvSpPr>
          <p:spPr bwMode="auto">
            <a:xfrm>
              <a:off x="1132" y="200"/>
              <a:ext cx="7027" cy="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1400" dirty="0">
                  <a:solidFill>
                    <a:schemeClr val="bg1">
                      <a:lumMod val="65000"/>
                    </a:schemeClr>
                  </a:solidFill>
                  <a:cs typeface="+mn-ea"/>
                  <a:sym typeface="+mn-lt"/>
                </a:rPr>
                <a:t>Click here to add content, content to match the title. </a:t>
              </a:r>
            </a:p>
          </p:txBody>
        </p:sp>
        <p:sp>
          <p:nvSpPr>
            <p:cNvPr id="23" name="Rectangle 8"/>
            <p:cNvSpPr/>
            <p:nvPr/>
          </p:nvSpPr>
          <p:spPr bwMode="auto">
            <a:xfrm>
              <a:off x="1132" y="-96"/>
              <a:ext cx="5754"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2400" b="1" spc="500" dirty="0">
                  <a:gradFill>
                    <a:gsLst>
                      <a:gs pos="1000">
                        <a:srgbClr val="FE8C67"/>
                      </a:gs>
                      <a:gs pos="100000">
                        <a:srgbClr val="EC354A"/>
                      </a:gs>
                    </a:gsLst>
                    <a:path path="circle">
                      <a:fillToRect l="100000" t="100000"/>
                    </a:path>
                  </a:gradFill>
                  <a:cs typeface="+mn-ea"/>
                  <a:sym typeface="+mn-lt"/>
                </a:rPr>
                <a:t>Add title text</a:t>
              </a:r>
              <a:endParaRPr lang="zh-CN" altLang="en-US" sz="2400" b="1" spc="500" dirty="0">
                <a:gradFill>
                  <a:gsLst>
                    <a:gs pos="1000">
                      <a:srgbClr val="FE8C67"/>
                    </a:gs>
                    <a:gs pos="100000">
                      <a:srgbClr val="EC354A"/>
                    </a:gs>
                  </a:gsLst>
                  <a:path path="circle">
                    <a:fillToRect l="100000" t="100000"/>
                  </a:path>
                </a:gradFill>
                <a:cs typeface="+mn-ea"/>
                <a:sym typeface="+mn-lt"/>
              </a:endParaRPr>
            </a:p>
          </p:txBody>
        </p:sp>
        <p:sp>
          <p:nvSpPr>
            <p:cNvPr id="24"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a:cs typeface="+mn-ea"/>
                <a:sym typeface="+mn-lt"/>
              </a:endParaRPr>
            </a:p>
          </p:txBody>
        </p:sp>
        <p:sp>
          <p:nvSpPr>
            <p:cNvPr id="25"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800" b="1" dirty="0">
                  <a:solidFill>
                    <a:srgbClr val="FFFFFF"/>
                  </a:solidFill>
                  <a:cs typeface="+mn-ea"/>
                  <a:sym typeface="+mn-lt"/>
                </a:rPr>
                <a:t>2</a:t>
              </a:r>
            </a:p>
          </p:txBody>
        </p:sp>
      </p:grpSp>
      <p:grpSp>
        <p:nvGrpSpPr>
          <p:cNvPr id="26" name="Group 6"/>
          <p:cNvGrpSpPr/>
          <p:nvPr/>
        </p:nvGrpSpPr>
        <p:grpSpPr bwMode="auto">
          <a:xfrm>
            <a:off x="6739438" y="3618545"/>
            <a:ext cx="4863703" cy="785816"/>
            <a:chOff x="-11" y="-96"/>
            <a:chExt cx="8170" cy="1320"/>
          </a:xfrm>
        </p:grpSpPr>
        <p:sp>
          <p:nvSpPr>
            <p:cNvPr id="27" name="Rectangle 7"/>
            <p:cNvSpPr/>
            <p:nvPr/>
          </p:nvSpPr>
          <p:spPr bwMode="auto">
            <a:xfrm>
              <a:off x="1132" y="200"/>
              <a:ext cx="7027" cy="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l"/>
              <a:r>
                <a:rPr lang="en-US" sz="1400" dirty="0">
                  <a:solidFill>
                    <a:schemeClr val="bg1">
                      <a:lumMod val="65000"/>
                    </a:schemeClr>
                  </a:solidFill>
                  <a:cs typeface="+mn-ea"/>
                  <a:sym typeface="+mn-lt"/>
                </a:rPr>
                <a:t>Click here to add content, content to match the title. </a:t>
              </a:r>
            </a:p>
          </p:txBody>
        </p:sp>
        <p:sp>
          <p:nvSpPr>
            <p:cNvPr id="28" name="Rectangle 8"/>
            <p:cNvSpPr/>
            <p:nvPr/>
          </p:nvSpPr>
          <p:spPr bwMode="auto">
            <a:xfrm>
              <a:off x="1132" y="-96"/>
              <a:ext cx="5754"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2400" b="1" spc="500" dirty="0">
                  <a:gradFill>
                    <a:gsLst>
                      <a:gs pos="1000">
                        <a:srgbClr val="FE8C67"/>
                      </a:gs>
                      <a:gs pos="100000">
                        <a:srgbClr val="EC354A"/>
                      </a:gs>
                    </a:gsLst>
                    <a:path path="circle">
                      <a:fillToRect l="100000" t="100000"/>
                    </a:path>
                  </a:gradFill>
                  <a:cs typeface="+mn-ea"/>
                  <a:sym typeface="+mn-lt"/>
                </a:rPr>
                <a:t>Add title text</a:t>
              </a:r>
              <a:endParaRPr lang="zh-CN" altLang="en-US" sz="2400" b="1" spc="500" dirty="0">
                <a:gradFill>
                  <a:gsLst>
                    <a:gs pos="1000">
                      <a:srgbClr val="FE8C67"/>
                    </a:gs>
                    <a:gs pos="100000">
                      <a:srgbClr val="EC354A"/>
                    </a:gs>
                  </a:gsLst>
                  <a:path path="circle">
                    <a:fillToRect l="100000" t="100000"/>
                  </a:path>
                </a:gradFill>
                <a:cs typeface="+mn-ea"/>
                <a:sym typeface="+mn-lt"/>
              </a:endParaRPr>
            </a:p>
          </p:txBody>
        </p:sp>
        <p:sp>
          <p:nvSpPr>
            <p:cNvPr id="29"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a:cs typeface="+mn-ea"/>
                <a:sym typeface="+mn-lt"/>
              </a:endParaRPr>
            </a:p>
          </p:txBody>
        </p:sp>
        <p:sp>
          <p:nvSpPr>
            <p:cNvPr id="30"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800" b="1" dirty="0">
                  <a:solidFill>
                    <a:srgbClr val="FFFFFF"/>
                  </a:solidFill>
                  <a:cs typeface="+mn-ea"/>
                  <a:sym typeface="+mn-lt"/>
                </a:rPr>
                <a:t>3</a:t>
              </a:r>
            </a:p>
          </p:txBody>
        </p:sp>
      </p:grpSp>
      <p:grpSp>
        <p:nvGrpSpPr>
          <p:cNvPr id="31" name="Group 6"/>
          <p:cNvGrpSpPr/>
          <p:nvPr/>
        </p:nvGrpSpPr>
        <p:grpSpPr bwMode="auto">
          <a:xfrm>
            <a:off x="6739438" y="4795835"/>
            <a:ext cx="4863703" cy="785816"/>
            <a:chOff x="-11" y="-96"/>
            <a:chExt cx="8170" cy="1320"/>
          </a:xfrm>
        </p:grpSpPr>
        <p:sp>
          <p:nvSpPr>
            <p:cNvPr id="32" name="Rectangle 7"/>
            <p:cNvSpPr/>
            <p:nvPr/>
          </p:nvSpPr>
          <p:spPr bwMode="auto">
            <a:xfrm>
              <a:off x="1132" y="200"/>
              <a:ext cx="7027" cy="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1400" dirty="0">
                  <a:solidFill>
                    <a:schemeClr val="bg1">
                      <a:lumMod val="65000"/>
                    </a:schemeClr>
                  </a:solidFill>
                  <a:cs typeface="+mn-ea"/>
                  <a:sym typeface="+mn-lt"/>
                </a:rPr>
                <a:t>Click here to add content, content to match the title. </a:t>
              </a:r>
            </a:p>
          </p:txBody>
        </p:sp>
        <p:sp>
          <p:nvSpPr>
            <p:cNvPr id="33" name="Rectangle 8"/>
            <p:cNvSpPr/>
            <p:nvPr/>
          </p:nvSpPr>
          <p:spPr bwMode="auto">
            <a:xfrm>
              <a:off x="1132" y="-96"/>
              <a:ext cx="5754"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r>
                <a:rPr lang="en-US" altLang="zh-CN" sz="2400" b="1" spc="500" dirty="0">
                  <a:gradFill>
                    <a:gsLst>
                      <a:gs pos="1000">
                        <a:srgbClr val="FE8C67"/>
                      </a:gs>
                      <a:gs pos="100000">
                        <a:srgbClr val="EC354A"/>
                      </a:gs>
                    </a:gsLst>
                    <a:path path="circle">
                      <a:fillToRect l="100000" t="100000"/>
                    </a:path>
                  </a:gradFill>
                  <a:cs typeface="+mn-ea"/>
                  <a:sym typeface="+mn-lt"/>
                </a:rPr>
                <a:t>Add title text</a:t>
              </a:r>
              <a:endParaRPr lang="zh-CN" altLang="en-US" sz="2400" b="1" spc="500" dirty="0">
                <a:gradFill>
                  <a:gsLst>
                    <a:gs pos="1000">
                      <a:srgbClr val="FE8C67"/>
                    </a:gs>
                    <a:gs pos="100000">
                      <a:srgbClr val="EC354A"/>
                    </a:gs>
                  </a:gsLst>
                  <a:path path="circle">
                    <a:fillToRect l="100000" t="100000"/>
                  </a:path>
                </a:gradFill>
                <a:cs typeface="+mn-ea"/>
                <a:sym typeface="+mn-lt"/>
              </a:endParaRPr>
            </a:p>
          </p:txBody>
        </p:sp>
        <p:sp>
          <p:nvSpPr>
            <p:cNvPr id="34"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sz="2400">
                <a:cs typeface="+mn-ea"/>
                <a:sym typeface="+mn-lt"/>
              </a:endParaRPr>
            </a:p>
          </p:txBody>
        </p:sp>
        <p:sp>
          <p:nvSpPr>
            <p:cNvPr id="35"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800" b="1" dirty="0">
                  <a:solidFill>
                    <a:srgbClr val="FFFFFF"/>
                  </a:solidFill>
                  <a:cs typeface="+mn-ea"/>
                  <a:sym typeface="+mn-lt"/>
                </a:rPr>
                <a:t>4</a:t>
              </a:r>
            </a:p>
          </p:txBody>
        </p:sp>
      </p:grpSp>
      <p:sp>
        <p:nvSpPr>
          <p:cNvPr id="7" name="椭圆 6"/>
          <p:cNvSpPr/>
          <p:nvPr>
            <p:custDataLst>
              <p:tags r:id="rId2"/>
            </p:custDataLst>
          </p:nvPr>
        </p:nvSpPr>
        <p:spPr>
          <a:xfrm>
            <a:off x="8856345" y="1525270"/>
            <a:ext cx="704215" cy="704215"/>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5" name="椭圆 4"/>
          <p:cNvSpPr/>
          <p:nvPr>
            <p:custDataLst>
              <p:tags r:id="rId3"/>
            </p:custDataLst>
          </p:nvPr>
        </p:nvSpPr>
        <p:spPr>
          <a:xfrm>
            <a:off x="2906395" y="1144270"/>
            <a:ext cx="381000" cy="381000"/>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Tree>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left)">
                                      <p:cBhvr>
                                        <p:cTn id="11" dur="500"/>
                                        <p:tgtEl>
                                          <p:spTgt spid="16"/>
                                        </p:tgtEl>
                                      </p:cBhvr>
                                    </p:animEffect>
                                  </p:childTnLst>
                                </p:cTn>
                              </p:par>
                            </p:childTnLst>
                          </p:cTn>
                        </p:par>
                        <p:par>
                          <p:cTn id="12" fill="hold">
                            <p:stCondLst>
                              <p:cond delay="1250"/>
                            </p:stCondLst>
                            <p:childTnLst>
                              <p:par>
                                <p:cTn id="13" presetID="22" presetClass="entr" presetSubtype="8"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500"/>
                                        <p:tgtEl>
                                          <p:spTgt spid="21"/>
                                        </p:tgtEl>
                                      </p:cBhvr>
                                    </p:animEffect>
                                  </p:childTnLst>
                                </p:cTn>
                              </p:par>
                            </p:childTnLst>
                          </p:cTn>
                        </p:par>
                        <p:par>
                          <p:cTn id="16" fill="hold">
                            <p:stCondLst>
                              <p:cond delay="1750"/>
                            </p:stCondLst>
                            <p:childTnLst>
                              <p:par>
                                <p:cTn id="17" presetID="22" presetClass="entr" presetSubtype="8" fill="hold"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childTnLst>
                          </p:cTn>
                        </p:par>
                        <p:par>
                          <p:cTn id="20" fill="hold">
                            <p:stCondLst>
                              <p:cond delay="2250"/>
                            </p:stCondLst>
                            <p:childTnLst>
                              <p:par>
                                <p:cTn id="21" presetID="22" presetClass="entr" presetSubtype="8" fill="hold"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left)">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arn(inVertical)">
                                      <p:cBhvr>
                                        <p:cTn id="28" dur="500"/>
                                        <p:tgtEl>
                                          <p:spTgt spid="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Vertical)">
                                      <p:cBhvr>
                                        <p:cTn id="31" dur="500"/>
                                        <p:tgtEl>
                                          <p:spTgt spid="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arn(inVertical)">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4" grpId="0"/>
      <p:bldP spid="7" grpId="0" bldLvl="0" animBg="1"/>
      <p:bldP spid="5"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774132" y="494290"/>
            <a:ext cx="190308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04</a:t>
            </a:r>
          </a:p>
        </p:txBody>
      </p:sp>
      <p:sp>
        <p:nvSpPr>
          <p:cNvPr id="19" name="任意多边形 188"/>
          <p:cNvSpPr/>
          <p:nvPr/>
        </p:nvSpPr>
        <p:spPr>
          <a:xfrm>
            <a:off x="1029317" y="1553274"/>
            <a:ext cx="2706806" cy="2706804"/>
          </a:xfrm>
          <a:custGeom>
            <a:avLst/>
            <a:gdLst/>
            <a:ahLst/>
            <a:cxnLst/>
            <a:rect l="0" t="0" r="0" b="0"/>
            <a:pathLst>
              <a:path w="914219" h="914219">
                <a:moveTo>
                  <a:pt x="0" y="457108"/>
                </a:moveTo>
                <a:cubicBezTo>
                  <a:pt x="0" y="204654"/>
                  <a:pt x="204654" y="0"/>
                  <a:pt x="457108" y="0"/>
                </a:cubicBezTo>
                <a:cubicBezTo>
                  <a:pt x="709562" y="0"/>
                  <a:pt x="914219" y="204654"/>
                  <a:pt x="914219" y="457108"/>
                </a:cubicBezTo>
                <a:cubicBezTo>
                  <a:pt x="914219" y="709562"/>
                  <a:pt x="709562" y="914219"/>
                  <a:pt x="457108" y="914219"/>
                </a:cubicBezTo>
                <a:cubicBezTo>
                  <a:pt x="204654" y="914219"/>
                  <a:pt x="0" y="709562"/>
                  <a:pt x="0" y="457108"/>
                </a:cubicBezTo>
                <a:close/>
              </a:path>
            </a:pathLst>
          </a:custGeom>
          <a:blipFill rotWithShape="1">
            <a:blip r:embed="rId5" cstate="screen">
              <a:extLst>
                <a:ext uri="{28A0092B-C50C-407E-A947-70E740481C1C}">
                  <a14:useLocalDpi xmlns:a14="http://schemas.microsoft.com/office/drawing/2010/main"/>
                </a:ext>
              </a:extLst>
            </a:blip>
            <a:srcRect/>
            <a:stretch>
              <a:fillRect/>
            </a:stretch>
          </a:blipFill>
          <a:ln w="63500" cap="flat">
            <a:gradFill>
              <a:gsLst>
                <a:gs pos="0">
                  <a:srgbClr val="EF7951"/>
                </a:gs>
                <a:gs pos="99000">
                  <a:srgbClr val="ED4D5B"/>
                </a:gs>
              </a:gsLst>
              <a:lin ang="5400000" scaled="1"/>
            </a:gradFill>
            <a:bevel/>
          </a:ln>
          <a:effectLst>
            <a:outerShdw blurRad="431800" dist="152400" dir="2700000" algn="tl" rotWithShape="0">
              <a:prstClr val="black">
                <a:alpha val="40000"/>
              </a:prstClr>
            </a:outerShdw>
          </a:effectLst>
        </p:spPr>
        <p:txBody>
          <a:bodyPr/>
          <a:lstStyle/>
          <a:p>
            <a:endParaRPr lang="zh-CN" altLang="en-US">
              <a:cs typeface="+mn-ea"/>
              <a:sym typeface="+mn-lt"/>
            </a:endParaRPr>
          </a:p>
        </p:txBody>
      </p:sp>
      <p:sp>
        <p:nvSpPr>
          <p:cNvPr id="23" name="任意多边形 189"/>
          <p:cNvSpPr/>
          <p:nvPr/>
        </p:nvSpPr>
        <p:spPr>
          <a:xfrm>
            <a:off x="8631032" y="3266761"/>
            <a:ext cx="2616587" cy="2616587"/>
          </a:xfrm>
          <a:custGeom>
            <a:avLst/>
            <a:gdLst/>
            <a:ahLst/>
            <a:cxnLst/>
            <a:rect l="0" t="0" r="0" b="0"/>
            <a:pathLst>
              <a:path w="1093199" h="1093199">
                <a:moveTo>
                  <a:pt x="0" y="546600"/>
                </a:moveTo>
                <a:cubicBezTo>
                  <a:pt x="0" y="244722"/>
                  <a:pt x="244722" y="0"/>
                  <a:pt x="546600" y="0"/>
                </a:cubicBezTo>
                <a:cubicBezTo>
                  <a:pt x="848479" y="0"/>
                  <a:pt x="1093199" y="244722"/>
                  <a:pt x="1093199" y="546600"/>
                </a:cubicBezTo>
                <a:cubicBezTo>
                  <a:pt x="1093199" y="848479"/>
                  <a:pt x="848479" y="1093199"/>
                  <a:pt x="546600" y="1093199"/>
                </a:cubicBezTo>
                <a:cubicBezTo>
                  <a:pt x="244722" y="1093199"/>
                  <a:pt x="0" y="848479"/>
                  <a:pt x="0" y="546600"/>
                </a:cubicBezTo>
                <a:close/>
              </a:path>
            </a:pathLst>
          </a:custGeom>
          <a:blipFill rotWithShape="1">
            <a:blip r:embed="rId6" cstate="screen">
              <a:extLst>
                <a:ext uri="{28A0092B-C50C-407E-A947-70E740481C1C}">
                  <a14:useLocalDpi xmlns:a14="http://schemas.microsoft.com/office/drawing/2010/main"/>
                </a:ext>
              </a:extLst>
            </a:blip>
            <a:srcRect/>
            <a:stretch>
              <a:fillRect/>
            </a:stretch>
          </a:blipFill>
          <a:ln w="63500" cap="flat">
            <a:gradFill>
              <a:gsLst>
                <a:gs pos="0">
                  <a:srgbClr val="ED4D5B"/>
                </a:gs>
                <a:gs pos="100000">
                  <a:srgbClr val="EF7951"/>
                </a:gs>
              </a:gsLst>
              <a:lin ang="5400000" scaled="1"/>
            </a:gradFill>
            <a:bevel/>
          </a:ln>
          <a:effectLst>
            <a:outerShdw blurRad="431800" dist="152400" dir="2700000" algn="tl" rotWithShape="0">
              <a:prstClr val="black">
                <a:alpha val="40000"/>
              </a:prstClr>
            </a:outerShdw>
          </a:effectLst>
        </p:spPr>
        <p:txBody>
          <a:bodyPr/>
          <a:lstStyle/>
          <a:p>
            <a:endParaRPr lang="zh-CN" altLang="en-US">
              <a:cs typeface="+mn-ea"/>
              <a:sym typeface="+mn-lt"/>
            </a:endParaRPr>
          </a:p>
        </p:txBody>
      </p:sp>
      <p:grpSp>
        <p:nvGrpSpPr>
          <p:cNvPr id="24" name="组合 42"/>
          <p:cNvGrpSpPr/>
          <p:nvPr/>
        </p:nvGrpSpPr>
        <p:grpSpPr>
          <a:xfrm>
            <a:off x="4187935" y="1807533"/>
            <a:ext cx="6212840" cy="666010"/>
            <a:chOff x="1541719" y="2288167"/>
            <a:chExt cx="6212840" cy="666010"/>
          </a:xfrm>
        </p:grpSpPr>
        <p:sp>
          <p:nvSpPr>
            <p:cNvPr id="25" name="文本框 24"/>
            <p:cNvSpPr txBox="1"/>
            <p:nvPr/>
          </p:nvSpPr>
          <p:spPr>
            <a:xfrm>
              <a:off x="1541719" y="2288167"/>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27" name="文本框 26"/>
            <p:cNvSpPr txBox="1"/>
            <p:nvPr/>
          </p:nvSpPr>
          <p:spPr>
            <a:xfrm>
              <a:off x="1541719" y="2636782"/>
              <a:ext cx="6212840" cy="317395"/>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grpSp>
        <p:nvGrpSpPr>
          <p:cNvPr id="28" name="组合 48"/>
          <p:cNvGrpSpPr/>
          <p:nvPr/>
        </p:nvGrpSpPr>
        <p:grpSpPr>
          <a:xfrm>
            <a:off x="4725012" y="2711241"/>
            <a:ext cx="4580200" cy="650869"/>
            <a:chOff x="1541719" y="2303407"/>
            <a:chExt cx="4580200" cy="650869"/>
          </a:xfrm>
        </p:grpSpPr>
        <p:sp>
          <p:nvSpPr>
            <p:cNvPr id="29" name="文本框 28"/>
            <p:cNvSpPr txBox="1"/>
            <p:nvPr/>
          </p:nvSpPr>
          <p:spPr>
            <a:xfrm>
              <a:off x="1541719" y="2303407"/>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30" name="文本框 29"/>
            <p:cNvSpPr txBox="1"/>
            <p:nvPr/>
          </p:nvSpPr>
          <p:spPr>
            <a:xfrm>
              <a:off x="1541719" y="2636881"/>
              <a:ext cx="4580200" cy="317395"/>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grpSp>
        <p:nvGrpSpPr>
          <p:cNvPr id="31" name="组合 42"/>
          <p:cNvGrpSpPr/>
          <p:nvPr/>
        </p:nvGrpSpPr>
        <p:grpSpPr>
          <a:xfrm>
            <a:off x="3623582" y="4260108"/>
            <a:ext cx="4580200" cy="687064"/>
            <a:chOff x="1541719" y="2267212"/>
            <a:chExt cx="4580200" cy="687064"/>
          </a:xfrm>
        </p:grpSpPr>
        <p:sp>
          <p:nvSpPr>
            <p:cNvPr id="32" name="文本框 31"/>
            <p:cNvSpPr txBox="1"/>
            <p:nvPr/>
          </p:nvSpPr>
          <p:spPr>
            <a:xfrm>
              <a:off x="3988138" y="2267212"/>
              <a:ext cx="2133781" cy="400110"/>
            </a:xfrm>
            <a:prstGeom prst="rect">
              <a:avLst/>
            </a:prstGeom>
            <a:noFill/>
          </p:spPr>
          <p:txBody>
            <a:bodyPr wrap="square" rtlCol="0">
              <a:spAutoFit/>
              <a:scene3d>
                <a:camera prst="orthographicFront"/>
                <a:lightRig rig="threePt" dir="t"/>
              </a:scene3d>
              <a:sp3d contourW="12700"/>
            </a:bodyPr>
            <a:lstStyle/>
            <a:p>
              <a:pPr algn="r"/>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33" name="文本框 32"/>
            <p:cNvSpPr txBox="1"/>
            <p:nvPr/>
          </p:nvSpPr>
          <p:spPr>
            <a:xfrm>
              <a:off x="1541719" y="2636881"/>
              <a:ext cx="4580200" cy="317395"/>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grpSp>
        <p:nvGrpSpPr>
          <p:cNvPr id="34" name="组合 48"/>
          <p:cNvGrpSpPr/>
          <p:nvPr/>
        </p:nvGrpSpPr>
        <p:grpSpPr>
          <a:xfrm>
            <a:off x="4119384" y="5179691"/>
            <a:ext cx="4580200" cy="620389"/>
            <a:chOff x="1541719" y="2333887"/>
            <a:chExt cx="4580200" cy="620389"/>
          </a:xfrm>
        </p:grpSpPr>
        <p:sp>
          <p:nvSpPr>
            <p:cNvPr id="35" name="文本框 34"/>
            <p:cNvSpPr txBox="1"/>
            <p:nvPr/>
          </p:nvSpPr>
          <p:spPr>
            <a:xfrm>
              <a:off x="3988138" y="2333887"/>
              <a:ext cx="2133781" cy="400110"/>
            </a:xfrm>
            <a:prstGeom prst="rect">
              <a:avLst/>
            </a:prstGeom>
            <a:noFill/>
          </p:spPr>
          <p:txBody>
            <a:bodyPr wrap="square" rtlCol="0">
              <a:spAutoFit/>
              <a:scene3d>
                <a:camera prst="orthographicFront"/>
                <a:lightRig rig="threePt" dir="t"/>
              </a:scene3d>
              <a:sp3d contourW="12700"/>
            </a:bodyPr>
            <a:lstStyle/>
            <a:p>
              <a:pPr algn="r"/>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36" name="文本框 35"/>
            <p:cNvSpPr txBox="1"/>
            <p:nvPr/>
          </p:nvSpPr>
          <p:spPr>
            <a:xfrm>
              <a:off x="1541719" y="2636881"/>
              <a:ext cx="4580200" cy="317395"/>
            </a:xfrm>
            <a:prstGeom prst="rect">
              <a:avLst/>
            </a:prstGeom>
            <a:noFill/>
          </p:spPr>
          <p:txBody>
            <a:bodyPr wrap="square" rtlCol="0">
              <a:spAutoFit/>
              <a:scene3d>
                <a:camera prst="orthographicFront"/>
                <a:lightRig rig="threePt" dir="t"/>
              </a:scene3d>
              <a:sp3d contourW="12700"/>
            </a:bodyPr>
            <a:lstStyle/>
            <a:p>
              <a:pPr algn="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left)">
                                      <p:cBhvr>
                                        <p:cTn id="15" dur="500"/>
                                        <p:tgtEl>
                                          <p:spTgt spid="31"/>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left)">
                                      <p:cBhvr>
                                        <p:cTn id="1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774132" y="494290"/>
            <a:ext cx="190308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04</a:t>
            </a:r>
          </a:p>
        </p:txBody>
      </p:sp>
      <p:grpSp>
        <p:nvGrpSpPr>
          <p:cNvPr id="6" name="组合 5"/>
          <p:cNvGrpSpPr/>
          <p:nvPr/>
        </p:nvGrpSpPr>
        <p:grpSpPr>
          <a:xfrm>
            <a:off x="1214008" y="1846020"/>
            <a:ext cx="4833938" cy="2050356"/>
            <a:chOff x="1071562" y="3040350"/>
            <a:chExt cx="4149378" cy="2050356"/>
          </a:xfrm>
        </p:grpSpPr>
        <p:sp>
          <p:nvSpPr>
            <p:cNvPr id="7" name="Rectangle 17"/>
            <p:cNvSpPr/>
            <p:nvPr/>
          </p:nvSpPr>
          <p:spPr bwMode="auto">
            <a:xfrm>
              <a:off x="1095734" y="5038839"/>
              <a:ext cx="4054289" cy="51867"/>
            </a:xfrm>
            <a:prstGeom prst="rect">
              <a:avLst/>
            </a:prstGeom>
            <a:solidFill>
              <a:schemeClr val="bg1">
                <a:lumMod val="85000"/>
              </a:schemeClr>
            </a:solidFill>
            <a:ln>
              <a:noFill/>
            </a:ln>
          </p:spPr>
          <p:txBody>
            <a:bodyPr lIns="0" tIns="0" rIns="0" bIns="0"/>
            <a:lstStyle/>
            <a:p>
              <a:endParaRPr lang="en-US">
                <a:cs typeface="+mn-ea"/>
                <a:sym typeface="+mn-lt"/>
              </a:endParaRPr>
            </a:p>
          </p:txBody>
        </p:sp>
        <p:sp>
          <p:nvSpPr>
            <p:cNvPr id="5" name="Rectangle 22"/>
            <p:cNvSpPr/>
            <p:nvPr/>
          </p:nvSpPr>
          <p:spPr bwMode="auto">
            <a:xfrm>
              <a:off x="1114784" y="3810795"/>
              <a:ext cx="587829" cy="785572"/>
            </a:xfrm>
            <a:prstGeom prst="rect">
              <a:avLst/>
            </a:prstGeom>
            <a:solidFill>
              <a:schemeClr val="bg1">
                <a:lumMod val="85000"/>
              </a:schemeClr>
            </a:solidFill>
            <a:ln>
              <a:noFill/>
            </a:ln>
          </p:spPr>
          <p:txBody>
            <a:bodyPr lIns="0" tIns="0" rIns="0" bIns="0"/>
            <a:lstStyle/>
            <a:p>
              <a:endParaRPr lang="en-US" sz="700" b="1" dirty="0">
                <a:cs typeface="+mn-ea"/>
                <a:sym typeface="+mn-lt"/>
              </a:endParaRPr>
            </a:p>
          </p:txBody>
        </p:sp>
        <p:sp>
          <p:nvSpPr>
            <p:cNvPr id="11" name="Rectangle 23"/>
            <p:cNvSpPr/>
            <p:nvPr/>
          </p:nvSpPr>
          <p:spPr bwMode="auto">
            <a:xfrm>
              <a:off x="1114784" y="4206827"/>
              <a:ext cx="587829" cy="38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dirty="0">
                  <a:solidFill>
                    <a:srgbClr val="FFFFFF"/>
                  </a:solidFill>
                  <a:cs typeface="+mn-ea"/>
                  <a:sym typeface="+mn-lt"/>
                </a:rPr>
                <a:t>40%</a:t>
              </a:r>
            </a:p>
          </p:txBody>
        </p:sp>
        <p:sp>
          <p:nvSpPr>
            <p:cNvPr id="12" name="Rectangle 25"/>
            <p:cNvSpPr/>
            <p:nvPr/>
          </p:nvSpPr>
          <p:spPr bwMode="auto">
            <a:xfrm>
              <a:off x="1980319" y="3040350"/>
              <a:ext cx="589979" cy="1556017"/>
            </a:xfrm>
            <a:prstGeom prst="rect">
              <a:avLst/>
            </a:prstGeom>
            <a:gradFill>
              <a:gsLst>
                <a:gs pos="1000">
                  <a:srgbClr val="FE8C67"/>
                </a:gs>
                <a:gs pos="100000">
                  <a:srgbClr val="EC354A"/>
                </a:gs>
              </a:gsLst>
              <a:path path="circle">
                <a:fillToRect l="100000" t="100000"/>
              </a:path>
            </a:gradFill>
            <a:ln>
              <a:noFill/>
            </a:ln>
          </p:spPr>
          <p:txBody>
            <a:bodyPr lIns="0" tIns="0" rIns="0" bIns="0"/>
            <a:lstStyle/>
            <a:p>
              <a:endParaRPr lang="en-US" sz="700" b="1" dirty="0">
                <a:cs typeface="+mn-ea"/>
                <a:sym typeface="+mn-lt"/>
              </a:endParaRPr>
            </a:p>
          </p:txBody>
        </p:sp>
        <p:sp>
          <p:nvSpPr>
            <p:cNvPr id="17" name="Rectangle 26"/>
            <p:cNvSpPr/>
            <p:nvPr/>
          </p:nvSpPr>
          <p:spPr bwMode="auto">
            <a:xfrm>
              <a:off x="1986814" y="4208174"/>
              <a:ext cx="588897" cy="38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dirty="0">
                  <a:solidFill>
                    <a:srgbClr val="FFFFFF"/>
                  </a:solidFill>
                  <a:cs typeface="+mn-ea"/>
                  <a:sym typeface="+mn-lt"/>
                </a:rPr>
                <a:t>85%</a:t>
              </a:r>
            </a:p>
          </p:txBody>
        </p:sp>
        <p:sp>
          <p:nvSpPr>
            <p:cNvPr id="19" name="Rectangle 28"/>
            <p:cNvSpPr/>
            <p:nvPr/>
          </p:nvSpPr>
          <p:spPr bwMode="auto">
            <a:xfrm>
              <a:off x="2835047" y="4197638"/>
              <a:ext cx="587829" cy="397649"/>
            </a:xfrm>
            <a:prstGeom prst="rect">
              <a:avLst/>
            </a:prstGeom>
            <a:solidFill>
              <a:schemeClr val="bg1">
                <a:lumMod val="85000"/>
              </a:schemeClr>
            </a:solidFill>
            <a:ln>
              <a:noFill/>
            </a:ln>
          </p:spPr>
          <p:txBody>
            <a:bodyPr lIns="0" tIns="0" rIns="0" bIns="0"/>
            <a:lstStyle/>
            <a:p>
              <a:endParaRPr lang="en-US" sz="700" b="1" dirty="0">
                <a:cs typeface="+mn-ea"/>
                <a:sym typeface="+mn-lt"/>
              </a:endParaRPr>
            </a:p>
          </p:txBody>
        </p:sp>
        <p:sp>
          <p:nvSpPr>
            <p:cNvPr id="20" name="Rectangle 29"/>
            <p:cNvSpPr/>
            <p:nvPr/>
          </p:nvSpPr>
          <p:spPr bwMode="auto">
            <a:xfrm>
              <a:off x="2826402" y="4206283"/>
              <a:ext cx="587829" cy="38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dirty="0">
                  <a:solidFill>
                    <a:srgbClr val="FFFFFF"/>
                  </a:solidFill>
                  <a:cs typeface="+mn-ea"/>
                  <a:sym typeface="+mn-lt"/>
                </a:rPr>
                <a:t>20%</a:t>
              </a:r>
            </a:p>
          </p:txBody>
        </p:sp>
        <p:sp>
          <p:nvSpPr>
            <p:cNvPr id="21" name="Rectangle 31"/>
            <p:cNvSpPr/>
            <p:nvPr/>
          </p:nvSpPr>
          <p:spPr bwMode="auto">
            <a:xfrm>
              <a:off x="3701662" y="3205677"/>
              <a:ext cx="587829" cy="1390690"/>
            </a:xfrm>
            <a:prstGeom prst="rect">
              <a:avLst/>
            </a:prstGeom>
            <a:gradFill>
              <a:gsLst>
                <a:gs pos="1000">
                  <a:srgbClr val="FE8C67"/>
                </a:gs>
                <a:gs pos="100000">
                  <a:srgbClr val="EC354A"/>
                </a:gs>
              </a:gsLst>
              <a:path path="circle">
                <a:fillToRect l="100000" t="100000"/>
              </a:path>
            </a:gradFill>
            <a:ln>
              <a:noFill/>
            </a:ln>
          </p:spPr>
          <p:txBody>
            <a:bodyPr lIns="0" tIns="0" rIns="0" bIns="0"/>
            <a:lstStyle/>
            <a:p>
              <a:endParaRPr lang="en-US" sz="700" b="1" dirty="0">
                <a:cs typeface="+mn-ea"/>
                <a:sym typeface="+mn-lt"/>
              </a:endParaRPr>
            </a:p>
          </p:txBody>
        </p:sp>
        <p:sp>
          <p:nvSpPr>
            <p:cNvPr id="23" name="Rectangle 32"/>
            <p:cNvSpPr/>
            <p:nvPr/>
          </p:nvSpPr>
          <p:spPr bwMode="auto">
            <a:xfrm>
              <a:off x="3699501" y="4207060"/>
              <a:ext cx="587829" cy="380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dirty="0">
                  <a:solidFill>
                    <a:srgbClr val="FFFFFF"/>
                  </a:solidFill>
                  <a:cs typeface="+mn-ea"/>
                  <a:sym typeface="+mn-lt"/>
                </a:rPr>
                <a:t>75%</a:t>
              </a:r>
            </a:p>
          </p:txBody>
        </p:sp>
        <p:sp>
          <p:nvSpPr>
            <p:cNvPr id="24" name="Rectangle 34"/>
            <p:cNvSpPr/>
            <p:nvPr/>
          </p:nvSpPr>
          <p:spPr bwMode="auto">
            <a:xfrm>
              <a:off x="4580164" y="3449886"/>
              <a:ext cx="588909" cy="1145401"/>
            </a:xfrm>
            <a:prstGeom prst="rect">
              <a:avLst/>
            </a:prstGeom>
            <a:solidFill>
              <a:schemeClr val="bg1">
                <a:lumMod val="85000"/>
              </a:schemeClr>
            </a:solidFill>
            <a:ln>
              <a:noFill/>
            </a:ln>
          </p:spPr>
          <p:txBody>
            <a:bodyPr lIns="0" tIns="0" rIns="0" bIns="0"/>
            <a:lstStyle/>
            <a:p>
              <a:endParaRPr lang="en-US" sz="700" b="1" dirty="0">
                <a:cs typeface="+mn-ea"/>
                <a:sym typeface="+mn-lt"/>
              </a:endParaRPr>
            </a:p>
          </p:txBody>
        </p:sp>
        <p:sp>
          <p:nvSpPr>
            <p:cNvPr id="25" name="Rectangle 35"/>
            <p:cNvSpPr/>
            <p:nvPr/>
          </p:nvSpPr>
          <p:spPr bwMode="auto">
            <a:xfrm>
              <a:off x="4580164" y="4206997"/>
              <a:ext cx="588909" cy="380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dirty="0">
                  <a:solidFill>
                    <a:srgbClr val="FFFFFF"/>
                  </a:solidFill>
                  <a:cs typeface="+mn-ea"/>
                  <a:sym typeface="+mn-lt"/>
                </a:rPr>
                <a:t>65%</a:t>
              </a:r>
            </a:p>
          </p:txBody>
        </p:sp>
        <p:sp>
          <p:nvSpPr>
            <p:cNvPr id="26" name="Rectangle 36"/>
            <p:cNvSpPr/>
            <p:nvPr/>
          </p:nvSpPr>
          <p:spPr bwMode="auto">
            <a:xfrm>
              <a:off x="1071562" y="4633506"/>
              <a:ext cx="691563" cy="3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1400" dirty="0">
                  <a:solidFill>
                    <a:srgbClr val="6A6D77"/>
                  </a:solidFill>
                  <a:cs typeface="+mn-ea"/>
                  <a:sym typeface="+mn-lt"/>
                </a:rPr>
                <a:t>Fact One</a:t>
              </a:r>
            </a:p>
          </p:txBody>
        </p:sp>
        <p:sp>
          <p:nvSpPr>
            <p:cNvPr id="27" name="Rectangle 37"/>
            <p:cNvSpPr/>
            <p:nvPr/>
          </p:nvSpPr>
          <p:spPr bwMode="auto">
            <a:xfrm>
              <a:off x="1927370" y="4633506"/>
              <a:ext cx="691563" cy="3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1400" dirty="0">
                  <a:solidFill>
                    <a:srgbClr val="6A6D77"/>
                  </a:solidFill>
                  <a:cs typeface="+mn-ea"/>
                  <a:sym typeface="+mn-lt"/>
                </a:rPr>
                <a:t>Two</a:t>
              </a:r>
            </a:p>
          </p:txBody>
        </p:sp>
        <p:sp>
          <p:nvSpPr>
            <p:cNvPr id="28" name="Rectangle 38"/>
            <p:cNvSpPr/>
            <p:nvPr/>
          </p:nvSpPr>
          <p:spPr bwMode="auto">
            <a:xfrm>
              <a:off x="2783180" y="4633506"/>
              <a:ext cx="691563" cy="3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1400" dirty="0">
                  <a:solidFill>
                    <a:srgbClr val="6A6D77"/>
                  </a:solidFill>
                  <a:cs typeface="+mn-ea"/>
                  <a:sym typeface="+mn-lt"/>
                </a:rPr>
                <a:t>Three</a:t>
              </a:r>
            </a:p>
          </p:txBody>
        </p:sp>
        <p:sp>
          <p:nvSpPr>
            <p:cNvPr id="29" name="Rectangle 39"/>
            <p:cNvSpPr/>
            <p:nvPr/>
          </p:nvSpPr>
          <p:spPr bwMode="auto">
            <a:xfrm>
              <a:off x="3638989" y="4633506"/>
              <a:ext cx="691563" cy="3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1400" dirty="0">
                  <a:solidFill>
                    <a:srgbClr val="6A6D77"/>
                  </a:solidFill>
                  <a:cs typeface="+mn-ea"/>
                  <a:sym typeface="+mn-lt"/>
                </a:rPr>
                <a:t>Four</a:t>
              </a:r>
            </a:p>
          </p:txBody>
        </p:sp>
        <p:sp>
          <p:nvSpPr>
            <p:cNvPr id="30" name="Rectangle 40"/>
            <p:cNvSpPr/>
            <p:nvPr/>
          </p:nvSpPr>
          <p:spPr bwMode="auto">
            <a:xfrm>
              <a:off x="4529377" y="4633506"/>
              <a:ext cx="691563" cy="33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1400" dirty="0">
                  <a:solidFill>
                    <a:srgbClr val="6A6D77"/>
                  </a:solidFill>
                  <a:cs typeface="+mn-ea"/>
                  <a:sym typeface="+mn-lt"/>
                </a:rPr>
                <a:t>Five</a:t>
              </a:r>
            </a:p>
          </p:txBody>
        </p:sp>
      </p:grpSp>
      <p:grpSp>
        <p:nvGrpSpPr>
          <p:cNvPr id="31" name="Group 6"/>
          <p:cNvGrpSpPr/>
          <p:nvPr/>
        </p:nvGrpSpPr>
        <p:grpSpPr bwMode="auto">
          <a:xfrm>
            <a:off x="1232296" y="4310487"/>
            <a:ext cx="438150" cy="471490"/>
            <a:chOff x="-11" y="69"/>
            <a:chExt cx="736" cy="792"/>
          </a:xfrm>
        </p:grpSpPr>
        <p:sp>
          <p:nvSpPr>
            <p:cNvPr id="32"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a:cs typeface="+mn-ea"/>
                <a:sym typeface="+mn-lt"/>
              </a:endParaRPr>
            </a:p>
          </p:txBody>
        </p:sp>
        <p:sp>
          <p:nvSpPr>
            <p:cNvPr id="33"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000" b="1" dirty="0">
                  <a:solidFill>
                    <a:srgbClr val="FFFFFF"/>
                  </a:solidFill>
                  <a:cs typeface="+mn-ea"/>
                  <a:sym typeface="+mn-lt"/>
                </a:rPr>
                <a:t>1</a:t>
              </a:r>
            </a:p>
          </p:txBody>
        </p:sp>
      </p:grpSp>
      <p:grpSp>
        <p:nvGrpSpPr>
          <p:cNvPr id="34" name="Group 6"/>
          <p:cNvGrpSpPr/>
          <p:nvPr/>
        </p:nvGrpSpPr>
        <p:grpSpPr bwMode="auto">
          <a:xfrm>
            <a:off x="1214008" y="5306025"/>
            <a:ext cx="438150" cy="471490"/>
            <a:chOff x="-11" y="69"/>
            <a:chExt cx="736" cy="792"/>
          </a:xfrm>
        </p:grpSpPr>
        <p:sp>
          <p:nvSpPr>
            <p:cNvPr id="35" name="Oval 9"/>
            <p:cNvSpPr/>
            <p:nvPr/>
          </p:nvSpPr>
          <p:spPr bwMode="auto">
            <a:xfrm>
              <a:off x="5" y="105"/>
              <a:ext cx="720" cy="720"/>
            </a:xfrm>
            <a:prstGeom prst="ellipse">
              <a:avLst/>
            </a:prstGeom>
            <a:gradFill>
              <a:gsLst>
                <a:gs pos="1000">
                  <a:srgbClr val="FE8C67"/>
                </a:gs>
                <a:gs pos="100000">
                  <a:srgbClr val="EC354A"/>
                </a:gs>
              </a:gsLst>
              <a:path path="circle">
                <a:fillToRect l="100000" t="100000"/>
              </a:path>
            </a:gradFill>
            <a:ln>
              <a:noFill/>
            </a:ln>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endParaRPr lang="en-US">
                <a:cs typeface="+mn-ea"/>
                <a:sym typeface="+mn-lt"/>
              </a:endParaRPr>
            </a:p>
          </p:txBody>
        </p:sp>
        <p:sp>
          <p:nvSpPr>
            <p:cNvPr id="36" name="Rectangle 10"/>
            <p:cNvSpPr/>
            <p:nvPr/>
          </p:nvSpPr>
          <p:spPr bwMode="auto">
            <a:xfrm>
              <a:off x="-11" y="69"/>
              <a:ext cx="720" cy="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ctr"/>
            <a:lstStyle/>
            <a:p>
              <a:pPr algn="ctr"/>
              <a:r>
                <a:rPr lang="en-US" sz="2000" b="1" dirty="0">
                  <a:solidFill>
                    <a:srgbClr val="FFFFFF"/>
                  </a:solidFill>
                  <a:cs typeface="+mn-ea"/>
                  <a:sym typeface="+mn-lt"/>
                </a:rPr>
                <a:t>2</a:t>
              </a:r>
            </a:p>
          </p:txBody>
        </p:sp>
      </p:grpSp>
      <p:grpSp>
        <p:nvGrpSpPr>
          <p:cNvPr id="37" name="组合 42"/>
          <p:cNvGrpSpPr/>
          <p:nvPr/>
        </p:nvGrpSpPr>
        <p:grpSpPr>
          <a:xfrm>
            <a:off x="1873360" y="4151318"/>
            <a:ext cx="4674235" cy="666010"/>
            <a:chOff x="1541719" y="2288167"/>
            <a:chExt cx="4674235" cy="666010"/>
          </a:xfrm>
        </p:grpSpPr>
        <p:sp>
          <p:nvSpPr>
            <p:cNvPr id="39" name="文本框 38"/>
            <p:cNvSpPr txBox="1"/>
            <p:nvPr/>
          </p:nvSpPr>
          <p:spPr>
            <a:xfrm>
              <a:off x="1541719" y="2288167"/>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40" name="文本框 39"/>
            <p:cNvSpPr txBox="1"/>
            <p:nvPr/>
          </p:nvSpPr>
          <p:spPr>
            <a:xfrm>
              <a:off x="1541719" y="2636782"/>
              <a:ext cx="4674235" cy="317395"/>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grpSp>
        <p:nvGrpSpPr>
          <p:cNvPr id="41" name="组合 42"/>
          <p:cNvGrpSpPr/>
          <p:nvPr/>
        </p:nvGrpSpPr>
        <p:grpSpPr>
          <a:xfrm>
            <a:off x="1873360" y="5146998"/>
            <a:ext cx="4674235" cy="666010"/>
            <a:chOff x="1541719" y="2288167"/>
            <a:chExt cx="4674235" cy="666010"/>
          </a:xfrm>
        </p:grpSpPr>
        <p:sp>
          <p:nvSpPr>
            <p:cNvPr id="42" name="文本框 41"/>
            <p:cNvSpPr txBox="1"/>
            <p:nvPr/>
          </p:nvSpPr>
          <p:spPr>
            <a:xfrm>
              <a:off x="1541719" y="2288167"/>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43" name="文本框 42"/>
            <p:cNvSpPr txBox="1"/>
            <p:nvPr/>
          </p:nvSpPr>
          <p:spPr>
            <a:xfrm>
              <a:off x="1541719" y="2636782"/>
              <a:ext cx="4674235" cy="317395"/>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65000"/>
                    <a:lumOff val="35000"/>
                  </a:schemeClr>
                </a:solidFill>
                <a:cs typeface="+mn-ea"/>
                <a:sym typeface="+mn-lt"/>
              </a:endParaRPr>
            </a:p>
          </p:txBody>
        </p:sp>
      </p:grpSp>
      <p:sp>
        <p:nvSpPr>
          <p:cNvPr id="38" name="椭圆 37"/>
          <p:cNvSpPr/>
          <p:nvPr>
            <p:custDataLst>
              <p:tags r:id="rId3"/>
            </p:custDataLst>
          </p:nvPr>
        </p:nvSpPr>
        <p:spPr>
          <a:xfrm>
            <a:off x="8001635" y="-1069975"/>
            <a:ext cx="5382895" cy="5380355"/>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sz="4400" dirty="0">
              <a:cs typeface="+mn-ea"/>
              <a:sym typeface="+mn-lt"/>
            </a:endParaRPr>
          </a:p>
        </p:txBody>
      </p:sp>
      <p:sp>
        <p:nvSpPr>
          <p:cNvPr id="44" name="椭圆 43"/>
          <p:cNvSpPr/>
          <p:nvPr>
            <p:custDataLst>
              <p:tags r:id="rId4"/>
            </p:custDataLst>
          </p:nvPr>
        </p:nvSpPr>
        <p:spPr>
          <a:xfrm>
            <a:off x="14283055" y="5101590"/>
            <a:ext cx="704215" cy="704215"/>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45" name="椭圆 44"/>
          <p:cNvSpPr/>
          <p:nvPr>
            <p:custDataLst>
              <p:tags r:id="rId5"/>
            </p:custDataLst>
          </p:nvPr>
        </p:nvSpPr>
        <p:spPr>
          <a:xfrm>
            <a:off x="6821170" y="956310"/>
            <a:ext cx="547370" cy="547370"/>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46" name="椭圆 45"/>
          <p:cNvSpPr/>
          <p:nvPr>
            <p:custDataLst>
              <p:tags r:id="rId6"/>
            </p:custDataLst>
          </p:nvPr>
        </p:nvSpPr>
        <p:spPr>
          <a:xfrm>
            <a:off x="8708390" y="4376420"/>
            <a:ext cx="1140460" cy="1140460"/>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47" name="椭圆 46"/>
          <p:cNvSpPr/>
          <p:nvPr>
            <p:custDataLst>
              <p:tags r:id="rId7"/>
            </p:custDataLst>
          </p:nvPr>
        </p:nvSpPr>
        <p:spPr>
          <a:xfrm>
            <a:off x="8708390" y="5203190"/>
            <a:ext cx="574675" cy="574675"/>
          </a:xfrm>
          <a:prstGeom prst="ellipse">
            <a:avLst/>
          </a:prstGeom>
          <a:solidFill>
            <a:schemeClr val="bg1">
              <a:lumMod val="95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500"/>
                                        <p:tgtEl>
                                          <p:spTgt spid="3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left)">
                                      <p:cBhvr>
                                        <p:cTn id="15" dur="500"/>
                                        <p:tgtEl>
                                          <p:spTgt spid="3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wipe(left)">
                                      <p:cBhvr>
                                        <p:cTn id="23" dur="500"/>
                                        <p:tgtEl>
                                          <p:spTgt spid="4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barn(inVertical)">
                                      <p:cBhvr>
                                        <p:cTn id="28" dur="500"/>
                                        <p:tgtEl>
                                          <p:spTgt spid="38"/>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barn(inVertical)">
                                      <p:cBhvr>
                                        <p:cTn id="31" dur="500"/>
                                        <p:tgtEl>
                                          <p:spTgt spid="4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barn(inVertical)">
                                      <p:cBhvr>
                                        <p:cTn id="34" dur="500"/>
                                        <p:tgtEl>
                                          <p:spTgt spid="45"/>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barn(inVertical)">
                                      <p:cBhvr>
                                        <p:cTn id="37" dur="500"/>
                                        <p:tgtEl>
                                          <p:spTgt spid="46"/>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barn(inVertical)">
                                      <p:cBhvr>
                                        <p:cTn id="4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ldLvl="0" animBg="1"/>
      <p:bldP spid="44" grpId="0" bldLvl="0" animBg="1"/>
      <p:bldP spid="45" grpId="0" bldLvl="0" animBg="1"/>
      <p:bldP spid="46" grpId="0" bldLvl="0" animBg="1"/>
      <p:bldP spid="47"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2537388" y="1694252"/>
            <a:ext cx="6415314" cy="1059543"/>
          </a:xfrm>
          <a:prstGeom prst="roundRect">
            <a:avLst>
              <a:gd name="adj" fmla="val 50000"/>
            </a:avLst>
          </a:prstGeom>
          <a:gradFill>
            <a:gsLst>
              <a:gs pos="1000">
                <a:srgbClr val="FE8C67"/>
              </a:gs>
              <a:gs pos="100000">
                <a:srgbClr val="EC354A"/>
              </a:gs>
            </a:gsLst>
            <a:path path="circle"/>
          </a:gradFill>
          <a:ln>
            <a:noFill/>
          </a:ln>
          <a:effectLst>
            <a:outerShdw blurRad="2159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2099308" y="1304796"/>
            <a:ext cx="1838454" cy="1838454"/>
          </a:xfrm>
          <a:prstGeom prst="ellipse">
            <a:avLst/>
          </a:prstGeom>
          <a:solidFill>
            <a:schemeClr val="bg1"/>
          </a:solidFill>
          <a:ln>
            <a:noFill/>
          </a:ln>
          <a:effectLst>
            <a:outerShdw blurRad="2413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Shape 2525"/>
          <p:cNvSpPr>
            <a:spLocks noChangeAspect="1"/>
          </p:cNvSpPr>
          <p:nvPr/>
        </p:nvSpPr>
        <p:spPr>
          <a:xfrm>
            <a:off x="2624615" y="1830103"/>
            <a:ext cx="787839" cy="787839"/>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20" name="Shape 2688"/>
          <p:cNvSpPr/>
          <p:nvPr/>
        </p:nvSpPr>
        <p:spPr>
          <a:xfrm>
            <a:off x="3740655" y="3032180"/>
            <a:ext cx="774017" cy="775892"/>
          </a:xfrm>
          <a:custGeom>
            <a:avLst/>
            <a:gdLst/>
            <a:ahLst/>
            <a:cxnLst>
              <a:cxn ang="0">
                <a:pos x="wd2" y="hd2"/>
              </a:cxn>
              <a:cxn ang="5400000">
                <a:pos x="wd2" y="hd2"/>
              </a:cxn>
              <a:cxn ang="10800000">
                <a:pos x="wd2" y="hd2"/>
              </a:cxn>
              <a:cxn ang="16200000">
                <a:pos x="wd2" y="hd2"/>
              </a:cxn>
            </a:cxnLst>
            <a:rect l="0" t="0" r="r" b="b"/>
            <a:pathLst>
              <a:path w="21600" h="21600" extrusionOk="0">
                <a:moveTo>
                  <a:pt x="20618" y="10309"/>
                </a:moveTo>
                <a:cubicBezTo>
                  <a:pt x="20618" y="10851"/>
                  <a:pt x="20178" y="11291"/>
                  <a:pt x="19636" y="11291"/>
                </a:cubicBezTo>
                <a:lnTo>
                  <a:pt x="19636" y="7364"/>
                </a:lnTo>
                <a:cubicBezTo>
                  <a:pt x="20178" y="7364"/>
                  <a:pt x="20618" y="7804"/>
                  <a:pt x="20618" y="8345"/>
                </a:cubicBezTo>
                <a:cubicBezTo>
                  <a:pt x="20618" y="8345"/>
                  <a:pt x="20618" y="10309"/>
                  <a:pt x="20618" y="10309"/>
                </a:cubicBezTo>
                <a:close/>
                <a:moveTo>
                  <a:pt x="18655" y="17182"/>
                </a:moveTo>
                <a:cubicBezTo>
                  <a:pt x="18655" y="17453"/>
                  <a:pt x="18434" y="17673"/>
                  <a:pt x="18164" y="17673"/>
                </a:cubicBezTo>
                <a:cubicBezTo>
                  <a:pt x="17893" y="17673"/>
                  <a:pt x="17673" y="17453"/>
                  <a:pt x="17673" y="17182"/>
                </a:cubicBezTo>
                <a:lnTo>
                  <a:pt x="17673" y="1473"/>
                </a:lnTo>
                <a:cubicBezTo>
                  <a:pt x="17673" y="1202"/>
                  <a:pt x="17893" y="982"/>
                  <a:pt x="18164" y="982"/>
                </a:cubicBezTo>
                <a:cubicBezTo>
                  <a:pt x="18434" y="982"/>
                  <a:pt x="18655" y="1202"/>
                  <a:pt x="18655" y="1473"/>
                </a:cubicBezTo>
                <a:cubicBezTo>
                  <a:pt x="18655" y="1473"/>
                  <a:pt x="18655" y="17182"/>
                  <a:pt x="18655" y="17182"/>
                </a:cubicBezTo>
                <a:close/>
                <a:moveTo>
                  <a:pt x="16691" y="15788"/>
                </a:moveTo>
                <a:lnTo>
                  <a:pt x="2945" y="11745"/>
                </a:lnTo>
                <a:lnTo>
                  <a:pt x="2945" y="6910"/>
                </a:lnTo>
                <a:lnTo>
                  <a:pt x="16691" y="2867"/>
                </a:lnTo>
                <a:cubicBezTo>
                  <a:pt x="16691" y="2867"/>
                  <a:pt x="16691" y="15788"/>
                  <a:pt x="16691" y="15788"/>
                </a:cubicBezTo>
                <a:close/>
                <a:moveTo>
                  <a:pt x="8251" y="18655"/>
                </a:moveTo>
                <a:lnTo>
                  <a:pt x="5357" y="18655"/>
                </a:lnTo>
                <a:lnTo>
                  <a:pt x="4126" y="13116"/>
                </a:lnTo>
                <a:lnTo>
                  <a:pt x="7167" y="14010"/>
                </a:lnTo>
                <a:cubicBezTo>
                  <a:pt x="7167" y="14010"/>
                  <a:pt x="8251" y="18655"/>
                  <a:pt x="8251" y="18655"/>
                </a:cubicBezTo>
                <a:close/>
                <a:moveTo>
                  <a:pt x="8709" y="20618"/>
                </a:moveTo>
                <a:lnTo>
                  <a:pt x="5794" y="20618"/>
                </a:lnTo>
                <a:lnTo>
                  <a:pt x="5576" y="19636"/>
                </a:lnTo>
                <a:lnTo>
                  <a:pt x="8479" y="19636"/>
                </a:lnTo>
                <a:cubicBezTo>
                  <a:pt x="8479" y="19636"/>
                  <a:pt x="8709" y="20618"/>
                  <a:pt x="8709" y="20618"/>
                </a:cubicBezTo>
                <a:close/>
                <a:moveTo>
                  <a:pt x="1964" y="11782"/>
                </a:moveTo>
                <a:lnTo>
                  <a:pt x="982" y="11782"/>
                </a:lnTo>
                <a:lnTo>
                  <a:pt x="982" y="6873"/>
                </a:lnTo>
                <a:lnTo>
                  <a:pt x="1964" y="6873"/>
                </a:lnTo>
                <a:cubicBezTo>
                  <a:pt x="1964" y="6873"/>
                  <a:pt x="1964" y="11782"/>
                  <a:pt x="1964" y="11782"/>
                </a:cubicBezTo>
                <a:close/>
                <a:moveTo>
                  <a:pt x="19636" y="6382"/>
                </a:moveTo>
                <a:lnTo>
                  <a:pt x="19636" y="1473"/>
                </a:lnTo>
                <a:cubicBezTo>
                  <a:pt x="19636" y="659"/>
                  <a:pt x="18977" y="0"/>
                  <a:pt x="18164" y="0"/>
                </a:cubicBezTo>
                <a:cubicBezTo>
                  <a:pt x="17350" y="0"/>
                  <a:pt x="16691" y="659"/>
                  <a:pt x="16691" y="1473"/>
                </a:cubicBezTo>
                <a:lnTo>
                  <a:pt x="16691" y="1844"/>
                </a:lnTo>
                <a:lnTo>
                  <a:pt x="2459" y="6029"/>
                </a:lnTo>
                <a:cubicBezTo>
                  <a:pt x="2313" y="5944"/>
                  <a:pt x="2145" y="5891"/>
                  <a:pt x="1964" y="5891"/>
                </a:cubicBezTo>
                <a:lnTo>
                  <a:pt x="982" y="5891"/>
                </a:lnTo>
                <a:cubicBezTo>
                  <a:pt x="440" y="5891"/>
                  <a:pt x="0" y="6331"/>
                  <a:pt x="0" y="6873"/>
                </a:cubicBezTo>
                <a:lnTo>
                  <a:pt x="0" y="11782"/>
                </a:lnTo>
                <a:cubicBezTo>
                  <a:pt x="0" y="12324"/>
                  <a:pt x="440" y="12764"/>
                  <a:pt x="982" y="12764"/>
                </a:cubicBezTo>
                <a:lnTo>
                  <a:pt x="1964" y="12764"/>
                </a:lnTo>
                <a:cubicBezTo>
                  <a:pt x="2145" y="12764"/>
                  <a:pt x="2313" y="12711"/>
                  <a:pt x="2458" y="12626"/>
                </a:cubicBezTo>
                <a:lnTo>
                  <a:pt x="3050" y="12799"/>
                </a:lnTo>
                <a:lnTo>
                  <a:pt x="4921" y="21216"/>
                </a:lnTo>
                <a:lnTo>
                  <a:pt x="4930" y="21214"/>
                </a:lnTo>
                <a:cubicBezTo>
                  <a:pt x="4979" y="21433"/>
                  <a:pt x="5166" y="21600"/>
                  <a:pt x="5400" y="21600"/>
                </a:cubicBezTo>
                <a:lnTo>
                  <a:pt x="9327" y="21600"/>
                </a:lnTo>
                <a:cubicBezTo>
                  <a:pt x="9598" y="21600"/>
                  <a:pt x="9818" y="21381"/>
                  <a:pt x="9818" y="21109"/>
                </a:cubicBezTo>
                <a:cubicBezTo>
                  <a:pt x="9818" y="21072"/>
                  <a:pt x="9805" y="21039"/>
                  <a:pt x="9797" y="21005"/>
                </a:cubicBezTo>
                <a:lnTo>
                  <a:pt x="9806" y="21003"/>
                </a:lnTo>
                <a:lnTo>
                  <a:pt x="8249" y="14329"/>
                </a:lnTo>
                <a:lnTo>
                  <a:pt x="16691" y="16811"/>
                </a:lnTo>
                <a:lnTo>
                  <a:pt x="16691" y="17182"/>
                </a:lnTo>
                <a:cubicBezTo>
                  <a:pt x="16691" y="17995"/>
                  <a:pt x="17350" y="18655"/>
                  <a:pt x="18164" y="18655"/>
                </a:cubicBezTo>
                <a:cubicBezTo>
                  <a:pt x="18977" y="18655"/>
                  <a:pt x="19636" y="17995"/>
                  <a:pt x="19636" y="17182"/>
                </a:cubicBezTo>
                <a:lnTo>
                  <a:pt x="19636" y="12273"/>
                </a:lnTo>
                <a:cubicBezTo>
                  <a:pt x="20721" y="12273"/>
                  <a:pt x="21600" y="11394"/>
                  <a:pt x="21600" y="10309"/>
                </a:cubicBezTo>
                <a:lnTo>
                  <a:pt x="21600" y="8345"/>
                </a:lnTo>
                <a:cubicBezTo>
                  <a:pt x="21600" y="7261"/>
                  <a:pt x="20721" y="6382"/>
                  <a:pt x="19636" y="6382"/>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21" name="Shape 2748"/>
          <p:cNvSpPr/>
          <p:nvPr/>
        </p:nvSpPr>
        <p:spPr>
          <a:xfrm>
            <a:off x="3740654" y="4158003"/>
            <a:ext cx="774017" cy="774017"/>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8280" y="18579"/>
                </a:moveTo>
                <a:cubicBezTo>
                  <a:pt x="20323" y="16614"/>
                  <a:pt x="21600" y="13859"/>
                  <a:pt x="21600" y="10800"/>
                </a:cubicBezTo>
                <a:cubicBezTo>
                  <a:pt x="21600" y="4835"/>
                  <a:pt x="16764" y="0"/>
                  <a:pt x="10800" y="0"/>
                </a:cubicBezTo>
                <a:cubicBezTo>
                  <a:pt x="4836" y="0"/>
                  <a:pt x="0" y="4835"/>
                  <a:pt x="0" y="10800"/>
                </a:cubicBezTo>
                <a:cubicBezTo>
                  <a:pt x="0" y="13859"/>
                  <a:pt x="1277" y="16614"/>
                  <a:pt x="3320" y="18579"/>
                </a:cubicBezTo>
                <a:lnTo>
                  <a:pt x="2107" y="20762"/>
                </a:lnTo>
                <a:cubicBezTo>
                  <a:pt x="2019" y="20851"/>
                  <a:pt x="1964" y="20974"/>
                  <a:pt x="1964" y="21109"/>
                </a:cubicBezTo>
                <a:cubicBezTo>
                  <a:pt x="1964" y="21380"/>
                  <a:pt x="2184" y="21600"/>
                  <a:pt x="2455" y="21600"/>
                </a:cubicBezTo>
                <a:cubicBezTo>
                  <a:pt x="2590" y="21600"/>
                  <a:pt x="2713" y="21545"/>
                  <a:pt x="2802" y="21456"/>
                </a:cubicBezTo>
                <a:cubicBezTo>
                  <a:pt x="2858" y="21400"/>
                  <a:pt x="2894" y="21327"/>
                  <a:pt x="2917" y="21248"/>
                </a:cubicBezTo>
                <a:lnTo>
                  <a:pt x="4044" y="19219"/>
                </a:lnTo>
                <a:cubicBezTo>
                  <a:pt x="5895" y="20706"/>
                  <a:pt x="8242" y="21600"/>
                  <a:pt x="10800" y="21600"/>
                </a:cubicBezTo>
                <a:cubicBezTo>
                  <a:pt x="13358" y="21600"/>
                  <a:pt x="15705" y="20706"/>
                  <a:pt x="17555" y="19219"/>
                </a:cubicBezTo>
                <a:lnTo>
                  <a:pt x="18683" y="21248"/>
                </a:lnTo>
                <a:cubicBezTo>
                  <a:pt x="18743" y="21450"/>
                  <a:pt x="18923" y="21600"/>
                  <a:pt x="19145" y="21600"/>
                </a:cubicBezTo>
                <a:cubicBezTo>
                  <a:pt x="19416" y="21600"/>
                  <a:pt x="19636" y="21380"/>
                  <a:pt x="19636" y="21109"/>
                </a:cubicBezTo>
                <a:cubicBezTo>
                  <a:pt x="19636" y="20974"/>
                  <a:pt x="19581" y="20851"/>
                  <a:pt x="19493" y="20762"/>
                </a:cubicBezTo>
                <a:cubicBezTo>
                  <a:pt x="19493" y="20762"/>
                  <a:pt x="18280" y="18579"/>
                  <a:pt x="18280" y="18579"/>
                </a:cubicBezTo>
                <a:close/>
                <a:moveTo>
                  <a:pt x="10800" y="16691"/>
                </a:moveTo>
                <a:cubicBezTo>
                  <a:pt x="7547" y="16691"/>
                  <a:pt x="4909" y="14053"/>
                  <a:pt x="4909" y="10800"/>
                </a:cubicBezTo>
                <a:cubicBezTo>
                  <a:pt x="4909" y="7547"/>
                  <a:pt x="7547" y="4909"/>
                  <a:pt x="10800" y="4909"/>
                </a:cubicBezTo>
                <a:cubicBezTo>
                  <a:pt x="14053" y="4909"/>
                  <a:pt x="16691" y="7547"/>
                  <a:pt x="16691" y="10800"/>
                </a:cubicBezTo>
                <a:cubicBezTo>
                  <a:pt x="16691" y="14053"/>
                  <a:pt x="14053" y="16691"/>
                  <a:pt x="10800" y="16691"/>
                </a:cubicBezTo>
                <a:moveTo>
                  <a:pt x="10800" y="3927"/>
                </a:moveTo>
                <a:cubicBezTo>
                  <a:pt x="7004" y="3927"/>
                  <a:pt x="3927" y="7004"/>
                  <a:pt x="3927" y="10800"/>
                </a:cubicBezTo>
                <a:cubicBezTo>
                  <a:pt x="3927" y="14596"/>
                  <a:pt x="7004" y="17673"/>
                  <a:pt x="10800" y="17673"/>
                </a:cubicBezTo>
                <a:cubicBezTo>
                  <a:pt x="14596" y="17673"/>
                  <a:pt x="17673" y="14596"/>
                  <a:pt x="17673" y="10800"/>
                </a:cubicBezTo>
                <a:cubicBezTo>
                  <a:pt x="17673" y="7004"/>
                  <a:pt x="14596" y="3927"/>
                  <a:pt x="10800" y="3927"/>
                </a:cubicBezTo>
                <a:moveTo>
                  <a:pt x="10800" y="12764"/>
                </a:moveTo>
                <a:cubicBezTo>
                  <a:pt x="9716" y="12764"/>
                  <a:pt x="8836" y="11884"/>
                  <a:pt x="8836" y="10800"/>
                </a:cubicBezTo>
                <a:cubicBezTo>
                  <a:pt x="8836" y="9716"/>
                  <a:pt x="9716" y="8836"/>
                  <a:pt x="10800" y="8836"/>
                </a:cubicBezTo>
                <a:cubicBezTo>
                  <a:pt x="11884" y="8836"/>
                  <a:pt x="12764" y="9716"/>
                  <a:pt x="12764" y="10800"/>
                </a:cubicBezTo>
                <a:cubicBezTo>
                  <a:pt x="12764" y="11884"/>
                  <a:pt x="11884" y="12764"/>
                  <a:pt x="10800" y="12764"/>
                </a:cubicBezTo>
                <a:moveTo>
                  <a:pt x="10800" y="7855"/>
                </a:moveTo>
                <a:cubicBezTo>
                  <a:pt x="9173" y="7855"/>
                  <a:pt x="7855" y="9173"/>
                  <a:pt x="7855" y="10800"/>
                </a:cubicBezTo>
                <a:cubicBezTo>
                  <a:pt x="7855" y="12427"/>
                  <a:pt x="9173" y="13745"/>
                  <a:pt x="10800" y="13745"/>
                </a:cubicBezTo>
                <a:cubicBezTo>
                  <a:pt x="12427" y="13745"/>
                  <a:pt x="13745" y="12427"/>
                  <a:pt x="13745" y="10800"/>
                </a:cubicBezTo>
                <a:cubicBezTo>
                  <a:pt x="13745" y="9173"/>
                  <a:pt x="12427" y="7855"/>
                  <a:pt x="10800" y="7855"/>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22" name="Shape 2778"/>
          <p:cNvSpPr/>
          <p:nvPr/>
        </p:nvSpPr>
        <p:spPr>
          <a:xfrm>
            <a:off x="3740654" y="5343587"/>
            <a:ext cx="828187" cy="82818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3" name="文本框 2"/>
          <p:cNvSpPr txBox="1"/>
          <p:nvPr/>
        </p:nvSpPr>
        <p:spPr>
          <a:xfrm>
            <a:off x="4375842" y="1962412"/>
            <a:ext cx="2161169" cy="523220"/>
          </a:xfrm>
          <a:prstGeom prst="rect">
            <a:avLst/>
          </a:prstGeom>
          <a:noFill/>
        </p:spPr>
        <p:txBody>
          <a:bodyPr wrap="none" rtlCol="0">
            <a:spAutoFit/>
          </a:bodyPr>
          <a:lstStyle/>
          <a:p>
            <a:r>
              <a:rPr lang="en-US" altLang="zh-CN" sz="2800" dirty="0">
                <a:solidFill>
                  <a:schemeClr val="bg1"/>
                </a:solidFill>
                <a:cs typeface="+mn-ea"/>
                <a:sym typeface="+mn-lt"/>
              </a:rPr>
              <a:t>Add title text</a:t>
            </a:r>
            <a:endParaRPr lang="zh-CN" altLang="en-US" sz="2800" dirty="0">
              <a:solidFill>
                <a:schemeClr val="bg1"/>
              </a:solidFill>
              <a:cs typeface="+mn-ea"/>
              <a:sym typeface="+mn-lt"/>
            </a:endParaRPr>
          </a:p>
        </p:txBody>
      </p:sp>
      <p:sp>
        <p:nvSpPr>
          <p:cNvPr id="10" name="文本占位符 2"/>
          <p:cNvSpPr txBox="1"/>
          <p:nvPr/>
        </p:nvSpPr>
        <p:spPr>
          <a:xfrm>
            <a:off x="4771390" y="3094990"/>
            <a:ext cx="4181475" cy="650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r>
              <a:rPr lang="zh-CN" altLang="en-US" sz="1400" kern="100" dirty="0">
                <a:solidFill>
                  <a:srgbClr val="7F7F7F"/>
                </a:solidFill>
                <a:cs typeface="+mn-ea"/>
                <a:sym typeface="+mn-lt"/>
              </a:rPr>
              <a:t>。</a:t>
            </a:r>
            <a:endParaRPr lang="en-US" altLang="zh-CN" sz="1400" kern="100" dirty="0">
              <a:solidFill>
                <a:srgbClr val="808080"/>
              </a:solidFill>
              <a:cs typeface="+mn-ea"/>
              <a:sym typeface="+mn-lt"/>
            </a:endParaRPr>
          </a:p>
        </p:txBody>
      </p:sp>
      <p:sp>
        <p:nvSpPr>
          <p:cNvPr id="4" name="文本占位符 2"/>
          <p:cNvSpPr txBox="1"/>
          <p:nvPr/>
        </p:nvSpPr>
        <p:spPr>
          <a:xfrm>
            <a:off x="4771390" y="4219575"/>
            <a:ext cx="4181475" cy="650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r>
              <a:rPr lang="zh-CN" altLang="en-US" sz="1400" kern="100" dirty="0">
                <a:solidFill>
                  <a:srgbClr val="7F7F7F"/>
                </a:solidFill>
                <a:cs typeface="+mn-ea"/>
                <a:sym typeface="+mn-lt"/>
              </a:rPr>
              <a:t>。</a:t>
            </a:r>
            <a:endParaRPr lang="en-US" altLang="zh-CN" sz="1400" kern="100" dirty="0">
              <a:solidFill>
                <a:srgbClr val="808080"/>
              </a:solidFill>
              <a:cs typeface="+mn-ea"/>
              <a:sym typeface="+mn-lt"/>
            </a:endParaRPr>
          </a:p>
        </p:txBody>
      </p:sp>
      <p:sp>
        <p:nvSpPr>
          <p:cNvPr id="5" name="文本占位符 2"/>
          <p:cNvSpPr txBox="1"/>
          <p:nvPr/>
        </p:nvSpPr>
        <p:spPr>
          <a:xfrm>
            <a:off x="4771390" y="5432425"/>
            <a:ext cx="4181475" cy="650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nSpc>
                <a:spcPct val="130000"/>
              </a:lnSpc>
              <a:buNone/>
            </a:pPr>
            <a:r>
              <a:rPr lang="en-US" altLang="zh-CN" sz="1400" kern="100" dirty="0">
                <a:solidFill>
                  <a:srgbClr val="7F7F7F"/>
                </a:solidFill>
                <a:cs typeface="+mn-ea"/>
                <a:sym typeface="+mn-lt"/>
              </a:rPr>
              <a:t>Click here to add content, content to match the title. </a:t>
            </a:r>
            <a:r>
              <a:rPr lang="zh-CN" altLang="en-US" sz="1400" kern="100" dirty="0">
                <a:solidFill>
                  <a:srgbClr val="7F7F7F"/>
                </a:solidFill>
                <a:cs typeface="+mn-ea"/>
                <a:sym typeface="+mn-lt"/>
              </a:rPr>
              <a:t>。</a:t>
            </a:r>
            <a:endParaRPr lang="en-US" altLang="zh-CN" sz="1400" kern="100" dirty="0">
              <a:solidFill>
                <a:srgbClr val="808080"/>
              </a:solidFill>
              <a:cs typeface="+mn-ea"/>
              <a:sym typeface="+mn-lt"/>
            </a:endParaRPr>
          </a:p>
        </p:txBody>
      </p:sp>
      <p:sp>
        <p:nvSpPr>
          <p:cNvPr id="6" name="文本框 5"/>
          <p:cNvSpPr txBox="1"/>
          <p:nvPr/>
        </p:nvSpPr>
        <p:spPr>
          <a:xfrm>
            <a:off x="1774132" y="494290"/>
            <a:ext cx="190308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04</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198662" y="1844824"/>
            <a:ext cx="1582057" cy="508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5" name="矩形 4"/>
          <p:cNvSpPr/>
          <p:nvPr/>
        </p:nvSpPr>
        <p:spPr>
          <a:xfrm>
            <a:off x="2780719" y="1844824"/>
            <a:ext cx="3095398" cy="508000"/>
          </a:xfrm>
          <a:prstGeom prst="rect">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TextBox 19"/>
          <p:cNvSpPr txBox="1"/>
          <p:nvPr/>
        </p:nvSpPr>
        <p:spPr>
          <a:xfrm>
            <a:off x="2960038" y="1889688"/>
            <a:ext cx="2444433" cy="369332"/>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en-US" altLang="zh-CN" sz="1800" dirty="0">
                <a:solidFill>
                  <a:schemeClr val="bg1"/>
                </a:solidFill>
                <a:latin typeface="+mn-lt"/>
                <a:cs typeface="+mn-ea"/>
                <a:sym typeface="+mn-lt"/>
              </a:rPr>
              <a:t>Add title text</a:t>
            </a:r>
            <a:endParaRPr lang="en-US" sz="1800" dirty="0">
              <a:solidFill>
                <a:schemeClr val="bg1"/>
              </a:solidFill>
              <a:latin typeface="+mn-lt"/>
              <a:cs typeface="+mn-ea"/>
              <a:sym typeface="+mn-lt"/>
            </a:endParaRPr>
          </a:p>
        </p:txBody>
      </p:sp>
      <p:sp>
        <p:nvSpPr>
          <p:cNvPr id="7" name="TextBox 19"/>
          <p:cNvSpPr txBox="1"/>
          <p:nvPr/>
        </p:nvSpPr>
        <p:spPr>
          <a:xfrm>
            <a:off x="1198662" y="1908738"/>
            <a:ext cx="1582057" cy="400110"/>
          </a:xfrm>
          <a:prstGeom prst="rect">
            <a:avLst/>
          </a:prstGeom>
          <a:noFill/>
          <a:effectLst/>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en-US" altLang="zh-CN" sz="2000" dirty="0">
                <a:solidFill>
                  <a:schemeClr val="tx1">
                    <a:lumMod val="75000"/>
                    <a:lumOff val="25000"/>
                  </a:schemeClr>
                </a:solidFill>
                <a:latin typeface="+mn-lt"/>
                <a:cs typeface="+mn-ea"/>
                <a:sym typeface="+mn-lt"/>
              </a:rPr>
              <a:t>01</a:t>
            </a:r>
          </a:p>
        </p:txBody>
      </p:sp>
      <p:sp>
        <p:nvSpPr>
          <p:cNvPr id="8" name="矩形 7"/>
          <p:cNvSpPr/>
          <p:nvPr/>
        </p:nvSpPr>
        <p:spPr>
          <a:xfrm>
            <a:off x="1198662" y="3447040"/>
            <a:ext cx="1582057" cy="508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9" name="矩形 8"/>
          <p:cNvSpPr/>
          <p:nvPr/>
        </p:nvSpPr>
        <p:spPr>
          <a:xfrm>
            <a:off x="2780719" y="3447040"/>
            <a:ext cx="3095398" cy="508000"/>
          </a:xfrm>
          <a:prstGeom prst="rect">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TextBox 19"/>
          <p:cNvSpPr txBox="1"/>
          <p:nvPr/>
        </p:nvSpPr>
        <p:spPr>
          <a:xfrm>
            <a:off x="2960038" y="3496934"/>
            <a:ext cx="2444433" cy="369332"/>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en-US" altLang="zh-CN" sz="1800" dirty="0">
                <a:solidFill>
                  <a:schemeClr val="bg1"/>
                </a:solidFill>
                <a:latin typeface="+mn-lt"/>
                <a:cs typeface="+mn-ea"/>
                <a:sym typeface="+mn-lt"/>
              </a:rPr>
              <a:t>Add title text</a:t>
            </a:r>
            <a:endParaRPr lang="en-US" sz="1800" dirty="0">
              <a:solidFill>
                <a:schemeClr val="bg1"/>
              </a:solidFill>
              <a:latin typeface="+mn-lt"/>
              <a:cs typeface="+mn-ea"/>
              <a:sym typeface="+mn-lt"/>
            </a:endParaRPr>
          </a:p>
        </p:txBody>
      </p:sp>
      <p:sp>
        <p:nvSpPr>
          <p:cNvPr id="11" name="TextBox 19"/>
          <p:cNvSpPr txBox="1"/>
          <p:nvPr/>
        </p:nvSpPr>
        <p:spPr>
          <a:xfrm>
            <a:off x="1198662" y="3496934"/>
            <a:ext cx="1582057" cy="400110"/>
          </a:xfrm>
          <a:prstGeom prst="rect">
            <a:avLst/>
          </a:prstGeom>
          <a:noFill/>
          <a:effectLst/>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en-US" altLang="zh-CN" sz="2000" dirty="0">
                <a:solidFill>
                  <a:schemeClr val="tx1">
                    <a:lumMod val="75000"/>
                    <a:lumOff val="25000"/>
                  </a:schemeClr>
                </a:solidFill>
                <a:latin typeface="+mn-lt"/>
                <a:cs typeface="+mn-ea"/>
                <a:sym typeface="+mn-lt"/>
              </a:rPr>
              <a:t>03</a:t>
            </a:r>
          </a:p>
        </p:txBody>
      </p:sp>
      <p:sp>
        <p:nvSpPr>
          <p:cNvPr id="12" name="矩形 11"/>
          <p:cNvSpPr/>
          <p:nvPr/>
        </p:nvSpPr>
        <p:spPr>
          <a:xfrm>
            <a:off x="1198663" y="2645932"/>
            <a:ext cx="1582057" cy="508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13" name="矩形 12"/>
          <p:cNvSpPr/>
          <p:nvPr/>
        </p:nvSpPr>
        <p:spPr>
          <a:xfrm>
            <a:off x="2780720" y="2645932"/>
            <a:ext cx="3095398" cy="508000"/>
          </a:xfrm>
          <a:prstGeom prst="rect">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TextBox 15"/>
          <p:cNvSpPr txBox="1"/>
          <p:nvPr/>
        </p:nvSpPr>
        <p:spPr>
          <a:xfrm>
            <a:off x="2960039" y="2699877"/>
            <a:ext cx="2444433" cy="369332"/>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en-US" altLang="zh-CN" sz="1800" dirty="0">
                <a:solidFill>
                  <a:schemeClr val="bg1"/>
                </a:solidFill>
                <a:latin typeface="+mn-lt"/>
                <a:cs typeface="+mn-ea"/>
                <a:sym typeface="+mn-lt"/>
              </a:rPr>
              <a:t>Add title text</a:t>
            </a:r>
            <a:endParaRPr lang="en-US" sz="1800" dirty="0">
              <a:solidFill>
                <a:schemeClr val="bg1"/>
              </a:solidFill>
              <a:latin typeface="+mn-lt"/>
              <a:cs typeface="+mn-ea"/>
              <a:sym typeface="+mn-lt"/>
            </a:endParaRPr>
          </a:p>
        </p:txBody>
      </p:sp>
      <p:sp>
        <p:nvSpPr>
          <p:cNvPr id="15" name="TextBox 19"/>
          <p:cNvSpPr txBox="1"/>
          <p:nvPr/>
        </p:nvSpPr>
        <p:spPr>
          <a:xfrm>
            <a:off x="1198662" y="2707587"/>
            <a:ext cx="1582057" cy="400110"/>
          </a:xfrm>
          <a:prstGeom prst="rect">
            <a:avLst/>
          </a:prstGeom>
          <a:noFill/>
          <a:effectLst/>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en-US" altLang="zh-CN" sz="2000" dirty="0">
                <a:solidFill>
                  <a:schemeClr val="tx1">
                    <a:lumMod val="75000"/>
                    <a:lumOff val="25000"/>
                  </a:schemeClr>
                </a:solidFill>
                <a:latin typeface="+mn-lt"/>
                <a:cs typeface="+mn-ea"/>
                <a:sym typeface="+mn-lt"/>
              </a:rPr>
              <a:t>02</a:t>
            </a:r>
          </a:p>
        </p:txBody>
      </p:sp>
      <p:sp>
        <p:nvSpPr>
          <p:cNvPr id="2" name="矩形 1"/>
          <p:cNvSpPr/>
          <p:nvPr/>
        </p:nvSpPr>
        <p:spPr>
          <a:xfrm>
            <a:off x="1198663" y="4248148"/>
            <a:ext cx="1582057" cy="5080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cs typeface="+mn-ea"/>
              <a:sym typeface="+mn-lt"/>
            </a:endParaRPr>
          </a:p>
        </p:txBody>
      </p:sp>
      <p:sp>
        <p:nvSpPr>
          <p:cNvPr id="3" name="矩形 2"/>
          <p:cNvSpPr/>
          <p:nvPr/>
        </p:nvSpPr>
        <p:spPr>
          <a:xfrm>
            <a:off x="2780720" y="4248148"/>
            <a:ext cx="3095398" cy="508000"/>
          </a:xfrm>
          <a:prstGeom prst="rect">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TextBox 19"/>
          <p:cNvSpPr txBox="1"/>
          <p:nvPr/>
        </p:nvSpPr>
        <p:spPr>
          <a:xfrm>
            <a:off x="2960039" y="4292568"/>
            <a:ext cx="2444433" cy="369332"/>
          </a:xfrm>
          <a:prstGeom prst="rect">
            <a:avLst/>
          </a:prstGeom>
          <a:noFill/>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r>
              <a:rPr lang="en-US" altLang="zh-CN" sz="1800" dirty="0">
                <a:solidFill>
                  <a:schemeClr val="bg1"/>
                </a:solidFill>
                <a:latin typeface="+mn-lt"/>
                <a:cs typeface="+mn-ea"/>
                <a:sym typeface="+mn-lt"/>
              </a:rPr>
              <a:t>Add title text</a:t>
            </a:r>
            <a:endParaRPr lang="en-US" sz="1800" dirty="0">
              <a:solidFill>
                <a:schemeClr val="bg1"/>
              </a:solidFill>
              <a:latin typeface="+mn-lt"/>
              <a:cs typeface="+mn-ea"/>
              <a:sym typeface="+mn-lt"/>
            </a:endParaRPr>
          </a:p>
        </p:txBody>
      </p:sp>
      <p:sp>
        <p:nvSpPr>
          <p:cNvPr id="24" name="TextBox 19"/>
          <p:cNvSpPr txBox="1"/>
          <p:nvPr/>
        </p:nvSpPr>
        <p:spPr>
          <a:xfrm>
            <a:off x="1198662" y="4302093"/>
            <a:ext cx="1582057" cy="400110"/>
          </a:xfrm>
          <a:prstGeom prst="rect">
            <a:avLst/>
          </a:prstGeom>
          <a:noFill/>
          <a:effectLst/>
        </p:spPr>
        <p:txBody>
          <a:bodyPr wrap="square" rtlCol="0">
            <a:spAutoFit/>
            <a:scene3d>
              <a:camera prst="orthographicFront"/>
              <a:lightRig rig="threePt" dir="t"/>
            </a:scene3d>
            <a:sp3d contourW="12700"/>
          </a:bodyPr>
          <a:lstStyle>
            <a:defPPr>
              <a:defRPr lang="zh-CN"/>
            </a:defPPr>
            <a:lvl1pPr>
              <a:defRPr sz="1200">
                <a:solidFill>
                  <a:schemeClr val="tx1">
                    <a:lumMod val="75000"/>
                    <a:lumOff val="25000"/>
                  </a:schemeClr>
                </a:solidFill>
                <a:latin typeface="EngraversGothic BT" panose="020B0507020203020204" pitchFamily="34" charset="0"/>
              </a:defRPr>
            </a:lvl1pPr>
          </a:lstStyle>
          <a:p>
            <a:pPr algn="ctr"/>
            <a:r>
              <a:rPr lang="en-US" altLang="zh-CN" sz="2000" dirty="0">
                <a:solidFill>
                  <a:schemeClr val="tx1">
                    <a:lumMod val="75000"/>
                    <a:lumOff val="25000"/>
                  </a:schemeClr>
                </a:solidFill>
                <a:latin typeface="+mn-lt"/>
                <a:cs typeface="+mn-ea"/>
                <a:sym typeface="+mn-lt"/>
              </a:rPr>
              <a:t>04</a:t>
            </a:r>
          </a:p>
        </p:txBody>
      </p:sp>
      <p:pic>
        <p:nvPicPr>
          <p:cNvPr id="25" name="图片占位符 29" descr="C:\Users\王银芸\Desktop\5c1b5445d94c9.jpg5c1b5445d94c9"/>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6700985" y="1850885"/>
            <a:ext cx="4352925" cy="2905263"/>
          </a:xfrm>
          <a:prstGeom prst="rect">
            <a:avLst/>
          </a:prstGeom>
        </p:spPr>
      </p:pic>
      <p:sp>
        <p:nvSpPr>
          <p:cNvPr id="26" name="文本框 16"/>
          <p:cNvSpPr txBox="1"/>
          <p:nvPr/>
        </p:nvSpPr>
        <p:spPr>
          <a:xfrm>
            <a:off x="1039649" y="5703639"/>
            <a:ext cx="10384149" cy="742254"/>
          </a:xfrm>
          <a:prstGeom prst="rect">
            <a:avLst/>
          </a:prstGeom>
          <a:noFill/>
          <a:effectLst/>
        </p:spPr>
        <p:txBody>
          <a:bodyPr wrap="square" rtlCol="0">
            <a:spAutoFit/>
            <a:scene3d>
              <a:camera prst="orthographicFront"/>
              <a:lightRig rig="threePt" dir="t"/>
            </a:scene3d>
            <a:sp3d contourW="12700"/>
          </a:bodyPr>
          <a:lstStyle/>
          <a:p>
            <a:pPr indent="0" algn="ctr" eaLnBrk="1" hangingPunct="1">
              <a:lnSpc>
                <a:spcPct val="140000"/>
              </a:lnSpc>
              <a:buNone/>
              <a:defRPr/>
            </a:pPr>
            <a:r>
              <a:rPr lang="en-US" altLang="zh-CN" sz="1600" kern="100" dirty="0">
                <a:solidFill>
                  <a:srgbClr val="7F7F7F"/>
                </a:solidFill>
                <a:cs typeface="+mn-ea"/>
                <a:sym typeface="+mn-lt"/>
              </a:rPr>
              <a:t>Click here to add content, content to match the title. Click here to add content, content to match the title. </a:t>
            </a:r>
            <a:endParaRPr lang="zh-CN" altLang="en-US" sz="1600" dirty="0">
              <a:solidFill>
                <a:schemeClr val="tx1">
                  <a:lumMod val="50000"/>
                  <a:lumOff val="50000"/>
                </a:schemeClr>
              </a:solidFill>
              <a:cs typeface="+mn-ea"/>
              <a:sym typeface="+mn-lt"/>
            </a:endParaRPr>
          </a:p>
          <a:p>
            <a:pPr indent="0" algn="ctr" eaLnBrk="1" hangingPunct="1">
              <a:lnSpc>
                <a:spcPct val="140000"/>
              </a:lnSpc>
              <a:buNone/>
              <a:defRPr/>
            </a:pPr>
            <a:endParaRPr lang="en-US" altLang="zh-CN" sz="1600" dirty="0">
              <a:solidFill>
                <a:schemeClr val="tx1">
                  <a:lumMod val="75000"/>
                  <a:lumOff val="25000"/>
                </a:schemeClr>
              </a:solidFill>
              <a:cs typeface="+mn-ea"/>
              <a:sym typeface="+mn-lt"/>
            </a:endParaRPr>
          </a:p>
        </p:txBody>
      </p:sp>
      <p:sp>
        <p:nvSpPr>
          <p:cNvPr id="27" name="矩形 26"/>
          <p:cNvSpPr/>
          <p:nvPr/>
        </p:nvSpPr>
        <p:spPr>
          <a:xfrm>
            <a:off x="5095574" y="5229200"/>
            <a:ext cx="2272298" cy="400110"/>
          </a:xfrm>
          <a:prstGeom prst="rect">
            <a:avLst/>
          </a:prstGeom>
          <a:effectLst/>
        </p:spPr>
        <p:txBody>
          <a:bodyPr vert="horz" wrap="square">
            <a:spAutoFit/>
          </a:bodyPr>
          <a:lstStyle/>
          <a:p>
            <a:pPr algn="ctr"/>
            <a:r>
              <a:rPr lang="en-US" altLang="zh-CN" sz="2000" b="1" dirty="0">
                <a:solidFill>
                  <a:schemeClr val="tx1">
                    <a:lumMod val="85000"/>
                    <a:lumOff val="15000"/>
                  </a:schemeClr>
                </a:solidFill>
                <a:cs typeface="+mn-ea"/>
                <a:sym typeface="+mn-lt"/>
              </a:rPr>
              <a:t>Add title text</a:t>
            </a:r>
          </a:p>
        </p:txBody>
      </p:sp>
      <p:sp>
        <p:nvSpPr>
          <p:cNvPr id="17" name="文本框 16"/>
          <p:cNvSpPr txBox="1"/>
          <p:nvPr/>
        </p:nvSpPr>
        <p:spPr>
          <a:xfrm>
            <a:off x="1774132" y="494290"/>
            <a:ext cx="1903085"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04</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5a464cb9b8db1"/>
          <p:cNvPicPr>
            <a:picLocks noChangeAspect="1"/>
          </p:cNvPicPr>
          <p:nvPr/>
        </p:nvPicPr>
        <p:blipFill>
          <a:blip r:embed="rId15"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17" name="椭圆 16"/>
          <p:cNvSpPr/>
          <p:nvPr>
            <p:custDataLst>
              <p:tags r:id="rId3"/>
            </p:custDataLst>
          </p:nvPr>
        </p:nvSpPr>
        <p:spPr>
          <a:xfrm>
            <a:off x="470296" y="-2319369"/>
            <a:ext cx="11258771" cy="11263742"/>
          </a:xfrm>
          <a:prstGeom prst="ellipse">
            <a:avLst/>
          </a:prstGeom>
          <a:noFill/>
          <a:ln>
            <a:solidFill>
              <a:srgbClr val="F45D57">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29" name="椭圆 28"/>
          <p:cNvSpPr/>
          <p:nvPr>
            <p:custDataLst>
              <p:tags r:id="rId4"/>
            </p:custDataLst>
          </p:nvPr>
        </p:nvSpPr>
        <p:spPr>
          <a:xfrm>
            <a:off x="3560713" y="774043"/>
            <a:ext cx="5079208" cy="5076918"/>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zh-CN" altLang="en-US" sz="4400" dirty="0">
              <a:cs typeface="+mn-ea"/>
              <a:sym typeface="+mn-lt"/>
            </a:endParaRPr>
          </a:p>
        </p:txBody>
      </p:sp>
      <p:sp>
        <p:nvSpPr>
          <p:cNvPr id="7" name="椭圆 6"/>
          <p:cNvSpPr/>
          <p:nvPr>
            <p:custDataLst>
              <p:tags r:id="rId5"/>
            </p:custDataLst>
          </p:nvPr>
        </p:nvSpPr>
        <p:spPr>
          <a:xfrm>
            <a:off x="10859633" y="5053637"/>
            <a:ext cx="840975" cy="840977"/>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9" name="椭圆 8"/>
          <p:cNvSpPr/>
          <p:nvPr>
            <p:custDataLst>
              <p:tags r:id="rId6"/>
            </p:custDataLst>
          </p:nvPr>
        </p:nvSpPr>
        <p:spPr>
          <a:xfrm>
            <a:off x="2188554" y="4398057"/>
            <a:ext cx="358703" cy="358703"/>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0" name="椭圆 9"/>
          <p:cNvSpPr/>
          <p:nvPr>
            <p:custDataLst>
              <p:tags r:id="rId7"/>
            </p:custDataLst>
          </p:nvPr>
        </p:nvSpPr>
        <p:spPr>
          <a:xfrm>
            <a:off x="377265" y="4877255"/>
            <a:ext cx="1365585" cy="1365591"/>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2" name="椭圆 11"/>
          <p:cNvSpPr/>
          <p:nvPr>
            <p:custDataLst>
              <p:tags r:id="rId8"/>
            </p:custDataLst>
          </p:nvPr>
        </p:nvSpPr>
        <p:spPr>
          <a:xfrm>
            <a:off x="2722700" y="-65971"/>
            <a:ext cx="6753964" cy="6756946"/>
          </a:xfrm>
          <a:prstGeom prst="ellipse">
            <a:avLst/>
          </a:prstGeom>
          <a:noFill/>
          <a:ln>
            <a:solidFill>
              <a:srgbClr val="F45D57">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3" name="椭圆 12"/>
          <p:cNvSpPr/>
          <p:nvPr>
            <p:custDataLst>
              <p:tags r:id="rId9"/>
            </p:custDataLst>
          </p:nvPr>
        </p:nvSpPr>
        <p:spPr>
          <a:xfrm>
            <a:off x="1646923" y="-1142223"/>
            <a:ext cx="8905518" cy="8909450"/>
          </a:xfrm>
          <a:prstGeom prst="ellipse">
            <a:avLst/>
          </a:prstGeom>
          <a:noFill/>
          <a:ln>
            <a:solidFill>
              <a:srgbClr val="F45D57">
                <a:alpha val="3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4" name="椭圆 13"/>
          <p:cNvSpPr/>
          <p:nvPr>
            <p:custDataLst>
              <p:tags r:id="rId10"/>
            </p:custDataLst>
          </p:nvPr>
        </p:nvSpPr>
        <p:spPr>
          <a:xfrm>
            <a:off x="9339708" y="653685"/>
            <a:ext cx="516903" cy="516903"/>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15" name="椭圆 14"/>
          <p:cNvSpPr/>
          <p:nvPr>
            <p:custDataLst>
              <p:tags r:id="rId11"/>
            </p:custDataLst>
          </p:nvPr>
        </p:nvSpPr>
        <p:spPr>
          <a:xfrm>
            <a:off x="11100768" y="0"/>
            <a:ext cx="265471" cy="265471"/>
          </a:xfrm>
          <a:prstGeom prst="ellipse">
            <a:avLst/>
          </a:prstGeom>
          <a:gradFill>
            <a:gsLst>
              <a:gs pos="1000">
                <a:srgbClr val="FE8C67"/>
              </a:gs>
              <a:gs pos="100000">
                <a:srgbClr val="EC354A"/>
              </a:gs>
            </a:gsLst>
            <a:path path="circle"/>
          </a:gradFill>
          <a:ln>
            <a:noFill/>
          </a:ln>
          <a:effectLst>
            <a:outerShdw blurRad="952500" dist="419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cs typeface="+mn-ea"/>
              <a:sym typeface="+mn-lt"/>
            </a:endParaRPr>
          </a:p>
        </p:txBody>
      </p:sp>
      <p:sp>
        <p:nvSpPr>
          <p:cNvPr id="2" name="文本框 1"/>
          <p:cNvSpPr txBox="1"/>
          <p:nvPr/>
        </p:nvSpPr>
        <p:spPr>
          <a:xfrm>
            <a:off x="3804305" y="2481052"/>
            <a:ext cx="4732020" cy="1168400"/>
          </a:xfrm>
          <a:prstGeom prst="rect">
            <a:avLst/>
          </a:prstGeom>
          <a:noFill/>
        </p:spPr>
        <p:txBody>
          <a:bodyPr wrap="square" rtlCol="0">
            <a:spAutoFit/>
          </a:bodyPr>
          <a:lstStyle/>
          <a:p>
            <a:pPr algn="dist"/>
            <a:r>
              <a:rPr lang="en-US" altLang="zh-CN" sz="7000" dirty="0">
                <a:solidFill>
                  <a:schemeClr val="bg1"/>
                </a:solidFill>
                <a:cs typeface="+mn-ea"/>
                <a:sym typeface="+mn-lt"/>
              </a:rPr>
              <a:t>THANKS</a:t>
            </a:r>
          </a:p>
        </p:txBody>
      </p:sp>
      <p:cxnSp>
        <p:nvCxnSpPr>
          <p:cNvPr id="3" name="直接连接符 2">
            <a:extLst>
              <a:ext uri="{FF2B5EF4-FFF2-40B4-BE49-F238E27FC236}">
                <a16:creationId xmlns:a16="http://schemas.microsoft.com/office/drawing/2014/main" id="{78B98B14-3468-E990-00AE-1289DDF0A476}"/>
              </a:ext>
            </a:extLst>
          </p:cNvPr>
          <p:cNvCxnSpPr/>
          <p:nvPr/>
        </p:nvCxnSpPr>
        <p:spPr>
          <a:xfrm>
            <a:off x="4319053" y="4256953"/>
            <a:ext cx="11020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845F3AC2-4FDD-4E9C-17EC-57FD58D45724}"/>
              </a:ext>
            </a:extLst>
          </p:cNvPr>
          <p:cNvCxnSpPr/>
          <p:nvPr/>
        </p:nvCxnSpPr>
        <p:spPr>
          <a:xfrm>
            <a:off x="6715898" y="4256953"/>
            <a:ext cx="11020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A47728C9-1EB8-B77C-A49A-DC5B5237A6A3}"/>
              </a:ext>
            </a:extLst>
          </p:cNvPr>
          <p:cNvSpPr txBox="1"/>
          <p:nvPr/>
        </p:nvSpPr>
        <p:spPr>
          <a:xfrm>
            <a:off x="5516938" y="4118454"/>
            <a:ext cx="1102047" cy="276999"/>
          </a:xfrm>
          <a:prstGeom prst="rect">
            <a:avLst/>
          </a:prstGeom>
          <a:noFill/>
        </p:spPr>
        <p:txBody>
          <a:bodyPr wrap="square" rtlCol="0">
            <a:spAutoFit/>
          </a:bodyPr>
          <a:lstStyle/>
          <a:p>
            <a:pPr algn="ctr"/>
            <a:r>
              <a:rPr lang="en-US" altLang="zh-CN" sz="1200" dirty="0">
                <a:solidFill>
                  <a:schemeClr val="bg1"/>
                </a:solidFill>
                <a:cs typeface="+mn-ea"/>
                <a:sym typeface="+mn-lt"/>
              </a:rPr>
              <a:t>freeppt7.com</a:t>
            </a:r>
            <a:endParaRPr lang="zh-CN" altLang="en-US" sz="1200" dirty="0">
              <a:solidFill>
                <a:schemeClr val="bg1"/>
              </a:solidFill>
              <a:cs typeface="+mn-ea"/>
              <a:sym typeface="+mn-lt"/>
            </a:endParaRPr>
          </a:p>
        </p:txBody>
      </p:sp>
      <p:pic>
        <p:nvPicPr>
          <p:cNvPr id="18" name="图片 17" descr="图片1">
            <a:extLst>
              <a:ext uri="{FF2B5EF4-FFF2-40B4-BE49-F238E27FC236}">
                <a16:creationId xmlns:a16="http://schemas.microsoft.com/office/drawing/2014/main" id="{46116656-D884-B227-0A47-0386F3FC496A}"/>
              </a:ext>
            </a:extLst>
          </p:cNvPr>
          <p:cNvPicPr>
            <a:picLocks noChangeAspect="1"/>
          </p:cNvPicPr>
          <p:nvPr>
            <p:custDataLst>
              <p:tags r:id="rId12"/>
            </p:custDataLst>
          </p:nvPr>
        </p:nvPicPr>
        <p:blipFill>
          <a:blip r:embed="rId16">
            <a:duotone>
              <a:prstClr val="black"/>
              <a:srgbClr val="D9C3A5">
                <a:tint val="50000"/>
                <a:satMod val="180000"/>
              </a:srgbClr>
            </a:duotone>
          </a:blip>
          <a:stretch>
            <a:fillRect/>
          </a:stretch>
        </p:blipFill>
        <p:spPr>
          <a:xfrm>
            <a:off x="5455920" y="1102826"/>
            <a:ext cx="1280160" cy="426720"/>
          </a:xfrm>
          <a:prstGeom prst="rect">
            <a:avLst/>
          </a:prstGeom>
        </p:spPr>
      </p:pic>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arn(inVertical)">
                                      <p:cBhvr>
                                        <p:cTn id="19" dur="500"/>
                                        <p:tgtEl>
                                          <p:spTgt spid="14"/>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inVertical)">
                                      <p:cBhvr>
                                        <p:cTn id="25" dur="500"/>
                                        <p:tgtEl>
                                          <p:spTgt spid="3"/>
                                        </p:tgtEl>
                                      </p:cBhvr>
                                    </p:animEffect>
                                  </p:childTnLst>
                                </p:cTn>
                              </p:par>
                              <p:par>
                                <p:cTn id="26" presetID="16" presetClass="entr" presetSubtype="21"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ldLvl="0" animBg="1"/>
      <p:bldP spid="7" grpId="0" bldLvl="0" animBg="1"/>
      <p:bldP spid="9" grpId="0" bldLvl="0" animBg="1"/>
      <p:bldP spid="10" grpId="0" bldLvl="0" animBg="1"/>
      <p:bldP spid="14" grpId="0" bldLvl="0" animBg="1"/>
      <p:bldP spid="2"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Diamond 5"/>
          <p:cNvSpPr/>
          <p:nvPr/>
        </p:nvSpPr>
        <p:spPr>
          <a:xfrm>
            <a:off x="4389288" y="1505404"/>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5" name="Isosceles Triangle 51"/>
          <p:cNvSpPr/>
          <p:nvPr/>
        </p:nvSpPr>
        <p:spPr>
          <a:xfrm>
            <a:off x="3550534" y="1575938"/>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6" name="Isosceles Triangle 57"/>
          <p:cNvSpPr/>
          <p:nvPr/>
        </p:nvSpPr>
        <p:spPr>
          <a:xfrm>
            <a:off x="4391374" y="4533458"/>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1" fmla="*/ 1148449 w 1346449"/>
              <a:gd name="connsiteY0-2" fmla="*/ 2374775 h 3166775"/>
              <a:gd name="connsiteX1-3" fmla="*/ 198001 w 1346449"/>
              <a:gd name="connsiteY1-4" fmla="*/ 2374775 h 3166775"/>
              <a:gd name="connsiteX2-5" fmla="*/ 1 w 1346449"/>
              <a:gd name="connsiteY2-6" fmla="*/ 3166775 h 3166775"/>
              <a:gd name="connsiteX3-7" fmla="*/ 1346449 w 1346449"/>
              <a:gd name="connsiteY3-8" fmla="*/ 3166775 h 3166775"/>
              <a:gd name="connsiteX4-9" fmla="*/ 1148449 w 1346449"/>
              <a:gd name="connsiteY4-10" fmla="*/ 2374775 h 3166775"/>
              <a:gd name="connsiteX5-11" fmla="*/ 755186 w 1346449"/>
              <a:gd name="connsiteY5-12" fmla="*/ 0 h 3166775"/>
              <a:gd name="connsiteX6-13" fmla="*/ 734449 w 1346449"/>
              <a:gd name="connsiteY6-14" fmla="*/ 1231644 h 3166775"/>
              <a:gd name="connsiteX7-15" fmla="*/ 853246 w 1346449"/>
              <a:gd name="connsiteY7-16" fmla="*/ 1400264 h 3166775"/>
              <a:gd name="connsiteX8-17" fmla="*/ 673226 w 1346449"/>
              <a:gd name="connsiteY8-18" fmla="*/ 1580284 h 3166775"/>
              <a:gd name="connsiteX9-19" fmla="*/ 493206 w 1346449"/>
              <a:gd name="connsiteY9-20" fmla="*/ 1400264 h 3166775"/>
              <a:gd name="connsiteX10-21" fmla="*/ 612000 w 1346449"/>
              <a:gd name="connsiteY10-22" fmla="*/ 1231645 h 3166775"/>
              <a:gd name="connsiteX11-23" fmla="*/ 591263 w 1346449"/>
              <a:gd name="connsiteY11-24" fmla="*/ 10368 h 3166775"/>
              <a:gd name="connsiteX12-25" fmla="*/ 2939 w 1346449"/>
              <a:gd name="connsiteY12-26" fmla="*/ 1491744 h 3166775"/>
              <a:gd name="connsiteX13-27" fmla="*/ 0 w 1346449"/>
              <a:gd name="connsiteY13-28" fmla="*/ 1491744 h 3166775"/>
              <a:gd name="connsiteX14-29" fmla="*/ 2009 w 1346449"/>
              <a:gd name="connsiteY14-30" fmla="*/ 1494147 h 3166775"/>
              <a:gd name="connsiteX15-31" fmla="*/ 0 w 1346449"/>
              <a:gd name="connsiteY15-32" fmla="*/ 1499342 h 3166775"/>
              <a:gd name="connsiteX16-33" fmla="*/ 6353 w 1346449"/>
              <a:gd name="connsiteY16-34" fmla="*/ 1499342 h 3166775"/>
              <a:gd name="connsiteX17-35" fmla="*/ 273414 w 1346449"/>
              <a:gd name="connsiteY17-36" fmla="*/ 2293171 h 3166775"/>
              <a:gd name="connsiteX18-37" fmla="*/ 1091887 w 1346449"/>
              <a:gd name="connsiteY18-38" fmla="*/ 2283744 h 3166775"/>
              <a:gd name="connsiteX19-39" fmla="*/ 1340768 w 1346449"/>
              <a:gd name="connsiteY19-40" fmla="*/ 1499342 h 3166775"/>
              <a:gd name="connsiteX20-41" fmla="*/ 1346449 w 1346449"/>
              <a:gd name="connsiteY20-42" fmla="*/ 1499342 h 3166775"/>
              <a:gd name="connsiteX21-43" fmla="*/ 1344512 w 1346449"/>
              <a:gd name="connsiteY21-44" fmla="*/ 1494334 h 3166775"/>
              <a:gd name="connsiteX22-45" fmla="*/ 1346448 w 1346449"/>
              <a:gd name="connsiteY22-46" fmla="*/ 1491744 h 3166775"/>
              <a:gd name="connsiteX23-47" fmla="*/ 1343510 w 1346449"/>
              <a:gd name="connsiteY23-48" fmla="*/ 1491744 h 3166775"/>
              <a:gd name="connsiteX24-49" fmla="*/ 755186 w 1346449"/>
              <a:gd name="connsiteY24-50" fmla="*/ 0 h 316677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dirty="0">
              <a:solidFill>
                <a:schemeClr val="bg1"/>
              </a:solidFill>
            </a:endParaRPr>
          </a:p>
        </p:txBody>
      </p:sp>
      <p:sp>
        <p:nvSpPr>
          <p:cNvPr id="57" name="Rectangle 7"/>
          <p:cNvSpPr/>
          <p:nvPr/>
        </p:nvSpPr>
        <p:spPr>
          <a:xfrm rot="18900000">
            <a:off x="7862953" y="3667810"/>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8" name="Parallelogram 15"/>
          <p:cNvSpPr/>
          <p:nvPr/>
        </p:nvSpPr>
        <p:spPr>
          <a:xfrm flipH="1">
            <a:off x="3544244" y="4655161"/>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59" name="Freeform 19"/>
          <p:cNvSpPr/>
          <p:nvPr/>
        </p:nvSpPr>
        <p:spPr>
          <a:xfrm>
            <a:off x="6022628" y="3655758"/>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0" name="Rectangle 30"/>
          <p:cNvSpPr/>
          <p:nvPr/>
        </p:nvSpPr>
        <p:spPr>
          <a:xfrm>
            <a:off x="9340919" y="3613818"/>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1" name="Rectangle 7"/>
          <p:cNvSpPr/>
          <p:nvPr/>
        </p:nvSpPr>
        <p:spPr>
          <a:xfrm>
            <a:off x="5228042" y="1531968"/>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2" name="Rectangle 15"/>
          <p:cNvSpPr/>
          <p:nvPr/>
        </p:nvSpPr>
        <p:spPr>
          <a:xfrm rot="5400000">
            <a:off x="6014902" y="1531967"/>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3" name="Pie 24"/>
          <p:cNvSpPr/>
          <p:nvPr/>
        </p:nvSpPr>
        <p:spPr>
          <a:xfrm>
            <a:off x="5087145" y="4632236"/>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4" name="Parallelogram 30"/>
          <p:cNvSpPr/>
          <p:nvPr/>
        </p:nvSpPr>
        <p:spPr>
          <a:xfrm flipH="1">
            <a:off x="9315676" y="2541018"/>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5" name="Block Arc 14"/>
          <p:cNvSpPr/>
          <p:nvPr/>
        </p:nvSpPr>
        <p:spPr>
          <a:xfrm rot="16200000">
            <a:off x="6802576" y="1483864"/>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6" name="Block Arc 41"/>
          <p:cNvSpPr/>
          <p:nvPr/>
        </p:nvSpPr>
        <p:spPr>
          <a:xfrm>
            <a:off x="7685769" y="1437554"/>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7" name="Right Triangle 17"/>
          <p:cNvSpPr/>
          <p:nvPr/>
        </p:nvSpPr>
        <p:spPr>
          <a:xfrm>
            <a:off x="5982964" y="4614211"/>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8" name="Oval 27"/>
          <p:cNvSpPr/>
          <p:nvPr/>
        </p:nvSpPr>
        <p:spPr>
          <a:xfrm>
            <a:off x="2695714" y="5482436"/>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69" name="Parallelogram 15"/>
          <p:cNvSpPr/>
          <p:nvPr/>
        </p:nvSpPr>
        <p:spPr>
          <a:xfrm rot="16200000">
            <a:off x="6814081" y="3558383"/>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0" name="Round Same Side Corner Rectangle 21"/>
          <p:cNvSpPr/>
          <p:nvPr/>
        </p:nvSpPr>
        <p:spPr>
          <a:xfrm rot="10800000">
            <a:off x="7588281" y="2557184"/>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1" name="Oval 26"/>
          <p:cNvSpPr/>
          <p:nvPr/>
        </p:nvSpPr>
        <p:spPr>
          <a:xfrm>
            <a:off x="5244160" y="3600527"/>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2" name="Freeform 32"/>
          <p:cNvSpPr/>
          <p:nvPr/>
        </p:nvSpPr>
        <p:spPr>
          <a:xfrm>
            <a:off x="2637441" y="1494112"/>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3" name="Rounded Rectangle 10"/>
          <p:cNvSpPr/>
          <p:nvPr/>
        </p:nvSpPr>
        <p:spPr>
          <a:xfrm>
            <a:off x="6811420" y="2529239"/>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4" name="Rounded Rectangle 32"/>
          <p:cNvSpPr/>
          <p:nvPr/>
        </p:nvSpPr>
        <p:spPr>
          <a:xfrm>
            <a:off x="8456812" y="3636707"/>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5" name="Trapezoid 13"/>
          <p:cNvSpPr/>
          <p:nvPr/>
        </p:nvSpPr>
        <p:spPr>
          <a:xfrm>
            <a:off x="3601434" y="2551495"/>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6" name="Rounded Rectangle 7"/>
          <p:cNvSpPr/>
          <p:nvPr/>
        </p:nvSpPr>
        <p:spPr>
          <a:xfrm>
            <a:off x="6135434" y="2540756"/>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7" name="Rectangle 18"/>
          <p:cNvSpPr/>
          <p:nvPr/>
        </p:nvSpPr>
        <p:spPr>
          <a:xfrm>
            <a:off x="4535970" y="2580427"/>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8" name="Rounded Rectangle 25"/>
          <p:cNvSpPr/>
          <p:nvPr/>
        </p:nvSpPr>
        <p:spPr>
          <a:xfrm>
            <a:off x="5431716" y="2565274"/>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79" name="Chord 14"/>
          <p:cNvSpPr/>
          <p:nvPr/>
        </p:nvSpPr>
        <p:spPr>
          <a:xfrm>
            <a:off x="4197163" y="5548590"/>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0" name="Rounded Rectangle 6"/>
          <p:cNvSpPr/>
          <p:nvPr/>
        </p:nvSpPr>
        <p:spPr>
          <a:xfrm>
            <a:off x="2688591" y="2484888"/>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1" name="Oval 66"/>
          <p:cNvSpPr/>
          <p:nvPr/>
        </p:nvSpPr>
        <p:spPr>
          <a:xfrm rot="20700000">
            <a:off x="4414754" y="3647458"/>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2" name="Isosceles Triangle 13"/>
          <p:cNvSpPr/>
          <p:nvPr/>
        </p:nvSpPr>
        <p:spPr>
          <a:xfrm rot="10800000">
            <a:off x="3465438" y="5499195"/>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3" name="Smiley Face 14"/>
          <p:cNvSpPr/>
          <p:nvPr/>
        </p:nvSpPr>
        <p:spPr>
          <a:xfrm>
            <a:off x="5894260" y="5592078"/>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4" name="Smiley Face 12"/>
          <p:cNvSpPr/>
          <p:nvPr/>
        </p:nvSpPr>
        <p:spPr>
          <a:xfrm>
            <a:off x="8437840" y="5592078"/>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5" name="Smiley Face 15"/>
          <p:cNvSpPr/>
          <p:nvPr/>
        </p:nvSpPr>
        <p:spPr>
          <a:xfrm>
            <a:off x="6746213" y="5595149"/>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6" name="Oval 37"/>
          <p:cNvSpPr/>
          <p:nvPr/>
        </p:nvSpPr>
        <p:spPr>
          <a:xfrm>
            <a:off x="9289794" y="5588676"/>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87" name="Smiley Face 14"/>
          <p:cNvSpPr/>
          <p:nvPr/>
        </p:nvSpPr>
        <p:spPr>
          <a:xfrm>
            <a:off x="7592026" y="5595149"/>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88" name="Rectangle 16"/>
          <p:cNvSpPr/>
          <p:nvPr/>
        </p:nvSpPr>
        <p:spPr>
          <a:xfrm rot="2700000">
            <a:off x="3602916" y="3533402"/>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89" name="Rectangle 9"/>
          <p:cNvSpPr/>
          <p:nvPr/>
        </p:nvSpPr>
        <p:spPr>
          <a:xfrm>
            <a:off x="2678392" y="3558499"/>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90" name="Round Same Side Corner Rectangle 6"/>
          <p:cNvSpPr/>
          <p:nvPr/>
        </p:nvSpPr>
        <p:spPr>
          <a:xfrm rot="2700000">
            <a:off x="5256246" y="5489734"/>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91" name="Frame 17"/>
          <p:cNvSpPr/>
          <p:nvPr/>
        </p:nvSpPr>
        <p:spPr>
          <a:xfrm>
            <a:off x="2653453" y="4626669"/>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92" name="Rounded Rectangle 5"/>
          <p:cNvSpPr/>
          <p:nvPr/>
        </p:nvSpPr>
        <p:spPr>
          <a:xfrm flipH="1">
            <a:off x="8379638" y="2567358"/>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93" name="Teardrop 1"/>
          <p:cNvSpPr/>
          <p:nvPr/>
        </p:nvSpPr>
        <p:spPr>
          <a:xfrm rot="18805991">
            <a:off x="8403910" y="1552600"/>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94" name="Rectangle 130"/>
          <p:cNvSpPr/>
          <p:nvPr/>
        </p:nvSpPr>
        <p:spPr>
          <a:xfrm>
            <a:off x="9210038" y="1552666"/>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bg1"/>
              </a:solidFill>
            </a:endParaRPr>
          </a:p>
        </p:txBody>
      </p:sp>
      <p:sp>
        <p:nvSpPr>
          <p:cNvPr id="95" name="Right Triangle 17"/>
          <p:cNvSpPr>
            <a:spLocks noChangeAspect="1"/>
          </p:cNvSpPr>
          <p:nvPr/>
        </p:nvSpPr>
        <p:spPr>
          <a:xfrm>
            <a:off x="7640691" y="4591278"/>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96" name="Right Triangle 17"/>
          <p:cNvSpPr>
            <a:spLocks noChangeAspect="1"/>
          </p:cNvSpPr>
          <p:nvPr/>
        </p:nvSpPr>
        <p:spPr>
          <a:xfrm>
            <a:off x="6765649" y="4591278"/>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97" name="Right Triangle 17"/>
          <p:cNvSpPr>
            <a:spLocks noChangeAspect="1"/>
          </p:cNvSpPr>
          <p:nvPr/>
        </p:nvSpPr>
        <p:spPr>
          <a:xfrm>
            <a:off x="8515733" y="4591278"/>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98" name="Oval 44"/>
          <p:cNvSpPr>
            <a:spLocks noChangeAspect="1"/>
          </p:cNvSpPr>
          <p:nvPr/>
        </p:nvSpPr>
        <p:spPr>
          <a:xfrm>
            <a:off x="9390774" y="4591278"/>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bg1"/>
              </a:solidFill>
            </a:endParaRPr>
          </a:p>
        </p:txBody>
      </p:sp>
      <p:sp>
        <p:nvSpPr>
          <p:cNvPr id="3" name="Text Placeholder 1">
            <a:extLst>
              <a:ext uri="{FF2B5EF4-FFF2-40B4-BE49-F238E27FC236}">
                <a16:creationId xmlns:a16="http://schemas.microsoft.com/office/drawing/2014/main" id="{76E47F7C-58D5-174B-2640-4ACE0BEB8934}"/>
              </a:ext>
            </a:extLst>
          </p:cNvPr>
          <p:cNvSpPr txBox="1">
            <a:spLocks/>
          </p:cNvSpPr>
          <p:nvPr/>
        </p:nvSpPr>
        <p:spPr>
          <a:xfrm>
            <a:off x="389216" y="516295"/>
            <a:ext cx="11572875" cy="72548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solidFill>
                  <a:srgbClr val="C00000"/>
                </a:solidFill>
              </a:rPr>
              <a:t>Fully Editable Icon Sets: A</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47"/>
          <p:cNvSpPr>
            <a:spLocks noChangeAspect="1"/>
          </p:cNvSpPr>
          <p:nvPr/>
        </p:nvSpPr>
        <p:spPr>
          <a:xfrm>
            <a:off x="2681573" y="1569588"/>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1" fmla="*/ 790984 w 1901727"/>
              <a:gd name="connsiteY0-2" fmla="*/ 0 h 1985875"/>
              <a:gd name="connsiteX1-3" fmla="*/ 790984 w 1901727"/>
              <a:gd name="connsiteY1-4" fmla="*/ 0 h 1985875"/>
              <a:gd name="connsiteX2-5" fmla="*/ 1026596 w 1901727"/>
              <a:gd name="connsiteY2-6" fmla="*/ 5610 h 1985875"/>
              <a:gd name="connsiteX3-7" fmla="*/ 1020986 w 1901727"/>
              <a:gd name="connsiteY3-8" fmla="*/ 493664 h 1985875"/>
              <a:gd name="connsiteX4-9" fmla="*/ 1172451 w 1901727"/>
              <a:gd name="connsiteY4-10" fmla="*/ 605860 h 1985875"/>
              <a:gd name="connsiteX5-11" fmla="*/ 1357575 w 1901727"/>
              <a:gd name="connsiteY5-12" fmla="*/ 403907 h 1985875"/>
              <a:gd name="connsiteX6-13" fmla="*/ 1901727 w 1901727"/>
              <a:gd name="connsiteY6-14" fmla="*/ 1924167 h 1985875"/>
              <a:gd name="connsiteX7-15" fmla="*/ 992937 w 1901727"/>
              <a:gd name="connsiteY7-16" fmla="*/ 1480991 h 1985875"/>
              <a:gd name="connsiteX8-17" fmla="*/ 1054645 w 1901727"/>
              <a:gd name="connsiteY8-18" fmla="*/ 1121963 h 1985875"/>
              <a:gd name="connsiteX9-19" fmla="*/ 1088304 w 1901727"/>
              <a:gd name="connsiteY9-20" fmla="*/ 757325 h 1985875"/>
              <a:gd name="connsiteX10-21" fmla="*/ 920009 w 1901727"/>
              <a:gd name="connsiteY10-22" fmla="*/ 611470 h 1985875"/>
              <a:gd name="connsiteX11-23" fmla="*/ 729276 w 1901727"/>
              <a:gd name="connsiteY11-24" fmla="*/ 751715 h 1985875"/>
              <a:gd name="connsiteX12-25" fmla="*/ 740495 w 1901727"/>
              <a:gd name="connsiteY12-26" fmla="*/ 1161232 h 1985875"/>
              <a:gd name="connsiteX13-27" fmla="*/ 785374 w 1901727"/>
              <a:gd name="connsiteY13-28" fmla="*/ 1509040 h 1985875"/>
              <a:gd name="connsiteX14-29" fmla="*/ 0 w 1901727"/>
              <a:gd name="connsiteY14-30" fmla="*/ 1985875 h 1985875"/>
              <a:gd name="connsiteX15-31" fmla="*/ 437565 w 1901727"/>
              <a:gd name="connsiteY15-32" fmla="*/ 387077 h 1985875"/>
              <a:gd name="connsiteX16-33" fmla="*/ 650738 w 1901727"/>
              <a:gd name="connsiteY16-34" fmla="*/ 611470 h 1985875"/>
              <a:gd name="connsiteX17-35" fmla="*/ 813423 w 1901727"/>
              <a:gd name="connsiteY17-36" fmla="*/ 499274 h 1985875"/>
              <a:gd name="connsiteX18-37" fmla="*/ 790984 w 1901727"/>
              <a:gd name="connsiteY18-38" fmla="*/ 0 h 1985875"/>
              <a:gd name="connsiteX0-39" fmla="*/ 790984 w 1901727"/>
              <a:gd name="connsiteY0-40" fmla="*/ 0 h 1985875"/>
              <a:gd name="connsiteX1-41" fmla="*/ 790984 w 1901727"/>
              <a:gd name="connsiteY1-42" fmla="*/ 0 h 1985875"/>
              <a:gd name="connsiteX2-43" fmla="*/ 1026596 w 1901727"/>
              <a:gd name="connsiteY2-44" fmla="*/ 5610 h 1985875"/>
              <a:gd name="connsiteX3-45" fmla="*/ 1020986 w 1901727"/>
              <a:gd name="connsiteY3-46" fmla="*/ 493664 h 1985875"/>
              <a:gd name="connsiteX4-47" fmla="*/ 1172451 w 1901727"/>
              <a:gd name="connsiteY4-48" fmla="*/ 605860 h 1985875"/>
              <a:gd name="connsiteX5-49" fmla="*/ 1357575 w 1901727"/>
              <a:gd name="connsiteY5-50" fmla="*/ 403907 h 1985875"/>
              <a:gd name="connsiteX6-51" fmla="*/ 1901727 w 1901727"/>
              <a:gd name="connsiteY6-52" fmla="*/ 1924167 h 1985875"/>
              <a:gd name="connsiteX7-53" fmla="*/ 992937 w 1901727"/>
              <a:gd name="connsiteY7-54" fmla="*/ 1480991 h 1985875"/>
              <a:gd name="connsiteX8-55" fmla="*/ 1054645 w 1901727"/>
              <a:gd name="connsiteY8-56" fmla="*/ 1121963 h 1985875"/>
              <a:gd name="connsiteX9-57" fmla="*/ 1088304 w 1901727"/>
              <a:gd name="connsiteY9-58" fmla="*/ 757325 h 1985875"/>
              <a:gd name="connsiteX10-59" fmla="*/ 920009 w 1901727"/>
              <a:gd name="connsiteY10-60" fmla="*/ 611470 h 1985875"/>
              <a:gd name="connsiteX11-61" fmla="*/ 729276 w 1901727"/>
              <a:gd name="connsiteY11-62" fmla="*/ 751715 h 1985875"/>
              <a:gd name="connsiteX12-63" fmla="*/ 740495 w 1901727"/>
              <a:gd name="connsiteY12-64" fmla="*/ 1161232 h 1985875"/>
              <a:gd name="connsiteX13-65" fmla="*/ 785374 w 1901727"/>
              <a:gd name="connsiteY13-66" fmla="*/ 1509040 h 1985875"/>
              <a:gd name="connsiteX14-67" fmla="*/ 0 w 1901727"/>
              <a:gd name="connsiteY14-68" fmla="*/ 1985875 h 1985875"/>
              <a:gd name="connsiteX15-69" fmla="*/ 437565 w 1901727"/>
              <a:gd name="connsiteY15-70" fmla="*/ 387077 h 1985875"/>
              <a:gd name="connsiteX16-71" fmla="*/ 650738 w 1901727"/>
              <a:gd name="connsiteY16-72" fmla="*/ 611470 h 1985875"/>
              <a:gd name="connsiteX17-73" fmla="*/ 813423 w 1901727"/>
              <a:gd name="connsiteY17-74" fmla="*/ 499274 h 1985875"/>
              <a:gd name="connsiteX18-75" fmla="*/ 790984 w 1901727"/>
              <a:gd name="connsiteY18-76" fmla="*/ 0 h 1985875"/>
              <a:gd name="connsiteX0-77" fmla="*/ 790984 w 1901727"/>
              <a:gd name="connsiteY0-78" fmla="*/ 0 h 1985875"/>
              <a:gd name="connsiteX1-79" fmla="*/ 790984 w 1901727"/>
              <a:gd name="connsiteY1-80" fmla="*/ 0 h 1985875"/>
              <a:gd name="connsiteX2-81" fmla="*/ 1026596 w 1901727"/>
              <a:gd name="connsiteY2-82" fmla="*/ 5610 h 1985875"/>
              <a:gd name="connsiteX3-83" fmla="*/ 1020986 w 1901727"/>
              <a:gd name="connsiteY3-84" fmla="*/ 493664 h 1985875"/>
              <a:gd name="connsiteX4-85" fmla="*/ 1172451 w 1901727"/>
              <a:gd name="connsiteY4-86" fmla="*/ 605860 h 1985875"/>
              <a:gd name="connsiteX5-87" fmla="*/ 1357575 w 1901727"/>
              <a:gd name="connsiteY5-88" fmla="*/ 403907 h 1985875"/>
              <a:gd name="connsiteX6-89" fmla="*/ 1901727 w 1901727"/>
              <a:gd name="connsiteY6-90" fmla="*/ 1924167 h 1985875"/>
              <a:gd name="connsiteX7-91" fmla="*/ 992937 w 1901727"/>
              <a:gd name="connsiteY7-92" fmla="*/ 1480991 h 1985875"/>
              <a:gd name="connsiteX8-93" fmla="*/ 1054645 w 1901727"/>
              <a:gd name="connsiteY8-94" fmla="*/ 1121963 h 1985875"/>
              <a:gd name="connsiteX9-95" fmla="*/ 1088304 w 1901727"/>
              <a:gd name="connsiteY9-96" fmla="*/ 757325 h 1985875"/>
              <a:gd name="connsiteX10-97" fmla="*/ 920009 w 1901727"/>
              <a:gd name="connsiteY10-98" fmla="*/ 611470 h 1985875"/>
              <a:gd name="connsiteX11-99" fmla="*/ 729276 w 1901727"/>
              <a:gd name="connsiteY11-100" fmla="*/ 751715 h 1985875"/>
              <a:gd name="connsiteX12-101" fmla="*/ 740495 w 1901727"/>
              <a:gd name="connsiteY12-102" fmla="*/ 1161232 h 1985875"/>
              <a:gd name="connsiteX13-103" fmla="*/ 785374 w 1901727"/>
              <a:gd name="connsiteY13-104" fmla="*/ 1509040 h 1985875"/>
              <a:gd name="connsiteX14-105" fmla="*/ 0 w 1901727"/>
              <a:gd name="connsiteY14-106" fmla="*/ 1985875 h 1985875"/>
              <a:gd name="connsiteX15-107" fmla="*/ 437565 w 1901727"/>
              <a:gd name="connsiteY15-108" fmla="*/ 387077 h 1985875"/>
              <a:gd name="connsiteX16-109" fmla="*/ 650738 w 1901727"/>
              <a:gd name="connsiteY16-110" fmla="*/ 611470 h 1985875"/>
              <a:gd name="connsiteX17-111" fmla="*/ 813423 w 1901727"/>
              <a:gd name="connsiteY17-112" fmla="*/ 499274 h 1985875"/>
              <a:gd name="connsiteX18-113" fmla="*/ 790984 w 1901727"/>
              <a:gd name="connsiteY18-114" fmla="*/ 0 h 1985875"/>
              <a:gd name="connsiteX0-115" fmla="*/ 790984 w 1901727"/>
              <a:gd name="connsiteY0-116" fmla="*/ 0 h 1985875"/>
              <a:gd name="connsiteX1-117" fmla="*/ 790984 w 1901727"/>
              <a:gd name="connsiteY1-118" fmla="*/ 0 h 1985875"/>
              <a:gd name="connsiteX2-119" fmla="*/ 1026596 w 1901727"/>
              <a:gd name="connsiteY2-120" fmla="*/ 5610 h 1985875"/>
              <a:gd name="connsiteX3-121" fmla="*/ 1020986 w 1901727"/>
              <a:gd name="connsiteY3-122" fmla="*/ 493664 h 1985875"/>
              <a:gd name="connsiteX4-123" fmla="*/ 1172451 w 1901727"/>
              <a:gd name="connsiteY4-124" fmla="*/ 605860 h 1985875"/>
              <a:gd name="connsiteX5-125" fmla="*/ 1351965 w 1901727"/>
              <a:gd name="connsiteY5-126" fmla="*/ 375858 h 1985875"/>
              <a:gd name="connsiteX6-127" fmla="*/ 1901727 w 1901727"/>
              <a:gd name="connsiteY6-128" fmla="*/ 1924167 h 1985875"/>
              <a:gd name="connsiteX7-129" fmla="*/ 992937 w 1901727"/>
              <a:gd name="connsiteY7-130" fmla="*/ 1480991 h 1985875"/>
              <a:gd name="connsiteX8-131" fmla="*/ 1054645 w 1901727"/>
              <a:gd name="connsiteY8-132" fmla="*/ 1121963 h 1985875"/>
              <a:gd name="connsiteX9-133" fmla="*/ 1088304 w 1901727"/>
              <a:gd name="connsiteY9-134" fmla="*/ 757325 h 1985875"/>
              <a:gd name="connsiteX10-135" fmla="*/ 920009 w 1901727"/>
              <a:gd name="connsiteY10-136" fmla="*/ 611470 h 1985875"/>
              <a:gd name="connsiteX11-137" fmla="*/ 729276 w 1901727"/>
              <a:gd name="connsiteY11-138" fmla="*/ 751715 h 1985875"/>
              <a:gd name="connsiteX12-139" fmla="*/ 740495 w 1901727"/>
              <a:gd name="connsiteY12-140" fmla="*/ 1161232 h 1985875"/>
              <a:gd name="connsiteX13-141" fmla="*/ 785374 w 1901727"/>
              <a:gd name="connsiteY13-142" fmla="*/ 1509040 h 1985875"/>
              <a:gd name="connsiteX14-143" fmla="*/ 0 w 1901727"/>
              <a:gd name="connsiteY14-144" fmla="*/ 1985875 h 1985875"/>
              <a:gd name="connsiteX15-145" fmla="*/ 437565 w 1901727"/>
              <a:gd name="connsiteY15-146" fmla="*/ 387077 h 1985875"/>
              <a:gd name="connsiteX16-147" fmla="*/ 650738 w 1901727"/>
              <a:gd name="connsiteY16-148" fmla="*/ 611470 h 1985875"/>
              <a:gd name="connsiteX17-149" fmla="*/ 813423 w 1901727"/>
              <a:gd name="connsiteY17-150" fmla="*/ 499274 h 1985875"/>
              <a:gd name="connsiteX18-151" fmla="*/ 790984 w 1901727"/>
              <a:gd name="connsiteY18-152" fmla="*/ 0 h 1985875"/>
              <a:gd name="connsiteX0-153" fmla="*/ 790984 w 1901727"/>
              <a:gd name="connsiteY0-154" fmla="*/ 0 h 1985875"/>
              <a:gd name="connsiteX1-155" fmla="*/ 790984 w 1901727"/>
              <a:gd name="connsiteY1-156" fmla="*/ 0 h 1985875"/>
              <a:gd name="connsiteX2-157" fmla="*/ 1026596 w 1901727"/>
              <a:gd name="connsiteY2-158" fmla="*/ 5610 h 1985875"/>
              <a:gd name="connsiteX3-159" fmla="*/ 1020986 w 1901727"/>
              <a:gd name="connsiteY3-160" fmla="*/ 493664 h 1985875"/>
              <a:gd name="connsiteX4-161" fmla="*/ 1172451 w 1901727"/>
              <a:gd name="connsiteY4-162" fmla="*/ 605860 h 1985875"/>
              <a:gd name="connsiteX5-163" fmla="*/ 1351965 w 1901727"/>
              <a:gd name="connsiteY5-164" fmla="*/ 375858 h 1985875"/>
              <a:gd name="connsiteX6-165" fmla="*/ 1901727 w 1901727"/>
              <a:gd name="connsiteY6-166" fmla="*/ 1924167 h 1985875"/>
              <a:gd name="connsiteX7-167" fmla="*/ 992937 w 1901727"/>
              <a:gd name="connsiteY7-168" fmla="*/ 1480991 h 1985875"/>
              <a:gd name="connsiteX8-169" fmla="*/ 1054645 w 1901727"/>
              <a:gd name="connsiteY8-170" fmla="*/ 1121963 h 1985875"/>
              <a:gd name="connsiteX9-171" fmla="*/ 1088304 w 1901727"/>
              <a:gd name="connsiteY9-172" fmla="*/ 757325 h 1985875"/>
              <a:gd name="connsiteX10-173" fmla="*/ 920009 w 1901727"/>
              <a:gd name="connsiteY10-174" fmla="*/ 611470 h 1985875"/>
              <a:gd name="connsiteX11-175" fmla="*/ 729276 w 1901727"/>
              <a:gd name="connsiteY11-176" fmla="*/ 751715 h 1985875"/>
              <a:gd name="connsiteX12-177" fmla="*/ 740495 w 1901727"/>
              <a:gd name="connsiteY12-178" fmla="*/ 1161232 h 1985875"/>
              <a:gd name="connsiteX13-179" fmla="*/ 785374 w 1901727"/>
              <a:gd name="connsiteY13-180" fmla="*/ 1509040 h 1985875"/>
              <a:gd name="connsiteX14-181" fmla="*/ 0 w 1901727"/>
              <a:gd name="connsiteY14-182" fmla="*/ 1985875 h 1985875"/>
              <a:gd name="connsiteX15-183" fmla="*/ 437565 w 1901727"/>
              <a:gd name="connsiteY15-184" fmla="*/ 387077 h 1985875"/>
              <a:gd name="connsiteX16-185" fmla="*/ 650738 w 1901727"/>
              <a:gd name="connsiteY16-186" fmla="*/ 611470 h 1985875"/>
              <a:gd name="connsiteX17-187" fmla="*/ 813423 w 1901727"/>
              <a:gd name="connsiteY17-188" fmla="*/ 499274 h 1985875"/>
              <a:gd name="connsiteX18-189" fmla="*/ 790984 w 1901727"/>
              <a:gd name="connsiteY18-190" fmla="*/ 0 h 1985875"/>
              <a:gd name="connsiteX0-191" fmla="*/ 790984 w 1901727"/>
              <a:gd name="connsiteY0-192" fmla="*/ 0 h 1985875"/>
              <a:gd name="connsiteX1-193" fmla="*/ 790984 w 1901727"/>
              <a:gd name="connsiteY1-194" fmla="*/ 0 h 1985875"/>
              <a:gd name="connsiteX2-195" fmla="*/ 1026596 w 1901727"/>
              <a:gd name="connsiteY2-196" fmla="*/ 5610 h 1985875"/>
              <a:gd name="connsiteX3-197" fmla="*/ 1020986 w 1901727"/>
              <a:gd name="connsiteY3-198" fmla="*/ 493664 h 1985875"/>
              <a:gd name="connsiteX4-199" fmla="*/ 1155622 w 1901727"/>
              <a:gd name="connsiteY4-200" fmla="*/ 572201 h 1985875"/>
              <a:gd name="connsiteX5-201" fmla="*/ 1351965 w 1901727"/>
              <a:gd name="connsiteY5-202" fmla="*/ 375858 h 1985875"/>
              <a:gd name="connsiteX6-203" fmla="*/ 1901727 w 1901727"/>
              <a:gd name="connsiteY6-204" fmla="*/ 1924167 h 1985875"/>
              <a:gd name="connsiteX7-205" fmla="*/ 992937 w 1901727"/>
              <a:gd name="connsiteY7-206" fmla="*/ 1480991 h 1985875"/>
              <a:gd name="connsiteX8-207" fmla="*/ 1054645 w 1901727"/>
              <a:gd name="connsiteY8-208" fmla="*/ 1121963 h 1985875"/>
              <a:gd name="connsiteX9-209" fmla="*/ 1088304 w 1901727"/>
              <a:gd name="connsiteY9-210" fmla="*/ 757325 h 1985875"/>
              <a:gd name="connsiteX10-211" fmla="*/ 920009 w 1901727"/>
              <a:gd name="connsiteY10-212" fmla="*/ 611470 h 1985875"/>
              <a:gd name="connsiteX11-213" fmla="*/ 729276 w 1901727"/>
              <a:gd name="connsiteY11-214" fmla="*/ 751715 h 1985875"/>
              <a:gd name="connsiteX12-215" fmla="*/ 740495 w 1901727"/>
              <a:gd name="connsiteY12-216" fmla="*/ 1161232 h 1985875"/>
              <a:gd name="connsiteX13-217" fmla="*/ 785374 w 1901727"/>
              <a:gd name="connsiteY13-218" fmla="*/ 1509040 h 1985875"/>
              <a:gd name="connsiteX14-219" fmla="*/ 0 w 1901727"/>
              <a:gd name="connsiteY14-220" fmla="*/ 1985875 h 1985875"/>
              <a:gd name="connsiteX15-221" fmla="*/ 437565 w 1901727"/>
              <a:gd name="connsiteY15-222" fmla="*/ 387077 h 1985875"/>
              <a:gd name="connsiteX16-223" fmla="*/ 650738 w 1901727"/>
              <a:gd name="connsiteY16-224" fmla="*/ 611470 h 1985875"/>
              <a:gd name="connsiteX17-225" fmla="*/ 813423 w 1901727"/>
              <a:gd name="connsiteY17-226" fmla="*/ 499274 h 1985875"/>
              <a:gd name="connsiteX18-227" fmla="*/ 790984 w 1901727"/>
              <a:gd name="connsiteY18-228" fmla="*/ 0 h 1985875"/>
              <a:gd name="connsiteX0-229" fmla="*/ 790984 w 1901727"/>
              <a:gd name="connsiteY0-230" fmla="*/ 0 h 1985875"/>
              <a:gd name="connsiteX1-231" fmla="*/ 790984 w 1901727"/>
              <a:gd name="connsiteY1-232" fmla="*/ 0 h 1985875"/>
              <a:gd name="connsiteX2-233" fmla="*/ 1026596 w 1901727"/>
              <a:gd name="connsiteY2-234" fmla="*/ 5610 h 1985875"/>
              <a:gd name="connsiteX3-235" fmla="*/ 1020986 w 1901727"/>
              <a:gd name="connsiteY3-236" fmla="*/ 493664 h 1985875"/>
              <a:gd name="connsiteX4-237" fmla="*/ 1155622 w 1901727"/>
              <a:gd name="connsiteY4-238" fmla="*/ 572201 h 1985875"/>
              <a:gd name="connsiteX5-239" fmla="*/ 1351965 w 1901727"/>
              <a:gd name="connsiteY5-240" fmla="*/ 375858 h 1985875"/>
              <a:gd name="connsiteX6-241" fmla="*/ 1901727 w 1901727"/>
              <a:gd name="connsiteY6-242" fmla="*/ 1924167 h 1985875"/>
              <a:gd name="connsiteX7-243" fmla="*/ 992937 w 1901727"/>
              <a:gd name="connsiteY7-244" fmla="*/ 1480991 h 1985875"/>
              <a:gd name="connsiteX8-245" fmla="*/ 1054645 w 1901727"/>
              <a:gd name="connsiteY8-246" fmla="*/ 1121963 h 1985875"/>
              <a:gd name="connsiteX9-247" fmla="*/ 1088304 w 1901727"/>
              <a:gd name="connsiteY9-248" fmla="*/ 757325 h 1985875"/>
              <a:gd name="connsiteX10-249" fmla="*/ 920009 w 1901727"/>
              <a:gd name="connsiteY10-250" fmla="*/ 611470 h 1985875"/>
              <a:gd name="connsiteX11-251" fmla="*/ 729276 w 1901727"/>
              <a:gd name="connsiteY11-252" fmla="*/ 751715 h 1985875"/>
              <a:gd name="connsiteX12-253" fmla="*/ 740495 w 1901727"/>
              <a:gd name="connsiteY12-254" fmla="*/ 1161232 h 1985875"/>
              <a:gd name="connsiteX13-255" fmla="*/ 785374 w 1901727"/>
              <a:gd name="connsiteY13-256" fmla="*/ 1509040 h 1985875"/>
              <a:gd name="connsiteX14-257" fmla="*/ 0 w 1901727"/>
              <a:gd name="connsiteY14-258" fmla="*/ 1985875 h 1985875"/>
              <a:gd name="connsiteX15-259" fmla="*/ 437565 w 1901727"/>
              <a:gd name="connsiteY15-260" fmla="*/ 387077 h 1985875"/>
              <a:gd name="connsiteX16-261" fmla="*/ 650738 w 1901727"/>
              <a:gd name="connsiteY16-262" fmla="*/ 611470 h 1985875"/>
              <a:gd name="connsiteX17-263" fmla="*/ 813423 w 1901727"/>
              <a:gd name="connsiteY17-264" fmla="*/ 499274 h 1985875"/>
              <a:gd name="connsiteX18-265" fmla="*/ 790984 w 1901727"/>
              <a:gd name="connsiteY18-266" fmla="*/ 0 h 1985875"/>
              <a:gd name="connsiteX0-267" fmla="*/ 790984 w 1901727"/>
              <a:gd name="connsiteY0-268" fmla="*/ 0 h 1985875"/>
              <a:gd name="connsiteX1-269" fmla="*/ 790984 w 1901727"/>
              <a:gd name="connsiteY1-270" fmla="*/ 0 h 1985875"/>
              <a:gd name="connsiteX2-271" fmla="*/ 1026596 w 1901727"/>
              <a:gd name="connsiteY2-272" fmla="*/ 5610 h 1985875"/>
              <a:gd name="connsiteX3-273" fmla="*/ 1020986 w 1901727"/>
              <a:gd name="connsiteY3-274" fmla="*/ 493664 h 1985875"/>
              <a:gd name="connsiteX4-275" fmla="*/ 1155622 w 1901727"/>
              <a:gd name="connsiteY4-276" fmla="*/ 572201 h 1985875"/>
              <a:gd name="connsiteX5-277" fmla="*/ 1351965 w 1901727"/>
              <a:gd name="connsiteY5-278" fmla="*/ 375858 h 1985875"/>
              <a:gd name="connsiteX6-279" fmla="*/ 1901727 w 1901727"/>
              <a:gd name="connsiteY6-280" fmla="*/ 1924167 h 1985875"/>
              <a:gd name="connsiteX7-281" fmla="*/ 992937 w 1901727"/>
              <a:gd name="connsiteY7-282" fmla="*/ 1480991 h 1985875"/>
              <a:gd name="connsiteX8-283" fmla="*/ 1054645 w 1901727"/>
              <a:gd name="connsiteY8-284" fmla="*/ 1121963 h 1985875"/>
              <a:gd name="connsiteX9-285" fmla="*/ 1088304 w 1901727"/>
              <a:gd name="connsiteY9-286" fmla="*/ 757325 h 1985875"/>
              <a:gd name="connsiteX10-287" fmla="*/ 920009 w 1901727"/>
              <a:gd name="connsiteY10-288" fmla="*/ 611470 h 1985875"/>
              <a:gd name="connsiteX11-289" fmla="*/ 729276 w 1901727"/>
              <a:gd name="connsiteY11-290" fmla="*/ 751715 h 1985875"/>
              <a:gd name="connsiteX12-291" fmla="*/ 740495 w 1901727"/>
              <a:gd name="connsiteY12-292" fmla="*/ 1161232 h 1985875"/>
              <a:gd name="connsiteX13-293" fmla="*/ 785374 w 1901727"/>
              <a:gd name="connsiteY13-294" fmla="*/ 1509040 h 1985875"/>
              <a:gd name="connsiteX14-295" fmla="*/ 0 w 1901727"/>
              <a:gd name="connsiteY14-296" fmla="*/ 1985875 h 1985875"/>
              <a:gd name="connsiteX15-297" fmla="*/ 437565 w 1901727"/>
              <a:gd name="connsiteY15-298" fmla="*/ 387077 h 1985875"/>
              <a:gd name="connsiteX16-299" fmla="*/ 650738 w 1901727"/>
              <a:gd name="connsiteY16-300" fmla="*/ 611470 h 1985875"/>
              <a:gd name="connsiteX17-301" fmla="*/ 813423 w 1901727"/>
              <a:gd name="connsiteY17-302" fmla="*/ 499274 h 1985875"/>
              <a:gd name="connsiteX18-303" fmla="*/ 790984 w 1901727"/>
              <a:gd name="connsiteY18-304" fmla="*/ 0 h 1985875"/>
              <a:gd name="connsiteX0-305" fmla="*/ 790984 w 1942424"/>
              <a:gd name="connsiteY0-306" fmla="*/ 0 h 1985875"/>
              <a:gd name="connsiteX1-307" fmla="*/ 790984 w 1942424"/>
              <a:gd name="connsiteY1-308" fmla="*/ 0 h 1985875"/>
              <a:gd name="connsiteX2-309" fmla="*/ 1026596 w 1942424"/>
              <a:gd name="connsiteY2-310" fmla="*/ 5610 h 1985875"/>
              <a:gd name="connsiteX3-311" fmla="*/ 1020986 w 1942424"/>
              <a:gd name="connsiteY3-312" fmla="*/ 493664 h 1985875"/>
              <a:gd name="connsiteX4-313" fmla="*/ 1155622 w 1942424"/>
              <a:gd name="connsiteY4-314" fmla="*/ 572201 h 1985875"/>
              <a:gd name="connsiteX5-315" fmla="*/ 1351965 w 1942424"/>
              <a:gd name="connsiteY5-316" fmla="*/ 375858 h 1985875"/>
              <a:gd name="connsiteX6-317" fmla="*/ 1901727 w 1942424"/>
              <a:gd name="connsiteY6-318" fmla="*/ 1924167 h 1985875"/>
              <a:gd name="connsiteX7-319" fmla="*/ 992937 w 1942424"/>
              <a:gd name="connsiteY7-320" fmla="*/ 1480991 h 1985875"/>
              <a:gd name="connsiteX8-321" fmla="*/ 1054645 w 1942424"/>
              <a:gd name="connsiteY8-322" fmla="*/ 1121963 h 1985875"/>
              <a:gd name="connsiteX9-323" fmla="*/ 1088304 w 1942424"/>
              <a:gd name="connsiteY9-324" fmla="*/ 757325 h 1985875"/>
              <a:gd name="connsiteX10-325" fmla="*/ 920009 w 1942424"/>
              <a:gd name="connsiteY10-326" fmla="*/ 611470 h 1985875"/>
              <a:gd name="connsiteX11-327" fmla="*/ 729276 w 1942424"/>
              <a:gd name="connsiteY11-328" fmla="*/ 751715 h 1985875"/>
              <a:gd name="connsiteX12-329" fmla="*/ 740495 w 1942424"/>
              <a:gd name="connsiteY12-330" fmla="*/ 1161232 h 1985875"/>
              <a:gd name="connsiteX13-331" fmla="*/ 785374 w 1942424"/>
              <a:gd name="connsiteY13-332" fmla="*/ 1509040 h 1985875"/>
              <a:gd name="connsiteX14-333" fmla="*/ 0 w 1942424"/>
              <a:gd name="connsiteY14-334" fmla="*/ 1985875 h 1985875"/>
              <a:gd name="connsiteX15-335" fmla="*/ 437565 w 1942424"/>
              <a:gd name="connsiteY15-336" fmla="*/ 387077 h 1985875"/>
              <a:gd name="connsiteX16-337" fmla="*/ 650738 w 1942424"/>
              <a:gd name="connsiteY16-338" fmla="*/ 611470 h 1985875"/>
              <a:gd name="connsiteX17-339" fmla="*/ 813423 w 1942424"/>
              <a:gd name="connsiteY17-340" fmla="*/ 499274 h 1985875"/>
              <a:gd name="connsiteX18-341" fmla="*/ 790984 w 1942424"/>
              <a:gd name="connsiteY18-342" fmla="*/ 0 h 1985875"/>
              <a:gd name="connsiteX0-343" fmla="*/ 790984 w 1942424"/>
              <a:gd name="connsiteY0-344" fmla="*/ 0 h 1985875"/>
              <a:gd name="connsiteX1-345" fmla="*/ 790984 w 1942424"/>
              <a:gd name="connsiteY1-346" fmla="*/ 0 h 1985875"/>
              <a:gd name="connsiteX2-347" fmla="*/ 1026596 w 1942424"/>
              <a:gd name="connsiteY2-348" fmla="*/ 5610 h 1985875"/>
              <a:gd name="connsiteX3-349" fmla="*/ 1020986 w 1942424"/>
              <a:gd name="connsiteY3-350" fmla="*/ 493664 h 1985875"/>
              <a:gd name="connsiteX4-351" fmla="*/ 1155622 w 1942424"/>
              <a:gd name="connsiteY4-352" fmla="*/ 572201 h 1985875"/>
              <a:gd name="connsiteX5-353" fmla="*/ 1351965 w 1942424"/>
              <a:gd name="connsiteY5-354" fmla="*/ 375858 h 1985875"/>
              <a:gd name="connsiteX6-355" fmla="*/ 1901727 w 1942424"/>
              <a:gd name="connsiteY6-356" fmla="*/ 1924167 h 1985875"/>
              <a:gd name="connsiteX7-357" fmla="*/ 992937 w 1942424"/>
              <a:gd name="connsiteY7-358" fmla="*/ 1480991 h 1985875"/>
              <a:gd name="connsiteX8-359" fmla="*/ 1054645 w 1942424"/>
              <a:gd name="connsiteY8-360" fmla="*/ 1121963 h 1985875"/>
              <a:gd name="connsiteX9-361" fmla="*/ 1088304 w 1942424"/>
              <a:gd name="connsiteY9-362" fmla="*/ 757325 h 1985875"/>
              <a:gd name="connsiteX10-363" fmla="*/ 920009 w 1942424"/>
              <a:gd name="connsiteY10-364" fmla="*/ 611470 h 1985875"/>
              <a:gd name="connsiteX11-365" fmla="*/ 729276 w 1942424"/>
              <a:gd name="connsiteY11-366" fmla="*/ 751715 h 1985875"/>
              <a:gd name="connsiteX12-367" fmla="*/ 740495 w 1942424"/>
              <a:gd name="connsiteY12-368" fmla="*/ 1161232 h 1985875"/>
              <a:gd name="connsiteX13-369" fmla="*/ 785374 w 1942424"/>
              <a:gd name="connsiteY13-370" fmla="*/ 1509040 h 1985875"/>
              <a:gd name="connsiteX14-371" fmla="*/ 0 w 1942424"/>
              <a:gd name="connsiteY14-372" fmla="*/ 1985875 h 1985875"/>
              <a:gd name="connsiteX15-373" fmla="*/ 437565 w 1942424"/>
              <a:gd name="connsiteY15-374" fmla="*/ 387077 h 1985875"/>
              <a:gd name="connsiteX16-375" fmla="*/ 650738 w 1942424"/>
              <a:gd name="connsiteY16-376" fmla="*/ 611470 h 1985875"/>
              <a:gd name="connsiteX17-377" fmla="*/ 813423 w 1942424"/>
              <a:gd name="connsiteY17-378" fmla="*/ 499274 h 1985875"/>
              <a:gd name="connsiteX18-379" fmla="*/ 790984 w 1942424"/>
              <a:gd name="connsiteY18-380" fmla="*/ 0 h 1985875"/>
              <a:gd name="connsiteX0-381" fmla="*/ 790984 w 1946874"/>
              <a:gd name="connsiteY0-382" fmla="*/ 0 h 1985875"/>
              <a:gd name="connsiteX1-383" fmla="*/ 790984 w 1946874"/>
              <a:gd name="connsiteY1-384" fmla="*/ 0 h 1985875"/>
              <a:gd name="connsiteX2-385" fmla="*/ 1026596 w 1946874"/>
              <a:gd name="connsiteY2-386" fmla="*/ 5610 h 1985875"/>
              <a:gd name="connsiteX3-387" fmla="*/ 1020986 w 1946874"/>
              <a:gd name="connsiteY3-388" fmla="*/ 493664 h 1985875"/>
              <a:gd name="connsiteX4-389" fmla="*/ 1155622 w 1946874"/>
              <a:gd name="connsiteY4-390" fmla="*/ 572201 h 1985875"/>
              <a:gd name="connsiteX5-391" fmla="*/ 1351965 w 1946874"/>
              <a:gd name="connsiteY5-392" fmla="*/ 375858 h 1985875"/>
              <a:gd name="connsiteX6-393" fmla="*/ 1901727 w 1946874"/>
              <a:gd name="connsiteY6-394" fmla="*/ 1924167 h 1985875"/>
              <a:gd name="connsiteX7-395" fmla="*/ 992937 w 1946874"/>
              <a:gd name="connsiteY7-396" fmla="*/ 1480991 h 1985875"/>
              <a:gd name="connsiteX8-397" fmla="*/ 1054645 w 1946874"/>
              <a:gd name="connsiteY8-398" fmla="*/ 1121963 h 1985875"/>
              <a:gd name="connsiteX9-399" fmla="*/ 1088304 w 1946874"/>
              <a:gd name="connsiteY9-400" fmla="*/ 757325 h 1985875"/>
              <a:gd name="connsiteX10-401" fmla="*/ 920009 w 1946874"/>
              <a:gd name="connsiteY10-402" fmla="*/ 611470 h 1985875"/>
              <a:gd name="connsiteX11-403" fmla="*/ 729276 w 1946874"/>
              <a:gd name="connsiteY11-404" fmla="*/ 751715 h 1985875"/>
              <a:gd name="connsiteX12-405" fmla="*/ 740495 w 1946874"/>
              <a:gd name="connsiteY12-406" fmla="*/ 1161232 h 1985875"/>
              <a:gd name="connsiteX13-407" fmla="*/ 785374 w 1946874"/>
              <a:gd name="connsiteY13-408" fmla="*/ 1509040 h 1985875"/>
              <a:gd name="connsiteX14-409" fmla="*/ 0 w 1946874"/>
              <a:gd name="connsiteY14-410" fmla="*/ 1985875 h 1985875"/>
              <a:gd name="connsiteX15-411" fmla="*/ 437565 w 1946874"/>
              <a:gd name="connsiteY15-412" fmla="*/ 387077 h 1985875"/>
              <a:gd name="connsiteX16-413" fmla="*/ 650738 w 1946874"/>
              <a:gd name="connsiteY16-414" fmla="*/ 611470 h 1985875"/>
              <a:gd name="connsiteX17-415" fmla="*/ 813423 w 1946874"/>
              <a:gd name="connsiteY17-416" fmla="*/ 499274 h 1985875"/>
              <a:gd name="connsiteX18-417" fmla="*/ 790984 w 1946874"/>
              <a:gd name="connsiteY18-418" fmla="*/ 0 h 1985875"/>
              <a:gd name="connsiteX0-419" fmla="*/ 790984 w 1946874"/>
              <a:gd name="connsiteY0-420" fmla="*/ 0 h 1985875"/>
              <a:gd name="connsiteX1-421" fmla="*/ 790984 w 1946874"/>
              <a:gd name="connsiteY1-422" fmla="*/ 0 h 1985875"/>
              <a:gd name="connsiteX2-423" fmla="*/ 1026596 w 1946874"/>
              <a:gd name="connsiteY2-424" fmla="*/ 5610 h 1985875"/>
              <a:gd name="connsiteX3-425" fmla="*/ 1020986 w 1946874"/>
              <a:gd name="connsiteY3-426" fmla="*/ 493664 h 1985875"/>
              <a:gd name="connsiteX4-427" fmla="*/ 1155622 w 1946874"/>
              <a:gd name="connsiteY4-428" fmla="*/ 572201 h 1985875"/>
              <a:gd name="connsiteX5-429" fmla="*/ 1351965 w 1946874"/>
              <a:gd name="connsiteY5-430" fmla="*/ 375858 h 1985875"/>
              <a:gd name="connsiteX6-431" fmla="*/ 1901727 w 1946874"/>
              <a:gd name="connsiteY6-432" fmla="*/ 1924167 h 1985875"/>
              <a:gd name="connsiteX7-433" fmla="*/ 992937 w 1946874"/>
              <a:gd name="connsiteY7-434" fmla="*/ 1480991 h 1985875"/>
              <a:gd name="connsiteX8-435" fmla="*/ 1054645 w 1946874"/>
              <a:gd name="connsiteY8-436" fmla="*/ 1121963 h 1985875"/>
              <a:gd name="connsiteX9-437" fmla="*/ 1088304 w 1946874"/>
              <a:gd name="connsiteY9-438" fmla="*/ 757325 h 1985875"/>
              <a:gd name="connsiteX10-439" fmla="*/ 920009 w 1946874"/>
              <a:gd name="connsiteY10-440" fmla="*/ 611470 h 1985875"/>
              <a:gd name="connsiteX11-441" fmla="*/ 729276 w 1946874"/>
              <a:gd name="connsiteY11-442" fmla="*/ 751715 h 1985875"/>
              <a:gd name="connsiteX12-443" fmla="*/ 740495 w 1946874"/>
              <a:gd name="connsiteY12-444" fmla="*/ 1161232 h 1985875"/>
              <a:gd name="connsiteX13-445" fmla="*/ 785374 w 1946874"/>
              <a:gd name="connsiteY13-446" fmla="*/ 1509040 h 1985875"/>
              <a:gd name="connsiteX14-447" fmla="*/ 0 w 1946874"/>
              <a:gd name="connsiteY14-448" fmla="*/ 1985875 h 1985875"/>
              <a:gd name="connsiteX15-449" fmla="*/ 437565 w 1946874"/>
              <a:gd name="connsiteY15-450" fmla="*/ 387077 h 1985875"/>
              <a:gd name="connsiteX16-451" fmla="*/ 650738 w 1946874"/>
              <a:gd name="connsiteY16-452" fmla="*/ 611470 h 1985875"/>
              <a:gd name="connsiteX17-453" fmla="*/ 813423 w 1946874"/>
              <a:gd name="connsiteY17-454" fmla="*/ 499274 h 1985875"/>
              <a:gd name="connsiteX18-455" fmla="*/ 790984 w 1946874"/>
              <a:gd name="connsiteY18-456" fmla="*/ 0 h 1985875"/>
              <a:gd name="connsiteX0-457" fmla="*/ 790984 w 1946874"/>
              <a:gd name="connsiteY0-458" fmla="*/ 0 h 1985875"/>
              <a:gd name="connsiteX1-459" fmla="*/ 790984 w 1946874"/>
              <a:gd name="connsiteY1-460" fmla="*/ 0 h 1985875"/>
              <a:gd name="connsiteX2-461" fmla="*/ 1026596 w 1946874"/>
              <a:gd name="connsiteY2-462" fmla="*/ 5610 h 1985875"/>
              <a:gd name="connsiteX3-463" fmla="*/ 1020986 w 1946874"/>
              <a:gd name="connsiteY3-464" fmla="*/ 493664 h 1985875"/>
              <a:gd name="connsiteX4-465" fmla="*/ 1155622 w 1946874"/>
              <a:gd name="connsiteY4-466" fmla="*/ 572201 h 1985875"/>
              <a:gd name="connsiteX5-467" fmla="*/ 1351965 w 1946874"/>
              <a:gd name="connsiteY5-468" fmla="*/ 375858 h 1985875"/>
              <a:gd name="connsiteX6-469" fmla="*/ 1901727 w 1946874"/>
              <a:gd name="connsiteY6-470" fmla="*/ 1924167 h 1985875"/>
              <a:gd name="connsiteX7-471" fmla="*/ 992937 w 1946874"/>
              <a:gd name="connsiteY7-472" fmla="*/ 1480991 h 1985875"/>
              <a:gd name="connsiteX8-473" fmla="*/ 1037816 w 1946874"/>
              <a:gd name="connsiteY8-474" fmla="*/ 1161232 h 1985875"/>
              <a:gd name="connsiteX9-475" fmla="*/ 1088304 w 1946874"/>
              <a:gd name="connsiteY9-476" fmla="*/ 757325 h 1985875"/>
              <a:gd name="connsiteX10-477" fmla="*/ 920009 w 1946874"/>
              <a:gd name="connsiteY10-478" fmla="*/ 611470 h 1985875"/>
              <a:gd name="connsiteX11-479" fmla="*/ 729276 w 1946874"/>
              <a:gd name="connsiteY11-480" fmla="*/ 751715 h 1985875"/>
              <a:gd name="connsiteX12-481" fmla="*/ 740495 w 1946874"/>
              <a:gd name="connsiteY12-482" fmla="*/ 1161232 h 1985875"/>
              <a:gd name="connsiteX13-483" fmla="*/ 785374 w 1946874"/>
              <a:gd name="connsiteY13-484" fmla="*/ 1509040 h 1985875"/>
              <a:gd name="connsiteX14-485" fmla="*/ 0 w 1946874"/>
              <a:gd name="connsiteY14-486" fmla="*/ 1985875 h 1985875"/>
              <a:gd name="connsiteX15-487" fmla="*/ 437565 w 1946874"/>
              <a:gd name="connsiteY15-488" fmla="*/ 387077 h 1985875"/>
              <a:gd name="connsiteX16-489" fmla="*/ 650738 w 1946874"/>
              <a:gd name="connsiteY16-490" fmla="*/ 611470 h 1985875"/>
              <a:gd name="connsiteX17-491" fmla="*/ 813423 w 1946874"/>
              <a:gd name="connsiteY17-492" fmla="*/ 499274 h 1985875"/>
              <a:gd name="connsiteX18-493" fmla="*/ 790984 w 1946874"/>
              <a:gd name="connsiteY18-494" fmla="*/ 0 h 1985875"/>
              <a:gd name="connsiteX0-495" fmla="*/ 790984 w 1946874"/>
              <a:gd name="connsiteY0-496" fmla="*/ 0 h 1985875"/>
              <a:gd name="connsiteX1-497" fmla="*/ 790984 w 1946874"/>
              <a:gd name="connsiteY1-498" fmla="*/ 0 h 1985875"/>
              <a:gd name="connsiteX2-499" fmla="*/ 1026596 w 1946874"/>
              <a:gd name="connsiteY2-500" fmla="*/ 5610 h 1985875"/>
              <a:gd name="connsiteX3-501" fmla="*/ 1020986 w 1946874"/>
              <a:gd name="connsiteY3-502" fmla="*/ 493664 h 1985875"/>
              <a:gd name="connsiteX4-503" fmla="*/ 1155622 w 1946874"/>
              <a:gd name="connsiteY4-504" fmla="*/ 572201 h 1985875"/>
              <a:gd name="connsiteX5-505" fmla="*/ 1351965 w 1946874"/>
              <a:gd name="connsiteY5-506" fmla="*/ 375858 h 1985875"/>
              <a:gd name="connsiteX6-507" fmla="*/ 1901727 w 1946874"/>
              <a:gd name="connsiteY6-508" fmla="*/ 1924167 h 1985875"/>
              <a:gd name="connsiteX7-509" fmla="*/ 992937 w 1946874"/>
              <a:gd name="connsiteY7-510" fmla="*/ 1480991 h 1985875"/>
              <a:gd name="connsiteX8-511" fmla="*/ 1037816 w 1946874"/>
              <a:gd name="connsiteY8-512" fmla="*/ 1161232 h 1985875"/>
              <a:gd name="connsiteX9-513" fmla="*/ 1088304 w 1946874"/>
              <a:gd name="connsiteY9-514" fmla="*/ 757325 h 1985875"/>
              <a:gd name="connsiteX10-515" fmla="*/ 920009 w 1946874"/>
              <a:gd name="connsiteY10-516" fmla="*/ 611470 h 1985875"/>
              <a:gd name="connsiteX11-517" fmla="*/ 729276 w 1946874"/>
              <a:gd name="connsiteY11-518" fmla="*/ 751715 h 1985875"/>
              <a:gd name="connsiteX12-519" fmla="*/ 740495 w 1946874"/>
              <a:gd name="connsiteY12-520" fmla="*/ 1161232 h 1985875"/>
              <a:gd name="connsiteX13-521" fmla="*/ 785374 w 1946874"/>
              <a:gd name="connsiteY13-522" fmla="*/ 1509040 h 1985875"/>
              <a:gd name="connsiteX14-523" fmla="*/ 0 w 1946874"/>
              <a:gd name="connsiteY14-524" fmla="*/ 1985875 h 1985875"/>
              <a:gd name="connsiteX15-525" fmla="*/ 437565 w 1946874"/>
              <a:gd name="connsiteY15-526" fmla="*/ 387077 h 1985875"/>
              <a:gd name="connsiteX16-527" fmla="*/ 650738 w 1946874"/>
              <a:gd name="connsiteY16-528" fmla="*/ 611470 h 1985875"/>
              <a:gd name="connsiteX17-529" fmla="*/ 813423 w 1946874"/>
              <a:gd name="connsiteY17-530" fmla="*/ 499274 h 1985875"/>
              <a:gd name="connsiteX18-531" fmla="*/ 790984 w 1946874"/>
              <a:gd name="connsiteY18-532" fmla="*/ 0 h 1985875"/>
              <a:gd name="connsiteX0-533" fmla="*/ 790984 w 1946874"/>
              <a:gd name="connsiteY0-534" fmla="*/ 0 h 1985875"/>
              <a:gd name="connsiteX1-535" fmla="*/ 790984 w 1946874"/>
              <a:gd name="connsiteY1-536" fmla="*/ 0 h 1985875"/>
              <a:gd name="connsiteX2-537" fmla="*/ 1026596 w 1946874"/>
              <a:gd name="connsiteY2-538" fmla="*/ 5610 h 1985875"/>
              <a:gd name="connsiteX3-539" fmla="*/ 1020986 w 1946874"/>
              <a:gd name="connsiteY3-540" fmla="*/ 493664 h 1985875"/>
              <a:gd name="connsiteX4-541" fmla="*/ 1155622 w 1946874"/>
              <a:gd name="connsiteY4-542" fmla="*/ 572201 h 1985875"/>
              <a:gd name="connsiteX5-543" fmla="*/ 1351965 w 1946874"/>
              <a:gd name="connsiteY5-544" fmla="*/ 375858 h 1985875"/>
              <a:gd name="connsiteX6-545" fmla="*/ 1901727 w 1946874"/>
              <a:gd name="connsiteY6-546" fmla="*/ 1924167 h 1985875"/>
              <a:gd name="connsiteX7-547" fmla="*/ 992937 w 1946874"/>
              <a:gd name="connsiteY7-548" fmla="*/ 1480991 h 1985875"/>
              <a:gd name="connsiteX8-549" fmla="*/ 1037816 w 1946874"/>
              <a:gd name="connsiteY8-550" fmla="*/ 1161232 h 1985875"/>
              <a:gd name="connsiteX9-551" fmla="*/ 1088304 w 1946874"/>
              <a:gd name="connsiteY9-552" fmla="*/ 757325 h 1985875"/>
              <a:gd name="connsiteX10-553" fmla="*/ 920009 w 1946874"/>
              <a:gd name="connsiteY10-554" fmla="*/ 611470 h 1985875"/>
              <a:gd name="connsiteX11-555" fmla="*/ 729276 w 1946874"/>
              <a:gd name="connsiteY11-556" fmla="*/ 751715 h 1985875"/>
              <a:gd name="connsiteX12-557" fmla="*/ 740495 w 1946874"/>
              <a:gd name="connsiteY12-558" fmla="*/ 1161232 h 1985875"/>
              <a:gd name="connsiteX13-559" fmla="*/ 785374 w 1946874"/>
              <a:gd name="connsiteY13-560" fmla="*/ 1509040 h 1985875"/>
              <a:gd name="connsiteX14-561" fmla="*/ 0 w 1946874"/>
              <a:gd name="connsiteY14-562" fmla="*/ 1985875 h 1985875"/>
              <a:gd name="connsiteX15-563" fmla="*/ 437565 w 1946874"/>
              <a:gd name="connsiteY15-564" fmla="*/ 387077 h 1985875"/>
              <a:gd name="connsiteX16-565" fmla="*/ 650738 w 1946874"/>
              <a:gd name="connsiteY16-566" fmla="*/ 611470 h 1985875"/>
              <a:gd name="connsiteX17-567" fmla="*/ 813423 w 1946874"/>
              <a:gd name="connsiteY17-568" fmla="*/ 499274 h 1985875"/>
              <a:gd name="connsiteX18-569" fmla="*/ 790984 w 1946874"/>
              <a:gd name="connsiteY18-570" fmla="*/ 0 h 1985875"/>
              <a:gd name="connsiteX0-571" fmla="*/ 790984 w 1946874"/>
              <a:gd name="connsiteY0-572" fmla="*/ 0 h 1985875"/>
              <a:gd name="connsiteX1-573" fmla="*/ 790984 w 1946874"/>
              <a:gd name="connsiteY1-574" fmla="*/ 0 h 1985875"/>
              <a:gd name="connsiteX2-575" fmla="*/ 1026596 w 1946874"/>
              <a:gd name="connsiteY2-576" fmla="*/ 5610 h 1985875"/>
              <a:gd name="connsiteX3-577" fmla="*/ 1020986 w 1946874"/>
              <a:gd name="connsiteY3-578" fmla="*/ 493664 h 1985875"/>
              <a:gd name="connsiteX4-579" fmla="*/ 1155622 w 1946874"/>
              <a:gd name="connsiteY4-580" fmla="*/ 572201 h 1985875"/>
              <a:gd name="connsiteX5-581" fmla="*/ 1351965 w 1946874"/>
              <a:gd name="connsiteY5-582" fmla="*/ 375858 h 1985875"/>
              <a:gd name="connsiteX6-583" fmla="*/ 1901727 w 1946874"/>
              <a:gd name="connsiteY6-584" fmla="*/ 1924167 h 1985875"/>
              <a:gd name="connsiteX7-585" fmla="*/ 992937 w 1946874"/>
              <a:gd name="connsiteY7-586" fmla="*/ 1480991 h 1985875"/>
              <a:gd name="connsiteX8-587" fmla="*/ 1037816 w 1946874"/>
              <a:gd name="connsiteY8-588" fmla="*/ 1161232 h 1985875"/>
              <a:gd name="connsiteX9-589" fmla="*/ 1088304 w 1946874"/>
              <a:gd name="connsiteY9-590" fmla="*/ 757325 h 1985875"/>
              <a:gd name="connsiteX10-591" fmla="*/ 920009 w 1946874"/>
              <a:gd name="connsiteY10-592" fmla="*/ 611470 h 1985875"/>
              <a:gd name="connsiteX11-593" fmla="*/ 729276 w 1946874"/>
              <a:gd name="connsiteY11-594" fmla="*/ 751715 h 1985875"/>
              <a:gd name="connsiteX12-595" fmla="*/ 740495 w 1946874"/>
              <a:gd name="connsiteY12-596" fmla="*/ 1161232 h 1985875"/>
              <a:gd name="connsiteX13-597" fmla="*/ 785374 w 1946874"/>
              <a:gd name="connsiteY13-598" fmla="*/ 1509040 h 1985875"/>
              <a:gd name="connsiteX14-599" fmla="*/ 0 w 1946874"/>
              <a:gd name="connsiteY14-600" fmla="*/ 1985875 h 1985875"/>
              <a:gd name="connsiteX15-601" fmla="*/ 437565 w 1946874"/>
              <a:gd name="connsiteY15-602" fmla="*/ 387077 h 1985875"/>
              <a:gd name="connsiteX16-603" fmla="*/ 650738 w 1946874"/>
              <a:gd name="connsiteY16-604" fmla="*/ 611470 h 1985875"/>
              <a:gd name="connsiteX17-605" fmla="*/ 813423 w 1946874"/>
              <a:gd name="connsiteY17-606" fmla="*/ 499274 h 1985875"/>
              <a:gd name="connsiteX18-607" fmla="*/ 790984 w 1946874"/>
              <a:gd name="connsiteY18-608" fmla="*/ 0 h 1985875"/>
              <a:gd name="connsiteX0-609" fmla="*/ 790984 w 1946874"/>
              <a:gd name="connsiteY0-610" fmla="*/ 0 h 1985875"/>
              <a:gd name="connsiteX1-611" fmla="*/ 790984 w 1946874"/>
              <a:gd name="connsiteY1-612" fmla="*/ 0 h 1985875"/>
              <a:gd name="connsiteX2-613" fmla="*/ 1026596 w 1946874"/>
              <a:gd name="connsiteY2-614" fmla="*/ 5610 h 1985875"/>
              <a:gd name="connsiteX3-615" fmla="*/ 1020986 w 1946874"/>
              <a:gd name="connsiteY3-616" fmla="*/ 493664 h 1985875"/>
              <a:gd name="connsiteX4-617" fmla="*/ 1155622 w 1946874"/>
              <a:gd name="connsiteY4-618" fmla="*/ 572201 h 1985875"/>
              <a:gd name="connsiteX5-619" fmla="*/ 1351965 w 1946874"/>
              <a:gd name="connsiteY5-620" fmla="*/ 375858 h 1985875"/>
              <a:gd name="connsiteX6-621" fmla="*/ 1901727 w 1946874"/>
              <a:gd name="connsiteY6-622" fmla="*/ 1924167 h 1985875"/>
              <a:gd name="connsiteX7-623" fmla="*/ 992937 w 1946874"/>
              <a:gd name="connsiteY7-624" fmla="*/ 1480991 h 1985875"/>
              <a:gd name="connsiteX8-625" fmla="*/ 1037816 w 1946874"/>
              <a:gd name="connsiteY8-626" fmla="*/ 1161232 h 1985875"/>
              <a:gd name="connsiteX9-627" fmla="*/ 1088304 w 1946874"/>
              <a:gd name="connsiteY9-628" fmla="*/ 757325 h 1985875"/>
              <a:gd name="connsiteX10-629" fmla="*/ 920009 w 1946874"/>
              <a:gd name="connsiteY10-630" fmla="*/ 611470 h 1985875"/>
              <a:gd name="connsiteX11-631" fmla="*/ 729276 w 1946874"/>
              <a:gd name="connsiteY11-632" fmla="*/ 751715 h 1985875"/>
              <a:gd name="connsiteX12-633" fmla="*/ 740495 w 1946874"/>
              <a:gd name="connsiteY12-634" fmla="*/ 1161232 h 1985875"/>
              <a:gd name="connsiteX13-635" fmla="*/ 785374 w 1946874"/>
              <a:gd name="connsiteY13-636" fmla="*/ 1509040 h 1985875"/>
              <a:gd name="connsiteX14-637" fmla="*/ 0 w 1946874"/>
              <a:gd name="connsiteY14-638" fmla="*/ 1985875 h 1985875"/>
              <a:gd name="connsiteX15-639" fmla="*/ 437565 w 1946874"/>
              <a:gd name="connsiteY15-640" fmla="*/ 387077 h 1985875"/>
              <a:gd name="connsiteX16-641" fmla="*/ 650738 w 1946874"/>
              <a:gd name="connsiteY16-642" fmla="*/ 611470 h 1985875"/>
              <a:gd name="connsiteX17-643" fmla="*/ 813423 w 1946874"/>
              <a:gd name="connsiteY17-644" fmla="*/ 499274 h 1985875"/>
              <a:gd name="connsiteX18-645" fmla="*/ 790984 w 1946874"/>
              <a:gd name="connsiteY18-646" fmla="*/ 0 h 1985875"/>
              <a:gd name="connsiteX0-647" fmla="*/ 790984 w 1946874"/>
              <a:gd name="connsiteY0-648" fmla="*/ 0 h 1985875"/>
              <a:gd name="connsiteX1-649" fmla="*/ 790984 w 1946874"/>
              <a:gd name="connsiteY1-650" fmla="*/ 0 h 1985875"/>
              <a:gd name="connsiteX2-651" fmla="*/ 1026596 w 1946874"/>
              <a:gd name="connsiteY2-652" fmla="*/ 5610 h 1985875"/>
              <a:gd name="connsiteX3-653" fmla="*/ 1020986 w 1946874"/>
              <a:gd name="connsiteY3-654" fmla="*/ 493664 h 1985875"/>
              <a:gd name="connsiteX4-655" fmla="*/ 1155622 w 1946874"/>
              <a:gd name="connsiteY4-656" fmla="*/ 572201 h 1985875"/>
              <a:gd name="connsiteX5-657" fmla="*/ 1351965 w 1946874"/>
              <a:gd name="connsiteY5-658" fmla="*/ 375858 h 1985875"/>
              <a:gd name="connsiteX6-659" fmla="*/ 1901727 w 1946874"/>
              <a:gd name="connsiteY6-660" fmla="*/ 1924167 h 1985875"/>
              <a:gd name="connsiteX7-661" fmla="*/ 992937 w 1946874"/>
              <a:gd name="connsiteY7-662" fmla="*/ 1480991 h 1985875"/>
              <a:gd name="connsiteX8-663" fmla="*/ 1037816 w 1946874"/>
              <a:gd name="connsiteY8-664" fmla="*/ 1161232 h 1985875"/>
              <a:gd name="connsiteX9-665" fmla="*/ 1088304 w 1946874"/>
              <a:gd name="connsiteY9-666" fmla="*/ 757325 h 1985875"/>
              <a:gd name="connsiteX10-667" fmla="*/ 920009 w 1946874"/>
              <a:gd name="connsiteY10-668" fmla="*/ 611470 h 1985875"/>
              <a:gd name="connsiteX11-669" fmla="*/ 729276 w 1946874"/>
              <a:gd name="connsiteY11-670" fmla="*/ 751715 h 1985875"/>
              <a:gd name="connsiteX12-671" fmla="*/ 740495 w 1946874"/>
              <a:gd name="connsiteY12-672" fmla="*/ 1161232 h 1985875"/>
              <a:gd name="connsiteX13-673" fmla="*/ 785374 w 1946874"/>
              <a:gd name="connsiteY13-674" fmla="*/ 1509040 h 1985875"/>
              <a:gd name="connsiteX14-675" fmla="*/ 0 w 1946874"/>
              <a:gd name="connsiteY14-676" fmla="*/ 1985875 h 1985875"/>
              <a:gd name="connsiteX15-677" fmla="*/ 437565 w 1946874"/>
              <a:gd name="connsiteY15-678" fmla="*/ 387077 h 1985875"/>
              <a:gd name="connsiteX16-679" fmla="*/ 650738 w 1946874"/>
              <a:gd name="connsiteY16-680" fmla="*/ 611470 h 1985875"/>
              <a:gd name="connsiteX17-681" fmla="*/ 813423 w 1946874"/>
              <a:gd name="connsiteY17-682" fmla="*/ 499274 h 1985875"/>
              <a:gd name="connsiteX18-683" fmla="*/ 790984 w 1946874"/>
              <a:gd name="connsiteY18-684" fmla="*/ 0 h 1985875"/>
              <a:gd name="connsiteX0-685" fmla="*/ 790984 w 1946874"/>
              <a:gd name="connsiteY0-686" fmla="*/ 0 h 1985875"/>
              <a:gd name="connsiteX1-687" fmla="*/ 790984 w 1946874"/>
              <a:gd name="connsiteY1-688" fmla="*/ 0 h 1985875"/>
              <a:gd name="connsiteX2-689" fmla="*/ 1026596 w 1946874"/>
              <a:gd name="connsiteY2-690" fmla="*/ 5610 h 1985875"/>
              <a:gd name="connsiteX3-691" fmla="*/ 1020986 w 1946874"/>
              <a:gd name="connsiteY3-692" fmla="*/ 493664 h 1985875"/>
              <a:gd name="connsiteX4-693" fmla="*/ 1155622 w 1946874"/>
              <a:gd name="connsiteY4-694" fmla="*/ 572201 h 1985875"/>
              <a:gd name="connsiteX5-695" fmla="*/ 1351965 w 1946874"/>
              <a:gd name="connsiteY5-696" fmla="*/ 375858 h 1985875"/>
              <a:gd name="connsiteX6-697" fmla="*/ 1901727 w 1946874"/>
              <a:gd name="connsiteY6-698" fmla="*/ 1924167 h 1985875"/>
              <a:gd name="connsiteX7-699" fmla="*/ 1071474 w 1946874"/>
              <a:gd name="connsiteY7-700" fmla="*/ 1480991 h 1985875"/>
              <a:gd name="connsiteX8-701" fmla="*/ 1037816 w 1946874"/>
              <a:gd name="connsiteY8-702" fmla="*/ 1161232 h 1985875"/>
              <a:gd name="connsiteX9-703" fmla="*/ 1088304 w 1946874"/>
              <a:gd name="connsiteY9-704" fmla="*/ 757325 h 1985875"/>
              <a:gd name="connsiteX10-705" fmla="*/ 920009 w 1946874"/>
              <a:gd name="connsiteY10-706" fmla="*/ 611470 h 1985875"/>
              <a:gd name="connsiteX11-707" fmla="*/ 729276 w 1946874"/>
              <a:gd name="connsiteY11-708" fmla="*/ 751715 h 1985875"/>
              <a:gd name="connsiteX12-709" fmla="*/ 740495 w 1946874"/>
              <a:gd name="connsiteY12-710" fmla="*/ 1161232 h 1985875"/>
              <a:gd name="connsiteX13-711" fmla="*/ 785374 w 1946874"/>
              <a:gd name="connsiteY13-712" fmla="*/ 1509040 h 1985875"/>
              <a:gd name="connsiteX14-713" fmla="*/ 0 w 1946874"/>
              <a:gd name="connsiteY14-714" fmla="*/ 1985875 h 1985875"/>
              <a:gd name="connsiteX15-715" fmla="*/ 437565 w 1946874"/>
              <a:gd name="connsiteY15-716" fmla="*/ 387077 h 1985875"/>
              <a:gd name="connsiteX16-717" fmla="*/ 650738 w 1946874"/>
              <a:gd name="connsiteY16-718" fmla="*/ 611470 h 1985875"/>
              <a:gd name="connsiteX17-719" fmla="*/ 813423 w 1946874"/>
              <a:gd name="connsiteY17-720" fmla="*/ 499274 h 1985875"/>
              <a:gd name="connsiteX18-721" fmla="*/ 790984 w 1946874"/>
              <a:gd name="connsiteY18-722" fmla="*/ 0 h 1985875"/>
              <a:gd name="connsiteX0-723" fmla="*/ 790984 w 1946874"/>
              <a:gd name="connsiteY0-724" fmla="*/ 0 h 1985875"/>
              <a:gd name="connsiteX1-725" fmla="*/ 790984 w 1946874"/>
              <a:gd name="connsiteY1-726" fmla="*/ 0 h 1985875"/>
              <a:gd name="connsiteX2-727" fmla="*/ 1026596 w 1946874"/>
              <a:gd name="connsiteY2-728" fmla="*/ 5610 h 1985875"/>
              <a:gd name="connsiteX3-729" fmla="*/ 1020986 w 1946874"/>
              <a:gd name="connsiteY3-730" fmla="*/ 493664 h 1985875"/>
              <a:gd name="connsiteX4-731" fmla="*/ 1155622 w 1946874"/>
              <a:gd name="connsiteY4-732" fmla="*/ 572201 h 1985875"/>
              <a:gd name="connsiteX5-733" fmla="*/ 1351965 w 1946874"/>
              <a:gd name="connsiteY5-734" fmla="*/ 375858 h 1985875"/>
              <a:gd name="connsiteX6-735" fmla="*/ 1901727 w 1946874"/>
              <a:gd name="connsiteY6-736" fmla="*/ 1924167 h 1985875"/>
              <a:gd name="connsiteX7-737" fmla="*/ 1054644 w 1946874"/>
              <a:gd name="connsiteY7-738" fmla="*/ 1486600 h 1985875"/>
              <a:gd name="connsiteX8-739" fmla="*/ 1037816 w 1946874"/>
              <a:gd name="connsiteY8-740" fmla="*/ 1161232 h 1985875"/>
              <a:gd name="connsiteX9-741" fmla="*/ 1088304 w 1946874"/>
              <a:gd name="connsiteY9-742" fmla="*/ 757325 h 1985875"/>
              <a:gd name="connsiteX10-743" fmla="*/ 920009 w 1946874"/>
              <a:gd name="connsiteY10-744" fmla="*/ 611470 h 1985875"/>
              <a:gd name="connsiteX11-745" fmla="*/ 729276 w 1946874"/>
              <a:gd name="connsiteY11-746" fmla="*/ 751715 h 1985875"/>
              <a:gd name="connsiteX12-747" fmla="*/ 740495 w 1946874"/>
              <a:gd name="connsiteY12-748" fmla="*/ 1161232 h 1985875"/>
              <a:gd name="connsiteX13-749" fmla="*/ 785374 w 1946874"/>
              <a:gd name="connsiteY13-750" fmla="*/ 1509040 h 1985875"/>
              <a:gd name="connsiteX14-751" fmla="*/ 0 w 1946874"/>
              <a:gd name="connsiteY14-752" fmla="*/ 1985875 h 1985875"/>
              <a:gd name="connsiteX15-753" fmla="*/ 437565 w 1946874"/>
              <a:gd name="connsiteY15-754" fmla="*/ 387077 h 1985875"/>
              <a:gd name="connsiteX16-755" fmla="*/ 650738 w 1946874"/>
              <a:gd name="connsiteY16-756" fmla="*/ 611470 h 1985875"/>
              <a:gd name="connsiteX17-757" fmla="*/ 813423 w 1946874"/>
              <a:gd name="connsiteY17-758" fmla="*/ 499274 h 1985875"/>
              <a:gd name="connsiteX18-759" fmla="*/ 790984 w 1946874"/>
              <a:gd name="connsiteY18-760" fmla="*/ 0 h 1985875"/>
              <a:gd name="connsiteX0-761" fmla="*/ 790984 w 1946874"/>
              <a:gd name="connsiteY0-762" fmla="*/ 0 h 1985875"/>
              <a:gd name="connsiteX1-763" fmla="*/ 790984 w 1946874"/>
              <a:gd name="connsiteY1-764" fmla="*/ 0 h 1985875"/>
              <a:gd name="connsiteX2-765" fmla="*/ 1026596 w 1946874"/>
              <a:gd name="connsiteY2-766" fmla="*/ 5610 h 1985875"/>
              <a:gd name="connsiteX3-767" fmla="*/ 1020986 w 1946874"/>
              <a:gd name="connsiteY3-768" fmla="*/ 493664 h 1985875"/>
              <a:gd name="connsiteX4-769" fmla="*/ 1155622 w 1946874"/>
              <a:gd name="connsiteY4-770" fmla="*/ 572201 h 1985875"/>
              <a:gd name="connsiteX5-771" fmla="*/ 1351965 w 1946874"/>
              <a:gd name="connsiteY5-772" fmla="*/ 375858 h 1985875"/>
              <a:gd name="connsiteX6-773" fmla="*/ 1901727 w 1946874"/>
              <a:gd name="connsiteY6-774" fmla="*/ 1924167 h 1985875"/>
              <a:gd name="connsiteX7-775" fmla="*/ 1054644 w 1946874"/>
              <a:gd name="connsiteY7-776" fmla="*/ 1486600 h 1985875"/>
              <a:gd name="connsiteX8-777" fmla="*/ 1037816 w 1946874"/>
              <a:gd name="connsiteY8-778" fmla="*/ 1161232 h 1985875"/>
              <a:gd name="connsiteX9-779" fmla="*/ 1088304 w 1946874"/>
              <a:gd name="connsiteY9-780" fmla="*/ 757325 h 1985875"/>
              <a:gd name="connsiteX10-781" fmla="*/ 920009 w 1946874"/>
              <a:gd name="connsiteY10-782" fmla="*/ 611470 h 1985875"/>
              <a:gd name="connsiteX11-783" fmla="*/ 729276 w 1946874"/>
              <a:gd name="connsiteY11-784" fmla="*/ 751715 h 1985875"/>
              <a:gd name="connsiteX12-785" fmla="*/ 740495 w 1946874"/>
              <a:gd name="connsiteY12-786" fmla="*/ 1161232 h 1985875"/>
              <a:gd name="connsiteX13-787" fmla="*/ 785374 w 1946874"/>
              <a:gd name="connsiteY13-788" fmla="*/ 1509040 h 1985875"/>
              <a:gd name="connsiteX14-789" fmla="*/ 0 w 1946874"/>
              <a:gd name="connsiteY14-790" fmla="*/ 1985875 h 1985875"/>
              <a:gd name="connsiteX15-791" fmla="*/ 437565 w 1946874"/>
              <a:gd name="connsiteY15-792" fmla="*/ 387077 h 1985875"/>
              <a:gd name="connsiteX16-793" fmla="*/ 650738 w 1946874"/>
              <a:gd name="connsiteY16-794" fmla="*/ 611470 h 1985875"/>
              <a:gd name="connsiteX17-795" fmla="*/ 813423 w 1946874"/>
              <a:gd name="connsiteY17-796" fmla="*/ 499274 h 1985875"/>
              <a:gd name="connsiteX18-797" fmla="*/ 790984 w 1946874"/>
              <a:gd name="connsiteY18-798" fmla="*/ 0 h 1985875"/>
              <a:gd name="connsiteX0-799" fmla="*/ 790984 w 1946874"/>
              <a:gd name="connsiteY0-800" fmla="*/ 0 h 1985875"/>
              <a:gd name="connsiteX1-801" fmla="*/ 790984 w 1946874"/>
              <a:gd name="connsiteY1-802" fmla="*/ 0 h 1985875"/>
              <a:gd name="connsiteX2-803" fmla="*/ 1026596 w 1946874"/>
              <a:gd name="connsiteY2-804" fmla="*/ 5610 h 1985875"/>
              <a:gd name="connsiteX3-805" fmla="*/ 1020986 w 1946874"/>
              <a:gd name="connsiteY3-806" fmla="*/ 493664 h 1985875"/>
              <a:gd name="connsiteX4-807" fmla="*/ 1155622 w 1946874"/>
              <a:gd name="connsiteY4-808" fmla="*/ 572201 h 1985875"/>
              <a:gd name="connsiteX5-809" fmla="*/ 1351965 w 1946874"/>
              <a:gd name="connsiteY5-810" fmla="*/ 375858 h 1985875"/>
              <a:gd name="connsiteX6-811" fmla="*/ 1901727 w 1946874"/>
              <a:gd name="connsiteY6-812" fmla="*/ 1924167 h 1985875"/>
              <a:gd name="connsiteX7-813" fmla="*/ 1054644 w 1946874"/>
              <a:gd name="connsiteY7-814" fmla="*/ 1486600 h 1985875"/>
              <a:gd name="connsiteX8-815" fmla="*/ 1037816 w 1946874"/>
              <a:gd name="connsiteY8-816" fmla="*/ 1161232 h 1985875"/>
              <a:gd name="connsiteX9-817" fmla="*/ 1088304 w 1946874"/>
              <a:gd name="connsiteY9-818" fmla="*/ 757325 h 1985875"/>
              <a:gd name="connsiteX10-819" fmla="*/ 920009 w 1946874"/>
              <a:gd name="connsiteY10-820" fmla="*/ 611470 h 1985875"/>
              <a:gd name="connsiteX11-821" fmla="*/ 729276 w 1946874"/>
              <a:gd name="connsiteY11-822" fmla="*/ 751715 h 1985875"/>
              <a:gd name="connsiteX12-823" fmla="*/ 740495 w 1946874"/>
              <a:gd name="connsiteY12-824" fmla="*/ 1161232 h 1985875"/>
              <a:gd name="connsiteX13-825" fmla="*/ 785374 w 1946874"/>
              <a:gd name="connsiteY13-826" fmla="*/ 1509040 h 1985875"/>
              <a:gd name="connsiteX14-827" fmla="*/ 0 w 1946874"/>
              <a:gd name="connsiteY14-828" fmla="*/ 1985875 h 1985875"/>
              <a:gd name="connsiteX15-829" fmla="*/ 437565 w 1946874"/>
              <a:gd name="connsiteY15-830" fmla="*/ 387077 h 1985875"/>
              <a:gd name="connsiteX16-831" fmla="*/ 650738 w 1946874"/>
              <a:gd name="connsiteY16-832" fmla="*/ 611470 h 1985875"/>
              <a:gd name="connsiteX17-833" fmla="*/ 813423 w 1946874"/>
              <a:gd name="connsiteY17-834" fmla="*/ 499274 h 1985875"/>
              <a:gd name="connsiteX18-835" fmla="*/ 790984 w 1946874"/>
              <a:gd name="connsiteY18-836" fmla="*/ 0 h 1985875"/>
              <a:gd name="connsiteX0-837" fmla="*/ 790984 w 1946874"/>
              <a:gd name="connsiteY0-838" fmla="*/ 0 h 1985875"/>
              <a:gd name="connsiteX1-839" fmla="*/ 790984 w 1946874"/>
              <a:gd name="connsiteY1-840" fmla="*/ 0 h 1985875"/>
              <a:gd name="connsiteX2-841" fmla="*/ 1026596 w 1946874"/>
              <a:gd name="connsiteY2-842" fmla="*/ 5610 h 1985875"/>
              <a:gd name="connsiteX3-843" fmla="*/ 1020986 w 1946874"/>
              <a:gd name="connsiteY3-844" fmla="*/ 493664 h 1985875"/>
              <a:gd name="connsiteX4-845" fmla="*/ 1155622 w 1946874"/>
              <a:gd name="connsiteY4-846" fmla="*/ 572201 h 1985875"/>
              <a:gd name="connsiteX5-847" fmla="*/ 1351965 w 1946874"/>
              <a:gd name="connsiteY5-848" fmla="*/ 375858 h 1985875"/>
              <a:gd name="connsiteX6-849" fmla="*/ 1901727 w 1946874"/>
              <a:gd name="connsiteY6-850" fmla="*/ 1924167 h 1985875"/>
              <a:gd name="connsiteX7-851" fmla="*/ 1054644 w 1946874"/>
              <a:gd name="connsiteY7-852" fmla="*/ 1486600 h 1985875"/>
              <a:gd name="connsiteX8-853" fmla="*/ 1037816 w 1946874"/>
              <a:gd name="connsiteY8-854" fmla="*/ 1161232 h 1985875"/>
              <a:gd name="connsiteX9-855" fmla="*/ 1088304 w 1946874"/>
              <a:gd name="connsiteY9-856" fmla="*/ 757325 h 1985875"/>
              <a:gd name="connsiteX10-857" fmla="*/ 920009 w 1946874"/>
              <a:gd name="connsiteY10-858" fmla="*/ 611470 h 1985875"/>
              <a:gd name="connsiteX11-859" fmla="*/ 729276 w 1946874"/>
              <a:gd name="connsiteY11-860" fmla="*/ 751715 h 1985875"/>
              <a:gd name="connsiteX12-861" fmla="*/ 740495 w 1946874"/>
              <a:gd name="connsiteY12-862" fmla="*/ 1161232 h 1985875"/>
              <a:gd name="connsiteX13-863" fmla="*/ 785374 w 1946874"/>
              <a:gd name="connsiteY13-864" fmla="*/ 1509040 h 1985875"/>
              <a:gd name="connsiteX14-865" fmla="*/ 0 w 1946874"/>
              <a:gd name="connsiteY14-866" fmla="*/ 1985875 h 1985875"/>
              <a:gd name="connsiteX15-867" fmla="*/ 437565 w 1946874"/>
              <a:gd name="connsiteY15-868" fmla="*/ 387077 h 1985875"/>
              <a:gd name="connsiteX16-869" fmla="*/ 650738 w 1946874"/>
              <a:gd name="connsiteY16-870" fmla="*/ 611470 h 1985875"/>
              <a:gd name="connsiteX17-871" fmla="*/ 813423 w 1946874"/>
              <a:gd name="connsiteY17-872" fmla="*/ 499274 h 1985875"/>
              <a:gd name="connsiteX18-873" fmla="*/ 790984 w 1946874"/>
              <a:gd name="connsiteY18-874" fmla="*/ 0 h 1985875"/>
              <a:gd name="connsiteX0-875" fmla="*/ 790984 w 1946874"/>
              <a:gd name="connsiteY0-876" fmla="*/ 0 h 1985875"/>
              <a:gd name="connsiteX1-877" fmla="*/ 790984 w 1946874"/>
              <a:gd name="connsiteY1-878" fmla="*/ 0 h 1985875"/>
              <a:gd name="connsiteX2-879" fmla="*/ 1026596 w 1946874"/>
              <a:gd name="connsiteY2-880" fmla="*/ 5610 h 1985875"/>
              <a:gd name="connsiteX3-881" fmla="*/ 1020986 w 1946874"/>
              <a:gd name="connsiteY3-882" fmla="*/ 493664 h 1985875"/>
              <a:gd name="connsiteX4-883" fmla="*/ 1155622 w 1946874"/>
              <a:gd name="connsiteY4-884" fmla="*/ 572201 h 1985875"/>
              <a:gd name="connsiteX5-885" fmla="*/ 1351965 w 1946874"/>
              <a:gd name="connsiteY5-886" fmla="*/ 375858 h 1985875"/>
              <a:gd name="connsiteX6-887" fmla="*/ 1901727 w 1946874"/>
              <a:gd name="connsiteY6-888" fmla="*/ 1924167 h 1985875"/>
              <a:gd name="connsiteX7-889" fmla="*/ 1054644 w 1946874"/>
              <a:gd name="connsiteY7-890" fmla="*/ 1486600 h 1985875"/>
              <a:gd name="connsiteX8-891" fmla="*/ 1037816 w 1946874"/>
              <a:gd name="connsiteY8-892" fmla="*/ 1161232 h 1985875"/>
              <a:gd name="connsiteX9-893" fmla="*/ 1088304 w 1946874"/>
              <a:gd name="connsiteY9-894" fmla="*/ 757325 h 1985875"/>
              <a:gd name="connsiteX10-895" fmla="*/ 920009 w 1946874"/>
              <a:gd name="connsiteY10-896" fmla="*/ 611470 h 1985875"/>
              <a:gd name="connsiteX11-897" fmla="*/ 729276 w 1946874"/>
              <a:gd name="connsiteY11-898" fmla="*/ 751715 h 1985875"/>
              <a:gd name="connsiteX12-899" fmla="*/ 740495 w 1946874"/>
              <a:gd name="connsiteY12-900" fmla="*/ 1161232 h 1985875"/>
              <a:gd name="connsiteX13-901" fmla="*/ 785374 w 1946874"/>
              <a:gd name="connsiteY13-902" fmla="*/ 1509040 h 1985875"/>
              <a:gd name="connsiteX14-903" fmla="*/ 0 w 1946874"/>
              <a:gd name="connsiteY14-904" fmla="*/ 1985875 h 1985875"/>
              <a:gd name="connsiteX15-905" fmla="*/ 437565 w 1946874"/>
              <a:gd name="connsiteY15-906" fmla="*/ 387077 h 1985875"/>
              <a:gd name="connsiteX16-907" fmla="*/ 650738 w 1946874"/>
              <a:gd name="connsiteY16-908" fmla="*/ 611470 h 1985875"/>
              <a:gd name="connsiteX17-909" fmla="*/ 813423 w 1946874"/>
              <a:gd name="connsiteY17-910" fmla="*/ 499274 h 1985875"/>
              <a:gd name="connsiteX18-911" fmla="*/ 790984 w 1946874"/>
              <a:gd name="connsiteY18-912" fmla="*/ 0 h 1985875"/>
              <a:gd name="connsiteX0-913" fmla="*/ 790984 w 1946874"/>
              <a:gd name="connsiteY0-914" fmla="*/ 0 h 1985875"/>
              <a:gd name="connsiteX1-915" fmla="*/ 790984 w 1946874"/>
              <a:gd name="connsiteY1-916" fmla="*/ 0 h 1985875"/>
              <a:gd name="connsiteX2-917" fmla="*/ 1026596 w 1946874"/>
              <a:gd name="connsiteY2-918" fmla="*/ 5610 h 1985875"/>
              <a:gd name="connsiteX3-919" fmla="*/ 1020986 w 1946874"/>
              <a:gd name="connsiteY3-920" fmla="*/ 493664 h 1985875"/>
              <a:gd name="connsiteX4-921" fmla="*/ 1155622 w 1946874"/>
              <a:gd name="connsiteY4-922" fmla="*/ 572201 h 1985875"/>
              <a:gd name="connsiteX5-923" fmla="*/ 1351965 w 1946874"/>
              <a:gd name="connsiteY5-924" fmla="*/ 375858 h 1985875"/>
              <a:gd name="connsiteX6-925" fmla="*/ 1901727 w 1946874"/>
              <a:gd name="connsiteY6-926" fmla="*/ 1924167 h 1985875"/>
              <a:gd name="connsiteX7-927" fmla="*/ 1054644 w 1946874"/>
              <a:gd name="connsiteY7-928" fmla="*/ 1486600 h 1985875"/>
              <a:gd name="connsiteX8-929" fmla="*/ 1037816 w 1946874"/>
              <a:gd name="connsiteY8-930" fmla="*/ 1144403 h 1985875"/>
              <a:gd name="connsiteX9-931" fmla="*/ 1088304 w 1946874"/>
              <a:gd name="connsiteY9-932" fmla="*/ 757325 h 1985875"/>
              <a:gd name="connsiteX10-933" fmla="*/ 920009 w 1946874"/>
              <a:gd name="connsiteY10-934" fmla="*/ 611470 h 1985875"/>
              <a:gd name="connsiteX11-935" fmla="*/ 729276 w 1946874"/>
              <a:gd name="connsiteY11-936" fmla="*/ 751715 h 1985875"/>
              <a:gd name="connsiteX12-937" fmla="*/ 740495 w 1946874"/>
              <a:gd name="connsiteY12-938" fmla="*/ 1161232 h 1985875"/>
              <a:gd name="connsiteX13-939" fmla="*/ 785374 w 1946874"/>
              <a:gd name="connsiteY13-940" fmla="*/ 1509040 h 1985875"/>
              <a:gd name="connsiteX14-941" fmla="*/ 0 w 1946874"/>
              <a:gd name="connsiteY14-942" fmla="*/ 1985875 h 1985875"/>
              <a:gd name="connsiteX15-943" fmla="*/ 437565 w 1946874"/>
              <a:gd name="connsiteY15-944" fmla="*/ 387077 h 1985875"/>
              <a:gd name="connsiteX16-945" fmla="*/ 650738 w 1946874"/>
              <a:gd name="connsiteY16-946" fmla="*/ 611470 h 1985875"/>
              <a:gd name="connsiteX17-947" fmla="*/ 813423 w 1946874"/>
              <a:gd name="connsiteY17-948" fmla="*/ 499274 h 1985875"/>
              <a:gd name="connsiteX18-949" fmla="*/ 790984 w 1946874"/>
              <a:gd name="connsiteY18-950" fmla="*/ 0 h 1985875"/>
              <a:gd name="connsiteX0-951" fmla="*/ 790984 w 1946874"/>
              <a:gd name="connsiteY0-952" fmla="*/ 0 h 1985875"/>
              <a:gd name="connsiteX1-953" fmla="*/ 790984 w 1946874"/>
              <a:gd name="connsiteY1-954" fmla="*/ 0 h 1985875"/>
              <a:gd name="connsiteX2-955" fmla="*/ 1026596 w 1946874"/>
              <a:gd name="connsiteY2-956" fmla="*/ 5610 h 1985875"/>
              <a:gd name="connsiteX3-957" fmla="*/ 1020986 w 1946874"/>
              <a:gd name="connsiteY3-958" fmla="*/ 493664 h 1985875"/>
              <a:gd name="connsiteX4-959" fmla="*/ 1155622 w 1946874"/>
              <a:gd name="connsiteY4-960" fmla="*/ 572201 h 1985875"/>
              <a:gd name="connsiteX5-961" fmla="*/ 1351965 w 1946874"/>
              <a:gd name="connsiteY5-962" fmla="*/ 375858 h 1985875"/>
              <a:gd name="connsiteX6-963" fmla="*/ 1901727 w 1946874"/>
              <a:gd name="connsiteY6-964" fmla="*/ 1924167 h 1985875"/>
              <a:gd name="connsiteX7-965" fmla="*/ 1054644 w 1946874"/>
              <a:gd name="connsiteY7-966" fmla="*/ 1486600 h 1985875"/>
              <a:gd name="connsiteX8-967" fmla="*/ 1037816 w 1946874"/>
              <a:gd name="connsiteY8-968" fmla="*/ 1144403 h 1985875"/>
              <a:gd name="connsiteX9-969" fmla="*/ 1088304 w 1946874"/>
              <a:gd name="connsiteY9-970" fmla="*/ 757325 h 1985875"/>
              <a:gd name="connsiteX10-971" fmla="*/ 920009 w 1946874"/>
              <a:gd name="connsiteY10-972" fmla="*/ 611470 h 1985875"/>
              <a:gd name="connsiteX11-973" fmla="*/ 729276 w 1946874"/>
              <a:gd name="connsiteY11-974" fmla="*/ 751715 h 1985875"/>
              <a:gd name="connsiteX12-975" fmla="*/ 740495 w 1946874"/>
              <a:gd name="connsiteY12-976" fmla="*/ 1161232 h 1985875"/>
              <a:gd name="connsiteX13-977" fmla="*/ 785374 w 1946874"/>
              <a:gd name="connsiteY13-978" fmla="*/ 1509040 h 1985875"/>
              <a:gd name="connsiteX14-979" fmla="*/ 0 w 1946874"/>
              <a:gd name="connsiteY14-980" fmla="*/ 1985875 h 1985875"/>
              <a:gd name="connsiteX15-981" fmla="*/ 437565 w 1946874"/>
              <a:gd name="connsiteY15-982" fmla="*/ 387077 h 1985875"/>
              <a:gd name="connsiteX16-983" fmla="*/ 650738 w 1946874"/>
              <a:gd name="connsiteY16-984" fmla="*/ 611470 h 1985875"/>
              <a:gd name="connsiteX17-985" fmla="*/ 813423 w 1946874"/>
              <a:gd name="connsiteY17-986" fmla="*/ 499274 h 1985875"/>
              <a:gd name="connsiteX18-987" fmla="*/ 790984 w 1946874"/>
              <a:gd name="connsiteY18-988" fmla="*/ 0 h 1985875"/>
              <a:gd name="connsiteX0-989" fmla="*/ 790984 w 1946874"/>
              <a:gd name="connsiteY0-990" fmla="*/ 0 h 1985875"/>
              <a:gd name="connsiteX1-991" fmla="*/ 790984 w 1946874"/>
              <a:gd name="connsiteY1-992" fmla="*/ 0 h 1985875"/>
              <a:gd name="connsiteX2-993" fmla="*/ 1026596 w 1946874"/>
              <a:gd name="connsiteY2-994" fmla="*/ 5610 h 1985875"/>
              <a:gd name="connsiteX3-995" fmla="*/ 1020986 w 1946874"/>
              <a:gd name="connsiteY3-996" fmla="*/ 493664 h 1985875"/>
              <a:gd name="connsiteX4-997" fmla="*/ 1155622 w 1946874"/>
              <a:gd name="connsiteY4-998" fmla="*/ 572201 h 1985875"/>
              <a:gd name="connsiteX5-999" fmla="*/ 1351965 w 1946874"/>
              <a:gd name="connsiteY5-1000" fmla="*/ 375858 h 1985875"/>
              <a:gd name="connsiteX6-1001" fmla="*/ 1901727 w 1946874"/>
              <a:gd name="connsiteY6-1002" fmla="*/ 1924167 h 1985875"/>
              <a:gd name="connsiteX7-1003" fmla="*/ 1054644 w 1946874"/>
              <a:gd name="connsiteY7-1004" fmla="*/ 1486600 h 1985875"/>
              <a:gd name="connsiteX8-1005" fmla="*/ 1037816 w 1946874"/>
              <a:gd name="connsiteY8-1006" fmla="*/ 1144403 h 1985875"/>
              <a:gd name="connsiteX9-1007" fmla="*/ 1088304 w 1946874"/>
              <a:gd name="connsiteY9-1008" fmla="*/ 757325 h 1985875"/>
              <a:gd name="connsiteX10-1009" fmla="*/ 920009 w 1946874"/>
              <a:gd name="connsiteY10-1010" fmla="*/ 611470 h 1985875"/>
              <a:gd name="connsiteX11-1011" fmla="*/ 729276 w 1946874"/>
              <a:gd name="connsiteY11-1012" fmla="*/ 751715 h 1985875"/>
              <a:gd name="connsiteX12-1013" fmla="*/ 740495 w 1946874"/>
              <a:gd name="connsiteY12-1014" fmla="*/ 1161232 h 1985875"/>
              <a:gd name="connsiteX13-1015" fmla="*/ 785374 w 1946874"/>
              <a:gd name="connsiteY13-1016" fmla="*/ 1509040 h 1985875"/>
              <a:gd name="connsiteX14-1017" fmla="*/ 0 w 1946874"/>
              <a:gd name="connsiteY14-1018" fmla="*/ 1985875 h 1985875"/>
              <a:gd name="connsiteX15-1019" fmla="*/ 437565 w 1946874"/>
              <a:gd name="connsiteY15-1020" fmla="*/ 387077 h 1985875"/>
              <a:gd name="connsiteX16-1021" fmla="*/ 650738 w 1946874"/>
              <a:gd name="connsiteY16-1022" fmla="*/ 611470 h 1985875"/>
              <a:gd name="connsiteX17-1023" fmla="*/ 813423 w 1946874"/>
              <a:gd name="connsiteY17-1024" fmla="*/ 499274 h 1985875"/>
              <a:gd name="connsiteX18-1025" fmla="*/ 790984 w 1946874"/>
              <a:gd name="connsiteY18-1026" fmla="*/ 0 h 1985875"/>
              <a:gd name="connsiteX0-1027" fmla="*/ 790984 w 1946874"/>
              <a:gd name="connsiteY0-1028" fmla="*/ 0 h 1985875"/>
              <a:gd name="connsiteX1-1029" fmla="*/ 790984 w 1946874"/>
              <a:gd name="connsiteY1-1030" fmla="*/ 0 h 1985875"/>
              <a:gd name="connsiteX2-1031" fmla="*/ 1026596 w 1946874"/>
              <a:gd name="connsiteY2-1032" fmla="*/ 5610 h 1985875"/>
              <a:gd name="connsiteX3-1033" fmla="*/ 1020986 w 1946874"/>
              <a:gd name="connsiteY3-1034" fmla="*/ 493664 h 1985875"/>
              <a:gd name="connsiteX4-1035" fmla="*/ 1155622 w 1946874"/>
              <a:gd name="connsiteY4-1036" fmla="*/ 572201 h 1985875"/>
              <a:gd name="connsiteX5-1037" fmla="*/ 1351965 w 1946874"/>
              <a:gd name="connsiteY5-1038" fmla="*/ 375858 h 1985875"/>
              <a:gd name="connsiteX6-1039" fmla="*/ 1901727 w 1946874"/>
              <a:gd name="connsiteY6-1040" fmla="*/ 1924167 h 1985875"/>
              <a:gd name="connsiteX7-1041" fmla="*/ 1054644 w 1946874"/>
              <a:gd name="connsiteY7-1042" fmla="*/ 1486600 h 1985875"/>
              <a:gd name="connsiteX8-1043" fmla="*/ 1037816 w 1946874"/>
              <a:gd name="connsiteY8-1044" fmla="*/ 1144403 h 1985875"/>
              <a:gd name="connsiteX9-1045" fmla="*/ 1088304 w 1946874"/>
              <a:gd name="connsiteY9-1046" fmla="*/ 757325 h 1985875"/>
              <a:gd name="connsiteX10-1047" fmla="*/ 920009 w 1946874"/>
              <a:gd name="connsiteY10-1048" fmla="*/ 611470 h 1985875"/>
              <a:gd name="connsiteX11-1049" fmla="*/ 729276 w 1946874"/>
              <a:gd name="connsiteY11-1050" fmla="*/ 751715 h 1985875"/>
              <a:gd name="connsiteX12-1051" fmla="*/ 740495 w 1946874"/>
              <a:gd name="connsiteY12-1052" fmla="*/ 1161232 h 1985875"/>
              <a:gd name="connsiteX13-1053" fmla="*/ 785374 w 1946874"/>
              <a:gd name="connsiteY13-1054" fmla="*/ 1509040 h 1985875"/>
              <a:gd name="connsiteX14-1055" fmla="*/ 0 w 1946874"/>
              <a:gd name="connsiteY14-1056" fmla="*/ 1985875 h 1985875"/>
              <a:gd name="connsiteX15-1057" fmla="*/ 420736 w 1946874"/>
              <a:gd name="connsiteY15-1058" fmla="*/ 375858 h 1985875"/>
              <a:gd name="connsiteX16-1059" fmla="*/ 650738 w 1946874"/>
              <a:gd name="connsiteY16-1060" fmla="*/ 611470 h 1985875"/>
              <a:gd name="connsiteX17-1061" fmla="*/ 813423 w 1946874"/>
              <a:gd name="connsiteY17-1062" fmla="*/ 499274 h 1985875"/>
              <a:gd name="connsiteX18-1063" fmla="*/ 790984 w 1946874"/>
              <a:gd name="connsiteY18-1064" fmla="*/ 0 h 1985875"/>
              <a:gd name="connsiteX0-1065" fmla="*/ 790984 w 1946874"/>
              <a:gd name="connsiteY0-1066" fmla="*/ 0 h 1985875"/>
              <a:gd name="connsiteX1-1067" fmla="*/ 790984 w 1946874"/>
              <a:gd name="connsiteY1-1068" fmla="*/ 0 h 1985875"/>
              <a:gd name="connsiteX2-1069" fmla="*/ 1026596 w 1946874"/>
              <a:gd name="connsiteY2-1070" fmla="*/ 5610 h 1985875"/>
              <a:gd name="connsiteX3-1071" fmla="*/ 1020986 w 1946874"/>
              <a:gd name="connsiteY3-1072" fmla="*/ 493664 h 1985875"/>
              <a:gd name="connsiteX4-1073" fmla="*/ 1155622 w 1946874"/>
              <a:gd name="connsiteY4-1074" fmla="*/ 572201 h 1985875"/>
              <a:gd name="connsiteX5-1075" fmla="*/ 1351965 w 1946874"/>
              <a:gd name="connsiteY5-1076" fmla="*/ 375858 h 1985875"/>
              <a:gd name="connsiteX6-1077" fmla="*/ 1901727 w 1946874"/>
              <a:gd name="connsiteY6-1078" fmla="*/ 1924167 h 1985875"/>
              <a:gd name="connsiteX7-1079" fmla="*/ 1054644 w 1946874"/>
              <a:gd name="connsiteY7-1080" fmla="*/ 1486600 h 1985875"/>
              <a:gd name="connsiteX8-1081" fmla="*/ 1037816 w 1946874"/>
              <a:gd name="connsiteY8-1082" fmla="*/ 1144403 h 1985875"/>
              <a:gd name="connsiteX9-1083" fmla="*/ 1088304 w 1946874"/>
              <a:gd name="connsiteY9-1084" fmla="*/ 757325 h 1985875"/>
              <a:gd name="connsiteX10-1085" fmla="*/ 920009 w 1946874"/>
              <a:gd name="connsiteY10-1086" fmla="*/ 611470 h 1985875"/>
              <a:gd name="connsiteX11-1087" fmla="*/ 729276 w 1946874"/>
              <a:gd name="connsiteY11-1088" fmla="*/ 751715 h 1985875"/>
              <a:gd name="connsiteX12-1089" fmla="*/ 740495 w 1946874"/>
              <a:gd name="connsiteY12-1090" fmla="*/ 1161232 h 1985875"/>
              <a:gd name="connsiteX13-1091" fmla="*/ 785374 w 1946874"/>
              <a:gd name="connsiteY13-1092" fmla="*/ 1509040 h 1985875"/>
              <a:gd name="connsiteX14-1093" fmla="*/ 0 w 1946874"/>
              <a:gd name="connsiteY14-1094" fmla="*/ 1985875 h 1985875"/>
              <a:gd name="connsiteX15-1095" fmla="*/ 420736 w 1946874"/>
              <a:gd name="connsiteY15-1096" fmla="*/ 375858 h 1985875"/>
              <a:gd name="connsiteX16-1097" fmla="*/ 650738 w 1946874"/>
              <a:gd name="connsiteY16-1098" fmla="*/ 611470 h 1985875"/>
              <a:gd name="connsiteX17-1099" fmla="*/ 813423 w 1946874"/>
              <a:gd name="connsiteY17-1100" fmla="*/ 499274 h 1985875"/>
              <a:gd name="connsiteX18-1101" fmla="*/ 790984 w 1946874"/>
              <a:gd name="connsiteY18-1102" fmla="*/ 0 h 1985875"/>
              <a:gd name="connsiteX0-1103" fmla="*/ 858302 w 2014192"/>
              <a:gd name="connsiteY0-1104" fmla="*/ 0 h 1958316"/>
              <a:gd name="connsiteX1-1105" fmla="*/ 858302 w 2014192"/>
              <a:gd name="connsiteY1-1106" fmla="*/ 0 h 1958316"/>
              <a:gd name="connsiteX2-1107" fmla="*/ 1093914 w 2014192"/>
              <a:gd name="connsiteY2-1108" fmla="*/ 5610 h 1958316"/>
              <a:gd name="connsiteX3-1109" fmla="*/ 1088304 w 2014192"/>
              <a:gd name="connsiteY3-1110" fmla="*/ 493664 h 1958316"/>
              <a:gd name="connsiteX4-1111" fmla="*/ 1222940 w 2014192"/>
              <a:gd name="connsiteY4-1112" fmla="*/ 572201 h 1958316"/>
              <a:gd name="connsiteX5-1113" fmla="*/ 1419283 w 2014192"/>
              <a:gd name="connsiteY5-1114" fmla="*/ 375858 h 1958316"/>
              <a:gd name="connsiteX6-1115" fmla="*/ 1969045 w 2014192"/>
              <a:gd name="connsiteY6-1116" fmla="*/ 1924167 h 1958316"/>
              <a:gd name="connsiteX7-1117" fmla="*/ 1121962 w 2014192"/>
              <a:gd name="connsiteY7-1118" fmla="*/ 1486600 h 1958316"/>
              <a:gd name="connsiteX8-1119" fmla="*/ 1105134 w 2014192"/>
              <a:gd name="connsiteY8-1120" fmla="*/ 1144403 h 1958316"/>
              <a:gd name="connsiteX9-1121" fmla="*/ 1155622 w 2014192"/>
              <a:gd name="connsiteY9-1122" fmla="*/ 757325 h 1958316"/>
              <a:gd name="connsiteX10-1123" fmla="*/ 987327 w 2014192"/>
              <a:gd name="connsiteY10-1124" fmla="*/ 611470 h 1958316"/>
              <a:gd name="connsiteX11-1125" fmla="*/ 796594 w 2014192"/>
              <a:gd name="connsiteY11-1126" fmla="*/ 751715 h 1958316"/>
              <a:gd name="connsiteX12-1127" fmla="*/ 807813 w 2014192"/>
              <a:gd name="connsiteY12-1128" fmla="*/ 1161232 h 1958316"/>
              <a:gd name="connsiteX13-1129" fmla="*/ 852692 w 2014192"/>
              <a:gd name="connsiteY13-1130" fmla="*/ 1509040 h 1958316"/>
              <a:gd name="connsiteX14-1131" fmla="*/ 0 w 2014192"/>
              <a:gd name="connsiteY14-1132" fmla="*/ 1952216 h 1958316"/>
              <a:gd name="connsiteX15-1133" fmla="*/ 488054 w 2014192"/>
              <a:gd name="connsiteY15-1134" fmla="*/ 375858 h 1958316"/>
              <a:gd name="connsiteX16-1135" fmla="*/ 718056 w 2014192"/>
              <a:gd name="connsiteY16-1136" fmla="*/ 611470 h 1958316"/>
              <a:gd name="connsiteX17-1137" fmla="*/ 880741 w 2014192"/>
              <a:gd name="connsiteY17-1138" fmla="*/ 499274 h 1958316"/>
              <a:gd name="connsiteX18-1139" fmla="*/ 858302 w 2014192"/>
              <a:gd name="connsiteY18-1140" fmla="*/ 0 h 1958316"/>
              <a:gd name="connsiteX0-1141" fmla="*/ 947503 w 2103393"/>
              <a:gd name="connsiteY0-1142" fmla="*/ 0 h 1958316"/>
              <a:gd name="connsiteX1-1143" fmla="*/ 947503 w 2103393"/>
              <a:gd name="connsiteY1-1144" fmla="*/ 0 h 1958316"/>
              <a:gd name="connsiteX2-1145" fmla="*/ 1183115 w 2103393"/>
              <a:gd name="connsiteY2-1146" fmla="*/ 5610 h 1958316"/>
              <a:gd name="connsiteX3-1147" fmla="*/ 1177505 w 2103393"/>
              <a:gd name="connsiteY3-1148" fmla="*/ 493664 h 1958316"/>
              <a:gd name="connsiteX4-1149" fmla="*/ 1312141 w 2103393"/>
              <a:gd name="connsiteY4-1150" fmla="*/ 572201 h 1958316"/>
              <a:gd name="connsiteX5-1151" fmla="*/ 1508484 w 2103393"/>
              <a:gd name="connsiteY5-1152" fmla="*/ 375858 h 1958316"/>
              <a:gd name="connsiteX6-1153" fmla="*/ 2058246 w 2103393"/>
              <a:gd name="connsiteY6-1154" fmla="*/ 1924167 h 1958316"/>
              <a:gd name="connsiteX7-1155" fmla="*/ 1211163 w 2103393"/>
              <a:gd name="connsiteY7-1156" fmla="*/ 1486600 h 1958316"/>
              <a:gd name="connsiteX8-1157" fmla="*/ 1194335 w 2103393"/>
              <a:gd name="connsiteY8-1158" fmla="*/ 1144403 h 1958316"/>
              <a:gd name="connsiteX9-1159" fmla="*/ 1244823 w 2103393"/>
              <a:gd name="connsiteY9-1160" fmla="*/ 757325 h 1958316"/>
              <a:gd name="connsiteX10-1161" fmla="*/ 1076528 w 2103393"/>
              <a:gd name="connsiteY10-1162" fmla="*/ 611470 h 1958316"/>
              <a:gd name="connsiteX11-1163" fmla="*/ 885795 w 2103393"/>
              <a:gd name="connsiteY11-1164" fmla="*/ 751715 h 1958316"/>
              <a:gd name="connsiteX12-1165" fmla="*/ 897014 w 2103393"/>
              <a:gd name="connsiteY12-1166" fmla="*/ 1161232 h 1958316"/>
              <a:gd name="connsiteX13-1167" fmla="*/ 941893 w 2103393"/>
              <a:gd name="connsiteY13-1168" fmla="*/ 1509040 h 1958316"/>
              <a:gd name="connsiteX14-1169" fmla="*/ 89201 w 2103393"/>
              <a:gd name="connsiteY14-1170" fmla="*/ 1952216 h 1958316"/>
              <a:gd name="connsiteX15-1171" fmla="*/ 577255 w 2103393"/>
              <a:gd name="connsiteY15-1172" fmla="*/ 375858 h 1958316"/>
              <a:gd name="connsiteX16-1173" fmla="*/ 807257 w 2103393"/>
              <a:gd name="connsiteY16-1174" fmla="*/ 611470 h 1958316"/>
              <a:gd name="connsiteX17-1175" fmla="*/ 969942 w 2103393"/>
              <a:gd name="connsiteY17-1176" fmla="*/ 499274 h 1958316"/>
              <a:gd name="connsiteX18-1177" fmla="*/ 947503 w 2103393"/>
              <a:gd name="connsiteY18-1178" fmla="*/ 0 h 1958316"/>
              <a:gd name="connsiteX0-1179" fmla="*/ 947503 w 2103393"/>
              <a:gd name="connsiteY0-1180" fmla="*/ 0 h 1958316"/>
              <a:gd name="connsiteX1-1181" fmla="*/ 947503 w 2103393"/>
              <a:gd name="connsiteY1-1182" fmla="*/ 0 h 1958316"/>
              <a:gd name="connsiteX2-1183" fmla="*/ 1183115 w 2103393"/>
              <a:gd name="connsiteY2-1184" fmla="*/ 5610 h 1958316"/>
              <a:gd name="connsiteX3-1185" fmla="*/ 1177505 w 2103393"/>
              <a:gd name="connsiteY3-1186" fmla="*/ 493664 h 1958316"/>
              <a:gd name="connsiteX4-1187" fmla="*/ 1312141 w 2103393"/>
              <a:gd name="connsiteY4-1188" fmla="*/ 572201 h 1958316"/>
              <a:gd name="connsiteX5-1189" fmla="*/ 1508484 w 2103393"/>
              <a:gd name="connsiteY5-1190" fmla="*/ 375858 h 1958316"/>
              <a:gd name="connsiteX6-1191" fmla="*/ 2058246 w 2103393"/>
              <a:gd name="connsiteY6-1192" fmla="*/ 1924167 h 1958316"/>
              <a:gd name="connsiteX7-1193" fmla="*/ 1211163 w 2103393"/>
              <a:gd name="connsiteY7-1194" fmla="*/ 1486600 h 1958316"/>
              <a:gd name="connsiteX8-1195" fmla="*/ 1194335 w 2103393"/>
              <a:gd name="connsiteY8-1196" fmla="*/ 1144403 h 1958316"/>
              <a:gd name="connsiteX9-1197" fmla="*/ 1244823 w 2103393"/>
              <a:gd name="connsiteY9-1198" fmla="*/ 757325 h 1958316"/>
              <a:gd name="connsiteX10-1199" fmla="*/ 1076528 w 2103393"/>
              <a:gd name="connsiteY10-1200" fmla="*/ 611470 h 1958316"/>
              <a:gd name="connsiteX11-1201" fmla="*/ 885795 w 2103393"/>
              <a:gd name="connsiteY11-1202" fmla="*/ 751715 h 1958316"/>
              <a:gd name="connsiteX12-1203" fmla="*/ 897014 w 2103393"/>
              <a:gd name="connsiteY12-1204" fmla="*/ 1161232 h 1958316"/>
              <a:gd name="connsiteX13-1205" fmla="*/ 941893 w 2103393"/>
              <a:gd name="connsiteY13-1206" fmla="*/ 1509040 h 1958316"/>
              <a:gd name="connsiteX14-1207" fmla="*/ 89201 w 2103393"/>
              <a:gd name="connsiteY14-1208" fmla="*/ 1952216 h 1958316"/>
              <a:gd name="connsiteX15-1209" fmla="*/ 577255 w 2103393"/>
              <a:gd name="connsiteY15-1210" fmla="*/ 375858 h 1958316"/>
              <a:gd name="connsiteX16-1211" fmla="*/ 807257 w 2103393"/>
              <a:gd name="connsiteY16-1212" fmla="*/ 611470 h 1958316"/>
              <a:gd name="connsiteX17-1213" fmla="*/ 969942 w 2103393"/>
              <a:gd name="connsiteY17-1214" fmla="*/ 499274 h 1958316"/>
              <a:gd name="connsiteX18-1215" fmla="*/ 947503 w 2103393"/>
              <a:gd name="connsiteY18-1216" fmla="*/ 0 h 1958316"/>
              <a:gd name="connsiteX0-1217" fmla="*/ 947503 w 2103393"/>
              <a:gd name="connsiteY0-1218" fmla="*/ 0 h 1958316"/>
              <a:gd name="connsiteX1-1219" fmla="*/ 947503 w 2103393"/>
              <a:gd name="connsiteY1-1220" fmla="*/ 0 h 1958316"/>
              <a:gd name="connsiteX2-1221" fmla="*/ 1183115 w 2103393"/>
              <a:gd name="connsiteY2-1222" fmla="*/ 5610 h 1958316"/>
              <a:gd name="connsiteX3-1223" fmla="*/ 1177505 w 2103393"/>
              <a:gd name="connsiteY3-1224" fmla="*/ 493664 h 1958316"/>
              <a:gd name="connsiteX4-1225" fmla="*/ 1312141 w 2103393"/>
              <a:gd name="connsiteY4-1226" fmla="*/ 572201 h 1958316"/>
              <a:gd name="connsiteX5-1227" fmla="*/ 1508484 w 2103393"/>
              <a:gd name="connsiteY5-1228" fmla="*/ 375858 h 1958316"/>
              <a:gd name="connsiteX6-1229" fmla="*/ 2058246 w 2103393"/>
              <a:gd name="connsiteY6-1230" fmla="*/ 1924167 h 1958316"/>
              <a:gd name="connsiteX7-1231" fmla="*/ 1211163 w 2103393"/>
              <a:gd name="connsiteY7-1232" fmla="*/ 1486600 h 1958316"/>
              <a:gd name="connsiteX8-1233" fmla="*/ 1194335 w 2103393"/>
              <a:gd name="connsiteY8-1234" fmla="*/ 1144403 h 1958316"/>
              <a:gd name="connsiteX9-1235" fmla="*/ 1244823 w 2103393"/>
              <a:gd name="connsiteY9-1236" fmla="*/ 757325 h 1958316"/>
              <a:gd name="connsiteX10-1237" fmla="*/ 1076528 w 2103393"/>
              <a:gd name="connsiteY10-1238" fmla="*/ 611470 h 1958316"/>
              <a:gd name="connsiteX11-1239" fmla="*/ 885795 w 2103393"/>
              <a:gd name="connsiteY11-1240" fmla="*/ 751715 h 1958316"/>
              <a:gd name="connsiteX12-1241" fmla="*/ 897014 w 2103393"/>
              <a:gd name="connsiteY12-1242" fmla="*/ 1161232 h 1958316"/>
              <a:gd name="connsiteX13-1243" fmla="*/ 930674 w 2103393"/>
              <a:gd name="connsiteY13-1244" fmla="*/ 1480991 h 1958316"/>
              <a:gd name="connsiteX14-1245" fmla="*/ 89201 w 2103393"/>
              <a:gd name="connsiteY14-1246" fmla="*/ 1952216 h 1958316"/>
              <a:gd name="connsiteX15-1247" fmla="*/ 577255 w 2103393"/>
              <a:gd name="connsiteY15-1248" fmla="*/ 375858 h 1958316"/>
              <a:gd name="connsiteX16-1249" fmla="*/ 807257 w 2103393"/>
              <a:gd name="connsiteY16-1250" fmla="*/ 611470 h 1958316"/>
              <a:gd name="connsiteX17-1251" fmla="*/ 969942 w 2103393"/>
              <a:gd name="connsiteY17-1252" fmla="*/ 499274 h 1958316"/>
              <a:gd name="connsiteX18-1253" fmla="*/ 947503 w 2103393"/>
              <a:gd name="connsiteY18-1254" fmla="*/ 0 h 1958316"/>
              <a:gd name="connsiteX0-1255" fmla="*/ 947503 w 2103393"/>
              <a:gd name="connsiteY0-1256" fmla="*/ 0 h 1958316"/>
              <a:gd name="connsiteX1-1257" fmla="*/ 947503 w 2103393"/>
              <a:gd name="connsiteY1-1258" fmla="*/ 0 h 1958316"/>
              <a:gd name="connsiteX2-1259" fmla="*/ 1183115 w 2103393"/>
              <a:gd name="connsiteY2-1260" fmla="*/ 5610 h 1958316"/>
              <a:gd name="connsiteX3-1261" fmla="*/ 1177505 w 2103393"/>
              <a:gd name="connsiteY3-1262" fmla="*/ 493664 h 1958316"/>
              <a:gd name="connsiteX4-1263" fmla="*/ 1312141 w 2103393"/>
              <a:gd name="connsiteY4-1264" fmla="*/ 572201 h 1958316"/>
              <a:gd name="connsiteX5-1265" fmla="*/ 1508484 w 2103393"/>
              <a:gd name="connsiteY5-1266" fmla="*/ 375858 h 1958316"/>
              <a:gd name="connsiteX6-1267" fmla="*/ 2058246 w 2103393"/>
              <a:gd name="connsiteY6-1268" fmla="*/ 1924167 h 1958316"/>
              <a:gd name="connsiteX7-1269" fmla="*/ 1211163 w 2103393"/>
              <a:gd name="connsiteY7-1270" fmla="*/ 1486600 h 1958316"/>
              <a:gd name="connsiteX8-1271" fmla="*/ 1194335 w 2103393"/>
              <a:gd name="connsiteY8-1272" fmla="*/ 1144403 h 1958316"/>
              <a:gd name="connsiteX9-1273" fmla="*/ 1244823 w 2103393"/>
              <a:gd name="connsiteY9-1274" fmla="*/ 757325 h 1958316"/>
              <a:gd name="connsiteX10-1275" fmla="*/ 1076528 w 2103393"/>
              <a:gd name="connsiteY10-1276" fmla="*/ 611470 h 1958316"/>
              <a:gd name="connsiteX11-1277" fmla="*/ 885795 w 2103393"/>
              <a:gd name="connsiteY11-1278" fmla="*/ 751715 h 1958316"/>
              <a:gd name="connsiteX12-1279" fmla="*/ 897014 w 2103393"/>
              <a:gd name="connsiteY12-1280" fmla="*/ 1161232 h 1958316"/>
              <a:gd name="connsiteX13-1281" fmla="*/ 930674 w 2103393"/>
              <a:gd name="connsiteY13-1282" fmla="*/ 1480991 h 1958316"/>
              <a:gd name="connsiteX14-1283" fmla="*/ 89201 w 2103393"/>
              <a:gd name="connsiteY14-1284" fmla="*/ 1952216 h 1958316"/>
              <a:gd name="connsiteX15-1285" fmla="*/ 577255 w 2103393"/>
              <a:gd name="connsiteY15-1286" fmla="*/ 375858 h 1958316"/>
              <a:gd name="connsiteX16-1287" fmla="*/ 807257 w 2103393"/>
              <a:gd name="connsiteY16-1288" fmla="*/ 611470 h 1958316"/>
              <a:gd name="connsiteX17-1289" fmla="*/ 969942 w 2103393"/>
              <a:gd name="connsiteY17-1290" fmla="*/ 499274 h 1958316"/>
              <a:gd name="connsiteX18-1291" fmla="*/ 947503 w 2103393"/>
              <a:gd name="connsiteY18-1292" fmla="*/ 0 h 1958316"/>
              <a:gd name="connsiteX0-1293" fmla="*/ 947503 w 2103393"/>
              <a:gd name="connsiteY0-1294" fmla="*/ 0 h 1958316"/>
              <a:gd name="connsiteX1-1295" fmla="*/ 947503 w 2103393"/>
              <a:gd name="connsiteY1-1296" fmla="*/ 0 h 1958316"/>
              <a:gd name="connsiteX2-1297" fmla="*/ 1183115 w 2103393"/>
              <a:gd name="connsiteY2-1298" fmla="*/ 5610 h 1958316"/>
              <a:gd name="connsiteX3-1299" fmla="*/ 1177505 w 2103393"/>
              <a:gd name="connsiteY3-1300" fmla="*/ 493664 h 1958316"/>
              <a:gd name="connsiteX4-1301" fmla="*/ 1312141 w 2103393"/>
              <a:gd name="connsiteY4-1302" fmla="*/ 572201 h 1958316"/>
              <a:gd name="connsiteX5-1303" fmla="*/ 1508484 w 2103393"/>
              <a:gd name="connsiteY5-1304" fmla="*/ 375858 h 1958316"/>
              <a:gd name="connsiteX6-1305" fmla="*/ 2058246 w 2103393"/>
              <a:gd name="connsiteY6-1306" fmla="*/ 1924167 h 1958316"/>
              <a:gd name="connsiteX7-1307" fmla="*/ 1211163 w 2103393"/>
              <a:gd name="connsiteY7-1308" fmla="*/ 1486600 h 1958316"/>
              <a:gd name="connsiteX8-1309" fmla="*/ 1194335 w 2103393"/>
              <a:gd name="connsiteY8-1310" fmla="*/ 1144403 h 1958316"/>
              <a:gd name="connsiteX9-1311" fmla="*/ 1244823 w 2103393"/>
              <a:gd name="connsiteY9-1312" fmla="*/ 757325 h 1958316"/>
              <a:gd name="connsiteX10-1313" fmla="*/ 1076528 w 2103393"/>
              <a:gd name="connsiteY10-1314" fmla="*/ 611470 h 1958316"/>
              <a:gd name="connsiteX11-1315" fmla="*/ 885795 w 2103393"/>
              <a:gd name="connsiteY11-1316" fmla="*/ 751715 h 1958316"/>
              <a:gd name="connsiteX12-1317" fmla="*/ 897014 w 2103393"/>
              <a:gd name="connsiteY12-1318" fmla="*/ 1161232 h 1958316"/>
              <a:gd name="connsiteX13-1319" fmla="*/ 930674 w 2103393"/>
              <a:gd name="connsiteY13-1320" fmla="*/ 1480991 h 1958316"/>
              <a:gd name="connsiteX14-1321" fmla="*/ 89201 w 2103393"/>
              <a:gd name="connsiteY14-1322" fmla="*/ 1952216 h 1958316"/>
              <a:gd name="connsiteX15-1323" fmla="*/ 577255 w 2103393"/>
              <a:gd name="connsiteY15-1324" fmla="*/ 375858 h 1958316"/>
              <a:gd name="connsiteX16-1325" fmla="*/ 807257 w 2103393"/>
              <a:gd name="connsiteY16-1326" fmla="*/ 611470 h 1958316"/>
              <a:gd name="connsiteX17-1327" fmla="*/ 969942 w 2103393"/>
              <a:gd name="connsiteY17-1328" fmla="*/ 499274 h 1958316"/>
              <a:gd name="connsiteX18-1329" fmla="*/ 947503 w 2103393"/>
              <a:gd name="connsiteY18-1330" fmla="*/ 0 h 1958316"/>
              <a:gd name="connsiteX0-1331" fmla="*/ 947503 w 2103393"/>
              <a:gd name="connsiteY0-1332" fmla="*/ 0 h 1958316"/>
              <a:gd name="connsiteX1-1333" fmla="*/ 947503 w 2103393"/>
              <a:gd name="connsiteY1-1334" fmla="*/ 0 h 1958316"/>
              <a:gd name="connsiteX2-1335" fmla="*/ 1183115 w 2103393"/>
              <a:gd name="connsiteY2-1336" fmla="*/ 5610 h 1958316"/>
              <a:gd name="connsiteX3-1337" fmla="*/ 1177505 w 2103393"/>
              <a:gd name="connsiteY3-1338" fmla="*/ 493664 h 1958316"/>
              <a:gd name="connsiteX4-1339" fmla="*/ 1312141 w 2103393"/>
              <a:gd name="connsiteY4-1340" fmla="*/ 572201 h 1958316"/>
              <a:gd name="connsiteX5-1341" fmla="*/ 1508484 w 2103393"/>
              <a:gd name="connsiteY5-1342" fmla="*/ 375858 h 1958316"/>
              <a:gd name="connsiteX6-1343" fmla="*/ 2058246 w 2103393"/>
              <a:gd name="connsiteY6-1344" fmla="*/ 1924167 h 1958316"/>
              <a:gd name="connsiteX7-1345" fmla="*/ 1211163 w 2103393"/>
              <a:gd name="connsiteY7-1346" fmla="*/ 1486600 h 1958316"/>
              <a:gd name="connsiteX8-1347" fmla="*/ 1194335 w 2103393"/>
              <a:gd name="connsiteY8-1348" fmla="*/ 1144403 h 1958316"/>
              <a:gd name="connsiteX9-1349" fmla="*/ 1244823 w 2103393"/>
              <a:gd name="connsiteY9-1350" fmla="*/ 757325 h 1958316"/>
              <a:gd name="connsiteX10-1351" fmla="*/ 1076528 w 2103393"/>
              <a:gd name="connsiteY10-1352" fmla="*/ 611470 h 1958316"/>
              <a:gd name="connsiteX11-1353" fmla="*/ 885795 w 2103393"/>
              <a:gd name="connsiteY11-1354" fmla="*/ 751715 h 1958316"/>
              <a:gd name="connsiteX12-1355" fmla="*/ 897014 w 2103393"/>
              <a:gd name="connsiteY12-1356" fmla="*/ 1161232 h 1958316"/>
              <a:gd name="connsiteX13-1357" fmla="*/ 930674 w 2103393"/>
              <a:gd name="connsiteY13-1358" fmla="*/ 1480991 h 1958316"/>
              <a:gd name="connsiteX14-1359" fmla="*/ 89201 w 2103393"/>
              <a:gd name="connsiteY14-1360" fmla="*/ 1952216 h 1958316"/>
              <a:gd name="connsiteX15-1361" fmla="*/ 577255 w 2103393"/>
              <a:gd name="connsiteY15-1362" fmla="*/ 375858 h 1958316"/>
              <a:gd name="connsiteX16-1363" fmla="*/ 807257 w 2103393"/>
              <a:gd name="connsiteY16-1364" fmla="*/ 611470 h 1958316"/>
              <a:gd name="connsiteX17-1365" fmla="*/ 969942 w 2103393"/>
              <a:gd name="connsiteY17-1366" fmla="*/ 499274 h 1958316"/>
              <a:gd name="connsiteX18-1367" fmla="*/ 947503 w 2103393"/>
              <a:gd name="connsiteY18-1368" fmla="*/ 0 h 1958316"/>
              <a:gd name="connsiteX0-1369" fmla="*/ 947503 w 2103393"/>
              <a:gd name="connsiteY0-1370" fmla="*/ 0 h 1958316"/>
              <a:gd name="connsiteX1-1371" fmla="*/ 947503 w 2103393"/>
              <a:gd name="connsiteY1-1372" fmla="*/ 0 h 1958316"/>
              <a:gd name="connsiteX2-1373" fmla="*/ 1183115 w 2103393"/>
              <a:gd name="connsiteY2-1374" fmla="*/ 5610 h 1958316"/>
              <a:gd name="connsiteX3-1375" fmla="*/ 1177505 w 2103393"/>
              <a:gd name="connsiteY3-1376" fmla="*/ 493664 h 1958316"/>
              <a:gd name="connsiteX4-1377" fmla="*/ 1312141 w 2103393"/>
              <a:gd name="connsiteY4-1378" fmla="*/ 572201 h 1958316"/>
              <a:gd name="connsiteX5-1379" fmla="*/ 1508484 w 2103393"/>
              <a:gd name="connsiteY5-1380" fmla="*/ 375858 h 1958316"/>
              <a:gd name="connsiteX6-1381" fmla="*/ 2058246 w 2103393"/>
              <a:gd name="connsiteY6-1382" fmla="*/ 1924167 h 1958316"/>
              <a:gd name="connsiteX7-1383" fmla="*/ 1211163 w 2103393"/>
              <a:gd name="connsiteY7-1384" fmla="*/ 1486600 h 1958316"/>
              <a:gd name="connsiteX8-1385" fmla="*/ 1194335 w 2103393"/>
              <a:gd name="connsiteY8-1386" fmla="*/ 1144403 h 1958316"/>
              <a:gd name="connsiteX9-1387" fmla="*/ 1244823 w 2103393"/>
              <a:gd name="connsiteY9-1388" fmla="*/ 757325 h 1958316"/>
              <a:gd name="connsiteX10-1389" fmla="*/ 1076528 w 2103393"/>
              <a:gd name="connsiteY10-1390" fmla="*/ 611470 h 1958316"/>
              <a:gd name="connsiteX11-1391" fmla="*/ 885795 w 2103393"/>
              <a:gd name="connsiteY11-1392" fmla="*/ 751715 h 1958316"/>
              <a:gd name="connsiteX12-1393" fmla="*/ 897014 w 2103393"/>
              <a:gd name="connsiteY12-1394" fmla="*/ 1161232 h 1958316"/>
              <a:gd name="connsiteX13-1395" fmla="*/ 930674 w 2103393"/>
              <a:gd name="connsiteY13-1396" fmla="*/ 1480991 h 1958316"/>
              <a:gd name="connsiteX14-1397" fmla="*/ 89201 w 2103393"/>
              <a:gd name="connsiteY14-1398" fmla="*/ 1952216 h 1958316"/>
              <a:gd name="connsiteX15-1399" fmla="*/ 577255 w 2103393"/>
              <a:gd name="connsiteY15-1400" fmla="*/ 375858 h 1958316"/>
              <a:gd name="connsiteX16-1401" fmla="*/ 807257 w 2103393"/>
              <a:gd name="connsiteY16-1402" fmla="*/ 611470 h 1958316"/>
              <a:gd name="connsiteX17-1403" fmla="*/ 969942 w 2103393"/>
              <a:gd name="connsiteY17-1404" fmla="*/ 499274 h 1958316"/>
              <a:gd name="connsiteX18-1405" fmla="*/ 947503 w 2103393"/>
              <a:gd name="connsiteY18-1406" fmla="*/ 0 h 1958316"/>
              <a:gd name="connsiteX0-1407" fmla="*/ 947503 w 2103393"/>
              <a:gd name="connsiteY0-1408" fmla="*/ 0 h 1958316"/>
              <a:gd name="connsiteX1-1409" fmla="*/ 947503 w 2103393"/>
              <a:gd name="connsiteY1-1410" fmla="*/ 0 h 1958316"/>
              <a:gd name="connsiteX2-1411" fmla="*/ 1183115 w 2103393"/>
              <a:gd name="connsiteY2-1412" fmla="*/ 5610 h 1958316"/>
              <a:gd name="connsiteX3-1413" fmla="*/ 1177505 w 2103393"/>
              <a:gd name="connsiteY3-1414" fmla="*/ 493664 h 1958316"/>
              <a:gd name="connsiteX4-1415" fmla="*/ 1312141 w 2103393"/>
              <a:gd name="connsiteY4-1416" fmla="*/ 572201 h 1958316"/>
              <a:gd name="connsiteX5-1417" fmla="*/ 1508484 w 2103393"/>
              <a:gd name="connsiteY5-1418" fmla="*/ 375858 h 1958316"/>
              <a:gd name="connsiteX6-1419" fmla="*/ 2058246 w 2103393"/>
              <a:gd name="connsiteY6-1420" fmla="*/ 1924167 h 1958316"/>
              <a:gd name="connsiteX7-1421" fmla="*/ 1211163 w 2103393"/>
              <a:gd name="connsiteY7-1422" fmla="*/ 1486600 h 1958316"/>
              <a:gd name="connsiteX8-1423" fmla="*/ 1194335 w 2103393"/>
              <a:gd name="connsiteY8-1424" fmla="*/ 1144403 h 1958316"/>
              <a:gd name="connsiteX9-1425" fmla="*/ 1244823 w 2103393"/>
              <a:gd name="connsiteY9-1426" fmla="*/ 757325 h 1958316"/>
              <a:gd name="connsiteX10-1427" fmla="*/ 1076528 w 2103393"/>
              <a:gd name="connsiteY10-1428" fmla="*/ 611470 h 1958316"/>
              <a:gd name="connsiteX11-1429" fmla="*/ 885795 w 2103393"/>
              <a:gd name="connsiteY11-1430" fmla="*/ 751715 h 1958316"/>
              <a:gd name="connsiteX12-1431" fmla="*/ 897014 w 2103393"/>
              <a:gd name="connsiteY12-1432" fmla="*/ 1161232 h 1958316"/>
              <a:gd name="connsiteX13-1433" fmla="*/ 891405 w 2103393"/>
              <a:gd name="connsiteY13-1434" fmla="*/ 1509040 h 1958316"/>
              <a:gd name="connsiteX14-1435" fmla="*/ 89201 w 2103393"/>
              <a:gd name="connsiteY14-1436" fmla="*/ 1952216 h 1958316"/>
              <a:gd name="connsiteX15-1437" fmla="*/ 577255 w 2103393"/>
              <a:gd name="connsiteY15-1438" fmla="*/ 375858 h 1958316"/>
              <a:gd name="connsiteX16-1439" fmla="*/ 807257 w 2103393"/>
              <a:gd name="connsiteY16-1440" fmla="*/ 611470 h 1958316"/>
              <a:gd name="connsiteX17-1441" fmla="*/ 969942 w 2103393"/>
              <a:gd name="connsiteY17-1442" fmla="*/ 499274 h 1958316"/>
              <a:gd name="connsiteX18-1443" fmla="*/ 947503 w 2103393"/>
              <a:gd name="connsiteY18-1444" fmla="*/ 0 h 1958316"/>
              <a:gd name="connsiteX0-1445" fmla="*/ 947503 w 2103393"/>
              <a:gd name="connsiteY0-1446" fmla="*/ 0 h 1958316"/>
              <a:gd name="connsiteX1-1447" fmla="*/ 947503 w 2103393"/>
              <a:gd name="connsiteY1-1448" fmla="*/ 0 h 1958316"/>
              <a:gd name="connsiteX2-1449" fmla="*/ 1183115 w 2103393"/>
              <a:gd name="connsiteY2-1450" fmla="*/ 5610 h 1958316"/>
              <a:gd name="connsiteX3-1451" fmla="*/ 1177505 w 2103393"/>
              <a:gd name="connsiteY3-1452" fmla="*/ 493664 h 1958316"/>
              <a:gd name="connsiteX4-1453" fmla="*/ 1312141 w 2103393"/>
              <a:gd name="connsiteY4-1454" fmla="*/ 572201 h 1958316"/>
              <a:gd name="connsiteX5-1455" fmla="*/ 1508484 w 2103393"/>
              <a:gd name="connsiteY5-1456" fmla="*/ 375858 h 1958316"/>
              <a:gd name="connsiteX6-1457" fmla="*/ 2058246 w 2103393"/>
              <a:gd name="connsiteY6-1458" fmla="*/ 1924167 h 1958316"/>
              <a:gd name="connsiteX7-1459" fmla="*/ 1211163 w 2103393"/>
              <a:gd name="connsiteY7-1460" fmla="*/ 1486600 h 1958316"/>
              <a:gd name="connsiteX8-1461" fmla="*/ 1194335 w 2103393"/>
              <a:gd name="connsiteY8-1462" fmla="*/ 1144403 h 1958316"/>
              <a:gd name="connsiteX9-1463" fmla="*/ 1244823 w 2103393"/>
              <a:gd name="connsiteY9-1464" fmla="*/ 757325 h 1958316"/>
              <a:gd name="connsiteX10-1465" fmla="*/ 1076528 w 2103393"/>
              <a:gd name="connsiteY10-1466" fmla="*/ 611470 h 1958316"/>
              <a:gd name="connsiteX11-1467" fmla="*/ 885795 w 2103393"/>
              <a:gd name="connsiteY11-1468" fmla="*/ 751715 h 1958316"/>
              <a:gd name="connsiteX12-1469" fmla="*/ 897014 w 2103393"/>
              <a:gd name="connsiteY12-1470" fmla="*/ 1161232 h 1958316"/>
              <a:gd name="connsiteX13-1471" fmla="*/ 891405 w 2103393"/>
              <a:gd name="connsiteY13-1472" fmla="*/ 1509040 h 1958316"/>
              <a:gd name="connsiteX14-1473" fmla="*/ 89201 w 2103393"/>
              <a:gd name="connsiteY14-1474" fmla="*/ 1952216 h 1958316"/>
              <a:gd name="connsiteX15-1475" fmla="*/ 577255 w 2103393"/>
              <a:gd name="connsiteY15-1476" fmla="*/ 375858 h 1958316"/>
              <a:gd name="connsiteX16-1477" fmla="*/ 807257 w 2103393"/>
              <a:gd name="connsiteY16-1478" fmla="*/ 611470 h 1958316"/>
              <a:gd name="connsiteX17-1479" fmla="*/ 969942 w 2103393"/>
              <a:gd name="connsiteY17-1480" fmla="*/ 499274 h 1958316"/>
              <a:gd name="connsiteX18-1481" fmla="*/ 947503 w 2103393"/>
              <a:gd name="connsiteY18-1482" fmla="*/ 0 h 1958316"/>
              <a:gd name="connsiteX0-1483" fmla="*/ 947503 w 2103393"/>
              <a:gd name="connsiteY0-1484" fmla="*/ 0 h 1958316"/>
              <a:gd name="connsiteX1-1485" fmla="*/ 947503 w 2103393"/>
              <a:gd name="connsiteY1-1486" fmla="*/ 0 h 1958316"/>
              <a:gd name="connsiteX2-1487" fmla="*/ 1183115 w 2103393"/>
              <a:gd name="connsiteY2-1488" fmla="*/ 5610 h 1958316"/>
              <a:gd name="connsiteX3-1489" fmla="*/ 1177505 w 2103393"/>
              <a:gd name="connsiteY3-1490" fmla="*/ 493664 h 1958316"/>
              <a:gd name="connsiteX4-1491" fmla="*/ 1312141 w 2103393"/>
              <a:gd name="connsiteY4-1492" fmla="*/ 572201 h 1958316"/>
              <a:gd name="connsiteX5-1493" fmla="*/ 1508484 w 2103393"/>
              <a:gd name="connsiteY5-1494" fmla="*/ 375858 h 1958316"/>
              <a:gd name="connsiteX6-1495" fmla="*/ 2058246 w 2103393"/>
              <a:gd name="connsiteY6-1496" fmla="*/ 1924167 h 1958316"/>
              <a:gd name="connsiteX7-1497" fmla="*/ 1211163 w 2103393"/>
              <a:gd name="connsiteY7-1498" fmla="*/ 1486600 h 1958316"/>
              <a:gd name="connsiteX8-1499" fmla="*/ 1194335 w 2103393"/>
              <a:gd name="connsiteY8-1500" fmla="*/ 1144403 h 1958316"/>
              <a:gd name="connsiteX9-1501" fmla="*/ 1244823 w 2103393"/>
              <a:gd name="connsiteY9-1502" fmla="*/ 757325 h 1958316"/>
              <a:gd name="connsiteX10-1503" fmla="*/ 1076528 w 2103393"/>
              <a:gd name="connsiteY10-1504" fmla="*/ 611470 h 1958316"/>
              <a:gd name="connsiteX11-1505" fmla="*/ 885795 w 2103393"/>
              <a:gd name="connsiteY11-1506" fmla="*/ 751715 h 1958316"/>
              <a:gd name="connsiteX12-1507" fmla="*/ 897014 w 2103393"/>
              <a:gd name="connsiteY12-1508" fmla="*/ 1161232 h 1958316"/>
              <a:gd name="connsiteX13-1509" fmla="*/ 891405 w 2103393"/>
              <a:gd name="connsiteY13-1510" fmla="*/ 1509040 h 1958316"/>
              <a:gd name="connsiteX14-1511" fmla="*/ 89201 w 2103393"/>
              <a:gd name="connsiteY14-1512" fmla="*/ 1952216 h 1958316"/>
              <a:gd name="connsiteX15-1513" fmla="*/ 577255 w 2103393"/>
              <a:gd name="connsiteY15-1514" fmla="*/ 375858 h 1958316"/>
              <a:gd name="connsiteX16-1515" fmla="*/ 807257 w 2103393"/>
              <a:gd name="connsiteY16-1516" fmla="*/ 611470 h 1958316"/>
              <a:gd name="connsiteX17-1517" fmla="*/ 969942 w 2103393"/>
              <a:gd name="connsiteY17-1518" fmla="*/ 499274 h 1958316"/>
              <a:gd name="connsiteX18-1519" fmla="*/ 947503 w 2103393"/>
              <a:gd name="connsiteY18-1520" fmla="*/ 0 h 1958316"/>
              <a:gd name="connsiteX0-1521" fmla="*/ 947503 w 2103393"/>
              <a:gd name="connsiteY0-1522" fmla="*/ 0 h 1958316"/>
              <a:gd name="connsiteX1-1523" fmla="*/ 947503 w 2103393"/>
              <a:gd name="connsiteY1-1524" fmla="*/ 0 h 1958316"/>
              <a:gd name="connsiteX2-1525" fmla="*/ 1183115 w 2103393"/>
              <a:gd name="connsiteY2-1526" fmla="*/ 5610 h 1958316"/>
              <a:gd name="connsiteX3-1527" fmla="*/ 1177505 w 2103393"/>
              <a:gd name="connsiteY3-1528" fmla="*/ 493664 h 1958316"/>
              <a:gd name="connsiteX4-1529" fmla="*/ 1312141 w 2103393"/>
              <a:gd name="connsiteY4-1530" fmla="*/ 572201 h 1958316"/>
              <a:gd name="connsiteX5-1531" fmla="*/ 1508484 w 2103393"/>
              <a:gd name="connsiteY5-1532" fmla="*/ 375858 h 1958316"/>
              <a:gd name="connsiteX6-1533" fmla="*/ 2058246 w 2103393"/>
              <a:gd name="connsiteY6-1534" fmla="*/ 1924167 h 1958316"/>
              <a:gd name="connsiteX7-1535" fmla="*/ 1211163 w 2103393"/>
              <a:gd name="connsiteY7-1536" fmla="*/ 1486600 h 1958316"/>
              <a:gd name="connsiteX8-1537" fmla="*/ 1194335 w 2103393"/>
              <a:gd name="connsiteY8-1538" fmla="*/ 1144403 h 1958316"/>
              <a:gd name="connsiteX9-1539" fmla="*/ 1244823 w 2103393"/>
              <a:gd name="connsiteY9-1540" fmla="*/ 757325 h 1958316"/>
              <a:gd name="connsiteX10-1541" fmla="*/ 1076528 w 2103393"/>
              <a:gd name="connsiteY10-1542" fmla="*/ 611470 h 1958316"/>
              <a:gd name="connsiteX11-1543" fmla="*/ 885795 w 2103393"/>
              <a:gd name="connsiteY11-1544" fmla="*/ 751715 h 1958316"/>
              <a:gd name="connsiteX12-1545" fmla="*/ 897014 w 2103393"/>
              <a:gd name="connsiteY12-1546" fmla="*/ 1161232 h 1958316"/>
              <a:gd name="connsiteX13-1547" fmla="*/ 891405 w 2103393"/>
              <a:gd name="connsiteY13-1548" fmla="*/ 1509040 h 1958316"/>
              <a:gd name="connsiteX14-1549" fmla="*/ 89201 w 2103393"/>
              <a:gd name="connsiteY14-1550" fmla="*/ 1952216 h 1958316"/>
              <a:gd name="connsiteX15-1551" fmla="*/ 577255 w 2103393"/>
              <a:gd name="connsiteY15-1552" fmla="*/ 375858 h 1958316"/>
              <a:gd name="connsiteX16-1553" fmla="*/ 807257 w 2103393"/>
              <a:gd name="connsiteY16-1554" fmla="*/ 611470 h 1958316"/>
              <a:gd name="connsiteX17-1555" fmla="*/ 969942 w 2103393"/>
              <a:gd name="connsiteY17-1556" fmla="*/ 499274 h 1958316"/>
              <a:gd name="connsiteX18-1557" fmla="*/ 947503 w 2103393"/>
              <a:gd name="connsiteY18-1558" fmla="*/ 0 h 1958316"/>
              <a:gd name="connsiteX0-1559" fmla="*/ 947503 w 2103393"/>
              <a:gd name="connsiteY0-1560" fmla="*/ 0 h 1958316"/>
              <a:gd name="connsiteX1-1561" fmla="*/ 947503 w 2103393"/>
              <a:gd name="connsiteY1-1562" fmla="*/ 0 h 1958316"/>
              <a:gd name="connsiteX2-1563" fmla="*/ 1183115 w 2103393"/>
              <a:gd name="connsiteY2-1564" fmla="*/ 5610 h 1958316"/>
              <a:gd name="connsiteX3-1565" fmla="*/ 1177505 w 2103393"/>
              <a:gd name="connsiteY3-1566" fmla="*/ 493664 h 1958316"/>
              <a:gd name="connsiteX4-1567" fmla="*/ 1312141 w 2103393"/>
              <a:gd name="connsiteY4-1568" fmla="*/ 572201 h 1958316"/>
              <a:gd name="connsiteX5-1569" fmla="*/ 1508484 w 2103393"/>
              <a:gd name="connsiteY5-1570" fmla="*/ 375858 h 1958316"/>
              <a:gd name="connsiteX6-1571" fmla="*/ 2058246 w 2103393"/>
              <a:gd name="connsiteY6-1572" fmla="*/ 1924167 h 1958316"/>
              <a:gd name="connsiteX7-1573" fmla="*/ 1211163 w 2103393"/>
              <a:gd name="connsiteY7-1574" fmla="*/ 1486600 h 1958316"/>
              <a:gd name="connsiteX8-1575" fmla="*/ 1194335 w 2103393"/>
              <a:gd name="connsiteY8-1576" fmla="*/ 1144403 h 1958316"/>
              <a:gd name="connsiteX9-1577" fmla="*/ 1244823 w 2103393"/>
              <a:gd name="connsiteY9-1578" fmla="*/ 757325 h 1958316"/>
              <a:gd name="connsiteX10-1579" fmla="*/ 1076528 w 2103393"/>
              <a:gd name="connsiteY10-1580" fmla="*/ 611470 h 1958316"/>
              <a:gd name="connsiteX11-1581" fmla="*/ 885795 w 2103393"/>
              <a:gd name="connsiteY11-1582" fmla="*/ 751715 h 1958316"/>
              <a:gd name="connsiteX12-1583" fmla="*/ 897014 w 2103393"/>
              <a:gd name="connsiteY12-1584" fmla="*/ 1161232 h 1958316"/>
              <a:gd name="connsiteX13-1585" fmla="*/ 891405 w 2103393"/>
              <a:gd name="connsiteY13-1586" fmla="*/ 1509040 h 1958316"/>
              <a:gd name="connsiteX14-1587" fmla="*/ 89201 w 2103393"/>
              <a:gd name="connsiteY14-1588" fmla="*/ 1952216 h 1958316"/>
              <a:gd name="connsiteX15-1589" fmla="*/ 577255 w 2103393"/>
              <a:gd name="connsiteY15-1590" fmla="*/ 375858 h 1958316"/>
              <a:gd name="connsiteX16-1591" fmla="*/ 807257 w 2103393"/>
              <a:gd name="connsiteY16-1592" fmla="*/ 611470 h 1958316"/>
              <a:gd name="connsiteX17-1593" fmla="*/ 969942 w 2103393"/>
              <a:gd name="connsiteY17-1594" fmla="*/ 499274 h 1958316"/>
              <a:gd name="connsiteX18-1595" fmla="*/ 947503 w 2103393"/>
              <a:gd name="connsiteY18-1596" fmla="*/ 0 h 1958316"/>
              <a:gd name="connsiteX0-1597" fmla="*/ 947503 w 2103393"/>
              <a:gd name="connsiteY0-1598" fmla="*/ 0 h 1958316"/>
              <a:gd name="connsiteX1-1599" fmla="*/ 947503 w 2103393"/>
              <a:gd name="connsiteY1-1600" fmla="*/ 0 h 1958316"/>
              <a:gd name="connsiteX2-1601" fmla="*/ 1183115 w 2103393"/>
              <a:gd name="connsiteY2-1602" fmla="*/ 5610 h 1958316"/>
              <a:gd name="connsiteX3-1603" fmla="*/ 1177505 w 2103393"/>
              <a:gd name="connsiteY3-1604" fmla="*/ 493664 h 1958316"/>
              <a:gd name="connsiteX4-1605" fmla="*/ 1312141 w 2103393"/>
              <a:gd name="connsiteY4-1606" fmla="*/ 572201 h 1958316"/>
              <a:gd name="connsiteX5-1607" fmla="*/ 1508484 w 2103393"/>
              <a:gd name="connsiteY5-1608" fmla="*/ 375858 h 1958316"/>
              <a:gd name="connsiteX6-1609" fmla="*/ 2058246 w 2103393"/>
              <a:gd name="connsiteY6-1610" fmla="*/ 1924167 h 1958316"/>
              <a:gd name="connsiteX7-1611" fmla="*/ 1211163 w 2103393"/>
              <a:gd name="connsiteY7-1612" fmla="*/ 1486600 h 1958316"/>
              <a:gd name="connsiteX8-1613" fmla="*/ 1194335 w 2103393"/>
              <a:gd name="connsiteY8-1614" fmla="*/ 1144403 h 1958316"/>
              <a:gd name="connsiteX9-1615" fmla="*/ 1244823 w 2103393"/>
              <a:gd name="connsiteY9-1616" fmla="*/ 757325 h 1958316"/>
              <a:gd name="connsiteX10-1617" fmla="*/ 1076528 w 2103393"/>
              <a:gd name="connsiteY10-1618" fmla="*/ 611470 h 1958316"/>
              <a:gd name="connsiteX11-1619" fmla="*/ 885795 w 2103393"/>
              <a:gd name="connsiteY11-1620" fmla="*/ 751715 h 1958316"/>
              <a:gd name="connsiteX12-1621" fmla="*/ 897014 w 2103393"/>
              <a:gd name="connsiteY12-1622" fmla="*/ 1161232 h 1958316"/>
              <a:gd name="connsiteX13-1623" fmla="*/ 891405 w 2103393"/>
              <a:gd name="connsiteY13-1624" fmla="*/ 1509040 h 1958316"/>
              <a:gd name="connsiteX14-1625" fmla="*/ 89201 w 2103393"/>
              <a:gd name="connsiteY14-1626" fmla="*/ 1952216 h 1958316"/>
              <a:gd name="connsiteX15-1627" fmla="*/ 577255 w 2103393"/>
              <a:gd name="connsiteY15-1628" fmla="*/ 375858 h 1958316"/>
              <a:gd name="connsiteX16-1629" fmla="*/ 807257 w 2103393"/>
              <a:gd name="connsiteY16-1630" fmla="*/ 611470 h 1958316"/>
              <a:gd name="connsiteX17-1631" fmla="*/ 969942 w 2103393"/>
              <a:gd name="connsiteY17-1632" fmla="*/ 499274 h 1958316"/>
              <a:gd name="connsiteX18-1633" fmla="*/ 947503 w 2103393"/>
              <a:gd name="connsiteY18-1634" fmla="*/ 0 h 1958316"/>
              <a:gd name="connsiteX0-1635" fmla="*/ 947503 w 2103393"/>
              <a:gd name="connsiteY0-1636" fmla="*/ 0 h 1958316"/>
              <a:gd name="connsiteX1-1637" fmla="*/ 947503 w 2103393"/>
              <a:gd name="connsiteY1-1638" fmla="*/ 0 h 1958316"/>
              <a:gd name="connsiteX2-1639" fmla="*/ 1183115 w 2103393"/>
              <a:gd name="connsiteY2-1640" fmla="*/ 5610 h 1958316"/>
              <a:gd name="connsiteX3-1641" fmla="*/ 1177505 w 2103393"/>
              <a:gd name="connsiteY3-1642" fmla="*/ 493664 h 1958316"/>
              <a:gd name="connsiteX4-1643" fmla="*/ 1312141 w 2103393"/>
              <a:gd name="connsiteY4-1644" fmla="*/ 572201 h 1958316"/>
              <a:gd name="connsiteX5-1645" fmla="*/ 1508484 w 2103393"/>
              <a:gd name="connsiteY5-1646" fmla="*/ 375858 h 1958316"/>
              <a:gd name="connsiteX6-1647" fmla="*/ 2058246 w 2103393"/>
              <a:gd name="connsiteY6-1648" fmla="*/ 1924167 h 1958316"/>
              <a:gd name="connsiteX7-1649" fmla="*/ 1211163 w 2103393"/>
              <a:gd name="connsiteY7-1650" fmla="*/ 1486600 h 1958316"/>
              <a:gd name="connsiteX8-1651" fmla="*/ 1194335 w 2103393"/>
              <a:gd name="connsiteY8-1652" fmla="*/ 1144403 h 1958316"/>
              <a:gd name="connsiteX9-1653" fmla="*/ 1244823 w 2103393"/>
              <a:gd name="connsiteY9-1654" fmla="*/ 757325 h 1958316"/>
              <a:gd name="connsiteX10-1655" fmla="*/ 1076528 w 2103393"/>
              <a:gd name="connsiteY10-1656" fmla="*/ 611470 h 1958316"/>
              <a:gd name="connsiteX11-1657" fmla="*/ 885795 w 2103393"/>
              <a:gd name="connsiteY11-1658" fmla="*/ 751715 h 1958316"/>
              <a:gd name="connsiteX12-1659" fmla="*/ 897014 w 2103393"/>
              <a:gd name="connsiteY12-1660" fmla="*/ 1161232 h 1958316"/>
              <a:gd name="connsiteX13-1661" fmla="*/ 891405 w 2103393"/>
              <a:gd name="connsiteY13-1662" fmla="*/ 1509040 h 1958316"/>
              <a:gd name="connsiteX14-1663" fmla="*/ 89201 w 2103393"/>
              <a:gd name="connsiteY14-1664" fmla="*/ 1952216 h 1958316"/>
              <a:gd name="connsiteX15-1665" fmla="*/ 577255 w 2103393"/>
              <a:gd name="connsiteY15-1666" fmla="*/ 375858 h 1958316"/>
              <a:gd name="connsiteX16-1667" fmla="*/ 807257 w 2103393"/>
              <a:gd name="connsiteY16-1668" fmla="*/ 611470 h 1958316"/>
              <a:gd name="connsiteX17-1669" fmla="*/ 969942 w 2103393"/>
              <a:gd name="connsiteY17-1670" fmla="*/ 499274 h 1958316"/>
              <a:gd name="connsiteX18-1671" fmla="*/ 947503 w 2103393"/>
              <a:gd name="connsiteY18-1672" fmla="*/ 0 h 1958316"/>
              <a:gd name="connsiteX0-1673" fmla="*/ 947503 w 2103393"/>
              <a:gd name="connsiteY0-1674" fmla="*/ 0 h 1958316"/>
              <a:gd name="connsiteX1-1675" fmla="*/ 947503 w 2103393"/>
              <a:gd name="connsiteY1-1676" fmla="*/ 0 h 1958316"/>
              <a:gd name="connsiteX2-1677" fmla="*/ 1183115 w 2103393"/>
              <a:gd name="connsiteY2-1678" fmla="*/ 5610 h 1958316"/>
              <a:gd name="connsiteX3-1679" fmla="*/ 1177505 w 2103393"/>
              <a:gd name="connsiteY3-1680" fmla="*/ 493664 h 1958316"/>
              <a:gd name="connsiteX4-1681" fmla="*/ 1312141 w 2103393"/>
              <a:gd name="connsiteY4-1682" fmla="*/ 572201 h 1958316"/>
              <a:gd name="connsiteX5-1683" fmla="*/ 1508484 w 2103393"/>
              <a:gd name="connsiteY5-1684" fmla="*/ 375858 h 1958316"/>
              <a:gd name="connsiteX6-1685" fmla="*/ 2058246 w 2103393"/>
              <a:gd name="connsiteY6-1686" fmla="*/ 1924167 h 1958316"/>
              <a:gd name="connsiteX7-1687" fmla="*/ 1211163 w 2103393"/>
              <a:gd name="connsiteY7-1688" fmla="*/ 1486600 h 1958316"/>
              <a:gd name="connsiteX8-1689" fmla="*/ 1194335 w 2103393"/>
              <a:gd name="connsiteY8-1690" fmla="*/ 1144403 h 1958316"/>
              <a:gd name="connsiteX9-1691" fmla="*/ 1244823 w 2103393"/>
              <a:gd name="connsiteY9-1692" fmla="*/ 757325 h 1958316"/>
              <a:gd name="connsiteX10-1693" fmla="*/ 1076528 w 2103393"/>
              <a:gd name="connsiteY10-1694" fmla="*/ 611470 h 1958316"/>
              <a:gd name="connsiteX11-1695" fmla="*/ 885795 w 2103393"/>
              <a:gd name="connsiteY11-1696" fmla="*/ 751715 h 1958316"/>
              <a:gd name="connsiteX12-1697" fmla="*/ 919453 w 2103393"/>
              <a:gd name="connsiteY12-1698" fmla="*/ 1189281 h 1958316"/>
              <a:gd name="connsiteX13-1699" fmla="*/ 891405 w 2103393"/>
              <a:gd name="connsiteY13-1700" fmla="*/ 1509040 h 1958316"/>
              <a:gd name="connsiteX14-1701" fmla="*/ 89201 w 2103393"/>
              <a:gd name="connsiteY14-1702" fmla="*/ 1952216 h 1958316"/>
              <a:gd name="connsiteX15-1703" fmla="*/ 577255 w 2103393"/>
              <a:gd name="connsiteY15-1704" fmla="*/ 375858 h 1958316"/>
              <a:gd name="connsiteX16-1705" fmla="*/ 807257 w 2103393"/>
              <a:gd name="connsiteY16-1706" fmla="*/ 611470 h 1958316"/>
              <a:gd name="connsiteX17-1707" fmla="*/ 969942 w 2103393"/>
              <a:gd name="connsiteY17-1708" fmla="*/ 499274 h 1958316"/>
              <a:gd name="connsiteX18-1709" fmla="*/ 947503 w 2103393"/>
              <a:gd name="connsiteY18-1710" fmla="*/ 0 h 1958316"/>
              <a:gd name="connsiteX0-1711" fmla="*/ 947503 w 2103393"/>
              <a:gd name="connsiteY0-1712" fmla="*/ 0 h 1958316"/>
              <a:gd name="connsiteX1-1713" fmla="*/ 947503 w 2103393"/>
              <a:gd name="connsiteY1-1714" fmla="*/ 0 h 1958316"/>
              <a:gd name="connsiteX2-1715" fmla="*/ 1183115 w 2103393"/>
              <a:gd name="connsiteY2-1716" fmla="*/ 5610 h 1958316"/>
              <a:gd name="connsiteX3-1717" fmla="*/ 1177505 w 2103393"/>
              <a:gd name="connsiteY3-1718" fmla="*/ 493664 h 1958316"/>
              <a:gd name="connsiteX4-1719" fmla="*/ 1312141 w 2103393"/>
              <a:gd name="connsiteY4-1720" fmla="*/ 572201 h 1958316"/>
              <a:gd name="connsiteX5-1721" fmla="*/ 1508484 w 2103393"/>
              <a:gd name="connsiteY5-1722" fmla="*/ 375858 h 1958316"/>
              <a:gd name="connsiteX6-1723" fmla="*/ 2058246 w 2103393"/>
              <a:gd name="connsiteY6-1724" fmla="*/ 1924167 h 1958316"/>
              <a:gd name="connsiteX7-1725" fmla="*/ 1211163 w 2103393"/>
              <a:gd name="connsiteY7-1726" fmla="*/ 1486600 h 1958316"/>
              <a:gd name="connsiteX8-1727" fmla="*/ 1194335 w 2103393"/>
              <a:gd name="connsiteY8-1728" fmla="*/ 1144403 h 1958316"/>
              <a:gd name="connsiteX9-1729" fmla="*/ 1244823 w 2103393"/>
              <a:gd name="connsiteY9-1730" fmla="*/ 757325 h 1958316"/>
              <a:gd name="connsiteX10-1731" fmla="*/ 1076528 w 2103393"/>
              <a:gd name="connsiteY10-1732" fmla="*/ 611470 h 1958316"/>
              <a:gd name="connsiteX11-1733" fmla="*/ 885795 w 2103393"/>
              <a:gd name="connsiteY11-1734" fmla="*/ 751715 h 1958316"/>
              <a:gd name="connsiteX12-1735" fmla="*/ 919453 w 2103393"/>
              <a:gd name="connsiteY12-1736" fmla="*/ 1189281 h 1958316"/>
              <a:gd name="connsiteX13-1737" fmla="*/ 891405 w 2103393"/>
              <a:gd name="connsiteY13-1738" fmla="*/ 1509040 h 1958316"/>
              <a:gd name="connsiteX14-1739" fmla="*/ 89201 w 2103393"/>
              <a:gd name="connsiteY14-1740" fmla="*/ 1952216 h 1958316"/>
              <a:gd name="connsiteX15-1741" fmla="*/ 577255 w 2103393"/>
              <a:gd name="connsiteY15-1742" fmla="*/ 375858 h 1958316"/>
              <a:gd name="connsiteX16-1743" fmla="*/ 807257 w 2103393"/>
              <a:gd name="connsiteY16-1744" fmla="*/ 611470 h 1958316"/>
              <a:gd name="connsiteX17-1745" fmla="*/ 969942 w 2103393"/>
              <a:gd name="connsiteY17-1746" fmla="*/ 499274 h 1958316"/>
              <a:gd name="connsiteX18-1747" fmla="*/ 947503 w 2103393"/>
              <a:gd name="connsiteY18-1748" fmla="*/ 0 h 1958316"/>
              <a:gd name="connsiteX0-1749" fmla="*/ 947503 w 2103393"/>
              <a:gd name="connsiteY0-1750" fmla="*/ 0 h 1958316"/>
              <a:gd name="connsiteX1-1751" fmla="*/ 947503 w 2103393"/>
              <a:gd name="connsiteY1-1752" fmla="*/ 0 h 1958316"/>
              <a:gd name="connsiteX2-1753" fmla="*/ 1183115 w 2103393"/>
              <a:gd name="connsiteY2-1754" fmla="*/ 5610 h 1958316"/>
              <a:gd name="connsiteX3-1755" fmla="*/ 1177505 w 2103393"/>
              <a:gd name="connsiteY3-1756" fmla="*/ 493664 h 1958316"/>
              <a:gd name="connsiteX4-1757" fmla="*/ 1312141 w 2103393"/>
              <a:gd name="connsiteY4-1758" fmla="*/ 572201 h 1958316"/>
              <a:gd name="connsiteX5-1759" fmla="*/ 1508484 w 2103393"/>
              <a:gd name="connsiteY5-1760" fmla="*/ 375858 h 1958316"/>
              <a:gd name="connsiteX6-1761" fmla="*/ 2058246 w 2103393"/>
              <a:gd name="connsiteY6-1762" fmla="*/ 1924167 h 1958316"/>
              <a:gd name="connsiteX7-1763" fmla="*/ 1211163 w 2103393"/>
              <a:gd name="connsiteY7-1764" fmla="*/ 1486600 h 1958316"/>
              <a:gd name="connsiteX8-1765" fmla="*/ 1194335 w 2103393"/>
              <a:gd name="connsiteY8-1766" fmla="*/ 1144403 h 1958316"/>
              <a:gd name="connsiteX9-1767" fmla="*/ 1244823 w 2103393"/>
              <a:gd name="connsiteY9-1768" fmla="*/ 757325 h 1958316"/>
              <a:gd name="connsiteX10-1769" fmla="*/ 1076528 w 2103393"/>
              <a:gd name="connsiteY10-1770" fmla="*/ 611470 h 1958316"/>
              <a:gd name="connsiteX11-1771" fmla="*/ 885795 w 2103393"/>
              <a:gd name="connsiteY11-1772" fmla="*/ 751715 h 1958316"/>
              <a:gd name="connsiteX12-1773" fmla="*/ 919453 w 2103393"/>
              <a:gd name="connsiteY12-1774" fmla="*/ 1189281 h 1958316"/>
              <a:gd name="connsiteX13-1775" fmla="*/ 891405 w 2103393"/>
              <a:gd name="connsiteY13-1776" fmla="*/ 1509040 h 1958316"/>
              <a:gd name="connsiteX14-1777" fmla="*/ 89201 w 2103393"/>
              <a:gd name="connsiteY14-1778" fmla="*/ 1952216 h 1958316"/>
              <a:gd name="connsiteX15-1779" fmla="*/ 577255 w 2103393"/>
              <a:gd name="connsiteY15-1780" fmla="*/ 375858 h 1958316"/>
              <a:gd name="connsiteX16-1781" fmla="*/ 807257 w 2103393"/>
              <a:gd name="connsiteY16-1782" fmla="*/ 611470 h 1958316"/>
              <a:gd name="connsiteX17-1783" fmla="*/ 969942 w 2103393"/>
              <a:gd name="connsiteY17-1784" fmla="*/ 499274 h 1958316"/>
              <a:gd name="connsiteX18-1785" fmla="*/ 947503 w 2103393"/>
              <a:gd name="connsiteY18-1786" fmla="*/ 0 h 1958316"/>
              <a:gd name="connsiteX0-1787" fmla="*/ 947503 w 2103393"/>
              <a:gd name="connsiteY0-1788" fmla="*/ 0 h 1958316"/>
              <a:gd name="connsiteX1-1789" fmla="*/ 947503 w 2103393"/>
              <a:gd name="connsiteY1-1790" fmla="*/ 0 h 1958316"/>
              <a:gd name="connsiteX2-1791" fmla="*/ 1183115 w 2103393"/>
              <a:gd name="connsiteY2-1792" fmla="*/ 5610 h 1958316"/>
              <a:gd name="connsiteX3-1793" fmla="*/ 1177505 w 2103393"/>
              <a:gd name="connsiteY3-1794" fmla="*/ 493664 h 1958316"/>
              <a:gd name="connsiteX4-1795" fmla="*/ 1312141 w 2103393"/>
              <a:gd name="connsiteY4-1796" fmla="*/ 572201 h 1958316"/>
              <a:gd name="connsiteX5-1797" fmla="*/ 1508484 w 2103393"/>
              <a:gd name="connsiteY5-1798" fmla="*/ 375858 h 1958316"/>
              <a:gd name="connsiteX6-1799" fmla="*/ 2058246 w 2103393"/>
              <a:gd name="connsiteY6-1800" fmla="*/ 1924167 h 1958316"/>
              <a:gd name="connsiteX7-1801" fmla="*/ 1211163 w 2103393"/>
              <a:gd name="connsiteY7-1802" fmla="*/ 1486600 h 1958316"/>
              <a:gd name="connsiteX8-1803" fmla="*/ 1227994 w 2103393"/>
              <a:gd name="connsiteY8-1804" fmla="*/ 1194891 h 1958316"/>
              <a:gd name="connsiteX9-1805" fmla="*/ 1244823 w 2103393"/>
              <a:gd name="connsiteY9-1806" fmla="*/ 757325 h 1958316"/>
              <a:gd name="connsiteX10-1807" fmla="*/ 1076528 w 2103393"/>
              <a:gd name="connsiteY10-1808" fmla="*/ 611470 h 1958316"/>
              <a:gd name="connsiteX11-1809" fmla="*/ 885795 w 2103393"/>
              <a:gd name="connsiteY11-1810" fmla="*/ 751715 h 1958316"/>
              <a:gd name="connsiteX12-1811" fmla="*/ 919453 w 2103393"/>
              <a:gd name="connsiteY12-1812" fmla="*/ 1189281 h 1958316"/>
              <a:gd name="connsiteX13-1813" fmla="*/ 891405 w 2103393"/>
              <a:gd name="connsiteY13-1814" fmla="*/ 1509040 h 1958316"/>
              <a:gd name="connsiteX14-1815" fmla="*/ 89201 w 2103393"/>
              <a:gd name="connsiteY14-1816" fmla="*/ 1952216 h 1958316"/>
              <a:gd name="connsiteX15-1817" fmla="*/ 577255 w 2103393"/>
              <a:gd name="connsiteY15-1818" fmla="*/ 375858 h 1958316"/>
              <a:gd name="connsiteX16-1819" fmla="*/ 807257 w 2103393"/>
              <a:gd name="connsiteY16-1820" fmla="*/ 611470 h 1958316"/>
              <a:gd name="connsiteX17-1821" fmla="*/ 969942 w 2103393"/>
              <a:gd name="connsiteY17-1822" fmla="*/ 499274 h 1958316"/>
              <a:gd name="connsiteX18-1823" fmla="*/ 947503 w 2103393"/>
              <a:gd name="connsiteY18-1824" fmla="*/ 0 h 1958316"/>
              <a:gd name="connsiteX0-1825" fmla="*/ 947503 w 2103393"/>
              <a:gd name="connsiteY0-1826" fmla="*/ 0 h 1958316"/>
              <a:gd name="connsiteX1-1827" fmla="*/ 947503 w 2103393"/>
              <a:gd name="connsiteY1-1828" fmla="*/ 0 h 1958316"/>
              <a:gd name="connsiteX2-1829" fmla="*/ 1183115 w 2103393"/>
              <a:gd name="connsiteY2-1830" fmla="*/ 5610 h 1958316"/>
              <a:gd name="connsiteX3-1831" fmla="*/ 1177505 w 2103393"/>
              <a:gd name="connsiteY3-1832" fmla="*/ 493664 h 1958316"/>
              <a:gd name="connsiteX4-1833" fmla="*/ 1312141 w 2103393"/>
              <a:gd name="connsiteY4-1834" fmla="*/ 572201 h 1958316"/>
              <a:gd name="connsiteX5-1835" fmla="*/ 1508484 w 2103393"/>
              <a:gd name="connsiteY5-1836" fmla="*/ 375858 h 1958316"/>
              <a:gd name="connsiteX6-1837" fmla="*/ 2058246 w 2103393"/>
              <a:gd name="connsiteY6-1838" fmla="*/ 1924167 h 1958316"/>
              <a:gd name="connsiteX7-1839" fmla="*/ 1211163 w 2103393"/>
              <a:gd name="connsiteY7-1840" fmla="*/ 1486600 h 1958316"/>
              <a:gd name="connsiteX8-1841" fmla="*/ 1227994 w 2103393"/>
              <a:gd name="connsiteY8-1842" fmla="*/ 1194891 h 1958316"/>
              <a:gd name="connsiteX9-1843" fmla="*/ 1244823 w 2103393"/>
              <a:gd name="connsiteY9-1844" fmla="*/ 757325 h 1958316"/>
              <a:gd name="connsiteX10-1845" fmla="*/ 1076528 w 2103393"/>
              <a:gd name="connsiteY10-1846" fmla="*/ 611470 h 1958316"/>
              <a:gd name="connsiteX11-1847" fmla="*/ 885795 w 2103393"/>
              <a:gd name="connsiteY11-1848" fmla="*/ 751715 h 1958316"/>
              <a:gd name="connsiteX12-1849" fmla="*/ 919453 w 2103393"/>
              <a:gd name="connsiteY12-1850" fmla="*/ 1189281 h 1958316"/>
              <a:gd name="connsiteX13-1851" fmla="*/ 891405 w 2103393"/>
              <a:gd name="connsiteY13-1852" fmla="*/ 1509040 h 1958316"/>
              <a:gd name="connsiteX14-1853" fmla="*/ 89201 w 2103393"/>
              <a:gd name="connsiteY14-1854" fmla="*/ 1952216 h 1958316"/>
              <a:gd name="connsiteX15-1855" fmla="*/ 577255 w 2103393"/>
              <a:gd name="connsiteY15-1856" fmla="*/ 375858 h 1958316"/>
              <a:gd name="connsiteX16-1857" fmla="*/ 807257 w 2103393"/>
              <a:gd name="connsiteY16-1858" fmla="*/ 611470 h 1958316"/>
              <a:gd name="connsiteX17-1859" fmla="*/ 969942 w 2103393"/>
              <a:gd name="connsiteY17-1860" fmla="*/ 499274 h 1958316"/>
              <a:gd name="connsiteX18-1861" fmla="*/ 947503 w 2103393"/>
              <a:gd name="connsiteY18-1862" fmla="*/ 0 h 1958316"/>
              <a:gd name="connsiteX0-1863" fmla="*/ 947503 w 2103393"/>
              <a:gd name="connsiteY0-1864" fmla="*/ 0 h 1959848"/>
              <a:gd name="connsiteX1-1865" fmla="*/ 947503 w 2103393"/>
              <a:gd name="connsiteY1-1866" fmla="*/ 0 h 1959848"/>
              <a:gd name="connsiteX2-1867" fmla="*/ 1183115 w 2103393"/>
              <a:gd name="connsiteY2-1868" fmla="*/ 5610 h 1959848"/>
              <a:gd name="connsiteX3-1869" fmla="*/ 1177505 w 2103393"/>
              <a:gd name="connsiteY3-1870" fmla="*/ 493664 h 1959848"/>
              <a:gd name="connsiteX4-1871" fmla="*/ 1312141 w 2103393"/>
              <a:gd name="connsiteY4-1872" fmla="*/ 572201 h 1959848"/>
              <a:gd name="connsiteX5-1873" fmla="*/ 1508484 w 2103393"/>
              <a:gd name="connsiteY5-1874" fmla="*/ 375858 h 1959848"/>
              <a:gd name="connsiteX6-1875" fmla="*/ 2058246 w 2103393"/>
              <a:gd name="connsiteY6-1876" fmla="*/ 1924167 h 1959848"/>
              <a:gd name="connsiteX7-1877" fmla="*/ 1211163 w 2103393"/>
              <a:gd name="connsiteY7-1878" fmla="*/ 1486600 h 1959848"/>
              <a:gd name="connsiteX8-1879" fmla="*/ 1227994 w 2103393"/>
              <a:gd name="connsiteY8-1880" fmla="*/ 1194891 h 1959848"/>
              <a:gd name="connsiteX9-1881" fmla="*/ 1244823 w 2103393"/>
              <a:gd name="connsiteY9-1882" fmla="*/ 757325 h 1959848"/>
              <a:gd name="connsiteX10-1883" fmla="*/ 1076528 w 2103393"/>
              <a:gd name="connsiteY10-1884" fmla="*/ 611470 h 1959848"/>
              <a:gd name="connsiteX11-1885" fmla="*/ 885795 w 2103393"/>
              <a:gd name="connsiteY11-1886" fmla="*/ 751715 h 1959848"/>
              <a:gd name="connsiteX12-1887" fmla="*/ 919453 w 2103393"/>
              <a:gd name="connsiteY12-1888" fmla="*/ 1189281 h 1959848"/>
              <a:gd name="connsiteX13-1889" fmla="*/ 891405 w 2103393"/>
              <a:gd name="connsiteY13-1890" fmla="*/ 1509040 h 1959848"/>
              <a:gd name="connsiteX14-1891" fmla="*/ 89201 w 2103393"/>
              <a:gd name="connsiteY14-1892" fmla="*/ 1952216 h 1959848"/>
              <a:gd name="connsiteX15-1893" fmla="*/ 577255 w 2103393"/>
              <a:gd name="connsiteY15-1894" fmla="*/ 375858 h 1959848"/>
              <a:gd name="connsiteX16-1895" fmla="*/ 807257 w 2103393"/>
              <a:gd name="connsiteY16-1896" fmla="*/ 611470 h 1959848"/>
              <a:gd name="connsiteX17-1897" fmla="*/ 969942 w 2103393"/>
              <a:gd name="connsiteY17-1898" fmla="*/ 499274 h 1959848"/>
              <a:gd name="connsiteX18-1899" fmla="*/ 947503 w 2103393"/>
              <a:gd name="connsiteY18-1900" fmla="*/ 0 h 1959848"/>
              <a:gd name="connsiteX0-1901" fmla="*/ 947503 w 2103393"/>
              <a:gd name="connsiteY0-1902" fmla="*/ 0 h 1959848"/>
              <a:gd name="connsiteX1-1903" fmla="*/ 947503 w 2103393"/>
              <a:gd name="connsiteY1-1904" fmla="*/ 0 h 1959848"/>
              <a:gd name="connsiteX2-1905" fmla="*/ 1183115 w 2103393"/>
              <a:gd name="connsiteY2-1906" fmla="*/ 5610 h 1959848"/>
              <a:gd name="connsiteX3-1907" fmla="*/ 1177505 w 2103393"/>
              <a:gd name="connsiteY3-1908" fmla="*/ 493664 h 1959848"/>
              <a:gd name="connsiteX4-1909" fmla="*/ 1312141 w 2103393"/>
              <a:gd name="connsiteY4-1910" fmla="*/ 572201 h 1959848"/>
              <a:gd name="connsiteX5-1911" fmla="*/ 1508484 w 2103393"/>
              <a:gd name="connsiteY5-1912" fmla="*/ 375858 h 1959848"/>
              <a:gd name="connsiteX6-1913" fmla="*/ 2058246 w 2103393"/>
              <a:gd name="connsiteY6-1914" fmla="*/ 1924167 h 1959848"/>
              <a:gd name="connsiteX7-1915" fmla="*/ 1211163 w 2103393"/>
              <a:gd name="connsiteY7-1916" fmla="*/ 1486600 h 1959848"/>
              <a:gd name="connsiteX8-1917" fmla="*/ 1222384 w 2103393"/>
              <a:gd name="connsiteY8-1918" fmla="*/ 1178062 h 1959848"/>
              <a:gd name="connsiteX9-1919" fmla="*/ 1244823 w 2103393"/>
              <a:gd name="connsiteY9-1920" fmla="*/ 757325 h 1959848"/>
              <a:gd name="connsiteX10-1921" fmla="*/ 1076528 w 2103393"/>
              <a:gd name="connsiteY10-1922" fmla="*/ 611470 h 1959848"/>
              <a:gd name="connsiteX11-1923" fmla="*/ 885795 w 2103393"/>
              <a:gd name="connsiteY11-1924" fmla="*/ 751715 h 1959848"/>
              <a:gd name="connsiteX12-1925" fmla="*/ 919453 w 2103393"/>
              <a:gd name="connsiteY12-1926" fmla="*/ 1189281 h 1959848"/>
              <a:gd name="connsiteX13-1927" fmla="*/ 891405 w 2103393"/>
              <a:gd name="connsiteY13-1928" fmla="*/ 1509040 h 1959848"/>
              <a:gd name="connsiteX14-1929" fmla="*/ 89201 w 2103393"/>
              <a:gd name="connsiteY14-1930" fmla="*/ 1952216 h 1959848"/>
              <a:gd name="connsiteX15-1931" fmla="*/ 577255 w 2103393"/>
              <a:gd name="connsiteY15-1932" fmla="*/ 375858 h 1959848"/>
              <a:gd name="connsiteX16-1933" fmla="*/ 807257 w 2103393"/>
              <a:gd name="connsiteY16-1934" fmla="*/ 611470 h 1959848"/>
              <a:gd name="connsiteX17-1935" fmla="*/ 969942 w 2103393"/>
              <a:gd name="connsiteY17-1936" fmla="*/ 499274 h 1959848"/>
              <a:gd name="connsiteX18-1937" fmla="*/ 947503 w 2103393"/>
              <a:gd name="connsiteY18-1938" fmla="*/ 0 h 1959848"/>
              <a:gd name="connsiteX0-1939" fmla="*/ 947503 w 2103393"/>
              <a:gd name="connsiteY0-1940" fmla="*/ 0 h 1959848"/>
              <a:gd name="connsiteX1-1941" fmla="*/ 947503 w 2103393"/>
              <a:gd name="connsiteY1-1942" fmla="*/ 0 h 1959848"/>
              <a:gd name="connsiteX2-1943" fmla="*/ 1183115 w 2103393"/>
              <a:gd name="connsiteY2-1944" fmla="*/ 5610 h 1959848"/>
              <a:gd name="connsiteX3-1945" fmla="*/ 1177505 w 2103393"/>
              <a:gd name="connsiteY3-1946" fmla="*/ 493664 h 1959848"/>
              <a:gd name="connsiteX4-1947" fmla="*/ 1312141 w 2103393"/>
              <a:gd name="connsiteY4-1948" fmla="*/ 572201 h 1959848"/>
              <a:gd name="connsiteX5-1949" fmla="*/ 1508484 w 2103393"/>
              <a:gd name="connsiteY5-1950" fmla="*/ 375858 h 1959848"/>
              <a:gd name="connsiteX6-1951" fmla="*/ 2058246 w 2103393"/>
              <a:gd name="connsiteY6-1952" fmla="*/ 1924167 h 1959848"/>
              <a:gd name="connsiteX7-1953" fmla="*/ 1211163 w 2103393"/>
              <a:gd name="connsiteY7-1954" fmla="*/ 1486600 h 1959848"/>
              <a:gd name="connsiteX8-1955" fmla="*/ 1205554 w 2103393"/>
              <a:gd name="connsiteY8-1956" fmla="*/ 1200502 h 1959848"/>
              <a:gd name="connsiteX9-1957" fmla="*/ 1244823 w 2103393"/>
              <a:gd name="connsiteY9-1958" fmla="*/ 757325 h 1959848"/>
              <a:gd name="connsiteX10-1959" fmla="*/ 1076528 w 2103393"/>
              <a:gd name="connsiteY10-1960" fmla="*/ 611470 h 1959848"/>
              <a:gd name="connsiteX11-1961" fmla="*/ 885795 w 2103393"/>
              <a:gd name="connsiteY11-1962" fmla="*/ 751715 h 1959848"/>
              <a:gd name="connsiteX12-1963" fmla="*/ 919453 w 2103393"/>
              <a:gd name="connsiteY12-1964" fmla="*/ 1189281 h 1959848"/>
              <a:gd name="connsiteX13-1965" fmla="*/ 891405 w 2103393"/>
              <a:gd name="connsiteY13-1966" fmla="*/ 1509040 h 1959848"/>
              <a:gd name="connsiteX14-1967" fmla="*/ 89201 w 2103393"/>
              <a:gd name="connsiteY14-1968" fmla="*/ 1952216 h 1959848"/>
              <a:gd name="connsiteX15-1969" fmla="*/ 577255 w 2103393"/>
              <a:gd name="connsiteY15-1970" fmla="*/ 375858 h 1959848"/>
              <a:gd name="connsiteX16-1971" fmla="*/ 807257 w 2103393"/>
              <a:gd name="connsiteY16-1972" fmla="*/ 611470 h 1959848"/>
              <a:gd name="connsiteX17-1973" fmla="*/ 969942 w 2103393"/>
              <a:gd name="connsiteY17-1974" fmla="*/ 499274 h 1959848"/>
              <a:gd name="connsiteX18-1975" fmla="*/ 947503 w 2103393"/>
              <a:gd name="connsiteY18-1976" fmla="*/ 0 h 1959848"/>
              <a:gd name="connsiteX0-1977" fmla="*/ 947503 w 2103393"/>
              <a:gd name="connsiteY0-1978" fmla="*/ 0 h 1959848"/>
              <a:gd name="connsiteX1-1979" fmla="*/ 947503 w 2103393"/>
              <a:gd name="connsiteY1-1980" fmla="*/ 0 h 1959848"/>
              <a:gd name="connsiteX2-1981" fmla="*/ 1183115 w 2103393"/>
              <a:gd name="connsiteY2-1982" fmla="*/ 5610 h 1959848"/>
              <a:gd name="connsiteX3-1983" fmla="*/ 1177505 w 2103393"/>
              <a:gd name="connsiteY3-1984" fmla="*/ 493664 h 1959848"/>
              <a:gd name="connsiteX4-1985" fmla="*/ 1312141 w 2103393"/>
              <a:gd name="connsiteY4-1986" fmla="*/ 572201 h 1959848"/>
              <a:gd name="connsiteX5-1987" fmla="*/ 1508484 w 2103393"/>
              <a:gd name="connsiteY5-1988" fmla="*/ 375858 h 1959848"/>
              <a:gd name="connsiteX6-1989" fmla="*/ 2058246 w 2103393"/>
              <a:gd name="connsiteY6-1990" fmla="*/ 1924167 h 1959848"/>
              <a:gd name="connsiteX7-1991" fmla="*/ 1211163 w 2103393"/>
              <a:gd name="connsiteY7-1992" fmla="*/ 1486600 h 1959848"/>
              <a:gd name="connsiteX8-1993" fmla="*/ 1205554 w 2103393"/>
              <a:gd name="connsiteY8-1994" fmla="*/ 1200502 h 1959848"/>
              <a:gd name="connsiteX9-1995" fmla="*/ 1244823 w 2103393"/>
              <a:gd name="connsiteY9-1996" fmla="*/ 757325 h 1959848"/>
              <a:gd name="connsiteX10-1997" fmla="*/ 1076528 w 2103393"/>
              <a:gd name="connsiteY10-1998" fmla="*/ 611470 h 1959848"/>
              <a:gd name="connsiteX11-1999" fmla="*/ 885795 w 2103393"/>
              <a:gd name="connsiteY11-2000" fmla="*/ 751715 h 1959848"/>
              <a:gd name="connsiteX12-2001" fmla="*/ 919453 w 2103393"/>
              <a:gd name="connsiteY12-2002" fmla="*/ 1189281 h 1959848"/>
              <a:gd name="connsiteX13-2003" fmla="*/ 891405 w 2103393"/>
              <a:gd name="connsiteY13-2004" fmla="*/ 1509040 h 1959848"/>
              <a:gd name="connsiteX14-2005" fmla="*/ 89201 w 2103393"/>
              <a:gd name="connsiteY14-2006" fmla="*/ 1952216 h 1959848"/>
              <a:gd name="connsiteX15-2007" fmla="*/ 577255 w 2103393"/>
              <a:gd name="connsiteY15-2008" fmla="*/ 375858 h 1959848"/>
              <a:gd name="connsiteX16-2009" fmla="*/ 807257 w 2103393"/>
              <a:gd name="connsiteY16-2010" fmla="*/ 611470 h 1959848"/>
              <a:gd name="connsiteX17-2011" fmla="*/ 969942 w 2103393"/>
              <a:gd name="connsiteY17-2012" fmla="*/ 499274 h 1959848"/>
              <a:gd name="connsiteX18-2013" fmla="*/ 947503 w 2103393"/>
              <a:gd name="connsiteY18-2014" fmla="*/ 0 h 1959848"/>
              <a:gd name="connsiteX0-2015" fmla="*/ 947503 w 2103393"/>
              <a:gd name="connsiteY0-2016" fmla="*/ 0 h 1959848"/>
              <a:gd name="connsiteX1-2017" fmla="*/ 947503 w 2103393"/>
              <a:gd name="connsiteY1-2018" fmla="*/ 0 h 1959848"/>
              <a:gd name="connsiteX2-2019" fmla="*/ 1183115 w 2103393"/>
              <a:gd name="connsiteY2-2020" fmla="*/ 5610 h 1959848"/>
              <a:gd name="connsiteX3-2021" fmla="*/ 1177505 w 2103393"/>
              <a:gd name="connsiteY3-2022" fmla="*/ 493664 h 1959848"/>
              <a:gd name="connsiteX4-2023" fmla="*/ 1312141 w 2103393"/>
              <a:gd name="connsiteY4-2024" fmla="*/ 572201 h 1959848"/>
              <a:gd name="connsiteX5-2025" fmla="*/ 1508484 w 2103393"/>
              <a:gd name="connsiteY5-2026" fmla="*/ 375858 h 1959848"/>
              <a:gd name="connsiteX6-2027" fmla="*/ 2058246 w 2103393"/>
              <a:gd name="connsiteY6-2028" fmla="*/ 1924167 h 1959848"/>
              <a:gd name="connsiteX7-2029" fmla="*/ 1211163 w 2103393"/>
              <a:gd name="connsiteY7-2030" fmla="*/ 1486600 h 1959848"/>
              <a:gd name="connsiteX8-2031" fmla="*/ 1205554 w 2103393"/>
              <a:gd name="connsiteY8-2032" fmla="*/ 1200502 h 1959848"/>
              <a:gd name="connsiteX9-2033" fmla="*/ 1244823 w 2103393"/>
              <a:gd name="connsiteY9-2034" fmla="*/ 757325 h 1959848"/>
              <a:gd name="connsiteX10-2035" fmla="*/ 1076528 w 2103393"/>
              <a:gd name="connsiteY10-2036" fmla="*/ 611470 h 1959848"/>
              <a:gd name="connsiteX11-2037" fmla="*/ 885795 w 2103393"/>
              <a:gd name="connsiteY11-2038" fmla="*/ 751715 h 1959848"/>
              <a:gd name="connsiteX12-2039" fmla="*/ 919453 w 2103393"/>
              <a:gd name="connsiteY12-2040" fmla="*/ 1189281 h 1959848"/>
              <a:gd name="connsiteX13-2041" fmla="*/ 891405 w 2103393"/>
              <a:gd name="connsiteY13-2042" fmla="*/ 1509040 h 1959848"/>
              <a:gd name="connsiteX14-2043" fmla="*/ 89201 w 2103393"/>
              <a:gd name="connsiteY14-2044" fmla="*/ 1952216 h 1959848"/>
              <a:gd name="connsiteX15-2045" fmla="*/ 577255 w 2103393"/>
              <a:gd name="connsiteY15-2046" fmla="*/ 375858 h 1959848"/>
              <a:gd name="connsiteX16-2047" fmla="*/ 807257 w 2103393"/>
              <a:gd name="connsiteY16-2048" fmla="*/ 611470 h 1959848"/>
              <a:gd name="connsiteX17-2049" fmla="*/ 969942 w 2103393"/>
              <a:gd name="connsiteY17-2050" fmla="*/ 499274 h 1959848"/>
              <a:gd name="connsiteX18-2051" fmla="*/ 947503 w 2103393"/>
              <a:gd name="connsiteY18-2052" fmla="*/ 0 h 1959848"/>
              <a:gd name="connsiteX0-2053" fmla="*/ 947503 w 2103393"/>
              <a:gd name="connsiteY0-2054" fmla="*/ 0 h 1959848"/>
              <a:gd name="connsiteX1-2055" fmla="*/ 947503 w 2103393"/>
              <a:gd name="connsiteY1-2056" fmla="*/ 0 h 1959848"/>
              <a:gd name="connsiteX2-2057" fmla="*/ 1183115 w 2103393"/>
              <a:gd name="connsiteY2-2058" fmla="*/ 5610 h 1959848"/>
              <a:gd name="connsiteX3-2059" fmla="*/ 1177505 w 2103393"/>
              <a:gd name="connsiteY3-2060" fmla="*/ 493664 h 1959848"/>
              <a:gd name="connsiteX4-2061" fmla="*/ 1312141 w 2103393"/>
              <a:gd name="connsiteY4-2062" fmla="*/ 572201 h 1959848"/>
              <a:gd name="connsiteX5-2063" fmla="*/ 1508484 w 2103393"/>
              <a:gd name="connsiteY5-2064" fmla="*/ 375858 h 1959848"/>
              <a:gd name="connsiteX6-2065" fmla="*/ 2058246 w 2103393"/>
              <a:gd name="connsiteY6-2066" fmla="*/ 1924167 h 1959848"/>
              <a:gd name="connsiteX7-2067" fmla="*/ 1211163 w 2103393"/>
              <a:gd name="connsiteY7-2068" fmla="*/ 1486600 h 1959848"/>
              <a:gd name="connsiteX8-2069" fmla="*/ 1205554 w 2103393"/>
              <a:gd name="connsiteY8-2070" fmla="*/ 1200502 h 1959848"/>
              <a:gd name="connsiteX9-2071" fmla="*/ 1244823 w 2103393"/>
              <a:gd name="connsiteY9-2072" fmla="*/ 757325 h 1959848"/>
              <a:gd name="connsiteX10-2073" fmla="*/ 1076528 w 2103393"/>
              <a:gd name="connsiteY10-2074" fmla="*/ 611470 h 1959848"/>
              <a:gd name="connsiteX11-2075" fmla="*/ 885795 w 2103393"/>
              <a:gd name="connsiteY11-2076" fmla="*/ 751715 h 1959848"/>
              <a:gd name="connsiteX12-2077" fmla="*/ 919453 w 2103393"/>
              <a:gd name="connsiteY12-2078" fmla="*/ 1189281 h 1959848"/>
              <a:gd name="connsiteX13-2079" fmla="*/ 891405 w 2103393"/>
              <a:gd name="connsiteY13-2080" fmla="*/ 1509040 h 1959848"/>
              <a:gd name="connsiteX14-2081" fmla="*/ 89201 w 2103393"/>
              <a:gd name="connsiteY14-2082" fmla="*/ 1952216 h 1959848"/>
              <a:gd name="connsiteX15-2083" fmla="*/ 577255 w 2103393"/>
              <a:gd name="connsiteY15-2084" fmla="*/ 375858 h 1959848"/>
              <a:gd name="connsiteX16-2085" fmla="*/ 807257 w 2103393"/>
              <a:gd name="connsiteY16-2086" fmla="*/ 611470 h 1959848"/>
              <a:gd name="connsiteX17-2087" fmla="*/ 969942 w 2103393"/>
              <a:gd name="connsiteY17-2088" fmla="*/ 499274 h 1959848"/>
              <a:gd name="connsiteX18-2089" fmla="*/ 947503 w 2103393"/>
              <a:gd name="connsiteY18-2090" fmla="*/ 0 h 1959848"/>
              <a:gd name="connsiteX0-2091" fmla="*/ 947503 w 2103393"/>
              <a:gd name="connsiteY0-2092" fmla="*/ 0 h 1959848"/>
              <a:gd name="connsiteX1-2093" fmla="*/ 947503 w 2103393"/>
              <a:gd name="connsiteY1-2094" fmla="*/ 0 h 1959848"/>
              <a:gd name="connsiteX2-2095" fmla="*/ 1183115 w 2103393"/>
              <a:gd name="connsiteY2-2096" fmla="*/ 5610 h 1959848"/>
              <a:gd name="connsiteX3-2097" fmla="*/ 1177505 w 2103393"/>
              <a:gd name="connsiteY3-2098" fmla="*/ 493664 h 1959848"/>
              <a:gd name="connsiteX4-2099" fmla="*/ 1312141 w 2103393"/>
              <a:gd name="connsiteY4-2100" fmla="*/ 572201 h 1959848"/>
              <a:gd name="connsiteX5-2101" fmla="*/ 1508484 w 2103393"/>
              <a:gd name="connsiteY5-2102" fmla="*/ 375858 h 1959848"/>
              <a:gd name="connsiteX6-2103" fmla="*/ 2058246 w 2103393"/>
              <a:gd name="connsiteY6-2104" fmla="*/ 1924167 h 1959848"/>
              <a:gd name="connsiteX7-2105" fmla="*/ 1211163 w 2103393"/>
              <a:gd name="connsiteY7-2106" fmla="*/ 1486600 h 1959848"/>
              <a:gd name="connsiteX8-2107" fmla="*/ 1205554 w 2103393"/>
              <a:gd name="connsiteY8-2108" fmla="*/ 1200502 h 1959848"/>
              <a:gd name="connsiteX9-2109" fmla="*/ 1244823 w 2103393"/>
              <a:gd name="connsiteY9-2110" fmla="*/ 757325 h 1959848"/>
              <a:gd name="connsiteX10-2111" fmla="*/ 1076528 w 2103393"/>
              <a:gd name="connsiteY10-2112" fmla="*/ 611470 h 1959848"/>
              <a:gd name="connsiteX11-2113" fmla="*/ 885795 w 2103393"/>
              <a:gd name="connsiteY11-2114" fmla="*/ 751715 h 1959848"/>
              <a:gd name="connsiteX12-2115" fmla="*/ 919453 w 2103393"/>
              <a:gd name="connsiteY12-2116" fmla="*/ 1189281 h 1959848"/>
              <a:gd name="connsiteX13-2117" fmla="*/ 891405 w 2103393"/>
              <a:gd name="connsiteY13-2118" fmla="*/ 1509040 h 1959848"/>
              <a:gd name="connsiteX14-2119" fmla="*/ 89201 w 2103393"/>
              <a:gd name="connsiteY14-2120" fmla="*/ 1952216 h 1959848"/>
              <a:gd name="connsiteX15-2121" fmla="*/ 577255 w 2103393"/>
              <a:gd name="connsiteY15-2122" fmla="*/ 375858 h 1959848"/>
              <a:gd name="connsiteX16-2123" fmla="*/ 807257 w 2103393"/>
              <a:gd name="connsiteY16-2124" fmla="*/ 611470 h 1959848"/>
              <a:gd name="connsiteX17-2125" fmla="*/ 969942 w 2103393"/>
              <a:gd name="connsiteY17-2126" fmla="*/ 499274 h 1959848"/>
              <a:gd name="connsiteX18-2127" fmla="*/ 947503 w 2103393"/>
              <a:gd name="connsiteY18-2128" fmla="*/ 0 h 1959848"/>
              <a:gd name="connsiteX0-2129" fmla="*/ 947503 w 2103393"/>
              <a:gd name="connsiteY0-2130" fmla="*/ 0 h 1959848"/>
              <a:gd name="connsiteX1-2131" fmla="*/ 947503 w 2103393"/>
              <a:gd name="connsiteY1-2132" fmla="*/ 0 h 1959848"/>
              <a:gd name="connsiteX2-2133" fmla="*/ 1183115 w 2103393"/>
              <a:gd name="connsiteY2-2134" fmla="*/ 5610 h 1959848"/>
              <a:gd name="connsiteX3-2135" fmla="*/ 1177505 w 2103393"/>
              <a:gd name="connsiteY3-2136" fmla="*/ 493664 h 1959848"/>
              <a:gd name="connsiteX4-2137" fmla="*/ 1312141 w 2103393"/>
              <a:gd name="connsiteY4-2138" fmla="*/ 572201 h 1959848"/>
              <a:gd name="connsiteX5-2139" fmla="*/ 1508484 w 2103393"/>
              <a:gd name="connsiteY5-2140" fmla="*/ 375858 h 1959848"/>
              <a:gd name="connsiteX6-2141" fmla="*/ 2058246 w 2103393"/>
              <a:gd name="connsiteY6-2142" fmla="*/ 1924167 h 1959848"/>
              <a:gd name="connsiteX7-2143" fmla="*/ 1211163 w 2103393"/>
              <a:gd name="connsiteY7-2144" fmla="*/ 1486600 h 1959848"/>
              <a:gd name="connsiteX8-2145" fmla="*/ 1205554 w 2103393"/>
              <a:gd name="connsiteY8-2146" fmla="*/ 1200502 h 1959848"/>
              <a:gd name="connsiteX9-2147" fmla="*/ 1244823 w 2103393"/>
              <a:gd name="connsiteY9-2148" fmla="*/ 757325 h 1959848"/>
              <a:gd name="connsiteX10-2149" fmla="*/ 1076528 w 2103393"/>
              <a:gd name="connsiteY10-2150" fmla="*/ 611470 h 1959848"/>
              <a:gd name="connsiteX11-2151" fmla="*/ 885795 w 2103393"/>
              <a:gd name="connsiteY11-2152" fmla="*/ 751715 h 1959848"/>
              <a:gd name="connsiteX12-2153" fmla="*/ 919453 w 2103393"/>
              <a:gd name="connsiteY12-2154" fmla="*/ 1189281 h 1959848"/>
              <a:gd name="connsiteX13-2155" fmla="*/ 891405 w 2103393"/>
              <a:gd name="connsiteY13-2156" fmla="*/ 1509040 h 1959848"/>
              <a:gd name="connsiteX14-2157" fmla="*/ 89201 w 2103393"/>
              <a:gd name="connsiteY14-2158" fmla="*/ 1952216 h 1959848"/>
              <a:gd name="connsiteX15-2159" fmla="*/ 577255 w 2103393"/>
              <a:gd name="connsiteY15-2160" fmla="*/ 375858 h 1959848"/>
              <a:gd name="connsiteX16-2161" fmla="*/ 807257 w 2103393"/>
              <a:gd name="connsiteY16-2162" fmla="*/ 611470 h 1959848"/>
              <a:gd name="connsiteX17-2163" fmla="*/ 969942 w 2103393"/>
              <a:gd name="connsiteY17-2164" fmla="*/ 499274 h 1959848"/>
              <a:gd name="connsiteX18-2165" fmla="*/ 947503 w 2103393"/>
              <a:gd name="connsiteY18-2166" fmla="*/ 0 h 1959848"/>
              <a:gd name="connsiteX0-2167" fmla="*/ 947503 w 2103393"/>
              <a:gd name="connsiteY0-2168" fmla="*/ 0 h 1961617"/>
              <a:gd name="connsiteX1-2169" fmla="*/ 947503 w 2103393"/>
              <a:gd name="connsiteY1-2170" fmla="*/ 0 h 1961617"/>
              <a:gd name="connsiteX2-2171" fmla="*/ 1183115 w 2103393"/>
              <a:gd name="connsiteY2-2172" fmla="*/ 5610 h 1961617"/>
              <a:gd name="connsiteX3-2173" fmla="*/ 1177505 w 2103393"/>
              <a:gd name="connsiteY3-2174" fmla="*/ 493664 h 1961617"/>
              <a:gd name="connsiteX4-2175" fmla="*/ 1312141 w 2103393"/>
              <a:gd name="connsiteY4-2176" fmla="*/ 572201 h 1961617"/>
              <a:gd name="connsiteX5-2177" fmla="*/ 1508484 w 2103393"/>
              <a:gd name="connsiteY5-2178" fmla="*/ 375858 h 1961617"/>
              <a:gd name="connsiteX6-2179" fmla="*/ 2058246 w 2103393"/>
              <a:gd name="connsiteY6-2180" fmla="*/ 1924167 h 1961617"/>
              <a:gd name="connsiteX7-2181" fmla="*/ 1244822 w 2103393"/>
              <a:gd name="connsiteY7-2182" fmla="*/ 1514649 h 1961617"/>
              <a:gd name="connsiteX8-2183" fmla="*/ 1205554 w 2103393"/>
              <a:gd name="connsiteY8-2184" fmla="*/ 1200502 h 1961617"/>
              <a:gd name="connsiteX9-2185" fmla="*/ 1244823 w 2103393"/>
              <a:gd name="connsiteY9-2186" fmla="*/ 757325 h 1961617"/>
              <a:gd name="connsiteX10-2187" fmla="*/ 1076528 w 2103393"/>
              <a:gd name="connsiteY10-2188" fmla="*/ 611470 h 1961617"/>
              <a:gd name="connsiteX11-2189" fmla="*/ 885795 w 2103393"/>
              <a:gd name="connsiteY11-2190" fmla="*/ 751715 h 1961617"/>
              <a:gd name="connsiteX12-2191" fmla="*/ 919453 w 2103393"/>
              <a:gd name="connsiteY12-2192" fmla="*/ 1189281 h 1961617"/>
              <a:gd name="connsiteX13-2193" fmla="*/ 891405 w 2103393"/>
              <a:gd name="connsiteY13-2194" fmla="*/ 1509040 h 1961617"/>
              <a:gd name="connsiteX14-2195" fmla="*/ 89201 w 2103393"/>
              <a:gd name="connsiteY14-2196" fmla="*/ 1952216 h 1961617"/>
              <a:gd name="connsiteX15-2197" fmla="*/ 577255 w 2103393"/>
              <a:gd name="connsiteY15-2198" fmla="*/ 375858 h 1961617"/>
              <a:gd name="connsiteX16-2199" fmla="*/ 807257 w 2103393"/>
              <a:gd name="connsiteY16-2200" fmla="*/ 611470 h 1961617"/>
              <a:gd name="connsiteX17-2201" fmla="*/ 969942 w 2103393"/>
              <a:gd name="connsiteY17-2202" fmla="*/ 499274 h 1961617"/>
              <a:gd name="connsiteX18-2203" fmla="*/ 947503 w 2103393"/>
              <a:gd name="connsiteY18-2204" fmla="*/ 0 h 1961617"/>
              <a:gd name="connsiteX0-2205" fmla="*/ 947503 w 2103393"/>
              <a:gd name="connsiteY0-2206" fmla="*/ 0 h 1961617"/>
              <a:gd name="connsiteX1-2207" fmla="*/ 947503 w 2103393"/>
              <a:gd name="connsiteY1-2208" fmla="*/ 0 h 1961617"/>
              <a:gd name="connsiteX2-2209" fmla="*/ 1183115 w 2103393"/>
              <a:gd name="connsiteY2-2210" fmla="*/ 5610 h 1961617"/>
              <a:gd name="connsiteX3-2211" fmla="*/ 1177505 w 2103393"/>
              <a:gd name="connsiteY3-2212" fmla="*/ 493664 h 1961617"/>
              <a:gd name="connsiteX4-2213" fmla="*/ 1312141 w 2103393"/>
              <a:gd name="connsiteY4-2214" fmla="*/ 572201 h 1961617"/>
              <a:gd name="connsiteX5-2215" fmla="*/ 1508484 w 2103393"/>
              <a:gd name="connsiteY5-2216" fmla="*/ 375858 h 1961617"/>
              <a:gd name="connsiteX6-2217" fmla="*/ 2058246 w 2103393"/>
              <a:gd name="connsiteY6-2218" fmla="*/ 1924167 h 1961617"/>
              <a:gd name="connsiteX7-2219" fmla="*/ 1244822 w 2103393"/>
              <a:gd name="connsiteY7-2220" fmla="*/ 1514649 h 1961617"/>
              <a:gd name="connsiteX8-2221" fmla="*/ 1205554 w 2103393"/>
              <a:gd name="connsiteY8-2222" fmla="*/ 1200502 h 1961617"/>
              <a:gd name="connsiteX9-2223" fmla="*/ 1244823 w 2103393"/>
              <a:gd name="connsiteY9-2224" fmla="*/ 757325 h 1961617"/>
              <a:gd name="connsiteX10-2225" fmla="*/ 1076528 w 2103393"/>
              <a:gd name="connsiteY10-2226" fmla="*/ 611470 h 1961617"/>
              <a:gd name="connsiteX11-2227" fmla="*/ 885795 w 2103393"/>
              <a:gd name="connsiteY11-2228" fmla="*/ 751715 h 1961617"/>
              <a:gd name="connsiteX12-2229" fmla="*/ 919453 w 2103393"/>
              <a:gd name="connsiteY12-2230" fmla="*/ 1189281 h 1961617"/>
              <a:gd name="connsiteX13-2231" fmla="*/ 891405 w 2103393"/>
              <a:gd name="connsiteY13-2232" fmla="*/ 1509040 h 1961617"/>
              <a:gd name="connsiteX14-2233" fmla="*/ 89201 w 2103393"/>
              <a:gd name="connsiteY14-2234" fmla="*/ 1952216 h 1961617"/>
              <a:gd name="connsiteX15-2235" fmla="*/ 577255 w 2103393"/>
              <a:gd name="connsiteY15-2236" fmla="*/ 375858 h 1961617"/>
              <a:gd name="connsiteX16-2237" fmla="*/ 807257 w 2103393"/>
              <a:gd name="connsiteY16-2238" fmla="*/ 611470 h 1961617"/>
              <a:gd name="connsiteX17-2239" fmla="*/ 969942 w 2103393"/>
              <a:gd name="connsiteY17-2240" fmla="*/ 499274 h 1961617"/>
              <a:gd name="connsiteX18-2241" fmla="*/ 947503 w 2103393"/>
              <a:gd name="connsiteY18-2242" fmla="*/ 0 h 1961617"/>
              <a:gd name="connsiteX0-2243" fmla="*/ 947503 w 2103393"/>
              <a:gd name="connsiteY0-2244" fmla="*/ 0 h 1963064"/>
              <a:gd name="connsiteX1-2245" fmla="*/ 947503 w 2103393"/>
              <a:gd name="connsiteY1-2246" fmla="*/ 0 h 1963064"/>
              <a:gd name="connsiteX2-2247" fmla="*/ 1183115 w 2103393"/>
              <a:gd name="connsiteY2-2248" fmla="*/ 5610 h 1963064"/>
              <a:gd name="connsiteX3-2249" fmla="*/ 1177505 w 2103393"/>
              <a:gd name="connsiteY3-2250" fmla="*/ 493664 h 1963064"/>
              <a:gd name="connsiteX4-2251" fmla="*/ 1312141 w 2103393"/>
              <a:gd name="connsiteY4-2252" fmla="*/ 572201 h 1963064"/>
              <a:gd name="connsiteX5-2253" fmla="*/ 1508484 w 2103393"/>
              <a:gd name="connsiteY5-2254" fmla="*/ 375858 h 1963064"/>
              <a:gd name="connsiteX6-2255" fmla="*/ 2058246 w 2103393"/>
              <a:gd name="connsiteY6-2256" fmla="*/ 1924167 h 1963064"/>
              <a:gd name="connsiteX7-2257" fmla="*/ 1244822 w 2103393"/>
              <a:gd name="connsiteY7-2258" fmla="*/ 1514649 h 1963064"/>
              <a:gd name="connsiteX8-2259" fmla="*/ 1205554 w 2103393"/>
              <a:gd name="connsiteY8-2260" fmla="*/ 1200502 h 1963064"/>
              <a:gd name="connsiteX9-2261" fmla="*/ 1244823 w 2103393"/>
              <a:gd name="connsiteY9-2262" fmla="*/ 757325 h 1963064"/>
              <a:gd name="connsiteX10-2263" fmla="*/ 1076528 w 2103393"/>
              <a:gd name="connsiteY10-2264" fmla="*/ 611470 h 1963064"/>
              <a:gd name="connsiteX11-2265" fmla="*/ 885795 w 2103393"/>
              <a:gd name="connsiteY11-2266" fmla="*/ 751715 h 1963064"/>
              <a:gd name="connsiteX12-2267" fmla="*/ 919453 w 2103393"/>
              <a:gd name="connsiteY12-2268" fmla="*/ 1189281 h 1963064"/>
              <a:gd name="connsiteX13-2269" fmla="*/ 891405 w 2103393"/>
              <a:gd name="connsiteY13-2270" fmla="*/ 1509040 h 1963064"/>
              <a:gd name="connsiteX14-2271" fmla="*/ 89201 w 2103393"/>
              <a:gd name="connsiteY14-2272" fmla="*/ 1952216 h 1963064"/>
              <a:gd name="connsiteX15-2273" fmla="*/ 577255 w 2103393"/>
              <a:gd name="connsiteY15-2274" fmla="*/ 375858 h 1963064"/>
              <a:gd name="connsiteX16-2275" fmla="*/ 807257 w 2103393"/>
              <a:gd name="connsiteY16-2276" fmla="*/ 611470 h 1963064"/>
              <a:gd name="connsiteX17-2277" fmla="*/ 969942 w 2103393"/>
              <a:gd name="connsiteY17-2278" fmla="*/ 499274 h 1963064"/>
              <a:gd name="connsiteX18-2279" fmla="*/ 947503 w 2103393"/>
              <a:gd name="connsiteY18-2280" fmla="*/ 0 h 1963064"/>
              <a:gd name="connsiteX0-2281" fmla="*/ 947503 w 2103393"/>
              <a:gd name="connsiteY0-2282" fmla="*/ 0 h 1964995"/>
              <a:gd name="connsiteX1-2283" fmla="*/ 947503 w 2103393"/>
              <a:gd name="connsiteY1-2284" fmla="*/ 0 h 1964995"/>
              <a:gd name="connsiteX2-2285" fmla="*/ 1183115 w 2103393"/>
              <a:gd name="connsiteY2-2286" fmla="*/ 5610 h 1964995"/>
              <a:gd name="connsiteX3-2287" fmla="*/ 1177505 w 2103393"/>
              <a:gd name="connsiteY3-2288" fmla="*/ 493664 h 1964995"/>
              <a:gd name="connsiteX4-2289" fmla="*/ 1312141 w 2103393"/>
              <a:gd name="connsiteY4-2290" fmla="*/ 572201 h 1964995"/>
              <a:gd name="connsiteX5-2291" fmla="*/ 1508484 w 2103393"/>
              <a:gd name="connsiteY5-2292" fmla="*/ 375858 h 1964995"/>
              <a:gd name="connsiteX6-2293" fmla="*/ 2058246 w 2103393"/>
              <a:gd name="connsiteY6-2294" fmla="*/ 1924167 h 1964995"/>
              <a:gd name="connsiteX7-2295" fmla="*/ 1244822 w 2103393"/>
              <a:gd name="connsiteY7-2296" fmla="*/ 1514649 h 1964995"/>
              <a:gd name="connsiteX8-2297" fmla="*/ 1205554 w 2103393"/>
              <a:gd name="connsiteY8-2298" fmla="*/ 1200502 h 1964995"/>
              <a:gd name="connsiteX9-2299" fmla="*/ 1244823 w 2103393"/>
              <a:gd name="connsiteY9-2300" fmla="*/ 757325 h 1964995"/>
              <a:gd name="connsiteX10-2301" fmla="*/ 1076528 w 2103393"/>
              <a:gd name="connsiteY10-2302" fmla="*/ 611470 h 1964995"/>
              <a:gd name="connsiteX11-2303" fmla="*/ 885795 w 2103393"/>
              <a:gd name="connsiteY11-2304" fmla="*/ 751715 h 1964995"/>
              <a:gd name="connsiteX12-2305" fmla="*/ 919453 w 2103393"/>
              <a:gd name="connsiteY12-2306" fmla="*/ 1189281 h 1964995"/>
              <a:gd name="connsiteX13-2307" fmla="*/ 891405 w 2103393"/>
              <a:gd name="connsiteY13-2308" fmla="*/ 1509040 h 1964995"/>
              <a:gd name="connsiteX14-2309" fmla="*/ 89201 w 2103393"/>
              <a:gd name="connsiteY14-2310" fmla="*/ 1952216 h 1964995"/>
              <a:gd name="connsiteX15-2311" fmla="*/ 577255 w 2103393"/>
              <a:gd name="connsiteY15-2312" fmla="*/ 375858 h 1964995"/>
              <a:gd name="connsiteX16-2313" fmla="*/ 807257 w 2103393"/>
              <a:gd name="connsiteY16-2314" fmla="*/ 611470 h 1964995"/>
              <a:gd name="connsiteX17-2315" fmla="*/ 969942 w 2103393"/>
              <a:gd name="connsiteY17-2316" fmla="*/ 499274 h 1964995"/>
              <a:gd name="connsiteX18-2317" fmla="*/ 947503 w 2103393"/>
              <a:gd name="connsiteY18-2318" fmla="*/ 0 h 1964995"/>
              <a:gd name="connsiteX0-2319" fmla="*/ 947503 w 2103393"/>
              <a:gd name="connsiteY0-2320" fmla="*/ 13781 h 1978776"/>
              <a:gd name="connsiteX1-2321" fmla="*/ 947503 w 2103393"/>
              <a:gd name="connsiteY1-2322" fmla="*/ 13781 h 1978776"/>
              <a:gd name="connsiteX2-2323" fmla="*/ 1183115 w 2103393"/>
              <a:gd name="connsiteY2-2324" fmla="*/ 19391 h 1978776"/>
              <a:gd name="connsiteX3-2325" fmla="*/ 1177505 w 2103393"/>
              <a:gd name="connsiteY3-2326" fmla="*/ 507445 h 1978776"/>
              <a:gd name="connsiteX4-2327" fmla="*/ 1312141 w 2103393"/>
              <a:gd name="connsiteY4-2328" fmla="*/ 585982 h 1978776"/>
              <a:gd name="connsiteX5-2329" fmla="*/ 1508484 w 2103393"/>
              <a:gd name="connsiteY5-2330" fmla="*/ 389639 h 1978776"/>
              <a:gd name="connsiteX6-2331" fmla="*/ 2058246 w 2103393"/>
              <a:gd name="connsiteY6-2332" fmla="*/ 1937948 h 1978776"/>
              <a:gd name="connsiteX7-2333" fmla="*/ 1244822 w 2103393"/>
              <a:gd name="connsiteY7-2334" fmla="*/ 1528430 h 1978776"/>
              <a:gd name="connsiteX8-2335" fmla="*/ 1205554 w 2103393"/>
              <a:gd name="connsiteY8-2336" fmla="*/ 1214283 h 1978776"/>
              <a:gd name="connsiteX9-2337" fmla="*/ 1244823 w 2103393"/>
              <a:gd name="connsiteY9-2338" fmla="*/ 771106 h 1978776"/>
              <a:gd name="connsiteX10-2339" fmla="*/ 1076528 w 2103393"/>
              <a:gd name="connsiteY10-2340" fmla="*/ 625251 h 1978776"/>
              <a:gd name="connsiteX11-2341" fmla="*/ 885795 w 2103393"/>
              <a:gd name="connsiteY11-2342" fmla="*/ 765496 h 1978776"/>
              <a:gd name="connsiteX12-2343" fmla="*/ 919453 w 2103393"/>
              <a:gd name="connsiteY12-2344" fmla="*/ 1203062 h 1978776"/>
              <a:gd name="connsiteX13-2345" fmla="*/ 891405 w 2103393"/>
              <a:gd name="connsiteY13-2346" fmla="*/ 1522821 h 1978776"/>
              <a:gd name="connsiteX14-2347" fmla="*/ 89201 w 2103393"/>
              <a:gd name="connsiteY14-2348" fmla="*/ 1965997 h 1978776"/>
              <a:gd name="connsiteX15-2349" fmla="*/ 577255 w 2103393"/>
              <a:gd name="connsiteY15-2350" fmla="*/ 389639 h 1978776"/>
              <a:gd name="connsiteX16-2351" fmla="*/ 807257 w 2103393"/>
              <a:gd name="connsiteY16-2352" fmla="*/ 625251 h 1978776"/>
              <a:gd name="connsiteX17-2353" fmla="*/ 969942 w 2103393"/>
              <a:gd name="connsiteY17-2354" fmla="*/ 513055 h 1978776"/>
              <a:gd name="connsiteX18-2355" fmla="*/ 947503 w 2103393"/>
              <a:gd name="connsiteY18-2356" fmla="*/ 13781 h 1978776"/>
              <a:gd name="connsiteX0-2357" fmla="*/ 964333 w 2103393"/>
              <a:gd name="connsiteY0-2358" fmla="*/ 55026 h 1980752"/>
              <a:gd name="connsiteX1-2359" fmla="*/ 947503 w 2103393"/>
              <a:gd name="connsiteY1-2360" fmla="*/ 15757 h 1980752"/>
              <a:gd name="connsiteX2-2361" fmla="*/ 1183115 w 2103393"/>
              <a:gd name="connsiteY2-2362" fmla="*/ 21367 h 1980752"/>
              <a:gd name="connsiteX3-2363" fmla="*/ 1177505 w 2103393"/>
              <a:gd name="connsiteY3-2364" fmla="*/ 509421 h 1980752"/>
              <a:gd name="connsiteX4-2365" fmla="*/ 1312141 w 2103393"/>
              <a:gd name="connsiteY4-2366" fmla="*/ 587958 h 1980752"/>
              <a:gd name="connsiteX5-2367" fmla="*/ 1508484 w 2103393"/>
              <a:gd name="connsiteY5-2368" fmla="*/ 391615 h 1980752"/>
              <a:gd name="connsiteX6-2369" fmla="*/ 2058246 w 2103393"/>
              <a:gd name="connsiteY6-2370" fmla="*/ 1939924 h 1980752"/>
              <a:gd name="connsiteX7-2371" fmla="*/ 1244822 w 2103393"/>
              <a:gd name="connsiteY7-2372" fmla="*/ 1530406 h 1980752"/>
              <a:gd name="connsiteX8-2373" fmla="*/ 1205554 w 2103393"/>
              <a:gd name="connsiteY8-2374" fmla="*/ 1216259 h 1980752"/>
              <a:gd name="connsiteX9-2375" fmla="*/ 1244823 w 2103393"/>
              <a:gd name="connsiteY9-2376" fmla="*/ 773082 h 1980752"/>
              <a:gd name="connsiteX10-2377" fmla="*/ 1076528 w 2103393"/>
              <a:gd name="connsiteY10-2378" fmla="*/ 627227 h 1980752"/>
              <a:gd name="connsiteX11-2379" fmla="*/ 885795 w 2103393"/>
              <a:gd name="connsiteY11-2380" fmla="*/ 767472 h 1980752"/>
              <a:gd name="connsiteX12-2381" fmla="*/ 919453 w 2103393"/>
              <a:gd name="connsiteY12-2382" fmla="*/ 1205038 h 1980752"/>
              <a:gd name="connsiteX13-2383" fmla="*/ 891405 w 2103393"/>
              <a:gd name="connsiteY13-2384" fmla="*/ 1524797 h 1980752"/>
              <a:gd name="connsiteX14-2385" fmla="*/ 89201 w 2103393"/>
              <a:gd name="connsiteY14-2386" fmla="*/ 1967973 h 1980752"/>
              <a:gd name="connsiteX15-2387" fmla="*/ 577255 w 2103393"/>
              <a:gd name="connsiteY15-2388" fmla="*/ 391615 h 1980752"/>
              <a:gd name="connsiteX16-2389" fmla="*/ 807257 w 2103393"/>
              <a:gd name="connsiteY16-2390" fmla="*/ 627227 h 1980752"/>
              <a:gd name="connsiteX17-2391" fmla="*/ 969942 w 2103393"/>
              <a:gd name="connsiteY17-2392" fmla="*/ 515031 h 1980752"/>
              <a:gd name="connsiteX18-2393" fmla="*/ 964333 w 2103393"/>
              <a:gd name="connsiteY18-2394" fmla="*/ 55026 h 1980752"/>
              <a:gd name="connsiteX0-2395" fmla="*/ 913845 w 2103393"/>
              <a:gd name="connsiteY0-2396" fmla="*/ 72662 h 1981559"/>
              <a:gd name="connsiteX1-2397" fmla="*/ 947503 w 2103393"/>
              <a:gd name="connsiteY1-2398" fmla="*/ 16564 h 1981559"/>
              <a:gd name="connsiteX2-2399" fmla="*/ 1183115 w 2103393"/>
              <a:gd name="connsiteY2-2400" fmla="*/ 22174 h 1981559"/>
              <a:gd name="connsiteX3-2401" fmla="*/ 1177505 w 2103393"/>
              <a:gd name="connsiteY3-2402" fmla="*/ 510228 h 1981559"/>
              <a:gd name="connsiteX4-2403" fmla="*/ 1312141 w 2103393"/>
              <a:gd name="connsiteY4-2404" fmla="*/ 588765 h 1981559"/>
              <a:gd name="connsiteX5-2405" fmla="*/ 1508484 w 2103393"/>
              <a:gd name="connsiteY5-2406" fmla="*/ 392422 h 1981559"/>
              <a:gd name="connsiteX6-2407" fmla="*/ 2058246 w 2103393"/>
              <a:gd name="connsiteY6-2408" fmla="*/ 1940731 h 1981559"/>
              <a:gd name="connsiteX7-2409" fmla="*/ 1244822 w 2103393"/>
              <a:gd name="connsiteY7-2410" fmla="*/ 1531213 h 1981559"/>
              <a:gd name="connsiteX8-2411" fmla="*/ 1205554 w 2103393"/>
              <a:gd name="connsiteY8-2412" fmla="*/ 1217066 h 1981559"/>
              <a:gd name="connsiteX9-2413" fmla="*/ 1244823 w 2103393"/>
              <a:gd name="connsiteY9-2414" fmla="*/ 773889 h 1981559"/>
              <a:gd name="connsiteX10-2415" fmla="*/ 1076528 w 2103393"/>
              <a:gd name="connsiteY10-2416" fmla="*/ 628034 h 1981559"/>
              <a:gd name="connsiteX11-2417" fmla="*/ 885795 w 2103393"/>
              <a:gd name="connsiteY11-2418" fmla="*/ 768279 h 1981559"/>
              <a:gd name="connsiteX12-2419" fmla="*/ 919453 w 2103393"/>
              <a:gd name="connsiteY12-2420" fmla="*/ 1205845 h 1981559"/>
              <a:gd name="connsiteX13-2421" fmla="*/ 891405 w 2103393"/>
              <a:gd name="connsiteY13-2422" fmla="*/ 1525604 h 1981559"/>
              <a:gd name="connsiteX14-2423" fmla="*/ 89201 w 2103393"/>
              <a:gd name="connsiteY14-2424" fmla="*/ 1968780 h 1981559"/>
              <a:gd name="connsiteX15-2425" fmla="*/ 577255 w 2103393"/>
              <a:gd name="connsiteY15-2426" fmla="*/ 392422 h 1981559"/>
              <a:gd name="connsiteX16-2427" fmla="*/ 807257 w 2103393"/>
              <a:gd name="connsiteY16-2428" fmla="*/ 628034 h 1981559"/>
              <a:gd name="connsiteX17-2429" fmla="*/ 969942 w 2103393"/>
              <a:gd name="connsiteY17-2430" fmla="*/ 515838 h 1981559"/>
              <a:gd name="connsiteX18-2431" fmla="*/ 913845 w 2103393"/>
              <a:gd name="connsiteY18-2432" fmla="*/ 72662 h 1981559"/>
              <a:gd name="connsiteX0-2433" fmla="*/ 913845 w 2103393"/>
              <a:gd name="connsiteY0-2434" fmla="*/ 103017 h 2011914"/>
              <a:gd name="connsiteX1-2435" fmla="*/ 1003601 w 2103393"/>
              <a:gd name="connsiteY1-2436" fmla="*/ 2040 h 2011914"/>
              <a:gd name="connsiteX2-2437" fmla="*/ 1183115 w 2103393"/>
              <a:gd name="connsiteY2-2438" fmla="*/ 52529 h 2011914"/>
              <a:gd name="connsiteX3-2439" fmla="*/ 1177505 w 2103393"/>
              <a:gd name="connsiteY3-2440" fmla="*/ 540583 h 2011914"/>
              <a:gd name="connsiteX4-2441" fmla="*/ 1312141 w 2103393"/>
              <a:gd name="connsiteY4-2442" fmla="*/ 619120 h 2011914"/>
              <a:gd name="connsiteX5-2443" fmla="*/ 1508484 w 2103393"/>
              <a:gd name="connsiteY5-2444" fmla="*/ 422777 h 2011914"/>
              <a:gd name="connsiteX6-2445" fmla="*/ 2058246 w 2103393"/>
              <a:gd name="connsiteY6-2446" fmla="*/ 1971086 h 2011914"/>
              <a:gd name="connsiteX7-2447" fmla="*/ 1244822 w 2103393"/>
              <a:gd name="connsiteY7-2448" fmla="*/ 1561568 h 2011914"/>
              <a:gd name="connsiteX8-2449" fmla="*/ 1205554 w 2103393"/>
              <a:gd name="connsiteY8-2450" fmla="*/ 1247421 h 2011914"/>
              <a:gd name="connsiteX9-2451" fmla="*/ 1244823 w 2103393"/>
              <a:gd name="connsiteY9-2452" fmla="*/ 804244 h 2011914"/>
              <a:gd name="connsiteX10-2453" fmla="*/ 1076528 w 2103393"/>
              <a:gd name="connsiteY10-2454" fmla="*/ 658389 h 2011914"/>
              <a:gd name="connsiteX11-2455" fmla="*/ 885795 w 2103393"/>
              <a:gd name="connsiteY11-2456" fmla="*/ 798634 h 2011914"/>
              <a:gd name="connsiteX12-2457" fmla="*/ 919453 w 2103393"/>
              <a:gd name="connsiteY12-2458" fmla="*/ 1236200 h 2011914"/>
              <a:gd name="connsiteX13-2459" fmla="*/ 891405 w 2103393"/>
              <a:gd name="connsiteY13-2460" fmla="*/ 1555959 h 2011914"/>
              <a:gd name="connsiteX14-2461" fmla="*/ 89201 w 2103393"/>
              <a:gd name="connsiteY14-2462" fmla="*/ 1999135 h 2011914"/>
              <a:gd name="connsiteX15-2463" fmla="*/ 577255 w 2103393"/>
              <a:gd name="connsiteY15-2464" fmla="*/ 422777 h 2011914"/>
              <a:gd name="connsiteX16-2465" fmla="*/ 807257 w 2103393"/>
              <a:gd name="connsiteY16-2466" fmla="*/ 658389 h 2011914"/>
              <a:gd name="connsiteX17-2467" fmla="*/ 969942 w 2103393"/>
              <a:gd name="connsiteY17-2468" fmla="*/ 546193 h 2011914"/>
              <a:gd name="connsiteX18-2469" fmla="*/ 913845 w 2103393"/>
              <a:gd name="connsiteY18-2470" fmla="*/ 103017 h 2011914"/>
              <a:gd name="connsiteX0-2471" fmla="*/ 930675 w 2103393"/>
              <a:gd name="connsiteY0-2472" fmla="*/ 67702 h 2010258"/>
              <a:gd name="connsiteX1-2473" fmla="*/ 1003601 w 2103393"/>
              <a:gd name="connsiteY1-2474" fmla="*/ 384 h 2010258"/>
              <a:gd name="connsiteX2-2475" fmla="*/ 1183115 w 2103393"/>
              <a:gd name="connsiteY2-2476" fmla="*/ 50873 h 2010258"/>
              <a:gd name="connsiteX3-2477" fmla="*/ 1177505 w 2103393"/>
              <a:gd name="connsiteY3-2478" fmla="*/ 538927 h 2010258"/>
              <a:gd name="connsiteX4-2479" fmla="*/ 1312141 w 2103393"/>
              <a:gd name="connsiteY4-2480" fmla="*/ 617464 h 2010258"/>
              <a:gd name="connsiteX5-2481" fmla="*/ 1508484 w 2103393"/>
              <a:gd name="connsiteY5-2482" fmla="*/ 421121 h 2010258"/>
              <a:gd name="connsiteX6-2483" fmla="*/ 2058246 w 2103393"/>
              <a:gd name="connsiteY6-2484" fmla="*/ 1969430 h 2010258"/>
              <a:gd name="connsiteX7-2485" fmla="*/ 1244822 w 2103393"/>
              <a:gd name="connsiteY7-2486" fmla="*/ 1559912 h 2010258"/>
              <a:gd name="connsiteX8-2487" fmla="*/ 1205554 w 2103393"/>
              <a:gd name="connsiteY8-2488" fmla="*/ 1245765 h 2010258"/>
              <a:gd name="connsiteX9-2489" fmla="*/ 1244823 w 2103393"/>
              <a:gd name="connsiteY9-2490" fmla="*/ 802588 h 2010258"/>
              <a:gd name="connsiteX10-2491" fmla="*/ 1076528 w 2103393"/>
              <a:gd name="connsiteY10-2492" fmla="*/ 656733 h 2010258"/>
              <a:gd name="connsiteX11-2493" fmla="*/ 885795 w 2103393"/>
              <a:gd name="connsiteY11-2494" fmla="*/ 796978 h 2010258"/>
              <a:gd name="connsiteX12-2495" fmla="*/ 919453 w 2103393"/>
              <a:gd name="connsiteY12-2496" fmla="*/ 1234544 h 2010258"/>
              <a:gd name="connsiteX13-2497" fmla="*/ 891405 w 2103393"/>
              <a:gd name="connsiteY13-2498" fmla="*/ 1554303 h 2010258"/>
              <a:gd name="connsiteX14-2499" fmla="*/ 89201 w 2103393"/>
              <a:gd name="connsiteY14-2500" fmla="*/ 1997479 h 2010258"/>
              <a:gd name="connsiteX15-2501" fmla="*/ 577255 w 2103393"/>
              <a:gd name="connsiteY15-2502" fmla="*/ 421121 h 2010258"/>
              <a:gd name="connsiteX16-2503" fmla="*/ 807257 w 2103393"/>
              <a:gd name="connsiteY16-2504" fmla="*/ 656733 h 2010258"/>
              <a:gd name="connsiteX17-2505" fmla="*/ 969942 w 2103393"/>
              <a:gd name="connsiteY17-2506" fmla="*/ 544537 h 2010258"/>
              <a:gd name="connsiteX18-2507" fmla="*/ 930675 w 2103393"/>
              <a:gd name="connsiteY18-2508" fmla="*/ 67702 h 2010258"/>
              <a:gd name="connsiteX0-2509" fmla="*/ 930675 w 2103393"/>
              <a:gd name="connsiteY0-2510" fmla="*/ 69239 h 2011795"/>
              <a:gd name="connsiteX1-2511" fmla="*/ 1183115 w 2103393"/>
              <a:gd name="connsiteY1-2512" fmla="*/ 52410 h 2011795"/>
              <a:gd name="connsiteX2-2513" fmla="*/ 1177505 w 2103393"/>
              <a:gd name="connsiteY2-2514" fmla="*/ 540464 h 2011795"/>
              <a:gd name="connsiteX3-2515" fmla="*/ 1312141 w 2103393"/>
              <a:gd name="connsiteY3-2516" fmla="*/ 619001 h 2011795"/>
              <a:gd name="connsiteX4-2517" fmla="*/ 1508484 w 2103393"/>
              <a:gd name="connsiteY4-2518" fmla="*/ 422658 h 2011795"/>
              <a:gd name="connsiteX5-2519" fmla="*/ 2058246 w 2103393"/>
              <a:gd name="connsiteY5-2520" fmla="*/ 1970967 h 2011795"/>
              <a:gd name="connsiteX6-2521" fmla="*/ 1244822 w 2103393"/>
              <a:gd name="connsiteY6-2522" fmla="*/ 1561449 h 2011795"/>
              <a:gd name="connsiteX7-2523" fmla="*/ 1205554 w 2103393"/>
              <a:gd name="connsiteY7-2524" fmla="*/ 1247302 h 2011795"/>
              <a:gd name="connsiteX8-2525" fmla="*/ 1244823 w 2103393"/>
              <a:gd name="connsiteY8-2526" fmla="*/ 804125 h 2011795"/>
              <a:gd name="connsiteX9-2527" fmla="*/ 1076528 w 2103393"/>
              <a:gd name="connsiteY9-2528" fmla="*/ 658270 h 2011795"/>
              <a:gd name="connsiteX10-2529" fmla="*/ 885795 w 2103393"/>
              <a:gd name="connsiteY10-2530" fmla="*/ 798515 h 2011795"/>
              <a:gd name="connsiteX11-2531" fmla="*/ 919453 w 2103393"/>
              <a:gd name="connsiteY11-2532" fmla="*/ 1236081 h 2011795"/>
              <a:gd name="connsiteX12-2533" fmla="*/ 891405 w 2103393"/>
              <a:gd name="connsiteY12-2534" fmla="*/ 1555840 h 2011795"/>
              <a:gd name="connsiteX13-2535" fmla="*/ 89201 w 2103393"/>
              <a:gd name="connsiteY13-2536" fmla="*/ 1999016 h 2011795"/>
              <a:gd name="connsiteX14-2537" fmla="*/ 577255 w 2103393"/>
              <a:gd name="connsiteY14-2538" fmla="*/ 422658 h 2011795"/>
              <a:gd name="connsiteX15-2539" fmla="*/ 807257 w 2103393"/>
              <a:gd name="connsiteY15-2540" fmla="*/ 658270 h 2011795"/>
              <a:gd name="connsiteX16-2541" fmla="*/ 969942 w 2103393"/>
              <a:gd name="connsiteY16-2542" fmla="*/ 546074 h 2011795"/>
              <a:gd name="connsiteX17-2543" fmla="*/ 930675 w 2103393"/>
              <a:gd name="connsiteY17-2544" fmla="*/ 69239 h 2011795"/>
              <a:gd name="connsiteX0-2545" fmla="*/ 930675 w 2103393"/>
              <a:gd name="connsiteY0-2546" fmla="*/ 63795 h 2006351"/>
              <a:gd name="connsiteX1-2547" fmla="*/ 1183115 w 2103393"/>
              <a:gd name="connsiteY1-2548" fmla="*/ 46966 h 2006351"/>
              <a:gd name="connsiteX2-2549" fmla="*/ 1177505 w 2103393"/>
              <a:gd name="connsiteY2-2550" fmla="*/ 535020 h 2006351"/>
              <a:gd name="connsiteX3-2551" fmla="*/ 1312141 w 2103393"/>
              <a:gd name="connsiteY3-2552" fmla="*/ 613557 h 2006351"/>
              <a:gd name="connsiteX4-2553" fmla="*/ 1508484 w 2103393"/>
              <a:gd name="connsiteY4-2554" fmla="*/ 417214 h 2006351"/>
              <a:gd name="connsiteX5-2555" fmla="*/ 2058246 w 2103393"/>
              <a:gd name="connsiteY5-2556" fmla="*/ 1965523 h 2006351"/>
              <a:gd name="connsiteX6-2557" fmla="*/ 1244822 w 2103393"/>
              <a:gd name="connsiteY6-2558" fmla="*/ 1556005 h 2006351"/>
              <a:gd name="connsiteX7-2559" fmla="*/ 1205554 w 2103393"/>
              <a:gd name="connsiteY7-2560" fmla="*/ 1241858 h 2006351"/>
              <a:gd name="connsiteX8-2561" fmla="*/ 1244823 w 2103393"/>
              <a:gd name="connsiteY8-2562" fmla="*/ 798681 h 2006351"/>
              <a:gd name="connsiteX9-2563" fmla="*/ 1076528 w 2103393"/>
              <a:gd name="connsiteY9-2564" fmla="*/ 652826 h 2006351"/>
              <a:gd name="connsiteX10-2565" fmla="*/ 885795 w 2103393"/>
              <a:gd name="connsiteY10-2566" fmla="*/ 793071 h 2006351"/>
              <a:gd name="connsiteX11-2567" fmla="*/ 919453 w 2103393"/>
              <a:gd name="connsiteY11-2568" fmla="*/ 1230637 h 2006351"/>
              <a:gd name="connsiteX12-2569" fmla="*/ 891405 w 2103393"/>
              <a:gd name="connsiteY12-2570" fmla="*/ 1550396 h 2006351"/>
              <a:gd name="connsiteX13-2571" fmla="*/ 89201 w 2103393"/>
              <a:gd name="connsiteY13-2572" fmla="*/ 1993572 h 2006351"/>
              <a:gd name="connsiteX14-2573" fmla="*/ 577255 w 2103393"/>
              <a:gd name="connsiteY14-2574" fmla="*/ 417214 h 2006351"/>
              <a:gd name="connsiteX15-2575" fmla="*/ 807257 w 2103393"/>
              <a:gd name="connsiteY15-2576" fmla="*/ 652826 h 2006351"/>
              <a:gd name="connsiteX16-2577" fmla="*/ 969942 w 2103393"/>
              <a:gd name="connsiteY16-2578" fmla="*/ 540630 h 2006351"/>
              <a:gd name="connsiteX17-2579" fmla="*/ 930675 w 2103393"/>
              <a:gd name="connsiteY17-2580" fmla="*/ 63795 h 2006351"/>
              <a:gd name="connsiteX0-2581" fmla="*/ 930675 w 2103393"/>
              <a:gd name="connsiteY0-2582" fmla="*/ 51191 h 2016186"/>
              <a:gd name="connsiteX1-2583" fmla="*/ 1183115 w 2103393"/>
              <a:gd name="connsiteY1-2584" fmla="*/ 56801 h 2016186"/>
              <a:gd name="connsiteX2-2585" fmla="*/ 1177505 w 2103393"/>
              <a:gd name="connsiteY2-2586" fmla="*/ 544855 h 2016186"/>
              <a:gd name="connsiteX3-2587" fmla="*/ 1312141 w 2103393"/>
              <a:gd name="connsiteY3-2588" fmla="*/ 623392 h 2016186"/>
              <a:gd name="connsiteX4-2589" fmla="*/ 1508484 w 2103393"/>
              <a:gd name="connsiteY4-2590" fmla="*/ 427049 h 2016186"/>
              <a:gd name="connsiteX5-2591" fmla="*/ 2058246 w 2103393"/>
              <a:gd name="connsiteY5-2592" fmla="*/ 1975358 h 2016186"/>
              <a:gd name="connsiteX6-2593" fmla="*/ 1244822 w 2103393"/>
              <a:gd name="connsiteY6-2594" fmla="*/ 1565840 h 2016186"/>
              <a:gd name="connsiteX7-2595" fmla="*/ 1205554 w 2103393"/>
              <a:gd name="connsiteY7-2596" fmla="*/ 1251693 h 2016186"/>
              <a:gd name="connsiteX8-2597" fmla="*/ 1244823 w 2103393"/>
              <a:gd name="connsiteY8-2598" fmla="*/ 808516 h 2016186"/>
              <a:gd name="connsiteX9-2599" fmla="*/ 1076528 w 2103393"/>
              <a:gd name="connsiteY9-2600" fmla="*/ 662661 h 2016186"/>
              <a:gd name="connsiteX10-2601" fmla="*/ 885795 w 2103393"/>
              <a:gd name="connsiteY10-2602" fmla="*/ 802906 h 2016186"/>
              <a:gd name="connsiteX11-2603" fmla="*/ 919453 w 2103393"/>
              <a:gd name="connsiteY11-2604" fmla="*/ 1240472 h 2016186"/>
              <a:gd name="connsiteX12-2605" fmla="*/ 891405 w 2103393"/>
              <a:gd name="connsiteY12-2606" fmla="*/ 1560231 h 2016186"/>
              <a:gd name="connsiteX13-2607" fmla="*/ 89201 w 2103393"/>
              <a:gd name="connsiteY13-2608" fmla="*/ 2003407 h 2016186"/>
              <a:gd name="connsiteX14-2609" fmla="*/ 577255 w 2103393"/>
              <a:gd name="connsiteY14-2610" fmla="*/ 427049 h 2016186"/>
              <a:gd name="connsiteX15-2611" fmla="*/ 807257 w 2103393"/>
              <a:gd name="connsiteY15-2612" fmla="*/ 662661 h 2016186"/>
              <a:gd name="connsiteX16-2613" fmla="*/ 969942 w 2103393"/>
              <a:gd name="connsiteY16-2614" fmla="*/ 550465 h 2016186"/>
              <a:gd name="connsiteX17-2615" fmla="*/ 930675 w 2103393"/>
              <a:gd name="connsiteY17-2616" fmla="*/ 51191 h 2016186"/>
              <a:gd name="connsiteX0-2617" fmla="*/ 930675 w 2103393"/>
              <a:gd name="connsiteY0-2618" fmla="*/ 47103 h 2012098"/>
              <a:gd name="connsiteX1-2619" fmla="*/ 1183115 w 2103393"/>
              <a:gd name="connsiteY1-2620" fmla="*/ 52713 h 2012098"/>
              <a:gd name="connsiteX2-2621" fmla="*/ 1177505 w 2103393"/>
              <a:gd name="connsiteY2-2622" fmla="*/ 540767 h 2012098"/>
              <a:gd name="connsiteX3-2623" fmla="*/ 1312141 w 2103393"/>
              <a:gd name="connsiteY3-2624" fmla="*/ 619304 h 2012098"/>
              <a:gd name="connsiteX4-2625" fmla="*/ 1508484 w 2103393"/>
              <a:gd name="connsiteY4-2626" fmla="*/ 422961 h 2012098"/>
              <a:gd name="connsiteX5-2627" fmla="*/ 2058246 w 2103393"/>
              <a:gd name="connsiteY5-2628" fmla="*/ 1971270 h 2012098"/>
              <a:gd name="connsiteX6-2629" fmla="*/ 1244822 w 2103393"/>
              <a:gd name="connsiteY6-2630" fmla="*/ 1561752 h 2012098"/>
              <a:gd name="connsiteX7-2631" fmla="*/ 1205554 w 2103393"/>
              <a:gd name="connsiteY7-2632" fmla="*/ 1247605 h 2012098"/>
              <a:gd name="connsiteX8-2633" fmla="*/ 1244823 w 2103393"/>
              <a:gd name="connsiteY8-2634" fmla="*/ 804428 h 2012098"/>
              <a:gd name="connsiteX9-2635" fmla="*/ 1076528 w 2103393"/>
              <a:gd name="connsiteY9-2636" fmla="*/ 658573 h 2012098"/>
              <a:gd name="connsiteX10-2637" fmla="*/ 885795 w 2103393"/>
              <a:gd name="connsiteY10-2638" fmla="*/ 798818 h 2012098"/>
              <a:gd name="connsiteX11-2639" fmla="*/ 919453 w 2103393"/>
              <a:gd name="connsiteY11-2640" fmla="*/ 1236384 h 2012098"/>
              <a:gd name="connsiteX12-2641" fmla="*/ 891405 w 2103393"/>
              <a:gd name="connsiteY12-2642" fmla="*/ 1556143 h 2012098"/>
              <a:gd name="connsiteX13-2643" fmla="*/ 89201 w 2103393"/>
              <a:gd name="connsiteY13-2644" fmla="*/ 1999319 h 2012098"/>
              <a:gd name="connsiteX14-2645" fmla="*/ 577255 w 2103393"/>
              <a:gd name="connsiteY14-2646" fmla="*/ 422961 h 2012098"/>
              <a:gd name="connsiteX15-2647" fmla="*/ 807257 w 2103393"/>
              <a:gd name="connsiteY15-2648" fmla="*/ 658573 h 2012098"/>
              <a:gd name="connsiteX16-2649" fmla="*/ 969942 w 2103393"/>
              <a:gd name="connsiteY16-2650" fmla="*/ 546377 h 2012098"/>
              <a:gd name="connsiteX17-2651" fmla="*/ 930675 w 2103393"/>
              <a:gd name="connsiteY17-2652" fmla="*/ 47103 h 2012098"/>
              <a:gd name="connsiteX0-2653" fmla="*/ 930675 w 2103393"/>
              <a:gd name="connsiteY0-2654" fmla="*/ 47103 h 2012098"/>
              <a:gd name="connsiteX1-2655" fmla="*/ 1183115 w 2103393"/>
              <a:gd name="connsiteY1-2656" fmla="*/ 52713 h 2012098"/>
              <a:gd name="connsiteX2-2657" fmla="*/ 1177505 w 2103393"/>
              <a:gd name="connsiteY2-2658" fmla="*/ 540767 h 2012098"/>
              <a:gd name="connsiteX3-2659" fmla="*/ 1312141 w 2103393"/>
              <a:gd name="connsiteY3-2660" fmla="*/ 619304 h 2012098"/>
              <a:gd name="connsiteX4-2661" fmla="*/ 1508484 w 2103393"/>
              <a:gd name="connsiteY4-2662" fmla="*/ 422961 h 2012098"/>
              <a:gd name="connsiteX5-2663" fmla="*/ 2058246 w 2103393"/>
              <a:gd name="connsiteY5-2664" fmla="*/ 1971270 h 2012098"/>
              <a:gd name="connsiteX6-2665" fmla="*/ 1244822 w 2103393"/>
              <a:gd name="connsiteY6-2666" fmla="*/ 1561752 h 2012098"/>
              <a:gd name="connsiteX7-2667" fmla="*/ 1205554 w 2103393"/>
              <a:gd name="connsiteY7-2668" fmla="*/ 1247605 h 2012098"/>
              <a:gd name="connsiteX8-2669" fmla="*/ 1244823 w 2103393"/>
              <a:gd name="connsiteY8-2670" fmla="*/ 804428 h 2012098"/>
              <a:gd name="connsiteX9-2671" fmla="*/ 1076528 w 2103393"/>
              <a:gd name="connsiteY9-2672" fmla="*/ 658573 h 2012098"/>
              <a:gd name="connsiteX10-2673" fmla="*/ 885795 w 2103393"/>
              <a:gd name="connsiteY10-2674" fmla="*/ 798818 h 2012098"/>
              <a:gd name="connsiteX11-2675" fmla="*/ 919453 w 2103393"/>
              <a:gd name="connsiteY11-2676" fmla="*/ 1236384 h 2012098"/>
              <a:gd name="connsiteX12-2677" fmla="*/ 891405 w 2103393"/>
              <a:gd name="connsiteY12-2678" fmla="*/ 1556143 h 2012098"/>
              <a:gd name="connsiteX13-2679" fmla="*/ 89201 w 2103393"/>
              <a:gd name="connsiteY13-2680" fmla="*/ 1999319 h 2012098"/>
              <a:gd name="connsiteX14-2681" fmla="*/ 577255 w 2103393"/>
              <a:gd name="connsiteY14-2682" fmla="*/ 422961 h 2012098"/>
              <a:gd name="connsiteX15-2683" fmla="*/ 807257 w 2103393"/>
              <a:gd name="connsiteY15-2684" fmla="*/ 658573 h 2012098"/>
              <a:gd name="connsiteX16-2685" fmla="*/ 969942 w 2103393"/>
              <a:gd name="connsiteY16-2686" fmla="*/ 546377 h 2012098"/>
              <a:gd name="connsiteX17-2687" fmla="*/ 930675 w 2103393"/>
              <a:gd name="connsiteY17-2688" fmla="*/ 47103 h 2012098"/>
              <a:gd name="connsiteX0-2689" fmla="*/ 930675 w 2103393"/>
              <a:gd name="connsiteY0-2690" fmla="*/ 24191 h 2051098"/>
              <a:gd name="connsiteX1-2691" fmla="*/ 1183115 w 2103393"/>
              <a:gd name="connsiteY1-2692" fmla="*/ 91713 h 2051098"/>
              <a:gd name="connsiteX2-2693" fmla="*/ 1177505 w 2103393"/>
              <a:gd name="connsiteY2-2694" fmla="*/ 579767 h 2051098"/>
              <a:gd name="connsiteX3-2695" fmla="*/ 1312141 w 2103393"/>
              <a:gd name="connsiteY3-2696" fmla="*/ 658304 h 2051098"/>
              <a:gd name="connsiteX4-2697" fmla="*/ 1508484 w 2103393"/>
              <a:gd name="connsiteY4-2698" fmla="*/ 461961 h 2051098"/>
              <a:gd name="connsiteX5-2699" fmla="*/ 2058246 w 2103393"/>
              <a:gd name="connsiteY5-2700" fmla="*/ 2010270 h 2051098"/>
              <a:gd name="connsiteX6-2701" fmla="*/ 1244822 w 2103393"/>
              <a:gd name="connsiteY6-2702" fmla="*/ 1600752 h 2051098"/>
              <a:gd name="connsiteX7-2703" fmla="*/ 1205554 w 2103393"/>
              <a:gd name="connsiteY7-2704" fmla="*/ 1286605 h 2051098"/>
              <a:gd name="connsiteX8-2705" fmla="*/ 1244823 w 2103393"/>
              <a:gd name="connsiteY8-2706" fmla="*/ 843428 h 2051098"/>
              <a:gd name="connsiteX9-2707" fmla="*/ 1076528 w 2103393"/>
              <a:gd name="connsiteY9-2708" fmla="*/ 697573 h 2051098"/>
              <a:gd name="connsiteX10-2709" fmla="*/ 885795 w 2103393"/>
              <a:gd name="connsiteY10-2710" fmla="*/ 837818 h 2051098"/>
              <a:gd name="connsiteX11-2711" fmla="*/ 919453 w 2103393"/>
              <a:gd name="connsiteY11-2712" fmla="*/ 1275384 h 2051098"/>
              <a:gd name="connsiteX12-2713" fmla="*/ 891405 w 2103393"/>
              <a:gd name="connsiteY12-2714" fmla="*/ 1595143 h 2051098"/>
              <a:gd name="connsiteX13-2715" fmla="*/ 89201 w 2103393"/>
              <a:gd name="connsiteY13-2716" fmla="*/ 2038319 h 2051098"/>
              <a:gd name="connsiteX14-2717" fmla="*/ 577255 w 2103393"/>
              <a:gd name="connsiteY14-2718" fmla="*/ 461961 h 2051098"/>
              <a:gd name="connsiteX15-2719" fmla="*/ 807257 w 2103393"/>
              <a:gd name="connsiteY15-2720" fmla="*/ 697573 h 2051098"/>
              <a:gd name="connsiteX16-2721" fmla="*/ 969942 w 2103393"/>
              <a:gd name="connsiteY16-2722" fmla="*/ 585377 h 2051098"/>
              <a:gd name="connsiteX17-2723" fmla="*/ 930675 w 2103393"/>
              <a:gd name="connsiteY17-2724" fmla="*/ 24191 h 2051098"/>
              <a:gd name="connsiteX0-2725" fmla="*/ 930675 w 2103393"/>
              <a:gd name="connsiteY0-2726" fmla="*/ 51153 h 2078060"/>
              <a:gd name="connsiteX1-2727" fmla="*/ 1190398 w 2103393"/>
              <a:gd name="connsiteY1-2728" fmla="*/ 49480 h 2078060"/>
              <a:gd name="connsiteX2-2729" fmla="*/ 1177505 w 2103393"/>
              <a:gd name="connsiteY2-2730" fmla="*/ 606729 h 2078060"/>
              <a:gd name="connsiteX3-2731" fmla="*/ 1312141 w 2103393"/>
              <a:gd name="connsiteY3-2732" fmla="*/ 685266 h 2078060"/>
              <a:gd name="connsiteX4-2733" fmla="*/ 1508484 w 2103393"/>
              <a:gd name="connsiteY4-2734" fmla="*/ 488923 h 2078060"/>
              <a:gd name="connsiteX5-2735" fmla="*/ 2058246 w 2103393"/>
              <a:gd name="connsiteY5-2736" fmla="*/ 2037232 h 2078060"/>
              <a:gd name="connsiteX6-2737" fmla="*/ 1244822 w 2103393"/>
              <a:gd name="connsiteY6-2738" fmla="*/ 1627714 h 2078060"/>
              <a:gd name="connsiteX7-2739" fmla="*/ 1205554 w 2103393"/>
              <a:gd name="connsiteY7-2740" fmla="*/ 1313567 h 2078060"/>
              <a:gd name="connsiteX8-2741" fmla="*/ 1244823 w 2103393"/>
              <a:gd name="connsiteY8-2742" fmla="*/ 870390 h 2078060"/>
              <a:gd name="connsiteX9-2743" fmla="*/ 1076528 w 2103393"/>
              <a:gd name="connsiteY9-2744" fmla="*/ 724535 h 2078060"/>
              <a:gd name="connsiteX10-2745" fmla="*/ 885795 w 2103393"/>
              <a:gd name="connsiteY10-2746" fmla="*/ 864780 h 2078060"/>
              <a:gd name="connsiteX11-2747" fmla="*/ 919453 w 2103393"/>
              <a:gd name="connsiteY11-2748" fmla="*/ 1302346 h 2078060"/>
              <a:gd name="connsiteX12-2749" fmla="*/ 891405 w 2103393"/>
              <a:gd name="connsiteY12-2750" fmla="*/ 1622105 h 2078060"/>
              <a:gd name="connsiteX13-2751" fmla="*/ 89201 w 2103393"/>
              <a:gd name="connsiteY13-2752" fmla="*/ 2065281 h 2078060"/>
              <a:gd name="connsiteX14-2753" fmla="*/ 577255 w 2103393"/>
              <a:gd name="connsiteY14-2754" fmla="*/ 488923 h 2078060"/>
              <a:gd name="connsiteX15-2755" fmla="*/ 807257 w 2103393"/>
              <a:gd name="connsiteY15-2756" fmla="*/ 724535 h 2078060"/>
              <a:gd name="connsiteX16-2757" fmla="*/ 969942 w 2103393"/>
              <a:gd name="connsiteY16-2758" fmla="*/ 612339 h 2078060"/>
              <a:gd name="connsiteX17-2759" fmla="*/ 930675 w 2103393"/>
              <a:gd name="connsiteY17-2760" fmla="*/ 51153 h 2078060"/>
              <a:gd name="connsiteX0-2761" fmla="*/ 930675 w 2103393"/>
              <a:gd name="connsiteY0-2762" fmla="*/ 57180 h 2084087"/>
              <a:gd name="connsiteX1-2763" fmla="*/ 1190398 w 2103393"/>
              <a:gd name="connsiteY1-2764" fmla="*/ 55507 h 2084087"/>
              <a:gd name="connsiteX2-2765" fmla="*/ 1177505 w 2103393"/>
              <a:gd name="connsiteY2-2766" fmla="*/ 612756 h 2084087"/>
              <a:gd name="connsiteX3-2767" fmla="*/ 1312141 w 2103393"/>
              <a:gd name="connsiteY3-2768" fmla="*/ 691293 h 2084087"/>
              <a:gd name="connsiteX4-2769" fmla="*/ 1508484 w 2103393"/>
              <a:gd name="connsiteY4-2770" fmla="*/ 494950 h 2084087"/>
              <a:gd name="connsiteX5-2771" fmla="*/ 2058246 w 2103393"/>
              <a:gd name="connsiteY5-2772" fmla="*/ 2043259 h 2084087"/>
              <a:gd name="connsiteX6-2773" fmla="*/ 1244822 w 2103393"/>
              <a:gd name="connsiteY6-2774" fmla="*/ 1633741 h 2084087"/>
              <a:gd name="connsiteX7-2775" fmla="*/ 1205554 w 2103393"/>
              <a:gd name="connsiteY7-2776" fmla="*/ 1319594 h 2084087"/>
              <a:gd name="connsiteX8-2777" fmla="*/ 1244823 w 2103393"/>
              <a:gd name="connsiteY8-2778" fmla="*/ 876417 h 2084087"/>
              <a:gd name="connsiteX9-2779" fmla="*/ 1076528 w 2103393"/>
              <a:gd name="connsiteY9-2780" fmla="*/ 730562 h 2084087"/>
              <a:gd name="connsiteX10-2781" fmla="*/ 885795 w 2103393"/>
              <a:gd name="connsiteY10-2782" fmla="*/ 870807 h 2084087"/>
              <a:gd name="connsiteX11-2783" fmla="*/ 919453 w 2103393"/>
              <a:gd name="connsiteY11-2784" fmla="*/ 1308373 h 2084087"/>
              <a:gd name="connsiteX12-2785" fmla="*/ 891405 w 2103393"/>
              <a:gd name="connsiteY12-2786" fmla="*/ 1628132 h 2084087"/>
              <a:gd name="connsiteX13-2787" fmla="*/ 89201 w 2103393"/>
              <a:gd name="connsiteY13-2788" fmla="*/ 2071308 h 2084087"/>
              <a:gd name="connsiteX14-2789" fmla="*/ 577255 w 2103393"/>
              <a:gd name="connsiteY14-2790" fmla="*/ 494950 h 2084087"/>
              <a:gd name="connsiteX15-2791" fmla="*/ 807257 w 2103393"/>
              <a:gd name="connsiteY15-2792" fmla="*/ 730562 h 2084087"/>
              <a:gd name="connsiteX16-2793" fmla="*/ 969942 w 2103393"/>
              <a:gd name="connsiteY16-2794" fmla="*/ 618366 h 2084087"/>
              <a:gd name="connsiteX17-2795" fmla="*/ 930675 w 2103393"/>
              <a:gd name="connsiteY17-2796" fmla="*/ 57180 h 2084087"/>
              <a:gd name="connsiteX0-2797" fmla="*/ 930675 w 2103393"/>
              <a:gd name="connsiteY0-2798" fmla="*/ 65797 h 2092704"/>
              <a:gd name="connsiteX1-2799" fmla="*/ 1190398 w 2103393"/>
              <a:gd name="connsiteY1-2800" fmla="*/ 64124 h 2092704"/>
              <a:gd name="connsiteX2-2801" fmla="*/ 1177505 w 2103393"/>
              <a:gd name="connsiteY2-2802" fmla="*/ 621373 h 2092704"/>
              <a:gd name="connsiteX3-2803" fmla="*/ 1312141 w 2103393"/>
              <a:gd name="connsiteY3-2804" fmla="*/ 699910 h 2092704"/>
              <a:gd name="connsiteX4-2805" fmla="*/ 1508484 w 2103393"/>
              <a:gd name="connsiteY4-2806" fmla="*/ 503567 h 2092704"/>
              <a:gd name="connsiteX5-2807" fmla="*/ 2058246 w 2103393"/>
              <a:gd name="connsiteY5-2808" fmla="*/ 2051876 h 2092704"/>
              <a:gd name="connsiteX6-2809" fmla="*/ 1244822 w 2103393"/>
              <a:gd name="connsiteY6-2810" fmla="*/ 1642358 h 2092704"/>
              <a:gd name="connsiteX7-2811" fmla="*/ 1205554 w 2103393"/>
              <a:gd name="connsiteY7-2812" fmla="*/ 1328211 h 2092704"/>
              <a:gd name="connsiteX8-2813" fmla="*/ 1244823 w 2103393"/>
              <a:gd name="connsiteY8-2814" fmla="*/ 885034 h 2092704"/>
              <a:gd name="connsiteX9-2815" fmla="*/ 1076528 w 2103393"/>
              <a:gd name="connsiteY9-2816" fmla="*/ 739179 h 2092704"/>
              <a:gd name="connsiteX10-2817" fmla="*/ 885795 w 2103393"/>
              <a:gd name="connsiteY10-2818" fmla="*/ 879424 h 2092704"/>
              <a:gd name="connsiteX11-2819" fmla="*/ 919453 w 2103393"/>
              <a:gd name="connsiteY11-2820" fmla="*/ 1316990 h 2092704"/>
              <a:gd name="connsiteX12-2821" fmla="*/ 891405 w 2103393"/>
              <a:gd name="connsiteY12-2822" fmla="*/ 1636749 h 2092704"/>
              <a:gd name="connsiteX13-2823" fmla="*/ 89201 w 2103393"/>
              <a:gd name="connsiteY13-2824" fmla="*/ 2079925 h 2092704"/>
              <a:gd name="connsiteX14-2825" fmla="*/ 577255 w 2103393"/>
              <a:gd name="connsiteY14-2826" fmla="*/ 503567 h 2092704"/>
              <a:gd name="connsiteX15-2827" fmla="*/ 807257 w 2103393"/>
              <a:gd name="connsiteY15-2828" fmla="*/ 739179 h 2092704"/>
              <a:gd name="connsiteX16-2829" fmla="*/ 969942 w 2103393"/>
              <a:gd name="connsiteY16-2830" fmla="*/ 626983 h 2092704"/>
              <a:gd name="connsiteX17-2831" fmla="*/ 930675 w 2103393"/>
              <a:gd name="connsiteY17-2832" fmla="*/ 65797 h 2092704"/>
              <a:gd name="connsiteX0-2833" fmla="*/ 930675 w 2103393"/>
              <a:gd name="connsiteY0-2834" fmla="*/ 65797 h 2092704"/>
              <a:gd name="connsiteX1-2835" fmla="*/ 1190398 w 2103393"/>
              <a:gd name="connsiteY1-2836" fmla="*/ 64124 h 2092704"/>
              <a:gd name="connsiteX2-2837" fmla="*/ 1177505 w 2103393"/>
              <a:gd name="connsiteY2-2838" fmla="*/ 621373 h 2092704"/>
              <a:gd name="connsiteX3-2839" fmla="*/ 1312141 w 2103393"/>
              <a:gd name="connsiteY3-2840" fmla="*/ 699910 h 2092704"/>
              <a:gd name="connsiteX4-2841" fmla="*/ 1508484 w 2103393"/>
              <a:gd name="connsiteY4-2842" fmla="*/ 503567 h 2092704"/>
              <a:gd name="connsiteX5-2843" fmla="*/ 2058246 w 2103393"/>
              <a:gd name="connsiteY5-2844" fmla="*/ 2051876 h 2092704"/>
              <a:gd name="connsiteX6-2845" fmla="*/ 1244822 w 2103393"/>
              <a:gd name="connsiteY6-2846" fmla="*/ 1642358 h 2092704"/>
              <a:gd name="connsiteX7-2847" fmla="*/ 1205554 w 2103393"/>
              <a:gd name="connsiteY7-2848" fmla="*/ 1328211 h 2092704"/>
              <a:gd name="connsiteX8-2849" fmla="*/ 1244823 w 2103393"/>
              <a:gd name="connsiteY8-2850" fmla="*/ 885034 h 2092704"/>
              <a:gd name="connsiteX9-2851" fmla="*/ 1076528 w 2103393"/>
              <a:gd name="connsiteY9-2852" fmla="*/ 739179 h 2092704"/>
              <a:gd name="connsiteX10-2853" fmla="*/ 885795 w 2103393"/>
              <a:gd name="connsiteY10-2854" fmla="*/ 879424 h 2092704"/>
              <a:gd name="connsiteX11-2855" fmla="*/ 919453 w 2103393"/>
              <a:gd name="connsiteY11-2856" fmla="*/ 1316990 h 2092704"/>
              <a:gd name="connsiteX12-2857" fmla="*/ 891405 w 2103393"/>
              <a:gd name="connsiteY12-2858" fmla="*/ 1636749 h 2092704"/>
              <a:gd name="connsiteX13-2859" fmla="*/ 89201 w 2103393"/>
              <a:gd name="connsiteY13-2860" fmla="*/ 2079925 h 2092704"/>
              <a:gd name="connsiteX14-2861" fmla="*/ 577255 w 2103393"/>
              <a:gd name="connsiteY14-2862" fmla="*/ 503567 h 2092704"/>
              <a:gd name="connsiteX15-2863" fmla="*/ 807257 w 2103393"/>
              <a:gd name="connsiteY15-2864" fmla="*/ 739179 h 2092704"/>
              <a:gd name="connsiteX16-2865" fmla="*/ 969942 w 2103393"/>
              <a:gd name="connsiteY16-2866" fmla="*/ 626983 h 2092704"/>
              <a:gd name="connsiteX17-2867" fmla="*/ 930675 w 2103393"/>
              <a:gd name="connsiteY17-2868" fmla="*/ 65797 h 2092704"/>
              <a:gd name="connsiteX0-2869" fmla="*/ 930675 w 2103393"/>
              <a:gd name="connsiteY0-2870" fmla="*/ 73853 h 2100760"/>
              <a:gd name="connsiteX1-2871" fmla="*/ 1190398 w 2103393"/>
              <a:gd name="connsiteY1-2872" fmla="*/ 72180 h 2100760"/>
              <a:gd name="connsiteX2-2873" fmla="*/ 1177505 w 2103393"/>
              <a:gd name="connsiteY2-2874" fmla="*/ 629429 h 2100760"/>
              <a:gd name="connsiteX3-2875" fmla="*/ 1312141 w 2103393"/>
              <a:gd name="connsiteY3-2876" fmla="*/ 707966 h 2100760"/>
              <a:gd name="connsiteX4-2877" fmla="*/ 1508484 w 2103393"/>
              <a:gd name="connsiteY4-2878" fmla="*/ 511623 h 2100760"/>
              <a:gd name="connsiteX5-2879" fmla="*/ 2058246 w 2103393"/>
              <a:gd name="connsiteY5-2880" fmla="*/ 2059932 h 2100760"/>
              <a:gd name="connsiteX6-2881" fmla="*/ 1244822 w 2103393"/>
              <a:gd name="connsiteY6-2882" fmla="*/ 1650414 h 2100760"/>
              <a:gd name="connsiteX7-2883" fmla="*/ 1205554 w 2103393"/>
              <a:gd name="connsiteY7-2884" fmla="*/ 1336267 h 2100760"/>
              <a:gd name="connsiteX8-2885" fmla="*/ 1244823 w 2103393"/>
              <a:gd name="connsiteY8-2886" fmla="*/ 893090 h 2100760"/>
              <a:gd name="connsiteX9-2887" fmla="*/ 1076528 w 2103393"/>
              <a:gd name="connsiteY9-2888" fmla="*/ 747235 h 2100760"/>
              <a:gd name="connsiteX10-2889" fmla="*/ 885795 w 2103393"/>
              <a:gd name="connsiteY10-2890" fmla="*/ 887480 h 2100760"/>
              <a:gd name="connsiteX11-2891" fmla="*/ 919453 w 2103393"/>
              <a:gd name="connsiteY11-2892" fmla="*/ 1325046 h 2100760"/>
              <a:gd name="connsiteX12-2893" fmla="*/ 891405 w 2103393"/>
              <a:gd name="connsiteY12-2894" fmla="*/ 1644805 h 2100760"/>
              <a:gd name="connsiteX13-2895" fmla="*/ 89201 w 2103393"/>
              <a:gd name="connsiteY13-2896" fmla="*/ 2087981 h 2100760"/>
              <a:gd name="connsiteX14-2897" fmla="*/ 577255 w 2103393"/>
              <a:gd name="connsiteY14-2898" fmla="*/ 511623 h 2100760"/>
              <a:gd name="connsiteX15-2899" fmla="*/ 807257 w 2103393"/>
              <a:gd name="connsiteY15-2900" fmla="*/ 747235 h 2100760"/>
              <a:gd name="connsiteX16-2901" fmla="*/ 969942 w 2103393"/>
              <a:gd name="connsiteY16-2902" fmla="*/ 635039 h 2100760"/>
              <a:gd name="connsiteX17-2903" fmla="*/ 930675 w 2103393"/>
              <a:gd name="connsiteY17-2904" fmla="*/ 73853 h 2100760"/>
              <a:gd name="connsiteX0-2905" fmla="*/ 930675 w 2103393"/>
              <a:gd name="connsiteY0-2906" fmla="*/ 77953 h 2104860"/>
              <a:gd name="connsiteX1-2907" fmla="*/ 1190398 w 2103393"/>
              <a:gd name="connsiteY1-2908" fmla="*/ 76280 h 2104860"/>
              <a:gd name="connsiteX2-2909" fmla="*/ 1177505 w 2103393"/>
              <a:gd name="connsiteY2-2910" fmla="*/ 633529 h 2104860"/>
              <a:gd name="connsiteX3-2911" fmla="*/ 1312141 w 2103393"/>
              <a:gd name="connsiteY3-2912" fmla="*/ 712066 h 2104860"/>
              <a:gd name="connsiteX4-2913" fmla="*/ 1508484 w 2103393"/>
              <a:gd name="connsiteY4-2914" fmla="*/ 515723 h 2104860"/>
              <a:gd name="connsiteX5-2915" fmla="*/ 2058246 w 2103393"/>
              <a:gd name="connsiteY5-2916" fmla="*/ 2064032 h 2104860"/>
              <a:gd name="connsiteX6-2917" fmla="*/ 1244822 w 2103393"/>
              <a:gd name="connsiteY6-2918" fmla="*/ 1654514 h 2104860"/>
              <a:gd name="connsiteX7-2919" fmla="*/ 1205554 w 2103393"/>
              <a:gd name="connsiteY7-2920" fmla="*/ 1340367 h 2104860"/>
              <a:gd name="connsiteX8-2921" fmla="*/ 1244823 w 2103393"/>
              <a:gd name="connsiteY8-2922" fmla="*/ 897190 h 2104860"/>
              <a:gd name="connsiteX9-2923" fmla="*/ 1076528 w 2103393"/>
              <a:gd name="connsiteY9-2924" fmla="*/ 751335 h 2104860"/>
              <a:gd name="connsiteX10-2925" fmla="*/ 885795 w 2103393"/>
              <a:gd name="connsiteY10-2926" fmla="*/ 891580 h 2104860"/>
              <a:gd name="connsiteX11-2927" fmla="*/ 919453 w 2103393"/>
              <a:gd name="connsiteY11-2928" fmla="*/ 1329146 h 2104860"/>
              <a:gd name="connsiteX12-2929" fmla="*/ 891405 w 2103393"/>
              <a:gd name="connsiteY12-2930" fmla="*/ 1648905 h 2104860"/>
              <a:gd name="connsiteX13-2931" fmla="*/ 89201 w 2103393"/>
              <a:gd name="connsiteY13-2932" fmla="*/ 2092081 h 2104860"/>
              <a:gd name="connsiteX14-2933" fmla="*/ 577255 w 2103393"/>
              <a:gd name="connsiteY14-2934" fmla="*/ 515723 h 2104860"/>
              <a:gd name="connsiteX15-2935" fmla="*/ 807257 w 2103393"/>
              <a:gd name="connsiteY15-2936" fmla="*/ 751335 h 2104860"/>
              <a:gd name="connsiteX16-2937" fmla="*/ 969942 w 2103393"/>
              <a:gd name="connsiteY16-2938" fmla="*/ 639139 h 2104860"/>
              <a:gd name="connsiteX17-2939" fmla="*/ 930675 w 2103393"/>
              <a:gd name="connsiteY17-2940" fmla="*/ 77953 h 2104860"/>
              <a:gd name="connsiteX0-2941" fmla="*/ 930675 w 2103393"/>
              <a:gd name="connsiteY0-2942" fmla="*/ 71187 h 2098094"/>
              <a:gd name="connsiteX1-2943" fmla="*/ 1190398 w 2103393"/>
              <a:gd name="connsiteY1-2944" fmla="*/ 69514 h 2098094"/>
              <a:gd name="connsiteX2-2945" fmla="*/ 1177505 w 2103393"/>
              <a:gd name="connsiteY2-2946" fmla="*/ 626763 h 2098094"/>
              <a:gd name="connsiteX3-2947" fmla="*/ 1312141 w 2103393"/>
              <a:gd name="connsiteY3-2948" fmla="*/ 705300 h 2098094"/>
              <a:gd name="connsiteX4-2949" fmla="*/ 1508484 w 2103393"/>
              <a:gd name="connsiteY4-2950" fmla="*/ 508957 h 2098094"/>
              <a:gd name="connsiteX5-2951" fmla="*/ 2058246 w 2103393"/>
              <a:gd name="connsiteY5-2952" fmla="*/ 2057266 h 2098094"/>
              <a:gd name="connsiteX6-2953" fmla="*/ 1244822 w 2103393"/>
              <a:gd name="connsiteY6-2954" fmla="*/ 1647748 h 2098094"/>
              <a:gd name="connsiteX7-2955" fmla="*/ 1205554 w 2103393"/>
              <a:gd name="connsiteY7-2956" fmla="*/ 1333601 h 2098094"/>
              <a:gd name="connsiteX8-2957" fmla="*/ 1244823 w 2103393"/>
              <a:gd name="connsiteY8-2958" fmla="*/ 890424 h 2098094"/>
              <a:gd name="connsiteX9-2959" fmla="*/ 1076528 w 2103393"/>
              <a:gd name="connsiteY9-2960" fmla="*/ 744569 h 2098094"/>
              <a:gd name="connsiteX10-2961" fmla="*/ 885795 w 2103393"/>
              <a:gd name="connsiteY10-2962" fmla="*/ 884814 h 2098094"/>
              <a:gd name="connsiteX11-2963" fmla="*/ 919453 w 2103393"/>
              <a:gd name="connsiteY11-2964" fmla="*/ 1322380 h 2098094"/>
              <a:gd name="connsiteX12-2965" fmla="*/ 891405 w 2103393"/>
              <a:gd name="connsiteY12-2966" fmla="*/ 1642139 h 2098094"/>
              <a:gd name="connsiteX13-2967" fmla="*/ 89201 w 2103393"/>
              <a:gd name="connsiteY13-2968" fmla="*/ 2085315 h 2098094"/>
              <a:gd name="connsiteX14-2969" fmla="*/ 577255 w 2103393"/>
              <a:gd name="connsiteY14-2970" fmla="*/ 508957 h 2098094"/>
              <a:gd name="connsiteX15-2971" fmla="*/ 807257 w 2103393"/>
              <a:gd name="connsiteY15-2972" fmla="*/ 744569 h 2098094"/>
              <a:gd name="connsiteX16-2973" fmla="*/ 969942 w 2103393"/>
              <a:gd name="connsiteY16-2974" fmla="*/ 632373 h 2098094"/>
              <a:gd name="connsiteX17-2975" fmla="*/ 930675 w 2103393"/>
              <a:gd name="connsiteY17-2976" fmla="*/ 71187 h 2098094"/>
              <a:gd name="connsiteX0-2977" fmla="*/ 930675 w 2103393"/>
              <a:gd name="connsiteY0-2978" fmla="*/ 75207 h 2102114"/>
              <a:gd name="connsiteX1-2979" fmla="*/ 1190398 w 2103393"/>
              <a:gd name="connsiteY1-2980" fmla="*/ 73534 h 2102114"/>
              <a:gd name="connsiteX2-2981" fmla="*/ 1177505 w 2103393"/>
              <a:gd name="connsiteY2-2982" fmla="*/ 630783 h 2102114"/>
              <a:gd name="connsiteX3-2983" fmla="*/ 1312141 w 2103393"/>
              <a:gd name="connsiteY3-2984" fmla="*/ 709320 h 2102114"/>
              <a:gd name="connsiteX4-2985" fmla="*/ 1508484 w 2103393"/>
              <a:gd name="connsiteY4-2986" fmla="*/ 512977 h 2102114"/>
              <a:gd name="connsiteX5-2987" fmla="*/ 2058246 w 2103393"/>
              <a:gd name="connsiteY5-2988" fmla="*/ 2061286 h 2102114"/>
              <a:gd name="connsiteX6-2989" fmla="*/ 1244822 w 2103393"/>
              <a:gd name="connsiteY6-2990" fmla="*/ 1651768 h 2102114"/>
              <a:gd name="connsiteX7-2991" fmla="*/ 1205554 w 2103393"/>
              <a:gd name="connsiteY7-2992" fmla="*/ 1337621 h 2102114"/>
              <a:gd name="connsiteX8-2993" fmla="*/ 1244823 w 2103393"/>
              <a:gd name="connsiteY8-2994" fmla="*/ 894444 h 2102114"/>
              <a:gd name="connsiteX9-2995" fmla="*/ 1076528 w 2103393"/>
              <a:gd name="connsiteY9-2996" fmla="*/ 748589 h 2102114"/>
              <a:gd name="connsiteX10-2997" fmla="*/ 885795 w 2103393"/>
              <a:gd name="connsiteY10-2998" fmla="*/ 888834 h 2102114"/>
              <a:gd name="connsiteX11-2999" fmla="*/ 919453 w 2103393"/>
              <a:gd name="connsiteY11-3000" fmla="*/ 1326400 h 2102114"/>
              <a:gd name="connsiteX12-3001" fmla="*/ 891405 w 2103393"/>
              <a:gd name="connsiteY12-3002" fmla="*/ 1646159 h 2102114"/>
              <a:gd name="connsiteX13-3003" fmla="*/ 89201 w 2103393"/>
              <a:gd name="connsiteY13-3004" fmla="*/ 2089335 h 2102114"/>
              <a:gd name="connsiteX14-3005" fmla="*/ 577255 w 2103393"/>
              <a:gd name="connsiteY14-3006" fmla="*/ 512977 h 2102114"/>
              <a:gd name="connsiteX15-3007" fmla="*/ 807257 w 2103393"/>
              <a:gd name="connsiteY15-3008" fmla="*/ 748589 h 2102114"/>
              <a:gd name="connsiteX16-3009" fmla="*/ 969942 w 2103393"/>
              <a:gd name="connsiteY16-3010" fmla="*/ 636393 h 2102114"/>
              <a:gd name="connsiteX17-3011" fmla="*/ 930675 w 2103393"/>
              <a:gd name="connsiteY17-3012" fmla="*/ 75207 h 210211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p:cNvSpPr>
            <a:spLocks noChangeAspect="1"/>
          </p:cNvSpPr>
          <p:nvPr/>
        </p:nvSpPr>
        <p:spPr>
          <a:xfrm>
            <a:off x="3528715" y="1613876"/>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6" name="Freeform 49"/>
          <p:cNvSpPr>
            <a:spLocks noChangeAspect="1"/>
          </p:cNvSpPr>
          <p:nvPr/>
        </p:nvSpPr>
        <p:spPr>
          <a:xfrm>
            <a:off x="5246145" y="1599042"/>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1" fmla="*/ 1054645 w 3259303"/>
              <a:gd name="connsiteY0-2" fmla="*/ 0 h 3225645"/>
              <a:gd name="connsiteX1-3" fmla="*/ 1469772 w 3259303"/>
              <a:gd name="connsiteY1-4" fmla="*/ 5610 h 3225645"/>
              <a:gd name="connsiteX2-5" fmla="*/ 1682945 w 3259303"/>
              <a:gd name="connsiteY2-6" fmla="*/ 718057 h 3225645"/>
              <a:gd name="connsiteX3-7" fmla="*/ 2417830 w 3259303"/>
              <a:gd name="connsiteY3-8" fmla="*/ 544153 h 3225645"/>
              <a:gd name="connsiteX4-9" fmla="*/ 3259303 w 3259303"/>
              <a:gd name="connsiteY4-10" fmla="*/ 1811971 h 3225645"/>
              <a:gd name="connsiteX5-11" fmla="*/ 2311244 w 3259303"/>
              <a:gd name="connsiteY5-12" fmla="*/ 3091009 h 3225645"/>
              <a:gd name="connsiteX6-13" fmla="*/ 622689 w 3259303"/>
              <a:gd name="connsiteY6-14" fmla="*/ 2647834 h 3225645"/>
              <a:gd name="connsiteX7-15" fmla="*/ 398297 w 3259303"/>
              <a:gd name="connsiteY7-16" fmla="*/ 3225645 h 3225645"/>
              <a:gd name="connsiteX8-17" fmla="*/ 0 w 3259303"/>
              <a:gd name="connsiteY8-18" fmla="*/ 3220035 h 3225645"/>
              <a:gd name="connsiteX9-19" fmla="*/ 218783 w 3259303"/>
              <a:gd name="connsiteY9-20" fmla="*/ 2311245 h 3225645"/>
              <a:gd name="connsiteX10-21" fmla="*/ 1593187 w 3259303"/>
              <a:gd name="connsiteY10-22" fmla="*/ 1974656 h 3225645"/>
              <a:gd name="connsiteX11-23" fmla="*/ 1250989 w 3259303"/>
              <a:gd name="connsiteY11-24" fmla="*/ 942450 h 3225645"/>
              <a:gd name="connsiteX12-25" fmla="*/ 1054645 w 3259303"/>
              <a:gd name="connsiteY12-26" fmla="*/ 0 h 3225645"/>
              <a:gd name="connsiteX0-27" fmla="*/ 1054645 w 3259303"/>
              <a:gd name="connsiteY0-28" fmla="*/ 0 h 3242475"/>
              <a:gd name="connsiteX1-29" fmla="*/ 1469772 w 3259303"/>
              <a:gd name="connsiteY1-30" fmla="*/ 22440 h 3242475"/>
              <a:gd name="connsiteX2-31" fmla="*/ 1682945 w 3259303"/>
              <a:gd name="connsiteY2-32" fmla="*/ 734887 h 3242475"/>
              <a:gd name="connsiteX3-33" fmla="*/ 2417830 w 3259303"/>
              <a:gd name="connsiteY3-34" fmla="*/ 560983 h 3242475"/>
              <a:gd name="connsiteX4-35" fmla="*/ 3259303 w 3259303"/>
              <a:gd name="connsiteY4-36" fmla="*/ 1828801 h 3242475"/>
              <a:gd name="connsiteX5-37" fmla="*/ 2311244 w 3259303"/>
              <a:gd name="connsiteY5-38" fmla="*/ 3107839 h 3242475"/>
              <a:gd name="connsiteX6-39" fmla="*/ 622689 w 3259303"/>
              <a:gd name="connsiteY6-40" fmla="*/ 2664664 h 3242475"/>
              <a:gd name="connsiteX7-41" fmla="*/ 398297 w 3259303"/>
              <a:gd name="connsiteY7-42" fmla="*/ 3242475 h 3242475"/>
              <a:gd name="connsiteX8-43" fmla="*/ 0 w 3259303"/>
              <a:gd name="connsiteY8-44" fmla="*/ 3236865 h 3242475"/>
              <a:gd name="connsiteX9-45" fmla="*/ 218783 w 3259303"/>
              <a:gd name="connsiteY9-46" fmla="*/ 2328075 h 3242475"/>
              <a:gd name="connsiteX10-47" fmla="*/ 1593187 w 3259303"/>
              <a:gd name="connsiteY10-48" fmla="*/ 1991486 h 3242475"/>
              <a:gd name="connsiteX11-49" fmla="*/ 1250989 w 3259303"/>
              <a:gd name="connsiteY11-50" fmla="*/ 959280 h 3242475"/>
              <a:gd name="connsiteX12-51" fmla="*/ 1054645 w 3259303"/>
              <a:gd name="connsiteY12-52" fmla="*/ 0 h 3242475"/>
              <a:gd name="connsiteX0-53" fmla="*/ 1054645 w 3259303"/>
              <a:gd name="connsiteY0-54" fmla="*/ 0 h 3242475"/>
              <a:gd name="connsiteX1-55" fmla="*/ 1464162 w 3259303"/>
              <a:gd name="connsiteY1-56" fmla="*/ 1 h 3242475"/>
              <a:gd name="connsiteX2-57" fmla="*/ 1682945 w 3259303"/>
              <a:gd name="connsiteY2-58" fmla="*/ 734887 h 3242475"/>
              <a:gd name="connsiteX3-59" fmla="*/ 2417830 w 3259303"/>
              <a:gd name="connsiteY3-60" fmla="*/ 560983 h 3242475"/>
              <a:gd name="connsiteX4-61" fmla="*/ 3259303 w 3259303"/>
              <a:gd name="connsiteY4-62" fmla="*/ 1828801 h 3242475"/>
              <a:gd name="connsiteX5-63" fmla="*/ 2311244 w 3259303"/>
              <a:gd name="connsiteY5-64" fmla="*/ 3107839 h 3242475"/>
              <a:gd name="connsiteX6-65" fmla="*/ 622689 w 3259303"/>
              <a:gd name="connsiteY6-66" fmla="*/ 2664664 h 3242475"/>
              <a:gd name="connsiteX7-67" fmla="*/ 398297 w 3259303"/>
              <a:gd name="connsiteY7-68" fmla="*/ 3242475 h 3242475"/>
              <a:gd name="connsiteX8-69" fmla="*/ 0 w 3259303"/>
              <a:gd name="connsiteY8-70" fmla="*/ 3236865 h 3242475"/>
              <a:gd name="connsiteX9-71" fmla="*/ 218783 w 3259303"/>
              <a:gd name="connsiteY9-72" fmla="*/ 2328075 h 3242475"/>
              <a:gd name="connsiteX10-73" fmla="*/ 1593187 w 3259303"/>
              <a:gd name="connsiteY10-74" fmla="*/ 1991486 h 3242475"/>
              <a:gd name="connsiteX11-75" fmla="*/ 1250989 w 3259303"/>
              <a:gd name="connsiteY11-76" fmla="*/ 959280 h 3242475"/>
              <a:gd name="connsiteX12-77" fmla="*/ 1054645 w 3259303"/>
              <a:gd name="connsiteY12-78" fmla="*/ 0 h 3242475"/>
              <a:gd name="connsiteX0-79" fmla="*/ 1065864 w 3259303"/>
              <a:gd name="connsiteY0-80" fmla="*/ 5609 h 3242474"/>
              <a:gd name="connsiteX1-81" fmla="*/ 1464162 w 3259303"/>
              <a:gd name="connsiteY1-82" fmla="*/ 0 h 3242474"/>
              <a:gd name="connsiteX2-83" fmla="*/ 1682945 w 3259303"/>
              <a:gd name="connsiteY2-84" fmla="*/ 734886 h 3242474"/>
              <a:gd name="connsiteX3-85" fmla="*/ 2417830 w 3259303"/>
              <a:gd name="connsiteY3-86" fmla="*/ 560982 h 3242474"/>
              <a:gd name="connsiteX4-87" fmla="*/ 3259303 w 3259303"/>
              <a:gd name="connsiteY4-88" fmla="*/ 1828800 h 3242474"/>
              <a:gd name="connsiteX5-89" fmla="*/ 2311244 w 3259303"/>
              <a:gd name="connsiteY5-90" fmla="*/ 3107838 h 3242474"/>
              <a:gd name="connsiteX6-91" fmla="*/ 622689 w 3259303"/>
              <a:gd name="connsiteY6-92" fmla="*/ 2664663 h 3242474"/>
              <a:gd name="connsiteX7-93" fmla="*/ 398297 w 3259303"/>
              <a:gd name="connsiteY7-94" fmla="*/ 3242474 h 3242474"/>
              <a:gd name="connsiteX8-95" fmla="*/ 0 w 3259303"/>
              <a:gd name="connsiteY8-96" fmla="*/ 3236864 h 3242474"/>
              <a:gd name="connsiteX9-97" fmla="*/ 218783 w 3259303"/>
              <a:gd name="connsiteY9-98" fmla="*/ 2328074 h 3242474"/>
              <a:gd name="connsiteX10-99" fmla="*/ 1593187 w 3259303"/>
              <a:gd name="connsiteY10-100" fmla="*/ 1991485 h 3242474"/>
              <a:gd name="connsiteX11-101" fmla="*/ 1250989 w 3259303"/>
              <a:gd name="connsiteY11-102" fmla="*/ 959279 h 3242474"/>
              <a:gd name="connsiteX12-103" fmla="*/ 1065864 w 3259303"/>
              <a:gd name="connsiteY12-104" fmla="*/ 5609 h 3242474"/>
              <a:gd name="connsiteX0-105" fmla="*/ 1065864 w 3259303"/>
              <a:gd name="connsiteY0-106" fmla="*/ 16828 h 3242474"/>
              <a:gd name="connsiteX1-107" fmla="*/ 1464162 w 3259303"/>
              <a:gd name="connsiteY1-108" fmla="*/ 0 h 3242474"/>
              <a:gd name="connsiteX2-109" fmla="*/ 1682945 w 3259303"/>
              <a:gd name="connsiteY2-110" fmla="*/ 734886 h 3242474"/>
              <a:gd name="connsiteX3-111" fmla="*/ 2417830 w 3259303"/>
              <a:gd name="connsiteY3-112" fmla="*/ 560982 h 3242474"/>
              <a:gd name="connsiteX4-113" fmla="*/ 3259303 w 3259303"/>
              <a:gd name="connsiteY4-114" fmla="*/ 1828800 h 3242474"/>
              <a:gd name="connsiteX5-115" fmla="*/ 2311244 w 3259303"/>
              <a:gd name="connsiteY5-116" fmla="*/ 3107838 h 3242474"/>
              <a:gd name="connsiteX6-117" fmla="*/ 622689 w 3259303"/>
              <a:gd name="connsiteY6-118" fmla="*/ 2664663 h 3242474"/>
              <a:gd name="connsiteX7-119" fmla="*/ 398297 w 3259303"/>
              <a:gd name="connsiteY7-120" fmla="*/ 3242474 h 3242474"/>
              <a:gd name="connsiteX8-121" fmla="*/ 0 w 3259303"/>
              <a:gd name="connsiteY8-122" fmla="*/ 3236864 h 3242474"/>
              <a:gd name="connsiteX9-123" fmla="*/ 218783 w 3259303"/>
              <a:gd name="connsiteY9-124" fmla="*/ 2328074 h 3242474"/>
              <a:gd name="connsiteX10-125" fmla="*/ 1593187 w 3259303"/>
              <a:gd name="connsiteY10-126" fmla="*/ 1991485 h 3242474"/>
              <a:gd name="connsiteX11-127" fmla="*/ 1250989 w 3259303"/>
              <a:gd name="connsiteY11-128" fmla="*/ 959279 h 3242474"/>
              <a:gd name="connsiteX12-129" fmla="*/ 1065864 w 3259303"/>
              <a:gd name="connsiteY12-130" fmla="*/ 16828 h 3242474"/>
              <a:gd name="connsiteX0-131" fmla="*/ 1065864 w 3259303"/>
              <a:gd name="connsiteY0-132" fmla="*/ 16828 h 3242474"/>
              <a:gd name="connsiteX1-133" fmla="*/ 1464162 w 3259303"/>
              <a:gd name="connsiteY1-134" fmla="*/ 0 h 3242474"/>
              <a:gd name="connsiteX2-135" fmla="*/ 1682945 w 3259303"/>
              <a:gd name="connsiteY2-136" fmla="*/ 734886 h 3242474"/>
              <a:gd name="connsiteX3-137" fmla="*/ 2417830 w 3259303"/>
              <a:gd name="connsiteY3-138" fmla="*/ 560982 h 3242474"/>
              <a:gd name="connsiteX4-139" fmla="*/ 3259303 w 3259303"/>
              <a:gd name="connsiteY4-140" fmla="*/ 1828800 h 3242474"/>
              <a:gd name="connsiteX5-141" fmla="*/ 2311244 w 3259303"/>
              <a:gd name="connsiteY5-142" fmla="*/ 3107838 h 3242474"/>
              <a:gd name="connsiteX6-143" fmla="*/ 622689 w 3259303"/>
              <a:gd name="connsiteY6-144" fmla="*/ 2664663 h 3242474"/>
              <a:gd name="connsiteX7-145" fmla="*/ 398297 w 3259303"/>
              <a:gd name="connsiteY7-146" fmla="*/ 3242474 h 3242474"/>
              <a:gd name="connsiteX8-147" fmla="*/ 0 w 3259303"/>
              <a:gd name="connsiteY8-148" fmla="*/ 3236864 h 3242474"/>
              <a:gd name="connsiteX9-149" fmla="*/ 218783 w 3259303"/>
              <a:gd name="connsiteY9-150" fmla="*/ 2328074 h 3242474"/>
              <a:gd name="connsiteX10-151" fmla="*/ 1593187 w 3259303"/>
              <a:gd name="connsiteY10-152" fmla="*/ 1991485 h 3242474"/>
              <a:gd name="connsiteX11-153" fmla="*/ 1250989 w 3259303"/>
              <a:gd name="connsiteY11-154" fmla="*/ 959279 h 3242474"/>
              <a:gd name="connsiteX12-155" fmla="*/ 1065864 w 3259303"/>
              <a:gd name="connsiteY12-156" fmla="*/ 16828 h 3242474"/>
              <a:gd name="connsiteX0-157" fmla="*/ 1065864 w 3259303"/>
              <a:gd name="connsiteY0-158" fmla="*/ 16828 h 3242474"/>
              <a:gd name="connsiteX1-159" fmla="*/ 1464162 w 3259303"/>
              <a:gd name="connsiteY1-160" fmla="*/ 0 h 3242474"/>
              <a:gd name="connsiteX2-161" fmla="*/ 1682945 w 3259303"/>
              <a:gd name="connsiteY2-162" fmla="*/ 734886 h 3242474"/>
              <a:gd name="connsiteX3-163" fmla="*/ 2417830 w 3259303"/>
              <a:gd name="connsiteY3-164" fmla="*/ 560982 h 3242474"/>
              <a:gd name="connsiteX4-165" fmla="*/ 3259303 w 3259303"/>
              <a:gd name="connsiteY4-166" fmla="*/ 1828800 h 3242474"/>
              <a:gd name="connsiteX5-167" fmla="*/ 2311244 w 3259303"/>
              <a:gd name="connsiteY5-168" fmla="*/ 3107838 h 3242474"/>
              <a:gd name="connsiteX6-169" fmla="*/ 622689 w 3259303"/>
              <a:gd name="connsiteY6-170" fmla="*/ 2664663 h 3242474"/>
              <a:gd name="connsiteX7-171" fmla="*/ 398297 w 3259303"/>
              <a:gd name="connsiteY7-172" fmla="*/ 3242474 h 3242474"/>
              <a:gd name="connsiteX8-173" fmla="*/ 0 w 3259303"/>
              <a:gd name="connsiteY8-174" fmla="*/ 3236864 h 3242474"/>
              <a:gd name="connsiteX9-175" fmla="*/ 218783 w 3259303"/>
              <a:gd name="connsiteY9-176" fmla="*/ 2328074 h 3242474"/>
              <a:gd name="connsiteX10-177" fmla="*/ 1593187 w 3259303"/>
              <a:gd name="connsiteY10-178" fmla="*/ 1991485 h 3242474"/>
              <a:gd name="connsiteX11-179" fmla="*/ 1250989 w 3259303"/>
              <a:gd name="connsiteY11-180" fmla="*/ 959279 h 3242474"/>
              <a:gd name="connsiteX12-181" fmla="*/ 1065864 w 3259303"/>
              <a:gd name="connsiteY12-182" fmla="*/ 16828 h 3242474"/>
              <a:gd name="connsiteX0-183" fmla="*/ 1065864 w 3259303"/>
              <a:gd name="connsiteY0-184" fmla="*/ 16828 h 3242474"/>
              <a:gd name="connsiteX1-185" fmla="*/ 1464162 w 3259303"/>
              <a:gd name="connsiteY1-186" fmla="*/ 0 h 3242474"/>
              <a:gd name="connsiteX2-187" fmla="*/ 1682945 w 3259303"/>
              <a:gd name="connsiteY2-188" fmla="*/ 734886 h 3242474"/>
              <a:gd name="connsiteX3-189" fmla="*/ 2417830 w 3259303"/>
              <a:gd name="connsiteY3-190" fmla="*/ 560982 h 3242474"/>
              <a:gd name="connsiteX4-191" fmla="*/ 3259303 w 3259303"/>
              <a:gd name="connsiteY4-192" fmla="*/ 1828800 h 3242474"/>
              <a:gd name="connsiteX5-193" fmla="*/ 2311244 w 3259303"/>
              <a:gd name="connsiteY5-194" fmla="*/ 3107838 h 3242474"/>
              <a:gd name="connsiteX6-195" fmla="*/ 622689 w 3259303"/>
              <a:gd name="connsiteY6-196" fmla="*/ 2664663 h 3242474"/>
              <a:gd name="connsiteX7-197" fmla="*/ 398297 w 3259303"/>
              <a:gd name="connsiteY7-198" fmla="*/ 3242474 h 3242474"/>
              <a:gd name="connsiteX8-199" fmla="*/ 0 w 3259303"/>
              <a:gd name="connsiteY8-200" fmla="*/ 3236864 h 3242474"/>
              <a:gd name="connsiteX9-201" fmla="*/ 218783 w 3259303"/>
              <a:gd name="connsiteY9-202" fmla="*/ 2328074 h 3242474"/>
              <a:gd name="connsiteX10-203" fmla="*/ 1593187 w 3259303"/>
              <a:gd name="connsiteY10-204" fmla="*/ 1991485 h 3242474"/>
              <a:gd name="connsiteX11-205" fmla="*/ 1250989 w 3259303"/>
              <a:gd name="connsiteY11-206" fmla="*/ 959279 h 3242474"/>
              <a:gd name="connsiteX12-207" fmla="*/ 1065864 w 3259303"/>
              <a:gd name="connsiteY12-208" fmla="*/ 16828 h 3242474"/>
              <a:gd name="connsiteX0-209" fmla="*/ 1065864 w 3259303"/>
              <a:gd name="connsiteY0-210" fmla="*/ 16828 h 3242474"/>
              <a:gd name="connsiteX1-211" fmla="*/ 1464162 w 3259303"/>
              <a:gd name="connsiteY1-212" fmla="*/ 0 h 3242474"/>
              <a:gd name="connsiteX2-213" fmla="*/ 1682945 w 3259303"/>
              <a:gd name="connsiteY2-214" fmla="*/ 734886 h 3242474"/>
              <a:gd name="connsiteX3-215" fmla="*/ 2417830 w 3259303"/>
              <a:gd name="connsiteY3-216" fmla="*/ 560982 h 3242474"/>
              <a:gd name="connsiteX4-217" fmla="*/ 3259303 w 3259303"/>
              <a:gd name="connsiteY4-218" fmla="*/ 1828800 h 3242474"/>
              <a:gd name="connsiteX5-219" fmla="*/ 2311244 w 3259303"/>
              <a:gd name="connsiteY5-220" fmla="*/ 3107838 h 3242474"/>
              <a:gd name="connsiteX6-221" fmla="*/ 622689 w 3259303"/>
              <a:gd name="connsiteY6-222" fmla="*/ 2664663 h 3242474"/>
              <a:gd name="connsiteX7-223" fmla="*/ 398297 w 3259303"/>
              <a:gd name="connsiteY7-224" fmla="*/ 3242474 h 3242474"/>
              <a:gd name="connsiteX8-225" fmla="*/ 0 w 3259303"/>
              <a:gd name="connsiteY8-226" fmla="*/ 3236864 h 3242474"/>
              <a:gd name="connsiteX9-227" fmla="*/ 218783 w 3259303"/>
              <a:gd name="connsiteY9-228" fmla="*/ 2328074 h 3242474"/>
              <a:gd name="connsiteX10-229" fmla="*/ 1593187 w 3259303"/>
              <a:gd name="connsiteY10-230" fmla="*/ 1991485 h 3242474"/>
              <a:gd name="connsiteX11-231" fmla="*/ 1250989 w 3259303"/>
              <a:gd name="connsiteY11-232" fmla="*/ 959279 h 3242474"/>
              <a:gd name="connsiteX12-233" fmla="*/ 1065864 w 3259303"/>
              <a:gd name="connsiteY12-234" fmla="*/ 16828 h 3242474"/>
              <a:gd name="connsiteX0-235" fmla="*/ 1065864 w 3259303"/>
              <a:gd name="connsiteY0-236" fmla="*/ 16828 h 3242474"/>
              <a:gd name="connsiteX1-237" fmla="*/ 1464162 w 3259303"/>
              <a:gd name="connsiteY1-238" fmla="*/ 0 h 3242474"/>
              <a:gd name="connsiteX2-239" fmla="*/ 1682945 w 3259303"/>
              <a:gd name="connsiteY2-240" fmla="*/ 734886 h 3242474"/>
              <a:gd name="connsiteX3-241" fmla="*/ 2417830 w 3259303"/>
              <a:gd name="connsiteY3-242" fmla="*/ 560982 h 3242474"/>
              <a:gd name="connsiteX4-243" fmla="*/ 3259303 w 3259303"/>
              <a:gd name="connsiteY4-244" fmla="*/ 1828800 h 3242474"/>
              <a:gd name="connsiteX5-245" fmla="*/ 2311244 w 3259303"/>
              <a:gd name="connsiteY5-246" fmla="*/ 3107838 h 3242474"/>
              <a:gd name="connsiteX6-247" fmla="*/ 622689 w 3259303"/>
              <a:gd name="connsiteY6-248" fmla="*/ 2664663 h 3242474"/>
              <a:gd name="connsiteX7-249" fmla="*/ 398297 w 3259303"/>
              <a:gd name="connsiteY7-250" fmla="*/ 3242474 h 3242474"/>
              <a:gd name="connsiteX8-251" fmla="*/ 0 w 3259303"/>
              <a:gd name="connsiteY8-252" fmla="*/ 3236864 h 3242474"/>
              <a:gd name="connsiteX9-253" fmla="*/ 218783 w 3259303"/>
              <a:gd name="connsiteY9-254" fmla="*/ 2328074 h 3242474"/>
              <a:gd name="connsiteX10-255" fmla="*/ 1593187 w 3259303"/>
              <a:gd name="connsiteY10-256" fmla="*/ 1991485 h 3242474"/>
              <a:gd name="connsiteX11-257" fmla="*/ 1250989 w 3259303"/>
              <a:gd name="connsiteY11-258" fmla="*/ 959279 h 3242474"/>
              <a:gd name="connsiteX12-259" fmla="*/ 1065864 w 3259303"/>
              <a:gd name="connsiteY12-260" fmla="*/ 16828 h 3242474"/>
              <a:gd name="connsiteX0-261" fmla="*/ 1065864 w 3259303"/>
              <a:gd name="connsiteY0-262" fmla="*/ 16828 h 3242474"/>
              <a:gd name="connsiteX1-263" fmla="*/ 1464162 w 3259303"/>
              <a:gd name="connsiteY1-264" fmla="*/ 0 h 3242474"/>
              <a:gd name="connsiteX2-265" fmla="*/ 1682945 w 3259303"/>
              <a:gd name="connsiteY2-266" fmla="*/ 734886 h 3242474"/>
              <a:gd name="connsiteX3-267" fmla="*/ 2417830 w 3259303"/>
              <a:gd name="connsiteY3-268" fmla="*/ 560982 h 3242474"/>
              <a:gd name="connsiteX4-269" fmla="*/ 3259303 w 3259303"/>
              <a:gd name="connsiteY4-270" fmla="*/ 1828800 h 3242474"/>
              <a:gd name="connsiteX5-271" fmla="*/ 2311244 w 3259303"/>
              <a:gd name="connsiteY5-272" fmla="*/ 3107838 h 3242474"/>
              <a:gd name="connsiteX6-273" fmla="*/ 622689 w 3259303"/>
              <a:gd name="connsiteY6-274" fmla="*/ 2664663 h 3242474"/>
              <a:gd name="connsiteX7-275" fmla="*/ 398297 w 3259303"/>
              <a:gd name="connsiteY7-276" fmla="*/ 3242474 h 3242474"/>
              <a:gd name="connsiteX8-277" fmla="*/ 0 w 3259303"/>
              <a:gd name="connsiteY8-278" fmla="*/ 3236864 h 3242474"/>
              <a:gd name="connsiteX9-279" fmla="*/ 218783 w 3259303"/>
              <a:gd name="connsiteY9-280" fmla="*/ 2328074 h 3242474"/>
              <a:gd name="connsiteX10-281" fmla="*/ 1593187 w 3259303"/>
              <a:gd name="connsiteY10-282" fmla="*/ 1991485 h 3242474"/>
              <a:gd name="connsiteX11-283" fmla="*/ 1250989 w 3259303"/>
              <a:gd name="connsiteY11-284" fmla="*/ 959279 h 3242474"/>
              <a:gd name="connsiteX12-285" fmla="*/ 1065864 w 3259303"/>
              <a:gd name="connsiteY12-286" fmla="*/ 16828 h 3242474"/>
              <a:gd name="connsiteX0-287" fmla="*/ 1065864 w 3259303"/>
              <a:gd name="connsiteY0-288" fmla="*/ 16828 h 3242474"/>
              <a:gd name="connsiteX1-289" fmla="*/ 1464162 w 3259303"/>
              <a:gd name="connsiteY1-290" fmla="*/ 0 h 3242474"/>
              <a:gd name="connsiteX2-291" fmla="*/ 1682945 w 3259303"/>
              <a:gd name="connsiteY2-292" fmla="*/ 734886 h 3242474"/>
              <a:gd name="connsiteX3-293" fmla="*/ 2417830 w 3259303"/>
              <a:gd name="connsiteY3-294" fmla="*/ 560982 h 3242474"/>
              <a:gd name="connsiteX4-295" fmla="*/ 3259303 w 3259303"/>
              <a:gd name="connsiteY4-296" fmla="*/ 1828800 h 3242474"/>
              <a:gd name="connsiteX5-297" fmla="*/ 2311244 w 3259303"/>
              <a:gd name="connsiteY5-298" fmla="*/ 3107838 h 3242474"/>
              <a:gd name="connsiteX6-299" fmla="*/ 622689 w 3259303"/>
              <a:gd name="connsiteY6-300" fmla="*/ 2664663 h 3242474"/>
              <a:gd name="connsiteX7-301" fmla="*/ 398297 w 3259303"/>
              <a:gd name="connsiteY7-302" fmla="*/ 3242474 h 3242474"/>
              <a:gd name="connsiteX8-303" fmla="*/ 0 w 3259303"/>
              <a:gd name="connsiteY8-304" fmla="*/ 3236864 h 3242474"/>
              <a:gd name="connsiteX9-305" fmla="*/ 218783 w 3259303"/>
              <a:gd name="connsiteY9-306" fmla="*/ 2328074 h 3242474"/>
              <a:gd name="connsiteX10-307" fmla="*/ 1593187 w 3259303"/>
              <a:gd name="connsiteY10-308" fmla="*/ 1991485 h 3242474"/>
              <a:gd name="connsiteX11-309" fmla="*/ 1250989 w 3259303"/>
              <a:gd name="connsiteY11-310" fmla="*/ 959279 h 3242474"/>
              <a:gd name="connsiteX12-311" fmla="*/ 1065864 w 3259303"/>
              <a:gd name="connsiteY12-312" fmla="*/ 16828 h 3242474"/>
              <a:gd name="connsiteX0-313" fmla="*/ 1065864 w 3259303"/>
              <a:gd name="connsiteY0-314" fmla="*/ 16828 h 3242474"/>
              <a:gd name="connsiteX1-315" fmla="*/ 1464162 w 3259303"/>
              <a:gd name="connsiteY1-316" fmla="*/ 0 h 3242474"/>
              <a:gd name="connsiteX2-317" fmla="*/ 1682945 w 3259303"/>
              <a:gd name="connsiteY2-318" fmla="*/ 734886 h 3242474"/>
              <a:gd name="connsiteX3-319" fmla="*/ 2417830 w 3259303"/>
              <a:gd name="connsiteY3-320" fmla="*/ 560982 h 3242474"/>
              <a:gd name="connsiteX4-321" fmla="*/ 3259303 w 3259303"/>
              <a:gd name="connsiteY4-322" fmla="*/ 1828800 h 3242474"/>
              <a:gd name="connsiteX5-323" fmla="*/ 2311244 w 3259303"/>
              <a:gd name="connsiteY5-324" fmla="*/ 3107838 h 3242474"/>
              <a:gd name="connsiteX6-325" fmla="*/ 622689 w 3259303"/>
              <a:gd name="connsiteY6-326" fmla="*/ 2664663 h 3242474"/>
              <a:gd name="connsiteX7-327" fmla="*/ 398297 w 3259303"/>
              <a:gd name="connsiteY7-328" fmla="*/ 3242474 h 3242474"/>
              <a:gd name="connsiteX8-329" fmla="*/ 0 w 3259303"/>
              <a:gd name="connsiteY8-330" fmla="*/ 3236864 h 3242474"/>
              <a:gd name="connsiteX9-331" fmla="*/ 218783 w 3259303"/>
              <a:gd name="connsiteY9-332" fmla="*/ 2328074 h 3242474"/>
              <a:gd name="connsiteX10-333" fmla="*/ 1593187 w 3259303"/>
              <a:gd name="connsiteY10-334" fmla="*/ 1991485 h 3242474"/>
              <a:gd name="connsiteX11-335" fmla="*/ 1250989 w 3259303"/>
              <a:gd name="connsiteY11-336" fmla="*/ 959279 h 3242474"/>
              <a:gd name="connsiteX12-337" fmla="*/ 1065864 w 3259303"/>
              <a:gd name="connsiteY12-338" fmla="*/ 16828 h 3242474"/>
              <a:gd name="connsiteX0-339" fmla="*/ 1065864 w 3259303"/>
              <a:gd name="connsiteY0-340" fmla="*/ 16828 h 3242474"/>
              <a:gd name="connsiteX1-341" fmla="*/ 1464162 w 3259303"/>
              <a:gd name="connsiteY1-342" fmla="*/ 0 h 3242474"/>
              <a:gd name="connsiteX2-343" fmla="*/ 1682945 w 3259303"/>
              <a:gd name="connsiteY2-344" fmla="*/ 734886 h 3242474"/>
              <a:gd name="connsiteX3-345" fmla="*/ 2417830 w 3259303"/>
              <a:gd name="connsiteY3-346" fmla="*/ 560982 h 3242474"/>
              <a:gd name="connsiteX4-347" fmla="*/ 3259303 w 3259303"/>
              <a:gd name="connsiteY4-348" fmla="*/ 1828800 h 3242474"/>
              <a:gd name="connsiteX5-349" fmla="*/ 2311244 w 3259303"/>
              <a:gd name="connsiteY5-350" fmla="*/ 3107838 h 3242474"/>
              <a:gd name="connsiteX6-351" fmla="*/ 622689 w 3259303"/>
              <a:gd name="connsiteY6-352" fmla="*/ 2664663 h 3242474"/>
              <a:gd name="connsiteX7-353" fmla="*/ 398297 w 3259303"/>
              <a:gd name="connsiteY7-354" fmla="*/ 3242474 h 3242474"/>
              <a:gd name="connsiteX8-355" fmla="*/ 0 w 3259303"/>
              <a:gd name="connsiteY8-356" fmla="*/ 3236864 h 3242474"/>
              <a:gd name="connsiteX9-357" fmla="*/ 218783 w 3259303"/>
              <a:gd name="connsiteY9-358" fmla="*/ 2328074 h 3242474"/>
              <a:gd name="connsiteX10-359" fmla="*/ 1593187 w 3259303"/>
              <a:gd name="connsiteY10-360" fmla="*/ 1991485 h 3242474"/>
              <a:gd name="connsiteX11-361" fmla="*/ 1250989 w 3259303"/>
              <a:gd name="connsiteY11-362" fmla="*/ 959279 h 3242474"/>
              <a:gd name="connsiteX12-363" fmla="*/ 1065864 w 3259303"/>
              <a:gd name="connsiteY12-364" fmla="*/ 16828 h 3242474"/>
              <a:gd name="connsiteX0-365" fmla="*/ 1065864 w 3259303"/>
              <a:gd name="connsiteY0-366" fmla="*/ 16828 h 3242474"/>
              <a:gd name="connsiteX1-367" fmla="*/ 1464162 w 3259303"/>
              <a:gd name="connsiteY1-368" fmla="*/ 0 h 3242474"/>
              <a:gd name="connsiteX2-369" fmla="*/ 1682945 w 3259303"/>
              <a:gd name="connsiteY2-370" fmla="*/ 734886 h 3242474"/>
              <a:gd name="connsiteX3-371" fmla="*/ 2417830 w 3259303"/>
              <a:gd name="connsiteY3-372" fmla="*/ 560982 h 3242474"/>
              <a:gd name="connsiteX4-373" fmla="*/ 3259303 w 3259303"/>
              <a:gd name="connsiteY4-374" fmla="*/ 1828800 h 3242474"/>
              <a:gd name="connsiteX5-375" fmla="*/ 2311244 w 3259303"/>
              <a:gd name="connsiteY5-376" fmla="*/ 3107838 h 3242474"/>
              <a:gd name="connsiteX6-377" fmla="*/ 622689 w 3259303"/>
              <a:gd name="connsiteY6-378" fmla="*/ 2664663 h 3242474"/>
              <a:gd name="connsiteX7-379" fmla="*/ 398297 w 3259303"/>
              <a:gd name="connsiteY7-380" fmla="*/ 3242474 h 3242474"/>
              <a:gd name="connsiteX8-381" fmla="*/ 0 w 3259303"/>
              <a:gd name="connsiteY8-382" fmla="*/ 3236864 h 3242474"/>
              <a:gd name="connsiteX9-383" fmla="*/ 218783 w 3259303"/>
              <a:gd name="connsiteY9-384" fmla="*/ 2328074 h 3242474"/>
              <a:gd name="connsiteX10-385" fmla="*/ 1593187 w 3259303"/>
              <a:gd name="connsiteY10-386" fmla="*/ 1991485 h 3242474"/>
              <a:gd name="connsiteX11-387" fmla="*/ 1250989 w 3259303"/>
              <a:gd name="connsiteY11-388" fmla="*/ 959279 h 3242474"/>
              <a:gd name="connsiteX12-389" fmla="*/ 1065864 w 3259303"/>
              <a:gd name="connsiteY12-390" fmla="*/ 16828 h 3242474"/>
              <a:gd name="connsiteX0-391" fmla="*/ 1065864 w 3259303"/>
              <a:gd name="connsiteY0-392" fmla="*/ 16828 h 3242474"/>
              <a:gd name="connsiteX1-393" fmla="*/ 1464162 w 3259303"/>
              <a:gd name="connsiteY1-394" fmla="*/ 0 h 3242474"/>
              <a:gd name="connsiteX2-395" fmla="*/ 1682945 w 3259303"/>
              <a:gd name="connsiteY2-396" fmla="*/ 734886 h 3242474"/>
              <a:gd name="connsiteX3-397" fmla="*/ 2417830 w 3259303"/>
              <a:gd name="connsiteY3-398" fmla="*/ 560982 h 3242474"/>
              <a:gd name="connsiteX4-399" fmla="*/ 3259303 w 3259303"/>
              <a:gd name="connsiteY4-400" fmla="*/ 1828800 h 3242474"/>
              <a:gd name="connsiteX5-401" fmla="*/ 2311244 w 3259303"/>
              <a:gd name="connsiteY5-402" fmla="*/ 3107838 h 3242474"/>
              <a:gd name="connsiteX6-403" fmla="*/ 622689 w 3259303"/>
              <a:gd name="connsiteY6-404" fmla="*/ 2664663 h 3242474"/>
              <a:gd name="connsiteX7-405" fmla="*/ 398297 w 3259303"/>
              <a:gd name="connsiteY7-406" fmla="*/ 3242474 h 3242474"/>
              <a:gd name="connsiteX8-407" fmla="*/ 0 w 3259303"/>
              <a:gd name="connsiteY8-408" fmla="*/ 3236864 h 3242474"/>
              <a:gd name="connsiteX9-409" fmla="*/ 437566 w 3259303"/>
              <a:gd name="connsiteY9-410" fmla="*/ 2260757 h 3242474"/>
              <a:gd name="connsiteX10-411" fmla="*/ 1593187 w 3259303"/>
              <a:gd name="connsiteY10-412" fmla="*/ 1991485 h 3242474"/>
              <a:gd name="connsiteX11-413" fmla="*/ 1250989 w 3259303"/>
              <a:gd name="connsiteY11-414" fmla="*/ 959279 h 3242474"/>
              <a:gd name="connsiteX12-415" fmla="*/ 1065864 w 3259303"/>
              <a:gd name="connsiteY12-416" fmla="*/ 16828 h 3242474"/>
              <a:gd name="connsiteX0-417" fmla="*/ 1065864 w 3259303"/>
              <a:gd name="connsiteY0-418" fmla="*/ 16828 h 3242474"/>
              <a:gd name="connsiteX1-419" fmla="*/ 1464162 w 3259303"/>
              <a:gd name="connsiteY1-420" fmla="*/ 0 h 3242474"/>
              <a:gd name="connsiteX2-421" fmla="*/ 1682945 w 3259303"/>
              <a:gd name="connsiteY2-422" fmla="*/ 734886 h 3242474"/>
              <a:gd name="connsiteX3-423" fmla="*/ 2417830 w 3259303"/>
              <a:gd name="connsiteY3-424" fmla="*/ 560982 h 3242474"/>
              <a:gd name="connsiteX4-425" fmla="*/ 3259303 w 3259303"/>
              <a:gd name="connsiteY4-426" fmla="*/ 1828800 h 3242474"/>
              <a:gd name="connsiteX5-427" fmla="*/ 2311244 w 3259303"/>
              <a:gd name="connsiteY5-428" fmla="*/ 3107838 h 3242474"/>
              <a:gd name="connsiteX6-429" fmla="*/ 622689 w 3259303"/>
              <a:gd name="connsiteY6-430" fmla="*/ 2664663 h 3242474"/>
              <a:gd name="connsiteX7-431" fmla="*/ 398297 w 3259303"/>
              <a:gd name="connsiteY7-432" fmla="*/ 3242474 h 3242474"/>
              <a:gd name="connsiteX8-433" fmla="*/ 0 w 3259303"/>
              <a:gd name="connsiteY8-434" fmla="*/ 3236864 h 3242474"/>
              <a:gd name="connsiteX9-435" fmla="*/ 437566 w 3259303"/>
              <a:gd name="connsiteY9-436" fmla="*/ 2260757 h 3242474"/>
              <a:gd name="connsiteX10-437" fmla="*/ 1593187 w 3259303"/>
              <a:gd name="connsiteY10-438" fmla="*/ 1991485 h 3242474"/>
              <a:gd name="connsiteX11-439" fmla="*/ 1250989 w 3259303"/>
              <a:gd name="connsiteY11-440" fmla="*/ 959279 h 3242474"/>
              <a:gd name="connsiteX12-441" fmla="*/ 1065864 w 3259303"/>
              <a:gd name="connsiteY12-442" fmla="*/ 16828 h 3242474"/>
              <a:gd name="connsiteX0-443" fmla="*/ 1065864 w 3259303"/>
              <a:gd name="connsiteY0-444" fmla="*/ 16828 h 3242474"/>
              <a:gd name="connsiteX1-445" fmla="*/ 1464162 w 3259303"/>
              <a:gd name="connsiteY1-446" fmla="*/ 0 h 3242474"/>
              <a:gd name="connsiteX2-447" fmla="*/ 1682945 w 3259303"/>
              <a:gd name="connsiteY2-448" fmla="*/ 734886 h 3242474"/>
              <a:gd name="connsiteX3-449" fmla="*/ 2417830 w 3259303"/>
              <a:gd name="connsiteY3-450" fmla="*/ 560982 h 3242474"/>
              <a:gd name="connsiteX4-451" fmla="*/ 3259303 w 3259303"/>
              <a:gd name="connsiteY4-452" fmla="*/ 1828800 h 3242474"/>
              <a:gd name="connsiteX5-453" fmla="*/ 2311244 w 3259303"/>
              <a:gd name="connsiteY5-454" fmla="*/ 3107838 h 3242474"/>
              <a:gd name="connsiteX6-455" fmla="*/ 622689 w 3259303"/>
              <a:gd name="connsiteY6-456" fmla="*/ 2664663 h 3242474"/>
              <a:gd name="connsiteX7-457" fmla="*/ 398297 w 3259303"/>
              <a:gd name="connsiteY7-458" fmla="*/ 3242474 h 3242474"/>
              <a:gd name="connsiteX8-459" fmla="*/ 0 w 3259303"/>
              <a:gd name="connsiteY8-460" fmla="*/ 3236864 h 3242474"/>
              <a:gd name="connsiteX9-461" fmla="*/ 448785 w 3259303"/>
              <a:gd name="connsiteY9-462" fmla="*/ 2232708 h 3242474"/>
              <a:gd name="connsiteX10-463" fmla="*/ 1593187 w 3259303"/>
              <a:gd name="connsiteY10-464" fmla="*/ 1991485 h 3242474"/>
              <a:gd name="connsiteX11-465" fmla="*/ 1250989 w 3259303"/>
              <a:gd name="connsiteY11-466" fmla="*/ 959279 h 3242474"/>
              <a:gd name="connsiteX12-467" fmla="*/ 1065864 w 3259303"/>
              <a:gd name="connsiteY12-468" fmla="*/ 16828 h 3242474"/>
              <a:gd name="connsiteX0-469" fmla="*/ 1065864 w 3259303"/>
              <a:gd name="connsiteY0-470" fmla="*/ 16828 h 3242474"/>
              <a:gd name="connsiteX1-471" fmla="*/ 1464162 w 3259303"/>
              <a:gd name="connsiteY1-472" fmla="*/ 0 h 3242474"/>
              <a:gd name="connsiteX2-473" fmla="*/ 1682945 w 3259303"/>
              <a:gd name="connsiteY2-474" fmla="*/ 734886 h 3242474"/>
              <a:gd name="connsiteX3-475" fmla="*/ 2417830 w 3259303"/>
              <a:gd name="connsiteY3-476" fmla="*/ 560982 h 3242474"/>
              <a:gd name="connsiteX4-477" fmla="*/ 3259303 w 3259303"/>
              <a:gd name="connsiteY4-478" fmla="*/ 1828800 h 3242474"/>
              <a:gd name="connsiteX5-479" fmla="*/ 2311244 w 3259303"/>
              <a:gd name="connsiteY5-480" fmla="*/ 3107838 h 3242474"/>
              <a:gd name="connsiteX6-481" fmla="*/ 622689 w 3259303"/>
              <a:gd name="connsiteY6-482" fmla="*/ 2664663 h 3242474"/>
              <a:gd name="connsiteX7-483" fmla="*/ 398297 w 3259303"/>
              <a:gd name="connsiteY7-484" fmla="*/ 3242474 h 3242474"/>
              <a:gd name="connsiteX8-485" fmla="*/ 0 w 3259303"/>
              <a:gd name="connsiteY8-486" fmla="*/ 3236864 h 3242474"/>
              <a:gd name="connsiteX9-487" fmla="*/ 448785 w 3259303"/>
              <a:gd name="connsiteY9-488" fmla="*/ 2232708 h 3242474"/>
              <a:gd name="connsiteX10-489" fmla="*/ 1593187 w 3259303"/>
              <a:gd name="connsiteY10-490" fmla="*/ 1991485 h 3242474"/>
              <a:gd name="connsiteX11-491" fmla="*/ 1250989 w 3259303"/>
              <a:gd name="connsiteY11-492" fmla="*/ 959279 h 3242474"/>
              <a:gd name="connsiteX12-493" fmla="*/ 1065864 w 3259303"/>
              <a:gd name="connsiteY12-494" fmla="*/ 16828 h 3242474"/>
              <a:gd name="connsiteX0-495" fmla="*/ 1065864 w 3259303"/>
              <a:gd name="connsiteY0-496" fmla="*/ 16828 h 3242474"/>
              <a:gd name="connsiteX1-497" fmla="*/ 1464162 w 3259303"/>
              <a:gd name="connsiteY1-498" fmla="*/ 0 h 3242474"/>
              <a:gd name="connsiteX2-499" fmla="*/ 1682945 w 3259303"/>
              <a:gd name="connsiteY2-500" fmla="*/ 734886 h 3242474"/>
              <a:gd name="connsiteX3-501" fmla="*/ 2417830 w 3259303"/>
              <a:gd name="connsiteY3-502" fmla="*/ 560982 h 3242474"/>
              <a:gd name="connsiteX4-503" fmla="*/ 3259303 w 3259303"/>
              <a:gd name="connsiteY4-504" fmla="*/ 1828800 h 3242474"/>
              <a:gd name="connsiteX5-505" fmla="*/ 2311244 w 3259303"/>
              <a:gd name="connsiteY5-506" fmla="*/ 3107838 h 3242474"/>
              <a:gd name="connsiteX6-507" fmla="*/ 622689 w 3259303"/>
              <a:gd name="connsiteY6-508" fmla="*/ 2664663 h 3242474"/>
              <a:gd name="connsiteX7-509" fmla="*/ 398297 w 3259303"/>
              <a:gd name="connsiteY7-510" fmla="*/ 3242474 h 3242474"/>
              <a:gd name="connsiteX8-511" fmla="*/ 0 w 3259303"/>
              <a:gd name="connsiteY8-512" fmla="*/ 3236864 h 3242474"/>
              <a:gd name="connsiteX9-513" fmla="*/ 448785 w 3259303"/>
              <a:gd name="connsiteY9-514" fmla="*/ 2232708 h 3242474"/>
              <a:gd name="connsiteX10-515" fmla="*/ 1593187 w 3259303"/>
              <a:gd name="connsiteY10-516" fmla="*/ 1991485 h 3242474"/>
              <a:gd name="connsiteX11-517" fmla="*/ 1250989 w 3259303"/>
              <a:gd name="connsiteY11-518" fmla="*/ 959279 h 3242474"/>
              <a:gd name="connsiteX12-519" fmla="*/ 1065864 w 3259303"/>
              <a:gd name="connsiteY12-520" fmla="*/ 16828 h 3242474"/>
              <a:gd name="connsiteX0-521" fmla="*/ 1065864 w 3259303"/>
              <a:gd name="connsiteY0-522" fmla="*/ 16828 h 3242474"/>
              <a:gd name="connsiteX1-523" fmla="*/ 1464162 w 3259303"/>
              <a:gd name="connsiteY1-524" fmla="*/ 0 h 3242474"/>
              <a:gd name="connsiteX2-525" fmla="*/ 1682945 w 3259303"/>
              <a:gd name="connsiteY2-526" fmla="*/ 734886 h 3242474"/>
              <a:gd name="connsiteX3-527" fmla="*/ 2417830 w 3259303"/>
              <a:gd name="connsiteY3-528" fmla="*/ 560982 h 3242474"/>
              <a:gd name="connsiteX4-529" fmla="*/ 3259303 w 3259303"/>
              <a:gd name="connsiteY4-530" fmla="*/ 1828800 h 3242474"/>
              <a:gd name="connsiteX5-531" fmla="*/ 2311244 w 3259303"/>
              <a:gd name="connsiteY5-532" fmla="*/ 3107838 h 3242474"/>
              <a:gd name="connsiteX6-533" fmla="*/ 622689 w 3259303"/>
              <a:gd name="connsiteY6-534" fmla="*/ 2664663 h 3242474"/>
              <a:gd name="connsiteX7-535" fmla="*/ 398297 w 3259303"/>
              <a:gd name="connsiteY7-536" fmla="*/ 3242474 h 3242474"/>
              <a:gd name="connsiteX8-537" fmla="*/ 0 w 3259303"/>
              <a:gd name="connsiteY8-538" fmla="*/ 3236864 h 3242474"/>
              <a:gd name="connsiteX9-539" fmla="*/ 448785 w 3259303"/>
              <a:gd name="connsiteY9-540" fmla="*/ 2232708 h 3242474"/>
              <a:gd name="connsiteX10-541" fmla="*/ 1593187 w 3259303"/>
              <a:gd name="connsiteY10-542" fmla="*/ 1991485 h 3242474"/>
              <a:gd name="connsiteX11-543" fmla="*/ 1250989 w 3259303"/>
              <a:gd name="connsiteY11-544" fmla="*/ 959279 h 3242474"/>
              <a:gd name="connsiteX12-545" fmla="*/ 1065864 w 3259303"/>
              <a:gd name="connsiteY12-546" fmla="*/ 16828 h 3242474"/>
              <a:gd name="connsiteX0-547" fmla="*/ 1065864 w 3259303"/>
              <a:gd name="connsiteY0-548" fmla="*/ 16828 h 3242474"/>
              <a:gd name="connsiteX1-549" fmla="*/ 1464162 w 3259303"/>
              <a:gd name="connsiteY1-550" fmla="*/ 0 h 3242474"/>
              <a:gd name="connsiteX2-551" fmla="*/ 1682945 w 3259303"/>
              <a:gd name="connsiteY2-552" fmla="*/ 734886 h 3242474"/>
              <a:gd name="connsiteX3-553" fmla="*/ 2417830 w 3259303"/>
              <a:gd name="connsiteY3-554" fmla="*/ 560982 h 3242474"/>
              <a:gd name="connsiteX4-555" fmla="*/ 3259303 w 3259303"/>
              <a:gd name="connsiteY4-556" fmla="*/ 1828800 h 3242474"/>
              <a:gd name="connsiteX5-557" fmla="*/ 2311244 w 3259303"/>
              <a:gd name="connsiteY5-558" fmla="*/ 3107838 h 3242474"/>
              <a:gd name="connsiteX6-559" fmla="*/ 622689 w 3259303"/>
              <a:gd name="connsiteY6-560" fmla="*/ 2664663 h 3242474"/>
              <a:gd name="connsiteX7-561" fmla="*/ 398297 w 3259303"/>
              <a:gd name="connsiteY7-562" fmla="*/ 3242474 h 3242474"/>
              <a:gd name="connsiteX8-563" fmla="*/ 0 w 3259303"/>
              <a:gd name="connsiteY8-564" fmla="*/ 3236864 h 3242474"/>
              <a:gd name="connsiteX9-565" fmla="*/ 448785 w 3259303"/>
              <a:gd name="connsiteY9-566" fmla="*/ 2232708 h 3242474"/>
              <a:gd name="connsiteX10-567" fmla="*/ 1593187 w 3259303"/>
              <a:gd name="connsiteY10-568" fmla="*/ 1991485 h 3242474"/>
              <a:gd name="connsiteX11-569" fmla="*/ 1250989 w 3259303"/>
              <a:gd name="connsiteY11-570" fmla="*/ 959279 h 3242474"/>
              <a:gd name="connsiteX12-571" fmla="*/ 1065864 w 3259303"/>
              <a:gd name="connsiteY12-572" fmla="*/ 16828 h 3242474"/>
              <a:gd name="connsiteX0-573" fmla="*/ 1065864 w 3259303"/>
              <a:gd name="connsiteY0-574" fmla="*/ 16828 h 3242474"/>
              <a:gd name="connsiteX1-575" fmla="*/ 1464162 w 3259303"/>
              <a:gd name="connsiteY1-576" fmla="*/ 0 h 3242474"/>
              <a:gd name="connsiteX2-577" fmla="*/ 1682945 w 3259303"/>
              <a:gd name="connsiteY2-578" fmla="*/ 734886 h 3242474"/>
              <a:gd name="connsiteX3-579" fmla="*/ 2417830 w 3259303"/>
              <a:gd name="connsiteY3-580" fmla="*/ 560982 h 3242474"/>
              <a:gd name="connsiteX4-581" fmla="*/ 3259303 w 3259303"/>
              <a:gd name="connsiteY4-582" fmla="*/ 1828800 h 3242474"/>
              <a:gd name="connsiteX5-583" fmla="*/ 2311244 w 3259303"/>
              <a:gd name="connsiteY5-584" fmla="*/ 3107838 h 3242474"/>
              <a:gd name="connsiteX6-585" fmla="*/ 622689 w 3259303"/>
              <a:gd name="connsiteY6-586" fmla="*/ 2664663 h 3242474"/>
              <a:gd name="connsiteX7-587" fmla="*/ 398297 w 3259303"/>
              <a:gd name="connsiteY7-588" fmla="*/ 3242474 h 3242474"/>
              <a:gd name="connsiteX8-589" fmla="*/ 0 w 3259303"/>
              <a:gd name="connsiteY8-590" fmla="*/ 3236864 h 3242474"/>
              <a:gd name="connsiteX9-591" fmla="*/ 448785 w 3259303"/>
              <a:gd name="connsiteY9-592" fmla="*/ 2232708 h 3242474"/>
              <a:gd name="connsiteX10-593" fmla="*/ 1593187 w 3259303"/>
              <a:gd name="connsiteY10-594" fmla="*/ 1991485 h 3242474"/>
              <a:gd name="connsiteX11-595" fmla="*/ 1250989 w 3259303"/>
              <a:gd name="connsiteY11-596" fmla="*/ 959279 h 3242474"/>
              <a:gd name="connsiteX12-597" fmla="*/ 1065864 w 3259303"/>
              <a:gd name="connsiteY12-598" fmla="*/ 16828 h 3242474"/>
              <a:gd name="connsiteX0-599" fmla="*/ 1065864 w 3259303"/>
              <a:gd name="connsiteY0-600" fmla="*/ 16828 h 3242474"/>
              <a:gd name="connsiteX1-601" fmla="*/ 1464162 w 3259303"/>
              <a:gd name="connsiteY1-602" fmla="*/ 0 h 3242474"/>
              <a:gd name="connsiteX2-603" fmla="*/ 1682945 w 3259303"/>
              <a:gd name="connsiteY2-604" fmla="*/ 734886 h 3242474"/>
              <a:gd name="connsiteX3-605" fmla="*/ 2417830 w 3259303"/>
              <a:gd name="connsiteY3-606" fmla="*/ 560982 h 3242474"/>
              <a:gd name="connsiteX4-607" fmla="*/ 3259303 w 3259303"/>
              <a:gd name="connsiteY4-608" fmla="*/ 1828800 h 3242474"/>
              <a:gd name="connsiteX5-609" fmla="*/ 2311244 w 3259303"/>
              <a:gd name="connsiteY5-610" fmla="*/ 3107838 h 3242474"/>
              <a:gd name="connsiteX6-611" fmla="*/ 622689 w 3259303"/>
              <a:gd name="connsiteY6-612" fmla="*/ 2664663 h 3242474"/>
              <a:gd name="connsiteX7-613" fmla="*/ 398297 w 3259303"/>
              <a:gd name="connsiteY7-614" fmla="*/ 3242474 h 3242474"/>
              <a:gd name="connsiteX8-615" fmla="*/ 0 w 3259303"/>
              <a:gd name="connsiteY8-616" fmla="*/ 3236864 h 3242474"/>
              <a:gd name="connsiteX9-617" fmla="*/ 448785 w 3259303"/>
              <a:gd name="connsiteY9-618" fmla="*/ 2232708 h 3242474"/>
              <a:gd name="connsiteX10-619" fmla="*/ 1576358 w 3259303"/>
              <a:gd name="connsiteY10-620" fmla="*/ 1991485 h 3242474"/>
              <a:gd name="connsiteX11-621" fmla="*/ 1250989 w 3259303"/>
              <a:gd name="connsiteY11-622" fmla="*/ 959279 h 3242474"/>
              <a:gd name="connsiteX12-623" fmla="*/ 1065864 w 3259303"/>
              <a:gd name="connsiteY12-624" fmla="*/ 16828 h 3242474"/>
              <a:gd name="connsiteX0-625" fmla="*/ 1065864 w 3259303"/>
              <a:gd name="connsiteY0-626" fmla="*/ 16828 h 3242474"/>
              <a:gd name="connsiteX1-627" fmla="*/ 1464162 w 3259303"/>
              <a:gd name="connsiteY1-628" fmla="*/ 0 h 3242474"/>
              <a:gd name="connsiteX2-629" fmla="*/ 1682945 w 3259303"/>
              <a:gd name="connsiteY2-630" fmla="*/ 734886 h 3242474"/>
              <a:gd name="connsiteX3-631" fmla="*/ 2417830 w 3259303"/>
              <a:gd name="connsiteY3-632" fmla="*/ 560982 h 3242474"/>
              <a:gd name="connsiteX4-633" fmla="*/ 3259303 w 3259303"/>
              <a:gd name="connsiteY4-634" fmla="*/ 1828800 h 3242474"/>
              <a:gd name="connsiteX5-635" fmla="*/ 2311244 w 3259303"/>
              <a:gd name="connsiteY5-636" fmla="*/ 3107838 h 3242474"/>
              <a:gd name="connsiteX6-637" fmla="*/ 622689 w 3259303"/>
              <a:gd name="connsiteY6-638" fmla="*/ 2664663 h 3242474"/>
              <a:gd name="connsiteX7-639" fmla="*/ 398297 w 3259303"/>
              <a:gd name="connsiteY7-640" fmla="*/ 3242474 h 3242474"/>
              <a:gd name="connsiteX8-641" fmla="*/ 0 w 3259303"/>
              <a:gd name="connsiteY8-642" fmla="*/ 3236864 h 3242474"/>
              <a:gd name="connsiteX9-643" fmla="*/ 448785 w 3259303"/>
              <a:gd name="connsiteY9-644" fmla="*/ 2232708 h 3242474"/>
              <a:gd name="connsiteX10-645" fmla="*/ 1576358 w 3259303"/>
              <a:gd name="connsiteY10-646" fmla="*/ 1991485 h 3242474"/>
              <a:gd name="connsiteX11-647" fmla="*/ 1250989 w 3259303"/>
              <a:gd name="connsiteY11-648" fmla="*/ 959279 h 3242474"/>
              <a:gd name="connsiteX12-649" fmla="*/ 1065864 w 3259303"/>
              <a:gd name="connsiteY12-650" fmla="*/ 16828 h 3242474"/>
              <a:gd name="connsiteX0-651" fmla="*/ 1004156 w 3197595"/>
              <a:gd name="connsiteY0-652" fmla="*/ 16828 h 3242474"/>
              <a:gd name="connsiteX1-653" fmla="*/ 1402454 w 3197595"/>
              <a:gd name="connsiteY1-654" fmla="*/ 0 h 3242474"/>
              <a:gd name="connsiteX2-655" fmla="*/ 1621237 w 3197595"/>
              <a:gd name="connsiteY2-656" fmla="*/ 734886 h 3242474"/>
              <a:gd name="connsiteX3-657" fmla="*/ 2356122 w 3197595"/>
              <a:gd name="connsiteY3-658" fmla="*/ 560982 h 3242474"/>
              <a:gd name="connsiteX4-659" fmla="*/ 3197595 w 3197595"/>
              <a:gd name="connsiteY4-660" fmla="*/ 1828800 h 3242474"/>
              <a:gd name="connsiteX5-661" fmla="*/ 2249536 w 3197595"/>
              <a:gd name="connsiteY5-662" fmla="*/ 3107838 h 3242474"/>
              <a:gd name="connsiteX6-663" fmla="*/ 560981 w 3197595"/>
              <a:gd name="connsiteY6-664" fmla="*/ 2664663 h 3242474"/>
              <a:gd name="connsiteX7-665" fmla="*/ 336589 w 3197595"/>
              <a:gd name="connsiteY7-666" fmla="*/ 3242474 h 3242474"/>
              <a:gd name="connsiteX8-667" fmla="*/ 0 w 3197595"/>
              <a:gd name="connsiteY8-668" fmla="*/ 3236864 h 3242474"/>
              <a:gd name="connsiteX9-669" fmla="*/ 387077 w 3197595"/>
              <a:gd name="connsiteY9-670" fmla="*/ 2232708 h 3242474"/>
              <a:gd name="connsiteX10-671" fmla="*/ 1514650 w 3197595"/>
              <a:gd name="connsiteY10-672" fmla="*/ 1991485 h 3242474"/>
              <a:gd name="connsiteX11-673" fmla="*/ 1189281 w 3197595"/>
              <a:gd name="connsiteY11-674" fmla="*/ 959279 h 3242474"/>
              <a:gd name="connsiteX12-675" fmla="*/ 1004156 w 3197595"/>
              <a:gd name="connsiteY12-676" fmla="*/ 16828 h 3242474"/>
              <a:gd name="connsiteX0-677" fmla="*/ 1011476 w 3204915"/>
              <a:gd name="connsiteY0-678" fmla="*/ 16828 h 3242474"/>
              <a:gd name="connsiteX1-679" fmla="*/ 1409774 w 3204915"/>
              <a:gd name="connsiteY1-680" fmla="*/ 0 h 3242474"/>
              <a:gd name="connsiteX2-681" fmla="*/ 1628557 w 3204915"/>
              <a:gd name="connsiteY2-682" fmla="*/ 734886 h 3242474"/>
              <a:gd name="connsiteX3-683" fmla="*/ 2363442 w 3204915"/>
              <a:gd name="connsiteY3-684" fmla="*/ 560982 h 3242474"/>
              <a:gd name="connsiteX4-685" fmla="*/ 3204915 w 3204915"/>
              <a:gd name="connsiteY4-686" fmla="*/ 1828800 h 3242474"/>
              <a:gd name="connsiteX5-687" fmla="*/ 2256856 w 3204915"/>
              <a:gd name="connsiteY5-688" fmla="*/ 3107838 h 3242474"/>
              <a:gd name="connsiteX6-689" fmla="*/ 568301 w 3204915"/>
              <a:gd name="connsiteY6-690" fmla="*/ 2664663 h 3242474"/>
              <a:gd name="connsiteX7-691" fmla="*/ 343909 w 3204915"/>
              <a:gd name="connsiteY7-692" fmla="*/ 3242474 h 3242474"/>
              <a:gd name="connsiteX8-693" fmla="*/ 7320 w 3204915"/>
              <a:gd name="connsiteY8-694" fmla="*/ 3236864 h 3242474"/>
              <a:gd name="connsiteX9-695" fmla="*/ 394397 w 3204915"/>
              <a:gd name="connsiteY9-696" fmla="*/ 2232708 h 3242474"/>
              <a:gd name="connsiteX10-697" fmla="*/ 1521970 w 3204915"/>
              <a:gd name="connsiteY10-698" fmla="*/ 1991485 h 3242474"/>
              <a:gd name="connsiteX11-699" fmla="*/ 1196601 w 3204915"/>
              <a:gd name="connsiteY11-700" fmla="*/ 959279 h 3242474"/>
              <a:gd name="connsiteX12-701" fmla="*/ 1011476 w 3204915"/>
              <a:gd name="connsiteY12-702" fmla="*/ 16828 h 3242474"/>
              <a:gd name="connsiteX0-703" fmla="*/ 1007292 w 3200731"/>
              <a:gd name="connsiteY0-704" fmla="*/ 16828 h 3242474"/>
              <a:gd name="connsiteX1-705" fmla="*/ 1405590 w 3200731"/>
              <a:gd name="connsiteY1-706" fmla="*/ 0 h 3242474"/>
              <a:gd name="connsiteX2-707" fmla="*/ 1624373 w 3200731"/>
              <a:gd name="connsiteY2-708" fmla="*/ 734886 h 3242474"/>
              <a:gd name="connsiteX3-709" fmla="*/ 2359258 w 3200731"/>
              <a:gd name="connsiteY3-710" fmla="*/ 560982 h 3242474"/>
              <a:gd name="connsiteX4-711" fmla="*/ 3200731 w 3200731"/>
              <a:gd name="connsiteY4-712" fmla="*/ 1828800 h 3242474"/>
              <a:gd name="connsiteX5-713" fmla="*/ 2252672 w 3200731"/>
              <a:gd name="connsiteY5-714" fmla="*/ 3107838 h 3242474"/>
              <a:gd name="connsiteX6-715" fmla="*/ 564117 w 3200731"/>
              <a:gd name="connsiteY6-716" fmla="*/ 2664663 h 3242474"/>
              <a:gd name="connsiteX7-717" fmla="*/ 339725 w 3200731"/>
              <a:gd name="connsiteY7-718" fmla="*/ 3242474 h 3242474"/>
              <a:gd name="connsiteX8-719" fmla="*/ 3136 w 3200731"/>
              <a:gd name="connsiteY8-720" fmla="*/ 3236864 h 3242474"/>
              <a:gd name="connsiteX9-721" fmla="*/ 390213 w 3200731"/>
              <a:gd name="connsiteY9-722" fmla="*/ 2232708 h 3242474"/>
              <a:gd name="connsiteX10-723" fmla="*/ 1517786 w 3200731"/>
              <a:gd name="connsiteY10-724" fmla="*/ 1991485 h 3242474"/>
              <a:gd name="connsiteX11-725" fmla="*/ 1192417 w 3200731"/>
              <a:gd name="connsiteY11-726" fmla="*/ 959279 h 3242474"/>
              <a:gd name="connsiteX12-727" fmla="*/ 1007292 w 3200731"/>
              <a:gd name="connsiteY12-728" fmla="*/ 16828 h 3242474"/>
              <a:gd name="connsiteX0-729" fmla="*/ 1051443 w 3244882"/>
              <a:gd name="connsiteY0-730" fmla="*/ 16828 h 3242474"/>
              <a:gd name="connsiteX1-731" fmla="*/ 1449741 w 3244882"/>
              <a:gd name="connsiteY1-732" fmla="*/ 0 h 3242474"/>
              <a:gd name="connsiteX2-733" fmla="*/ 1668524 w 3244882"/>
              <a:gd name="connsiteY2-734" fmla="*/ 734886 h 3242474"/>
              <a:gd name="connsiteX3-735" fmla="*/ 2403409 w 3244882"/>
              <a:gd name="connsiteY3-736" fmla="*/ 560982 h 3242474"/>
              <a:gd name="connsiteX4-737" fmla="*/ 3244882 w 3244882"/>
              <a:gd name="connsiteY4-738" fmla="*/ 1828800 h 3242474"/>
              <a:gd name="connsiteX5-739" fmla="*/ 2296823 w 3244882"/>
              <a:gd name="connsiteY5-740" fmla="*/ 3107838 h 3242474"/>
              <a:gd name="connsiteX6-741" fmla="*/ 608268 w 3244882"/>
              <a:gd name="connsiteY6-742" fmla="*/ 2664663 h 3242474"/>
              <a:gd name="connsiteX7-743" fmla="*/ 383876 w 3244882"/>
              <a:gd name="connsiteY7-744" fmla="*/ 3242474 h 3242474"/>
              <a:gd name="connsiteX8-745" fmla="*/ 2408 w 3244882"/>
              <a:gd name="connsiteY8-746" fmla="*/ 3236864 h 3242474"/>
              <a:gd name="connsiteX9-747" fmla="*/ 434364 w 3244882"/>
              <a:gd name="connsiteY9-748" fmla="*/ 2232708 h 3242474"/>
              <a:gd name="connsiteX10-749" fmla="*/ 1561937 w 3244882"/>
              <a:gd name="connsiteY10-750" fmla="*/ 1991485 h 3242474"/>
              <a:gd name="connsiteX11-751" fmla="*/ 1236568 w 3244882"/>
              <a:gd name="connsiteY11-752" fmla="*/ 959279 h 3242474"/>
              <a:gd name="connsiteX12-753" fmla="*/ 1051443 w 3244882"/>
              <a:gd name="connsiteY12-754" fmla="*/ 16828 h 3242474"/>
              <a:gd name="connsiteX0-755" fmla="*/ 1049313 w 3242752"/>
              <a:gd name="connsiteY0-756" fmla="*/ 16828 h 3242474"/>
              <a:gd name="connsiteX1-757" fmla="*/ 1447611 w 3242752"/>
              <a:gd name="connsiteY1-758" fmla="*/ 0 h 3242474"/>
              <a:gd name="connsiteX2-759" fmla="*/ 1666394 w 3242752"/>
              <a:gd name="connsiteY2-760" fmla="*/ 734886 h 3242474"/>
              <a:gd name="connsiteX3-761" fmla="*/ 2401279 w 3242752"/>
              <a:gd name="connsiteY3-762" fmla="*/ 560982 h 3242474"/>
              <a:gd name="connsiteX4-763" fmla="*/ 3242752 w 3242752"/>
              <a:gd name="connsiteY4-764" fmla="*/ 1828800 h 3242474"/>
              <a:gd name="connsiteX5-765" fmla="*/ 2294693 w 3242752"/>
              <a:gd name="connsiteY5-766" fmla="*/ 3107838 h 3242474"/>
              <a:gd name="connsiteX6-767" fmla="*/ 606138 w 3242752"/>
              <a:gd name="connsiteY6-768" fmla="*/ 2664663 h 3242474"/>
              <a:gd name="connsiteX7-769" fmla="*/ 381746 w 3242752"/>
              <a:gd name="connsiteY7-770" fmla="*/ 3242474 h 3242474"/>
              <a:gd name="connsiteX8-771" fmla="*/ 278 w 3242752"/>
              <a:gd name="connsiteY8-772" fmla="*/ 3236864 h 3242474"/>
              <a:gd name="connsiteX9-773" fmla="*/ 432234 w 3242752"/>
              <a:gd name="connsiteY9-774" fmla="*/ 2232708 h 3242474"/>
              <a:gd name="connsiteX10-775" fmla="*/ 1559807 w 3242752"/>
              <a:gd name="connsiteY10-776" fmla="*/ 1991485 h 3242474"/>
              <a:gd name="connsiteX11-777" fmla="*/ 1234438 w 3242752"/>
              <a:gd name="connsiteY11-778" fmla="*/ 959279 h 3242474"/>
              <a:gd name="connsiteX12-779" fmla="*/ 1049313 w 3242752"/>
              <a:gd name="connsiteY12-780" fmla="*/ 16828 h 3242474"/>
              <a:gd name="connsiteX0-781" fmla="*/ 1049035 w 3242474"/>
              <a:gd name="connsiteY0-782" fmla="*/ 16828 h 3242474"/>
              <a:gd name="connsiteX1-783" fmla="*/ 1447333 w 3242474"/>
              <a:gd name="connsiteY1-784" fmla="*/ 0 h 3242474"/>
              <a:gd name="connsiteX2-785" fmla="*/ 1666116 w 3242474"/>
              <a:gd name="connsiteY2-786" fmla="*/ 734886 h 3242474"/>
              <a:gd name="connsiteX3-787" fmla="*/ 2401001 w 3242474"/>
              <a:gd name="connsiteY3-788" fmla="*/ 560982 h 3242474"/>
              <a:gd name="connsiteX4-789" fmla="*/ 3242474 w 3242474"/>
              <a:gd name="connsiteY4-790" fmla="*/ 1828800 h 3242474"/>
              <a:gd name="connsiteX5-791" fmla="*/ 2294415 w 3242474"/>
              <a:gd name="connsiteY5-792" fmla="*/ 3107838 h 3242474"/>
              <a:gd name="connsiteX6-793" fmla="*/ 605860 w 3242474"/>
              <a:gd name="connsiteY6-794" fmla="*/ 2664663 h 3242474"/>
              <a:gd name="connsiteX7-795" fmla="*/ 381468 w 3242474"/>
              <a:gd name="connsiteY7-796" fmla="*/ 3242474 h 3242474"/>
              <a:gd name="connsiteX8-797" fmla="*/ 0 w 3242474"/>
              <a:gd name="connsiteY8-798" fmla="*/ 3236864 h 3242474"/>
              <a:gd name="connsiteX9-799" fmla="*/ 431956 w 3242474"/>
              <a:gd name="connsiteY9-800" fmla="*/ 2232708 h 3242474"/>
              <a:gd name="connsiteX10-801" fmla="*/ 1559529 w 3242474"/>
              <a:gd name="connsiteY10-802" fmla="*/ 1991485 h 3242474"/>
              <a:gd name="connsiteX11-803" fmla="*/ 1234160 w 3242474"/>
              <a:gd name="connsiteY11-804" fmla="*/ 959279 h 3242474"/>
              <a:gd name="connsiteX12-805" fmla="*/ 1049035 w 3242474"/>
              <a:gd name="connsiteY12-806" fmla="*/ 16828 h 3242474"/>
              <a:gd name="connsiteX0-807" fmla="*/ 1049035 w 3242474"/>
              <a:gd name="connsiteY0-808" fmla="*/ 16828 h 3242474"/>
              <a:gd name="connsiteX1-809" fmla="*/ 1447333 w 3242474"/>
              <a:gd name="connsiteY1-810" fmla="*/ 0 h 3242474"/>
              <a:gd name="connsiteX2-811" fmla="*/ 1666116 w 3242474"/>
              <a:gd name="connsiteY2-812" fmla="*/ 734886 h 3242474"/>
              <a:gd name="connsiteX3-813" fmla="*/ 2401001 w 3242474"/>
              <a:gd name="connsiteY3-814" fmla="*/ 560982 h 3242474"/>
              <a:gd name="connsiteX4-815" fmla="*/ 3242474 w 3242474"/>
              <a:gd name="connsiteY4-816" fmla="*/ 1828800 h 3242474"/>
              <a:gd name="connsiteX5-817" fmla="*/ 2294415 w 3242474"/>
              <a:gd name="connsiteY5-818" fmla="*/ 3107838 h 3242474"/>
              <a:gd name="connsiteX6-819" fmla="*/ 605860 w 3242474"/>
              <a:gd name="connsiteY6-820" fmla="*/ 2664663 h 3242474"/>
              <a:gd name="connsiteX7-821" fmla="*/ 381468 w 3242474"/>
              <a:gd name="connsiteY7-822" fmla="*/ 3242474 h 3242474"/>
              <a:gd name="connsiteX8-823" fmla="*/ 0 w 3242474"/>
              <a:gd name="connsiteY8-824" fmla="*/ 3236864 h 3242474"/>
              <a:gd name="connsiteX9-825" fmla="*/ 431956 w 3242474"/>
              <a:gd name="connsiteY9-826" fmla="*/ 2232708 h 3242474"/>
              <a:gd name="connsiteX10-827" fmla="*/ 1559529 w 3242474"/>
              <a:gd name="connsiteY10-828" fmla="*/ 1991485 h 3242474"/>
              <a:gd name="connsiteX11-829" fmla="*/ 1234160 w 3242474"/>
              <a:gd name="connsiteY11-830" fmla="*/ 959279 h 3242474"/>
              <a:gd name="connsiteX12-831" fmla="*/ 1049035 w 3242474"/>
              <a:gd name="connsiteY12-832" fmla="*/ 16828 h 3242474"/>
              <a:gd name="connsiteX0-833" fmla="*/ 1049035 w 3242474"/>
              <a:gd name="connsiteY0-834" fmla="*/ 16828 h 3242474"/>
              <a:gd name="connsiteX1-835" fmla="*/ 1447333 w 3242474"/>
              <a:gd name="connsiteY1-836" fmla="*/ 0 h 3242474"/>
              <a:gd name="connsiteX2-837" fmla="*/ 1666116 w 3242474"/>
              <a:gd name="connsiteY2-838" fmla="*/ 734886 h 3242474"/>
              <a:gd name="connsiteX3-839" fmla="*/ 2401001 w 3242474"/>
              <a:gd name="connsiteY3-840" fmla="*/ 560982 h 3242474"/>
              <a:gd name="connsiteX4-841" fmla="*/ 3242474 w 3242474"/>
              <a:gd name="connsiteY4-842" fmla="*/ 1828800 h 3242474"/>
              <a:gd name="connsiteX5-843" fmla="*/ 2294415 w 3242474"/>
              <a:gd name="connsiteY5-844" fmla="*/ 3107838 h 3242474"/>
              <a:gd name="connsiteX6-845" fmla="*/ 605860 w 3242474"/>
              <a:gd name="connsiteY6-846" fmla="*/ 2664663 h 3242474"/>
              <a:gd name="connsiteX7-847" fmla="*/ 381468 w 3242474"/>
              <a:gd name="connsiteY7-848" fmla="*/ 3242474 h 3242474"/>
              <a:gd name="connsiteX8-849" fmla="*/ 0 w 3242474"/>
              <a:gd name="connsiteY8-850" fmla="*/ 3236864 h 3242474"/>
              <a:gd name="connsiteX9-851" fmla="*/ 431956 w 3242474"/>
              <a:gd name="connsiteY9-852" fmla="*/ 2232708 h 3242474"/>
              <a:gd name="connsiteX10-853" fmla="*/ 1559529 w 3242474"/>
              <a:gd name="connsiteY10-854" fmla="*/ 1991485 h 3242474"/>
              <a:gd name="connsiteX11-855" fmla="*/ 1234160 w 3242474"/>
              <a:gd name="connsiteY11-856" fmla="*/ 959279 h 3242474"/>
              <a:gd name="connsiteX12-857" fmla="*/ 1049035 w 3242474"/>
              <a:gd name="connsiteY12-858" fmla="*/ 16828 h 3242474"/>
              <a:gd name="connsiteX0-859" fmla="*/ 1049035 w 3242474"/>
              <a:gd name="connsiteY0-860" fmla="*/ 16828 h 3242474"/>
              <a:gd name="connsiteX1-861" fmla="*/ 1447333 w 3242474"/>
              <a:gd name="connsiteY1-862" fmla="*/ 0 h 3242474"/>
              <a:gd name="connsiteX2-863" fmla="*/ 1666116 w 3242474"/>
              <a:gd name="connsiteY2-864" fmla="*/ 734886 h 3242474"/>
              <a:gd name="connsiteX3-865" fmla="*/ 2401001 w 3242474"/>
              <a:gd name="connsiteY3-866" fmla="*/ 560982 h 3242474"/>
              <a:gd name="connsiteX4-867" fmla="*/ 3242474 w 3242474"/>
              <a:gd name="connsiteY4-868" fmla="*/ 1828800 h 3242474"/>
              <a:gd name="connsiteX5-869" fmla="*/ 2294415 w 3242474"/>
              <a:gd name="connsiteY5-870" fmla="*/ 3107838 h 3242474"/>
              <a:gd name="connsiteX6-871" fmla="*/ 605860 w 3242474"/>
              <a:gd name="connsiteY6-872" fmla="*/ 2664663 h 3242474"/>
              <a:gd name="connsiteX7-873" fmla="*/ 381468 w 3242474"/>
              <a:gd name="connsiteY7-874" fmla="*/ 3242474 h 3242474"/>
              <a:gd name="connsiteX8-875" fmla="*/ 0 w 3242474"/>
              <a:gd name="connsiteY8-876" fmla="*/ 3236864 h 3242474"/>
              <a:gd name="connsiteX9-877" fmla="*/ 431956 w 3242474"/>
              <a:gd name="connsiteY9-878" fmla="*/ 2232708 h 3242474"/>
              <a:gd name="connsiteX10-879" fmla="*/ 1559529 w 3242474"/>
              <a:gd name="connsiteY10-880" fmla="*/ 1991485 h 3242474"/>
              <a:gd name="connsiteX11-881" fmla="*/ 1234160 w 3242474"/>
              <a:gd name="connsiteY11-882" fmla="*/ 959279 h 3242474"/>
              <a:gd name="connsiteX12-883" fmla="*/ 1049035 w 3242474"/>
              <a:gd name="connsiteY12-884" fmla="*/ 16828 h 3242474"/>
              <a:gd name="connsiteX0-885" fmla="*/ 1049035 w 3242474"/>
              <a:gd name="connsiteY0-886" fmla="*/ 16828 h 3242474"/>
              <a:gd name="connsiteX1-887" fmla="*/ 1447333 w 3242474"/>
              <a:gd name="connsiteY1-888" fmla="*/ 0 h 3242474"/>
              <a:gd name="connsiteX2-889" fmla="*/ 1666116 w 3242474"/>
              <a:gd name="connsiteY2-890" fmla="*/ 734886 h 3242474"/>
              <a:gd name="connsiteX3-891" fmla="*/ 2401001 w 3242474"/>
              <a:gd name="connsiteY3-892" fmla="*/ 560982 h 3242474"/>
              <a:gd name="connsiteX4-893" fmla="*/ 3242474 w 3242474"/>
              <a:gd name="connsiteY4-894" fmla="*/ 1828800 h 3242474"/>
              <a:gd name="connsiteX5-895" fmla="*/ 2300025 w 3242474"/>
              <a:gd name="connsiteY5-896" fmla="*/ 3046130 h 3242474"/>
              <a:gd name="connsiteX6-897" fmla="*/ 605860 w 3242474"/>
              <a:gd name="connsiteY6-898" fmla="*/ 2664663 h 3242474"/>
              <a:gd name="connsiteX7-899" fmla="*/ 381468 w 3242474"/>
              <a:gd name="connsiteY7-900" fmla="*/ 3242474 h 3242474"/>
              <a:gd name="connsiteX8-901" fmla="*/ 0 w 3242474"/>
              <a:gd name="connsiteY8-902" fmla="*/ 3236864 h 3242474"/>
              <a:gd name="connsiteX9-903" fmla="*/ 431956 w 3242474"/>
              <a:gd name="connsiteY9-904" fmla="*/ 2232708 h 3242474"/>
              <a:gd name="connsiteX10-905" fmla="*/ 1559529 w 3242474"/>
              <a:gd name="connsiteY10-906" fmla="*/ 1991485 h 3242474"/>
              <a:gd name="connsiteX11-907" fmla="*/ 1234160 w 3242474"/>
              <a:gd name="connsiteY11-908" fmla="*/ 959279 h 3242474"/>
              <a:gd name="connsiteX12-909" fmla="*/ 1049035 w 3242474"/>
              <a:gd name="connsiteY12-910" fmla="*/ 16828 h 3242474"/>
              <a:gd name="connsiteX0-911" fmla="*/ 1049035 w 3242474"/>
              <a:gd name="connsiteY0-912" fmla="*/ 16828 h 3242474"/>
              <a:gd name="connsiteX1-913" fmla="*/ 1447333 w 3242474"/>
              <a:gd name="connsiteY1-914" fmla="*/ 0 h 3242474"/>
              <a:gd name="connsiteX2-915" fmla="*/ 1666116 w 3242474"/>
              <a:gd name="connsiteY2-916" fmla="*/ 734886 h 3242474"/>
              <a:gd name="connsiteX3-917" fmla="*/ 2401001 w 3242474"/>
              <a:gd name="connsiteY3-918" fmla="*/ 560982 h 3242474"/>
              <a:gd name="connsiteX4-919" fmla="*/ 3242474 w 3242474"/>
              <a:gd name="connsiteY4-920" fmla="*/ 1828800 h 3242474"/>
              <a:gd name="connsiteX5-921" fmla="*/ 2300025 w 3242474"/>
              <a:gd name="connsiteY5-922" fmla="*/ 3046130 h 3242474"/>
              <a:gd name="connsiteX6-923" fmla="*/ 605860 w 3242474"/>
              <a:gd name="connsiteY6-924" fmla="*/ 2664663 h 3242474"/>
              <a:gd name="connsiteX7-925" fmla="*/ 381468 w 3242474"/>
              <a:gd name="connsiteY7-926" fmla="*/ 3242474 h 3242474"/>
              <a:gd name="connsiteX8-927" fmla="*/ 0 w 3242474"/>
              <a:gd name="connsiteY8-928" fmla="*/ 3236864 h 3242474"/>
              <a:gd name="connsiteX9-929" fmla="*/ 431956 w 3242474"/>
              <a:gd name="connsiteY9-930" fmla="*/ 2232708 h 3242474"/>
              <a:gd name="connsiteX10-931" fmla="*/ 1559529 w 3242474"/>
              <a:gd name="connsiteY10-932" fmla="*/ 1991485 h 3242474"/>
              <a:gd name="connsiteX11-933" fmla="*/ 1234160 w 3242474"/>
              <a:gd name="connsiteY11-934" fmla="*/ 959279 h 3242474"/>
              <a:gd name="connsiteX12-935" fmla="*/ 1049035 w 3242474"/>
              <a:gd name="connsiteY12-936" fmla="*/ 16828 h 3242474"/>
              <a:gd name="connsiteX0-937" fmla="*/ 1049035 w 3242474"/>
              <a:gd name="connsiteY0-938" fmla="*/ 16828 h 3242474"/>
              <a:gd name="connsiteX1-939" fmla="*/ 1447333 w 3242474"/>
              <a:gd name="connsiteY1-940" fmla="*/ 0 h 3242474"/>
              <a:gd name="connsiteX2-941" fmla="*/ 1666116 w 3242474"/>
              <a:gd name="connsiteY2-942" fmla="*/ 734886 h 3242474"/>
              <a:gd name="connsiteX3-943" fmla="*/ 2401001 w 3242474"/>
              <a:gd name="connsiteY3-944" fmla="*/ 560982 h 3242474"/>
              <a:gd name="connsiteX4-945" fmla="*/ 3242474 w 3242474"/>
              <a:gd name="connsiteY4-946" fmla="*/ 1828800 h 3242474"/>
              <a:gd name="connsiteX5-947" fmla="*/ 2300025 w 3242474"/>
              <a:gd name="connsiteY5-948" fmla="*/ 3046130 h 3242474"/>
              <a:gd name="connsiteX6-949" fmla="*/ 605860 w 3242474"/>
              <a:gd name="connsiteY6-950" fmla="*/ 2664663 h 3242474"/>
              <a:gd name="connsiteX7-951" fmla="*/ 381468 w 3242474"/>
              <a:gd name="connsiteY7-952" fmla="*/ 3242474 h 3242474"/>
              <a:gd name="connsiteX8-953" fmla="*/ 0 w 3242474"/>
              <a:gd name="connsiteY8-954" fmla="*/ 3236864 h 3242474"/>
              <a:gd name="connsiteX9-955" fmla="*/ 431956 w 3242474"/>
              <a:gd name="connsiteY9-956" fmla="*/ 2232708 h 3242474"/>
              <a:gd name="connsiteX10-957" fmla="*/ 1559529 w 3242474"/>
              <a:gd name="connsiteY10-958" fmla="*/ 1991485 h 3242474"/>
              <a:gd name="connsiteX11-959" fmla="*/ 1234160 w 3242474"/>
              <a:gd name="connsiteY11-960" fmla="*/ 959279 h 3242474"/>
              <a:gd name="connsiteX12-961" fmla="*/ 1049035 w 3242474"/>
              <a:gd name="connsiteY12-962" fmla="*/ 16828 h 3242474"/>
              <a:gd name="connsiteX0-963" fmla="*/ 1049035 w 3242474"/>
              <a:gd name="connsiteY0-964" fmla="*/ 16828 h 3242474"/>
              <a:gd name="connsiteX1-965" fmla="*/ 1447333 w 3242474"/>
              <a:gd name="connsiteY1-966" fmla="*/ 0 h 3242474"/>
              <a:gd name="connsiteX2-967" fmla="*/ 1666116 w 3242474"/>
              <a:gd name="connsiteY2-968" fmla="*/ 734886 h 3242474"/>
              <a:gd name="connsiteX3-969" fmla="*/ 2401001 w 3242474"/>
              <a:gd name="connsiteY3-970" fmla="*/ 560982 h 3242474"/>
              <a:gd name="connsiteX4-971" fmla="*/ 3242474 w 3242474"/>
              <a:gd name="connsiteY4-972" fmla="*/ 1828800 h 3242474"/>
              <a:gd name="connsiteX5-973" fmla="*/ 2300025 w 3242474"/>
              <a:gd name="connsiteY5-974" fmla="*/ 3046130 h 3242474"/>
              <a:gd name="connsiteX6-975" fmla="*/ 605860 w 3242474"/>
              <a:gd name="connsiteY6-976" fmla="*/ 2664663 h 3242474"/>
              <a:gd name="connsiteX7-977" fmla="*/ 381468 w 3242474"/>
              <a:gd name="connsiteY7-978" fmla="*/ 3242474 h 3242474"/>
              <a:gd name="connsiteX8-979" fmla="*/ 0 w 3242474"/>
              <a:gd name="connsiteY8-980" fmla="*/ 3236864 h 3242474"/>
              <a:gd name="connsiteX9-981" fmla="*/ 431956 w 3242474"/>
              <a:gd name="connsiteY9-982" fmla="*/ 2232708 h 3242474"/>
              <a:gd name="connsiteX10-983" fmla="*/ 1559529 w 3242474"/>
              <a:gd name="connsiteY10-984" fmla="*/ 1991485 h 3242474"/>
              <a:gd name="connsiteX11-985" fmla="*/ 1234160 w 3242474"/>
              <a:gd name="connsiteY11-986" fmla="*/ 959279 h 3242474"/>
              <a:gd name="connsiteX12-987" fmla="*/ 1049035 w 3242474"/>
              <a:gd name="connsiteY12-988" fmla="*/ 16828 h 3242474"/>
              <a:gd name="connsiteX0-989" fmla="*/ 1049035 w 3186376"/>
              <a:gd name="connsiteY0-990" fmla="*/ 16828 h 3242474"/>
              <a:gd name="connsiteX1-991" fmla="*/ 1447333 w 3186376"/>
              <a:gd name="connsiteY1-992" fmla="*/ 0 h 3242474"/>
              <a:gd name="connsiteX2-993" fmla="*/ 1666116 w 3186376"/>
              <a:gd name="connsiteY2-994" fmla="*/ 734886 h 3242474"/>
              <a:gd name="connsiteX3-995" fmla="*/ 2401001 w 3186376"/>
              <a:gd name="connsiteY3-996" fmla="*/ 560982 h 3242474"/>
              <a:gd name="connsiteX4-997" fmla="*/ 3186376 w 3186376"/>
              <a:gd name="connsiteY4-998" fmla="*/ 1828800 h 3242474"/>
              <a:gd name="connsiteX5-999" fmla="*/ 2300025 w 3186376"/>
              <a:gd name="connsiteY5-1000" fmla="*/ 3046130 h 3242474"/>
              <a:gd name="connsiteX6-1001" fmla="*/ 605860 w 3186376"/>
              <a:gd name="connsiteY6-1002" fmla="*/ 2664663 h 3242474"/>
              <a:gd name="connsiteX7-1003" fmla="*/ 381468 w 3186376"/>
              <a:gd name="connsiteY7-1004" fmla="*/ 3242474 h 3242474"/>
              <a:gd name="connsiteX8-1005" fmla="*/ 0 w 3186376"/>
              <a:gd name="connsiteY8-1006" fmla="*/ 3236864 h 3242474"/>
              <a:gd name="connsiteX9-1007" fmla="*/ 431956 w 3186376"/>
              <a:gd name="connsiteY9-1008" fmla="*/ 2232708 h 3242474"/>
              <a:gd name="connsiteX10-1009" fmla="*/ 1559529 w 3186376"/>
              <a:gd name="connsiteY10-1010" fmla="*/ 1991485 h 3242474"/>
              <a:gd name="connsiteX11-1011" fmla="*/ 1234160 w 3186376"/>
              <a:gd name="connsiteY11-1012" fmla="*/ 959279 h 3242474"/>
              <a:gd name="connsiteX12-1013" fmla="*/ 1049035 w 3186376"/>
              <a:gd name="connsiteY12-1014" fmla="*/ 16828 h 3242474"/>
              <a:gd name="connsiteX0-1015" fmla="*/ 1049035 w 3186376"/>
              <a:gd name="connsiteY0-1016" fmla="*/ 16828 h 3242474"/>
              <a:gd name="connsiteX1-1017" fmla="*/ 1447333 w 3186376"/>
              <a:gd name="connsiteY1-1018" fmla="*/ 0 h 3242474"/>
              <a:gd name="connsiteX2-1019" fmla="*/ 1666116 w 3186376"/>
              <a:gd name="connsiteY2-1020" fmla="*/ 734886 h 3242474"/>
              <a:gd name="connsiteX3-1021" fmla="*/ 2401001 w 3186376"/>
              <a:gd name="connsiteY3-1022" fmla="*/ 560982 h 3242474"/>
              <a:gd name="connsiteX4-1023" fmla="*/ 3186376 w 3186376"/>
              <a:gd name="connsiteY4-1024" fmla="*/ 1828800 h 3242474"/>
              <a:gd name="connsiteX5-1025" fmla="*/ 2300025 w 3186376"/>
              <a:gd name="connsiteY5-1026" fmla="*/ 3046130 h 3242474"/>
              <a:gd name="connsiteX6-1027" fmla="*/ 605860 w 3186376"/>
              <a:gd name="connsiteY6-1028" fmla="*/ 2664663 h 3242474"/>
              <a:gd name="connsiteX7-1029" fmla="*/ 381468 w 3186376"/>
              <a:gd name="connsiteY7-1030" fmla="*/ 3242474 h 3242474"/>
              <a:gd name="connsiteX8-1031" fmla="*/ 0 w 3186376"/>
              <a:gd name="connsiteY8-1032" fmla="*/ 3236864 h 3242474"/>
              <a:gd name="connsiteX9-1033" fmla="*/ 431956 w 3186376"/>
              <a:gd name="connsiteY9-1034" fmla="*/ 2232708 h 3242474"/>
              <a:gd name="connsiteX10-1035" fmla="*/ 1559529 w 3186376"/>
              <a:gd name="connsiteY10-1036" fmla="*/ 1991485 h 3242474"/>
              <a:gd name="connsiteX11-1037" fmla="*/ 1234160 w 3186376"/>
              <a:gd name="connsiteY11-1038" fmla="*/ 959279 h 3242474"/>
              <a:gd name="connsiteX12-1039" fmla="*/ 1049035 w 3186376"/>
              <a:gd name="connsiteY12-1040" fmla="*/ 16828 h 3242474"/>
              <a:gd name="connsiteX0-1041" fmla="*/ 1049035 w 3186376"/>
              <a:gd name="connsiteY0-1042" fmla="*/ 16828 h 3242474"/>
              <a:gd name="connsiteX1-1043" fmla="*/ 1447333 w 3186376"/>
              <a:gd name="connsiteY1-1044" fmla="*/ 0 h 3242474"/>
              <a:gd name="connsiteX2-1045" fmla="*/ 1666116 w 3186376"/>
              <a:gd name="connsiteY2-1046" fmla="*/ 734886 h 3242474"/>
              <a:gd name="connsiteX3-1047" fmla="*/ 2401001 w 3186376"/>
              <a:gd name="connsiteY3-1048" fmla="*/ 560982 h 3242474"/>
              <a:gd name="connsiteX4-1049" fmla="*/ 3186376 w 3186376"/>
              <a:gd name="connsiteY4-1050" fmla="*/ 1828800 h 3242474"/>
              <a:gd name="connsiteX5-1051" fmla="*/ 2300025 w 3186376"/>
              <a:gd name="connsiteY5-1052" fmla="*/ 3046130 h 3242474"/>
              <a:gd name="connsiteX6-1053" fmla="*/ 605860 w 3186376"/>
              <a:gd name="connsiteY6-1054" fmla="*/ 2664663 h 3242474"/>
              <a:gd name="connsiteX7-1055" fmla="*/ 381468 w 3186376"/>
              <a:gd name="connsiteY7-1056" fmla="*/ 3242474 h 3242474"/>
              <a:gd name="connsiteX8-1057" fmla="*/ 0 w 3186376"/>
              <a:gd name="connsiteY8-1058" fmla="*/ 3236864 h 3242474"/>
              <a:gd name="connsiteX9-1059" fmla="*/ 431956 w 3186376"/>
              <a:gd name="connsiteY9-1060" fmla="*/ 2232708 h 3242474"/>
              <a:gd name="connsiteX10-1061" fmla="*/ 1559529 w 3186376"/>
              <a:gd name="connsiteY10-1062" fmla="*/ 1991485 h 3242474"/>
              <a:gd name="connsiteX11-1063" fmla="*/ 1234160 w 3186376"/>
              <a:gd name="connsiteY11-1064" fmla="*/ 959279 h 3242474"/>
              <a:gd name="connsiteX12-1065" fmla="*/ 1049035 w 3186376"/>
              <a:gd name="connsiteY12-1066" fmla="*/ 16828 h 3242474"/>
              <a:gd name="connsiteX0-1067" fmla="*/ 1049035 w 3203206"/>
              <a:gd name="connsiteY0-1068" fmla="*/ 16828 h 3242474"/>
              <a:gd name="connsiteX1-1069" fmla="*/ 1447333 w 3203206"/>
              <a:gd name="connsiteY1-1070" fmla="*/ 0 h 3242474"/>
              <a:gd name="connsiteX2-1071" fmla="*/ 1666116 w 3203206"/>
              <a:gd name="connsiteY2-1072" fmla="*/ 734886 h 3242474"/>
              <a:gd name="connsiteX3-1073" fmla="*/ 2401001 w 3203206"/>
              <a:gd name="connsiteY3-1074" fmla="*/ 560982 h 3242474"/>
              <a:gd name="connsiteX4-1075" fmla="*/ 3203206 w 3203206"/>
              <a:gd name="connsiteY4-1076" fmla="*/ 1823190 h 3242474"/>
              <a:gd name="connsiteX5-1077" fmla="*/ 2300025 w 3203206"/>
              <a:gd name="connsiteY5-1078" fmla="*/ 3046130 h 3242474"/>
              <a:gd name="connsiteX6-1079" fmla="*/ 605860 w 3203206"/>
              <a:gd name="connsiteY6-1080" fmla="*/ 2664663 h 3242474"/>
              <a:gd name="connsiteX7-1081" fmla="*/ 381468 w 3203206"/>
              <a:gd name="connsiteY7-1082" fmla="*/ 3242474 h 3242474"/>
              <a:gd name="connsiteX8-1083" fmla="*/ 0 w 3203206"/>
              <a:gd name="connsiteY8-1084" fmla="*/ 3236864 h 3242474"/>
              <a:gd name="connsiteX9-1085" fmla="*/ 431956 w 3203206"/>
              <a:gd name="connsiteY9-1086" fmla="*/ 2232708 h 3242474"/>
              <a:gd name="connsiteX10-1087" fmla="*/ 1559529 w 3203206"/>
              <a:gd name="connsiteY10-1088" fmla="*/ 1991485 h 3242474"/>
              <a:gd name="connsiteX11-1089" fmla="*/ 1234160 w 3203206"/>
              <a:gd name="connsiteY11-1090" fmla="*/ 959279 h 3242474"/>
              <a:gd name="connsiteX12-1091" fmla="*/ 1049035 w 3203206"/>
              <a:gd name="connsiteY12-1092" fmla="*/ 16828 h 3242474"/>
              <a:gd name="connsiteX0-1093" fmla="*/ 1049035 w 3203206"/>
              <a:gd name="connsiteY0-1094" fmla="*/ 16828 h 3242474"/>
              <a:gd name="connsiteX1-1095" fmla="*/ 1447333 w 3203206"/>
              <a:gd name="connsiteY1-1096" fmla="*/ 0 h 3242474"/>
              <a:gd name="connsiteX2-1097" fmla="*/ 1666116 w 3203206"/>
              <a:gd name="connsiteY2-1098" fmla="*/ 734886 h 3242474"/>
              <a:gd name="connsiteX3-1099" fmla="*/ 2401001 w 3203206"/>
              <a:gd name="connsiteY3-1100" fmla="*/ 560982 h 3242474"/>
              <a:gd name="connsiteX4-1101" fmla="*/ 3203206 w 3203206"/>
              <a:gd name="connsiteY4-1102" fmla="*/ 1823190 h 3242474"/>
              <a:gd name="connsiteX5-1103" fmla="*/ 2300025 w 3203206"/>
              <a:gd name="connsiteY5-1104" fmla="*/ 3046130 h 3242474"/>
              <a:gd name="connsiteX6-1105" fmla="*/ 605860 w 3203206"/>
              <a:gd name="connsiteY6-1106" fmla="*/ 2664663 h 3242474"/>
              <a:gd name="connsiteX7-1107" fmla="*/ 381468 w 3203206"/>
              <a:gd name="connsiteY7-1108" fmla="*/ 3242474 h 3242474"/>
              <a:gd name="connsiteX8-1109" fmla="*/ 0 w 3203206"/>
              <a:gd name="connsiteY8-1110" fmla="*/ 3236864 h 3242474"/>
              <a:gd name="connsiteX9-1111" fmla="*/ 431956 w 3203206"/>
              <a:gd name="connsiteY9-1112" fmla="*/ 2232708 h 3242474"/>
              <a:gd name="connsiteX10-1113" fmla="*/ 1559529 w 3203206"/>
              <a:gd name="connsiteY10-1114" fmla="*/ 1991485 h 3242474"/>
              <a:gd name="connsiteX11-1115" fmla="*/ 1234160 w 3203206"/>
              <a:gd name="connsiteY11-1116" fmla="*/ 959279 h 3242474"/>
              <a:gd name="connsiteX12-1117" fmla="*/ 1049035 w 3203206"/>
              <a:gd name="connsiteY12-1118" fmla="*/ 16828 h 3242474"/>
              <a:gd name="connsiteX0-1119" fmla="*/ 1049035 w 3203206"/>
              <a:gd name="connsiteY0-1120" fmla="*/ 16828 h 3242474"/>
              <a:gd name="connsiteX1-1121" fmla="*/ 1447333 w 3203206"/>
              <a:gd name="connsiteY1-1122" fmla="*/ 0 h 3242474"/>
              <a:gd name="connsiteX2-1123" fmla="*/ 1666116 w 3203206"/>
              <a:gd name="connsiteY2-1124" fmla="*/ 734886 h 3242474"/>
              <a:gd name="connsiteX3-1125" fmla="*/ 2401001 w 3203206"/>
              <a:gd name="connsiteY3-1126" fmla="*/ 560982 h 3242474"/>
              <a:gd name="connsiteX4-1127" fmla="*/ 3203206 w 3203206"/>
              <a:gd name="connsiteY4-1128" fmla="*/ 1823190 h 3242474"/>
              <a:gd name="connsiteX5-1129" fmla="*/ 2300025 w 3203206"/>
              <a:gd name="connsiteY5-1130" fmla="*/ 3046130 h 3242474"/>
              <a:gd name="connsiteX6-1131" fmla="*/ 605860 w 3203206"/>
              <a:gd name="connsiteY6-1132" fmla="*/ 2664663 h 3242474"/>
              <a:gd name="connsiteX7-1133" fmla="*/ 381468 w 3203206"/>
              <a:gd name="connsiteY7-1134" fmla="*/ 3242474 h 3242474"/>
              <a:gd name="connsiteX8-1135" fmla="*/ 0 w 3203206"/>
              <a:gd name="connsiteY8-1136" fmla="*/ 3236864 h 3242474"/>
              <a:gd name="connsiteX9-1137" fmla="*/ 431956 w 3203206"/>
              <a:gd name="connsiteY9-1138" fmla="*/ 2232708 h 3242474"/>
              <a:gd name="connsiteX10-1139" fmla="*/ 1559529 w 3203206"/>
              <a:gd name="connsiteY10-1140" fmla="*/ 1991485 h 3242474"/>
              <a:gd name="connsiteX11-1141" fmla="*/ 1234160 w 3203206"/>
              <a:gd name="connsiteY11-1142" fmla="*/ 959279 h 3242474"/>
              <a:gd name="connsiteX12-1143" fmla="*/ 1049035 w 3203206"/>
              <a:gd name="connsiteY12-1144" fmla="*/ 16828 h 3242474"/>
              <a:gd name="connsiteX0-1145" fmla="*/ 1049035 w 3175157"/>
              <a:gd name="connsiteY0-1146" fmla="*/ 16828 h 3242474"/>
              <a:gd name="connsiteX1-1147" fmla="*/ 1447333 w 3175157"/>
              <a:gd name="connsiteY1-1148" fmla="*/ 0 h 3242474"/>
              <a:gd name="connsiteX2-1149" fmla="*/ 1666116 w 3175157"/>
              <a:gd name="connsiteY2-1150" fmla="*/ 734886 h 3242474"/>
              <a:gd name="connsiteX3-1151" fmla="*/ 2401001 w 3175157"/>
              <a:gd name="connsiteY3-1152" fmla="*/ 560982 h 3242474"/>
              <a:gd name="connsiteX4-1153" fmla="*/ 3175157 w 3175157"/>
              <a:gd name="connsiteY4-1154" fmla="*/ 1834409 h 3242474"/>
              <a:gd name="connsiteX5-1155" fmla="*/ 2300025 w 3175157"/>
              <a:gd name="connsiteY5-1156" fmla="*/ 3046130 h 3242474"/>
              <a:gd name="connsiteX6-1157" fmla="*/ 605860 w 3175157"/>
              <a:gd name="connsiteY6-1158" fmla="*/ 2664663 h 3242474"/>
              <a:gd name="connsiteX7-1159" fmla="*/ 381468 w 3175157"/>
              <a:gd name="connsiteY7-1160" fmla="*/ 3242474 h 3242474"/>
              <a:gd name="connsiteX8-1161" fmla="*/ 0 w 3175157"/>
              <a:gd name="connsiteY8-1162" fmla="*/ 3236864 h 3242474"/>
              <a:gd name="connsiteX9-1163" fmla="*/ 431956 w 3175157"/>
              <a:gd name="connsiteY9-1164" fmla="*/ 2232708 h 3242474"/>
              <a:gd name="connsiteX10-1165" fmla="*/ 1559529 w 3175157"/>
              <a:gd name="connsiteY10-1166" fmla="*/ 1991485 h 3242474"/>
              <a:gd name="connsiteX11-1167" fmla="*/ 1234160 w 3175157"/>
              <a:gd name="connsiteY11-1168" fmla="*/ 959279 h 3242474"/>
              <a:gd name="connsiteX12-1169" fmla="*/ 1049035 w 3175157"/>
              <a:gd name="connsiteY12-1170" fmla="*/ 16828 h 3242474"/>
              <a:gd name="connsiteX0-1171" fmla="*/ 1049035 w 3175157"/>
              <a:gd name="connsiteY0-1172" fmla="*/ 16828 h 3242474"/>
              <a:gd name="connsiteX1-1173" fmla="*/ 1447333 w 3175157"/>
              <a:gd name="connsiteY1-1174" fmla="*/ 0 h 3242474"/>
              <a:gd name="connsiteX2-1175" fmla="*/ 1666116 w 3175157"/>
              <a:gd name="connsiteY2-1176" fmla="*/ 734886 h 3242474"/>
              <a:gd name="connsiteX3-1177" fmla="*/ 2401001 w 3175157"/>
              <a:gd name="connsiteY3-1178" fmla="*/ 560982 h 3242474"/>
              <a:gd name="connsiteX4-1179" fmla="*/ 3175157 w 3175157"/>
              <a:gd name="connsiteY4-1180" fmla="*/ 1834409 h 3242474"/>
              <a:gd name="connsiteX5-1181" fmla="*/ 2300025 w 3175157"/>
              <a:gd name="connsiteY5-1182" fmla="*/ 3046130 h 3242474"/>
              <a:gd name="connsiteX6-1183" fmla="*/ 605860 w 3175157"/>
              <a:gd name="connsiteY6-1184" fmla="*/ 2664663 h 3242474"/>
              <a:gd name="connsiteX7-1185" fmla="*/ 381468 w 3175157"/>
              <a:gd name="connsiteY7-1186" fmla="*/ 3242474 h 3242474"/>
              <a:gd name="connsiteX8-1187" fmla="*/ 0 w 3175157"/>
              <a:gd name="connsiteY8-1188" fmla="*/ 3236864 h 3242474"/>
              <a:gd name="connsiteX9-1189" fmla="*/ 431956 w 3175157"/>
              <a:gd name="connsiteY9-1190" fmla="*/ 2232708 h 3242474"/>
              <a:gd name="connsiteX10-1191" fmla="*/ 1559529 w 3175157"/>
              <a:gd name="connsiteY10-1192" fmla="*/ 1991485 h 3242474"/>
              <a:gd name="connsiteX11-1193" fmla="*/ 1234160 w 3175157"/>
              <a:gd name="connsiteY11-1194" fmla="*/ 959279 h 3242474"/>
              <a:gd name="connsiteX12-1195" fmla="*/ 1049035 w 3175157"/>
              <a:gd name="connsiteY12-1196" fmla="*/ 16828 h 3242474"/>
              <a:gd name="connsiteX0-1197" fmla="*/ 1049035 w 3175157"/>
              <a:gd name="connsiteY0-1198" fmla="*/ 16828 h 3242474"/>
              <a:gd name="connsiteX1-1199" fmla="*/ 1447333 w 3175157"/>
              <a:gd name="connsiteY1-1200" fmla="*/ 0 h 3242474"/>
              <a:gd name="connsiteX2-1201" fmla="*/ 1666116 w 3175157"/>
              <a:gd name="connsiteY2-1202" fmla="*/ 734886 h 3242474"/>
              <a:gd name="connsiteX3-1203" fmla="*/ 2401001 w 3175157"/>
              <a:gd name="connsiteY3-1204" fmla="*/ 560982 h 3242474"/>
              <a:gd name="connsiteX4-1205" fmla="*/ 3175157 w 3175157"/>
              <a:gd name="connsiteY4-1206" fmla="*/ 1834409 h 3242474"/>
              <a:gd name="connsiteX5-1207" fmla="*/ 2300025 w 3175157"/>
              <a:gd name="connsiteY5-1208" fmla="*/ 3046130 h 3242474"/>
              <a:gd name="connsiteX6-1209" fmla="*/ 605860 w 3175157"/>
              <a:gd name="connsiteY6-1210" fmla="*/ 2664663 h 3242474"/>
              <a:gd name="connsiteX7-1211" fmla="*/ 381468 w 3175157"/>
              <a:gd name="connsiteY7-1212" fmla="*/ 3242474 h 3242474"/>
              <a:gd name="connsiteX8-1213" fmla="*/ 0 w 3175157"/>
              <a:gd name="connsiteY8-1214" fmla="*/ 3236864 h 3242474"/>
              <a:gd name="connsiteX9-1215" fmla="*/ 431956 w 3175157"/>
              <a:gd name="connsiteY9-1216" fmla="*/ 2232708 h 3242474"/>
              <a:gd name="connsiteX10-1217" fmla="*/ 1559529 w 3175157"/>
              <a:gd name="connsiteY10-1218" fmla="*/ 1991485 h 3242474"/>
              <a:gd name="connsiteX11-1219" fmla="*/ 1234160 w 3175157"/>
              <a:gd name="connsiteY11-1220" fmla="*/ 959279 h 3242474"/>
              <a:gd name="connsiteX12-1221" fmla="*/ 1049035 w 3175157"/>
              <a:gd name="connsiteY12-1222" fmla="*/ 16828 h 3242474"/>
              <a:gd name="connsiteX0-1223" fmla="*/ 1049035 w 3175157"/>
              <a:gd name="connsiteY0-1224" fmla="*/ 16828 h 3242474"/>
              <a:gd name="connsiteX1-1225" fmla="*/ 1447333 w 3175157"/>
              <a:gd name="connsiteY1-1226" fmla="*/ 0 h 3242474"/>
              <a:gd name="connsiteX2-1227" fmla="*/ 1666116 w 3175157"/>
              <a:gd name="connsiteY2-1228" fmla="*/ 734886 h 3242474"/>
              <a:gd name="connsiteX3-1229" fmla="*/ 2401001 w 3175157"/>
              <a:gd name="connsiteY3-1230" fmla="*/ 560982 h 3242474"/>
              <a:gd name="connsiteX4-1231" fmla="*/ 3175157 w 3175157"/>
              <a:gd name="connsiteY4-1232" fmla="*/ 1834409 h 3242474"/>
              <a:gd name="connsiteX5-1233" fmla="*/ 2300025 w 3175157"/>
              <a:gd name="connsiteY5-1234" fmla="*/ 3046130 h 3242474"/>
              <a:gd name="connsiteX6-1235" fmla="*/ 605860 w 3175157"/>
              <a:gd name="connsiteY6-1236" fmla="*/ 2664663 h 3242474"/>
              <a:gd name="connsiteX7-1237" fmla="*/ 381468 w 3175157"/>
              <a:gd name="connsiteY7-1238" fmla="*/ 3242474 h 3242474"/>
              <a:gd name="connsiteX8-1239" fmla="*/ 0 w 3175157"/>
              <a:gd name="connsiteY8-1240" fmla="*/ 3236864 h 3242474"/>
              <a:gd name="connsiteX9-1241" fmla="*/ 431956 w 3175157"/>
              <a:gd name="connsiteY9-1242" fmla="*/ 2232708 h 3242474"/>
              <a:gd name="connsiteX10-1243" fmla="*/ 1559529 w 3175157"/>
              <a:gd name="connsiteY10-1244" fmla="*/ 1991485 h 3242474"/>
              <a:gd name="connsiteX11-1245" fmla="*/ 1234160 w 3175157"/>
              <a:gd name="connsiteY11-1246" fmla="*/ 959279 h 3242474"/>
              <a:gd name="connsiteX12-1247" fmla="*/ 1049035 w 3175157"/>
              <a:gd name="connsiteY12-1248" fmla="*/ 16828 h 3242474"/>
              <a:gd name="connsiteX0-1249" fmla="*/ 1049035 w 3175157"/>
              <a:gd name="connsiteY0-1250" fmla="*/ 16828 h 3242474"/>
              <a:gd name="connsiteX1-1251" fmla="*/ 1447333 w 3175157"/>
              <a:gd name="connsiteY1-1252" fmla="*/ 0 h 3242474"/>
              <a:gd name="connsiteX2-1253" fmla="*/ 1666116 w 3175157"/>
              <a:gd name="connsiteY2-1254" fmla="*/ 734886 h 3242474"/>
              <a:gd name="connsiteX3-1255" fmla="*/ 2401001 w 3175157"/>
              <a:gd name="connsiteY3-1256" fmla="*/ 560982 h 3242474"/>
              <a:gd name="connsiteX4-1257" fmla="*/ 3175157 w 3175157"/>
              <a:gd name="connsiteY4-1258" fmla="*/ 1834409 h 3242474"/>
              <a:gd name="connsiteX5-1259" fmla="*/ 2300025 w 3175157"/>
              <a:gd name="connsiteY5-1260" fmla="*/ 3046130 h 3242474"/>
              <a:gd name="connsiteX6-1261" fmla="*/ 605860 w 3175157"/>
              <a:gd name="connsiteY6-1262" fmla="*/ 2664663 h 3242474"/>
              <a:gd name="connsiteX7-1263" fmla="*/ 381468 w 3175157"/>
              <a:gd name="connsiteY7-1264" fmla="*/ 3242474 h 3242474"/>
              <a:gd name="connsiteX8-1265" fmla="*/ 0 w 3175157"/>
              <a:gd name="connsiteY8-1266" fmla="*/ 3236864 h 3242474"/>
              <a:gd name="connsiteX9-1267" fmla="*/ 431956 w 3175157"/>
              <a:gd name="connsiteY9-1268" fmla="*/ 2232708 h 3242474"/>
              <a:gd name="connsiteX10-1269" fmla="*/ 1559529 w 3175157"/>
              <a:gd name="connsiteY10-1270" fmla="*/ 1991485 h 3242474"/>
              <a:gd name="connsiteX11-1271" fmla="*/ 1234160 w 3175157"/>
              <a:gd name="connsiteY11-1272" fmla="*/ 959279 h 3242474"/>
              <a:gd name="connsiteX12-1273" fmla="*/ 1049035 w 3175157"/>
              <a:gd name="connsiteY12-1274" fmla="*/ 16828 h 3242474"/>
              <a:gd name="connsiteX0-1275" fmla="*/ 1049035 w 3175157"/>
              <a:gd name="connsiteY0-1276" fmla="*/ 16828 h 3242474"/>
              <a:gd name="connsiteX1-1277" fmla="*/ 1447333 w 3175157"/>
              <a:gd name="connsiteY1-1278" fmla="*/ 0 h 3242474"/>
              <a:gd name="connsiteX2-1279" fmla="*/ 1666116 w 3175157"/>
              <a:gd name="connsiteY2-1280" fmla="*/ 734886 h 3242474"/>
              <a:gd name="connsiteX3-1281" fmla="*/ 2401001 w 3175157"/>
              <a:gd name="connsiteY3-1282" fmla="*/ 560982 h 3242474"/>
              <a:gd name="connsiteX4-1283" fmla="*/ 3175157 w 3175157"/>
              <a:gd name="connsiteY4-1284" fmla="*/ 1834409 h 3242474"/>
              <a:gd name="connsiteX5-1285" fmla="*/ 2300025 w 3175157"/>
              <a:gd name="connsiteY5-1286" fmla="*/ 3046130 h 3242474"/>
              <a:gd name="connsiteX6-1287" fmla="*/ 605860 w 3175157"/>
              <a:gd name="connsiteY6-1288" fmla="*/ 2664663 h 3242474"/>
              <a:gd name="connsiteX7-1289" fmla="*/ 381468 w 3175157"/>
              <a:gd name="connsiteY7-1290" fmla="*/ 3242474 h 3242474"/>
              <a:gd name="connsiteX8-1291" fmla="*/ 0 w 3175157"/>
              <a:gd name="connsiteY8-1292" fmla="*/ 3236864 h 3242474"/>
              <a:gd name="connsiteX9-1293" fmla="*/ 431956 w 3175157"/>
              <a:gd name="connsiteY9-1294" fmla="*/ 2232708 h 3242474"/>
              <a:gd name="connsiteX10-1295" fmla="*/ 1559529 w 3175157"/>
              <a:gd name="connsiteY10-1296" fmla="*/ 1991485 h 3242474"/>
              <a:gd name="connsiteX11-1297" fmla="*/ 1234160 w 3175157"/>
              <a:gd name="connsiteY11-1298" fmla="*/ 959279 h 3242474"/>
              <a:gd name="connsiteX12-1299" fmla="*/ 1049035 w 3175157"/>
              <a:gd name="connsiteY12-1300" fmla="*/ 16828 h 3242474"/>
              <a:gd name="connsiteX0-1301" fmla="*/ 1049035 w 3175157"/>
              <a:gd name="connsiteY0-1302" fmla="*/ 16828 h 3242474"/>
              <a:gd name="connsiteX1-1303" fmla="*/ 1447333 w 3175157"/>
              <a:gd name="connsiteY1-1304" fmla="*/ 0 h 3242474"/>
              <a:gd name="connsiteX2-1305" fmla="*/ 1666116 w 3175157"/>
              <a:gd name="connsiteY2-1306" fmla="*/ 734886 h 3242474"/>
              <a:gd name="connsiteX3-1307" fmla="*/ 2401001 w 3175157"/>
              <a:gd name="connsiteY3-1308" fmla="*/ 560982 h 3242474"/>
              <a:gd name="connsiteX4-1309" fmla="*/ 3175157 w 3175157"/>
              <a:gd name="connsiteY4-1310" fmla="*/ 1834409 h 3242474"/>
              <a:gd name="connsiteX5-1311" fmla="*/ 2300025 w 3175157"/>
              <a:gd name="connsiteY5-1312" fmla="*/ 3046130 h 3242474"/>
              <a:gd name="connsiteX6-1313" fmla="*/ 605860 w 3175157"/>
              <a:gd name="connsiteY6-1314" fmla="*/ 2664663 h 3242474"/>
              <a:gd name="connsiteX7-1315" fmla="*/ 381468 w 3175157"/>
              <a:gd name="connsiteY7-1316" fmla="*/ 3242474 h 3242474"/>
              <a:gd name="connsiteX8-1317" fmla="*/ 0 w 3175157"/>
              <a:gd name="connsiteY8-1318" fmla="*/ 3236864 h 3242474"/>
              <a:gd name="connsiteX9-1319" fmla="*/ 431956 w 3175157"/>
              <a:gd name="connsiteY9-1320" fmla="*/ 2232708 h 3242474"/>
              <a:gd name="connsiteX10-1321" fmla="*/ 1559529 w 3175157"/>
              <a:gd name="connsiteY10-1322" fmla="*/ 1991485 h 3242474"/>
              <a:gd name="connsiteX11-1323" fmla="*/ 1234160 w 3175157"/>
              <a:gd name="connsiteY11-1324" fmla="*/ 959279 h 3242474"/>
              <a:gd name="connsiteX12-1325" fmla="*/ 1049035 w 3175157"/>
              <a:gd name="connsiteY12-1326" fmla="*/ 16828 h 3242474"/>
              <a:gd name="connsiteX0-1327" fmla="*/ 1049035 w 3175157"/>
              <a:gd name="connsiteY0-1328" fmla="*/ 16828 h 3242474"/>
              <a:gd name="connsiteX1-1329" fmla="*/ 1447333 w 3175157"/>
              <a:gd name="connsiteY1-1330" fmla="*/ 0 h 3242474"/>
              <a:gd name="connsiteX2-1331" fmla="*/ 1666116 w 3175157"/>
              <a:gd name="connsiteY2-1332" fmla="*/ 734886 h 3242474"/>
              <a:gd name="connsiteX3-1333" fmla="*/ 2401001 w 3175157"/>
              <a:gd name="connsiteY3-1334" fmla="*/ 560982 h 3242474"/>
              <a:gd name="connsiteX4-1335" fmla="*/ 3175157 w 3175157"/>
              <a:gd name="connsiteY4-1336" fmla="*/ 1834409 h 3242474"/>
              <a:gd name="connsiteX5-1337" fmla="*/ 2300025 w 3175157"/>
              <a:gd name="connsiteY5-1338" fmla="*/ 3046130 h 3242474"/>
              <a:gd name="connsiteX6-1339" fmla="*/ 605860 w 3175157"/>
              <a:gd name="connsiteY6-1340" fmla="*/ 2664663 h 3242474"/>
              <a:gd name="connsiteX7-1341" fmla="*/ 381468 w 3175157"/>
              <a:gd name="connsiteY7-1342" fmla="*/ 3242474 h 3242474"/>
              <a:gd name="connsiteX8-1343" fmla="*/ 0 w 3175157"/>
              <a:gd name="connsiteY8-1344" fmla="*/ 3236864 h 3242474"/>
              <a:gd name="connsiteX9-1345" fmla="*/ 431956 w 3175157"/>
              <a:gd name="connsiteY9-1346" fmla="*/ 2232708 h 3242474"/>
              <a:gd name="connsiteX10-1347" fmla="*/ 1559529 w 3175157"/>
              <a:gd name="connsiteY10-1348" fmla="*/ 1991485 h 3242474"/>
              <a:gd name="connsiteX11-1349" fmla="*/ 1234160 w 3175157"/>
              <a:gd name="connsiteY11-1350" fmla="*/ 959279 h 3242474"/>
              <a:gd name="connsiteX12-1351" fmla="*/ 1049035 w 3175157"/>
              <a:gd name="connsiteY12-1352" fmla="*/ 16828 h 3242474"/>
              <a:gd name="connsiteX0-1353" fmla="*/ 1049035 w 3175157"/>
              <a:gd name="connsiteY0-1354" fmla="*/ 16828 h 3242474"/>
              <a:gd name="connsiteX1-1355" fmla="*/ 1447333 w 3175157"/>
              <a:gd name="connsiteY1-1356" fmla="*/ 0 h 3242474"/>
              <a:gd name="connsiteX2-1357" fmla="*/ 1666116 w 3175157"/>
              <a:gd name="connsiteY2-1358" fmla="*/ 734886 h 3242474"/>
              <a:gd name="connsiteX3-1359" fmla="*/ 2401001 w 3175157"/>
              <a:gd name="connsiteY3-1360" fmla="*/ 560982 h 3242474"/>
              <a:gd name="connsiteX4-1361" fmla="*/ 3175157 w 3175157"/>
              <a:gd name="connsiteY4-1362" fmla="*/ 1834409 h 3242474"/>
              <a:gd name="connsiteX5-1363" fmla="*/ 2300025 w 3175157"/>
              <a:gd name="connsiteY5-1364" fmla="*/ 3046130 h 3242474"/>
              <a:gd name="connsiteX6-1365" fmla="*/ 605860 w 3175157"/>
              <a:gd name="connsiteY6-1366" fmla="*/ 2664663 h 3242474"/>
              <a:gd name="connsiteX7-1367" fmla="*/ 381468 w 3175157"/>
              <a:gd name="connsiteY7-1368" fmla="*/ 3242474 h 3242474"/>
              <a:gd name="connsiteX8-1369" fmla="*/ 0 w 3175157"/>
              <a:gd name="connsiteY8-1370" fmla="*/ 3236864 h 3242474"/>
              <a:gd name="connsiteX9-1371" fmla="*/ 431956 w 3175157"/>
              <a:gd name="connsiteY9-1372" fmla="*/ 2232708 h 3242474"/>
              <a:gd name="connsiteX10-1373" fmla="*/ 1559529 w 3175157"/>
              <a:gd name="connsiteY10-1374" fmla="*/ 1991485 h 3242474"/>
              <a:gd name="connsiteX11-1375" fmla="*/ 1234160 w 3175157"/>
              <a:gd name="connsiteY11-1376" fmla="*/ 959279 h 3242474"/>
              <a:gd name="connsiteX12-1377" fmla="*/ 1049035 w 3175157"/>
              <a:gd name="connsiteY12-1378" fmla="*/ 16828 h 3242474"/>
              <a:gd name="connsiteX0-1379" fmla="*/ 1049035 w 3175157"/>
              <a:gd name="connsiteY0-1380" fmla="*/ 16828 h 3242474"/>
              <a:gd name="connsiteX1-1381" fmla="*/ 1447333 w 3175157"/>
              <a:gd name="connsiteY1-1382" fmla="*/ 0 h 3242474"/>
              <a:gd name="connsiteX2-1383" fmla="*/ 1666116 w 3175157"/>
              <a:gd name="connsiteY2-1384" fmla="*/ 734886 h 3242474"/>
              <a:gd name="connsiteX3-1385" fmla="*/ 2401001 w 3175157"/>
              <a:gd name="connsiteY3-1386" fmla="*/ 560982 h 3242474"/>
              <a:gd name="connsiteX4-1387" fmla="*/ 3175157 w 3175157"/>
              <a:gd name="connsiteY4-1388" fmla="*/ 1834409 h 3242474"/>
              <a:gd name="connsiteX5-1389" fmla="*/ 2300025 w 3175157"/>
              <a:gd name="connsiteY5-1390" fmla="*/ 3046130 h 3242474"/>
              <a:gd name="connsiteX6-1391" fmla="*/ 605860 w 3175157"/>
              <a:gd name="connsiteY6-1392" fmla="*/ 2664663 h 3242474"/>
              <a:gd name="connsiteX7-1393" fmla="*/ 381468 w 3175157"/>
              <a:gd name="connsiteY7-1394" fmla="*/ 3242474 h 3242474"/>
              <a:gd name="connsiteX8-1395" fmla="*/ 0 w 3175157"/>
              <a:gd name="connsiteY8-1396" fmla="*/ 3236864 h 3242474"/>
              <a:gd name="connsiteX9-1397" fmla="*/ 431956 w 3175157"/>
              <a:gd name="connsiteY9-1398" fmla="*/ 2232708 h 3242474"/>
              <a:gd name="connsiteX10-1399" fmla="*/ 1559529 w 3175157"/>
              <a:gd name="connsiteY10-1400" fmla="*/ 1991485 h 3242474"/>
              <a:gd name="connsiteX11-1401" fmla="*/ 1234160 w 3175157"/>
              <a:gd name="connsiteY11-1402" fmla="*/ 959279 h 3242474"/>
              <a:gd name="connsiteX12-1403" fmla="*/ 1049035 w 3175157"/>
              <a:gd name="connsiteY12-1404" fmla="*/ 16828 h 3242474"/>
              <a:gd name="connsiteX0-1405" fmla="*/ 1049035 w 3175157"/>
              <a:gd name="connsiteY0-1406" fmla="*/ 16828 h 3242474"/>
              <a:gd name="connsiteX1-1407" fmla="*/ 1447333 w 3175157"/>
              <a:gd name="connsiteY1-1408" fmla="*/ 0 h 3242474"/>
              <a:gd name="connsiteX2-1409" fmla="*/ 1666116 w 3175157"/>
              <a:gd name="connsiteY2-1410" fmla="*/ 734886 h 3242474"/>
              <a:gd name="connsiteX3-1411" fmla="*/ 2401001 w 3175157"/>
              <a:gd name="connsiteY3-1412" fmla="*/ 560982 h 3242474"/>
              <a:gd name="connsiteX4-1413" fmla="*/ 3175157 w 3175157"/>
              <a:gd name="connsiteY4-1414" fmla="*/ 1834409 h 3242474"/>
              <a:gd name="connsiteX5-1415" fmla="*/ 2300025 w 3175157"/>
              <a:gd name="connsiteY5-1416" fmla="*/ 3046130 h 3242474"/>
              <a:gd name="connsiteX6-1417" fmla="*/ 605860 w 3175157"/>
              <a:gd name="connsiteY6-1418" fmla="*/ 2664663 h 3242474"/>
              <a:gd name="connsiteX7-1419" fmla="*/ 381468 w 3175157"/>
              <a:gd name="connsiteY7-1420" fmla="*/ 3242474 h 3242474"/>
              <a:gd name="connsiteX8-1421" fmla="*/ 0 w 3175157"/>
              <a:gd name="connsiteY8-1422" fmla="*/ 3236864 h 3242474"/>
              <a:gd name="connsiteX9-1423" fmla="*/ 431956 w 3175157"/>
              <a:gd name="connsiteY9-1424" fmla="*/ 2232708 h 3242474"/>
              <a:gd name="connsiteX10-1425" fmla="*/ 1559529 w 3175157"/>
              <a:gd name="connsiteY10-1426" fmla="*/ 1991485 h 3242474"/>
              <a:gd name="connsiteX11-1427" fmla="*/ 1234160 w 3175157"/>
              <a:gd name="connsiteY11-1428" fmla="*/ 959279 h 3242474"/>
              <a:gd name="connsiteX12-1429" fmla="*/ 1049035 w 3175157"/>
              <a:gd name="connsiteY12-1430" fmla="*/ 16828 h 3242474"/>
              <a:gd name="connsiteX0-1431" fmla="*/ 1049035 w 3175157"/>
              <a:gd name="connsiteY0-1432" fmla="*/ 16828 h 3242474"/>
              <a:gd name="connsiteX1-1433" fmla="*/ 1447333 w 3175157"/>
              <a:gd name="connsiteY1-1434" fmla="*/ 0 h 3242474"/>
              <a:gd name="connsiteX2-1435" fmla="*/ 1666116 w 3175157"/>
              <a:gd name="connsiteY2-1436" fmla="*/ 734886 h 3242474"/>
              <a:gd name="connsiteX3-1437" fmla="*/ 2401001 w 3175157"/>
              <a:gd name="connsiteY3-1438" fmla="*/ 560982 h 3242474"/>
              <a:gd name="connsiteX4-1439" fmla="*/ 3175157 w 3175157"/>
              <a:gd name="connsiteY4-1440" fmla="*/ 1834409 h 3242474"/>
              <a:gd name="connsiteX5-1441" fmla="*/ 2300025 w 3175157"/>
              <a:gd name="connsiteY5-1442" fmla="*/ 3046130 h 3242474"/>
              <a:gd name="connsiteX6-1443" fmla="*/ 605860 w 3175157"/>
              <a:gd name="connsiteY6-1444" fmla="*/ 2664663 h 3242474"/>
              <a:gd name="connsiteX7-1445" fmla="*/ 381468 w 3175157"/>
              <a:gd name="connsiteY7-1446" fmla="*/ 3242474 h 3242474"/>
              <a:gd name="connsiteX8-1447" fmla="*/ 0 w 3175157"/>
              <a:gd name="connsiteY8-1448" fmla="*/ 3236864 h 3242474"/>
              <a:gd name="connsiteX9-1449" fmla="*/ 516103 w 3175157"/>
              <a:gd name="connsiteY9-1450" fmla="*/ 2249538 h 3242474"/>
              <a:gd name="connsiteX10-1451" fmla="*/ 1559529 w 3175157"/>
              <a:gd name="connsiteY10-1452" fmla="*/ 1991485 h 3242474"/>
              <a:gd name="connsiteX11-1453" fmla="*/ 1234160 w 3175157"/>
              <a:gd name="connsiteY11-1454" fmla="*/ 959279 h 3242474"/>
              <a:gd name="connsiteX12-1455" fmla="*/ 1049035 w 3175157"/>
              <a:gd name="connsiteY12-1456" fmla="*/ 16828 h 3242474"/>
              <a:gd name="connsiteX0-1457" fmla="*/ 1049035 w 3175157"/>
              <a:gd name="connsiteY0-1458" fmla="*/ 16828 h 3242474"/>
              <a:gd name="connsiteX1-1459" fmla="*/ 1447333 w 3175157"/>
              <a:gd name="connsiteY1-1460" fmla="*/ 0 h 3242474"/>
              <a:gd name="connsiteX2-1461" fmla="*/ 1666116 w 3175157"/>
              <a:gd name="connsiteY2-1462" fmla="*/ 734886 h 3242474"/>
              <a:gd name="connsiteX3-1463" fmla="*/ 2401001 w 3175157"/>
              <a:gd name="connsiteY3-1464" fmla="*/ 560982 h 3242474"/>
              <a:gd name="connsiteX4-1465" fmla="*/ 3175157 w 3175157"/>
              <a:gd name="connsiteY4-1466" fmla="*/ 1834409 h 3242474"/>
              <a:gd name="connsiteX5-1467" fmla="*/ 2300025 w 3175157"/>
              <a:gd name="connsiteY5-1468" fmla="*/ 3046130 h 3242474"/>
              <a:gd name="connsiteX6-1469" fmla="*/ 605860 w 3175157"/>
              <a:gd name="connsiteY6-1470" fmla="*/ 2664663 h 3242474"/>
              <a:gd name="connsiteX7-1471" fmla="*/ 381468 w 3175157"/>
              <a:gd name="connsiteY7-1472" fmla="*/ 3242474 h 3242474"/>
              <a:gd name="connsiteX8-1473" fmla="*/ 0 w 3175157"/>
              <a:gd name="connsiteY8-1474" fmla="*/ 3236864 h 3242474"/>
              <a:gd name="connsiteX9-1475" fmla="*/ 516103 w 3175157"/>
              <a:gd name="connsiteY9-1476" fmla="*/ 2249538 h 3242474"/>
              <a:gd name="connsiteX10-1477" fmla="*/ 1559529 w 3175157"/>
              <a:gd name="connsiteY10-1478" fmla="*/ 1991485 h 3242474"/>
              <a:gd name="connsiteX11-1479" fmla="*/ 1234160 w 3175157"/>
              <a:gd name="connsiteY11-1480" fmla="*/ 959279 h 3242474"/>
              <a:gd name="connsiteX12-1481" fmla="*/ 1049035 w 3175157"/>
              <a:gd name="connsiteY12-1482" fmla="*/ 16828 h 3242474"/>
              <a:gd name="connsiteX0-1483" fmla="*/ 1049035 w 3175157"/>
              <a:gd name="connsiteY0-1484" fmla="*/ 16828 h 3242474"/>
              <a:gd name="connsiteX1-1485" fmla="*/ 1447333 w 3175157"/>
              <a:gd name="connsiteY1-1486" fmla="*/ 0 h 3242474"/>
              <a:gd name="connsiteX2-1487" fmla="*/ 1666116 w 3175157"/>
              <a:gd name="connsiteY2-1488" fmla="*/ 734886 h 3242474"/>
              <a:gd name="connsiteX3-1489" fmla="*/ 2401001 w 3175157"/>
              <a:gd name="connsiteY3-1490" fmla="*/ 560982 h 3242474"/>
              <a:gd name="connsiteX4-1491" fmla="*/ 3175157 w 3175157"/>
              <a:gd name="connsiteY4-1492" fmla="*/ 1834409 h 3242474"/>
              <a:gd name="connsiteX5-1493" fmla="*/ 2300025 w 3175157"/>
              <a:gd name="connsiteY5-1494" fmla="*/ 3046130 h 3242474"/>
              <a:gd name="connsiteX6-1495" fmla="*/ 605860 w 3175157"/>
              <a:gd name="connsiteY6-1496" fmla="*/ 2664663 h 3242474"/>
              <a:gd name="connsiteX7-1497" fmla="*/ 381468 w 3175157"/>
              <a:gd name="connsiteY7-1498" fmla="*/ 3242474 h 3242474"/>
              <a:gd name="connsiteX8-1499" fmla="*/ 0 w 3175157"/>
              <a:gd name="connsiteY8-1500" fmla="*/ 3236864 h 3242474"/>
              <a:gd name="connsiteX9-1501" fmla="*/ 516103 w 3175157"/>
              <a:gd name="connsiteY9-1502" fmla="*/ 2249538 h 3242474"/>
              <a:gd name="connsiteX10-1503" fmla="*/ 1559529 w 3175157"/>
              <a:gd name="connsiteY10-1504" fmla="*/ 1991485 h 3242474"/>
              <a:gd name="connsiteX11-1505" fmla="*/ 1234160 w 3175157"/>
              <a:gd name="connsiteY11-1506" fmla="*/ 959279 h 3242474"/>
              <a:gd name="connsiteX12-1507" fmla="*/ 1049035 w 3175157"/>
              <a:gd name="connsiteY12-1508" fmla="*/ 16828 h 3242474"/>
              <a:gd name="connsiteX0-1509" fmla="*/ 1049035 w 3175157"/>
              <a:gd name="connsiteY0-1510" fmla="*/ 16828 h 3242474"/>
              <a:gd name="connsiteX1-1511" fmla="*/ 1447333 w 3175157"/>
              <a:gd name="connsiteY1-1512" fmla="*/ 0 h 3242474"/>
              <a:gd name="connsiteX2-1513" fmla="*/ 1666116 w 3175157"/>
              <a:gd name="connsiteY2-1514" fmla="*/ 734886 h 3242474"/>
              <a:gd name="connsiteX3-1515" fmla="*/ 2401001 w 3175157"/>
              <a:gd name="connsiteY3-1516" fmla="*/ 560982 h 3242474"/>
              <a:gd name="connsiteX4-1517" fmla="*/ 3175157 w 3175157"/>
              <a:gd name="connsiteY4-1518" fmla="*/ 1834409 h 3242474"/>
              <a:gd name="connsiteX5-1519" fmla="*/ 2300025 w 3175157"/>
              <a:gd name="connsiteY5-1520" fmla="*/ 3046130 h 3242474"/>
              <a:gd name="connsiteX6-1521" fmla="*/ 605860 w 3175157"/>
              <a:gd name="connsiteY6-1522" fmla="*/ 2664663 h 3242474"/>
              <a:gd name="connsiteX7-1523" fmla="*/ 381468 w 3175157"/>
              <a:gd name="connsiteY7-1524" fmla="*/ 3242474 h 3242474"/>
              <a:gd name="connsiteX8-1525" fmla="*/ 0 w 3175157"/>
              <a:gd name="connsiteY8-1526" fmla="*/ 3236864 h 3242474"/>
              <a:gd name="connsiteX9-1527" fmla="*/ 516103 w 3175157"/>
              <a:gd name="connsiteY9-1528" fmla="*/ 2249538 h 3242474"/>
              <a:gd name="connsiteX10-1529" fmla="*/ 1559529 w 3175157"/>
              <a:gd name="connsiteY10-1530" fmla="*/ 1991485 h 3242474"/>
              <a:gd name="connsiteX11-1531" fmla="*/ 1234160 w 3175157"/>
              <a:gd name="connsiteY11-1532" fmla="*/ 959279 h 3242474"/>
              <a:gd name="connsiteX12-1533" fmla="*/ 1049035 w 3175157"/>
              <a:gd name="connsiteY12-1534" fmla="*/ 16828 h 3242474"/>
              <a:gd name="connsiteX0-1535" fmla="*/ 1049035 w 3203206"/>
              <a:gd name="connsiteY0-1536" fmla="*/ 16828 h 3242474"/>
              <a:gd name="connsiteX1-1537" fmla="*/ 1447333 w 3203206"/>
              <a:gd name="connsiteY1-1538" fmla="*/ 0 h 3242474"/>
              <a:gd name="connsiteX2-1539" fmla="*/ 1666116 w 3203206"/>
              <a:gd name="connsiteY2-1540" fmla="*/ 734886 h 3242474"/>
              <a:gd name="connsiteX3-1541" fmla="*/ 2401001 w 3203206"/>
              <a:gd name="connsiteY3-1542" fmla="*/ 560982 h 3242474"/>
              <a:gd name="connsiteX4-1543" fmla="*/ 3203206 w 3203206"/>
              <a:gd name="connsiteY4-1544" fmla="*/ 1834409 h 3242474"/>
              <a:gd name="connsiteX5-1545" fmla="*/ 2300025 w 3203206"/>
              <a:gd name="connsiteY5-1546" fmla="*/ 3046130 h 3242474"/>
              <a:gd name="connsiteX6-1547" fmla="*/ 605860 w 3203206"/>
              <a:gd name="connsiteY6-1548" fmla="*/ 2664663 h 3242474"/>
              <a:gd name="connsiteX7-1549" fmla="*/ 381468 w 3203206"/>
              <a:gd name="connsiteY7-1550" fmla="*/ 3242474 h 3242474"/>
              <a:gd name="connsiteX8-1551" fmla="*/ 0 w 3203206"/>
              <a:gd name="connsiteY8-1552" fmla="*/ 3236864 h 3242474"/>
              <a:gd name="connsiteX9-1553" fmla="*/ 516103 w 3203206"/>
              <a:gd name="connsiteY9-1554" fmla="*/ 2249538 h 3242474"/>
              <a:gd name="connsiteX10-1555" fmla="*/ 1559529 w 3203206"/>
              <a:gd name="connsiteY10-1556" fmla="*/ 1991485 h 3242474"/>
              <a:gd name="connsiteX11-1557" fmla="*/ 1234160 w 3203206"/>
              <a:gd name="connsiteY11-1558" fmla="*/ 959279 h 3242474"/>
              <a:gd name="connsiteX12-1559" fmla="*/ 1049035 w 3203206"/>
              <a:gd name="connsiteY12-1560" fmla="*/ 16828 h 3242474"/>
              <a:gd name="connsiteX0-1561" fmla="*/ 1049035 w 3203570"/>
              <a:gd name="connsiteY0-1562" fmla="*/ 16828 h 3242474"/>
              <a:gd name="connsiteX1-1563" fmla="*/ 1447333 w 3203570"/>
              <a:gd name="connsiteY1-1564" fmla="*/ 0 h 3242474"/>
              <a:gd name="connsiteX2-1565" fmla="*/ 1666116 w 3203570"/>
              <a:gd name="connsiteY2-1566" fmla="*/ 734886 h 3242474"/>
              <a:gd name="connsiteX3-1567" fmla="*/ 2401001 w 3203570"/>
              <a:gd name="connsiteY3-1568" fmla="*/ 560982 h 3242474"/>
              <a:gd name="connsiteX4-1569" fmla="*/ 3203206 w 3203570"/>
              <a:gd name="connsiteY4-1570" fmla="*/ 1834409 h 3242474"/>
              <a:gd name="connsiteX5-1571" fmla="*/ 2300025 w 3203570"/>
              <a:gd name="connsiteY5-1572" fmla="*/ 3046130 h 3242474"/>
              <a:gd name="connsiteX6-1573" fmla="*/ 605860 w 3203570"/>
              <a:gd name="connsiteY6-1574" fmla="*/ 2664663 h 3242474"/>
              <a:gd name="connsiteX7-1575" fmla="*/ 381468 w 3203570"/>
              <a:gd name="connsiteY7-1576" fmla="*/ 3242474 h 3242474"/>
              <a:gd name="connsiteX8-1577" fmla="*/ 0 w 3203570"/>
              <a:gd name="connsiteY8-1578" fmla="*/ 3236864 h 3242474"/>
              <a:gd name="connsiteX9-1579" fmla="*/ 516103 w 3203570"/>
              <a:gd name="connsiteY9-1580" fmla="*/ 2249538 h 3242474"/>
              <a:gd name="connsiteX10-1581" fmla="*/ 1559529 w 3203570"/>
              <a:gd name="connsiteY10-1582" fmla="*/ 1991485 h 3242474"/>
              <a:gd name="connsiteX11-1583" fmla="*/ 1234160 w 3203570"/>
              <a:gd name="connsiteY11-1584" fmla="*/ 959279 h 3242474"/>
              <a:gd name="connsiteX12-1585" fmla="*/ 1049035 w 3203570"/>
              <a:gd name="connsiteY12-1586" fmla="*/ 16828 h 3242474"/>
              <a:gd name="connsiteX0-1587" fmla="*/ 1049035 w 3203570"/>
              <a:gd name="connsiteY0-1588" fmla="*/ 16828 h 3242474"/>
              <a:gd name="connsiteX1-1589" fmla="*/ 1447333 w 3203570"/>
              <a:gd name="connsiteY1-1590" fmla="*/ 0 h 3242474"/>
              <a:gd name="connsiteX2-1591" fmla="*/ 1666116 w 3203570"/>
              <a:gd name="connsiteY2-1592" fmla="*/ 734886 h 3242474"/>
              <a:gd name="connsiteX3-1593" fmla="*/ 2401001 w 3203570"/>
              <a:gd name="connsiteY3-1594" fmla="*/ 560982 h 3242474"/>
              <a:gd name="connsiteX4-1595" fmla="*/ 3203206 w 3203570"/>
              <a:gd name="connsiteY4-1596" fmla="*/ 1834409 h 3242474"/>
              <a:gd name="connsiteX5-1597" fmla="*/ 2300025 w 3203570"/>
              <a:gd name="connsiteY5-1598" fmla="*/ 3046130 h 3242474"/>
              <a:gd name="connsiteX6-1599" fmla="*/ 605860 w 3203570"/>
              <a:gd name="connsiteY6-1600" fmla="*/ 2664663 h 3242474"/>
              <a:gd name="connsiteX7-1601" fmla="*/ 381468 w 3203570"/>
              <a:gd name="connsiteY7-1602" fmla="*/ 3242474 h 3242474"/>
              <a:gd name="connsiteX8-1603" fmla="*/ 0 w 3203570"/>
              <a:gd name="connsiteY8-1604" fmla="*/ 3236864 h 3242474"/>
              <a:gd name="connsiteX9-1605" fmla="*/ 516103 w 3203570"/>
              <a:gd name="connsiteY9-1606" fmla="*/ 2249538 h 3242474"/>
              <a:gd name="connsiteX10-1607" fmla="*/ 1559529 w 3203570"/>
              <a:gd name="connsiteY10-1608" fmla="*/ 1991485 h 3242474"/>
              <a:gd name="connsiteX11-1609" fmla="*/ 1234160 w 3203570"/>
              <a:gd name="connsiteY11-1610" fmla="*/ 959279 h 3242474"/>
              <a:gd name="connsiteX12-1611" fmla="*/ 1049035 w 3203570"/>
              <a:gd name="connsiteY12-1612" fmla="*/ 16828 h 3242474"/>
              <a:gd name="connsiteX0-1613" fmla="*/ 1049035 w 3203570"/>
              <a:gd name="connsiteY0-1614" fmla="*/ 16828 h 3242474"/>
              <a:gd name="connsiteX1-1615" fmla="*/ 1447333 w 3203570"/>
              <a:gd name="connsiteY1-1616" fmla="*/ 0 h 3242474"/>
              <a:gd name="connsiteX2-1617" fmla="*/ 1666116 w 3203570"/>
              <a:gd name="connsiteY2-1618" fmla="*/ 734886 h 3242474"/>
              <a:gd name="connsiteX3-1619" fmla="*/ 2401001 w 3203570"/>
              <a:gd name="connsiteY3-1620" fmla="*/ 560982 h 3242474"/>
              <a:gd name="connsiteX4-1621" fmla="*/ 3203206 w 3203570"/>
              <a:gd name="connsiteY4-1622" fmla="*/ 1834409 h 3242474"/>
              <a:gd name="connsiteX5-1623" fmla="*/ 2300025 w 3203570"/>
              <a:gd name="connsiteY5-1624" fmla="*/ 3046130 h 3242474"/>
              <a:gd name="connsiteX6-1625" fmla="*/ 605860 w 3203570"/>
              <a:gd name="connsiteY6-1626" fmla="*/ 2664663 h 3242474"/>
              <a:gd name="connsiteX7-1627" fmla="*/ 381468 w 3203570"/>
              <a:gd name="connsiteY7-1628" fmla="*/ 3242474 h 3242474"/>
              <a:gd name="connsiteX8-1629" fmla="*/ 0 w 3203570"/>
              <a:gd name="connsiteY8-1630" fmla="*/ 3236864 h 3242474"/>
              <a:gd name="connsiteX9-1631" fmla="*/ 516103 w 3203570"/>
              <a:gd name="connsiteY9-1632" fmla="*/ 2249538 h 3242474"/>
              <a:gd name="connsiteX10-1633" fmla="*/ 1559529 w 3203570"/>
              <a:gd name="connsiteY10-1634" fmla="*/ 1991485 h 3242474"/>
              <a:gd name="connsiteX11-1635" fmla="*/ 1234160 w 3203570"/>
              <a:gd name="connsiteY11-1636" fmla="*/ 959279 h 3242474"/>
              <a:gd name="connsiteX12-1637" fmla="*/ 1049035 w 3203570"/>
              <a:gd name="connsiteY12-1638" fmla="*/ 16828 h 3242474"/>
              <a:gd name="connsiteX0-1639" fmla="*/ 1049035 w 3203570"/>
              <a:gd name="connsiteY0-1640" fmla="*/ 16828 h 3242474"/>
              <a:gd name="connsiteX1-1641" fmla="*/ 1447333 w 3203570"/>
              <a:gd name="connsiteY1-1642" fmla="*/ 0 h 3242474"/>
              <a:gd name="connsiteX2-1643" fmla="*/ 1666116 w 3203570"/>
              <a:gd name="connsiteY2-1644" fmla="*/ 734886 h 3242474"/>
              <a:gd name="connsiteX3-1645" fmla="*/ 2401001 w 3203570"/>
              <a:gd name="connsiteY3-1646" fmla="*/ 560982 h 3242474"/>
              <a:gd name="connsiteX4-1647" fmla="*/ 3203206 w 3203570"/>
              <a:gd name="connsiteY4-1648" fmla="*/ 1834409 h 3242474"/>
              <a:gd name="connsiteX5-1649" fmla="*/ 2300025 w 3203570"/>
              <a:gd name="connsiteY5-1650" fmla="*/ 3046130 h 3242474"/>
              <a:gd name="connsiteX6-1651" fmla="*/ 605860 w 3203570"/>
              <a:gd name="connsiteY6-1652" fmla="*/ 2664663 h 3242474"/>
              <a:gd name="connsiteX7-1653" fmla="*/ 381468 w 3203570"/>
              <a:gd name="connsiteY7-1654" fmla="*/ 3242474 h 3242474"/>
              <a:gd name="connsiteX8-1655" fmla="*/ 0 w 3203570"/>
              <a:gd name="connsiteY8-1656" fmla="*/ 3236864 h 3242474"/>
              <a:gd name="connsiteX9-1657" fmla="*/ 516103 w 3203570"/>
              <a:gd name="connsiteY9-1658" fmla="*/ 2249538 h 3242474"/>
              <a:gd name="connsiteX10-1659" fmla="*/ 1559529 w 3203570"/>
              <a:gd name="connsiteY10-1660" fmla="*/ 1991485 h 3242474"/>
              <a:gd name="connsiteX11-1661" fmla="*/ 1234160 w 3203570"/>
              <a:gd name="connsiteY11-1662" fmla="*/ 959279 h 3242474"/>
              <a:gd name="connsiteX12-1663" fmla="*/ 1049035 w 3203570"/>
              <a:gd name="connsiteY12-1664" fmla="*/ 16828 h 32424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7" name="Freeform 50"/>
          <p:cNvSpPr>
            <a:spLocks noChangeAspect="1"/>
          </p:cNvSpPr>
          <p:nvPr/>
        </p:nvSpPr>
        <p:spPr>
          <a:xfrm>
            <a:off x="4366700" y="1610796"/>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8" name="Teardrop 9"/>
          <p:cNvSpPr>
            <a:spLocks noChangeAspect="1"/>
          </p:cNvSpPr>
          <p:nvPr/>
        </p:nvSpPr>
        <p:spPr>
          <a:xfrm rot="18900000">
            <a:off x="6091469" y="2634169"/>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p:cNvSpPr>
            <a:spLocks noChangeAspect="1"/>
          </p:cNvSpPr>
          <p:nvPr/>
        </p:nvSpPr>
        <p:spPr>
          <a:xfrm>
            <a:off x="6811521" y="1603177"/>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p:cNvSpPr>
            <a:spLocks noChangeAspect="1"/>
          </p:cNvSpPr>
          <p:nvPr/>
        </p:nvSpPr>
        <p:spPr>
          <a:xfrm>
            <a:off x="8528142" y="1698810"/>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p:cNvSpPr>
            <a:spLocks noChangeAspect="1"/>
          </p:cNvSpPr>
          <p:nvPr/>
        </p:nvSpPr>
        <p:spPr>
          <a:xfrm>
            <a:off x="6153523" y="1591274"/>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p:cNvSpPr/>
          <p:nvPr/>
        </p:nvSpPr>
        <p:spPr>
          <a:xfrm>
            <a:off x="7711015" y="1592291"/>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p:cNvSpPr/>
          <p:nvPr/>
        </p:nvSpPr>
        <p:spPr>
          <a:xfrm>
            <a:off x="9431248" y="1644981"/>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1" fmla="*/ 143301 w 1910686"/>
              <a:gd name="connsiteY0-2" fmla="*/ 27296 h 3261815"/>
              <a:gd name="connsiteX1-3" fmla="*/ 0 w 1910686"/>
              <a:gd name="connsiteY1-4" fmla="*/ 1699146 h 3261815"/>
              <a:gd name="connsiteX2-5" fmla="*/ 436728 w 1910686"/>
              <a:gd name="connsiteY2-6" fmla="*/ 3261815 h 3261815"/>
              <a:gd name="connsiteX3-7" fmla="*/ 928047 w 1910686"/>
              <a:gd name="connsiteY3-8" fmla="*/ 1937982 h 3261815"/>
              <a:gd name="connsiteX4-9" fmla="*/ 1364776 w 1910686"/>
              <a:gd name="connsiteY4-10" fmla="*/ 3261815 h 3261815"/>
              <a:gd name="connsiteX5-11" fmla="*/ 1910686 w 1910686"/>
              <a:gd name="connsiteY5-12" fmla="*/ 1719618 h 3261815"/>
              <a:gd name="connsiteX6-13" fmla="*/ 1603612 w 1910686"/>
              <a:gd name="connsiteY6-14" fmla="*/ 0 h 3261815"/>
              <a:gd name="connsiteX7-15" fmla="*/ 1521725 w 1910686"/>
              <a:gd name="connsiteY7-16" fmla="*/ 13648 h 3261815"/>
              <a:gd name="connsiteX8-17" fmla="*/ 907576 w 1910686"/>
              <a:gd name="connsiteY8-18" fmla="*/ 156949 h 3261815"/>
              <a:gd name="connsiteX9-19" fmla="*/ 143301 w 1910686"/>
              <a:gd name="connsiteY9-20" fmla="*/ 27296 h 3261815"/>
              <a:gd name="connsiteX0-21" fmla="*/ 143301 w 1910686"/>
              <a:gd name="connsiteY0-22" fmla="*/ 27296 h 3261815"/>
              <a:gd name="connsiteX1-23" fmla="*/ 0 w 1910686"/>
              <a:gd name="connsiteY1-24" fmla="*/ 1699146 h 3261815"/>
              <a:gd name="connsiteX2-25" fmla="*/ 436728 w 1910686"/>
              <a:gd name="connsiteY2-26" fmla="*/ 3261815 h 3261815"/>
              <a:gd name="connsiteX3-27" fmla="*/ 928047 w 1910686"/>
              <a:gd name="connsiteY3-28" fmla="*/ 1937982 h 3261815"/>
              <a:gd name="connsiteX4-29" fmla="*/ 1364776 w 1910686"/>
              <a:gd name="connsiteY4-30" fmla="*/ 3261815 h 3261815"/>
              <a:gd name="connsiteX5-31" fmla="*/ 1910686 w 1910686"/>
              <a:gd name="connsiteY5-32" fmla="*/ 1719618 h 3261815"/>
              <a:gd name="connsiteX6-33" fmla="*/ 1603612 w 1910686"/>
              <a:gd name="connsiteY6-34" fmla="*/ 0 h 3261815"/>
              <a:gd name="connsiteX7-35" fmla="*/ 1521725 w 1910686"/>
              <a:gd name="connsiteY7-36" fmla="*/ 13648 h 3261815"/>
              <a:gd name="connsiteX8-37" fmla="*/ 907576 w 1910686"/>
              <a:gd name="connsiteY8-38" fmla="*/ 156949 h 3261815"/>
              <a:gd name="connsiteX9-39" fmla="*/ 143301 w 1910686"/>
              <a:gd name="connsiteY9-40" fmla="*/ 27296 h 3261815"/>
              <a:gd name="connsiteX0-41" fmla="*/ 326627 w 2094012"/>
              <a:gd name="connsiteY0-42" fmla="*/ 27296 h 3261815"/>
              <a:gd name="connsiteX1-43" fmla="*/ 183326 w 2094012"/>
              <a:gd name="connsiteY1-44" fmla="*/ 1699146 h 3261815"/>
              <a:gd name="connsiteX2-45" fmla="*/ 620054 w 2094012"/>
              <a:gd name="connsiteY2-46" fmla="*/ 3261815 h 3261815"/>
              <a:gd name="connsiteX3-47" fmla="*/ 1111373 w 2094012"/>
              <a:gd name="connsiteY3-48" fmla="*/ 1937982 h 3261815"/>
              <a:gd name="connsiteX4-49" fmla="*/ 1548102 w 2094012"/>
              <a:gd name="connsiteY4-50" fmla="*/ 3261815 h 3261815"/>
              <a:gd name="connsiteX5-51" fmla="*/ 2094012 w 2094012"/>
              <a:gd name="connsiteY5-52" fmla="*/ 1719618 h 3261815"/>
              <a:gd name="connsiteX6-53" fmla="*/ 1786938 w 2094012"/>
              <a:gd name="connsiteY6-54" fmla="*/ 0 h 3261815"/>
              <a:gd name="connsiteX7-55" fmla="*/ 1705051 w 2094012"/>
              <a:gd name="connsiteY7-56" fmla="*/ 13648 h 3261815"/>
              <a:gd name="connsiteX8-57" fmla="*/ 1090902 w 2094012"/>
              <a:gd name="connsiteY8-58" fmla="*/ 156949 h 3261815"/>
              <a:gd name="connsiteX9-59" fmla="*/ 326627 w 2094012"/>
              <a:gd name="connsiteY9-60" fmla="*/ 27296 h 3261815"/>
              <a:gd name="connsiteX0-61" fmla="*/ 402442 w 2169827"/>
              <a:gd name="connsiteY0-62" fmla="*/ 27296 h 3261815"/>
              <a:gd name="connsiteX1-63" fmla="*/ 259141 w 2169827"/>
              <a:gd name="connsiteY1-64" fmla="*/ 1699146 h 3261815"/>
              <a:gd name="connsiteX2-65" fmla="*/ 695869 w 2169827"/>
              <a:gd name="connsiteY2-66" fmla="*/ 3261815 h 3261815"/>
              <a:gd name="connsiteX3-67" fmla="*/ 1187188 w 2169827"/>
              <a:gd name="connsiteY3-68" fmla="*/ 1937982 h 3261815"/>
              <a:gd name="connsiteX4-69" fmla="*/ 1623917 w 2169827"/>
              <a:gd name="connsiteY4-70" fmla="*/ 3261815 h 3261815"/>
              <a:gd name="connsiteX5-71" fmla="*/ 2169827 w 2169827"/>
              <a:gd name="connsiteY5-72" fmla="*/ 1719618 h 3261815"/>
              <a:gd name="connsiteX6-73" fmla="*/ 1862753 w 2169827"/>
              <a:gd name="connsiteY6-74" fmla="*/ 0 h 3261815"/>
              <a:gd name="connsiteX7-75" fmla="*/ 1780866 w 2169827"/>
              <a:gd name="connsiteY7-76" fmla="*/ 13648 h 3261815"/>
              <a:gd name="connsiteX8-77" fmla="*/ 1166717 w 2169827"/>
              <a:gd name="connsiteY8-78" fmla="*/ 156949 h 3261815"/>
              <a:gd name="connsiteX9-79" fmla="*/ 402442 w 2169827"/>
              <a:gd name="connsiteY9-80" fmla="*/ 27296 h 3261815"/>
              <a:gd name="connsiteX0-81" fmla="*/ 402442 w 2169827"/>
              <a:gd name="connsiteY0-82" fmla="*/ 27296 h 3261815"/>
              <a:gd name="connsiteX1-83" fmla="*/ 259141 w 2169827"/>
              <a:gd name="connsiteY1-84" fmla="*/ 1699146 h 3261815"/>
              <a:gd name="connsiteX2-85" fmla="*/ 695869 w 2169827"/>
              <a:gd name="connsiteY2-86" fmla="*/ 3261815 h 3261815"/>
              <a:gd name="connsiteX3-87" fmla="*/ 1187188 w 2169827"/>
              <a:gd name="connsiteY3-88" fmla="*/ 1937982 h 3261815"/>
              <a:gd name="connsiteX4-89" fmla="*/ 1623917 w 2169827"/>
              <a:gd name="connsiteY4-90" fmla="*/ 3261815 h 3261815"/>
              <a:gd name="connsiteX5-91" fmla="*/ 2169827 w 2169827"/>
              <a:gd name="connsiteY5-92" fmla="*/ 1719618 h 3261815"/>
              <a:gd name="connsiteX6-93" fmla="*/ 1862753 w 2169827"/>
              <a:gd name="connsiteY6-94" fmla="*/ 0 h 3261815"/>
              <a:gd name="connsiteX7-95" fmla="*/ 1780866 w 2169827"/>
              <a:gd name="connsiteY7-96" fmla="*/ 13648 h 3261815"/>
              <a:gd name="connsiteX8-97" fmla="*/ 1166717 w 2169827"/>
              <a:gd name="connsiteY8-98" fmla="*/ 156949 h 3261815"/>
              <a:gd name="connsiteX9-99" fmla="*/ 402442 w 2169827"/>
              <a:gd name="connsiteY9-100" fmla="*/ 27296 h 3261815"/>
              <a:gd name="connsiteX0-101" fmla="*/ 377501 w 2144886"/>
              <a:gd name="connsiteY0-102" fmla="*/ 27296 h 3261815"/>
              <a:gd name="connsiteX1-103" fmla="*/ 295615 w 2144886"/>
              <a:gd name="connsiteY1-104" fmla="*/ 1774209 h 3261815"/>
              <a:gd name="connsiteX2-105" fmla="*/ 670928 w 2144886"/>
              <a:gd name="connsiteY2-106" fmla="*/ 3261815 h 3261815"/>
              <a:gd name="connsiteX3-107" fmla="*/ 1162247 w 2144886"/>
              <a:gd name="connsiteY3-108" fmla="*/ 1937982 h 3261815"/>
              <a:gd name="connsiteX4-109" fmla="*/ 1598976 w 2144886"/>
              <a:gd name="connsiteY4-110" fmla="*/ 3261815 h 3261815"/>
              <a:gd name="connsiteX5-111" fmla="*/ 2144886 w 2144886"/>
              <a:gd name="connsiteY5-112" fmla="*/ 1719618 h 3261815"/>
              <a:gd name="connsiteX6-113" fmla="*/ 1837812 w 2144886"/>
              <a:gd name="connsiteY6-114" fmla="*/ 0 h 3261815"/>
              <a:gd name="connsiteX7-115" fmla="*/ 1755925 w 2144886"/>
              <a:gd name="connsiteY7-116" fmla="*/ 13648 h 3261815"/>
              <a:gd name="connsiteX8-117" fmla="*/ 1141776 w 2144886"/>
              <a:gd name="connsiteY8-118" fmla="*/ 156949 h 3261815"/>
              <a:gd name="connsiteX9-119" fmla="*/ 377501 w 2144886"/>
              <a:gd name="connsiteY9-120" fmla="*/ 27296 h 3261815"/>
              <a:gd name="connsiteX0-121" fmla="*/ 408239 w 2175624"/>
              <a:gd name="connsiteY0-122" fmla="*/ 27296 h 3261815"/>
              <a:gd name="connsiteX1-123" fmla="*/ 326353 w 2175624"/>
              <a:gd name="connsiteY1-124" fmla="*/ 1774209 h 3261815"/>
              <a:gd name="connsiteX2-125" fmla="*/ 701666 w 2175624"/>
              <a:gd name="connsiteY2-126" fmla="*/ 3261815 h 3261815"/>
              <a:gd name="connsiteX3-127" fmla="*/ 1192985 w 2175624"/>
              <a:gd name="connsiteY3-128" fmla="*/ 1937982 h 3261815"/>
              <a:gd name="connsiteX4-129" fmla="*/ 1629714 w 2175624"/>
              <a:gd name="connsiteY4-130" fmla="*/ 3261815 h 3261815"/>
              <a:gd name="connsiteX5-131" fmla="*/ 2175624 w 2175624"/>
              <a:gd name="connsiteY5-132" fmla="*/ 1719618 h 3261815"/>
              <a:gd name="connsiteX6-133" fmla="*/ 1868550 w 2175624"/>
              <a:gd name="connsiteY6-134" fmla="*/ 0 h 3261815"/>
              <a:gd name="connsiteX7-135" fmla="*/ 1786663 w 2175624"/>
              <a:gd name="connsiteY7-136" fmla="*/ 13648 h 3261815"/>
              <a:gd name="connsiteX8-137" fmla="*/ 1172514 w 2175624"/>
              <a:gd name="connsiteY8-138" fmla="*/ 156949 h 3261815"/>
              <a:gd name="connsiteX9-139" fmla="*/ 408239 w 2175624"/>
              <a:gd name="connsiteY9-140" fmla="*/ 27296 h 3261815"/>
              <a:gd name="connsiteX0-141" fmla="*/ 408239 w 2175624"/>
              <a:gd name="connsiteY0-142" fmla="*/ 27296 h 3261815"/>
              <a:gd name="connsiteX1-143" fmla="*/ 326353 w 2175624"/>
              <a:gd name="connsiteY1-144" fmla="*/ 1774209 h 3261815"/>
              <a:gd name="connsiteX2-145" fmla="*/ 701666 w 2175624"/>
              <a:gd name="connsiteY2-146" fmla="*/ 3261815 h 3261815"/>
              <a:gd name="connsiteX3-147" fmla="*/ 1192985 w 2175624"/>
              <a:gd name="connsiteY3-148" fmla="*/ 1937982 h 3261815"/>
              <a:gd name="connsiteX4-149" fmla="*/ 1629714 w 2175624"/>
              <a:gd name="connsiteY4-150" fmla="*/ 3261815 h 3261815"/>
              <a:gd name="connsiteX5-151" fmla="*/ 2175624 w 2175624"/>
              <a:gd name="connsiteY5-152" fmla="*/ 1719618 h 3261815"/>
              <a:gd name="connsiteX6-153" fmla="*/ 1868550 w 2175624"/>
              <a:gd name="connsiteY6-154" fmla="*/ 0 h 3261815"/>
              <a:gd name="connsiteX7-155" fmla="*/ 1786663 w 2175624"/>
              <a:gd name="connsiteY7-156" fmla="*/ 13648 h 3261815"/>
              <a:gd name="connsiteX8-157" fmla="*/ 1172514 w 2175624"/>
              <a:gd name="connsiteY8-158" fmla="*/ 156949 h 3261815"/>
              <a:gd name="connsiteX9-159" fmla="*/ 408239 w 2175624"/>
              <a:gd name="connsiteY9-160" fmla="*/ 27296 h 3261815"/>
              <a:gd name="connsiteX0-161" fmla="*/ 408239 w 2175624"/>
              <a:gd name="connsiteY0-162" fmla="*/ 27296 h 3261815"/>
              <a:gd name="connsiteX1-163" fmla="*/ 326353 w 2175624"/>
              <a:gd name="connsiteY1-164" fmla="*/ 1774209 h 3261815"/>
              <a:gd name="connsiteX2-165" fmla="*/ 701666 w 2175624"/>
              <a:gd name="connsiteY2-166" fmla="*/ 3261815 h 3261815"/>
              <a:gd name="connsiteX3-167" fmla="*/ 1192985 w 2175624"/>
              <a:gd name="connsiteY3-168" fmla="*/ 1937982 h 3261815"/>
              <a:gd name="connsiteX4-169" fmla="*/ 1629714 w 2175624"/>
              <a:gd name="connsiteY4-170" fmla="*/ 3261815 h 3261815"/>
              <a:gd name="connsiteX5-171" fmla="*/ 2175624 w 2175624"/>
              <a:gd name="connsiteY5-172" fmla="*/ 1719618 h 3261815"/>
              <a:gd name="connsiteX6-173" fmla="*/ 1868550 w 2175624"/>
              <a:gd name="connsiteY6-174" fmla="*/ 0 h 3261815"/>
              <a:gd name="connsiteX7-175" fmla="*/ 1786663 w 2175624"/>
              <a:gd name="connsiteY7-176" fmla="*/ 13648 h 3261815"/>
              <a:gd name="connsiteX8-177" fmla="*/ 1172514 w 2175624"/>
              <a:gd name="connsiteY8-178" fmla="*/ 156949 h 3261815"/>
              <a:gd name="connsiteX9-179" fmla="*/ 408239 w 2175624"/>
              <a:gd name="connsiteY9-180" fmla="*/ 27296 h 3261815"/>
              <a:gd name="connsiteX0-181" fmla="*/ 408239 w 2175624"/>
              <a:gd name="connsiteY0-182" fmla="*/ 27296 h 3261815"/>
              <a:gd name="connsiteX1-183" fmla="*/ 326353 w 2175624"/>
              <a:gd name="connsiteY1-184" fmla="*/ 1774209 h 3261815"/>
              <a:gd name="connsiteX2-185" fmla="*/ 701666 w 2175624"/>
              <a:gd name="connsiteY2-186" fmla="*/ 3261815 h 3261815"/>
              <a:gd name="connsiteX3-187" fmla="*/ 1192985 w 2175624"/>
              <a:gd name="connsiteY3-188" fmla="*/ 1937982 h 3261815"/>
              <a:gd name="connsiteX4-189" fmla="*/ 1629714 w 2175624"/>
              <a:gd name="connsiteY4-190" fmla="*/ 3261815 h 3261815"/>
              <a:gd name="connsiteX5-191" fmla="*/ 2175624 w 2175624"/>
              <a:gd name="connsiteY5-192" fmla="*/ 1719618 h 3261815"/>
              <a:gd name="connsiteX6-193" fmla="*/ 1868550 w 2175624"/>
              <a:gd name="connsiteY6-194" fmla="*/ 0 h 3261815"/>
              <a:gd name="connsiteX7-195" fmla="*/ 1786663 w 2175624"/>
              <a:gd name="connsiteY7-196" fmla="*/ 13648 h 3261815"/>
              <a:gd name="connsiteX8-197" fmla="*/ 1172514 w 2175624"/>
              <a:gd name="connsiteY8-198" fmla="*/ 156949 h 3261815"/>
              <a:gd name="connsiteX9-199" fmla="*/ 408239 w 2175624"/>
              <a:gd name="connsiteY9-200" fmla="*/ 27296 h 3261815"/>
              <a:gd name="connsiteX0-201" fmla="*/ 411154 w 2178539"/>
              <a:gd name="connsiteY0-202" fmla="*/ 27296 h 3261815"/>
              <a:gd name="connsiteX1-203" fmla="*/ 322444 w 2178539"/>
              <a:gd name="connsiteY1-204" fmla="*/ 1801504 h 3261815"/>
              <a:gd name="connsiteX2-205" fmla="*/ 704581 w 2178539"/>
              <a:gd name="connsiteY2-206" fmla="*/ 3261815 h 3261815"/>
              <a:gd name="connsiteX3-207" fmla="*/ 1195900 w 2178539"/>
              <a:gd name="connsiteY3-208" fmla="*/ 1937982 h 3261815"/>
              <a:gd name="connsiteX4-209" fmla="*/ 1632629 w 2178539"/>
              <a:gd name="connsiteY4-210" fmla="*/ 3261815 h 3261815"/>
              <a:gd name="connsiteX5-211" fmla="*/ 2178539 w 2178539"/>
              <a:gd name="connsiteY5-212" fmla="*/ 1719618 h 3261815"/>
              <a:gd name="connsiteX6-213" fmla="*/ 1871465 w 2178539"/>
              <a:gd name="connsiteY6-214" fmla="*/ 0 h 3261815"/>
              <a:gd name="connsiteX7-215" fmla="*/ 1789578 w 2178539"/>
              <a:gd name="connsiteY7-216" fmla="*/ 13648 h 3261815"/>
              <a:gd name="connsiteX8-217" fmla="*/ 1175429 w 2178539"/>
              <a:gd name="connsiteY8-218" fmla="*/ 156949 h 3261815"/>
              <a:gd name="connsiteX9-219" fmla="*/ 411154 w 2178539"/>
              <a:gd name="connsiteY9-220" fmla="*/ 27296 h 3261815"/>
              <a:gd name="connsiteX0-221" fmla="*/ 411154 w 2178539"/>
              <a:gd name="connsiteY0-222" fmla="*/ 27296 h 3261815"/>
              <a:gd name="connsiteX1-223" fmla="*/ 322444 w 2178539"/>
              <a:gd name="connsiteY1-224" fmla="*/ 1801504 h 3261815"/>
              <a:gd name="connsiteX2-225" fmla="*/ 704581 w 2178539"/>
              <a:gd name="connsiteY2-226" fmla="*/ 3261815 h 3261815"/>
              <a:gd name="connsiteX3-227" fmla="*/ 1195900 w 2178539"/>
              <a:gd name="connsiteY3-228" fmla="*/ 1937982 h 3261815"/>
              <a:gd name="connsiteX4-229" fmla="*/ 1632629 w 2178539"/>
              <a:gd name="connsiteY4-230" fmla="*/ 3261815 h 3261815"/>
              <a:gd name="connsiteX5-231" fmla="*/ 2178539 w 2178539"/>
              <a:gd name="connsiteY5-232" fmla="*/ 1719618 h 3261815"/>
              <a:gd name="connsiteX6-233" fmla="*/ 1871465 w 2178539"/>
              <a:gd name="connsiteY6-234" fmla="*/ 0 h 3261815"/>
              <a:gd name="connsiteX7-235" fmla="*/ 1789578 w 2178539"/>
              <a:gd name="connsiteY7-236" fmla="*/ 13648 h 3261815"/>
              <a:gd name="connsiteX8-237" fmla="*/ 1175429 w 2178539"/>
              <a:gd name="connsiteY8-238" fmla="*/ 156949 h 3261815"/>
              <a:gd name="connsiteX9-239" fmla="*/ 411154 w 2178539"/>
              <a:gd name="connsiteY9-240" fmla="*/ 27296 h 3261815"/>
              <a:gd name="connsiteX0-241" fmla="*/ 411154 w 2178539"/>
              <a:gd name="connsiteY0-242" fmla="*/ 27296 h 3261815"/>
              <a:gd name="connsiteX1-243" fmla="*/ 322444 w 2178539"/>
              <a:gd name="connsiteY1-244" fmla="*/ 1801504 h 3261815"/>
              <a:gd name="connsiteX2-245" fmla="*/ 704581 w 2178539"/>
              <a:gd name="connsiteY2-246" fmla="*/ 3261815 h 3261815"/>
              <a:gd name="connsiteX3-247" fmla="*/ 1195900 w 2178539"/>
              <a:gd name="connsiteY3-248" fmla="*/ 1937982 h 3261815"/>
              <a:gd name="connsiteX4-249" fmla="*/ 1632629 w 2178539"/>
              <a:gd name="connsiteY4-250" fmla="*/ 3261815 h 3261815"/>
              <a:gd name="connsiteX5-251" fmla="*/ 2178539 w 2178539"/>
              <a:gd name="connsiteY5-252" fmla="*/ 1719618 h 3261815"/>
              <a:gd name="connsiteX6-253" fmla="*/ 1871465 w 2178539"/>
              <a:gd name="connsiteY6-254" fmla="*/ 0 h 3261815"/>
              <a:gd name="connsiteX7-255" fmla="*/ 1789578 w 2178539"/>
              <a:gd name="connsiteY7-256" fmla="*/ 13648 h 3261815"/>
              <a:gd name="connsiteX8-257" fmla="*/ 1175429 w 2178539"/>
              <a:gd name="connsiteY8-258" fmla="*/ 156949 h 3261815"/>
              <a:gd name="connsiteX9-259" fmla="*/ 411154 w 2178539"/>
              <a:gd name="connsiteY9-260" fmla="*/ 27296 h 3261815"/>
              <a:gd name="connsiteX0-261" fmla="*/ 411154 w 2178539"/>
              <a:gd name="connsiteY0-262" fmla="*/ 27296 h 3261815"/>
              <a:gd name="connsiteX1-263" fmla="*/ 322444 w 2178539"/>
              <a:gd name="connsiteY1-264" fmla="*/ 1801504 h 3261815"/>
              <a:gd name="connsiteX2-265" fmla="*/ 704581 w 2178539"/>
              <a:gd name="connsiteY2-266" fmla="*/ 3261815 h 3261815"/>
              <a:gd name="connsiteX3-267" fmla="*/ 1195900 w 2178539"/>
              <a:gd name="connsiteY3-268" fmla="*/ 1937982 h 3261815"/>
              <a:gd name="connsiteX4-269" fmla="*/ 1632629 w 2178539"/>
              <a:gd name="connsiteY4-270" fmla="*/ 3261815 h 3261815"/>
              <a:gd name="connsiteX5-271" fmla="*/ 2178539 w 2178539"/>
              <a:gd name="connsiteY5-272" fmla="*/ 1719618 h 3261815"/>
              <a:gd name="connsiteX6-273" fmla="*/ 1871465 w 2178539"/>
              <a:gd name="connsiteY6-274" fmla="*/ 0 h 3261815"/>
              <a:gd name="connsiteX7-275" fmla="*/ 1789578 w 2178539"/>
              <a:gd name="connsiteY7-276" fmla="*/ 13648 h 3261815"/>
              <a:gd name="connsiteX8-277" fmla="*/ 1175429 w 2178539"/>
              <a:gd name="connsiteY8-278" fmla="*/ 156949 h 3261815"/>
              <a:gd name="connsiteX9-279" fmla="*/ 411154 w 2178539"/>
              <a:gd name="connsiteY9-280" fmla="*/ 27296 h 3261815"/>
              <a:gd name="connsiteX0-281" fmla="*/ 411154 w 2178539"/>
              <a:gd name="connsiteY0-282" fmla="*/ 27296 h 3261815"/>
              <a:gd name="connsiteX1-283" fmla="*/ 322444 w 2178539"/>
              <a:gd name="connsiteY1-284" fmla="*/ 1801504 h 3261815"/>
              <a:gd name="connsiteX2-285" fmla="*/ 704581 w 2178539"/>
              <a:gd name="connsiteY2-286" fmla="*/ 3261815 h 3261815"/>
              <a:gd name="connsiteX3-287" fmla="*/ 1195900 w 2178539"/>
              <a:gd name="connsiteY3-288" fmla="*/ 1937982 h 3261815"/>
              <a:gd name="connsiteX4-289" fmla="*/ 1632629 w 2178539"/>
              <a:gd name="connsiteY4-290" fmla="*/ 3261815 h 3261815"/>
              <a:gd name="connsiteX5-291" fmla="*/ 2178539 w 2178539"/>
              <a:gd name="connsiteY5-292" fmla="*/ 1719618 h 3261815"/>
              <a:gd name="connsiteX6-293" fmla="*/ 1871465 w 2178539"/>
              <a:gd name="connsiteY6-294" fmla="*/ 0 h 3261815"/>
              <a:gd name="connsiteX7-295" fmla="*/ 1789578 w 2178539"/>
              <a:gd name="connsiteY7-296" fmla="*/ 13648 h 3261815"/>
              <a:gd name="connsiteX8-297" fmla="*/ 1175429 w 2178539"/>
              <a:gd name="connsiteY8-298" fmla="*/ 156949 h 3261815"/>
              <a:gd name="connsiteX9-299" fmla="*/ 411154 w 2178539"/>
              <a:gd name="connsiteY9-300" fmla="*/ 27296 h 3261815"/>
              <a:gd name="connsiteX0-301" fmla="*/ 411154 w 2178539"/>
              <a:gd name="connsiteY0-302" fmla="*/ 27296 h 3261815"/>
              <a:gd name="connsiteX1-303" fmla="*/ 322444 w 2178539"/>
              <a:gd name="connsiteY1-304" fmla="*/ 1801504 h 3261815"/>
              <a:gd name="connsiteX2-305" fmla="*/ 704581 w 2178539"/>
              <a:gd name="connsiteY2-306" fmla="*/ 3261815 h 3261815"/>
              <a:gd name="connsiteX3-307" fmla="*/ 1195900 w 2178539"/>
              <a:gd name="connsiteY3-308" fmla="*/ 1937982 h 3261815"/>
              <a:gd name="connsiteX4-309" fmla="*/ 1632629 w 2178539"/>
              <a:gd name="connsiteY4-310" fmla="*/ 3261815 h 3261815"/>
              <a:gd name="connsiteX5-311" fmla="*/ 2178539 w 2178539"/>
              <a:gd name="connsiteY5-312" fmla="*/ 1719618 h 3261815"/>
              <a:gd name="connsiteX6-313" fmla="*/ 1871465 w 2178539"/>
              <a:gd name="connsiteY6-314" fmla="*/ 0 h 3261815"/>
              <a:gd name="connsiteX7-315" fmla="*/ 1789578 w 2178539"/>
              <a:gd name="connsiteY7-316" fmla="*/ 13648 h 3261815"/>
              <a:gd name="connsiteX8-317" fmla="*/ 1175429 w 2178539"/>
              <a:gd name="connsiteY8-318" fmla="*/ 156949 h 3261815"/>
              <a:gd name="connsiteX9-319" fmla="*/ 411154 w 2178539"/>
              <a:gd name="connsiteY9-320" fmla="*/ 27296 h 3261815"/>
              <a:gd name="connsiteX0-321" fmla="*/ 411154 w 2178539"/>
              <a:gd name="connsiteY0-322" fmla="*/ 27296 h 3261815"/>
              <a:gd name="connsiteX1-323" fmla="*/ 322444 w 2178539"/>
              <a:gd name="connsiteY1-324" fmla="*/ 1801504 h 3261815"/>
              <a:gd name="connsiteX2-325" fmla="*/ 704581 w 2178539"/>
              <a:gd name="connsiteY2-326" fmla="*/ 3261815 h 3261815"/>
              <a:gd name="connsiteX3-327" fmla="*/ 1216372 w 2178539"/>
              <a:gd name="connsiteY3-328" fmla="*/ 1951629 h 3261815"/>
              <a:gd name="connsiteX4-329" fmla="*/ 1632629 w 2178539"/>
              <a:gd name="connsiteY4-330" fmla="*/ 3261815 h 3261815"/>
              <a:gd name="connsiteX5-331" fmla="*/ 2178539 w 2178539"/>
              <a:gd name="connsiteY5-332" fmla="*/ 1719618 h 3261815"/>
              <a:gd name="connsiteX6-333" fmla="*/ 1871465 w 2178539"/>
              <a:gd name="connsiteY6-334" fmla="*/ 0 h 3261815"/>
              <a:gd name="connsiteX7-335" fmla="*/ 1789578 w 2178539"/>
              <a:gd name="connsiteY7-336" fmla="*/ 13648 h 3261815"/>
              <a:gd name="connsiteX8-337" fmla="*/ 1175429 w 2178539"/>
              <a:gd name="connsiteY8-338" fmla="*/ 156949 h 3261815"/>
              <a:gd name="connsiteX9-339" fmla="*/ 411154 w 2178539"/>
              <a:gd name="connsiteY9-340" fmla="*/ 27296 h 3261815"/>
              <a:gd name="connsiteX0-341" fmla="*/ 411154 w 2178539"/>
              <a:gd name="connsiteY0-342" fmla="*/ 27296 h 3261815"/>
              <a:gd name="connsiteX1-343" fmla="*/ 322444 w 2178539"/>
              <a:gd name="connsiteY1-344" fmla="*/ 1801504 h 3261815"/>
              <a:gd name="connsiteX2-345" fmla="*/ 704581 w 2178539"/>
              <a:gd name="connsiteY2-346" fmla="*/ 3261815 h 3261815"/>
              <a:gd name="connsiteX3-347" fmla="*/ 1216372 w 2178539"/>
              <a:gd name="connsiteY3-348" fmla="*/ 1951629 h 3261815"/>
              <a:gd name="connsiteX4-349" fmla="*/ 1632629 w 2178539"/>
              <a:gd name="connsiteY4-350" fmla="*/ 3261815 h 3261815"/>
              <a:gd name="connsiteX5-351" fmla="*/ 2178539 w 2178539"/>
              <a:gd name="connsiteY5-352" fmla="*/ 1719618 h 3261815"/>
              <a:gd name="connsiteX6-353" fmla="*/ 1871465 w 2178539"/>
              <a:gd name="connsiteY6-354" fmla="*/ 0 h 3261815"/>
              <a:gd name="connsiteX7-355" fmla="*/ 1789578 w 2178539"/>
              <a:gd name="connsiteY7-356" fmla="*/ 13648 h 3261815"/>
              <a:gd name="connsiteX8-357" fmla="*/ 1175429 w 2178539"/>
              <a:gd name="connsiteY8-358" fmla="*/ 156949 h 3261815"/>
              <a:gd name="connsiteX9-359" fmla="*/ 411154 w 2178539"/>
              <a:gd name="connsiteY9-360" fmla="*/ 27296 h 3261815"/>
              <a:gd name="connsiteX0-361" fmla="*/ 411154 w 2178539"/>
              <a:gd name="connsiteY0-362" fmla="*/ 27296 h 3261815"/>
              <a:gd name="connsiteX1-363" fmla="*/ 322444 w 2178539"/>
              <a:gd name="connsiteY1-364" fmla="*/ 1801504 h 3261815"/>
              <a:gd name="connsiteX2-365" fmla="*/ 704581 w 2178539"/>
              <a:gd name="connsiteY2-366" fmla="*/ 3261815 h 3261815"/>
              <a:gd name="connsiteX3-367" fmla="*/ 1216372 w 2178539"/>
              <a:gd name="connsiteY3-368" fmla="*/ 1951629 h 3261815"/>
              <a:gd name="connsiteX4-369" fmla="*/ 1632629 w 2178539"/>
              <a:gd name="connsiteY4-370" fmla="*/ 3261815 h 3261815"/>
              <a:gd name="connsiteX5-371" fmla="*/ 2178539 w 2178539"/>
              <a:gd name="connsiteY5-372" fmla="*/ 1719618 h 3261815"/>
              <a:gd name="connsiteX6-373" fmla="*/ 1871465 w 2178539"/>
              <a:gd name="connsiteY6-374" fmla="*/ 0 h 3261815"/>
              <a:gd name="connsiteX7-375" fmla="*/ 1789578 w 2178539"/>
              <a:gd name="connsiteY7-376" fmla="*/ 13648 h 3261815"/>
              <a:gd name="connsiteX8-377" fmla="*/ 1175429 w 2178539"/>
              <a:gd name="connsiteY8-378" fmla="*/ 156949 h 3261815"/>
              <a:gd name="connsiteX9-379" fmla="*/ 411154 w 2178539"/>
              <a:gd name="connsiteY9-380" fmla="*/ 27296 h 3261815"/>
              <a:gd name="connsiteX0-381" fmla="*/ 411154 w 2178539"/>
              <a:gd name="connsiteY0-382" fmla="*/ 27296 h 3261815"/>
              <a:gd name="connsiteX1-383" fmla="*/ 322444 w 2178539"/>
              <a:gd name="connsiteY1-384" fmla="*/ 1801504 h 3261815"/>
              <a:gd name="connsiteX2-385" fmla="*/ 704581 w 2178539"/>
              <a:gd name="connsiteY2-386" fmla="*/ 3261815 h 3261815"/>
              <a:gd name="connsiteX3-387" fmla="*/ 1216372 w 2178539"/>
              <a:gd name="connsiteY3-388" fmla="*/ 1951629 h 3261815"/>
              <a:gd name="connsiteX4-389" fmla="*/ 1632629 w 2178539"/>
              <a:gd name="connsiteY4-390" fmla="*/ 3261815 h 3261815"/>
              <a:gd name="connsiteX5-391" fmla="*/ 2178539 w 2178539"/>
              <a:gd name="connsiteY5-392" fmla="*/ 1719618 h 3261815"/>
              <a:gd name="connsiteX6-393" fmla="*/ 1871465 w 2178539"/>
              <a:gd name="connsiteY6-394" fmla="*/ 0 h 3261815"/>
              <a:gd name="connsiteX7-395" fmla="*/ 1789578 w 2178539"/>
              <a:gd name="connsiteY7-396" fmla="*/ 13648 h 3261815"/>
              <a:gd name="connsiteX8-397" fmla="*/ 1175429 w 2178539"/>
              <a:gd name="connsiteY8-398" fmla="*/ 156949 h 3261815"/>
              <a:gd name="connsiteX9-399" fmla="*/ 411154 w 2178539"/>
              <a:gd name="connsiteY9-400" fmla="*/ 27296 h 3261815"/>
              <a:gd name="connsiteX0-401" fmla="*/ 411154 w 2178539"/>
              <a:gd name="connsiteY0-402" fmla="*/ 27296 h 3261815"/>
              <a:gd name="connsiteX1-403" fmla="*/ 322444 w 2178539"/>
              <a:gd name="connsiteY1-404" fmla="*/ 1801504 h 3261815"/>
              <a:gd name="connsiteX2-405" fmla="*/ 704581 w 2178539"/>
              <a:gd name="connsiteY2-406" fmla="*/ 3261815 h 3261815"/>
              <a:gd name="connsiteX3-407" fmla="*/ 1216372 w 2178539"/>
              <a:gd name="connsiteY3-408" fmla="*/ 1951629 h 3261815"/>
              <a:gd name="connsiteX4-409" fmla="*/ 1632629 w 2178539"/>
              <a:gd name="connsiteY4-410" fmla="*/ 3261815 h 3261815"/>
              <a:gd name="connsiteX5-411" fmla="*/ 2178539 w 2178539"/>
              <a:gd name="connsiteY5-412" fmla="*/ 1719618 h 3261815"/>
              <a:gd name="connsiteX6-413" fmla="*/ 1871465 w 2178539"/>
              <a:gd name="connsiteY6-414" fmla="*/ 0 h 3261815"/>
              <a:gd name="connsiteX7-415" fmla="*/ 1789578 w 2178539"/>
              <a:gd name="connsiteY7-416" fmla="*/ 13648 h 3261815"/>
              <a:gd name="connsiteX8-417" fmla="*/ 1175429 w 2178539"/>
              <a:gd name="connsiteY8-418" fmla="*/ 156949 h 3261815"/>
              <a:gd name="connsiteX9-419" fmla="*/ 411154 w 2178539"/>
              <a:gd name="connsiteY9-420" fmla="*/ 27296 h 3261815"/>
              <a:gd name="connsiteX0-421" fmla="*/ 411154 w 2178539"/>
              <a:gd name="connsiteY0-422" fmla="*/ 27296 h 3261815"/>
              <a:gd name="connsiteX1-423" fmla="*/ 322444 w 2178539"/>
              <a:gd name="connsiteY1-424" fmla="*/ 1801504 h 3261815"/>
              <a:gd name="connsiteX2-425" fmla="*/ 704581 w 2178539"/>
              <a:gd name="connsiteY2-426" fmla="*/ 3261815 h 3261815"/>
              <a:gd name="connsiteX3-427" fmla="*/ 1216372 w 2178539"/>
              <a:gd name="connsiteY3-428" fmla="*/ 1951629 h 3261815"/>
              <a:gd name="connsiteX4-429" fmla="*/ 1632629 w 2178539"/>
              <a:gd name="connsiteY4-430" fmla="*/ 3261815 h 3261815"/>
              <a:gd name="connsiteX5-431" fmla="*/ 2178539 w 2178539"/>
              <a:gd name="connsiteY5-432" fmla="*/ 1719618 h 3261815"/>
              <a:gd name="connsiteX6-433" fmla="*/ 1871465 w 2178539"/>
              <a:gd name="connsiteY6-434" fmla="*/ 0 h 3261815"/>
              <a:gd name="connsiteX7-435" fmla="*/ 1789578 w 2178539"/>
              <a:gd name="connsiteY7-436" fmla="*/ 13648 h 3261815"/>
              <a:gd name="connsiteX8-437" fmla="*/ 1175429 w 2178539"/>
              <a:gd name="connsiteY8-438" fmla="*/ 156949 h 3261815"/>
              <a:gd name="connsiteX9-439" fmla="*/ 411154 w 2178539"/>
              <a:gd name="connsiteY9-440" fmla="*/ 27296 h 3261815"/>
              <a:gd name="connsiteX0-441" fmla="*/ 411154 w 2178539"/>
              <a:gd name="connsiteY0-442" fmla="*/ 27296 h 3261815"/>
              <a:gd name="connsiteX1-443" fmla="*/ 322444 w 2178539"/>
              <a:gd name="connsiteY1-444" fmla="*/ 1801504 h 3261815"/>
              <a:gd name="connsiteX2-445" fmla="*/ 704581 w 2178539"/>
              <a:gd name="connsiteY2-446" fmla="*/ 3261815 h 3261815"/>
              <a:gd name="connsiteX3-447" fmla="*/ 1216372 w 2178539"/>
              <a:gd name="connsiteY3-448" fmla="*/ 1951629 h 3261815"/>
              <a:gd name="connsiteX4-449" fmla="*/ 1680396 w 2178539"/>
              <a:gd name="connsiteY4-450" fmla="*/ 3261815 h 3261815"/>
              <a:gd name="connsiteX5-451" fmla="*/ 2178539 w 2178539"/>
              <a:gd name="connsiteY5-452" fmla="*/ 1719618 h 3261815"/>
              <a:gd name="connsiteX6-453" fmla="*/ 1871465 w 2178539"/>
              <a:gd name="connsiteY6-454" fmla="*/ 0 h 3261815"/>
              <a:gd name="connsiteX7-455" fmla="*/ 1789578 w 2178539"/>
              <a:gd name="connsiteY7-456" fmla="*/ 13648 h 3261815"/>
              <a:gd name="connsiteX8-457" fmla="*/ 1175429 w 2178539"/>
              <a:gd name="connsiteY8-458" fmla="*/ 156949 h 3261815"/>
              <a:gd name="connsiteX9-459" fmla="*/ 411154 w 2178539"/>
              <a:gd name="connsiteY9-460" fmla="*/ 27296 h 3261815"/>
              <a:gd name="connsiteX0-461" fmla="*/ 411154 w 2178539"/>
              <a:gd name="connsiteY0-462" fmla="*/ 27296 h 3261815"/>
              <a:gd name="connsiteX1-463" fmla="*/ 322444 w 2178539"/>
              <a:gd name="connsiteY1-464" fmla="*/ 1801504 h 3261815"/>
              <a:gd name="connsiteX2-465" fmla="*/ 704581 w 2178539"/>
              <a:gd name="connsiteY2-466" fmla="*/ 3261815 h 3261815"/>
              <a:gd name="connsiteX3-467" fmla="*/ 1216372 w 2178539"/>
              <a:gd name="connsiteY3-468" fmla="*/ 1951629 h 3261815"/>
              <a:gd name="connsiteX4-469" fmla="*/ 1707692 w 2178539"/>
              <a:gd name="connsiteY4-470" fmla="*/ 3254991 h 3261815"/>
              <a:gd name="connsiteX5-471" fmla="*/ 2178539 w 2178539"/>
              <a:gd name="connsiteY5-472" fmla="*/ 1719618 h 3261815"/>
              <a:gd name="connsiteX6-473" fmla="*/ 1871465 w 2178539"/>
              <a:gd name="connsiteY6-474" fmla="*/ 0 h 3261815"/>
              <a:gd name="connsiteX7-475" fmla="*/ 1789578 w 2178539"/>
              <a:gd name="connsiteY7-476" fmla="*/ 13648 h 3261815"/>
              <a:gd name="connsiteX8-477" fmla="*/ 1175429 w 2178539"/>
              <a:gd name="connsiteY8-478" fmla="*/ 156949 h 3261815"/>
              <a:gd name="connsiteX9-479" fmla="*/ 411154 w 2178539"/>
              <a:gd name="connsiteY9-480" fmla="*/ 27296 h 3261815"/>
              <a:gd name="connsiteX0-481" fmla="*/ 411154 w 2178539"/>
              <a:gd name="connsiteY0-482" fmla="*/ 27296 h 3261815"/>
              <a:gd name="connsiteX1-483" fmla="*/ 322444 w 2178539"/>
              <a:gd name="connsiteY1-484" fmla="*/ 1801504 h 3261815"/>
              <a:gd name="connsiteX2-485" fmla="*/ 704581 w 2178539"/>
              <a:gd name="connsiteY2-486" fmla="*/ 3261815 h 3261815"/>
              <a:gd name="connsiteX3-487" fmla="*/ 1216372 w 2178539"/>
              <a:gd name="connsiteY3-488" fmla="*/ 1951629 h 3261815"/>
              <a:gd name="connsiteX4-489" fmla="*/ 1707692 w 2178539"/>
              <a:gd name="connsiteY4-490" fmla="*/ 3254991 h 3261815"/>
              <a:gd name="connsiteX5-491" fmla="*/ 2178539 w 2178539"/>
              <a:gd name="connsiteY5-492" fmla="*/ 1719618 h 3261815"/>
              <a:gd name="connsiteX6-493" fmla="*/ 1871465 w 2178539"/>
              <a:gd name="connsiteY6-494" fmla="*/ 0 h 3261815"/>
              <a:gd name="connsiteX7-495" fmla="*/ 1789578 w 2178539"/>
              <a:gd name="connsiteY7-496" fmla="*/ 13648 h 3261815"/>
              <a:gd name="connsiteX8-497" fmla="*/ 1175429 w 2178539"/>
              <a:gd name="connsiteY8-498" fmla="*/ 156949 h 3261815"/>
              <a:gd name="connsiteX9-499" fmla="*/ 411154 w 2178539"/>
              <a:gd name="connsiteY9-500" fmla="*/ 27296 h 3261815"/>
              <a:gd name="connsiteX0-501" fmla="*/ 411154 w 2178539"/>
              <a:gd name="connsiteY0-502" fmla="*/ 27296 h 3261815"/>
              <a:gd name="connsiteX1-503" fmla="*/ 322444 w 2178539"/>
              <a:gd name="connsiteY1-504" fmla="*/ 1801504 h 3261815"/>
              <a:gd name="connsiteX2-505" fmla="*/ 704581 w 2178539"/>
              <a:gd name="connsiteY2-506" fmla="*/ 3261815 h 3261815"/>
              <a:gd name="connsiteX3-507" fmla="*/ 1216372 w 2178539"/>
              <a:gd name="connsiteY3-508" fmla="*/ 1951629 h 3261815"/>
              <a:gd name="connsiteX4-509" fmla="*/ 1707692 w 2178539"/>
              <a:gd name="connsiteY4-510" fmla="*/ 3254991 h 3261815"/>
              <a:gd name="connsiteX5-511" fmla="*/ 2178539 w 2178539"/>
              <a:gd name="connsiteY5-512" fmla="*/ 1719618 h 3261815"/>
              <a:gd name="connsiteX6-513" fmla="*/ 1871465 w 2178539"/>
              <a:gd name="connsiteY6-514" fmla="*/ 0 h 3261815"/>
              <a:gd name="connsiteX7-515" fmla="*/ 1789578 w 2178539"/>
              <a:gd name="connsiteY7-516" fmla="*/ 13648 h 3261815"/>
              <a:gd name="connsiteX8-517" fmla="*/ 1175429 w 2178539"/>
              <a:gd name="connsiteY8-518" fmla="*/ 156949 h 3261815"/>
              <a:gd name="connsiteX9-519" fmla="*/ 411154 w 2178539"/>
              <a:gd name="connsiteY9-520" fmla="*/ 27296 h 3261815"/>
              <a:gd name="connsiteX0-521" fmla="*/ 411154 w 2178539"/>
              <a:gd name="connsiteY0-522" fmla="*/ 27296 h 3261815"/>
              <a:gd name="connsiteX1-523" fmla="*/ 322444 w 2178539"/>
              <a:gd name="connsiteY1-524" fmla="*/ 1801504 h 3261815"/>
              <a:gd name="connsiteX2-525" fmla="*/ 704581 w 2178539"/>
              <a:gd name="connsiteY2-526" fmla="*/ 3261815 h 3261815"/>
              <a:gd name="connsiteX3-527" fmla="*/ 1216372 w 2178539"/>
              <a:gd name="connsiteY3-528" fmla="*/ 1951629 h 3261815"/>
              <a:gd name="connsiteX4-529" fmla="*/ 1707692 w 2178539"/>
              <a:gd name="connsiteY4-530" fmla="*/ 3254991 h 3261815"/>
              <a:gd name="connsiteX5-531" fmla="*/ 2178539 w 2178539"/>
              <a:gd name="connsiteY5-532" fmla="*/ 1719618 h 3261815"/>
              <a:gd name="connsiteX6-533" fmla="*/ 1871465 w 2178539"/>
              <a:gd name="connsiteY6-534" fmla="*/ 0 h 3261815"/>
              <a:gd name="connsiteX7-535" fmla="*/ 1789578 w 2178539"/>
              <a:gd name="connsiteY7-536" fmla="*/ 13648 h 3261815"/>
              <a:gd name="connsiteX8-537" fmla="*/ 1175429 w 2178539"/>
              <a:gd name="connsiteY8-538" fmla="*/ 156949 h 3261815"/>
              <a:gd name="connsiteX9-539" fmla="*/ 411154 w 2178539"/>
              <a:gd name="connsiteY9-540" fmla="*/ 27296 h 3261815"/>
              <a:gd name="connsiteX0-541" fmla="*/ 411154 w 2178539"/>
              <a:gd name="connsiteY0-542" fmla="*/ 27296 h 3261815"/>
              <a:gd name="connsiteX1-543" fmla="*/ 322444 w 2178539"/>
              <a:gd name="connsiteY1-544" fmla="*/ 1801504 h 3261815"/>
              <a:gd name="connsiteX2-545" fmla="*/ 704581 w 2178539"/>
              <a:gd name="connsiteY2-546" fmla="*/ 3261815 h 3261815"/>
              <a:gd name="connsiteX3-547" fmla="*/ 1216372 w 2178539"/>
              <a:gd name="connsiteY3-548" fmla="*/ 1951629 h 3261815"/>
              <a:gd name="connsiteX4-549" fmla="*/ 1707692 w 2178539"/>
              <a:gd name="connsiteY4-550" fmla="*/ 3254991 h 3261815"/>
              <a:gd name="connsiteX5-551" fmla="*/ 2178539 w 2178539"/>
              <a:gd name="connsiteY5-552" fmla="*/ 1719618 h 3261815"/>
              <a:gd name="connsiteX6-553" fmla="*/ 1871465 w 2178539"/>
              <a:gd name="connsiteY6-554" fmla="*/ 0 h 3261815"/>
              <a:gd name="connsiteX7-555" fmla="*/ 1789578 w 2178539"/>
              <a:gd name="connsiteY7-556" fmla="*/ 13648 h 3261815"/>
              <a:gd name="connsiteX8-557" fmla="*/ 1175429 w 2178539"/>
              <a:gd name="connsiteY8-558" fmla="*/ 156949 h 3261815"/>
              <a:gd name="connsiteX9-559" fmla="*/ 411154 w 2178539"/>
              <a:gd name="connsiteY9-560" fmla="*/ 27296 h 3261815"/>
              <a:gd name="connsiteX0-561" fmla="*/ 411154 w 2178539"/>
              <a:gd name="connsiteY0-562" fmla="*/ 27296 h 3261815"/>
              <a:gd name="connsiteX1-563" fmla="*/ 322444 w 2178539"/>
              <a:gd name="connsiteY1-564" fmla="*/ 1801504 h 3261815"/>
              <a:gd name="connsiteX2-565" fmla="*/ 704581 w 2178539"/>
              <a:gd name="connsiteY2-566" fmla="*/ 3261815 h 3261815"/>
              <a:gd name="connsiteX3-567" fmla="*/ 1216372 w 2178539"/>
              <a:gd name="connsiteY3-568" fmla="*/ 1951629 h 3261815"/>
              <a:gd name="connsiteX4-569" fmla="*/ 1707692 w 2178539"/>
              <a:gd name="connsiteY4-570" fmla="*/ 3254991 h 3261815"/>
              <a:gd name="connsiteX5-571" fmla="*/ 2178539 w 2178539"/>
              <a:gd name="connsiteY5-572" fmla="*/ 1719618 h 3261815"/>
              <a:gd name="connsiteX6-573" fmla="*/ 1871465 w 2178539"/>
              <a:gd name="connsiteY6-574" fmla="*/ 0 h 3261815"/>
              <a:gd name="connsiteX7-575" fmla="*/ 1789578 w 2178539"/>
              <a:gd name="connsiteY7-576" fmla="*/ 13648 h 3261815"/>
              <a:gd name="connsiteX8-577" fmla="*/ 1175429 w 2178539"/>
              <a:gd name="connsiteY8-578" fmla="*/ 156949 h 3261815"/>
              <a:gd name="connsiteX9-579" fmla="*/ 411154 w 2178539"/>
              <a:gd name="connsiteY9-580" fmla="*/ 27296 h 3261815"/>
              <a:gd name="connsiteX0-581" fmla="*/ 411154 w 2144420"/>
              <a:gd name="connsiteY0-582" fmla="*/ 27296 h 3261815"/>
              <a:gd name="connsiteX1-583" fmla="*/ 322444 w 2144420"/>
              <a:gd name="connsiteY1-584" fmla="*/ 1801504 h 3261815"/>
              <a:gd name="connsiteX2-585" fmla="*/ 704581 w 2144420"/>
              <a:gd name="connsiteY2-586" fmla="*/ 3261815 h 3261815"/>
              <a:gd name="connsiteX3-587" fmla="*/ 1216372 w 2144420"/>
              <a:gd name="connsiteY3-588" fmla="*/ 1951629 h 3261815"/>
              <a:gd name="connsiteX4-589" fmla="*/ 1707692 w 2144420"/>
              <a:gd name="connsiteY4-590" fmla="*/ 3254991 h 3261815"/>
              <a:gd name="connsiteX5-591" fmla="*/ 2144420 w 2144420"/>
              <a:gd name="connsiteY5-592" fmla="*/ 1753737 h 3261815"/>
              <a:gd name="connsiteX6-593" fmla="*/ 1871465 w 2144420"/>
              <a:gd name="connsiteY6-594" fmla="*/ 0 h 3261815"/>
              <a:gd name="connsiteX7-595" fmla="*/ 1789578 w 2144420"/>
              <a:gd name="connsiteY7-596" fmla="*/ 13648 h 3261815"/>
              <a:gd name="connsiteX8-597" fmla="*/ 1175429 w 2144420"/>
              <a:gd name="connsiteY8-598" fmla="*/ 156949 h 3261815"/>
              <a:gd name="connsiteX9-599" fmla="*/ 411154 w 2144420"/>
              <a:gd name="connsiteY9-600" fmla="*/ 27296 h 3261815"/>
              <a:gd name="connsiteX0-601" fmla="*/ 411154 w 2144420"/>
              <a:gd name="connsiteY0-602" fmla="*/ 27296 h 3261815"/>
              <a:gd name="connsiteX1-603" fmla="*/ 322444 w 2144420"/>
              <a:gd name="connsiteY1-604" fmla="*/ 1801504 h 3261815"/>
              <a:gd name="connsiteX2-605" fmla="*/ 704581 w 2144420"/>
              <a:gd name="connsiteY2-606" fmla="*/ 3261815 h 3261815"/>
              <a:gd name="connsiteX3-607" fmla="*/ 1216372 w 2144420"/>
              <a:gd name="connsiteY3-608" fmla="*/ 1951629 h 3261815"/>
              <a:gd name="connsiteX4-609" fmla="*/ 1707692 w 2144420"/>
              <a:gd name="connsiteY4-610" fmla="*/ 3254991 h 3261815"/>
              <a:gd name="connsiteX5-611" fmla="*/ 2144420 w 2144420"/>
              <a:gd name="connsiteY5-612" fmla="*/ 1753737 h 3261815"/>
              <a:gd name="connsiteX6-613" fmla="*/ 1871465 w 2144420"/>
              <a:gd name="connsiteY6-614" fmla="*/ 0 h 3261815"/>
              <a:gd name="connsiteX7-615" fmla="*/ 1789578 w 2144420"/>
              <a:gd name="connsiteY7-616" fmla="*/ 13648 h 3261815"/>
              <a:gd name="connsiteX8-617" fmla="*/ 1175429 w 2144420"/>
              <a:gd name="connsiteY8-618" fmla="*/ 156949 h 3261815"/>
              <a:gd name="connsiteX9-619" fmla="*/ 411154 w 2144420"/>
              <a:gd name="connsiteY9-620" fmla="*/ 27296 h 3261815"/>
              <a:gd name="connsiteX0-621" fmla="*/ 411154 w 2144420"/>
              <a:gd name="connsiteY0-622" fmla="*/ 27296 h 3261815"/>
              <a:gd name="connsiteX1-623" fmla="*/ 322444 w 2144420"/>
              <a:gd name="connsiteY1-624" fmla="*/ 1801504 h 3261815"/>
              <a:gd name="connsiteX2-625" fmla="*/ 704581 w 2144420"/>
              <a:gd name="connsiteY2-626" fmla="*/ 3261815 h 3261815"/>
              <a:gd name="connsiteX3-627" fmla="*/ 1216372 w 2144420"/>
              <a:gd name="connsiteY3-628" fmla="*/ 1951629 h 3261815"/>
              <a:gd name="connsiteX4-629" fmla="*/ 1707692 w 2144420"/>
              <a:gd name="connsiteY4-630" fmla="*/ 3254991 h 3261815"/>
              <a:gd name="connsiteX5-631" fmla="*/ 2144420 w 2144420"/>
              <a:gd name="connsiteY5-632" fmla="*/ 1753737 h 3261815"/>
              <a:gd name="connsiteX6-633" fmla="*/ 1871465 w 2144420"/>
              <a:gd name="connsiteY6-634" fmla="*/ 0 h 3261815"/>
              <a:gd name="connsiteX7-635" fmla="*/ 1789578 w 2144420"/>
              <a:gd name="connsiteY7-636" fmla="*/ 13648 h 3261815"/>
              <a:gd name="connsiteX8-637" fmla="*/ 1175429 w 2144420"/>
              <a:gd name="connsiteY8-638" fmla="*/ 156949 h 3261815"/>
              <a:gd name="connsiteX9-639" fmla="*/ 411154 w 2144420"/>
              <a:gd name="connsiteY9-640" fmla="*/ 27296 h 3261815"/>
              <a:gd name="connsiteX0-641" fmla="*/ 411154 w 2205171"/>
              <a:gd name="connsiteY0-642" fmla="*/ 27296 h 3261815"/>
              <a:gd name="connsiteX1-643" fmla="*/ 322444 w 2205171"/>
              <a:gd name="connsiteY1-644" fmla="*/ 1801504 h 3261815"/>
              <a:gd name="connsiteX2-645" fmla="*/ 704581 w 2205171"/>
              <a:gd name="connsiteY2-646" fmla="*/ 3261815 h 3261815"/>
              <a:gd name="connsiteX3-647" fmla="*/ 1216372 w 2205171"/>
              <a:gd name="connsiteY3-648" fmla="*/ 1951629 h 3261815"/>
              <a:gd name="connsiteX4-649" fmla="*/ 1707692 w 2205171"/>
              <a:gd name="connsiteY4-650" fmla="*/ 3254991 h 3261815"/>
              <a:gd name="connsiteX5-651" fmla="*/ 2144420 w 2205171"/>
              <a:gd name="connsiteY5-652" fmla="*/ 1753737 h 3261815"/>
              <a:gd name="connsiteX6-653" fmla="*/ 1871465 w 2205171"/>
              <a:gd name="connsiteY6-654" fmla="*/ 0 h 3261815"/>
              <a:gd name="connsiteX7-655" fmla="*/ 1789578 w 2205171"/>
              <a:gd name="connsiteY7-656" fmla="*/ 13648 h 3261815"/>
              <a:gd name="connsiteX8-657" fmla="*/ 1175429 w 2205171"/>
              <a:gd name="connsiteY8-658" fmla="*/ 156949 h 3261815"/>
              <a:gd name="connsiteX9-659" fmla="*/ 411154 w 2205171"/>
              <a:gd name="connsiteY9-660" fmla="*/ 27296 h 3261815"/>
              <a:gd name="connsiteX0-661" fmla="*/ 411154 w 2145061"/>
              <a:gd name="connsiteY0-662" fmla="*/ 23869 h 3258388"/>
              <a:gd name="connsiteX1-663" fmla="*/ 322444 w 2145061"/>
              <a:gd name="connsiteY1-664" fmla="*/ 1798077 h 3258388"/>
              <a:gd name="connsiteX2-665" fmla="*/ 704581 w 2145061"/>
              <a:gd name="connsiteY2-666" fmla="*/ 3258388 h 3258388"/>
              <a:gd name="connsiteX3-667" fmla="*/ 1216372 w 2145061"/>
              <a:gd name="connsiteY3-668" fmla="*/ 1948202 h 3258388"/>
              <a:gd name="connsiteX4-669" fmla="*/ 1707692 w 2145061"/>
              <a:gd name="connsiteY4-670" fmla="*/ 3251564 h 3258388"/>
              <a:gd name="connsiteX5-671" fmla="*/ 2144420 w 2145061"/>
              <a:gd name="connsiteY5-672" fmla="*/ 1750310 h 3258388"/>
              <a:gd name="connsiteX6-673" fmla="*/ 1789578 w 2145061"/>
              <a:gd name="connsiteY6-674" fmla="*/ 10221 h 3258388"/>
              <a:gd name="connsiteX7-675" fmla="*/ 1175429 w 2145061"/>
              <a:gd name="connsiteY7-676" fmla="*/ 153522 h 3258388"/>
              <a:gd name="connsiteX8-677" fmla="*/ 411154 w 2145061"/>
              <a:gd name="connsiteY8-678" fmla="*/ 23869 h 3258388"/>
              <a:gd name="connsiteX0-679" fmla="*/ 411154 w 2146076"/>
              <a:gd name="connsiteY0-680" fmla="*/ 23869 h 3258388"/>
              <a:gd name="connsiteX1-681" fmla="*/ 322444 w 2146076"/>
              <a:gd name="connsiteY1-682" fmla="*/ 1798077 h 3258388"/>
              <a:gd name="connsiteX2-683" fmla="*/ 704581 w 2146076"/>
              <a:gd name="connsiteY2-684" fmla="*/ 3258388 h 3258388"/>
              <a:gd name="connsiteX3-685" fmla="*/ 1216372 w 2146076"/>
              <a:gd name="connsiteY3-686" fmla="*/ 1948202 h 3258388"/>
              <a:gd name="connsiteX4-687" fmla="*/ 1707692 w 2146076"/>
              <a:gd name="connsiteY4-688" fmla="*/ 3251564 h 3258388"/>
              <a:gd name="connsiteX5-689" fmla="*/ 2144420 w 2146076"/>
              <a:gd name="connsiteY5-690" fmla="*/ 1750310 h 3258388"/>
              <a:gd name="connsiteX6-691" fmla="*/ 1926056 w 2146076"/>
              <a:gd name="connsiteY6-692" fmla="*/ 17045 h 3258388"/>
              <a:gd name="connsiteX7-693" fmla="*/ 1175429 w 2146076"/>
              <a:gd name="connsiteY7-694" fmla="*/ 153522 h 3258388"/>
              <a:gd name="connsiteX8-695" fmla="*/ 411154 w 2146076"/>
              <a:gd name="connsiteY8-696" fmla="*/ 23869 h 3258388"/>
              <a:gd name="connsiteX0-697" fmla="*/ 411154 w 2374416"/>
              <a:gd name="connsiteY0-698" fmla="*/ 23869 h 3258388"/>
              <a:gd name="connsiteX1-699" fmla="*/ 322444 w 2374416"/>
              <a:gd name="connsiteY1-700" fmla="*/ 1798077 h 3258388"/>
              <a:gd name="connsiteX2-701" fmla="*/ 704581 w 2374416"/>
              <a:gd name="connsiteY2-702" fmla="*/ 3258388 h 3258388"/>
              <a:gd name="connsiteX3-703" fmla="*/ 1216372 w 2374416"/>
              <a:gd name="connsiteY3-704" fmla="*/ 1948202 h 3258388"/>
              <a:gd name="connsiteX4-705" fmla="*/ 1707692 w 2374416"/>
              <a:gd name="connsiteY4-706" fmla="*/ 3251564 h 3258388"/>
              <a:gd name="connsiteX5-707" fmla="*/ 2144420 w 2374416"/>
              <a:gd name="connsiteY5-708" fmla="*/ 1750310 h 3258388"/>
              <a:gd name="connsiteX6-709" fmla="*/ 1926056 w 2374416"/>
              <a:gd name="connsiteY6-710" fmla="*/ 17045 h 3258388"/>
              <a:gd name="connsiteX7-711" fmla="*/ 1175429 w 2374416"/>
              <a:gd name="connsiteY7-712" fmla="*/ 153522 h 3258388"/>
              <a:gd name="connsiteX8-713" fmla="*/ 411154 w 2374416"/>
              <a:gd name="connsiteY8-714" fmla="*/ 23869 h 3258388"/>
              <a:gd name="connsiteX0-715" fmla="*/ 411154 w 2441693"/>
              <a:gd name="connsiteY0-716" fmla="*/ 23869 h 3258388"/>
              <a:gd name="connsiteX1-717" fmla="*/ 322444 w 2441693"/>
              <a:gd name="connsiteY1-718" fmla="*/ 1798077 h 3258388"/>
              <a:gd name="connsiteX2-719" fmla="*/ 704581 w 2441693"/>
              <a:gd name="connsiteY2-720" fmla="*/ 3258388 h 3258388"/>
              <a:gd name="connsiteX3-721" fmla="*/ 1216372 w 2441693"/>
              <a:gd name="connsiteY3-722" fmla="*/ 1948202 h 3258388"/>
              <a:gd name="connsiteX4-723" fmla="*/ 1707692 w 2441693"/>
              <a:gd name="connsiteY4-724" fmla="*/ 3251564 h 3258388"/>
              <a:gd name="connsiteX5-725" fmla="*/ 2144420 w 2441693"/>
              <a:gd name="connsiteY5-726" fmla="*/ 1750310 h 3258388"/>
              <a:gd name="connsiteX6-727" fmla="*/ 1926056 w 2441693"/>
              <a:gd name="connsiteY6-728" fmla="*/ 17045 h 3258388"/>
              <a:gd name="connsiteX7-729" fmla="*/ 1175429 w 2441693"/>
              <a:gd name="connsiteY7-730" fmla="*/ 153522 h 3258388"/>
              <a:gd name="connsiteX8-731" fmla="*/ 411154 w 2441693"/>
              <a:gd name="connsiteY8-732" fmla="*/ 23869 h 3258388"/>
              <a:gd name="connsiteX0-733" fmla="*/ 411154 w 2377348"/>
              <a:gd name="connsiteY0-734" fmla="*/ 23869 h 3258388"/>
              <a:gd name="connsiteX1-735" fmla="*/ 322444 w 2377348"/>
              <a:gd name="connsiteY1-736" fmla="*/ 1798077 h 3258388"/>
              <a:gd name="connsiteX2-737" fmla="*/ 704581 w 2377348"/>
              <a:gd name="connsiteY2-738" fmla="*/ 3258388 h 3258388"/>
              <a:gd name="connsiteX3-739" fmla="*/ 1216372 w 2377348"/>
              <a:gd name="connsiteY3-740" fmla="*/ 1948202 h 3258388"/>
              <a:gd name="connsiteX4-741" fmla="*/ 1707692 w 2377348"/>
              <a:gd name="connsiteY4-742" fmla="*/ 3251564 h 3258388"/>
              <a:gd name="connsiteX5-743" fmla="*/ 2144420 w 2377348"/>
              <a:gd name="connsiteY5-744" fmla="*/ 1750310 h 3258388"/>
              <a:gd name="connsiteX6-745" fmla="*/ 1926056 w 2377348"/>
              <a:gd name="connsiteY6-746" fmla="*/ 17045 h 3258388"/>
              <a:gd name="connsiteX7-747" fmla="*/ 1175429 w 2377348"/>
              <a:gd name="connsiteY7-748" fmla="*/ 153522 h 3258388"/>
              <a:gd name="connsiteX8-749" fmla="*/ 411154 w 2377348"/>
              <a:gd name="connsiteY8-750" fmla="*/ 23869 h 3258388"/>
              <a:gd name="connsiteX0-751" fmla="*/ 411154 w 2424220"/>
              <a:gd name="connsiteY0-752" fmla="*/ 23869 h 3258388"/>
              <a:gd name="connsiteX1-753" fmla="*/ 322444 w 2424220"/>
              <a:gd name="connsiteY1-754" fmla="*/ 1798077 h 3258388"/>
              <a:gd name="connsiteX2-755" fmla="*/ 704581 w 2424220"/>
              <a:gd name="connsiteY2-756" fmla="*/ 3258388 h 3258388"/>
              <a:gd name="connsiteX3-757" fmla="*/ 1216372 w 2424220"/>
              <a:gd name="connsiteY3-758" fmla="*/ 1948202 h 3258388"/>
              <a:gd name="connsiteX4-759" fmla="*/ 1707692 w 2424220"/>
              <a:gd name="connsiteY4-760" fmla="*/ 3251564 h 3258388"/>
              <a:gd name="connsiteX5-761" fmla="*/ 2144420 w 2424220"/>
              <a:gd name="connsiteY5-762" fmla="*/ 1750310 h 3258388"/>
              <a:gd name="connsiteX6-763" fmla="*/ 1926056 w 2424220"/>
              <a:gd name="connsiteY6-764" fmla="*/ 17045 h 3258388"/>
              <a:gd name="connsiteX7-765" fmla="*/ 1175429 w 2424220"/>
              <a:gd name="connsiteY7-766" fmla="*/ 153522 h 3258388"/>
              <a:gd name="connsiteX8-767" fmla="*/ 411154 w 2424220"/>
              <a:gd name="connsiteY8-768" fmla="*/ 23869 h 3258388"/>
              <a:gd name="connsiteX0-769" fmla="*/ 411154 w 2449010"/>
              <a:gd name="connsiteY0-770" fmla="*/ 23869 h 3258388"/>
              <a:gd name="connsiteX1-771" fmla="*/ 322444 w 2449010"/>
              <a:gd name="connsiteY1-772" fmla="*/ 1798077 h 3258388"/>
              <a:gd name="connsiteX2-773" fmla="*/ 704581 w 2449010"/>
              <a:gd name="connsiteY2-774" fmla="*/ 3258388 h 3258388"/>
              <a:gd name="connsiteX3-775" fmla="*/ 1216372 w 2449010"/>
              <a:gd name="connsiteY3-776" fmla="*/ 1948202 h 3258388"/>
              <a:gd name="connsiteX4-777" fmla="*/ 1707692 w 2449010"/>
              <a:gd name="connsiteY4-778" fmla="*/ 3251564 h 3258388"/>
              <a:gd name="connsiteX5-779" fmla="*/ 2144420 w 2449010"/>
              <a:gd name="connsiteY5-780" fmla="*/ 1750310 h 3258388"/>
              <a:gd name="connsiteX6-781" fmla="*/ 1926056 w 2449010"/>
              <a:gd name="connsiteY6-782" fmla="*/ 17045 h 3258388"/>
              <a:gd name="connsiteX7-783" fmla="*/ 1175429 w 2449010"/>
              <a:gd name="connsiteY7-784" fmla="*/ 153522 h 3258388"/>
              <a:gd name="connsiteX8-785" fmla="*/ 411154 w 2449010"/>
              <a:gd name="connsiteY8-786" fmla="*/ 23869 h 3258388"/>
              <a:gd name="connsiteX0-787" fmla="*/ 411154 w 2433593"/>
              <a:gd name="connsiteY0-788" fmla="*/ 23869 h 3258388"/>
              <a:gd name="connsiteX1-789" fmla="*/ 322444 w 2433593"/>
              <a:gd name="connsiteY1-790" fmla="*/ 1798077 h 3258388"/>
              <a:gd name="connsiteX2-791" fmla="*/ 704581 w 2433593"/>
              <a:gd name="connsiteY2-792" fmla="*/ 3258388 h 3258388"/>
              <a:gd name="connsiteX3-793" fmla="*/ 1216372 w 2433593"/>
              <a:gd name="connsiteY3-794" fmla="*/ 1948202 h 3258388"/>
              <a:gd name="connsiteX4-795" fmla="*/ 1707692 w 2433593"/>
              <a:gd name="connsiteY4-796" fmla="*/ 3251564 h 3258388"/>
              <a:gd name="connsiteX5-797" fmla="*/ 2144420 w 2433593"/>
              <a:gd name="connsiteY5-798" fmla="*/ 1750310 h 3258388"/>
              <a:gd name="connsiteX6-799" fmla="*/ 1926056 w 2433593"/>
              <a:gd name="connsiteY6-800" fmla="*/ 17045 h 3258388"/>
              <a:gd name="connsiteX7-801" fmla="*/ 1175429 w 2433593"/>
              <a:gd name="connsiteY7-802" fmla="*/ 153522 h 3258388"/>
              <a:gd name="connsiteX8-803" fmla="*/ 411154 w 2433593"/>
              <a:gd name="connsiteY8-804" fmla="*/ 23869 h 3258388"/>
              <a:gd name="connsiteX0-805" fmla="*/ 411154 w 2433593"/>
              <a:gd name="connsiteY0-806" fmla="*/ 23869 h 3258388"/>
              <a:gd name="connsiteX1-807" fmla="*/ 322444 w 2433593"/>
              <a:gd name="connsiteY1-808" fmla="*/ 1798077 h 3258388"/>
              <a:gd name="connsiteX2-809" fmla="*/ 704581 w 2433593"/>
              <a:gd name="connsiteY2-810" fmla="*/ 3258388 h 3258388"/>
              <a:gd name="connsiteX3-811" fmla="*/ 1216372 w 2433593"/>
              <a:gd name="connsiteY3-812" fmla="*/ 1948202 h 3258388"/>
              <a:gd name="connsiteX4-813" fmla="*/ 1707692 w 2433593"/>
              <a:gd name="connsiteY4-814" fmla="*/ 3251564 h 3258388"/>
              <a:gd name="connsiteX5-815" fmla="*/ 2144420 w 2433593"/>
              <a:gd name="connsiteY5-816" fmla="*/ 1750310 h 3258388"/>
              <a:gd name="connsiteX6-817" fmla="*/ 1926056 w 2433593"/>
              <a:gd name="connsiteY6-818" fmla="*/ 17045 h 3258388"/>
              <a:gd name="connsiteX7-819" fmla="*/ 1175429 w 2433593"/>
              <a:gd name="connsiteY7-820" fmla="*/ 153522 h 3258388"/>
              <a:gd name="connsiteX8-821" fmla="*/ 411154 w 2433593"/>
              <a:gd name="connsiteY8-822" fmla="*/ 23869 h 3258388"/>
              <a:gd name="connsiteX0-823" fmla="*/ 411154 w 2433593"/>
              <a:gd name="connsiteY0-824" fmla="*/ 23869 h 3258388"/>
              <a:gd name="connsiteX1-825" fmla="*/ 322444 w 2433593"/>
              <a:gd name="connsiteY1-826" fmla="*/ 1798077 h 3258388"/>
              <a:gd name="connsiteX2-827" fmla="*/ 704581 w 2433593"/>
              <a:gd name="connsiteY2-828" fmla="*/ 3258388 h 3258388"/>
              <a:gd name="connsiteX3-829" fmla="*/ 1216372 w 2433593"/>
              <a:gd name="connsiteY3-830" fmla="*/ 1948202 h 3258388"/>
              <a:gd name="connsiteX4-831" fmla="*/ 1707692 w 2433593"/>
              <a:gd name="connsiteY4-832" fmla="*/ 3251564 h 3258388"/>
              <a:gd name="connsiteX5-833" fmla="*/ 2144420 w 2433593"/>
              <a:gd name="connsiteY5-834" fmla="*/ 1750310 h 3258388"/>
              <a:gd name="connsiteX6-835" fmla="*/ 1926056 w 2433593"/>
              <a:gd name="connsiteY6-836" fmla="*/ 17045 h 3258388"/>
              <a:gd name="connsiteX7-837" fmla="*/ 1175429 w 2433593"/>
              <a:gd name="connsiteY7-838" fmla="*/ 153522 h 3258388"/>
              <a:gd name="connsiteX8-839" fmla="*/ 411154 w 2433593"/>
              <a:gd name="connsiteY8-840" fmla="*/ 23869 h 3258388"/>
              <a:gd name="connsiteX0-841" fmla="*/ 411154 w 2433593"/>
              <a:gd name="connsiteY0-842" fmla="*/ 23869 h 3258388"/>
              <a:gd name="connsiteX1-843" fmla="*/ 322444 w 2433593"/>
              <a:gd name="connsiteY1-844" fmla="*/ 1798077 h 3258388"/>
              <a:gd name="connsiteX2-845" fmla="*/ 704581 w 2433593"/>
              <a:gd name="connsiteY2-846" fmla="*/ 3258388 h 3258388"/>
              <a:gd name="connsiteX3-847" fmla="*/ 1216372 w 2433593"/>
              <a:gd name="connsiteY3-848" fmla="*/ 1948202 h 3258388"/>
              <a:gd name="connsiteX4-849" fmla="*/ 1707692 w 2433593"/>
              <a:gd name="connsiteY4-850" fmla="*/ 3251564 h 3258388"/>
              <a:gd name="connsiteX5-851" fmla="*/ 2144420 w 2433593"/>
              <a:gd name="connsiteY5-852" fmla="*/ 1750310 h 3258388"/>
              <a:gd name="connsiteX6-853" fmla="*/ 1926056 w 2433593"/>
              <a:gd name="connsiteY6-854" fmla="*/ 17045 h 3258388"/>
              <a:gd name="connsiteX7-855" fmla="*/ 1175429 w 2433593"/>
              <a:gd name="connsiteY7-856" fmla="*/ 153522 h 3258388"/>
              <a:gd name="connsiteX8-857" fmla="*/ 411154 w 2433593"/>
              <a:gd name="connsiteY8-858" fmla="*/ 23869 h 32583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p:cNvGrpSpPr>
            <a:grpSpLocks noChangeAspect="1"/>
          </p:cNvGrpSpPr>
          <p:nvPr/>
        </p:nvGrpSpPr>
        <p:grpSpPr>
          <a:xfrm>
            <a:off x="6958207" y="2588127"/>
            <a:ext cx="325734" cy="529812"/>
            <a:chOff x="2071598" y="2060848"/>
            <a:chExt cx="1917605" cy="3137144"/>
          </a:xfrm>
          <a:solidFill>
            <a:srgbClr val="F45D57"/>
          </a:solidFill>
        </p:grpSpPr>
        <p:sp>
          <p:nvSpPr>
            <p:cNvPr id="65" name="Freeform 103"/>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1" fmla="*/ 812042 w 1535373"/>
                <a:gd name="connsiteY0-2" fmla="*/ 191663 h 901346"/>
                <a:gd name="connsiteX1-3" fmla="*/ 208099 w 1535373"/>
                <a:gd name="connsiteY1-4" fmla="*/ 0 h 901346"/>
                <a:gd name="connsiteX2-5" fmla="*/ 143301 w 1535373"/>
                <a:gd name="connsiteY2-6" fmla="*/ 273549 h 901346"/>
                <a:gd name="connsiteX3-7" fmla="*/ 0 w 1535373"/>
                <a:gd name="connsiteY3-8" fmla="*/ 457794 h 901346"/>
                <a:gd name="connsiteX4-9" fmla="*/ 600501 w 1535373"/>
                <a:gd name="connsiteY4-10" fmla="*/ 744397 h 901346"/>
                <a:gd name="connsiteX5-11" fmla="*/ 709684 w 1535373"/>
                <a:gd name="connsiteY5-12" fmla="*/ 635215 h 901346"/>
                <a:gd name="connsiteX6-13" fmla="*/ 887104 w 1535373"/>
                <a:gd name="connsiteY6-14" fmla="*/ 682982 h 901346"/>
                <a:gd name="connsiteX7-15" fmla="*/ 1201003 w 1535373"/>
                <a:gd name="connsiteY7-16" fmla="*/ 901346 h 901346"/>
                <a:gd name="connsiteX8-17" fmla="*/ 1535373 w 1535373"/>
                <a:gd name="connsiteY8-18" fmla="*/ 805812 h 901346"/>
                <a:gd name="connsiteX9-19" fmla="*/ 1201003 w 1535373"/>
                <a:gd name="connsiteY9-20" fmla="*/ 669334 h 901346"/>
                <a:gd name="connsiteX10-21" fmla="*/ 1262418 w 1535373"/>
                <a:gd name="connsiteY10-22" fmla="*/ 437322 h 901346"/>
                <a:gd name="connsiteX11-23" fmla="*/ 996287 w 1535373"/>
                <a:gd name="connsiteY11-24" fmla="*/ 328140 h 901346"/>
                <a:gd name="connsiteX12-25" fmla="*/ 921224 w 1535373"/>
                <a:gd name="connsiteY12-26" fmla="*/ 437322 h 901346"/>
                <a:gd name="connsiteX13-27" fmla="*/ 777922 w 1535373"/>
                <a:gd name="connsiteY13-28" fmla="*/ 375907 h 901346"/>
                <a:gd name="connsiteX14-29" fmla="*/ 812042 w 1535373"/>
                <a:gd name="connsiteY14-30" fmla="*/ 191663 h 901346"/>
                <a:gd name="connsiteX0-31" fmla="*/ 812042 w 1535373"/>
                <a:gd name="connsiteY0-32" fmla="*/ 204349 h 914032"/>
                <a:gd name="connsiteX1-33" fmla="*/ 208099 w 1535373"/>
                <a:gd name="connsiteY1-34" fmla="*/ 12686 h 914032"/>
                <a:gd name="connsiteX2-35" fmla="*/ 143301 w 1535373"/>
                <a:gd name="connsiteY2-36" fmla="*/ 286235 h 914032"/>
                <a:gd name="connsiteX3-37" fmla="*/ 0 w 1535373"/>
                <a:gd name="connsiteY3-38" fmla="*/ 470480 h 914032"/>
                <a:gd name="connsiteX4-39" fmla="*/ 600501 w 1535373"/>
                <a:gd name="connsiteY4-40" fmla="*/ 757083 h 914032"/>
                <a:gd name="connsiteX5-41" fmla="*/ 709684 w 1535373"/>
                <a:gd name="connsiteY5-42" fmla="*/ 647901 h 914032"/>
                <a:gd name="connsiteX6-43" fmla="*/ 887104 w 1535373"/>
                <a:gd name="connsiteY6-44" fmla="*/ 695668 h 914032"/>
                <a:gd name="connsiteX7-45" fmla="*/ 1201003 w 1535373"/>
                <a:gd name="connsiteY7-46" fmla="*/ 914032 h 914032"/>
                <a:gd name="connsiteX8-47" fmla="*/ 1535373 w 1535373"/>
                <a:gd name="connsiteY8-48" fmla="*/ 818498 h 914032"/>
                <a:gd name="connsiteX9-49" fmla="*/ 1201003 w 1535373"/>
                <a:gd name="connsiteY9-50" fmla="*/ 682020 h 914032"/>
                <a:gd name="connsiteX10-51" fmla="*/ 1262418 w 1535373"/>
                <a:gd name="connsiteY10-52" fmla="*/ 450008 h 914032"/>
                <a:gd name="connsiteX11-53" fmla="*/ 996287 w 1535373"/>
                <a:gd name="connsiteY11-54" fmla="*/ 340826 h 914032"/>
                <a:gd name="connsiteX12-55" fmla="*/ 921224 w 1535373"/>
                <a:gd name="connsiteY12-56" fmla="*/ 450008 h 914032"/>
                <a:gd name="connsiteX13-57" fmla="*/ 777922 w 1535373"/>
                <a:gd name="connsiteY13-58" fmla="*/ 388593 h 914032"/>
                <a:gd name="connsiteX14-59" fmla="*/ 812042 w 1535373"/>
                <a:gd name="connsiteY14-60" fmla="*/ 204349 h 914032"/>
                <a:gd name="connsiteX0-61" fmla="*/ 812042 w 1535373"/>
                <a:gd name="connsiteY0-62" fmla="*/ 204349 h 914032"/>
                <a:gd name="connsiteX1-63" fmla="*/ 208099 w 1535373"/>
                <a:gd name="connsiteY1-64" fmla="*/ 12686 h 914032"/>
                <a:gd name="connsiteX2-65" fmla="*/ 143301 w 1535373"/>
                <a:gd name="connsiteY2-66" fmla="*/ 286235 h 914032"/>
                <a:gd name="connsiteX3-67" fmla="*/ 0 w 1535373"/>
                <a:gd name="connsiteY3-68" fmla="*/ 470480 h 914032"/>
                <a:gd name="connsiteX4-69" fmla="*/ 600501 w 1535373"/>
                <a:gd name="connsiteY4-70" fmla="*/ 757083 h 914032"/>
                <a:gd name="connsiteX5-71" fmla="*/ 709684 w 1535373"/>
                <a:gd name="connsiteY5-72" fmla="*/ 647901 h 914032"/>
                <a:gd name="connsiteX6-73" fmla="*/ 887104 w 1535373"/>
                <a:gd name="connsiteY6-74" fmla="*/ 695668 h 914032"/>
                <a:gd name="connsiteX7-75" fmla="*/ 1201003 w 1535373"/>
                <a:gd name="connsiteY7-76" fmla="*/ 914032 h 914032"/>
                <a:gd name="connsiteX8-77" fmla="*/ 1535373 w 1535373"/>
                <a:gd name="connsiteY8-78" fmla="*/ 818498 h 914032"/>
                <a:gd name="connsiteX9-79" fmla="*/ 1201003 w 1535373"/>
                <a:gd name="connsiteY9-80" fmla="*/ 682020 h 914032"/>
                <a:gd name="connsiteX10-81" fmla="*/ 1262418 w 1535373"/>
                <a:gd name="connsiteY10-82" fmla="*/ 450008 h 914032"/>
                <a:gd name="connsiteX11-83" fmla="*/ 996287 w 1535373"/>
                <a:gd name="connsiteY11-84" fmla="*/ 340826 h 914032"/>
                <a:gd name="connsiteX12-85" fmla="*/ 921224 w 1535373"/>
                <a:gd name="connsiteY12-86" fmla="*/ 450008 h 914032"/>
                <a:gd name="connsiteX13-87" fmla="*/ 777922 w 1535373"/>
                <a:gd name="connsiteY13-88" fmla="*/ 388593 h 914032"/>
                <a:gd name="connsiteX14-89" fmla="*/ 812042 w 1535373"/>
                <a:gd name="connsiteY14-90" fmla="*/ 204349 h 914032"/>
                <a:gd name="connsiteX0-91" fmla="*/ 812042 w 1535373"/>
                <a:gd name="connsiteY0-92" fmla="*/ 204349 h 914032"/>
                <a:gd name="connsiteX1-93" fmla="*/ 208099 w 1535373"/>
                <a:gd name="connsiteY1-94" fmla="*/ 12686 h 914032"/>
                <a:gd name="connsiteX2-95" fmla="*/ 159203 w 1535373"/>
                <a:gd name="connsiteY2-96" fmla="*/ 306113 h 914032"/>
                <a:gd name="connsiteX3-97" fmla="*/ 0 w 1535373"/>
                <a:gd name="connsiteY3-98" fmla="*/ 470480 h 914032"/>
                <a:gd name="connsiteX4-99" fmla="*/ 600501 w 1535373"/>
                <a:gd name="connsiteY4-100" fmla="*/ 757083 h 914032"/>
                <a:gd name="connsiteX5-101" fmla="*/ 709684 w 1535373"/>
                <a:gd name="connsiteY5-102" fmla="*/ 647901 h 914032"/>
                <a:gd name="connsiteX6-103" fmla="*/ 887104 w 1535373"/>
                <a:gd name="connsiteY6-104" fmla="*/ 695668 h 914032"/>
                <a:gd name="connsiteX7-105" fmla="*/ 1201003 w 1535373"/>
                <a:gd name="connsiteY7-106" fmla="*/ 914032 h 914032"/>
                <a:gd name="connsiteX8-107" fmla="*/ 1535373 w 1535373"/>
                <a:gd name="connsiteY8-108" fmla="*/ 818498 h 914032"/>
                <a:gd name="connsiteX9-109" fmla="*/ 1201003 w 1535373"/>
                <a:gd name="connsiteY9-110" fmla="*/ 682020 h 914032"/>
                <a:gd name="connsiteX10-111" fmla="*/ 1262418 w 1535373"/>
                <a:gd name="connsiteY10-112" fmla="*/ 450008 h 914032"/>
                <a:gd name="connsiteX11-113" fmla="*/ 996287 w 1535373"/>
                <a:gd name="connsiteY11-114" fmla="*/ 340826 h 914032"/>
                <a:gd name="connsiteX12-115" fmla="*/ 921224 w 1535373"/>
                <a:gd name="connsiteY12-116" fmla="*/ 450008 h 914032"/>
                <a:gd name="connsiteX13-117" fmla="*/ 777922 w 1535373"/>
                <a:gd name="connsiteY13-118" fmla="*/ 388593 h 914032"/>
                <a:gd name="connsiteX14-119" fmla="*/ 812042 w 1535373"/>
                <a:gd name="connsiteY14-120" fmla="*/ 204349 h 914032"/>
                <a:gd name="connsiteX0-121" fmla="*/ 788188 w 1511519"/>
                <a:gd name="connsiteY0-122" fmla="*/ 204349 h 914032"/>
                <a:gd name="connsiteX1-123" fmla="*/ 184245 w 1511519"/>
                <a:gd name="connsiteY1-124" fmla="*/ 12686 h 914032"/>
                <a:gd name="connsiteX2-125" fmla="*/ 135349 w 1511519"/>
                <a:gd name="connsiteY2-126" fmla="*/ 306113 h 914032"/>
                <a:gd name="connsiteX3-127" fmla="*/ 0 w 1511519"/>
                <a:gd name="connsiteY3-128" fmla="*/ 518188 h 914032"/>
                <a:gd name="connsiteX4-129" fmla="*/ 576647 w 1511519"/>
                <a:gd name="connsiteY4-130" fmla="*/ 757083 h 914032"/>
                <a:gd name="connsiteX5-131" fmla="*/ 685830 w 1511519"/>
                <a:gd name="connsiteY5-132" fmla="*/ 647901 h 914032"/>
                <a:gd name="connsiteX6-133" fmla="*/ 863250 w 1511519"/>
                <a:gd name="connsiteY6-134" fmla="*/ 695668 h 914032"/>
                <a:gd name="connsiteX7-135" fmla="*/ 1177149 w 1511519"/>
                <a:gd name="connsiteY7-136" fmla="*/ 914032 h 914032"/>
                <a:gd name="connsiteX8-137" fmla="*/ 1511519 w 1511519"/>
                <a:gd name="connsiteY8-138" fmla="*/ 818498 h 914032"/>
                <a:gd name="connsiteX9-139" fmla="*/ 1177149 w 1511519"/>
                <a:gd name="connsiteY9-140" fmla="*/ 682020 h 914032"/>
                <a:gd name="connsiteX10-141" fmla="*/ 1238564 w 1511519"/>
                <a:gd name="connsiteY10-142" fmla="*/ 450008 h 914032"/>
                <a:gd name="connsiteX11-143" fmla="*/ 972433 w 1511519"/>
                <a:gd name="connsiteY11-144" fmla="*/ 340826 h 914032"/>
                <a:gd name="connsiteX12-145" fmla="*/ 897370 w 1511519"/>
                <a:gd name="connsiteY12-146" fmla="*/ 450008 h 914032"/>
                <a:gd name="connsiteX13-147" fmla="*/ 754068 w 1511519"/>
                <a:gd name="connsiteY13-148" fmla="*/ 388593 h 914032"/>
                <a:gd name="connsiteX14-149" fmla="*/ 788188 w 1511519"/>
                <a:gd name="connsiteY14-150" fmla="*/ 204349 h 914032"/>
                <a:gd name="connsiteX0-151" fmla="*/ 802902 w 1526233"/>
                <a:gd name="connsiteY0-152" fmla="*/ 204349 h 914032"/>
                <a:gd name="connsiteX1-153" fmla="*/ 198959 w 1526233"/>
                <a:gd name="connsiteY1-154" fmla="*/ 12686 h 914032"/>
                <a:gd name="connsiteX2-155" fmla="*/ 150063 w 1526233"/>
                <a:gd name="connsiteY2-156" fmla="*/ 306113 h 914032"/>
                <a:gd name="connsiteX3-157" fmla="*/ 14714 w 1526233"/>
                <a:gd name="connsiteY3-158" fmla="*/ 518188 h 914032"/>
                <a:gd name="connsiteX4-159" fmla="*/ 591361 w 1526233"/>
                <a:gd name="connsiteY4-160" fmla="*/ 757083 h 914032"/>
                <a:gd name="connsiteX5-161" fmla="*/ 700544 w 1526233"/>
                <a:gd name="connsiteY5-162" fmla="*/ 647901 h 914032"/>
                <a:gd name="connsiteX6-163" fmla="*/ 877964 w 1526233"/>
                <a:gd name="connsiteY6-164" fmla="*/ 695668 h 914032"/>
                <a:gd name="connsiteX7-165" fmla="*/ 1191863 w 1526233"/>
                <a:gd name="connsiteY7-166" fmla="*/ 914032 h 914032"/>
                <a:gd name="connsiteX8-167" fmla="*/ 1526233 w 1526233"/>
                <a:gd name="connsiteY8-168" fmla="*/ 818498 h 914032"/>
                <a:gd name="connsiteX9-169" fmla="*/ 1191863 w 1526233"/>
                <a:gd name="connsiteY9-170" fmla="*/ 682020 h 914032"/>
                <a:gd name="connsiteX10-171" fmla="*/ 1253278 w 1526233"/>
                <a:gd name="connsiteY10-172" fmla="*/ 450008 h 914032"/>
                <a:gd name="connsiteX11-173" fmla="*/ 987147 w 1526233"/>
                <a:gd name="connsiteY11-174" fmla="*/ 340826 h 914032"/>
                <a:gd name="connsiteX12-175" fmla="*/ 912084 w 1526233"/>
                <a:gd name="connsiteY12-176" fmla="*/ 450008 h 914032"/>
                <a:gd name="connsiteX13-177" fmla="*/ 768782 w 1526233"/>
                <a:gd name="connsiteY13-178" fmla="*/ 388593 h 914032"/>
                <a:gd name="connsiteX14-179" fmla="*/ 802902 w 1526233"/>
                <a:gd name="connsiteY14-180" fmla="*/ 204349 h 914032"/>
                <a:gd name="connsiteX0-181" fmla="*/ 802902 w 1526233"/>
                <a:gd name="connsiteY0-182" fmla="*/ 204349 h 914032"/>
                <a:gd name="connsiteX1-183" fmla="*/ 198959 w 1526233"/>
                <a:gd name="connsiteY1-184" fmla="*/ 12686 h 914032"/>
                <a:gd name="connsiteX2-185" fmla="*/ 150063 w 1526233"/>
                <a:gd name="connsiteY2-186" fmla="*/ 306113 h 914032"/>
                <a:gd name="connsiteX3-187" fmla="*/ 14714 w 1526233"/>
                <a:gd name="connsiteY3-188" fmla="*/ 518188 h 914032"/>
                <a:gd name="connsiteX4-189" fmla="*/ 591361 w 1526233"/>
                <a:gd name="connsiteY4-190" fmla="*/ 757083 h 914032"/>
                <a:gd name="connsiteX5-191" fmla="*/ 700544 w 1526233"/>
                <a:gd name="connsiteY5-192" fmla="*/ 647901 h 914032"/>
                <a:gd name="connsiteX6-193" fmla="*/ 877964 w 1526233"/>
                <a:gd name="connsiteY6-194" fmla="*/ 695668 h 914032"/>
                <a:gd name="connsiteX7-195" fmla="*/ 1191863 w 1526233"/>
                <a:gd name="connsiteY7-196" fmla="*/ 914032 h 914032"/>
                <a:gd name="connsiteX8-197" fmla="*/ 1526233 w 1526233"/>
                <a:gd name="connsiteY8-198" fmla="*/ 818498 h 914032"/>
                <a:gd name="connsiteX9-199" fmla="*/ 1191863 w 1526233"/>
                <a:gd name="connsiteY9-200" fmla="*/ 682020 h 914032"/>
                <a:gd name="connsiteX10-201" fmla="*/ 1253278 w 1526233"/>
                <a:gd name="connsiteY10-202" fmla="*/ 450008 h 914032"/>
                <a:gd name="connsiteX11-203" fmla="*/ 987147 w 1526233"/>
                <a:gd name="connsiteY11-204" fmla="*/ 340826 h 914032"/>
                <a:gd name="connsiteX12-205" fmla="*/ 912084 w 1526233"/>
                <a:gd name="connsiteY12-206" fmla="*/ 450008 h 914032"/>
                <a:gd name="connsiteX13-207" fmla="*/ 768782 w 1526233"/>
                <a:gd name="connsiteY13-208" fmla="*/ 388593 h 914032"/>
                <a:gd name="connsiteX14-209" fmla="*/ 802902 w 1526233"/>
                <a:gd name="connsiteY14-210" fmla="*/ 204349 h 914032"/>
                <a:gd name="connsiteX0-211" fmla="*/ 800209 w 1523540"/>
                <a:gd name="connsiteY0-212" fmla="*/ 204349 h 914032"/>
                <a:gd name="connsiteX1-213" fmla="*/ 196266 w 1523540"/>
                <a:gd name="connsiteY1-214" fmla="*/ 12686 h 914032"/>
                <a:gd name="connsiteX2-215" fmla="*/ 147370 w 1523540"/>
                <a:gd name="connsiteY2-216" fmla="*/ 306113 h 914032"/>
                <a:gd name="connsiteX3-217" fmla="*/ 12021 w 1523540"/>
                <a:gd name="connsiteY3-218" fmla="*/ 518188 h 914032"/>
                <a:gd name="connsiteX4-219" fmla="*/ 588668 w 1523540"/>
                <a:gd name="connsiteY4-220" fmla="*/ 757083 h 914032"/>
                <a:gd name="connsiteX5-221" fmla="*/ 697851 w 1523540"/>
                <a:gd name="connsiteY5-222" fmla="*/ 647901 h 914032"/>
                <a:gd name="connsiteX6-223" fmla="*/ 875271 w 1523540"/>
                <a:gd name="connsiteY6-224" fmla="*/ 695668 h 914032"/>
                <a:gd name="connsiteX7-225" fmla="*/ 1189170 w 1523540"/>
                <a:gd name="connsiteY7-226" fmla="*/ 914032 h 914032"/>
                <a:gd name="connsiteX8-227" fmla="*/ 1523540 w 1523540"/>
                <a:gd name="connsiteY8-228" fmla="*/ 818498 h 914032"/>
                <a:gd name="connsiteX9-229" fmla="*/ 1189170 w 1523540"/>
                <a:gd name="connsiteY9-230" fmla="*/ 682020 h 914032"/>
                <a:gd name="connsiteX10-231" fmla="*/ 1250585 w 1523540"/>
                <a:gd name="connsiteY10-232" fmla="*/ 450008 h 914032"/>
                <a:gd name="connsiteX11-233" fmla="*/ 984454 w 1523540"/>
                <a:gd name="connsiteY11-234" fmla="*/ 340826 h 914032"/>
                <a:gd name="connsiteX12-235" fmla="*/ 909391 w 1523540"/>
                <a:gd name="connsiteY12-236" fmla="*/ 450008 h 914032"/>
                <a:gd name="connsiteX13-237" fmla="*/ 766089 w 1523540"/>
                <a:gd name="connsiteY13-238" fmla="*/ 388593 h 914032"/>
                <a:gd name="connsiteX14-239" fmla="*/ 800209 w 1523540"/>
                <a:gd name="connsiteY14-240" fmla="*/ 204349 h 914032"/>
                <a:gd name="connsiteX0-241" fmla="*/ 800209 w 1523540"/>
                <a:gd name="connsiteY0-242" fmla="*/ 204349 h 914032"/>
                <a:gd name="connsiteX1-243" fmla="*/ 196266 w 1523540"/>
                <a:gd name="connsiteY1-244" fmla="*/ 12686 h 914032"/>
                <a:gd name="connsiteX2-245" fmla="*/ 147370 w 1523540"/>
                <a:gd name="connsiteY2-246" fmla="*/ 306113 h 914032"/>
                <a:gd name="connsiteX3-247" fmla="*/ 12021 w 1523540"/>
                <a:gd name="connsiteY3-248" fmla="*/ 518188 h 914032"/>
                <a:gd name="connsiteX4-249" fmla="*/ 652279 w 1523540"/>
                <a:gd name="connsiteY4-250" fmla="*/ 757083 h 914032"/>
                <a:gd name="connsiteX5-251" fmla="*/ 697851 w 1523540"/>
                <a:gd name="connsiteY5-252" fmla="*/ 647901 h 914032"/>
                <a:gd name="connsiteX6-253" fmla="*/ 875271 w 1523540"/>
                <a:gd name="connsiteY6-254" fmla="*/ 695668 h 914032"/>
                <a:gd name="connsiteX7-255" fmla="*/ 1189170 w 1523540"/>
                <a:gd name="connsiteY7-256" fmla="*/ 914032 h 914032"/>
                <a:gd name="connsiteX8-257" fmla="*/ 1523540 w 1523540"/>
                <a:gd name="connsiteY8-258" fmla="*/ 818498 h 914032"/>
                <a:gd name="connsiteX9-259" fmla="*/ 1189170 w 1523540"/>
                <a:gd name="connsiteY9-260" fmla="*/ 682020 h 914032"/>
                <a:gd name="connsiteX10-261" fmla="*/ 1250585 w 1523540"/>
                <a:gd name="connsiteY10-262" fmla="*/ 450008 h 914032"/>
                <a:gd name="connsiteX11-263" fmla="*/ 984454 w 1523540"/>
                <a:gd name="connsiteY11-264" fmla="*/ 340826 h 914032"/>
                <a:gd name="connsiteX12-265" fmla="*/ 909391 w 1523540"/>
                <a:gd name="connsiteY12-266" fmla="*/ 450008 h 914032"/>
                <a:gd name="connsiteX13-267" fmla="*/ 766089 w 1523540"/>
                <a:gd name="connsiteY13-268" fmla="*/ 388593 h 914032"/>
                <a:gd name="connsiteX14-269" fmla="*/ 800209 w 1523540"/>
                <a:gd name="connsiteY14-270" fmla="*/ 204349 h 914032"/>
                <a:gd name="connsiteX0-271" fmla="*/ 800209 w 1523540"/>
                <a:gd name="connsiteY0-272" fmla="*/ 204349 h 914032"/>
                <a:gd name="connsiteX1-273" fmla="*/ 196266 w 1523540"/>
                <a:gd name="connsiteY1-274" fmla="*/ 12686 h 914032"/>
                <a:gd name="connsiteX2-275" fmla="*/ 147370 w 1523540"/>
                <a:gd name="connsiteY2-276" fmla="*/ 306113 h 914032"/>
                <a:gd name="connsiteX3-277" fmla="*/ 12021 w 1523540"/>
                <a:gd name="connsiteY3-278" fmla="*/ 518188 h 914032"/>
                <a:gd name="connsiteX4-279" fmla="*/ 652279 w 1523540"/>
                <a:gd name="connsiteY4-280" fmla="*/ 757083 h 914032"/>
                <a:gd name="connsiteX5-281" fmla="*/ 697851 w 1523540"/>
                <a:gd name="connsiteY5-282" fmla="*/ 647901 h 914032"/>
                <a:gd name="connsiteX6-283" fmla="*/ 875271 w 1523540"/>
                <a:gd name="connsiteY6-284" fmla="*/ 695668 h 914032"/>
                <a:gd name="connsiteX7-285" fmla="*/ 1189170 w 1523540"/>
                <a:gd name="connsiteY7-286" fmla="*/ 914032 h 914032"/>
                <a:gd name="connsiteX8-287" fmla="*/ 1523540 w 1523540"/>
                <a:gd name="connsiteY8-288" fmla="*/ 818498 h 914032"/>
                <a:gd name="connsiteX9-289" fmla="*/ 1189170 w 1523540"/>
                <a:gd name="connsiteY9-290" fmla="*/ 682020 h 914032"/>
                <a:gd name="connsiteX10-291" fmla="*/ 1250585 w 1523540"/>
                <a:gd name="connsiteY10-292" fmla="*/ 450008 h 914032"/>
                <a:gd name="connsiteX11-293" fmla="*/ 984454 w 1523540"/>
                <a:gd name="connsiteY11-294" fmla="*/ 340826 h 914032"/>
                <a:gd name="connsiteX12-295" fmla="*/ 909391 w 1523540"/>
                <a:gd name="connsiteY12-296" fmla="*/ 450008 h 914032"/>
                <a:gd name="connsiteX13-297" fmla="*/ 766089 w 1523540"/>
                <a:gd name="connsiteY13-298" fmla="*/ 388593 h 914032"/>
                <a:gd name="connsiteX14-299" fmla="*/ 800209 w 1523540"/>
                <a:gd name="connsiteY14-300" fmla="*/ 204349 h 914032"/>
                <a:gd name="connsiteX0-301" fmla="*/ 800209 w 1523540"/>
                <a:gd name="connsiteY0-302" fmla="*/ 204349 h 914032"/>
                <a:gd name="connsiteX1-303" fmla="*/ 196266 w 1523540"/>
                <a:gd name="connsiteY1-304" fmla="*/ 12686 h 914032"/>
                <a:gd name="connsiteX2-305" fmla="*/ 147370 w 1523540"/>
                <a:gd name="connsiteY2-306" fmla="*/ 306113 h 914032"/>
                <a:gd name="connsiteX3-307" fmla="*/ 12021 w 1523540"/>
                <a:gd name="connsiteY3-308" fmla="*/ 518188 h 914032"/>
                <a:gd name="connsiteX4-309" fmla="*/ 652279 w 1523540"/>
                <a:gd name="connsiteY4-310" fmla="*/ 757083 h 914032"/>
                <a:gd name="connsiteX5-311" fmla="*/ 697851 w 1523540"/>
                <a:gd name="connsiteY5-312" fmla="*/ 647901 h 914032"/>
                <a:gd name="connsiteX6-313" fmla="*/ 875271 w 1523540"/>
                <a:gd name="connsiteY6-314" fmla="*/ 695668 h 914032"/>
                <a:gd name="connsiteX7-315" fmla="*/ 1189170 w 1523540"/>
                <a:gd name="connsiteY7-316" fmla="*/ 914032 h 914032"/>
                <a:gd name="connsiteX8-317" fmla="*/ 1523540 w 1523540"/>
                <a:gd name="connsiteY8-318" fmla="*/ 818498 h 914032"/>
                <a:gd name="connsiteX9-319" fmla="*/ 1189170 w 1523540"/>
                <a:gd name="connsiteY9-320" fmla="*/ 682020 h 914032"/>
                <a:gd name="connsiteX10-321" fmla="*/ 1250585 w 1523540"/>
                <a:gd name="connsiteY10-322" fmla="*/ 450008 h 914032"/>
                <a:gd name="connsiteX11-323" fmla="*/ 984454 w 1523540"/>
                <a:gd name="connsiteY11-324" fmla="*/ 340826 h 914032"/>
                <a:gd name="connsiteX12-325" fmla="*/ 909391 w 1523540"/>
                <a:gd name="connsiteY12-326" fmla="*/ 450008 h 914032"/>
                <a:gd name="connsiteX13-327" fmla="*/ 766089 w 1523540"/>
                <a:gd name="connsiteY13-328" fmla="*/ 388593 h 914032"/>
                <a:gd name="connsiteX14-329" fmla="*/ 800209 w 1523540"/>
                <a:gd name="connsiteY14-330" fmla="*/ 204349 h 914032"/>
                <a:gd name="connsiteX0-331" fmla="*/ 800209 w 1523540"/>
                <a:gd name="connsiteY0-332" fmla="*/ 204349 h 914032"/>
                <a:gd name="connsiteX1-333" fmla="*/ 196266 w 1523540"/>
                <a:gd name="connsiteY1-334" fmla="*/ 12686 h 914032"/>
                <a:gd name="connsiteX2-335" fmla="*/ 147370 w 1523540"/>
                <a:gd name="connsiteY2-336" fmla="*/ 306113 h 914032"/>
                <a:gd name="connsiteX3-337" fmla="*/ 12021 w 1523540"/>
                <a:gd name="connsiteY3-338" fmla="*/ 518188 h 914032"/>
                <a:gd name="connsiteX4-339" fmla="*/ 636377 w 1523540"/>
                <a:gd name="connsiteY4-340" fmla="*/ 741181 h 914032"/>
                <a:gd name="connsiteX5-341" fmla="*/ 697851 w 1523540"/>
                <a:gd name="connsiteY5-342" fmla="*/ 647901 h 914032"/>
                <a:gd name="connsiteX6-343" fmla="*/ 875271 w 1523540"/>
                <a:gd name="connsiteY6-344" fmla="*/ 695668 h 914032"/>
                <a:gd name="connsiteX7-345" fmla="*/ 1189170 w 1523540"/>
                <a:gd name="connsiteY7-346" fmla="*/ 914032 h 914032"/>
                <a:gd name="connsiteX8-347" fmla="*/ 1523540 w 1523540"/>
                <a:gd name="connsiteY8-348" fmla="*/ 818498 h 914032"/>
                <a:gd name="connsiteX9-349" fmla="*/ 1189170 w 1523540"/>
                <a:gd name="connsiteY9-350" fmla="*/ 682020 h 914032"/>
                <a:gd name="connsiteX10-351" fmla="*/ 1250585 w 1523540"/>
                <a:gd name="connsiteY10-352" fmla="*/ 450008 h 914032"/>
                <a:gd name="connsiteX11-353" fmla="*/ 984454 w 1523540"/>
                <a:gd name="connsiteY11-354" fmla="*/ 340826 h 914032"/>
                <a:gd name="connsiteX12-355" fmla="*/ 909391 w 1523540"/>
                <a:gd name="connsiteY12-356" fmla="*/ 450008 h 914032"/>
                <a:gd name="connsiteX13-357" fmla="*/ 766089 w 1523540"/>
                <a:gd name="connsiteY13-358" fmla="*/ 388593 h 914032"/>
                <a:gd name="connsiteX14-359" fmla="*/ 800209 w 1523540"/>
                <a:gd name="connsiteY14-360" fmla="*/ 204349 h 914032"/>
                <a:gd name="connsiteX0-361" fmla="*/ 800209 w 1523540"/>
                <a:gd name="connsiteY0-362" fmla="*/ 204349 h 914032"/>
                <a:gd name="connsiteX1-363" fmla="*/ 196266 w 1523540"/>
                <a:gd name="connsiteY1-364" fmla="*/ 12686 h 914032"/>
                <a:gd name="connsiteX2-365" fmla="*/ 147370 w 1523540"/>
                <a:gd name="connsiteY2-366" fmla="*/ 306113 h 914032"/>
                <a:gd name="connsiteX3-367" fmla="*/ 12021 w 1523540"/>
                <a:gd name="connsiteY3-368" fmla="*/ 518188 h 914032"/>
                <a:gd name="connsiteX4-369" fmla="*/ 636377 w 1523540"/>
                <a:gd name="connsiteY4-370" fmla="*/ 741181 h 914032"/>
                <a:gd name="connsiteX5-371" fmla="*/ 697851 w 1523540"/>
                <a:gd name="connsiteY5-372" fmla="*/ 647901 h 914032"/>
                <a:gd name="connsiteX6-373" fmla="*/ 875271 w 1523540"/>
                <a:gd name="connsiteY6-374" fmla="*/ 695668 h 914032"/>
                <a:gd name="connsiteX7-375" fmla="*/ 1189170 w 1523540"/>
                <a:gd name="connsiteY7-376" fmla="*/ 914032 h 914032"/>
                <a:gd name="connsiteX8-377" fmla="*/ 1523540 w 1523540"/>
                <a:gd name="connsiteY8-378" fmla="*/ 818498 h 914032"/>
                <a:gd name="connsiteX9-379" fmla="*/ 1189170 w 1523540"/>
                <a:gd name="connsiteY9-380" fmla="*/ 682020 h 914032"/>
                <a:gd name="connsiteX10-381" fmla="*/ 1250585 w 1523540"/>
                <a:gd name="connsiteY10-382" fmla="*/ 450008 h 914032"/>
                <a:gd name="connsiteX11-383" fmla="*/ 984454 w 1523540"/>
                <a:gd name="connsiteY11-384" fmla="*/ 340826 h 914032"/>
                <a:gd name="connsiteX12-385" fmla="*/ 909391 w 1523540"/>
                <a:gd name="connsiteY12-386" fmla="*/ 450008 h 914032"/>
                <a:gd name="connsiteX13-387" fmla="*/ 766089 w 1523540"/>
                <a:gd name="connsiteY13-388" fmla="*/ 388593 h 914032"/>
                <a:gd name="connsiteX14-389" fmla="*/ 800209 w 1523540"/>
                <a:gd name="connsiteY14-390" fmla="*/ 204349 h 914032"/>
                <a:gd name="connsiteX0-391" fmla="*/ 800209 w 1523540"/>
                <a:gd name="connsiteY0-392" fmla="*/ 204349 h 914032"/>
                <a:gd name="connsiteX1-393" fmla="*/ 196266 w 1523540"/>
                <a:gd name="connsiteY1-394" fmla="*/ 12686 h 914032"/>
                <a:gd name="connsiteX2-395" fmla="*/ 147370 w 1523540"/>
                <a:gd name="connsiteY2-396" fmla="*/ 306113 h 914032"/>
                <a:gd name="connsiteX3-397" fmla="*/ 12021 w 1523540"/>
                <a:gd name="connsiteY3-398" fmla="*/ 518188 h 914032"/>
                <a:gd name="connsiteX4-399" fmla="*/ 636377 w 1523540"/>
                <a:gd name="connsiteY4-400" fmla="*/ 741181 h 914032"/>
                <a:gd name="connsiteX5-401" fmla="*/ 697851 w 1523540"/>
                <a:gd name="connsiteY5-402" fmla="*/ 647901 h 914032"/>
                <a:gd name="connsiteX6-403" fmla="*/ 875271 w 1523540"/>
                <a:gd name="connsiteY6-404" fmla="*/ 695668 h 914032"/>
                <a:gd name="connsiteX7-405" fmla="*/ 1189170 w 1523540"/>
                <a:gd name="connsiteY7-406" fmla="*/ 914032 h 914032"/>
                <a:gd name="connsiteX8-407" fmla="*/ 1523540 w 1523540"/>
                <a:gd name="connsiteY8-408" fmla="*/ 818498 h 914032"/>
                <a:gd name="connsiteX9-409" fmla="*/ 1189170 w 1523540"/>
                <a:gd name="connsiteY9-410" fmla="*/ 682020 h 914032"/>
                <a:gd name="connsiteX10-411" fmla="*/ 1250585 w 1523540"/>
                <a:gd name="connsiteY10-412" fmla="*/ 450008 h 914032"/>
                <a:gd name="connsiteX11-413" fmla="*/ 984454 w 1523540"/>
                <a:gd name="connsiteY11-414" fmla="*/ 340826 h 914032"/>
                <a:gd name="connsiteX12-415" fmla="*/ 909391 w 1523540"/>
                <a:gd name="connsiteY12-416" fmla="*/ 450008 h 914032"/>
                <a:gd name="connsiteX13-417" fmla="*/ 766089 w 1523540"/>
                <a:gd name="connsiteY13-418" fmla="*/ 388593 h 914032"/>
                <a:gd name="connsiteX14-419" fmla="*/ 800209 w 1523540"/>
                <a:gd name="connsiteY14-420" fmla="*/ 204349 h 914032"/>
                <a:gd name="connsiteX0-421" fmla="*/ 800209 w 1523540"/>
                <a:gd name="connsiteY0-422" fmla="*/ 204349 h 914032"/>
                <a:gd name="connsiteX1-423" fmla="*/ 196266 w 1523540"/>
                <a:gd name="connsiteY1-424" fmla="*/ 12686 h 914032"/>
                <a:gd name="connsiteX2-425" fmla="*/ 147370 w 1523540"/>
                <a:gd name="connsiteY2-426" fmla="*/ 306113 h 914032"/>
                <a:gd name="connsiteX3-427" fmla="*/ 12021 w 1523540"/>
                <a:gd name="connsiteY3-428" fmla="*/ 518188 h 914032"/>
                <a:gd name="connsiteX4-429" fmla="*/ 636377 w 1523540"/>
                <a:gd name="connsiteY4-430" fmla="*/ 741181 h 914032"/>
                <a:gd name="connsiteX5-431" fmla="*/ 697851 w 1523540"/>
                <a:gd name="connsiteY5-432" fmla="*/ 647901 h 914032"/>
                <a:gd name="connsiteX6-433" fmla="*/ 875271 w 1523540"/>
                <a:gd name="connsiteY6-434" fmla="*/ 695668 h 914032"/>
                <a:gd name="connsiteX7-435" fmla="*/ 1189170 w 1523540"/>
                <a:gd name="connsiteY7-436" fmla="*/ 914032 h 914032"/>
                <a:gd name="connsiteX8-437" fmla="*/ 1523540 w 1523540"/>
                <a:gd name="connsiteY8-438" fmla="*/ 818498 h 914032"/>
                <a:gd name="connsiteX9-439" fmla="*/ 1189170 w 1523540"/>
                <a:gd name="connsiteY9-440" fmla="*/ 682020 h 914032"/>
                <a:gd name="connsiteX10-441" fmla="*/ 1250585 w 1523540"/>
                <a:gd name="connsiteY10-442" fmla="*/ 450008 h 914032"/>
                <a:gd name="connsiteX11-443" fmla="*/ 984454 w 1523540"/>
                <a:gd name="connsiteY11-444" fmla="*/ 340826 h 914032"/>
                <a:gd name="connsiteX12-445" fmla="*/ 909391 w 1523540"/>
                <a:gd name="connsiteY12-446" fmla="*/ 450008 h 914032"/>
                <a:gd name="connsiteX13-447" fmla="*/ 766089 w 1523540"/>
                <a:gd name="connsiteY13-448" fmla="*/ 388593 h 914032"/>
                <a:gd name="connsiteX14-449" fmla="*/ 800209 w 1523540"/>
                <a:gd name="connsiteY14-450" fmla="*/ 204349 h 914032"/>
                <a:gd name="connsiteX0-451" fmla="*/ 800209 w 1523540"/>
                <a:gd name="connsiteY0-452" fmla="*/ 204349 h 914032"/>
                <a:gd name="connsiteX1-453" fmla="*/ 196266 w 1523540"/>
                <a:gd name="connsiteY1-454" fmla="*/ 12686 h 914032"/>
                <a:gd name="connsiteX2-455" fmla="*/ 147370 w 1523540"/>
                <a:gd name="connsiteY2-456" fmla="*/ 306113 h 914032"/>
                <a:gd name="connsiteX3-457" fmla="*/ 12021 w 1523540"/>
                <a:gd name="connsiteY3-458" fmla="*/ 518188 h 914032"/>
                <a:gd name="connsiteX4-459" fmla="*/ 636377 w 1523540"/>
                <a:gd name="connsiteY4-460" fmla="*/ 741181 h 914032"/>
                <a:gd name="connsiteX5-461" fmla="*/ 697851 w 1523540"/>
                <a:gd name="connsiteY5-462" fmla="*/ 647901 h 914032"/>
                <a:gd name="connsiteX6-463" fmla="*/ 875271 w 1523540"/>
                <a:gd name="connsiteY6-464" fmla="*/ 695668 h 914032"/>
                <a:gd name="connsiteX7-465" fmla="*/ 1189170 w 1523540"/>
                <a:gd name="connsiteY7-466" fmla="*/ 914032 h 914032"/>
                <a:gd name="connsiteX8-467" fmla="*/ 1523540 w 1523540"/>
                <a:gd name="connsiteY8-468" fmla="*/ 818498 h 914032"/>
                <a:gd name="connsiteX9-469" fmla="*/ 1189170 w 1523540"/>
                <a:gd name="connsiteY9-470" fmla="*/ 682020 h 914032"/>
                <a:gd name="connsiteX10-471" fmla="*/ 1250585 w 1523540"/>
                <a:gd name="connsiteY10-472" fmla="*/ 450008 h 914032"/>
                <a:gd name="connsiteX11-473" fmla="*/ 984454 w 1523540"/>
                <a:gd name="connsiteY11-474" fmla="*/ 340826 h 914032"/>
                <a:gd name="connsiteX12-475" fmla="*/ 909391 w 1523540"/>
                <a:gd name="connsiteY12-476" fmla="*/ 450008 h 914032"/>
                <a:gd name="connsiteX13-477" fmla="*/ 766089 w 1523540"/>
                <a:gd name="connsiteY13-478" fmla="*/ 388593 h 914032"/>
                <a:gd name="connsiteX14-479" fmla="*/ 800209 w 1523540"/>
                <a:gd name="connsiteY14-480" fmla="*/ 204349 h 914032"/>
                <a:gd name="connsiteX0-481" fmla="*/ 800209 w 1523540"/>
                <a:gd name="connsiteY0-482" fmla="*/ 204349 h 914032"/>
                <a:gd name="connsiteX1-483" fmla="*/ 196266 w 1523540"/>
                <a:gd name="connsiteY1-484" fmla="*/ 12686 h 914032"/>
                <a:gd name="connsiteX2-485" fmla="*/ 147370 w 1523540"/>
                <a:gd name="connsiteY2-486" fmla="*/ 306113 h 914032"/>
                <a:gd name="connsiteX3-487" fmla="*/ 12021 w 1523540"/>
                <a:gd name="connsiteY3-488" fmla="*/ 518188 h 914032"/>
                <a:gd name="connsiteX4-489" fmla="*/ 636377 w 1523540"/>
                <a:gd name="connsiteY4-490" fmla="*/ 741181 h 914032"/>
                <a:gd name="connsiteX5-491" fmla="*/ 697851 w 1523540"/>
                <a:gd name="connsiteY5-492" fmla="*/ 647901 h 914032"/>
                <a:gd name="connsiteX6-493" fmla="*/ 875271 w 1523540"/>
                <a:gd name="connsiteY6-494" fmla="*/ 695668 h 914032"/>
                <a:gd name="connsiteX7-495" fmla="*/ 1189170 w 1523540"/>
                <a:gd name="connsiteY7-496" fmla="*/ 914032 h 914032"/>
                <a:gd name="connsiteX8-497" fmla="*/ 1523540 w 1523540"/>
                <a:gd name="connsiteY8-498" fmla="*/ 818498 h 914032"/>
                <a:gd name="connsiteX9-499" fmla="*/ 1189170 w 1523540"/>
                <a:gd name="connsiteY9-500" fmla="*/ 682020 h 914032"/>
                <a:gd name="connsiteX10-501" fmla="*/ 1250585 w 1523540"/>
                <a:gd name="connsiteY10-502" fmla="*/ 450008 h 914032"/>
                <a:gd name="connsiteX11-503" fmla="*/ 984454 w 1523540"/>
                <a:gd name="connsiteY11-504" fmla="*/ 340826 h 914032"/>
                <a:gd name="connsiteX12-505" fmla="*/ 909391 w 1523540"/>
                <a:gd name="connsiteY12-506" fmla="*/ 450008 h 914032"/>
                <a:gd name="connsiteX13-507" fmla="*/ 766089 w 1523540"/>
                <a:gd name="connsiteY13-508" fmla="*/ 388593 h 914032"/>
                <a:gd name="connsiteX14-509" fmla="*/ 800209 w 1523540"/>
                <a:gd name="connsiteY14-510" fmla="*/ 204349 h 914032"/>
                <a:gd name="connsiteX0-511" fmla="*/ 800209 w 1523540"/>
                <a:gd name="connsiteY0-512" fmla="*/ 204349 h 914032"/>
                <a:gd name="connsiteX1-513" fmla="*/ 196266 w 1523540"/>
                <a:gd name="connsiteY1-514" fmla="*/ 12686 h 914032"/>
                <a:gd name="connsiteX2-515" fmla="*/ 147370 w 1523540"/>
                <a:gd name="connsiteY2-516" fmla="*/ 306113 h 914032"/>
                <a:gd name="connsiteX3-517" fmla="*/ 12021 w 1523540"/>
                <a:gd name="connsiteY3-518" fmla="*/ 518188 h 914032"/>
                <a:gd name="connsiteX4-519" fmla="*/ 636377 w 1523540"/>
                <a:gd name="connsiteY4-520" fmla="*/ 741181 h 914032"/>
                <a:gd name="connsiteX5-521" fmla="*/ 705803 w 1523540"/>
                <a:gd name="connsiteY5-522" fmla="*/ 624047 h 914032"/>
                <a:gd name="connsiteX6-523" fmla="*/ 875271 w 1523540"/>
                <a:gd name="connsiteY6-524" fmla="*/ 695668 h 914032"/>
                <a:gd name="connsiteX7-525" fmla="*/ 1189170 w 1523540"/>
                <a:gd name="connsiteY7-526" fmla="*/ 914032 h 914032"/>
                <a:gd name="connsiteX8-527" fmla="*/ 1523540 w 1523540"/>
                <a:gd name="connsiteY8-528" fmla="*/ 818498 h 914032"/>
                <a:gd name="connsiteX9-529" fmla="*/ 1189170 w 1523540"/>
                <a:gd name="connsiteY9-530" fmla="*/ 682020 h 914032"/>
                <a:gd name="connsiteX10-531" fmla="*/ 1250585 w 1523540"/>
                <a:gd name="connsiteY10-532" fmla="*/ 450008 h 914032"/>
                <a:gd name="connsiteX11-533" fmla="*/ 984454 w 1523540"/>
                <a:gd name="connsiteY11-534" fmla="*/ 340826 h 914032"/>
                <a:gd name="connsiteX12-535" fmla="*/ 909391 w 1523540"/>
                <a:gd name="connsiteY12-536" fmla="*/ 450008 h 914032"/>
                <a:gd name="connsiteX13-537" fmla="*/ 766089 w 1523540"/>
                <a:gd name="connsiteY13-538" fmla="*/ 388593 h 914032"/>
                <a:gd name="connsiteX14-539" fmla="*/ 800209 w 1523540"/>
                <a:gd name="connsiteY14-540" fmla="*/ 204349 h 914032"/>
                <a:gd name="connsiteX0-541" fmla="*/ 800209 w 1523540"/>
                <a:gd name="connsiteY0-542" fmla="*/ 204349 h 914032"/>
                <a:gd name="connsiteX1-543" fmla="*/ 196266 w 1523540"/>
                <a:gd name="connsiteY1-544" fmla="*/ 12686 h 914032"/>
                <a:gd name="connsiteX2-545" fmla="*/ 147370 w 1523540"/>
                <a:gd name="connsiteY2-546" fmla="*/ 306113 h 914032"/>
                <a:gd name="connsiteX3-547" fmla="*/ 12021 w 1523540"/>
                <a:gd name="connsiteY3-548" fmla="*/ 518188 h 914032"/>
                <a:gd name="connsiteX4-549" fmla="*/ 636377 w 1523540"/>
                <a:gd name="connsiteY4-550" fmla="*/ 741181 h 914032"/>
                <a:gd name="connsiteX5-551" fmla="*/ 705803 w 1523540"/>
                <a:gd name="connsiteY5-552" fmla="*/ 624047 h 914032"/>
                <a:gd name="connsiteX6-553" fmla="*/ 875271 w 1523540"/>
                <a:gd name="connsiteY6-554" fmla="*/ 695668 h 914032"/>
                <a:gd name="connsiteX7-555" fmla="*/ 1189170 w 1523540"/>
                <a:gd name="connsiteY7-556" fmla="*/ 914032 h 914032"/>
                <a:gd name="connsiteX8-557" fmla="*/ 1523540 w 1523540"/>
                <a:gd name="connsiteY8-558" fmla="*/ 818498 h 914032"/>
                <a:gd name="connsiteX9-559" fmla="*/ 1189170 w 1523540"/>
                <a:gd name="connsiteY9-560" fmla="*/ 682020 h 914032"/>
                <a:gd name="connsiteX10-561" fmla="*/ 1250585 w 1523540"/>
                <a:gd name="connsiteY10-562" fmla="*/ 450008 h 914032"/>
                <a:gd name="connsiteX11-563" fmla="*/ 984454 w 1523540"/>
                <a:gd name="connsiteY11-564" fmla="*/ 340826 h 914032"/>
                <a:gd name="connsiteX12-565" fmla="*/ 909391 w 1523540"/>
                <a:gd name="connsiteY12-566" fmla="*/ 450008 h 914032"/>
                <a:gd name="connsiteX13-567" fmla="*/ 766089 w 1523540"/>
                <a:gd name="connsiteY13-568" fmla="*/ 388593 h 914032"/>
                <a:gd name="connsiteX14-569" fmla="*/ 800209 w 1523540"/>
                <a:gd name="connsiteY14-570" fmla="*/ 204349 h 914032"/>
                <a:gd name="connsiteX0-571" fmla="*/ 800209 w 1523540"/>
                <a:gd name="connsiteY0-572" fmla="*/ 204349 h 914032"/>
                <a:gd name="connsiteX1-573" fmla="*/ 196266 w 1523540"/>
                <a:gd name="connsiteY1-574" fmla="*/ 12686 h 914032"/>
                <a:gd name="connsiteX2-575" fmla="*/ 147370 w 1523540"/>
                <a:gd name="connsiteY2-576" fmla="*/ 306113 h 914032"/>
                <a:gd name="connsiteX3-577" fmla="*/ 12021 w 1523540"/>
                <a:gd name="connsiteY3-578" fmla="*/ 518188 h 914032"/>
                <a:gd name="connsiteX4-579" fmla="*/ 636377 w 1523540"/>
                <a:gd name="connsiteY4-580" fmla="*/ 741181 h 914032"/>
                <a:gd name="connsiteX5-581" fmla="*/ 705803 w 1523540"/>
                <a:gd name="connsiteY5-582" fmla="*/ 624047 h 914032"/>
                <a:gd name="connsiteX6-583" fmla="*/ 859369 w 1523540"/>
                <a:gd name="connsiteY6-584" fmla="*/ 679765 h 914032"/>
                <a:gd name="connsiteX7-585" fmla="*/ 1189170 w 1523540"/>
                <a:gd name="connsiteY7-586" fmla="*/ 914032 h 914032"/>
                <a:gd name="connsiteX8-587" fmla="*/ 1523540 w 1523540"/>
                <a:gd name="connsiteY8-588" fmla="*/ 818498 h 914032"/>
                <a:gd name="connsiteX9-589" fmla="*/ 1189170 w 1523540"/>
                <a:gd name="connsiteY9-590" fmla="*/ 682020 h 914032"/>
                <a:gd name="connsiteX10-591" fmla="*/ 1250585 w 1523540"/>
                <a:gd name="connsiteY10-592" fmla="*/ 450008 h 914032"/>
                <a:gd name="connsiteX11-593" fmla="*/ 984454 w 1523540"/>
                <a:gd name="connsiteY11-594" fmla="*/ 340826 h 914032"/>
                <a:gd name="connsiteX12-595" fmla="*/ 909391 w 1523540"/>
                <a:gd name="connsiteY12-596" fmla="*/ 450008 h 914032"/>
                <a:gd name="connsiteX13-597" fmla="*/ 766089 w 1523540"/>
                <a:gd name="connsiteY13-598" fmla="*/ 388593 h 914032"/>
                <a:gd name="connsiteX14-599" fmla="*/ 800209 w 1523540"/>
                <a:gd name="connsiteY14-600" fmla="*/ 204349 h 914032"/>
                <a:gd name="connsiteX0-601" fmla="*/ 800209 w 1523540"/>
                <a:gd name="connsiteY0-602" fmla="*/ 204349 h 914032"/>
                <a:gd name="connsiteX1-603" fmla="*/ 196266 w 1523540"/>
                <a:gd name="connsiteY1-604" fmla="*/ 12686 h 914032"/>
                <a:gd name="connsiteX2-605" fmla="*/ 147370 w 1523540"/>
                <a:gd name="connsiteY2-606" fmla="*/ 306113 h 914032"/>
                <a:gd name="connsiteX3-607" fmla="*/ 12021 w 1523540"/>
                <a:gd name="connsiteY3-608" fmla="*/ 518188 h 914032"/>
                <a:gd name="connsiteX4-609" fmla="*/ 636377 w 1523540"/>
                <a:gd name="connsiteY4-610" fmla="*/ 741181 h 914032"/>
                <a:gd name="connsiteX5-611" fmla="*/ 705803 w 1523540"/>
                <a:gd name="connsiteY5-612" fmla="*/ 624047 h 914032"/>
                <a:gd name="connsiteX6-613" fmla="*/ 859369 w 1523540"/>
                <a:gd name="connsiteY6-614" fmla="*/ 679765 h 914032"/>
                <a:gd name="connsiteX7-615" fmla="*/ 1189170 w 1523540"/>
                <a:gd name="connsiteY7-616" fmla="*/ 914032 h 914032"/>
                <a:gd name="connsiteX8-617" fmla="*/ 1523540 w 1523540"/>
                <a:gd name="connsiteY8-618" fmla="*/ 818498 h 914032"/>
                <a:gd name="connsiteX9-619" fmla="*/ 1189170 w 1523540"/>
                <a:gd name="connsiteY9-620" fmla="*/ 682020 h 914032"/>
                <a:gd name="connsiteX10-621" fmla="*/ 1250585 w 1523540"/>
                <a:gd name="connsiteY10-622" fmla="*/ 450008 h 914032"/>
                <a:gd name="connsiteX11-623" fmla="*/ 984454 w 1523540"/>
                <a:gd name="connsiteY11-624" fmla="*/ 340826 h 914032"/>
                <a:gd name="connsiteX12-625" fmla="*/ 909391 w 1523540"/>
                <a:gd name="connsiteY12-626" fmla="*/ 450008 h 914032"/>
                <a:gd name="connsiteX13-627" fmla="*/ 766089 w 1523540"/>
                <a:gd name="connsiteY13-628" fmla="*/ 388593 h 914032"/>
                <a:gd name="connsiteX14-629" fmla="*/ 800209 w 1523540"/>
                <a:gd name="connsiteY14-630" fmla="*/ 204349 h 914032"/>
                <a:gd name="connsiteX0-631" fmla="*/ 800209 w 1523540"/>
                <a:gd name="connsiteY0-632" fmla="*/ 204349 h 914032"/>
                <a:gd name="connsiteX1-633" fmla="*/ 196266 w 1523540"/>
                <a:gd name="connsiteY1-634" fmla="*/ 12686 h 914032"/>
                <a:gd name="connsiteX2-635" fmla="*/ 147370 w 1523540"/>
                <a:gd name="connsiteY2-636" fmla="*/ 306113 h 914032"/>
                <a:gd name="connsiteX3-637" fmla="*/ 12021 w 1523540"/>
                <a:gd name="connsiteY3-638" fmla="*/ 518188 h 914032"/>
                <a:gd name="connsiteX4-639" fmla="*/ 636377 w 1523540"/>
                <a:gd name="connsiteY4-640" fmla="*/ 741181 h 914032"/>
                <a:gd name="connsiteX5-641" fmla="*/ 705803 w 1523540"/>
                <a:gd name="connsiteY5-642" fmla="*/ 624047 h 914032"/>
                <a:gd name="connsiteX6-643" fmla="*/ 859369 w 1523540"/>
                <a:gd name="connsiteY6-644" fmla="*/ 679765 h 914032"/>
                <a:gd name="connsiteX7-645" fmla="*/ 1189170 w 1523540"/>
                <a:gd name="connsiteY7-646" fmla="*/ 914032 h 914032"/>
                <a:gd name="connsiteX8-647" fmla="*/ 1523540 w 1523540"/>
                <a:gd name="connsiteY8-648" fmla="*/ 818498 h 914032"/>
                <a:gd name="connsiteX9-649" fmla="*/ 1189170 w 1523540"/>
                <a:gd name="connsiteY9-650" fmla="*/ 682020 h 914032"/>
                <a:gd name="connsiteX10-651" fmla="*/ 1250585 w 1523540"/>
                <a:gd name="connsiteY10-652" fmla="*/ 450008 h 914032"/>
                <a:gd name="connsiteX11-653" fmla="*/ 984454 w 1523540"/>
                <a:gd name="connsiteY11-654" fmla="*/ 340826 h 914032"/>
                <a:gd name="connsiteX12-655" fmla="*/ 909391 w 1523540"/>
                <a:gd name="connsiteY12-656" fmla="*/ 450008 h 914032"/>
                <a:gd name="connsiteX13-657" fmla="*/ 766089 w 1523540"/>
                <a:gd name="connsiteY13-658" fmla="*/ 388593 h 914032"/>
                <a:gd name="connsiteX14-659" fmla="*/ 800209 w 1523540"/>
                <a:gd name="connsiteY14-660" fmla="*/ 204349 h 914032"/>
                <a:gd name="connsiteX0-661" fmla="*/ 800209 w 1523540"/>
                <a:gd name="connsiteY0-662" fmla="*/ 204349 h 982628"/>
                <a:gd name="connsiteX1-663" fmla="*/ 196266 w 1523540"/>
                <a:gd name="connsiteY1-664" fmla="*/ 12686 h 982628"/>
                <a:gd name="connsiteX2-665" fmla="*/ 147370 w 1523540"/>
                <a:gd name="connsiteY2-666" fmla="*/ 306113 h 982628"/>
                <a:gd name="connsiteX3-667" fmla="*/ 12021 w 1523540"/>
                <a:gd name="connsiteY3-668" fmla="*/ 518188 h 982628"/>
                <a:gd name="connsiteX4-669" fmla="*/ 636377 w 1523540"/>
                <a:gd name="connsiteY4-670" fmla="*/ 741181 h 982628"/>
                <a:gd name="connsiteX5-671" fmla="*/ 705803 w 1523540"/>
                <a:gd name="connsiteY5-672" fmla="*/ 624047 h 982628"/>
                <a:gd name="connsiteX6-673" fmla="*/ 859369 w 1523540"/>
                <a:gd name="connsiteY6-674" fmla="*/ 679765 h 982628"/>
                <a:gd name="connsiteX7-675" fmla="*/ 1189170 w 1523540"/>
                <a:gd name="connsiteY7-676" fmla="*/ 914032 h 982628"/>
                <a:gd name="connsiteX8-677" fmla="*/ 1523540 w 1523540"/>
                <a:gd name="connsiteY8-678" fmla="*/ 818498 h 982628"/>
                <a:gd name="connsiteX9-679" fmla="*/ 1189170 w 1523540"/>
                <a:gd name="connsiteY9-680" fmla="*/ 682020 h 982628"/>
                <a:gd name="connsiteX10-681" fmla="*/ 1250585 w 1523540"/>
                <a:gd name="connsiteY10-682" fmla="*/ 450008 h 982628"/>
                <a:gd name="connsiteX11-683" fmla="*/ 984454 w 1523540"/>
                <a:gd name="connsiteY11-684" fmla="*/ 340826 h 982628"/>
                <a:gd name="connsiteX12-685" fmla="*/ 909391 w 1523540"/>
                <a:gd name="connsiteY12-686" fmla="*/ 450008 h 982628"/>
                <a:gd name="connsiteX13-687" fmla="*/ 766089 w 1523540"/>
                <a:gd name="connsiteY13-688" fmla="*/ 388593 h 982628"/>
                <a:gd name="connsiteX14-689" fmla="*/ 800209 w 1523540"/>
                <a:gd name="connsiteY14-690" fmla="*/ 204349 h 982628"/>
                <a:gd name="connsiteX0-691" fmla="*/ 800209 w 1554538"/>
                <a:gd name="connsiteY0-692" fmla="*/ 204349 h 982009"/>
                <a:gd name="connsiteX1-693" fmla="*/ 196266 w 1554538"/>
                <a:gd name="connsiteY1-694" fmla="*/ 12686 h 982009"/>
                <a:gd name="connsiteX2-695" fmla="*/ 147370 w 1554538"/>
                <a:gd name="connsiteY2-696" fmla="*/ 306113 h 982009"/>
                <a:gd name="connsiteX3-697" fmla="*/ 12021 w 1554538"/>
                <a:gd name="connsiteY3-698" fmla="*/ 518188 h 982009"/>
                <a:gd name="connsiteX4-699" fmla="*/ 636377 w 1554538"/>
                <a:gd name="connsiteY4-700" fmla="*/ 741181 h 982009"/>
                <a:gd name="connsiteX5-701" fmla="*/ 705803 w 1554538"/>
                <a:gd name="connsiteY5-702" fmla="*/ 624047 h 982009"/>
                <a:gd name="connsiteX6-703" fmla="*/ 859369 w 1554538"/>
                <a:gd name="connsiteY6-704" fmla="*/ 679765 h 982009"/>
                <a:gd name="connsiteX7-705" fmla="*/ 1189170 w 1554538"/>
                <a:gd name="connsiteY7-706" fmla="*/ 914032 h 982009"/>
                <a:gd name="connsiteX8-707" fmla="*/ 1523540 w 1554538"/>
                <a:gd name="connsiteY8-708" fmla="*/ 818498 h 982009"/>
                <a:gd name="connsiteX9-709" fmla="*/ 1189170 w 1554538"/>
                <a:gd name="connsiteY9-710" fmla="*/ 682020 h 982009"/>
                <a:gd name="connsiteX10-711" fmla="*/ 1250585 w 1554538"/>
                <a:gd name="connsiteY10-712" fmla="*/ 450008 h 982009"/>
                <a:gd name="connsiteX11-713" fmla="*/ 984454 w 1554538"/>
                <a:gd name="connsiteY11-714" fmla="*/ 340826 h 982009"/>
                <a:gd name="connsiteX12-715" fmla="*/ 909391 w 1554538"/>
                <a:gd name="connsiteY12-716" fmla="*/ 450008 h 982009"/>
                <a:gd name="connsiteX13-717" fmla="*/ 766089 w 1554538"/>
                <a:gd name="connsiteY13-718" fmla="*/ 388593 h 982009"/>
                <a:gd name="connsiteX14-719" fmla="*/ 800209 w 1554538"/>
                <a:gd name="connsiteY14-720" fmla="*/ 204349 h 982009"/>
                <a:gd name="connsiteX0-721" fmla="*/ 800209 w 1554538"/>
                <a:gd name="connsiteY0-722" fmla="*/ 204349 h 982009"/>
                <a:gd name="connsiteX1-723" fmla="*/ 196266 w 1554538"/>
                <a:gd name="connsiteY1-724" fmla="*/ 12686 h 982009"/>
                <a:gd name="connsiteX2-725" fmla="*/ 147370 w 1554538"/>
                <a:gd name="connsiteY2-726" fmla="*/ 306113 h 982009"/>
                <a:gd name="connsiteX3-727" fmla="*/ 12021 w 1554538"/>
                <a:gd name="connsiteY3-728" fmla="*/ 518188 h 982009"/>
                <a:gd name="connsiteX4-729" fmla="*/ 636377 w 1554538"/>
                <a:gd name="connsiteY4-730" fmla="*/ 741181 h 982009"/>
                <a:gd name="connsiteX5-731" fmla="*/ 705803 w 1554538"/>
                <a:gd name="connsiteY5-732" fmla="*/ 624047 h 982009"/>
                <a:gd name="connsiteX6-733" fmla="*/ 859369 w 1554538"/>
                <a:gd name="connsiteY6-734" fmla="*/ 679765 h 982009"/>
                <a:gd name="connsiteX7-735" fmla="*/ 1189170 w 1554538"/>
                <a:gd name="connsiteY7-736" fmla="*/ 914032 h 982009"/>
                <a:gd name="connsiteX8-737" fmla="*/ 1523540 w 1554538"/>
                <a:gd name="connsiteY8-738" fmla="*/ 818498 h 982009"/>
                <a:gd name="connsiteX9-739" fmla="*/ 1189170 w 1554538"/>
                <a:gd name="connsiteY9-740" fmla="*/ 682020 h 982009"/>
                <a:gd name="connsiteX10-741" fmla="*/ 1250585 w 1554538"/>
                <a:gd name="connsiteY10-742" fmla="*/ 450008 h 982009"/>
                <a:gd name="connsiteX11-743" fmla="*/ 984454 w 1554538"/>
                <a:gd name="connsiteY11-744" fmla="*/ 340826 h 982009"/>
                <a:gd name="connsiteX12-745" fmla="*/ 909391 w 1554538"/>
                <a:gd name="connsiteY12-746" fmla="*/ 450008 h 982009"/>
                <a:gd name="connsiteX13-747" fmla="*/ 766089 w 1554538"/>
                <a:gd name="connsiteY13-748" fmla="*/ 388593 h 982009"/>
                <a:gd name="connsiteX14-749" fmla="*/ 800209 w 1554538"/>
                <a:gd name="connsiteY14-750" fmla="*/ 204349 h 982009"/>
                <a:gd name="connsiteX0-751" fmla="*/ 800209 w 1554538"/>
                <a:gd name="connsiteY0-752" fmla="*/ 204349 h 982009"/>
                <a:gd name="connsiteX1-753" fmla="*/ 196266 w 1554538"/>
                <a:gd name="connsiteY1-754" fmla="*/ 12686 h 982009"/>
                <a:gd name="connsiteX2-755" fmla="*/ 147370 w 1554538"/>
                <a:gd name="connsiteY2-756" fmla="*/ 306113 h 982009"/>
                <a:gd name="connsiteX3-757" fmla="*/ 12021 w 1554538"/>
                <a:gd name="connsiteY3-758" fmla="*/ 518188 h 982009"/>
                <a:gd name="connsiteX4-759" fmla="*/ 636377 w 1554538"/>
                <a:gd name="connsiteY4-760" fmla="*/ 741181 h 982009"/>
                <a:gd name="connsiteX5-761" fmla="*/ 705803 w 1554538"/>
                <a:gd name="connsiteY5-762" fmla="*/ 624047 h 982009"/>
                <a:gd name="connsiteX6-763" fmla="*/ 859369 w 1554538"/>
                <a:gd name="connsiteY6-764" fmla="*/ 679765 h 982009"/>
                <a:gd name="connsiteX7-765" fmla="*/ 1189170 w 1554538"/>
                <a:gd name="connsiteY7-766" fmla="*/ 914032 h 982009"/>
                <a:gd name="connsiteX8-767" fmla="*/ 1523540 w 1554538"/>
                <a:gd name="connsiteY8-768" fmla="*/ 818498 h 982009"/>
                <a:gd name="connsiteX9-769" fmla="*/ 1173267 w 1554538"/>
                <a:gd name="connsiteY9-770" fmla="*/ 634312 h 982009"/>
                <a:gd name="connsiteX10-771" fmla="*/ 1250585 w 1554538"/>
                <a:gd name="connsiteY10-772" fmla="*/ 450008 h 982009"/>
                <a:gd name="connsiteX11-773" fmla="*/ 984454 w 1554538"/>
                <a:gd name="connsiteY11-774" fmla="*/ 340826 h 982009"/>
                <a:gd name="connsiteX12-775" fmla="*/ 909391 w 1554538"/>
                <a:gd name="connsiteY12-776" fmla="*/ 450008 h 982009"/>
                <a:gd name="connsiteX13-777" fmla="*/ 766089 w 1554538"/>
                <a:gd name="connsiteY13-778" fmla="*/ 388593 h 982009"/>
                <a:gd name="connsiteX14-779" fmla="*/ 800209 w 1554538"/>
                <a:gd name="connsiteY14-780" fmla="*/ 204349 h 982009"/>
                <a:gd name="connsiteX0-781" fmla="*/ 800209 w 1554538"/>
                <a:gd name="connsiteY0-782" fmla="*/ 204349 h 982009"/>
                <a:gd name="connsiteX1-783" fmla="*/ 196266 w 1554538"/>
                <a:gd name="connsiteY1-784" fmla="*/ 12686 h 982009"/>
                <a:gd name="connsiteX2-785" fmla="*/ 147370 w 1554538"/>
                <a:gd name="connsiteY2-786" fmla="*/ 306113 h 982009"/>
                <a:gd name="connsiteX3-787" fmla="*/ 12021 w 1554538"/>
                <a:gd name="connsiteY3-788" fmla="*/ 518188 h 982009"/>
                <a:gd name="connsiteX4-789" fmla="*/ 636377 w 1554538"/>
                <a:gd name="connsiteY4-790" fmla="*/ 741181 h 982009"/>
                <a:gd name="connsiteX5-791" fmla="*/ 705803 w 1554538"/>
                <a:gd name="connsiteY5-792" fmla="*/ 624047 h 982009"/>
                <a:gd name="connsiteX6-793" fmla="*/ 859369 w 1554538"/>
                <a:gd name="connsiteY6-794" fmla="*/ 679765 h 982009"/>
                <a:gd name="connsiteX7-795" fmla="*/ 1189170 w 1554538"/>
                <a:gd name="connsiteY7-796" fmla="*/ 914032 h 982009"/>
                <a:gd name="connsiteX8-797" fmla="*/ 1523540 w 1554538"/>
                <a:gd name="connsiteY8-798" fmla="*/ 818498 h 982009"/>
                <a:gd name="connsiteX9-799" fmla="*/ 1173267 w 1554538"/>
                <a:gd name="connsiteY9-800" fmla="*/ 634312 h 982009"/>
                <a:gd name="connsiteX10-801" fmla="*/ 1250585 w 1554538"/>
                <a:gd name="connsiteY10-802" fmla="*/ 450008 h 982009"/>
                <a:gd name="connsiteX11-803" fmla="*/ 984454 w 1554538"/>
                <a:gd name="connsiteY11-804" fmla="*/ 340826 h 982009"/>
                <a:gd name="connsiteX12-805" fmla="*/ 909391 w 1554538"/>
                <a:gd name="connsiteY12-806" fmla="*/ 450008 h 982009"/>
                <a:gd name="connsiteX13-807" fmla="*/ 766089 w 1554538"/>
                <a:gd name="connsiteY13-808" fmla="*/ 388593 h 982009"/>
                <a:gd name="connsiteX14-809" fmla="*/ 800209 w 1554538"/>
                <a:gd name="connsiteY14-810" fmla="*/ 204349 h 982009"/>
                <a:gd name="connsiteX0-811" fmla="*/ 800209 w 1542543"/>
                <a:gd name="connsiteY0-812" fmla="*/ 204349 h 976908"/>
                <a:gd name="connsiteX1-813" fmla="*/ 196266 w 1542543"/>
                <a:gd name="connsiteY1-814" fmla="*/ 12686 h 976908"/>
                <a:gd name="connsiteX2-815" fmla="*/ 147370 w 1542543"/>
                <a:gd name="connsiteY2-816" fmla="*/ 306113 h 976908"/>
                <a:gd name="connsiteX3-817" fmla="*/ 12021 w 1542543"/>
                <a:gd name="connsiteY3-818" fmla="*/ 518188 h 976908"/>
                <a:gd name="connsiteX4-819" fmla="*/ 636377 w 1542543"/>
                <a:gd name="connsiteY4-820" fmla="*/ 741181 h 976908"/>
                <a:gd name="connsiteX5-821" fmla="*/ 705803 w 1542543"/>
                <a:gd name="connsiteY5-822" fmla="*/ 624047 h 976908"/>
                <a:gd name="connsiteX6-823" fmla="*/ 859369 w 1542543"/>
                <a:gd name="connsiteY6-824" fmla="*/ 679765 h 976908"/>
                <a:gd name="connsiteX7-825" fmla="*/ 1189170 w 1542543"/>
                <a:gd name="connsiteY7-826" fmla="*/ 914032 h 976908"/>
                <a:gd name="connsiteX8-827" fmla="*/ 1507637 w 1542543"/>
                <a:gd name="connsiteY8-828" fmla="*/ 786693 h 976908"/>
                <a:gd name="connsiteX9-829" fmla="*/ 1173267 w 1542543"/>
                <a:gd name="connsiteY9-830" fmla="*/ 634312 h 976908"/>
                <a:gd name="connsiteX10-831" fmla="*/ 1250585 w 1542543"/>
                <a:gd name="connsiteY10-832" fmla="*/ 450008 h 976908"/>
                <a:gd name="connsiteX11-833" fmla="*/ 984454 w 1542543"/>
                <a:gd name="connsiteY11-834" fmla="*/ 340826 h 976908"/>
                <a:gd name="connsiteX12-835" fmla="*/ 909391 w 1542543"/>
                <a:gd name="connsiteY12-836" fmla="*/ 450008 h 976908"/>
                <a:gd name="connsiteX13-837" fmla="*/ 766089 w 1542543"/>
                <a:gd name="connsiteY13-838" fmla="*/ 388593 h 976908"/>
                <a:gd name="connsiteX14-839" fmla="*/ 800209 w 1542543"/>
                <a:gd name="connsiteY14-840" fmla="*/ 204349 h 976908"/>
                <a:gd name="connsiteX0-841" fmla="*/ 800209 w 1542543"/>
                <a:gd name="connsiteY0-842" fmla="*/ 204349 h 976908"/>
                <a:gd name="connsiteX1-843" fmla="*/ 196266 w 1542543"/>
                <a:gd name="connsiteY1-844" fmla="*/ 12686 h 976908"/>
                <a:gd name="connsiteX2-845" fmla="*/ 147370 w 1542543"/>
                <a:gd name="connsiteY2-846" fmla="*/ 306113 h 976908"/>
                <a:gd name="connsiteX3-847" fmla="*/ 12021 w 1542543"/>
                <a:gd name="connsiteY3-848" fmla="*/ 518188 h 976908"/>
                <a:gd name="connsiteX4-849" fmla="*/ 636377 w 1542543"/>
                <a:gd name="connsiteY4-850" fmla="*/ 741181 h 976908"/>
                <a:gd name="connsiteX5-851" fmla="*/ 705803 w 1542543"/>
                <a:gd name="connsiteY5-852" fmla="*/ 624047 h 976908"/>
                <a:gd name="connsiteX6-853" fmla="*/ 859369 w 1542543"/>
                <a:gd name="connsiteY6-854" fmla="*/ 679765 h 976908"/>
                <a:gd name="connsiteX7-855" fmla="*/ 1189170 w 1542543"/>
                <a:gd name="connsiteY7-856" fmla="*/ 914032 h 976908"/>
                <a:gd name="connsiteX8-857" fmla="*/ 1507637 w 1542543"/>
                <a:gd name="connsiteY8-858" fmla="*/ 786693 h 976908"/>
                <a:gd name="connsiteX9-859" fmla="*/ 1173267 w 1542543"/>
                <a:gd name="connsiteY9-860" fmla="*/ 634312 h 976908"/>
                <a:gd name="connsiteX10-861" fmla="*/ 1250585 w 1542543"/>
                <a:gd name="connsiteY10-862" fmla="*/ 450008 h 976908"/>
                <a:gd name="connsiteX11-863" fmla="*/ 984454 w 1542543"/>
                <a:gd name="connsiteY11-864" fmla="*/ 340826 h 976908"/>
                <a:gd name="connsiteX12-865" fmla="*/ 909391 w 1542543"/>
                <a:gd name="connsiteY12-866" fmla="*/ 450008 h 976908"/>
                <a:gd name="connsiteX13-867" fmla="*/ 766089 w 1542543"/>
                <a:gd name="connsiteY13-868" fmla="*/ 388593 h 976908"/>
                <a:gd name="connsiteX14-869" fmla="*/ 800209 w 1542543"/>
                <a:gd name="connsiteY14-870" fmla="*/ 204349 h 976908"/>
                <a:gd name="connsiteX0-871" fmla="*/ 800209 w 1522966"/>
                <a:gd name="connsiteY0-872" fmla="*/ 204349 h 975249"/>
                <a:gd name="connsiteX1-873" fmla="*/ 196266 w 1522966"/>
                <a:gd name="connsiteY1-874" fmla="*/ 12686 h 975249"/>
                <a:gd name="connsiteX2-875" fmla="*/ 147370 w 1522966"/>
                <a:gd name="connsiteY2-876" fmla="*/ 306113 h 975249"/>
                <a:gd name="connsiteX3-877" fmla="*/ 12021 w 1522966"/>
                <a:gd name="connsiteY3-878" fmla="*/ 518188 h 975249"/>
                <a:gd name="connsiteX4-879" fmla="*/ 636377 w 1522966"/>
                <a:gd name="connsiteY4-880" fmla="*/ 741181 h 975249"/>
                <a:gd name="connsiteX5-881" fmla="*/ 705803 w 1522966"/>
                <a:gd name="connsiteY5-882" fmla="*/ 624047 h 975249"/>
                <a:gd name="connsiteX6-883" fmla="*/ 859369 w 1522966"/>
                <a:gd name="connsiteY6-884" fmla="*/ 679765 h 975249"/>
                <a:gd name="connsiteX7-885" fmla="*/ 1189170 w 1522966"/>
                <a:gd name="connsiteY7-886" fmla="*/ 914032 h 975249"/>
                <a:gd name="connsiteX8-887" fmla="*/ 1507637 w 1522966"/>
                <a:gd name="connsiteY8-888" fmla="*/ 786693 h 975249"/>
                <a:gd name="connsiteX9-889" fmla="*/ 1173267 w 1522966"/>
                <a:gd name="connsiteY9-890" fmla="*/ 634312 h 975249"/>
                <a:gd name="connsiteX10-891" fmla="*/ 1250585 w 1522966"/>
                <a:gd name="connsiteY10-892" fmla="*/ 450008 h 975249"/>
                <a:gd name="connsiteX11-893" fmla="*/ 984454 w 1522966"/>
                <a:gd name="connsiteY11-894" fmla="*/ 340826 h 975249"/>
                <a:gd name="connsiteX12-895" fmla="*/ 909391 w 1522966"/>
                <a:gd name="connsiteY12-896" fmla="*/ 450008 h 975249"/>
                <a:gd name="connsiteX13-897" fmla="*/ 766089 w 1522966"/>
                <a:gd name="connsiteY13-898" fmla="*/ 388593 h 975249"/>
                <a:gd name="connsiteX14-899" fmla="*/ 800209 w 1522966"/>
                <a:gd name="connsiteY14-900" fmla="*/ 204349 h 975249"/>
                <a:gd name="connsiteX0-901" fmla="*/ 800209 w 1538655"/>
                <a:gd name="connsiteY0-902" fmla="*/ 204349 h 976321"/>
                <a:gd name="connsiteX1-903" fmla="*/ 196266 w 1538655"/>
                <a:gd name="connsiteY1-904" fmla="*/ 12686 h 976321"/>
                <a:gd name="connsiteX2-905" fmla="*/ 147370 w 1538655"/>
                <a:gd name="connsiteY2-906" fmla="*/ 306113 h 976321"/>
                <a:gd name="connsiteX3-907" fmla="*/ 12021 w 1538655"/>
                <a:gd name="connsiteY3-908" fmla="*/ 518188 h 976321"/>
                <a:gd name="connsiteX4-909" fmla="*/ 636377 w 1538655"/>
                <a:gd name="connsiteY4-910" fmla="*/ 741181 h 976321"/>
                <a:gd name="connsiteX5-911" fmla="*/ 705803 w 1538655"/>
                <a:gd name="connsiteY5-912" fmla="*/ 624047 h 976321"/>
                <a:gd name="connsiteX6-913" fmla="*/ 859369 w 1538655"/>
                <a:gd name="connsiteY6-914" fmla="*/ 679765 h 976321"/>
                <a:gd name="connsiteX7-915" fmla="*/ 1189170 w 1538655"/>
                <a:gd name="connsiteY7-916" fmla="*/ 914032 h 976321"/>
                <a:gd name="connsiteX8-917" fmla="*/ 1507637 w 1538655"/>
                <a:gd name="connsiteY8-918" fmla="*/ 786693 h 976321"/>
                <a:gd name="connsiteX9-919" fmla="*/ 1173267 w 1538655"/>
                <a:gd name="connsiteY9-920" fmla="*/ 634312 h 976321"/>
                <a:gd name="connsiteX10-921" fmla="*/ 1250585 w 1538655"/>
                <a:gd name="connsiteY10-922" fmla="*/ 450008 h 976321"/>
                <a:gd name="connsiteX11-923" fmla="*/ 984454 w 1538655"/>
                <a:gd name="connsiteY11-924" fmla="*/ 340826 h 976321"/>
                <a:gd name="connsiteX12-925" fmla="*/ 909391 w 1538655"/>
                <a:gd name="connsiteY12-926" fmla="*/ 450008 h 976321"/>
                <a:gd name="connsiteX13-927" fmla="*/ 766089 w 1538655"/>
                <a:gd name="connsiteY13-928" fmla="*/ 388593 h 976321"/>
                <a:gd name="connsiteX14-929" fmla="*/ 800209 w 1538655"/>
                <a:gd name="connsiteY14-930" fmla="*/ 204349 h 976321"/>
                <a:gd name="connsiteX0-931" fmla="*/ 800209 w 1556774"/>
                <a:gd name="connsiteY0-932" fmla="*/ 204349 h 981339"/>
                <a:gd name="connsiteX1-933" fmla="*/ 196266 w 1556774"/>
                <a:gd name="connsiteY1-934" fmla="*/ 12686 h 981339"/>
                <a:gd name="connsiteX2-935" fmla="*/ 147370 w 1556774"/>
                <a:gd name="connsiteY2-936" fmla="*/ 306113 h 981339"/>
                <a:gd name="connsiteX3-937" fmla="*/ 12021 w 1556774"/>
                <a:gd name="connsiteY3-938" fmla="*/ 518188 h 981339"/>
                <a:gd name="connsiteX4-939" fmla="*/ 636377 w 1556774"/>
                <a:gd name="connsiteY4-940" fmla="*/ 741181 h 981339"/>
                <a:gd name="connsiteX5-941" fmla="*/ 705803 w 1556774"/>
                <a:gd name="connsiteY5-942" fmla="*/ 624047 h 981339"/>
                <a:gd name="connsiteX6-943" fmla="*/ 859369 w 1556774"/>
                <a:gd name="connsiteY6-944" fmla="*/ 679765 h 981339"/>
                <a:gd name="connsiteX7-945" fmla="*/ 1189170 w 1556774"/>
                <a:gd name="connsiteY7-946" fmla="*/ 914032 h 981339"/>
                <a:gd name="connsiteX8-947" fmla="*/ 1507637 w 1556774"/>
                <a:gd name="connsiteY8-948" fmla="*/ 786693 h 981339"/>
                <a:gd name="connsiteX9-949" fmla="*/ 1173267 w 1556774"/>
                <a:gd name="connsiteY9-950" fmla="*/ 634312 h 981339"/>
                <a:gd name="connsiteX10-951" fmla="*/ 1250585 w 1556774"/>
                <a:gd name="connsiteY10-952" fmla="*/ 450008 h 981339"/>
                <a:gd name="connsiteX11-953" fmla="*/ 984454 w 1556774"/>
                <a:gd name="connsiteY11-954" fmla="*/ 340826 h 981339"/>
                <a:gd name="connsiteX12-955" fmla="*/ 909391 w 1556774"/>
                <a:gd name="connsiteY12-956" fmla="*/ 450008 h 981339"/>
                <a:gd name="connsiteX13-957" fmla="*/ 766089 w 1556774"/>
                <a:gd name="connsiteY13-958" fmla="*/ 388593 h 981339"/>
                <a:gd name="connsiteX14-959" fmla="*/ 800209 w 1556774"/>
                <a:gd name="connsiteY14-960" fmla="*/ 204349 h 981339"/>
                <a:gd name="connsiteX0-961" fmla="*/ 800209 w 1556774"/>
                <a:gd name="connsiteY0-962" fmla="*/ 204349 h 981339"/>
                <a:gd name="connsiteX1-963" fmla="*/ 196266 w 1556774"/>
                <a:gd name="connsiteY1-964" fmla="*/ 12686 h 981339"/>
                <a:gd name="connsiteX2-965" fmla="*/ 147370 w 1556774"/>
                <a:gd name="connsiteY2-966" fmla="*/ 306113 h 981339"/>
                <a:gd name="connsiteX3-967" fmla="*/ 12021 w 1556774"/>
                <a:gd name="connsiteY3-968" fmla="*/ 518188 h 981339"/>
                <a:gd name="connsiteX4-969" fmla="*/ 636377 w 1556774"/>
                <a:gd name="connsiteY4-970" fmla="*/ 741181 h 981339"/>
                <a:gd name="connsiteX5-971" fmla="*/ 705803 w 1556774"/>
                <a:gd name="connsiteY5-972" fmla="*/ 624047 h 981339"/>
                <a:gd name="connsiteX6-973" fmla="*/ 859369 w 1556774"/>
                <a:gd name="connsiteY6-974" fmla="*/ 679765 h 981339"/>
                <a:gd name="connsiteX7-975" fmla="*/ 1189170 w 1556774"/>
                <a:gd name="connsiteY7-976" fmla="*/ 914032 h 981339"/>
                <a:gd name="connsiteX8-977" fmla="*/ 1507637 w 1556774"/>
                <a:gd name="connsiteY8-978" fmla="*/ 786693 h 981339"/>
                <a:gd name="connsiteX9-979" fmla="*/ 1173267 w 1556774"/>
                <a:gd name="connsiteY9-980" fmla="*/ 634312 h 981339"/>
                <a:gd name="connsiteX10-981" fmla="*/ 1250585 w 1556774"/>
                <a:gd name="connsiteY10-982" fmla="*/ 450008 h 981339"/>
                <a:gd name="connsiteX11-983" fmla="*/ 984454 w 1556774"/>
                <a:gd name="connsiteY11-984" fmla="*/ 340826 h 981339"/>
                <a:gd name="connsiteX12-985" fmla="*/ 909391 w 1556774"/>
                <a:gd name="connsiteY12-986" fmla="*/ 450008 h 981339"/>
                <a:gd name="connsiteX13-987" fmla="*/ 766089 w 1556774"/>
                <a:gd name="connsiteY13-988" fmla="*/ 388593 h 981339"/>
                <a:gd name="connsiteX14-989" fmla="*/ 800209 w 1556774"/>
                <a:gd name="connsiteY14-990" fmla="*/ 204349 h 981339"/>
                <a:gd name="connsiteX0-991" fmla="*/ 800209 w 1556774"/>
                <a:gd name="connsiteY0-992" fmla="*/ 204349 h 981339"/>
                <a:gd name="connsiteX1-993" fmla="*/ 196266 w 1556774"/>
                <a:gd name="connsiteY1-994" fmla="*/ 12686 h 981339"/>
                <a:gd name="connsiteX2-995" fmla="*/ 147370 w 1556774"/>
                <a:gd name="connsiteY2-996" fmla="*/ 306113 h 981339"/>
                <a:gd name="connsiteX3-997" fmla="*/ 12021 w 1556774"/>
                <a:gd name="connsiteY3-998" fmla="*/ 518188 h 981339"/>
                <a:gd name="connsiteX4-999" fmla="*/ 636377 w 1556774"/>
                <a:gd name="connsiteY4-1000" fmla="*/ 741181 h 981339"/>
                <a:gd name="connsiteX5-1001" fmla="*/ 705803 w 1556774"/>
                <a:gd name="connsiteY5-1002" fmla="*/ 624047 h 981339"/>
                <a:gd name="connsiteX6-1003" fmla="*/ 859369 w 1556774"/>
                <a:gd name="connsiteY6-1004" fmla="*/ 679765 h 981339"/>
                <a:gd name="connsiteX7-1005" fmla="*/ 1189170 w 1556774"/>
                <a:gd name="connsiteY7-1006" fmla="*/ 914032 h 981339"/>
                <a:gd name="connsiteX8-1007" fmla="*/ 1507637 w 1556774"/>
                <a:gd name="connsiteY8-1008" fmla="*/ 786693 h 981339"/>
                <a:gd name="connsiteX9-1009" fmla="*/ 1173267 w 1556774"/>
                <a:gd name="connsiteY9-1010" fmla="*/ 634312 h 981339"/>
                <a:gd name="connsiteX10-1011" fmla="*/ 1250585 w 1556774"/>
                <a:gd name="connsiteY10-1012" fmla="*/ 450008 h 981339"/>
                <a:gd name="connsiteX11-1013" fmla="*/ 984454 w 1556774"/>
                <a:gd name="connsiteY11-1014" fmla="*/ 340826 h 981339"/>
                <a:gd name="connsiteX12-1015" fmla="*/ 909391 w 1556774"/>
                <a:gd name="connsiteY12-1016" fmla="*/ 450008 h 981339"/>
                <a:gd name="connsiteX13-1017" fmla="*/ 766089 w 1556774"/>
                <a:gd name="connsiteY13-1018" fmla="*/ 388593 h 981339"/>
                <a:gd name="connsiteX14-1019" fmla="*/ 800209 w 1556774"/>
                <a:gd name="connsiteY14-1020" fmla="*/ 204349 h 981339"/>
                <a:gd name="connsiteX0-1021" fmla="*/ 800209 w 1556774"/>
                <a:gd name="connsiteY0-1022" fmla="*/ 204349 h 981339"/>
                <a:gd name="connsiteX1-1023" fmla="*/ 196266 w 1556774"/>
                <a:gd name="connsiteY1-1024" fmla="*/ 12686 h 981339"/>
                <a:gd name="connsiteX2-1025" fmla="*/ 147370 w 1556774"/>
                <a:gd name="connsiteY2-1026" fmla="*/ 306113 h 981339"/>
                <a:gd name="connsiteX3-1027" fmla="*/ 12021 w 1556774"/>
                <a:gd name="connsiteY3-1028" fmla="*/ 518188 h 981339"/>
                <a:gd name="connsiteX4-1029" fmla="*/ 636377 w 1556774"/>
                <a:gd name="connsiteY4-1030" fmla="*/ 741181 h 981339"/>
                <a:gd name="connsiteX5-1031" fmla="*/ 705803 w 1556774"/>
                <a:gd name="connsiteY5-1032" fmla="*/ 624047 h 981339"/>
                <a:gd name="connsiteX6-1033" fmla="*/ 859369 w 1556774"/>
                <a:gd name="connsiteY6-1034" fmla="*/ 679765 h 981339"/>
                <a:gd name="connsiteX7-1035" fmla="*/ 1189170 w 1556774"/>
                <a:gd name="connsiteY7-1036" fmla="*/ 914032 h 981339"/>
                <a:gd name="connsiteX8-1037" fmla="*/ 1507637 w 1556774"/>
                <a:gd name="connsiteY8-1038" fmla="*/ 786693 h 981339"/>
                <a:gd name="connsiteX9-1039" fmla="*/ 1173267 w 1556774"/>
                <a:gd name="connsiteY9-1040" fmla="*/ 634312 h 981339"/>
                <a:gd name="connsiteX10-1041" fmla="*/ 1250585 w 1556774"/>
                <a:gd name="connsiteY10-1042" fmla="*/ 450008 h 981339"/>
                <a:gd name="connsiteX11-1043" fmla="*/ 984454 w 1556774"/>
                <a:gd name="connsiteY11-1044" fmla="*/ 340826 h 981339"/>
                <a:gd name="connsiteX12-1045" fmla="*/ 909391 w 1556774"/>
                <a:gd name="connsiteY12-1046" fmla="*/ 450008 h 981339"/>
                <a:gd name="connsiteX13-1047" fmla="*/ 766089 w 1556774"/>
                <a:gd name="connsiteY13-1048" fmla="*/ 388593 h 981339"/>
                <a:gd name="connsiteX14-1049" fmla="*/ 800209 w 1556774"/>
                <a:gd name="connsiteY14-1050" fmla="*/ 204349 h 981339"/>
                <a:gd name="connsiteX0-1051" fmla="*/ 800209 w 1556774"/>
                <a:gd name="connsiteY0-1052" fmla="*/ 204349 h 981339"/>
                <a:gd name="connsiteX1-1053" fmla="*/ 196266 w 1556774"/>
                <a:gd name="connsiteY1-1054" fmla="*/ 12686 h 981339"/>
                <a:gd name="connsiteX2-1055" fmla="*/ 147370 w 1556774"/>
                <a:gd name="connsiteY2-1056" fmla="*/ 306113 h 981339"/>
                <a:gd name="connsiteX3-1057" fmla="*/ 12021 w 1556774"/>
                <a:gd name="connsiteY3-1058" fmla="*/ 518188 h 981339"/>
                <a:gd name="connsiteX4-1059" fmla="*/ 636377 w 1556774"/>
                <a:gd name="connsiteY4-1060" fmla="*/ 741181 h 981339"/>
                <a:gd name="connsiteX5-1061" fmla="*/ 705803 w 1556774"/>
                <a:gd name="connsiteY5-1062" fmla="*/ 624047 h 981339"/>
                <a:gd name="connsiteX6-1063" fmla="*/ 859369 w 1556774"/>
                <a:gd name="connsiteY6-1064" fmla="*/ 679765 h 981339"/>
                <a:gd name="connsiteX7-1065" fmla="*/ 1189170 w 1556774"/>
                <a:gd name="connsiteY7-1066" fmla="*/ 914032 h 981339"/>
                <a:gd name="connsiteX8-1067" fmla="*/ 1507637 w 1556774"/>
                <a:gd name="connsiteY8-1068" fmla="*/ 786693 h 981339"/>
                <a:gd name="connsiteX9-1069" fmla="*/ 1173267 w 1556774"/>
                <a:gd name="connsiteY9-1070" fmla="*/ 634312 h 981339"/>
                <a:gd name="connsiteX10-1071" fmla="*/ 1250585 w 1556774"/>
                <a:gd name="connsiteY10-1072" fmla="*/ 450008 h 981339"/>
                <a:gd name="connsiteX11-1073" fmla="*/ 964576 w 1556774"/>
                <a:gd name="connsiteY11-1074" fmla="*/ 344802 h 981339"/>
                <a:gd name="connsiteX12-1075" fmla="*/ 909391 w 1556774"/>
                <a:gd name="connsiteY12-1076" fmla="*/ 450008 h 981339"/>
                <a:gd name="connsiteX13-1077" fmla="*/ 766089 w 1556774"/>
                <a:gd name="connsiteY13-1078" fmla="*/ 388593 h 981339"/>
                <a:gd name="connsiteX14-1079" fmla="*/ 800209 w 1556774"/>
                <a:gd name="connsiteY14-1080" fmla="*/ 204349 h 981339"/>
                <a:gd name="connsiteX0-1081" fmla="*/ 800209 w 1556774"/>
                <a:gd name="connsiteY0-1082" fmla="*/ 204349 h 981339"/>
                <a:gd name="connsiteX1-1083" fmla="*/ 196266 w 1556774"/>
                <a:gd name="connsiteY1-1084" fmla="*/ 12686 h 981339"/>
                <a:gd name="connsiteX2-1085" fmla="*/ 147370 w 1556774"/>
                <a:gd name="connsiteY2-1086" fmla="*/ 306113 h 981339"/>
                <a:gd name="connsiteX3-1087" fmla="*/ 12021 w 1556774"/>
                <a:gd name="connsiteY3-1088" fmla="*/ 518188 h 981339"/>
                <a:gd name="connsiteX4-1089" fmla="*/ 636377 w 1556774"/>
                <a:gd name="connsiteY4-1090" fmla="*/ 741181 h 981339"/>
                <a:gd name="connsiteX5-1091" fmla="*/ 705803 w 1556774"/>
                <a:gd name="connsiteY5-1092" fmla="*/ 624047 h 981339"/>
                <a:gd name="connsiteX6-1093" fmla="*/ 859369 w 1556774"/>
                <a:gd name="connsiteY6-1094" fmla="*/ 679765 h 981339"/>
                <a:gd name="connsiteX7-1095" fmla="*/ 1189170 w 1556774"/>
                <a:gd name="connsiteY7-1096" fmla="*/ 914032 h 981339"/>
                <a:gd name="connsiteX8-1097" fmla="*/ 1507637 w 1556774"/>
                <a:gd name="connsiteY8-1098" fmla="*/ 786693 h 981339"/>
                <a:gd name="connsiteX9-1099" fmla="*/ 1173267 w 1556774"/>
                <a:gd name="connsiteY9-1100" fmla="*/ 634312 h 981339"/>
                <a:gd name="connsiteX10-1101" fmla="*/ 1250585 w 1556774"/>
                <a:gd name="connsiteY10-1102" fmla="*/ 450008 h 981339"/>
                <a:gd name="connsiteX11-1103" fmla="*/ 964576 w 1556774"/>
                <a:gd name="connsiteY11-1104" fmla="*/ 344802 h 981339"/>
                <a:gd name="connsiteX12-1105" fmla="*/ 909391 w 1556774"/>
                <a:gd name="connsiteY12-1106" fmla="*/ 450008 h 981339"/>
                <a:gd name="connsiteX13-1107" fmla="*/ 766089 w 1556774"/>
                <a:gd name="connsiteY13-1108" fmla="*/ 388593 h 981339"/>
                <a:gd name="connsiteX14-1109" fmla="*/ 800209 w 1556774"/>
                <a:gd name="connsiteY14-1110" fmla="*/ 204349 h 981339"/>
                <a:gd name="connsiteX0-1111" fmla="*/ 800209 w 1556774"/>
                <a:gd name="connsiteY0-1112" fmla="*/ 204349 h 981339"/>
                <a:gd name="connsiteX1-1113" fmla="*/ 196266 w 1556774"/>
                <a:gd name="connsiteY1-1114" fmla="*/ 12686 h 981339"/>
                <a:gd name="connsiteX2-1115" fmla="*/ 147370 w 1556774"/>
                <a:gd name="connsiteY2-1116" fmla="*/ 306113 h 981339"/>
                <a:gd name="connsiteX3-1117" fmla="*/ 12021 w 1556774"/>
                <a:gd name="connsiteY3-1118" fmla="*/ 518188 h 981339"/>
                <a:gd name="connsiteX4-1119" fmla="*/ 636377 w 1556774"/>
                <a:gd name="connsiteY4-1120" fmla="*/ 741181 h 981339"/>
                <a:gd name="connsiteX5-1121" fmla="*/ 705803 w 1556774"/>
                <a:gd name="connsiteY5-1122" fmla="*/ 624047 h 981339"/>
                <a:gd name="connsiteX6-1123" fmla="*/ 859369 w 1556774"/>
                <a:gd name="connsiteY6-1124" fmla="*/ 679765 h 981339"/>
                <a:gd name="connsiteX7-1125" fmla="*/ 1189170 w 1556774"/>
                <a:gd name="connsiteY7-1126" fmla="*/ 914032 h 981339"/>
                <a:gd name="connsiteX8-1127" fmla="*/ 1507637 w 1556774"/>
                <a:gd name="connsiteY8-1128" fmla="*/ 786693 h 981339"/>
                <a:gd name="connsiteX9-1129" fmla="*/ 1173267 w 1556774"/>
                <a:gd name="connsiteY9-1130" fmla="*/ 634312 h 981339"/>
                <a:gd name="connsiteX10-1131" fmla="*/ 1250585 w 1556774"/>
                <a:gd name="connsiteY10-1132" fmla="*/ 450008 h 981339"/>
                <a:gd name="connsiteX11-1133" fmla="*/ 964576 w 1556774"/>
                <a:gd name="connsiteY11-1134" fmla="*/ 344802 h 981339"/>
                <a:gd name="connsiteX12-1135" fmla="*/ 909391 w 1556774"/>
                <a:gd name="connsiteY12-1136" fmla="*/ 450008 h 981339"/>
                <a:gd name="connsiteX13-1137" fmla="*/ 766089 w 1556774"/>
                <a:gd name="connsiteY13-1138" fmla="*/ 388593 h 981339"/>
                <a:gd name="connsiteX14-1139" fmla="*/ 800209 w 1556774"/>
                <a:gd name="connsiteY14-1140" fmla="*/ 204349 h 981339"/>
                <a:gd name="connsiteX0-1141" fmla="*/ 800209 w 1556774"/>
                <a:gd name="connsiteY0-1142" fmla="*/ 204349 h 981339"/>
                <a:gd name="connsiteX1-1143" fmla="*/ 196266 w 1556774"/>
                <a:gd name="connsiteY1-1144" fmla="*/ 12686 h 981339"/>
                <a:gd name="connsiteX2-1145" fmla="*/ 147370 w 1556774"/>
                <a:gd name="connsiteY2-1146" fmla="*/ 306113 h 981339"/>
                <a:gd name="connsiteX3-1147" fmla="*/ 12021 w 1556774"/>
                <a:gd name="connsiteY3-1148" fmla="*/ 518188 h 981339"/>
                <a:gd name="connsiteX4-1149" fmla="*/ 636377 w 1556774"/>
                <a:gd name="connsiteY4-1150" fmla="*/ 741181 h 981339"/>
                <a:gd name="connsiteX5-1151" fmla="*/ 705803 w 1556774"/>
                <a:gd name="connsiteY5-1152" fmla="*/ 624047 h 981339"/>
                <a:gd name="connsiteX6-1153" fmla="*/ 859369 w 1556774"/>
                <a:gd name="connsiteY6-1154" fmla="*/ 679765 h 981339"/>
                <a:gd name="connsiteX7-1155" fmla="*/ 1189170 w 1556774"/>
                <a:gd name="connsiteY7-1156" fmla="*/ 914032 h 981339"/>
                <a:gd name="connsiteX8-1157" fmla="*/ 1507637 w 1556774"/>
                <a:gd name="connsiteY8-1158" fmla="*/ 786693 h 981339"/>
                <a:gd name="connsiteX9-1159" fmla="*/ 1173267 w 1556774"/>
                <a:gd name="connsiteY9-1160" fmla="*/ 634312 h 981339"/>
                <a:gd name="connsiteX10-1161" fmla="*/ 1250585 w 1556774"/>
                <a:gd name="connsiteY10-1162" fmla="*/ 450008 h 981339"/>
                <a:gd name="connsiteX11-1163" fmla="*/ 964576 w 1556774"/>
                <a:gd name="connsiteY11-1164" fmla="*/ 344802 h 981339"/>
                <a:gd name="connsiteX12-1165" fmla="*/ 909391 w 1556774"/>
                <a:gd name="connsiteY12-1166" fmla="*/ 450008 h 981339"/>
                <a:gd name="connsiteX13-1167" fmla="*/ 766089 w 1556774"/>
                <a:gd name="connsiteY13-1168" fmla="*/ 388593 h 981339"/>
                <a:gd name="connsiteX14-1169" fmla="*/ 800209 w 1556774"/>
                <a:gd name="connsiteY14-1170" fmla="*/ 204349 h 981339"/>
                <a:gd name="connsiteX0-1171" fmla="*/ 800209 w 1556774"/>
                <a:gd name="connsiteY0-1172" fmla="*/ 204349 h 981339"/>
                <a:gd name="connsiteX1-1173" fmla="*/ 196266 w 1556774"/>
                <a:gd name="connsiteY1-1174" fmla="*/ 12686 h 981339"/>
                <a:gd name="connsiteX2-1175" fmla="*/ 147370 w 1556774"/>
                <a:gd name="connsiteY2-1176" fmla="*/ 306113 h 981339"/>
                <a:gd name="connsiteX3-1177" fmla="*/ 12021 w 1556774"/>
                <a:gd name="connsiteY3-1178" fmla="*/ 518188 h 981339"/>
                <a:gd name="connsiteX4-1179" fmla="*/ 636377 w 1556774"/>
                <a:gd name="connsiteY4-1180" fmla="*/ 741181 h 981339"/>
                <a:gd name="connsiteX5-1181" fmla="*/ 705803 w 1556774"/>
                <a:gd name="connsiteY5-1182" fmla="*/ 624047 h 981339"/>
                <a:gd name="connsiteX6-1183" fmla="*/ 859369 w 1556774"/>
                <a:gd name="connsiteY6-1184" fmla="*/ 679765 h 981339"/>
                <a:gd name="connsiteX7-1185" fmla="*/ 1189170 w 1556774"/>
                <a:gd name="connsiteY7-1186" fmla="*/ 914032 h 981339"/>
                <a:gd name="connsiteX8-1187" fmla="*/ 1507637 w 1556774"/>
                <a:gd name="connsiteY8-1188" fmla="*/ 786693 h 981339"/>
                <a:gd name="connsiteX9-1189" fmla="*/ 1173267 w 1556774"/>
                <a:gd name="connsiteY9-1190" fmla="*/ 634312 h 981339"/>
                <a:gd name="connsiteX10-1191" fmla="*/ 1250585 w 1556774"/>
                <a:gd name="connsiteY10-1192" fmla="*/ 438081 h 981339"/>
                <a:gd name="connsiteX11-1193" fmla="*/ 964576 w 1556774"/>
                <a:gd name="connsiteY11-1194" fmla="*/ 344802 h 981339"/>
                <a:gd name="connsiteX12-1195" fmla="*/ 909391 w 1556774"/>
                <a:gd name="connsiteY12-1196" fmla="*/ 450008 h 981339"/>
                <a:gd name="connsiteX13-1197" fmla="*/ 766089 w 1556774"/>
                <a:gd name="connsiteY13-1198" fmla="*/ 388593 h 981339"/>
                <a:gd name="connsiteX14-1199" fmla="*/ 800209 w 1556774"/>
                <a:gd name="connsiteY14-1200" fmla="*/ 204349 h 981339"/>
                <a:gd name="connsiteX0-1201" fmla="*/ 800209 w 1556774"/>
                <a:gd name="connsiteY0-1202" fmla="*/ 204349 h 981339"/>
                <a:gd name="connsiteX1-1203" fmla="*/ 196266 w 1556774"/>
                <a:gd name="connsiteY1-1204" fmla="*/ 12686 h 981339"/>
                <a:gd name="connsiteX2-1205" fmla="*/ 147370 w 1556774"/>
                <a:gd name="connsiteY2-1206" fmla="*/ 306113 h 981339"/>
                <a:gd name="connsiteX3-1207" fmla="*/ 12021 w 1556774"/>
                <a:gd name="connsiteY3-1208" fmla="*/ 518188 h 981339"/>
                <a:gd name="connsiteX4-1209" fmla="*/ 636377 w 1556774"/>
                <a:gd name="connsiteY4-1210" fmla="*/ 741181 h 981339"/>
                <a:gd name="connsiteX5-1211" fmla="*/ 705803 w 1556774"/>
                <a:gd name="connsiteY5-1212" fmla="*/ 624047 h 981339"/>
                <a:gd name="connsiteX6-1213" fmla="*/ 859369 w 1556774"/>
                <a:gd name="connsiteY6-1214" fmla="*/ 679765 h 981339"/>
                <a:gd name="connsiteX7-1215" fmla="*/ 1189170 w 1556774"/>
                <a:gd name="connsiteY7-1216" fmla="*/ 914032 h 981339"/>
                <a:gd name="connsiteX8-1217" fmla="*/ 1507637 w 1556774"/>
                <a:gd name="connsiteY8-1218" fmla="*/ 786693 h 981339"/>
                <a:gd name="connsiteX9-1219" fmla="*/ 1173267 w 1556774"/>
                <a:gd name="connsiteY9-1220" fmla="*/ 634312 h 981339"/>
                <a:gd name="connsiteX10-1221" fmla="*/ 1250585 w 1556774"/>
                <a:gd name="connsiteY10-1222" fmla="*/ 438081 h 981339"/>
                <a:gd name="connsiteX11-1223" fmla="*/ 964576 w 1556774"/>
                <a:gd name="connsiteY11-1224" fmla="*/ 344802 h 981339"/>
                <a:gd name="connsiteX12-1225" fmla="*/ 909391 w 1556774"/>
                <a:gd name="connsiteY12-1226" fmla="*/ 450008 h 981339"/>
                <a:gd name="connsiteX13-1227" fmla="*/ 766089 w 1556774"/>
                <a:gd name="connsiteY13-1228" fmla="*/ 388593 h 981339"/>
                <a:gd name="connsiteX14-1229" fmla="*/ 800209 w 1556774"/>
                <a:gd name="connsiteY14-1230" fmla="*/ 204349 h 981339"/>
                <a:gd name="connsiteX0-1231" fmla="*/ 800209 w 1556774"/>
                <a:gd name="connsiteY0-1232" fmla="*/ 204349 h 981339"/>
                <a:gd name="connsiteX1-1233" fmla="*/ 196266 w 1556774"/>
                <a:gd name="connsiteY1-1234" fmla="*/ 12686 h 981339"/>
                <a:gd name="connsiteX2-1235" fmla="*/ 147370 w 1556774"/>
                <a:gd name="connsiteY2-1236" fmla="*/ 306113 h 981339"/>
                <a:gd name="connsiteX3-1237" fmla="*/ 12021 w 1556774"/>
                <a:gd name="connsiteY3-1238" fmla="*/ 518188 h 981339"/>
                <a:gd name="connsiteX4-1239" fmla="*/ 636377 w 1556774"/>
                <a:gd name="connsiteY4-1240" fmla="*/ 741181 h 981339"/>
                <a:gd name="connsiteX5-1241" fmla="*/ 705803 w 1556774"/>
                <a:gd name="connsiteY5-1242" fmla="*/ 624047 h 981339"/>
                <a:gd name="connsiteX6-1243" fmla="*/ 859369 w 1556774"/>
                <a:gd name="connsiteY6-1244" fmla="*/ 679765 h 981339"/>
                <a:gd name="connsiteX7-1245" fmla="*/ 1189170 w 1556774"/>
                <a:gd name="connsiteY7-1246" fmla="*/ 914032 h 981339"/>
                <a:gd name="connsiteX8-1247" fmla="*/ 1507637 w 1556774"/>
                <a:gd name="connsiteY8-1248" fmla="*/ 786693 h 981339"/>
                <a:gd name="connsiteX9-1249" fmla="*/ 1173267 w 1556774"/>
                <a:gd name="connsiteY9-1250" fmla="*/ 634312 h 981339"/>
                <a:gd name="connsiteX10-1251" fmla="*/ 1250585 w 1556774"/>
                <a:gd name="connsiteY10-1252" fmla="*/ 438081 h 981339"/>
                <a:gd name="connsiteX11-1253" fmla="*/ 964576 w 1556774"/>
                <a:gd name="connsiteY11-1254" fmla="*/ 344802 h 981339"/>
                <a:gd name="connsiteX12-1255" fmla="*/ 909391 w 1556774"/>
                <a:gd name="connsiteY12-1256" fmla="*/ 450008 h 981339"/>
                <a:gd name="connsiteX13-1257" fmla="*/ 766089 w 1556774"/>
                <a:gd name="connsiteY13-1258" fmla="*/ 388593 h 981339"/>
                <a:gd name="connsiteX14-1259" fmla="*/ 800209 w 1556774"/>
                <a:gd name="connsiteY14-1260" fmla="*/ 204349 h 981339"/>
                <a:gd name="connsiteX0-1261" fmla="*/ 800209 w 1527868"/>
                <a:gd name="connsiteY0-1262" fmla="*/ 204349 h 975126"/>
                <a:gd name="connsiteX1-1263" fmla="*/ 196266 w 1527868"/>
                <a:gd name="connsiteY1-1264" fmla="*/ 12686 h 975126"/>
                <a:gd name="connsiteX2-1265" fmla="*/ 147370 w 1527868"/>
                <a:gd name="connsiteY2-1266" fmla="*/ 306113 h 975126"/>
                <a:gd name="connsiteX3-1267" fmla="*/ 12021 w 1527868"/>
                <a:gd name="connsiteY3-1268" fmla="*/ 518188 h 975126"/>
                <a:gd name="connsiteX4-1269" fmla="*/ 636377 w 1527868"/>
                <a:gd name="connsiteY4-1270" fmla="*/ 741181 h 975126"/>
                <a:gd name="connsiteX5-1271" fmla="*/ 705803 w 1527868"/>
                <a:gd name="connsiteY5-1272" fmla="*/ 624047 h 975126"/>
                <a:gd name="connsiteX6-1273" fmla="*/ 859369 w 1527868"/>
                <a:gd name="connsiteY6-1274" fmla="*/ 679765 h 975126"/>
                <a:gd name="connsiteX7-1275" fmla="*/ 1189170 w 1527868"/>
                <a:gd name="connsiteY7-1276" fmla="*/ 914032 h 975126"/>
                <a:gd name="connsiteX8-1277" fmla="*/ 1467881 w 1527868"/>
                <a:gd name="connsiteY8-1278" fmla="*/ 742961 h 975126"/>
                <a:gd name="connsiteX9-1279" fmla="*/ 1173267 w 1527868"/>
                <a:gd name="connsiteY9-1280" fmla="*/ 634312 h 975126"/>
                <a:gd name="connsiteX10-1281" fmla="*/ 1250585 w 1527868"/>
                <a:gd name="connsiteY10-1282" fmla="*/ 438081 h 975126"/>
                <a:gd name="connsiteX11-1283" fmla="*/ 964576 w 1527868"/>
                <a:gd name="connsiteY11-1284" fmla="*/ 344802 h 975126"/>
                <a:gd name="connsiteX12-1285" fmla="*/ 909391 w 1527868"/>
                <a:gd name="connsiteY12-1286" fmla="*/ 450008 h 975126"/>
                <a:gd name="connsiteX13-1287" fmla="*/ 766089 w 1527868"/>
                <a:gd name="connsiteY13-1288" fmla="*/ 388593 h 975126"/>
                <a:gd name="connsiteX14-1289" fmla="*/ 800209 w 1527868"/>
                <a:gd name="connsiteY14-1290" fmla="*/ 204349 h 975126"/>
                <a:gd name="connsiteX0-1291" fmla="*/ 800209 w 1527868"/>
                <a:gd name="connsiteY0-1292" fmla="*/ 204349 h 975126"/>
                <a:gd name="connsiteX1-1293" fmla="*/ 196266 w 1527868"/>
                <a:gd name="connsiteY1-1294" fmla="*/ 12686 h 975126"/>
                <a:gd name="connsiteX2-1295" fmla="*/ 147370 w 1527868"/>
                <a:gd name="connsiteY2-1296" fmla="*/ 306113 h 975126"/>
                <a:gd name="connsiteX3-1297" fmla="*/ 12021 w 1527868"/>
                <a:gd name="connsiteY3-1298" fmla="*/ 518188 h 975126"/>
                <a:gd name="connsiteX4-1299" fmla="*/ 636377 w 1527868"/>
                <a:gd name="connsiteY4-1300" fmla="*/ 741181 h 975126"/>
                <a:gd name="connsiteX5-1301" fmla="*/ 705803 w 1527868"/>
                <a:gd name="connsiteY5-1302" fmla="*/ 624047 h 975126"/>
                <a:gd name="connsiteX6-1303" fmla="*/ 859369 w 1527868"/>
                <a:gd name="connsiteY6-1304" fmla="*/ 679765 h 975126"/>
                <a:gd name="connsiteX7-1305" fmla="*/ 1189170 w 1527868"/>
                <a:gd name="connsiteY7-1306" fmla="*/ 914032 h 975126"/>
                <a:gd name="connsiteX8-1307" fmla="*/ 1467881 w 1527868"/>
                <a:gd name="connsiteY8-1308" fmla="*/ 742961 h 975126"/>
                <a:gd name="connsiteX9-1309" fmla="*/ 1173267 w 1527868"/>
                <a:gd name="connsiteY9-1310" fmla="*/ 634312 h 975126"/>
                <a:gd name="connsiteX10-1311" fmla="*/ 1250585 w 1527868"/>
                <a:gd name="connsiteY10-1312" fmla="*/ 438081 h 975126"/>
                <a:gd name="connsiteX11-1313" fmla="*/ 964576 w 1527868"/>
                <a:gd name="connsiteY11-1314" fmla="*/ 344802 h 975126"/>
                <a:gd name="connsiteX12-1315" fmla="*/ 909391 w 1527868"/>
                <a:gd name="connsiteY12-1316" fmla="*/ 450008 h 975126"/>
                <a:gd name="connsiteX13-1317" fmla="*/ 766089 w 1527868"/>
                <a:gd name="connsiteY13-1318" fmla="*/ 388593 h 975126"/>
                <a:gd name="connsiteX14-1319" fmla="*/ 800209 w 1527868"/>
                <a:gd name="connsiteY14-1320" fmla="*/ 204349 h 975126"/>
                <a:gd name="connsiteX0-1321" fmla="*/ 800209 w 1499884"/>
                <a:gd name="connsiteY0-1322" fmla="*/ 204349 h 986483"/>
                <a:gd name="connsiteX1-1323" fmla="*/ 196266 w 1499884"/>
                <a:gd name="connsiteY1-1324" fmla="*/ 12686 h 986483"/>
                <a:gd name="connsiteX2-1325" fmla="*/ 147370 w 1499884"/>
                <a:gd name="connsiteY2-1326" fmla="*/ 306113 h 986483"/>
                <a:gd name="connsiteX3-1327" fmla="*/ 12021 w 1499884"/>
                <a:gd name="connsiteY3-1328" fmla="*/ 518188 h 986483"/>
                <a:gd name="connsiteX4-1329" fmla="*/ 636377 w 1499884"/>
                <a:gd name="connsiteY4-1330" fmla="*/ 741181 h 986483"/>
                <a:gd name="connsiteX5-1331" fmla="*/ 705803 w 1499884"/>
                <a:gd name="connsiteY5-1332" fmla="*/ 624047 h 986483"/>
                <a:gd name="connsiteX6-1333" fmla="*/ 859369 w 1499884"/>
                <a:gd name="connsiteY6-1334" fmla="*/ 679765 h 986483"/>
                <a:gd name="connsiteX7-1335" fmla="*/ 1189170 w 1499884"/>
                <a:gd name="connsiteY7-1336" fmla="*/ 914032 h 986483"/>
                <a:gd name="connsiteX8-1337" fmla="*/ 1467881 w 1499884"/>
                <a:gd name="connsiteY8-1338" fmla="*/ 742961 h 986483"/>
                <a:gd name="connsiteX9-1339" fmla="*/ 1173267 w 1499884"/>
                <a:gd name="connsiteY9-1340" fmla="*/ 634312 h 986483"/>
                <a:gd name="connsiteX10-1341" fmla="*/ 1250585 w 1499884"/>
                <a:gd name="connsiteY10-1342" fmla="*/ 438081 h 986483"/>
                <a:gd name="connsiteX11-1343" fmla="*/ 964576 w 1499884"/>
                <a:gd name="connsiteY11-1344" fmla="*/ 344802 h 986483"/>
                <a:gd name="connsiteX12-1345" fmla="*/ 909391 w 1499884"/>
                <a:gd name="connsiteY12-1346" fmla="*/ 450008 h 986483"/>
                <a:gd name="connsiteX13-1347" fmla="*/ 766089 w 1499884"/>
                <a:gd name="connsiteY13-1348" fmla="*/ 388593 h 986483"/>
                <a:gd name="connsiteX14-1349" fmla="*/ 800209 w 1499884"/>
                <a:gd name="connsiteY14-1350" fmla="*/ 204349 h 986483"/>
                <a:gd name="connsiteX0-1351" fmla="*/ 800209 w 1505435"/>
                <a:gd name="connsiteY0-1352" fmla="*/ 204349 h 1015754"/>
                <a:gd name="connsiteX1-1353" fmla="*/ 196266 w 1505435"/>
                <a:gd name="connsiteY1-1354" fmla="*/ 12686 h 1015754"/>
                <a:gd name="connsiteX2-1355" fmla="*/ 147370 w 1505435"/>
                <a:gd name="connsiteY2-1356" fmla="*/ 306113 h 1015754"/>
                <a:gd name="connsiteX3-1357" fmla="*/ 12021 w 1505435"/>
                <a:gd name="connsiteY3-1358" fmla="*/ 518188 h 1015754"/>
                <a:gd name="connsiteX4-1359" fmla="*/ 636377 w 1505435"/>
                <a:gd name="connsiteY4-1360" fmla="*/ 741181 h 1015754"/>
                <a:gd name="connsiteX5-1361" fmla="*/ 705803 w 1505435"/>
                <a:gd name="connsiteY5-1362" fmla="*/ 624047 h 1015754"/>
                <a:gd name="connsiteX6-1363" fmla="*/ 859369 w 1505435"/>
                <a:gd name="connsiteY6-1364" fmla="*/ 679765 h 1015754"/>
                <a:gd name="connsiteX7-1365" fmla="*/ 1189170 w 1505435"/>
                <a:gd name="connsiteY7-1366" fmla="*/ 914032 h 1015754"/>
                <a:gd name="connsiteX8-1367" fmla="*/ 1467881 w 1505435"/>
                <a:gd name="connsiteY8-1368" fmla="*/ 742961 h 1015754"/>
                <a:gd name="connsiteX9-1369" fmla="*/ 1173267 w 1505435"/>
                <a:gd name="connsiteY9-1370" fmla="*/ 634312 h 1015754"/>
                <a:gd name="connsiteX10-1371" fmla="*/ 1250585 w 1505435"/>
                <a:gd name="connsiteY10-1372" fmla="*/ 438081 h 1015754"/>
                <a:gd name="connsiteX11-1373" fmla="*/ 964576 w 1505435"/>
                <a:gd name="connsiteY11-1374" fmla="*/ 344802 h 1015754"/>
                <a:gd name="connsiteX12-1375" fmla="*/ 909391 w 1505435"/>
                <a:gd name="connsiteY12-1376" fmla="*/ 450008 h 1015754"/>
                <a:gd name="connsiteX13-1377" fmla="*/ 766089 w 1505435"/>
                <a:gd name="connsiteY13-1378" fmla="*/ 388593 h 1015754"/>
                <a:gd name="connsiteX14-1379" fmla="*/ 800209 w 1505435"/>
                <a:gd name="connsiteY14-1380" fmla="*/ 204349 h 101575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p:cNvSpPr>
            <a:spLocks noChangeAspect="1"/>
          </p:cNvSpPr>
          <p:nvPr/>
        </p:nvSpPr>
        <p:spPr>
          <a:xfrm>
            <a:off x="7869395" y="2588127"/>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1" fmla="*/ 430619 w 798902"/>
              <a:gd name="connsiteY0-2" fmla="*/ 1331843 h 2449001"/>
              <a:gd name="connsiteX1-3" fmla="*/ 541938 w 798902"/>
              <a:gd name="connsiteY1-4" fmla="*/ 1379551 h 2449001"/>
              <a:gd name="connsiteX2-5" fmla="*/ 780476 w 798902"/>
              <a:gd name="connsiteY2-6" fmla="*/ 1375575 h 2449001"/>
              <a:gd name="connsiteX3-7" fmla="*/ 625426 w 798902"/>
              <a:gd name="connsiteY3-8" fmla="*/ 1741335 h 2449001"/>
              <a:gd name="connsiteX4-9" fmla="*/ 609523 w 798902"/>
              <a:gd name="connsiteY4-10" fmla="*/ 2441050 h 2449001"/>
              <a:gd name="connsiteX5-11" fmla="*/ 319301 w 798902"/>
              <a:gd name="connsiteY5-12" fmla="*/ 2445025 h 2449001"/>
              <a:gd name="connsiteX6-13" fmla="*/ 211958 w 798902"/>
              <a:gd name="connsiteY6-14" fmla="*/ 1673750 h 2449001"/>
              <a:gd name="connsiteX7-15" fmla="*/ 207983 w 798902"/>
              <a:gd name="connsiteY7-16" fmla="*/ 2441050 h 2449001"/>
              <a:gd name="connsiteX8-17" fmla="*/ 136421 w 798902"/>
              <a:gd name="connsiteY8-18" fmla="*/ 2449001 h 2449001"/>
              <a:gd name="connsiteX9-19" fmla="*/ 5224 w 798902"/>
              <a:gd name="connsiteY9-20" fmla="*/ 1701579 h 2449001"/>
              <a:gd name="connsiteX10-21" fmla="*/ 37029 w 798902"/>
              <a:gd name="connsiteY10-22" fmla="*/ 1582309 h 2449001"/>
              <a:gd name="connsiteX11-23" fmla="*/ 76786 w 798902"/>
              <a:gd name="connsiteY11-24" fmla="*/ 1566407 h 2449001"/>
              <a:gd name="connsiteX12-25" fmla="*/ 89266 w 798902"/>
              <a:gd name="connsiteY12-26" fmla="*/ 1389262 h 2449001"/>
              <a:gd name="connsiteX13-27" fmla="*/ 339179 w 798902"/>
              <a:gd name="connsiteY13-28" fmla="*/ 1375575 h 2449001"/>
              <a:gd name="connsiteX14-29" fmla="*/ 430619 w 798902"/>
              <a:gd name="connsiteY14-30" fmla="*/ 1331843 h 2449001"/>
              <a:gd name="connsiteX15-31" fmla="*/ 243762 w 798902"/>
              <a:gd name="connsiteY15-32" fmla="*/ 0 h 2449001"/>
              <a:gd name="connsiteX16-33" fmla="*/ 557838 w 798902"/>
              <a:gd name="connsiteY16-34" fmla="*/ 0 h 2449001"/>
              <a:gd name="connsiteX17-35" fmla="*/ 689036 w 798902"/>
              <a:gd name="connsiteY17-36" fmla="*/ 962108 h 2449001"/>
              <a:gd name="connsiteX18-37" fmla="*/ 724816 w 798902"/>
              <a:gd name="connsiteY18-38" fmla="*/ 1307990 h 2449001"/>
              <a:gd name="connsiteX19-39" fmla="*/ 414715 w 798902"/>
              <a:gd name="connsiteY19-40" fmla="*/ 1268233 h 2449001"/>
              <a:gd name="connsiteX20-41" fmla="*/ 104615 w 798902"/>
              <a:gd name="connsiteY20-42" fmla="*/ 1288111 h 2449001"/>
              <a:gd name="connsiteX21-43" fmla="*/ 124493 w 798902"/>
              <a:gd name="connsiteY21-44" fmla="*/ 1017766 h 2449001"/>
              <a:gd name="connsiteX22-45" fmla="*/ 243762 w 798902"/>
              <a:gd name="connsiteY22-46" fmla="*/ 0 h 2449001"/>
              <a:gd name="connsiteX0-47" fmla="*/ 430619 w 784764"/>
              <a:gd name="connsiteY0-48" fmla="*/ 1331843 h 2449001"/>
              <a:gd name="connsiteX1-49" fmla="*/ 541938 w 784764"/>
              <a:gd name="connsiteY1-50" fmla="*/ 1379551 h 2449001"/>
              <a:gd name="connsiteX2-51" fmla="*/ 763368 w 784764"/>
              <a:gd name="connsiteY2-52" fmla="*/ 1406369 h 2449001"/>
              <a:gd name="connsiteX3-53" fmla="*/ 625426 w 784764"/>
              <a:gd name="connsiteY3-54" fmla="*/ 1741335 h 2449001"/>
              <a:gd name="connsiteX4-55" fmla="*/ 609523 w 784764"/>
              <a:gd name="connsiteY4-56" fmla="*/ 2441050 h 2449001"/>
              <a:gd name="connsiteX5-57" fmla="*/ 319301 w 784764"/>
              <a:gd name="connsiteY5-58" fmla="*/ 2445025 h 2449001"/>
              <a:gd name="connsiteX6-59" fmla="*/ 211958 w 784764"/>
              <a:gd name="connsiteY6-60" fmla="*/ 1673750 h 2449001"/>
              <a:gd name="connsiteX7-61" fmla="*/ 207983 w 784764"/>
              <a:gd name="connsiteY7-62" fmla="*/ 2441050 h 2449001"/>
              <a:gd name="connsiteX8-63" fmla="*/ 136421 w 784764"/>
              <a:gd name="connsiteY8-64" fmla="*/ 2449001 h 2449001"/>
              <a:gd name="connsiteX9-65" fmla="*/ 5224 w 784764"/>
              <a:gd name="connsiteY9-66" fmla="*/ 1701579 h 2449001"/>
              <a:gd name="connsiteX10-67" fmla="*/ 37029 w 784764"/>
              <a:gd name="connsiteY10-68" fmla="*/ 1582309 h 2449001"/>
              <a:gd name="connsiteX11-69" fmla="*/ 76786 w 784764"/>
              <a:gd name="connsiteY11-70" fmla="*/ 1566407 h 2449001"/>
              <a:gd name="connsiteX12-71" fmla="*/ 89266 w 784764"/>
              <a:gd name="connsiteY12-72" fmla="*/ 1389262 h 2449001"/>
              <a:gd name="connsiteX13-73" fmla="*/ 339179 w 784764"/>
              <a:gd name="connsiteY13-74" fmla="*/ 1375575 h 2449001"/>
              <a:gd name="connsiteX14-75" fmla="*/ 430619 w 784764"/>
              <a:gd name="connsiteY14-76" fmla="*/ 1331843 h 2449001"/>
              <a:gd name="connsiteX15-77" fmla="*/ 243762 w 784764"/>
              <a:gd name="connsiteY15-78" fmla="*/ 0 h 2449001"/>
              <a:gd name="connsiteX16-79" fmla="*/ 557838 w 784764"/>
              <a:gd name="connsiteY16-80" fmla="*/ 0 h 2449001"/>
              <a:gd name="connsiteX17-81" fmla="*/ 689036 w 784764"/>
              <a:gd name="connsiteY17-82" fmla="*/ 962108 h 2449001"/>
              <a:gd name="connsiteX18-83" fmla="*/ 724816 w 784764"/>
              <a:gd name="connsiteY18-84" fmla="*/ 1307990 h 2449001"/>
              <a:gd name="connsiteX19-85" fmla="*/ 414715 w 784764"/>
              <a:gd name="connsiteY19-86" fmla="*/ 1268233 h 2449001"/>
              <a:gd name="connsiteX20-87" fmla="*/ 104615 w 784764"/>
              <a:gd name="connsiteY20-88" fmla="*/ 1288111 h 2449001"/>
              <a:gd name="connsiteX21-89" fmla="*/ 124493 w 784764"/>
              <a:gd name="connsiteY21-90" fmla="*/ 1017766 h 2449001"/>
              <a:gd name="connsiteX22-91" fmla="*/ 243762 w 784764"/>
              <a:gd name="connsiteY22-92" fmla="*/ 0 h 2449001"/>
              <a:gd name="connsiteX0-93" fmla="*/ 430619 w 784764"/>
              <a:gd name="connsiteY0-94" fmla="*/ 1331843 h 2449001"/>
              <a:gd name="connsiteX1-95" fmla="*/ 541938 w 784764"/>
              <a:gd name="connsiteY1-96" fmla="*/ 1379551 h 2449001"/>
              <a:gd name="connsiteX2-97" fmla="*/ 763368 w 784764"/>
              <a:gd name="connsiteY2-98" fmla="*/ 1406369 h 2449001"/>
              <a:gd name="connsiteX3-99" fmla="*/ 625426 w 784764"/>
              <a:gd name="connsiteY3-100" fmla="*/ 1741335 h 2449001"/>
              <a:gd name="connsiteX4-101" fmla="*/ 609523 w 784764"/>
              <a:gd name="connsiteY4-102" fmla="*/ 2441050 h 2449001"/>
              <a:gd name="connsiteX5-103" fmla="*/ 319301 w 784764"/>
              <a:gd name="connsiteY5-104" fmla="*/ 2445025 h 2449001"/>
              <a:gd name="connsiteX6-105" fmla="*/ 211958 w 784764"/>
              <a:gd name="connsiteY6-106" fmla="*/ 1673750 h 2449001"/>
              <a:gd name="connsiteX7-107" fmla="*/ 207983 w 784764"/>
              <a:gd name="connsiteY7-108" fmla="*/ 2441050 h 2449001"/>
              <a:gd name="connsiteX8-109" fmla="*/ 136421 w 784764"/>
              <a:gd name="connsiteY8-110" fmla="*/ 2449001 h 2449001"/>
              <a:gd name="connsiteX9-111" fmla="*/ 5224 w 784764"/>
              <a:gd name="connsiteY9-112" fmla="*/ 1701579 h 2449001"/>
              <a:gd name="connsiteX10-113" fmla="*/ 37029 w 784764"/>
              <a:gd name="connsiteY10-114" fmla="*/ 1582309 h 2449001"/>
              <a:gd name="connsiteX11-115" fmla="*/ 76786 w 784764"/>
              <a:gd name="connsiteY11-116" fmla="*/ 1566407 h 2449001"/>
              <a:gd name="connsiteX12-117" fmla="*/ 89266 w 784764"/>
              <a:gd name="connsiteY12-118" fmla="*/ 1389262 h 2449001"/>
              <a:gd name="connsiteX13-119" fmla="*/ 339179 w 784764"/>
              <a:gd name="connsiteY13-120" fmla="*/ 1375575 h 2449001"/>
              <a:gd name="connsiteX14-121" fmla="*/ 430619 w 784764"/>
              <a:gd name="connsiteY14-122" fmla="*/ 1331843 h 2449001"/>
              <a:gd name="connsiteX15-123" fmla="*/ 243762 w 784764"/>
              <a:gd name="connsiteY15-124" fmla="*/ 0 h 2449001"/>
              <a:gd name="connsiteX16-125" fmla="*/ 557838 w 784764"/>
              <a:gd name="connsiteY16-126" fmla="*/ 0 h 2449001"/>
              <a:gd name="connsiteX17-127" fmla="*/ 689036 w 784764"/>
              <a:gd name="connsiteY17-128" fmla="*/ 962108 h 2449001"/>
              <a:gd name="connsiteX18-129" fmla="*/ 724816 w 784764"/>
              <a:gd name="connsiteY18-130" fmla="*/ 1307990 h 2449001"/>
              <a:gd name="connsiteX19-131" fmla="*/ 414715 w 784764"/>
              <a:gd name="connsiteY19-132" fmla="*/ 1268233 h 2449001"/>
              <a:gd name="connsiteX20-133" fmla="*/ 104615 w 784764"/>
              <a:gd name="connsiteY20-134" fmla="*/ 1288111 h 2449001"/>
              <a:gd name="connsiteX21-135" fmla="*/ 124493 w 784764"/>
              <a:gd name="connsiteY21-136" fmla="*/ 1017766 h 2449001"/>
              <a:gd name="connsiteX22-137" fmla="*/ 243762 w 784764"/>
              <a:gd name="connsiteY22-138" fmla="*/ 0 h 2449001"/>
              <a:gd name="connsiteX0-139" fmla="*/ 430619 w 784764"/>
              <a:gd name="connsiteY0-140" fmla="*/ 1331843 h 2449001"/>
              <a:gd name="connsiteX1-141" fmla="*/ 541938 w 784764"/>
              <a:gd name="connsiteY1-142" fmla="*/ 1379551 h 2449001"/>
              <a:gd name="connsiteX2-143" fmla="*/ 763368 w 784764"/>
              <a:gd name="connsiteY2-144" fmla="*/ 1406369 h 2449001"/>
              <a:gd name="connsiteX3-145" fmla="*/ 625426 w 784764"/>
              <a:gd name="connsiteY3-146" fmla="*/ 1741335 h 2449001"/>
              <a:gd name="connsiteX4-147" fmla="*/ 609523 w 784764"/>
              <a:gd name="connsiteY4-148" fmla="*/ 2441050 h 2449001"/>
              <a:gd name="connsiteX5-149" fmla="*/ 319301 w 784764"/>
              <a:gd name="connsiteY5-150" fmla="*/ 2445025 h 2449001"/>
              <a:gd name="connsiteX6-151" fmla="*/ 211958 w 784764"/>
              <a:gd name="connsiteY6-152" fmla="*/ 1673750 h 2449001"/>
              <a:gd name="connsiteX7-153" fmla="*/ 207983 w 784764"/>
              <a:gd name="connsiteY7-154" fmla="*/ 2441050 h 2449001"/>
              <a:gd name="connsiteX8-155" fmla="*/ 136421 w 784764"/>
              <a:gd name="connsiteY8-156" fmla="*/ 2449001 h 2449001"/>
              <a:gd name="connsiteX9-157" fmla="*/ 5224 w 784764"/>
              <a:gd name="connsiteY9-158" fmla="*/ 1701579 h 2449001"/>
              <a:gd name="connsiteX10-159" fmla="*/ 37029 w 784764"/>
              <a:gd name="connsiteY10-160" fmla="*/ 1582309 h 2449001"/>
              <a:gd name="connsiteX11-161" fmla="*/ 76786 w 784764"/>
              <a:gd name="connsiteY11-162" fmla="*/ 1566407 h 2449001"/>
              <a:gd name="connsiteX12-163" fmla="*/ 89266 w 784764"/>
              <a:gd name="connsiteY12-164" fmla="*/ 1389262 h 2449001"/>
              <a:gd name="connsiteX13-165" fmla="*/ 339179 w 784764"/>
              <a:gd name="connsiteY13-166" fmla="*/ 1375575 h 2449001"/>
              <a:gd name="connsiteX14-167" fmla="*/ 430619 w 784764"/>
              <a:gd name="connsiteY14-168" fmla="*/ 1331843 h 2449001"/>
              <a:gd name="connsiteX15-169" fmla="*/ 243762 w 784764"/>
              <a:gd name="connsiteY15-170" fmla="*/ 0 h 2449001"/>
              <a:gd name="connsiteX16-171" fmla="*/ 557838 w 784764"/>
              <a:gd name="connsiteY16-172" fmla="*/ 0 h 2449001"/>
              <a:gd name="connsiteX17-173" fmla="*/ 689036 w 784764"/>
              <a:gd name="connsiteY17-174" fmla="*/ 962108 h 2449001"/>
              <a:gd name="connsiteX18-175" fmla="*/ 724816 w 784764"/>
              <a:gd name="connsiteY18-176" fmla="*/ 1307990 h 2449001"/>
              <a:gd name="connsiteX19-177" fmla="*/ 414715 w 784764"/>
              <a:gd name="connsiteY19-178" fmla="*/ 1268233 h 2449001"/>
              <a:gd name="connsiteX20-179" fmla="*/ 104615 w 784764"/>
              <a:gd name="connsiteY20-180" fmla="*/ 1288111 h 2449001"/>
              <a:gd name="connsiteX21-181" fmla="*/ 124493 w 784764"/>
              <a:gd name="connsiteY21-182" fmla="*/ 1017766 h 2449001"/>
              <a:gd name="connsiteX22-183" fmla="*/ 243762 w 784764"/>
              <a:gd name="connsiteY22-184" fmla="*/ 0 h 2449001"/>
              <a:gd name="connsiteX0-185" fmla="*/ 430997 w 785142"/>
              <a:gd name="connsiteY0-186" fmla="*/ 1331843 h 2449001"/>
              <a:gd name="connsiteX1-187" fmla="*/ 542316 w 785142"/>
              <a:gd name="connsiteY1-188" fmla="*/ 1379551 h 2449001"/>
              <a:gd name="connsiteX2-189" fmla="*/ 763746 w 785142"/>
              <a:gd name="connsiteY2-190" fmla="*/ 1406369 h 2449001"/>
              <a:gd name="connsiteX3-191" fmla="*/ 625804 w 785142"/>
              <a:gd name="connsiteY3-192" fmla="*/ 1741335 h 2449001"/>
              <a:gd name="connsiteX4-193" fmla="*/ 609901 w 785142"/>
              <a:gd name="connsiteY4-194" fmla="*/ 2441050 h 2449001"/>
              <a:gd name="connsiteX5-195" fmla="*/ 319679 w 785142"/>
              <a:gd name="connsiteY5-196" fmla="*/ 2445025 h 2449001"/>
              <a:gd name="connsiteX6-197" fmla="*/ 212336 w 785142"/>
              <a:gd name="connsiteY6-198" fmla="*/ 1673750 h 2449001"/>
              <a:gd name="connsiteX7-199" fmla="*/ 208361 w 785142"/>
              <a:gd name="connsiteY7-200" fmla="*/ 2441050 h 2449001"/>
              <a:gd name="connsiteX8-201" fmla="*/ 136799 w 785142"/>
              <a:gd name="connsiteY8-202" fmla="*/ 2449001 h 2449001"/>
              <a:gd name="connsiteX9-203" fmla="*/ 5602 w 785142"/>
              <a:gd name="connsiteY9-204" fmla="*/ 1701579 h 2449001"/>
              <a:gd name="connsiteX10-205" fmla="*/ 37407 w 785142"/>
              <a:gd name="connsiteY10-206" fmla="*/ 1582309 h 2449001"/>
              <a:gd name="connsiteX11-207" fmla="*/ 101115 w 785142"/>
              <a:gd name="connsiteY11-208" fmla="*/ 1597201 h 2449001"/>
              <a:gd name="connsiteX12-209" fmla="*/ 89644 w 785142"/>
              <a:gd name="connsiteY12-210" fmla="*/ 1389262 h 2449001"/>
              <a:gd name="connsiteX13-211" fmla="*/ 339557 w 785142"/>
              <a:gd name="connsiteY13-212" fmla="*/ 1375575 h 2449001"/>
              <a:gd name="connsiteX14-213" fmla="*/ 430997 w 785142"/>
              <a:gd name="connsiteY14-214" fmla="*/ 1331843 h 2449001"/>
              <a:gd name="connsiteX15-215" fmla="*/ 244140 w 785142"/>
              <a:gd name="connsiteY15-216" fmla="*/ 0 h 2449001"/>
              <a:gd name="connsiteX16-217" fmla="*/ 558216 w 785142"/>
              <a:gd name="connsiteY16-218" fmla="*/ 0 h 2449001"/>
              <a:gd name="connsiteX17-219" fmla="*/ 689414 w 785142"/>
              <a:gd name="connsiteY17-220" fmla="*/ 962108 h 2449001"/>
              <a:gd name="connsiteX18-221" fmla="*/ 725194 w 785142"/>
              <a:gd name="connsiteY18-222" fmla="*/ 1307990 h 2449001"/>
              <a:gd name="connsiteX19-223" fmla="*/ 415093 w 785142"/>
              <a:gd name="connsiteY19-224" fmla="*/ 1268233 h 2449001"/>
              <a:gd name="connsiteX20-225" fmla="*/ 104993 w 785142"/>
              <a:gd name="connsiteY20-226" fmla="*/ 1288111 h 2449001"/>
              <a:gd name="connsiteX21-227" fmla="*/ 124871 w 785142"/>
              <a:gd name="connsiteY21-228" fmla="*/ 1017766 h 2449001"/>
              <a:gd name="connsiteX22-229" fmla="*/ 244140 w 785142"/>
              <a:gd name="connsiteY22-230" fmla="*/ 0 h 2449001"/>
              <a:gd name="connsiteX0-231" fmla="*/ 430997 w 785142"/>
              <a:gd name="connsiteY0-232" fmla="*/ 1331843 h 2449001"/>
              <a:gd name="connsiteX1-233" fmla="*/ 542316 w 785142"/>
              <a:gd name="connsiteY1-234" fmla="*/ 1379551 h 2449001"/>
              <a:gd name="connsiteX2-235" fmla="*/ 763746 w 785142"/>
              <a:gd name="connsiteY2-236" fmla="*/ 1406369 h 2449001"/>
              <a:gd name="connsiteX3-237" fmla="*/ 625804 w 785142"/>
              <a:gd name="connsiteY3-238" fmla="*/ 1741335 h 2449001"/>
              <a:gd name="connsiteX4-239" fmla="*/ 609901 w 785142"/>
              <a:gd name="connsiteY4-240" fmla="*/ 2441050 h 2449001"/>
              <a:gd name="connsiteX5-241" fmla="*/ 319679 w 785142"/>
              <a:gd name="connsiteY5-242" fmla="*/ 2445025 h 2449001"/>
              <a:gd name="connsiteX6-243" fmla="*/ 212336 w 785142"/>
              <a:gd name="connsiteY6-244" fmla="*/ 1673750 h 2449001"/>
              <a:gd name="connsiteX7-245" fmla="*/ 208361 w 785142"/>
              <a:gd name="connsiteY7-246" fmla="*/ 2441050 h 2449001"/>
              <a:gd name="connsiteX8-247" fmla="*/ 136799 w 785142"/>
              <a:gd name="connsiteY8-248" fmla="*/ 2449001 h 2449001"/>
              <a:gd name="connsiteX9-249" fmla="*/ 5602 w 785142"/>
              <a:gd name="connsiteY9-250" fmla="*/ 1701579 h 2449001"/>
              <a:gd name="connsiteX10-251" fmla="*/ 37407 w 785142"/>
              <a:gd name="connsiteY10-252" fmla="*/ 1582309 h 2449001"/>
              <a:gd name="connsiteX11-253" fmla="*/ 101115 w 785142"/>
              <a:gd name="connsiteY11-254" fmla="*/ 1597201 h 2449001"/>
              <a:gd name="connsiteX12-255" fmla="*/ 89644 w 785142"/>
              <a:gd name="connsiteY12-256" fmla="*/ 1389262 h 2449001"/>
              <a:gd name="connsiteX13-257" fmla="*/ 339557 w 785142"/>
              <a:gd name="connsiteY13-258" fmla="*/ 1375575 h 2449001"/>
              <a:gd name="connsiteX14-259" fmla="*/ 430997 w 785142"/>
              <a:gd name="connsiteY14-260" fmla="*/ 1331843 h 2449001"/>
              <a:gd name="connsiteX15-261" fmla="*/ 244140 w 785142"/>
              <a:gd name="connsiteY15-262" fmla="*/ 0 h 2449001"/>
              <a:gd name="connsiteX16-263" fmla="*/ 558216 w 785142"/>
              <a:gd name="connsiteY16-264" fmla="*/ 0 h 2449001"/>
              <a:gd name="connsiteX17-265" fmla="*/ 689414 w 785142"/>
              <a:gd name="connsiteY17-266" fmla="*/ 962108 h 2449001"/>
              <a:gd name="connsiteX18-267" fmla="*/ 725194 w 785142"/>
              <a:gd name="connsiteY18-268" fmla="*/ 1307990 h 2449001"/>
              <a:gd name="connsiteX19-269" fmla="*/ 415093 w 785142"/>
              <a:gd name="connsiteY19-270" fmla="*/ 1268233 h 2449001"/>
              <a:gd name="connsiteX20-271" fmla="*/ 104993 w 785142"/>
              <a:gd name="connsiteY20-272" fmla="*/ 1288111 h 2449001"/>
              <a:gd name="connsiteX21-273" fmla="*/ 124871 w 785142"/>
              <a:gd name="connsiteY21-274" fmla="*/ 1017766 h 2449001"/>
              <a:gd name="connsiteX22-275" fmla="*/ 244140 w 785142"/>
              <a:gd name="connsiteY22-276" fmla="*/ 0 h 2449001"/>
              <a:gd name="connsiteX0-277" fmla="*/ 425685 w 779830"/>
              <a:gd name="connsiteY0-278" fmla="*/ 1331843 h 2449001"/>
              <a:gd name="connsiteX1-279" fmla="*/ 537004 w 779830"/>
              <a:gd name="connsiteY1-280" fmla="*/ 1379551 h 2449001"/>
              <a:gd name="connsiteX2-281" fmla="*/ 758434 w 779830"/>
              <a:gd name="connsiteY2-282" fmla="*/ 1406369 h 2449001"/>
              <a:gd name="connsiteX3-283" fmla="*/ 620492 w 779830"/>
              <a:gd name="connsiteY3-284" fmla="*/ 1741335 h 2449001"/>
              <a:gd name="connsiteX4-285" fmla="*/ 604589 w 779830"/>
              <a:gd name="connsiteY4-286" fmla="*/ 2441050 h 2449001"/>
              <a:gd name="connsiteX5-287" fmla="*/ 314367 w 779830"/>
              <a:gd name="connsiteY5-288" fmla="*/ 2445025 h 2449001"/>
              <a:gd name="connsiteX6-289" fmla="*/ 207024 w 779830"/>
              <a:gd name="connsiteY6-290" fmla="*/ 1673750 h 2449001"/>
              <a:gd name="connsiteX7-291" fmla="*/ 203049 w 779830"/>
              <a:gd name="connsiteY7-292" fmla="*/ 2441050 h 2449001"/>
              <a:gd name="connsiteX8-293" fmla="*/ 131487 w 779830"/>
              <a:gd name="connsiteY8-294" fmla="*/ 2449001 h 2449001"/>
              <a:gd name="connsiteX9-295" fmla="*/ 290 w 779830"/>
              <a:gd name="connsiteY9-296" fmla="*/ 1701579 h 2449001"/>
              <a:gd name="connsiteX10-297" fmla="*/ 95803 w 779830"/>
              <a:gd name="connsiteY10-298" fmla="*/ 1597201 h 2449001"/>
              <a:gd name="connsiteX11-299" fmla="*/ 84332 w 779830"/>
              <a:gd name="connsiteY11-300" fmla="*/ 1389262 h 2449001"/>
              <a:gd name="connsiteX12-301" fmla="*/ 334245 w 779830"/>
              <a:gd name="connsiteY12-302" fmla="*/ 1375575 h 2449001"/>
              <a:gd name="connsiteX13-303" fmla="*/ 425685 w 779830"/>
              <a:gd name="connsiteY13-304" fmla="*/ 1331843 h 2449001"/>
              <a:gd name="connsiteX14-305" fmla="*/ 238828 w 779830"/>
              <a:gd name="connsiteY14-306" fmla="*/ 0 h 2449001"/>
              <a:gd name="connsiteX15-307" fmla="*/ 552904 w 779830"/>
              <a:gd name="connsiteY15-308" fmla="*/ 0 h 2449001"/>
              <a:gd name="connsiteX16-309" fmla="*/ 684102 w 779830"/>
              <a:gd name="connsiteY16-310" fmla="*/ 962108 h 2449001"/>
              <a:gd name="connsiteX17-311" fmla="*/ 719882 w 779830"/>
              <a:gd name="connsiteY17-312" fmla="*/ 1307990 h 2449001"/>
              <a:gd name="connsiteX18-313" fmla="*/ 409781 w 779830"/>
              <a:gd name="connsiteY18-314" fmla="*/ 1268233 h 2449001"/>
              <a:gd name="connsiteX19-315" fmla="*/ 99681 w 779830"/>
              <a:gd name="connsiteY19-316" fmla="*/ 1288111 h 2449001"/>
              <a:gd name="connsiteX20-317" fmla="*/ 119559 w 779830"/>
              <a:gd name="connsiteY20-318" fmla="*/ 1017766 h 2449001"/>
              <a:gd name="connsiteX21-319" fmla="*/ 238828 w 779830"/>
              <a:gd name="connsiteY21-320" fmla="*/ 0 h 2449001"/>
              <a:gd name="connsiteX0-321" fmla="*/ 425766 w 779911"/>
              <a:gd name="connsiteY0-322" fmla="*/ 1331843 h 2449001"/>
              <a:gd name="connsiteX1-323" fmla="*/ 537085 w 779911"/>
              <a:gd name="connsiteY1-324" fmla="*/ 1379551 h 2449001"/>
              <a:gd name="connsiteX2-325" fmla="*/ 758515 w 779911"/>
              <a:gd name="connsiteY2-326" fmla="*/ 1406369 h 2449001"/>
              <a:gd name="connsiteX3-327" fmla="*/ 620573 w 779911"/>
              <a:gd name="connsiteY3-328" fmla="*/ 1741335 h 2449001"/>
              <a:gd name="connsiteX4-329" fmla="*/ 604670 w 779911"/>
              <a:gd name="connsiteY4-330" fmla="*/ 2441050 h 2449001"/>
              <a:gd name="connsiteX5-331" fmla="*/ 314448 w 779911"/>
              <a:gd name="connsiteY5-332" fmla="*/ 2445025 h 2449001"/>
              <a:gd name="connsiteX6-333" fmla="*/ 207105 w 779911"/>
              <a:gd name="connsiteY6-334" fmla="*/ 1673750 h 2449001"/>
              <a:gd name="connsiteX7-335" fmla="*/ 203130 w 779911"/>
              <a:gd name="connsiteY7-336" fmla="*/ 2441050 h 2449001"/>
              <a:gd name="connsiteX8-337" fmla="*/ 131568 w 779911"/>
              <a:gd name="connsiteY8-338" fmla="*/ 2449001 h 2449001"/>
              <a:gd name="connsiteX9-339" fmla="*/ 371 w 779911"/>
              <a:gd name="connsiteY9-340" fmla="*/ 1701579 h 2449001"/>
              <a:gd name="connsiteX10-341" fmla="*/ 95884 w 779911"/>
              <a:gd name="connsiteY10-342" fmla="*/ 1597201 h 2449001"/>
              <a:gd name="connsiteX11-343" fmla="*/ 84413 w 779911"/>
              <a:gd name="connsiteY11-344" fmla="*/ 1389262 h 2449001"/>
              <a:gd name="connsiteX12-345" fmla="*/ 334326 w 779911"/>
              <a:gd name="connsiteY12-346" fmla="*/ 1375575 h 2449001"/>
              <a:gd name="connsiteX13-347" fmla="*/ 425766 w 779911"/>
              <a:gd name="connsiteY13-348" fmla="*/ 1331843 h 2449001"/>
              <a:gd name="connsiteX14-349" fmla="*/ 238909 w 779911"/>
              <a:gd name="connsiteY14-350" fmla="*/ 0 h 2449001"/>
              <a:gd name="connsiteX15-351" fmla="*/ 552985 w 779911"/>
              <a:gd name="connsiteY15-352" fmla="*/ 0 h 2449001"/>
              <a:gd name="connsiteX16-353" fmla="*/ 684183 w 779911"/>
              <a:gd name="connsiteY16-354" fmla="*/ 962108 h 2449001"/>
              <a:gd name="connsiteX17-355" fmla="*/ 719963 w 779911"/>
              <a:gd name="connsiteY17-356" fmla="*/ 1307990 h 2449001"/>
              <a:gd name="connsiteX18-357" fmla="*/ 409862 w 779911"/>
              <a:gd name="connsiteY18-358" fmla="*/ 1268233 h 2449001"/>
              <a:gd name="connsiteX19-359" fmla="*/ 99762 w 779911"/>
              <a:gd name="connsiteY19-360" fmla="*/ 1288111 h 2449001"/>
              <a:gd name="connsiteX20-361" fmla="*/ 119640 w 779911"/>
              <a:gd name="connsiteY20-362" fmla="*/ 1017766 h 2449001"/>
              <a:gd name="connsiteX21-363" fmla="*/ 238909 w 779911"/>
              <a:gd name="connsiteY21-364" fmla="*/ 0 h 2449001"/>
              <a:gd name="connsiteX0-365" fmla="*/ 425696 w 779841"/>
              <a:gd name="connsiteY0-366" fmla="*/ 1331843 h 2449001"/>
              <a:gd name="connsiteX1-367" fmla="*/ 537015 w 779841"/>
              <a:gd name="connsiteY1-368" fmla="*/ 1379551 h 2449001"/>
              <a:gd name="connsiteX2-369" fmla="*/ 758445 w 779841"/>
              <a:gd name="connsiteY2-370" fmla="*/ 1406369 h 2449001"/>
              <a:gd name="connsiteX3-371" fmla="*/ 620503 w 779841"/>
              <a:gd name="connsiteY3-372" fmla="*/ 1741335 h 2449001"/>
              <a:gd name="connsiteX4-373" fmla="*/ 604600 w 779841"/>
              <a:gd name="connsiteY4-374" fmla="*/ 2441050 h 2449001"/>
              <a:gd name="connsiteX5-375" fmla="*/ 314378 w 779841"/>
              <a:gd name="connsiteY5-376" fmla="*/ 2445025 h 2449001"/>
              <a:gd name="connsiteX6-377" fmla="*/ 207035 w 779841"/>
              <a:gd name="connsiteY6-378" fmla="*/ 1673750 h 2449001"/>
              <a:gd name="connsiteX7-379" fmla="*/ 203060 w 779841"/>
              <a:gd name="connsiteY7-380" fmla="*/ 2441050 h 2449001"/>
              <a:gd name="connsiteX8-381" fmla="*/ 131498 w 779841"/>
              <a:gd name="connsiteY8-382" fmla="*/ 2449001 h 2449001"/>
              <a:gd name="connsiteX9-383" fmla="*/ 301 w 779841"/>
              <a:gd name="connsiteY9-384" fmla="*/ 1701579 h 2449001"/>
              <a:gd name="connsiteX10-385" fmla="*/ 95814 w 779841"/>
              <a:gd name="connsiteY10-386" fmla="*/ 1597201 h 2449001"/>
              <a:gd name="connsiteX11-387" fmla="*/ 84343 w 779841"/>
              <a:gd name="connsiteY11-388" fmla="*/ 1389262 h 2449001"/>
              <a:gd name="connsiteX12-389" fmla="*/ 334256 w 779841"/>
              <a:gd name="connsiteY12-390" fmla="*/ 1375575 h 2449001"/>
              <a:gd name="connsiteX13-391" fmla="*/ 425696 w 779841"/>
              <a:gd name="connsiteY13-392" fmla="*/ 1331843 h 2449001"/>
              <a:gd name="connsiteX14-393" fmla="*/ 238839 w 779841"/>
              <a:gd name="connsiteY14-394" fmla="*/ 0 h 2449001"/>
              <a:gd name="connsiteX15-395" fmla="*/ 552915 w 779841"/>
              <a:gd name="connsiteY15-396" fmla="*/ 0 h 2449001"/>
              <a:gd name="connsiteX16-397" fmla="*/ 684113 w 779841"/>
              <a:gd name="connsiteY16-398" fmla="*/ 962108 h 2449001"/>
              <a:gd name="connsiteX17-399" fmla="*/ 719893 w 779841"/>
              <a:gd name="connsiteY17-400" fmla="*/ 1307990 h 2449001"/>
              <a:gd name="connsiteX18-401" fmla="*/ 409792 w 779841"/>
              <a:gd name="connsiteY18-402" fmla="*/ 1268233 h 2449001"/>
              <a:gd name="connsiteX19-403" fmla="*/ 99692 w 779841"/>
              <a:gd name="connsiteY19-404" fmla="*/ 1288111 h 2449001"/>
              <a:gd name="connsiteX20-405" fmla="*/ 119570 w 779841"/>
              <a:gd name="connsiteY20-406" fmla="*/ 1017766 h 2449001"/>
              <a:gd name="connsiteX21-407" fmla="*/ 238839 w 779841"/>
              <a:gd name="connsiteY21-408" fmla="*/ 0 h 2449001"/>
              <a:gd name="connsiteX0-409" fmla="*/ 425696 w 794874"/>
              <a:gd name="connsiteY0-410" fmla="*/ 1331843 h 2449001"/>
              <a:gd name="connsiteX1-411" fmla="*/ 537015 w 794874"/>
              <a:gd name="connsiteY1-412" fmla="*/ 1379551 h 2449001"/>
              <a:gd name="connsiteX2-413" fmla="*/ 758445 w 794874"/>
              <a:gd name="connsiteY2-414" fmla="*/ 1406369 h 2449001"/>
              <a:gd name="connsiteX3-415" fmla="*/ 620503 w 794874"/>
              <a:gd name="connsiteY3-416" fmla="*/ 1741335 h 2449001"/>
              <a:gd name="connsiteX4-417" fmla="*/ 604600 w 794874"/>
              <a:gd name="connsiteY4-418" fmla="*/ 2441050 h 2449001"/>
              <a:gd name="connsiteX5-419" fmla="*/ 314378 w 794874"/>
              <a:gd name="connsiteY5-420" fmla="*/ 2445025 h 2449001"/>
              <a:gd name="connsiteX6-421" fmla="*/ 207035 w 794874"/>
              <a:gd name="connsiteY6-422" fmla="*/ 1673750 h 2449001"/>
              <a:gd name="connsiteX7-423" fmla="*/ 203060 w 794874"/>
              <a:gd name="connsiteY7-424" fmla="*/ 2441050 h 2449001"/>
              <a:gd name="connsiteX8-425" fmla="*/ 131498 w 794874"/>
              <a:gd name="connsiteY8-426" fmla="*/ 2449001 h 2449001"/>
              <a:gd name="connsiteX9-427" fmla="*/ 301 w 794874"/>
              <a:gd name="connsiteY9-428" fmla="*/ 1701579 h 2449001"/>
              <a:gd name="connsiteX10-429" fmla="*/ 95814 w 794874"/>
              <a:gd name="connsiteY10-430" fmla="*/ 1597201 h 2449001"/>
              <a:gd name="connsiteX11-431" fmla="*/ 84343 w 794874"/>
              <a:gd name="connsiteY11-432" fmla="*/ 1389262 h 2449001"/>
              <a:gd name="connsiteX12-433" fmla="*/ 334256 w 794874"/>
              <a:gd name="connsiteY12-434" fmla="*/ 1375575 h 2449001"/>
              <a:gd name="connsiteX13-435" fmla="*/ 425696 w 794874"/>
              <a:gd name="connsiteY13-436" fmla="*/ 1331843 h 2449001"/>
              <a:gd name="connsiteX14-437" fmla="*/ 238839 w 794874"/>
              <a:gd name="connsiteY14-438" fmla="*/ 0 h 2449001"/>
              <a:gd name="connsiteX15-439" fmla="*/ 552915 w 794874"/>
              <a:gd name="connsiteY15-440" fmla="*/ 0 h 2449001"/>
              <a:gd name="connsiteX16-441" fmla="*/ 684113 w 794874"/>
              <a:gd name="connsiteY16-442" fmla="*/ 962108 h 2449001"/>
              <a:gd name="connsiteX17-443" fmla="*/ 719893 w 794874"/>
              <a:gd name="connsiteY17-444" fmla="*/ 1307990 h 2449001"/>
              <a:gd name="connsiteX18-445" fmla="*/ 409792 w 794874"/>
              <a:gd name="connsiteY18-446" fmla="*/ 1268233 h 2449001"/>
              <a:gd name="connsiteX19-447" fmla="*/ 99692 w 794874"/>
              <a:gd name="connsiteY19-448" fmla="*/ 1288111 h 2449001"/>
              <a:gd name="connsiteX20-449" fmla="*/ 119570 w 794874"/>
              <a:gd name="connsiteY20-450" fmla="*/ 1017766 h 2449001"/>
              <a:gd name="connsiteX21-451" fmla="*/ 238839 w 794874"/>
              <a:gd name="connsiteY21-452" fmla="*/ 0 h 2449001"/>
              <a:gd name="connsiteX0-453" fmla="*/ 425696 w 794874"/>
              <a:gd name="connsiteY0-454" fmla="*/ 1331843 h 2449001"/>
              <a:gd name="connsiteX1-455" fmla="*/ 537015 w 794874"/>
              <a:gd name="connsiteY1-456" fmla="*/ 1379551 h 2449001"/>
              <a:gd name="connsiteX2-457" fmla="*/ 758445 w 794874"/>
              <a:gd name="connsiteY2-458" fmla="*/ 1406369 h 2449001"/>
              <a:gd name="connsiteX3-459" fmla="*/ 620503 w 794874"/>
              <a:gd name="connsiteY3-460" fmla="*/ 1741335 h 2449001"/>
              <a:gd name="connsiteX4-461" fmla="*/ 604600 w 794874"/>
              <a:gd name="connsiteY4-462" fmla="*/ 2441050 h 2449001"/>
              <a:gd name="connsiteX5-463" fmla="*/ 314378 w 794874"/>
              <a:gd name="connsiteY5-464" fmla="*/ 2445025 h 2449001"/>
              <a:gd name="connsiteX6-465" fmla="*/ 207035 w 794874"/>
              <a:gd name="connsiteY6-466" fmla="*/ 1673750 h 2449001"/>
              <a:gd name="connsiteX7-467" fmla="*/ 203060 w 794874"/>
              <a:gd name="connsiteY7-468" fmla="*/ 2441050 h 2449001"/>
              <a:gd name="connsiteX8-469" fmla="*/ 131498 w 794874"/>
              <a:gd name="connsiteY8-470" fmla="*/ 2449001 h 2449001"/>
              <a:gd name="connsiteX9-471" fmla="*/ 301 w 794874"/>
              <a:gd name="connsiteY9-472" fmla="*/ 1701579 h 2449001"/>
              <a:gd name="connsiteX10-473" fmla="*/ 95814 w 794874"/>
              <a:gd name="connsiteY10-474" fmla="*/ 1597201 h 2449001"/>
              <a:gd name="connsiteX11-475" fmla="*/ 84343 w 794874"/>
              <a:gd name="connsiteY11-476" fmla="*/ 1389262 h 2449001"/>
              <a:gd name="connsiteX12-477" fmla="*/ 334256 w 794874"/>
              <a:gd name="connsiteY12-478" fmla="*/ 1375575 h 2449001"/>
              <a:gd name="connsiteX13-479" fmla="*/ 425696 w 794874"/>
              <a:gd name="connsiteY13-480" fmla="*/ 1331843 h 2449001"/>
              <a:gd name="connsiteX14-481" fmla="*/ 238839 w 794874"/>
              <a:gd name="connsiteY14-482" fmla="*/ 0 h 2449001"/>
              <a:gd name="connsiteX15-483" fmla="*/ 552915 w 794874"/>
              <a:gd name="connsiteY15-484" fmla="*/ 0 h 2449001"/>
              <a:gd name="connsiteX16-485" fmla="*/ 684113 w 794874"/>
              <a:gd name="connsiteY16-486" fmla="*/ 962108 h 2449001"/>
              <a:gd name="connsiteX17-487" fmla="*/ 719893 w 794874"/>
              <a:gd name="connsiteY17-488" fmla="*/ 1307990 h 2449001"/>
              <a:gd name="connsiteX18-489" fmla="*/ 409792 w 794874"/>
              <a:gd name="connsiteY18-490" fmla="*/ 1268233 h 2449001"/>
              <a:gd name="connsiteX19-491" fmla="*/ 99692 w 794874"/>
              <a:gd name="connsiteY19-492" fmla="*/ 1288111 h 2449001"/>
              <a:gd name="connsiteX20-493" fmla="*/ 133257 w 794874"/>
              <a:gd name="connsiteY20-494" fmla="*/ 945913 h 2449001"/>
              <a:gd name="connsiteX21-495" fmla="*/ 238839 w 794874"/>
              <a:gd name="connsiteY21-496" fmla="*/ 0 h 2449001"/>
              <a:gd name="connsiteX0-497" fmla="*/ 425696 w 794874"/>
              <a:gd name="connsiteY0-498" fmla="*/ 1331843 h 2449001"/>
              <a:gd name="connsiteX1-499" fmla="*/ 537015 w 794874"/>
              <a:gd name="connsiteY1-500" fmla="*/ 1379551 h 2449001"/>
              <a:gd name="connsiteX2-501" fmla="*/ 758445 w 794874"/>
              <a:gd name="connsiteY2-502" fmla="*/ 1406369 h 2449001"/>
              <a:gd name="connsiteX3-503" fmla="*/ 620503 w 794874"/>
              <a:gd name="connsiteY3-504" fmla="*/ 1741335 h 2449001"/>
              <a:gd name="connsiteX4-505" fmla="*/ 604600 w 794874"/>
              <a:gd name="connsiteY4-506" fmla="*/ 2441050 h 2449001"/>
              <a:gd name="connsiteX5-507" fmla="*/ 314378 w 794874"/>
              <a:gd name="connsiteY5-508" fmla="*/ 2445025 h 2449001"/>
              <a:gd name="connsiteX6-509" fmla="*/ 207035 w 794874"/>
              <a:gd name="connsiteY6-510" fmla="*/ 1673750 h 2449001"/>
              <a:gd name="connsiteX7-511" fmla="*/ 203060 w 794874"/>
              <a:gd name="connsiteY7-512" fmla="*/ 2441050 h 2449001"/>
              <a:gd name="connsiteX8-513" fmla="*/ 131498 w 794874"/>
              <a:gd name="connsiteY8-514" fmla="*/ 2449001 h 2449001"/>
              <a:gd name="connsiteX9-515" fmla="*/ 301 w 794874"/>
              <a:gd name="connsiteY9-516" fmla="*/ 1701579 h 2449001"/>
              <a:gd name="connsiteX10-517" fmla="*/ 95814 w 794874"/>
              <a:gd name="connsiteY10-518" fmla="*/ 1597201 h 2449001"/>
              <a:gd name="connsiteX11-519" fmla="*/ 84343 w 794874"/>
              <a:gd name="connsiteY11-520" fmla="*/ 1389262 h 2449001"/>
              <a:gd name="connsiteX12-521" fmla="*/ 334256 w 794874"/>
              <a:gd name="connsiteY12-522" fmla="*/ 1375575 h 2449001"/>
              <a:gd name="connsiteX13-523" fmla="*/ 425696 w 794874"/>
              <a:gd name="connsiteY13-524" fmla="*/ 1331843 h 2449001"/>
              <a:gd name="connsiteX14-525" fmla="*/ 238839 w 794874"/>
              <a:gd name="connsiteY14-526" fmla="*/ 0 h 2449001"/>
              <a:gd name="connsiteX15-527" fmla="*/ 552915 w 794874"/>
              <a:gd name="connsiteY15-528" fmla="*/ 0 h 2449001"/>
              <a:gd name="connsiteX16-529" fmla="*/ 684113 w 794874"/>
              <a:gd name="connsiteY16-530" fmla="*/ 962108 h 2449001"/>
              <a:gd name="connsiteX17-531" fmla="*/ 719893 w 794874"/>
              <a:gd name="connsiteY17-532" fmla="*/ 1307990 h 2449001"/>
              <a:gd name="connsiteX18-533" fmla="*/ 409792 w 794874"/>
              <a:gd name="connsiteY18-534" fmla="*/ 1268233 h 2449001"/>
              <a:gd name="connsiteX19-535" fmla="*/ 99692 w 794874"/>
              <a:gd name="connsiteY19-536" fmla="*/ 1288111 h 2449001"/>
              <a:gd name="connsiteX20-537" fmla="*/ 133257 w 794874"/>
              <a:gd name="connsiteY20-538" fmla="*/ 945913 h 2449001"/>
              <a:gd name="connsiteX21-539" fmla="*/ 238839 w 794874"/>
              <a:gd name="connsiteY21-540" fmla="*/ 0 h 2449001"/>
              <a:gd name="connsiteX0-541" fmla="*/ 425696 w 794874"/>
              <a:gd name="connsiteY0-542" fmla="*/ 1331843 h 2449001"/>
              <a:gd name="connsiteX1-543" fmla="*/ 537015 w 794874"/>
              <a:gd name="connsiteY1-544" fmla="*/ 1379551 h 2449001"/>
              <a:gd name="connsiteX2-545" fmla="*/ 758445 w 794874"/>
              <a:gd name="connsiteY2-546" fmla="*/ 1406369 h 2449001"/>
              <a:gd name="connsiteX3-547" fmla="*/ 620503 w 794874"/>
              <a:gd name="connsiteY3-548" fmla="*/ 1741335 h 2449001"/>
              <a:gd name="connsiteX4-549" fmla="*/ 604600 w 794874"/>
              <a:gd name="connsiteY4-550" fmla="*/ 2441050 h 2449001"/>
              <a:gd name="connsiteX5-551" fmla="*/ 314378 w 794874"/>
              <a:gd name="connsiteY5-552" fmla="*/ 2445025 h 2449001"/>
              <a:gd name="connsiteX6-553" fmla="*/ 207035 w 794874"/>
              <a:gd name="connsiteY6-554" fmla="*/ 1673750 h 2449001"/>
              <a:gd name="connsiteX7-555" fmla="*/ 203060 w 794874"/>
              <a:gd name="connsiteY7-556" fmla="*/ 2441050 h 2449001"/>
              <a:gd name="connsiteX8-557" fmla="*/ 131498 w 794874"/>
              <a:gd name="connsiteY8-558" fmla="*/ 2449001 h 2449001"/>
              <a:gd name="connsiteX9-559" fmla="*/ 301 w 794874"/>
              <a:gd name="connsiteY9-560" fmla="*/ 1701579 h 2449001"/>
              <a:gd name="connsiteX10-561" fmla="*/ 95814 w 794874"/>
              <a:gd name="connsiteY10-562" fmla="*/ 1597201 h 2449001"/>
              <a:gd name="connsiteX11-563" fmla="*/ 84343 w 794874"/>
              <a:gd name="connsiteY11-564" fmla="*/ 1389262 h 2449001"/>
              <a:gd name="connsiteX12-565" fmla="*/ 334256 w 794874"/>
              <a:gd name="connsiteY12-566" fmla="*/ 1375575 h 2449001"/>
              <a:gd name="connsiteX13-567" fmla="*/ 425696 w 794874"/>
              <a:gd name="connsiteY13-568" fmla="*/ 1331843 h 2449001"/>
              <a:gd name="connsiteX14-569" fmla="*/ 218310 w 794874"/>
              <a:gd name="connsiteY14-570" fmla="*/ 0 h 2449001"/>
              <a:gd name="connsiteX15-571" fmla="*/ 552915 w 794874"/>
              <a:gd name="connsiteY15-572" fmla="*/ 0 h 2449001"/>
              <a:gd name="connsiteX16-573" fmla="*/ 684113 w 794874"/>
              <a:gd name="connsiteY16-574" fmla="*/ 962108 h 2449001"/>
              <a:gd name="connsiteX17-575" fmla="*/ 719893 w 794874"/>
              <a:gd name="connsiteY17-576" fmla="*/ 1307990 h 2449001"/>
              <a:gd name="connsiteX18-577" fmla="*/ 409792 w 794874"/>
              <a:gd name="connsiteY18-578" fmla="*/ 1268233 h 2449001"/>
              <a:gd name="connsiteX19-579" fmla="*/ 99692 w 794874"/>
              <a:gd name="connsiteY19-580" fmla="*/ 1288111 h 2449001"/>
              <a:gd name="connsiteX20-581" fmla="*/ 133257 w 794874"/>
              <a:gd name="connsiteY20-582" fmla="*/ 945913 h 2449001"/>
              <a:gd name="connsiteX21-583" fmla="*/ 218310 w 794874"/>
              <a:gd name="connsiteY21-584" fmla="*/ 0 h 2449001"/>
              <a:gd name="connsiteX0-585" fmla="*/ 425696 w 794874"/>
              <a:gd name="connsiteY0-586" fmla="*/ 1331843 h 2449001"/>
              <a:gd name="connsiteX1-587" fmla="*/ 537015 w 794874"/>
              <a:gd name="connsiteY1-588" fmla="*/ 1379551 h 2449001"/>
              <a:gd name="connsiteX2-589" fmla="*/ 758445 w 794874"/>
              <a:gd name="connsiteY2-590" fmla="*/ 1406369 h 2449001"/>
              <a:gd name="connsiteX3-591" fmla="*/ 620503 w 794874"/>
              <a:gd name="connsiteY3-592" fmla="*/ 1741335 h 2449001"/>
              <a:gd name="connsiteX4-593" fmla="*/ 604600 w 794874"/>
              <a:gd name="connsiteY4-594" fmla="*/ 2441050 h 2449001"/>
              <a:gd name="connsiteX5-595" fmla="*/ 314378 w 794874"/>
              <a:gd name="connsiteY5-596" fmla="*/ 2445025 h 2449001"/>
              <a:gd name="connsiteX6-597" fmla="*/ 207035 w 794874"/>
              <a:gd name="connsiteY6-598" fmla="*/ 1673750 h 2449001"/>
              <a:gd name="connsiteX7-599" fmla="*/ 203060 w 794874"/>
              <a:gd name="connsiteY7-600" fmla="*/ 2441050 h 2449001"/>
              <a:gd name="connsiteX8-601" fmla="*/ 131498 w 794874"/>
              <a:gd name="connsiteY8-602" fmla="*/ 2449001 h 2449001"/>
              <a:gd name="connsiteX9-603" fmla="*/ 301 w 794874"/>
              <a:gd name="connsiteY9-604" fmla="*/ 1701579 h 2449001"/>
              <a:gd name="connsiteX10-605" fmla="*/ 95814 w 794874"/>
              <a:gd name="connsiteY10-606" fmla="*/ 1597201 h 2449001"/>
              <a:gd name="connsiteX11-607" fmla="*/ 84343 w 794874"/>
              <a:gd name="connsiteY11-608" fmla="*/ 1389262 h 2449001"/>
              <a:gd name="connsiteX12-609" fmla="*/ 334256 w 794874"/>
              <a:gd name="connsiteY12-610" fmla="*/ 1375575 h 2449001"/>
              <a:gd name="connsiteX13-611" fmla="*/ 425696 w 794874"/>
              <a:gd name="connsiteY13-612" fmla="*/ 1331843 h 2449001"/>
              <a:gd name="connsiteX14-613" fmla="*/ 218310 w 794874"/>
              <a:gd name="connsiteY14-614" fmla="*/ 0 h 2449001"/>
              <a:gd name="connsiteX15-615" fmla="*/ 570023 w 794874"/>
              <a:gd name="connsiteY15-616" fmla="*/ 3422 h 2449001"/>
              <a:gd name="connsiteX16-617" fmla="*/ 684113 w 794874"/>
              <a:gd name="connsiteY16-618" fmla="*/ 962108 h 2449001"/>
              <a:gd name="connsiteX17-619" fmla="*/ 719893 w 794874"/>
              <a:gd name="connsiteY17-620" fmla="*/ 1307990 h 2449001"/>
              <a:gd name="connsiteX18-621" fmla="*/ 409792 w 794874"/>
              <a:gd name="connsiteY18-622" fmla="*/ 1268233 h 2449001"/>
              <a:gd name="connsiteX19-623" fmla="*/ 99692 w 794874"/>
              <a:gd name="connsiteY19-624" fmla="*/ 1288111 h 2449001"/>
              <a:gd name="connsiteX20-625" fmla="*/ 133257 w 794874"/>
              <a:gd name="connsiteY20-626" fmla="*/ 945913 h 2449001"/>
              <a:gd name="connsiteX21-627" fmla="*/ 218310 w 794874"/>
              <a:gd name="connsiteY21-628" fmla="*/ 0 h 2449001"/>
              <a:gd name="connsiteX0-629" fmla="*/ 425696 w 794874"/>
              <a:gd name="connsiteY0-630" fmla="*/ 1331843 h 2449001"/>
              <a:gd name="connsiteX1-631" fmla="*/ 537015 w 794874"/>
              <a:gd name="connsiteY1-632" fmla="*/ 1379551 h 2449001"/>
              <a:gd name="connsiteX2-633" fmla="*/ 758445 w 794874"/>
              <a:gd name="connsiteY2-634" fmla="*/ 1406369 h 2449001"/>
              <a:gd name="connsiteX3-635" fmla="*/ 620503 w 794874"/>
              <a:gd name="connsiteY3-636" fmla="*/ 1741335 h 2449001"/>
              <a:gd name="connsiteX4-637" fmla="*/ 604600 w 794874"/>
              <a:gd name="connsiteY4-638" fmla="*/ 2441050 h 2449001"/>
              <a:gd name="connsiteX5-639" fmla="*/ 314378 w 794874"/>
              <a:gd name="connsiteY5-640" fmla="*/ 2445025 h 2449001"/>
              <a:gd name="connsiteX6-641" fmla="*/ 207035 w 794874"/>
              <a:gd name="connsiteY6-642" fmla="*/ 1673750 h 2449001"/>
              <a:gd name="connsiteX7-643" fmla="*/ 203060 w 794874"/>
              <a:gd name="connsiteY7-644" fmla="*/ 2441050 h 2449001"/>
              <a:gd name="connsiteX8-645" fmla="*/ 131498 w 794874"/>
              <a:gd name="connsiteY8-646" fmla="*/ 2449001 h 2449001"/>
              <a:gd name="connsiteX9-647" fmla="*/ 301 w 794874"/>
              <a:gd name="connsiteY9-648" fmla="*/ 1701579 h 2449001"/>
              <a:gd name="connsiteX10-649" fmla="*/ 95814 w 794874"/>
              <a:gd name="connsiteY10-650" fmla="*/ 1597201 h 2449001"/>
              <a:gd name="connsiteX11-651" fmla="*/ 84343 w 794874"/>
              <a:gd name="connsiteY11-652" fmla="*/ 1389262 h 2449001"/>
              <a:gd name="connsiteX12-653" fmla="*/ 334256 w 794874"/>
              <a:gd name="connsiteY12-654" fmla="*/ 1375575 h 2449001"/>
              <a:gd name="connsiteX13-655" fmla="*/ 425696 w 794874"/>
              <a:gd name="connsiteY13-656" fmla="*/ 1331843 h 2449001"/>
              <a:gd name="connsiteX14-657" fmla="*/ 218310 w 794874"/>
              <a:gd name="connsiteY14-658" fmla="*/ 0 h 2449001"/>
              <a:gd name="connsiteX15-659" fmla="*/ 570023 w 794874"/>
              <a:gd name="connsiteY15-660" fmla="*/ 3422 h 2449001"/>
              <a:gd name="connsiteX16-661" fmla="*/ 684113 w 794874"/>
              <a:gd name="connsiteY16-662" fmla="*/ 962108 h 2449001"/>
              <a:gd name="connsiteX17-663" fmla="*/ 719893 w 794874"/>
              <a:gd name="connsiteY17-664" fmla="*/ 1307990 h 2449001"/>
              <a:gd name="connsiteX18-665" fmla="*/ 409792 w 794874"/>
              <a:gd name="connsiteY18-666" fmla="*/ 1268233 h 2449001"/>
              <a:gd name="connsiteX19-667" fmla="*/ 99692 w 794874"/>
              <a:gd name="connsiteY19-668" fmla="*/ 1288111 h 2449001"/>
              <a:gd name="connsiteX20-669" fmla="*/ 133257 w 794874"/>
              <a:gd name="connsiteY20-670" fmla="*/ 945913 h 2449001"/>
              <a:gd name="connsiteX21-671" fmla="*/ 218310 w 794874"/>
              <a:gd name="connsiteY21-672" fmla="*/ 0 h 2449001"/>
              <a:gd name="connsiteX0-673" fmla="*/ 425696 w 794874"/>
              <a:gd name="connsiteY0-674" fmla="*/ 1331843 h 2449001"/>
              <a:gd name="connsiteX1-675" fmla="*/ 537015 w 794874"/>
              <a:gd name="connsiteY1-676" fmla="*/ 1379551 h 2449001"/>
              <a:gd name="connsiteX2-677" fmla="*/ 758445 w 794874"/>
              <a:gd name="connsiteY2-678" fmla="*/ 1406369 h 2449001"/>
              <a:gd name="connsiteX3-679" fmla="*/ 620503 w 794874"/>
              <a:gd name="connsiteY3-680" fmla="*/ 1741335 h 2449001"/>
              <a:gd name="connsiteX4-681" fmla="*/ 604600 w 794874"/>
              <a:gd name="connsiteY4-682" fmla="*/ 2441050 h 2449001"/>
              <a:gd name="connsiteX5-683" fmla="*/ 314378 w 794874"/>
              <a:gd name="connsiteY5-684" fmla="*/ 2445025 h 2449001"/>
              <a:gd name="connsiteX6-685" fmla="*/ 207035 w 794874"/>
              <a:gd name="connsiteY6-686" fmla="*/ 1673750 h 2449001"/>
              <a:gd name="connsiteX7-687" fmla="*/ 203060 w 794874"/>
              <a:gd name="connsiteY7-688" fmla="*/ 2441050 h 2449001"/>
              <a:gd name="connsiteX8-689" fmla="*/ 131498 w 794874"/>
              <a:gd name="connsiteY8-690" fmla="*/ 2449001 h 2449001"/>
              <a:gd name="connsiteX9-691" fmla="*/ 301 w 794874"/>
              <a:gd name="connsiteY9-692" fmla="*/ 1701579 h 2449001"/>
              <a:gd name="connsiteX10-693" fmla="*/ 95814 w 794874"/>
              <a:gd name="connsiteY10-694" fmla="*/ 1597201 h 2449001"/>
              <a:gd name="connsiteX11-695" fmla="*/ 84343 w 794874"/>
              <a:gd name="connsiteY11-696" fmla="*/ 1389262 h 2449001"/>
              <a:gd name="connsiteX12-697" fmla="*/ 334256 w 794874"/>
              <a:gd name="connsiteY12-698" fmla="*/ 1375575 h 2449001"/>
              <a:gd name="connsiteX13-699" fmla="*/ 425696 w 794874"/>
              <a:gd name="connsiteY13-700" fmla="*/ 1331843 h 2449001"/>
              <a:gd name="connsiteX14-701" fmla="*/ 218310 w 794874"/>
              <a:gd name="connsiteY14-702" fmla="*/ 0 h 2449001"/>
              <a:gd name="connsiteX15-703" fmla="*/ 570023 w 794874"/>
              <a:gd name="connsiteY15-704" fmla="*/ 3422 h 2449001"/>
              <a:gd name="connsiteX16-705" fmla="*/ 684113 w 794874"/>
              <a:gd name="connsiteY16-706" fmla="*/ 962108 h 2449001"/>
              <a:gd name="connsiteX17-707" fmla="*/ 719893 w 794874"/>
              <a:gd name="connsiteY17-708" fmla="*/ 1307990 h 2449001"/>
              <a:gd name="connsiteX18-709" fmla="*/ 409792 w 794874"/>
              <a:gd name="connsiteY18-710" fmla="*/ 1268233 h 2449001"/>
              <a:gd name="connsiteX19-711" fmla="*/ 99692 w 794874"/>
              <a:gd name="connsiteY19-712" fmla="*/ 1288111 h 2449001"/>
              <a:gd name="connsiteX20-713" fmla="*/ 133257 w 794874"/>
              <a:gd name="connsiteY20-714" fmla="*/ 945913 h 2449001"/>
              <a:gd name="connsiteX21-715" fmla="*/ 218310 w 794874"/>
              <a:gd name="connsiteY21-716" fmla="*/ 0 h 2449001"/>
              <a:gd name="connsiteX0-717" fmla="*/ 425696 w 791314"/>
              <a:gd name="connsiteY0-718" fmla="*/ 1331843 h 2449001"/>
              <a:gd name="connsiteX1-719" fmla="*/ 537015 w 791314"/>
              <a:gd name="connsiteY1-720" fmla="*/ 1379551 h 2449001"/>
              <a:gd name="connsiteX2-721" fmla="*/ 758445 w 791314"/>
              <a:gd name="connsiteY2-722" fmla="*/ 1406369 h 2449001"/>
              <a:gd name="connsiteX3-723" fmla="*/ 620503 w 791314"/>
              <a:gd name="connsiteY3-724" fmla="*/ 1741335 h 2449001"/>
              <a:gd name="connsiteX4-725" fmla="*/ 604600 w 791314"/>
              <a:gd name="connsiteY4-726" fmla="*/ 2441050 h 2449001"/>
              <a:gd name="connsiteX5-727" fmla="*/ 314378 w 791314"/>
              <a:gd name="connsiteY5-728" fmla="*/ 2445025 h 2449001"/>
              <a:gd name="connsiteX6-729" fmla="*/ 207035 w 791314"/>
              <a:gd name="connsiteY6-730" fmla="*/ 1673750 h 2449001"/>
              <a:gd name="connsiteX7-731" fmla="*/ 203060 w 791314"/>
              <a:gd name="connsiteY7-732" fmla="*/ 2441050 h 2449001"/>
              <a:gd name="connsiteX8-733" fmla="*/ 131498 w 791314"/>
              <a:gd name="connsiteY8-734" fmla="*/ 2449001 h 2449001"/>
              <a:gd name="connsiteX9-735" fmla="*/ 301 w 791314"/>
              <a:gd name="connsiteY9-736" fmla="*/ 1701579 h 2449001"/>
              <a:gd name="connsiteX10-737" fmla="*/ 95814 w 791314"/>
              <a:gd name="connsiteY10-738" fmla="*/ 1597201 h 2449001"/>
              <a:gd name="connsiteX11-739" fmla="*/ 84343 w 791314"/>
              <a:gd name="connsiteY11-740" fmla="*/ 1389262 h 2449001"/>
              <a:gd name="connsiteX12-741" fmla="*/ 334256 w 791314"/>
              <a:gd name="connsiteY12-742" fmla="*/ 1375575 h 2449001"/>
              <a:gd name="connsiteX13-743" fmla="*/ 425696 w 791314"/>
              <a:gd name="connsiteY13-744" fmla="*/ 1331843 h 2449001"/>
              <a:gd name="connsiteX14-745" fmla="*/ 218310 w 791314"/>
              <a:gd name="connsiteY14-746" fmla="*/ 0 h 2449001"/>
              <a:gd name="connsiteX15-747" fmla="*/ 570023 w 791314"/>
              <a:gd name="connsiteY15-748" fmla="*/ 3422 h 2449001"/>
              <a:gd name="connsiteX16-749" fmla="*/ 677271 w 791314"/>
              <a:gd name="connsiteY16-750" fmla="*/ 938156 h 2449001"/>
              <a:gd name="connsiteX17-751" fmla="*/ 719893 w 791314"/>
              <a:gd name="connsiteY17-752" fmla="*/ 1307990 h 2449001"/>
              <a:gd name="connsiteX18-753" fmla="*/ 409792 w 791314"/>
              <a:gd name="connsiteY18-754" fmla="*/ 1268233 h 2449001"/>
              <a:gd name="connsiteX19-755" fmla="*/ 99692 w 791314"/>
              <a:gd name="connsiteY19-756" fmla="*/ 1288111 h 2449001"/>
              <a:gd name="connsiteX20-757" fmla="*/ 133257 w 791314"/>
              <a:gd name="connsiteY20-758" fmla="*/ 945913 h 2449001"/>
              <a:gd name="connsiteX21-759" fmla="*/ 218310 w 791314"/>
              <a:gd name="connsiteY21-760" fmla="*/ 0 h 2449001"/>
              <a:gd name="connsiteX0-761" fmla="*/ 425696 w 791740"/>
              <a:gd name="connsiteY0-762" fmla="*/ 1331843 h 2449001"/>
              <a:gd name="connsiteX1-763" fmla="*/ 537015 w 791740"/>
              <a:gd name="connsiteY1-764" fmla="*/ 1379551 h 2449001"/>
              <a:gd name="connsiteX2-765" fmla="*/ 775553 w 791740"/>
              <a:gd name="connsiteY2-766" fmla="*/ 1406369 h 2449001"/>
              <a:gd name="connsiteX3-767" fmla="*/ 620503 w 791740"/>
              <a:gd name="connsiteY3-768" fmla="*/ 1741335 h 2449001"/>
              <a:gd name="connsiteX4-769" fmla="*/ 604600 w 791740"/>
              <a:gd name="connsiteY4-770" fmla="*/ 2441050 h 2449001"/>
              <a:gd name="connsiteX5-771" fmla="*/ 314378 w 791740"/>
              <a:gd name="connsiteY5-772" fmla="*/ 2445025 h 2449001"/>
              <a:gd name="connsiteX6-773" fmla="*/ 207035 w 791740"/>
              <a:gd name="connsiteY6-774" fmla="*/ 1673750 h 2449001"/>
              <a:gd name="connsiteX7-775" fmla="*/ 203060 w 791740"/>
              <a:gd name="connsiteY7-776" fmla="*/ 2441050 h 2449001"/>
              <a:gd name="connsiteX8-777" fmla="*/ 131498 w 791740"/>
              <a:gd name="connsiteY8-778" fmla="*/ 2449001 h 2449001"/>
              <a:gd name="connsiteX9-779" fmla="*/ 301 w 791740"/>
              <a:gd name="connsiteY9-780" fmla="*/ 1701579 h 2449001"/>
              <a:gd name="connsiteX10-781" fmla="*/ 95814 w 791740"/>
              <a:gd name="connsiteY10-782" fmla="*/ 1597201 h 2449001"/>
              <a:gd name="connsiteX11-783" fmla="*/ 84343 w 791740"/>
              <a:gd name="connsiteY11-784" fmla="*/ 1389262 h 2449001"/>
              <a:gd name="connsiteX12-785" fmla="*/ 334256 w 791740"/>
              <a:gd name="connsiteY12-786" fmla="*/ 1375575 h 2449001"/>
              <a:gd name="connsiteX13-787" fmla="*/ 425696 w 791740"/>
              <a:gd name="connsiteY13-788" fmla="*/ 1331843 h 2449001"/>
              <a:gd name="connsiteX14-789" fmla="*/ 218310 w 791740"/>
              <a:gd name="connsiteY14-790" fmla="*/ 0 h 2449001"/>
              <a:gd name="connsiteX15-791" fmla="*/ 570023 w 791740"/>
              <a:gd name="connsiteY15-792" fmla="*/ 3422 h 2449001"/>
              <a:gd name="connsiteX16-793" fmla="*/ 677271 w 791740"/>
              <a:gd name="connsiteY16-794" fmla="*/ 938156 h 2449001"/>
              <a:gd name="connsiteX17-795" fmla="*/ 719893 w 791740"/>
              <a:gd name="connsiteY17-796" fmla="*/ 1307990 h 2449001"/>
              <a:gd name="connsiteX18-797" fmla="*/ 409792 w 791740"/>
              <a:gd name="connsiteY18-798" fmla="*/ 1268233 h 2449001"/>
              <a:gd name="connsiteX19-799" fmla="*/ 99692 w 791740"/>
              <a:gd name="connsiteY19-800" fmla="*/ 1288111 h 2449001"/>
              <a:gd name="connsiteX20-801" fmla="*/ 133257 w 791740"/>
              <a:gd name="connsiteY20-802" fmla="*/ 945913 h 2449001"/>
              <a:gd name="connsiteX21-803" fmla="*/ 218310 w 791740"/>
              <a:gd name="connsiteY21-804" fmla="*/ 0 h 2449001"/>
              <a:gd name="connsiteX0-805" fmla="*/ 425696 w 798638"/>
              <a:gd name="connsiteY0-806" fmla="*/ 1331843 h 2449001"/>
              <a:gd name="connsiteX1-807" fmla="*/ 537015 w 798638"/>
              <a:gd name="connsiteY1-808" fmla="*/ 1379551 h 2449001"/>
              <a:gd name="connsiteX2-809" fmla="*/ 775553 w 798638"/>
              <a:gd name="connsiteY2-810" fmla="*/ 1406369 h 2449001"/>
              <a:gd name="connsiteX3-811" fmla="*/ 620503 w 798638"/>
              <a:gd name="connsiteY3-812" fmla="*/ 1741335 h 2449001"/>
              <a:gd name="connsiteX4-813" fmla="*/ 604600 w 798638"/>
              <a:gd name="connsiteY4-814" fmla="*/ 2441050 h 2449001"/>
              <a:gd name="connsiteX5-815" fmla="*/ 314378 w 798638"/>
              <a:gd name="connsiteY5-816" fmla="*/ 2445025 h 2449001"/>
              <a:gd name="connsiteX6-817" fmla="*/ 207035 w 798638"/>
              <a:gd name="connsiteY6-818" fmla="*/ 1673750 h 2449001"/>
              <a:gd name="connsiteX7-819" fmla="*/ 203060 w 798638"/>
              <a:gd name="connsiteY7-820" fmla="*/ 2441050 h 2449001"/>
              <a:gd name="connsiteX8-821" fmla="*/ 131498 w 798638"/>
              <a:gd name="connsiteY8-822" fmla="*/ 2449001 h 2449001"/>
              <a:gd name="connsiteX9-823" fmla="*/ 301 w 798638"/>
              <a:gd name="connsiteY9-824" fmla="*/ 1701579 h 2449001"/>
              <a:gd name="connsiteX10-825" fmla="*/ 95814 w 798638"/>
              <a:gd name="connsiteY10-826" fmla="*/ 1597201 h 2449001"/>
              <a:gd name="connsiteX11-827" fmla="*/ 84343 w 798638"/>
              <a:gd name="connsiteY11-828" fmla="*/ 1389262 h 2449001"/>
              <a:gd name="connsiteX12-829" fmla="*/ 334256 w 798638"/>
              <a:gd name="connsiteY12-830" fmla="*/ 1375575 h 2449001"/>
              <a:gd name="connsiteX13-831" fmla="*/ 425696 w 798638"/>
              <a:gd name="connsiteY13-832" fmla="*/ 1331843 h 2449001"/>
              <a:gd name="connsiteX14-833" fmla="*/ 218310 w 798638"/>
              <a:gd name="connsiteY14-834" fmla="*/ 0 h 2449001"/>
              <a:gd name="connsiteX15-835" fmla="*/ 570023 w 798638"/>
              <a:gd name="connsiteY15-836" fmla="*/ 3422 h 2449001"/>
              <a:gd name="connsiteX16-837" fmla="*/ 677271 w 798638"/>
              <a:gd name="connsiteY16-838" fmla="*/ 938156 h 2449001"/>
              <a:gd name="connsiteX17-839" fmla="*/ 719893 w 798638"/>
              <a:gd name="connsiteY17-840" fmla="*/ 1307990 h 2449001"/>
              <a:gd name="connsiteX18-841" fmla="*/ 409792 w 798638"/>
              <a:gd name="connsiteY18-842" fmla="*/ 1268233 h 2449001"/>
              <a:gd name="connsiteX19-843" fmla="*/ 99692 w 798638"/>
              <a:gd name="connsiteY19-844" fmla="*/ 1288111 h 2449001"/>
              <a:gd name="connsiteX20-845" fmla="*/ 133257 w 798638"/>
              <a:gd name="connsiteY20-846" fmla="*/ 945913 h 2449001"/>
              <a:gd name="connsiteX21-847" fmla="*/ 218310 w 798638"/>
              <a:gd name="connsiteY21-848" fmla="*/ 0 h 2449001"/>
              <a:gd name="connsiteX0-849" fmla="*/ 425696 w 798137"/>
              <a:gd name="connsiteY0-850" fmla="*/ 1331843 h 2449001"/>
              <a:gd name="connsiteX1-851" fmla="*/ 537015 w 798137"/>
              <a:gd name="connsiteY1-852" fmla="*/ 1379551 h 2449001"/>
              <a:gd name="connsiteX2-853" fmla="*/ 775553 w 798137"/>
              <a:gd name="connsiteY2-854" fmla="*/ 1406369 h 2449001"/>
              <a:gd name="connsiteX3-855" fmla="*/ 613659 w 798137"/>
              <a:gd name="connsiteY3-856" fmla="*/ 1785816 h 2449001"/>
              <a:gd name="connsiteX4-857" fmla="*/ 604600 w 798137"/>
              <a:gd name="connsiteY4-858" fmla="*/ 2441050 h 2449001"/>
              <a:gd name="connsiteX5-859" fmla="*/ 314378 w 798137"/>
              <a:gd name="connsiteY5-860" fmla="*/ 2445025 h 2449001"/>
              <a:gd name="connsiteX6-861" fmla="*/ 207035 w 798137"/>
              <a:gd name="connsiteY6-862" fmla="*/ 1673750 h 2449001"/>
              <a:gd name="connsiteX7-863" fmla="*/ 203060 w 798137"/>
              <a:gd name="connsiteY7-864" fmla="*/ 2441050 h 2449001"/>
              <a:gd name="connsiteX8-865" fmla="*/ 131498 w 798137"/>
              <a:gd name="connsiteY8-866" fmla="*/ 2449001 h 2449001"/>
              <a:gd name="connsiteX9-867" fmla="*/ 301 w 798137"/>
              <a:gd name="connsiteY9-868" fmla="*/ 1701579 h 2449001"/>
              <a:gd name="connsiteX10-869" fmla="*/ 95814 w 798137"/>
              <a:gd name="connsiteY10-870" fmla="*/ 1597201 h 2449001"/>
              <a:gd name="connsiteX11-871" fmla="*/ 84343 w 798137"/>
              <a:gd name="connsiteY11-872" fmla="*/ 1389262 h 2449001"/>
              <a:gd name="connsiteX12-873" fmla="*/ 334256 w 798137"/>
              <a:gd name="connsiteY12-874" fmla="*/ 1375575 h 2449001"/>
              <a:gd name="connsiteX13-875" fmla="*/ 425696 w 798137"/>
              <a:gd name="connsiteY13-876" fmla="*/ 1331843 h 2449001"/>
              <a:gd name="connsiteX14-877" fmla="*/ 218310 w 798137"/>
              <a:gd name="connsiteY14-878" fmla="*/ 0 h 2449001"/>
              <a:gd name="connsiteX15-879" fmla="*/ 570023 w 798137"/>
              <a:gd name="connsiteY15-880" fmla="*/ 3422 h 2449001"/>
              <a:gd name="connsiteX16-881" fmla="*/ 677271 w 798137"/>
              <a:gd name="connsiteY16-882" fmla="*/ 938156 h 2449001"/>
              <a:gd name="connsiteX17-883" fmla="*/ 719893 w 798137"/>
              <a:gd name="connsiteY17-884" fmla="*/ 1307990 h 2449001"/>
              <a:gd name="connsiteX18-885" fmla="*/ 409792 w 798137"/>
              <a:gd name="connsiteY18-886" fmla="*/ 1268233 h 2449001"/>
              <a:gd name="connsiteX19-887" fmla="*/ 99692 w 798137"/>
              <a:gd name="connsiteY19-888" fmla="*/ 1288111 h 2449001"/>
              <a:gd name="connsiteX20-889" fmla="*/ 133257 w 798137"/>
              <a:gd name="connsiteY20-890" fmla="*/ 945913 h 2449001"/>
              <a:gd name="connsiteX21-891" fmla="*/ 218310 w 798137"/>
              <a:gd name="connsiteY21-892" fmla="*/ 0 h 2449001"/>
              <a:gd name="connsiteX0-893" fmla="*/ 425696 w 797686"/>
              <a:gd name="connsiteY0-894" fmla="*/ 1331843 h 2449001"/>
              <a:gd name="connsiteX1-895" fmla="*/ 537015 w 797686"/>
              <a:gd name="connsiteY1-896" fmla="*/ 1379551 h 2449001"/>
              <a:gd name="connsiteX2-897" fmla="*/ 775553 w 797686"/>
              <a:gd name="connsiteY2-898" fmla="*/ 1406369 h 2449001"/>
              <a:gd name="connsiteX3-899" fmla="*/ 613659 w 797686"/>
              <a:gd name="connsiteY3-900" fmla="*/ 1785816 h 2449001"/>
              <a:gd name="connsiteX4-901" fmla="*/ 604600 w 797686"/>
              <a:gd name="connsiteY4-902" fmla="*/ 2441050 h 2449001"/>
              <a:gd name="connsiteX5-903" fmla="*/ 314378 w 797686"/>
              <a:gd name="connsiteY5-904" fmla="*/ 2445025 h 2449001"/>
              <a:gd name="connsiteX6-905" fmla="*/ 207035 w 797686"/>
              <a:gd name="connsiteY6-906" fmla="*/ 1673750 h 2449001"/>
              <a:gd name="connsiteX7-907" fmla="*/ 203060 w 797686"/>
              <a:gd name="connsiteY7-908" fmla="*/ 2441050 h 2449001"/>
              <a:gd name="connsiteX8-909" fmla="*/ 131498 w 797686"/>
              <a:gd name="connsiteY8-910" fmla="*/ 2449001 h 2449001"/>
              <a:gd name="connsiteX9-911" fmla="*/ 301 w 797686"/>
              <a:gd name="connsiteY9-912" fmla="*/ 1701579 h 2449001"/>
              <a:gd name="connsiteX10-913" fmla="*/ 95814 w 797686"/>
              <a:gd name="connsiteY10-914" fmla="*/ 1597201 h 2449001"/>
              <a:gd name="connsiteX11-915" fmla="*/ 84343 w 797686"/>
              <a:gd name="connsiteY11-916" fmla="*/ 1389262 h 2449001"/>
              <a:gd name="connsiteX12-917" fmla="*/ 334256 w 797686"/>
              <a:gd name="connsiteY12-918" fmla="*/ 1375575 h 2449001"/>
              <a:gd name="connsiteX13-919" fmla="*/ 425696 w 797686"/>
              <a:gd name="connsiteY13-920" fmla="*/ 1331843 h 2449001"/>
              <a:gd name="connsiteX14-921" fmla="*/ 218310 w 797686"/>
              <a:gd name="connsiteY14-922" fmla="*/ 0 h 2449001"/>
              <a:gd name="connsiteX15-923" fmla="*/ 570023 w 797686"/>
              <a:gd name="connsiteY15-924" fmla="*/ 3422 h 2449001"/>
              <a:gd name="connsiteX16-925" fmla="*/ 677271 w 797686"/>
              <a:gd name="connsiteY16-926" fmla="*/ 938156 h 2449001"/>
              <a:gd name="connsiteX17-927" fmla="*/ 719893 w 797686"/>
              <a:gd name="connsiteY17-928" fmla="*/ 1307990 h 2449001"/>
              <a:gd name="connsiteX18-929" fmla="*/ 409792 w 797686"/>
              <a:gd name="connsiteY18-930" fmla="*/ 1268233 h 2449001"/>
              <a:gd name="connsiteX19-931" fmla="*/ 99692 w 797686"/>
              <a:gd name="connsiteY19-932" fmla="*/ 1288111 h 2449001"/>
              <a:gd name="connsiteX20-933" fmla="*/ 133257 w 797686"/>
              <a:gd name="connsiteY20-934" fmla="*/ 945913 h 2449001"/>
              <a:gd name="connsiteX21-935" fmla="*/ 218310 w 797686"/>
              <a:gd name="connsiteY21-936" fmla="*/ 0 h 2449001"/>
              <a:gd name="connsiteX0-937" fmla="*/ 425696 w 797686"/>
              <a:gd name="connsiteY0-938" fmla="*/ 1331843 h 2449001"/>
              <a:gd name="connsiteX1-939" fmla="*/ 537015 w 797686"/>
              <a:gd name="connsiteY1-940" fmla="*/ 1379551 h 2449001"/>
              <a:gd name="connsiteX2-941" fmla="*/ 775553 w 797686"/>
              <a:gd name="connsiteY2-942" fmla="*/ 1406369 h 2449001"/>
              <a:gd name="connsiteX3-943" fmla="*/ 613659 w 797686"/>
              <a:gd name="connsiteY3-944" fmla="*/ 1785816 h 2449001"/>
              <a:gd name="connsiteX4-945" fmla="*/ 604600 w 797686"/>
              <a:gd name="connsiteY4-946" fmla="*/ 2441050 h 2449001"/>
              <a:gd name="connsiteX5-947" fmla="*/ 314378 w 797686"/>
              <a:gd name="connsiteY5-948" fmla="*/ 2445025 h 2449001"/>
              <a:gd name="connsiteX6-949" fmla="*/ 213878 w 797686"/>
              <a:gd name="connsiteY6-950" fmla="*/ 1707967 h 2449001"/>
              <a:gd name="connsiteX7-951" fmla="*/ 203060 w 797686"/>
              <a:gd name="connsiteY7-952" fmla="*/ 2441050 h 2449001"/>
              <a:gd name="connsiteX8-953" fmla="*/ 131498 w 797686"/>
              <a:gd name="connsiteY8-954" fmla="*/ 2449001 h 2449001"/>
              <a:gd name="connsiteX9-955" fmla="*/ 301 w 797686"/>
              <a:gd name="connsiteY9-956" fmla="*/ 1701579 h 2449001"/>
              <a:gd name="connsiteX10-957" fmla="*/ 95814 w 797686"/>
              <a:gd name="connsiteY10-958" fmla="*/ 1597201 h 2449001"/>
              <a:gd name="connsiteX11-959" fmla="*/ 84343 w 797686"/>
              <a:gd name="connsiteY11-960" fmla="*/ 1389262 h 2449001"/>
              <a:gd name="connsiteX12-961" fmla="*/ 334256 w 797686"/>
              <a:gd name="connsiteY12-962" fmla="*/ 1375575 h 2449001"/>
              <a:gd name="connsiteX13-963" fmla="*/ 425696 w 797686"/>
              <a:gd name="connsiteY13-964" fmla="*/ 1331843 h 2449001"/>
              <a:gd name="connsiteX14-965" fmla="*/ 218310 w 797686"/>
              <a:gd name="connsiteY14-966" fmla="*/ 0 h 2449001"/>
              <a:gd name="connsiteX15-967" fmla="*/ 570023 w 797686"/>
              <a:gd name="connsiteY15-968" fmla="*/ 3422 h 2449001"/>
              <a:gd name="connsiteX16-969" fmla="*/ 677271 w 797686"/>
              <a:gd name="connsiteY16-970" fmla="*/ 938156 h 2449001"/>
              <a:gd name="connsiteX17-971" fmla="*/ 719893 w 797686"/>
              <a:gd name="connsiteY17-972" fmla="*/ 1307990 h 2449001"/>
              <a:gd name="connsiteX18-973" fmla="*/ 409792 w 797686"/>
              <a:gd name="connsiteY18-974" fmla="*/ 1268233 h 2449001"/>
              <a:gd name="connsiteX19-975" fmla="*/ 99692 w 797686"/>
              <a:gd name="connsiteY19-976" fmla="*/ 1288111 h 2449001"/>
              <a:gd name="connsiteX20-977" fmla="*/ 133257 w 797686"/>
              <a:gd name="connsiteY20-978" fmla="*/ 945913 h 2449001"/>
              <a:gd name="connsiteX21-979" fmla="*/ 218310 w 797686"/>
              <a:gd name="connsiteY21-980" fmla="*/ 0 h 2449001"/>
              <a:gd name="connsiteX0-981" fmla="*/ 425696 w 797686"/>
              <a:gd name="connsiteY0-982" fmla="*/ 1331843 h 2449001"/>
              <a:gd name="connsiteX1-983" fmla="*/ 537015 w 797686"/>
              <a:gd name="connsiteY1-984" fmla="*/ 1379551 h 2449001"/>
              <a:gd name="connsiteX2-985" fmla="*/ 775553 w 797686"/>
              <a:gd name="connsiteY2-986" fmla="*/ 1406369 h 2449001"/>
              <a:gd name="connsiteX3-987" fmla="*/ 613659 w 797686"/>
              <a:gd name="connsiteY3-988" fmla="*/ 1785816 h 2449001"/>
              <a:gd name="connsiteX4-989" fmla="*/ 604600 w 797686"/>
              <a:gd name="connsiteY4-990" fmla="*/ 2441050 h 2449001"/>
              <a:gd name="connsiteX5-991" fmla="*/ 314378 w 797686"/>
              <a:gd name="connsiteY5-992" fmla="*/ 2445025 h 2449001"/>
              <a:gd name="connsiteX6-993" fmla="*/ 213878 w 797686"/>
              <a:gd name="connsiteY6-994" fmla="*/ 1707967 h 2449001"/>
              <a:gd name="connsiteX7-995" fmla="*/ 203060 w 797686"/>
              <a:gd name="connsiteY7-996" fmla="*/ 2441050 h 2449001"/>
              <a:gd name="connsiteX8-997" fmla="*/ 131498 w 797686"/>
              <a:gd name="connsiteY8-998" fmla="*/ 2449001 h 2449001"/>
              <a:gd name="connsiteX9-999" fmla="*/ 301 w 797686"/>
              <a:gd name="connsiteY9-1000" fmla="*/ 1701579 h 2449001"/>
              <a:gd name="connsiteX10-1001" fmla="*/ 95814 w 797686"/>
              <a:gd name="connsiteY10-1002" fmla="*/ 1597201 h 2449001"/>
              <a:gd name="connsiteX11-1003" fmla="*/ 84343 w 797686"/>
              <a:gd name="connsiteY11-1004" fmla="*/ 1389262 h 2449001"/>
              <a:gd name="connsiteX12-1005" fmla="*/ 334256 w 797686"/>
              <a:gd name="connsiteY12-1006" fmla="*/ 1375575 h 2449001"/>
              <a:gd name="connsiteX13-1007" fmla="*/ 425696 w 797686"/>
              <a:gd name="connsiteY13-1008" fmla="*/ 1331843 h 2449001"/>
              <a:gd name="connsiteX14-1009" fmla="*/ 218310 w 797686"/>
              <a:gd name="connsiteY14-1010" fmla="*/ 0 h 2449001"/>
              <a:gd name="connsiteX15-1011" fmla="*/ 570023 w 797686"/>
              <a:gd name="connsiteY15-1012" fmla="*/ 3422 h 2449001"/>
              <a:gd name="connsiteX16-1013" fmla="*/ 677271 w 797686"/>
              <a:gd name="connsiteY16-1014" fmla="*/ 938156 h 2449001"/>
              <a:gd name="connsiteX17-1015" fmla="*/ 719893 w 797686"/>
              <a:gd name="connsiteY17-1016" fmla="*/ 1307990 h 2449001"/>
              <a:gd name="connsiteX18-1017" fmla="*/ 409792 w 797686"/>
              <a:gd name="connsiteY18-1018" fmla="*/ 1268233 h 2449001"/>
              <a:gd name="connsiteX19-1019" fmla="*/ 99692 w 797686"/>
              <a:gd name="connsiteY19-1020" fmla="*/ 1288111 h 2449001"/>
              <a:gd name="connsiteX20-1021" fmla="*/ 133257 w 797686"/>
              <a:gd name="connsiteY20-1022" fmla="*/ 945913 h 2449001"/>
              <a:gd name="connsiteX21-1023" fmla="*/ 218310 w 797686"/>
              <a:gd name="connsiteY21-1024" fmla="*/ 0 h 2449001"/>
              <a:gd name="connsiteX0-1025" fmla="*/ 425696 w 797686"/>
              <a:gd name="connsiteY0-1026" fmla="*/ 1331843 h 2449001"/>
              <a:gd name="connsiteX1-1027" fmla="*/ 537015 w 797686"/>
              <a:gd name="connsiteY1-1028" fmla="*/ 1379551 h 2449001"/>
              <a:gd name="connsiteX2-1029" fmla="*/ 775553 w 797686"/>
              <a:gd name="connsiteY2-1030" fmla="*/ 1406369 h 2449001"/>
              <a:gd name="connsiteX3-1031" fmla="*/ 613659 w 797686"/>
              <a:gd name="connsiteY3-1032" fmla="*/ 1785816 h 2449001"/>
              <a:gd name="connsiteX4-1033" fmla="*/ 604600 w 797686"/>
              <a:gd name="connsiteY4-1034" fmla="*/ 2441050 h 2449001"/>
              <a:gd name="connsiteX5-1035" fmla="*/ 314378 w 797686"/>
              <a:gd name="connsiteY5-1036" fmla="*/ 2445025 h 2449001"/>
              <a:gd name="connsiteX6-1037" fmla="*/ 224143 w 797686"/>
              <a:gd name="connsiteY6-1038" fmla="*/ 1721654 h 2449001"/>
              <a:gd name="connsiteX7-1039" fmla="*/ 203060 w 797686"/>
              <a:gd name="connsiteY7-1040" fmla="*/ 2441050 h 2449001"/>
              <a:gd name="connsiteX8-1041" fmla="*/ 131498 w 797686"/>
              <a:gd name="connsiteY8-1042" fmla="*/ 2449001 h 2449001"/>
              <a:gd name="connsiteX9-1043" fmla="*/ 301 w 797686"/>
              <a:gd name="connsiteY9-1044" fmla="*/ 1701579 h 2449001"/>
              <a:gd name="connsiteX10-1045" fmla="*/ 95814 w 797686"/>
              <a:gd name="connsiteY10-1046" fmla="*/ 1597201 h 2449001"/>
              <a:gd name="connsiteX11-1047" fmla="*/ 84343 w 797686"/>
              <a:gd name="connsiteY11-1048" fmla="*/ 1389262 h 2449001"/>
              <a:gd name="connsiteX12-1049" fmla="*/ 334256 w 797686"/>
              <a:gd name="connsiteY12-1050" fmla="*/ 1375575 h 2449001"/>
              <a:gd name="connsiteX13-1051" fmla="*/ 425696 w 797686"/>
              <a:gd name="connsiteY13-1052" fmla="*/ 1331843 h 2449001"/>
              <a:gd name="connsiteX14-1053" fmla="*/ 218310 w 797686"/>
              <a:gd name="connsiteY14-1054" fmla="*/ 0 h 2449001"/>
              <a:gd name="connsiteX15-1055" fmla="*/ 570023 w 797686"/>
              <a:gd name="connsiteY15-1056" fmla="*/ 3422 h 2449001"/>
              <a:gd name="connsiteX16-1057" fmla="*/ 677271 w 797686"/>
              <a:gd name="connsiteY16-1058" fmla="*/ 938156 h 2449001"/>
              <a:gd name="connsiteX17-1059" fmla="*/ 719893 w 797686"/>
              <a:gd name="connsiteY17-1060" fmla="*/ 1307990 h 2449001"/>
              <a:gd name="connsiteX18-1061" fmla="*/ 409792 w 797686"/>
              <a:gd name="connsiteY18-1062" fmla="*/ 1268233 h 2449001"/>
              <a:gd name="connsiteX19-1063" fmla="*/ 99692 w 797686"/>
              <a:gd name="connsiteY19-1064" fmla="*/ 1288111 h 2449001"/>
              <a:gd name="connsiteX20-1065" fmla="*/ 133257 w 797686"/>
              <a:gd name="connsiteY20-1066" fmla="*/ 945913 h 2449001"/>
              <a:gd name="connsiteX21-1067" fmla="*/ 218310 w 797686"/>
              <a:gd name="connsiteY21-1068" fmla="*/ 0 h 2449001"/>
              <a:gd name="connsiteX0-1069" fmla="*/ 425647 w 797637"/>
              <a:gd name="connsiteY0-1070" fmla="*/ 1331843 h 2449001"/>
              <a:gd name="connsiteX1-1071" fmla="*/ 536966 w 797637"/>
              <a:gd name="connsiteY1-1072" fmla="*/ 1379551 h 2449001"/>
              <a:gd name="connsiteX2-1073" fmla="*/ 775504 w 797637"/>
              <a:gd name="connsiteY2-1074" fmla="*/ 1406369 h 2449001"/>
              <a:gd name="connsiteX3-1075" fmla="*/ 613610 w 797637"/>
              <a:gd name="connsiteY3-1076" fmla="*/ 1785816 h 2449001"/>
              <a:gd name="connsiteX4-1077" fmla="*/ 604551 w 797637"/>
              <a:gd name="connsiteY4-1078" fmla="*/ 2441050 h 2449001"/>
              <a:gd name="connsiteX5-1079" fmla="*/ 314329 w 797637"/>
              <a:gd name="connsiteY5-1080" fmla="*/ 2445025 h 2449001"/>
              <a:gd name="connsiteX6-1081" fmla="*/ 224094 w 797637"/>
              <a:gd name="connsiteY6-1082" fmla="*/ 1721654 h 2449001"/>
              <a:gd name="connsiteX7-1083" fmla="*/ 203011 w 797637"/>
              <a:gd name="connsiteY7-1084" fmla="*/ 2441050 h 2449001"/>
              <a:gd name="connsiteX8-1085" fmla="*/ 131449 w 797637"/>
              <a:gd name="connsiteY8-1086" fmla="*/ 2449001 h 2449001"/>
              <a:gd name="connsiteX9-1087" fmla="*/ 252 w 797637"/>
              <a:gd name="connsiteY9-1088" fmla="*/ 1701579 h 2449001"/>
              <a:gd name="connsiteX10-1089" fmla="*/ 112873 w 797637"/>
              <a:gd name="connsiteY10-1090" fmla="*/ 1641682 h 2449001"/>
              <a:gd name="connsiteX11-1091" fmla="*/ 84294 w 797637"/>
              <a:gd name="connsiteY11-1092" fmla="*/ 1389262 h 2449001"/>
              <a:gd name="connsiteX12-1093" fmla="*/ 334207 w 797637"/>
              <a:gd name="connsiteY12-1094" fmla="*/ 1375575 h 2449001"/>
              <a:gd name="connsiteX13-1095" fmla="*/ 425647 w 797637"/>
              <a:gd name="connsiteY13-1096" fmla="*/ 1331843 h 2449001"/>
              <a:gd name="connsiteX14-1097" fmla="*/ 218261 w 797637"/>
              <a:gd name="connsiteY14-1098" fmla="*/ 0 h 2449001"/>
              <a:gd name="connsiteX15-1099" fmla="*/ 569974 w 797637"/>
              <a:gd name="connsiteY15-1100" fmla="*/ 3422 h 2449001"/>
              <a:gd name="connsiteX16-1101" fmla="*/ 677222 w 797637"/>
              <a:gd name="connsiteY16-1102" fmla="*/ 938156 h 2449001"/>
              <a:gd name="connsiteX17-1103" fmla="*/ 719844 w 797637"/>
              <a:gd name="connsiteY17-1104" fmla="*/ 1307990 h 2449001"/>
              <a:gd name="connsiteX18-1105" fmla="*/ 409743 w 797637"/>
              <a:gd name="connsiteY18-1106" fmla="*/ 1268233 h 2449001"/>
              <a:gd name="connsiteX19-1107" fmla="*/ 99643 w 797637"/>
              <a:gd name="connsiteY19-1108" fmla="*/ 1288111 h 2449001"/>
              <a:gd name="connsiteX20-1109" fmla="*/ 133208 w 797637"/>
              <a:gd name="connsiteY20-1110" fmla="*/ 945913 h 2449001"/>
              <a:gd name="connsiteX21-1111" fmla="*/ 218261 w 797637"/>
              <a:gd name="connsiteY21-1112" fmla="*/ 0 h 2449001"/>
              <a:gd name="connsiteX0-1113" fmla="*/ 425647 w 797637"/>
              <a:gd name="connsiteY0-1114" fmla="*/ 1331843 h 2449001"/>
              <a:gd name="connsiteX1-1115" fmla="*/ 536966 w 797637"/>
              <a:gd name="connsiteY1-1116" fmla="*/ 1379551 h 2449001"/>
              <a:gd name="connsiteX2-1117" fmla="*/ 775504 w 797637"/>
              <a:gd name="connsiteY2-1118" fmla="*/ 1406369 h 2449001"/>
              <a:gd name="connsiteX3-1119" fmla="*/ 613610 w 797637"/>
              <a:gd name="connsiteY3-1120" fmla="*/ 1785816 h 2449001"/>
              <a:gd name="connsiteX4-1121" fmla="*/ 604551 w 797637"/>
              <a:gd name="connsiteY4-1122" fmla="*/ 2441050 h 2449001"/>
              <a:gd name="connsiteX5-1123" fmla="*/ 314329 w 797637"/>
              <a:gd name="connsiteY5-1124" fmla="*/ 2445025 h 2449001"/>
              <a:gd name="connsiteX6-1125" fmla="*/ 224094 w 797637"/>
              <a:gd name="connsiteY6-1126" fmla="*/ 1721654 h 2449001"/>
              <a:gd name="connsiteX7-1127" fmla="*/ 203011 w 797637"/>
              <a:gd name="connsiteY7-1128" fmla="*/ 2441050 h 2449001"/>
              <a:gd name="connsiteX8-1129" fmla="*/ 131449 w 797637"/>
              <a:gd name="connsiteY8-1130" fmla="*/ 2449001 h 2449001"/>
              <a:gd name="connsiteX9-1131" fmla="*/ 252 w 797637"/>
              <a:gd name="connsiteY9-1132" fmla="*/ 1701579 h 2449001"/>
              <a:gd name="connsiteX10-1133" fmla="*/ 112873 w 797637"/>
              <a:gd name="connsiteY10-1134" fmla="*/ 1641682 h 2449001"/>
              <a:gd name="connsiteX11-1135" fmla="*/ 84294 w 797637"/>
              <a:gd name="connsiteY11-1136" fmla="*/ 1389262 h 2449001"/>
              <a:gd name="connsiteX12-1137" fmla="*/ 334207 w 797637"/>
              <a:gd name="connsiteY12-1138" fmla="*/ 1375575 h 2449001"/>
              <a:gd name="connsiteX13-1139" fmla="*/ 425647 w 797637"/>
              <a:gd name="connsiteY13-1140" fmla="*/ 1331843 h 2449001"/>
              <a:gd name="connsiteX14-1141" fmla="*/ 218261 w 797637"/>
              <a:gd name="connsiteY14-1142" fmla="*/ 0 h 2449001"/>
              <a:gd name="connsiteX15-1143" fmla="*/ 569974 w 797637"/>
              <a:gd name="connsiteY15-1144" fmla="*/ 3422 h 2449001"/>
              <a:gd name="connsiteX16-1145" fmla="*/ 677222 w 797637"/>
              <a:gd name="connsiteY16-1146" fmla="*/ 938156 h 2449001"/>
              <a:gd name="connsiteX17-1147" fmla="*/ 719844 w 797637"/>
              <a:gd name="connsiteY17-1148" fmla="*/ 1307990 h 2449001"/>
              <a:gd name="connsiteX18-1149" fmla="*/ 409743 w 797637"/>
              <a:gd name="connsiteY18-1150" fmla="*/ 1268233 h 2449001"/>
              <a:gd name="connsiteX19-1151" fmla="*/ 99643 w 797637"/>
              <a:gd name="connsiteY19-1152" fmla="*/ 1288111 h 2449001"/>
              <a:gd name="connsiteX20-1153" fmla="*/ 133208 w 797637"/>
              <a:gd name="connsiteY20-1154" fmla="*/ 945913 h 2449001"/>
              <a:gd name="connsiteX21-1155" fmla="*/ 218261 w 797637"/>
              <a:gd name="connsiteY21-1156" fmla="*/ 0 h 2449001"/>
              <a:gd name="connsiteX0-1157" fmla="*/ 425647 w 797637"/>
              <a:gd name="connsiteY0-1158" fmla="*/ 1331843 h 2449001"/>
              <a:gd name="connsiteX1-1159" fmla="*/ 536966 w 797637"/>
              <a:gd name="connsiteY1-1160" fmla="*/ 1379551 h 2449001"/>
              <a:gd name="connsiteX2-1161" fmla="*/ 775504 w 797637"/>
              <a:gd name="connsiteY2-1162" fmla="*/ 1406369 h 2449001"/>
              <a:gd name="connsiteX3-1163" fmla="*/ 613610 w 797637"/>
              <a:gd name="connsiteY3-1164" fmla="*/ 1785816 h 2449001"/>
              <a:gd name="connsiteX4-1165" fmla="*/ 604551 w 797637"/>
              <a:gd name="connsiteY4-1166" fmla="*/ 2441050 h 2449001"/>
              <a:gd name="connsiteX5-1167" fmla="*/ 314329 w 797637"/>
              <a:gd name="connsiteY5-1168" fmla="*/ 2445025 h 2449001"/>
              <a:gd name="connsiteX6-1169" fmla="*/ 224094 w 797637"/>
              <a:gd name="connsiteY6-1170" fmla="*/ 1721654 h 2449001"/>
              <a:gd name="connsiteX7-1171" fmla="*/ 203011 w 797637"/>
              <a:gd name="connsiteY7-1172" fmla="*/ 2441050 h 2449001"/>
              <a:gd name="connsiteX8-1173" fmla="*/ 131449 w 797637"/>
              <a:gd name="connsiteY8-1174" fmla="*/ 2449001 h 2449001"/>
              <a:gd name="connsiteX9-1175" fmla="*/ 252 w 797637"/>
              <a:gd name="connsiteY9-1176" fmla="*/ 1701579 h 2449001"/>
              <a:gd name="connsiteX10-1177" fmla="*/ 112873 w 797637"/>
              <a:gd name="connsiteY10-1178" fmla="*/ 1641682 h 2449001"/>
              <a:gd name="connsiteX11-1179" fmla="*/ 84294 w 797637"/>
              <a:gd name="connsiteY11-1180" fmla="*/ 1389262 h 2449001"/>
              <a:gd name="connsiteX12-1181" fmla="*/ 334207 w 797637"/>
              <a:gd name="connsiteY12-1182" fmla="*/ 1375575 h 2449001"/>
              <a:gd name="connsiteX13-1183" fmla="*/ 425647 w 797637"/>
              <a:gd name="connsiteY13-1184" fmla="*/ 1331843 h 2449001"/>
              <a:gd name="connsiteX14-1185" fmla="*/ 218261 w 797637"/>
              <a:gd name="connsiteY14-1186" fmla="*/ 0 h 2449001"/>
              <a:gd name="connsiteX15-1187" fmla="*/ 569974 w 797637"/>
              <a:gd name="connsiteY15-1188" fmla="*/ 3422 h 2449001"/>
              <a:gd name="connsiteX16-1189" fmla="*/ 677222 w 797637"/>
              <a:gd name="connsiteY16-1190" fmla="*/ 938156 h 2449001"/>
              <a:gd name="connsiteX17-1191" fmla="*/ 719844 w 797637"/>
              <a:gd name="connsiteY17-1192" fmla="*/ 1307990 h 2449001"/>
              <a:gd name="connsiteX18-1193" fmla="*/ 409743 w 797637"/>
              <a:gd name="connsiteY18-1194" fmla="*/ 1268233 h 2449001"/>
              <a:gd name="connsiteX19-1195" fmla="*/ 99643 w 797637"/>
              <a:gd name="connsiteY19-1196" fmla="*/ 1288111 h 2449001"/>
              <a:gd name="connsiteX20-1197" fmla="*/ 133208 w 797637"/>
              <a:gd name="connsiteY20-1198" fmla="*/ 945913 h 2449001"/>
              <a:gd name="connsiteX21-1199" fmla="*/ 218261 w 797637"/>
              <a:gd name="connsiteY21-1200" fmla="*/ 0 h 2449001"/>
              <a:gd name="connsiteX0-1201" fmla="*/ 405179 w 777169"/>
              <a:gd name="connsiteY0-1202" fmla="*/ 1331843 h 2449001"/>
              <a:gd name="connsiteX1-1203" fmla="*/ 516498 w 777169"/>
              <a:gd name="connsiteY1-1204" fmla="*/ 1379551 h 2449001"/>
              <a:gd name="connsiteX2-1205" fmla="*/ 755036 w 777169"/>
              <a:gd name="connsiteY2-1206" fmla="*/ 1406369 h 2449001"/>
              <a:gd name="connsiteX3-1207" fmla="*/ 593142 w 777169"/>
              <a:gd name="connsiteY3-1208" fmla="*/ 1785816 h 2449001"/>
              <a:gd name="connsiteX4-1209" fmla="*/ 584083 w 777169"/>
              <a:gd name="connsiteY4-1210" fmla="*/ 2441050 h 2449001"/>
              <a:gd name="connsiteX5-1211" fmla="*/ 293861 w 777169"/>
              <a:gd name="connsiteY5-1212" fmla="*/ 2445025 h 2449001"/>
              <a:gd name="connsiteX6-1213" fmla="*/ 203626 w 777169"/>
              <a:gd name="connsiteY6-1214" fmla="*/ 1721654 h 2449001"/>
              <a:gd name="connsiteX7-1215" fmla="*/ 182543 w 777169"/>
              <a:gd name="connsiteY7-1216" fmla="*/ 2441050 h 2449001"/>
              <a:gd name="connsiteX8-1217" fmla="*/ 110981 w 777169"/>
              <a:gd name="connsiteY8-1218" fmla="*/ 2449001 h 2449001"/>
              <a:gd name="connsiteX9-1219" fmla="*/ 313 w 777169"/>
              <a:gd name="connsiteY9-1220" fmla="*/ 1749481 h 2449001"/>
              <a:gd name="connsiteX10-1221" fmla="*/ 92405 w 777169"/>
              <a:gd name="connsiteY10-1222" fmla="*/ 1641682 h 2449001"/>
              <a:gd name="connsiteX11-1223" fmla="*/ 63826 w 777169"/>
              <a:gd name="connsiteY11-1224" fmla="*/ 1389262 h 2449001"/>
              <a:gd name="connsiteX12-1225" fmla="*/ 313739 w 777169"/>
              <a:gd name="connsiteY12-1226" fmla="*/ 1375575 h 2449001"/>
              <a:gd name="connsiteX13-1227" fmla="*/ 405179 w 777169"/>
              <a:gd name="connsiteY13-1228" fmla="*/ 1331843 h 2449001"/>
              <a:gd name="connsiteX14-1229" fmla="*/ 197793 w 777169"/>
              <a:gd name="connsiteY14-1230" fmla="*/ 0 h 2449001"/>
              <a:gd name="connsiteX15-1231" fmla="*/ 549506 w 777169"/>
              <a:gd name="connsiteY15-1232" fmla="*/ 3422 h 2449001"/>
              <a:gd name="connsiteX16-1233" fmla="*/ 656754 w 777169"/>
              <a:gd name="connsiteY16-1234" fmla="*/ 938156 h 2449001"/>
              <a:gd name="connsiteX17-1235" fmla="*/ 699376 w 777169"/>
              <a:gd name="connsiteY17-1236" fmla="*/ 1307990 h 2449001"/>
              <a:gd name="connsiteX18-1237" fmla="*/ 389275 w 777169"/>
              <a:gd name="connsiteY18-1238" fmla="*/ 1268233 h 2449001"/>
              <a:gd name="connsiteX19-1239" fmla="*/ 79175 w 777169"/>
              <a:gd name="connsiteY19-1240" fmla="*/ 1288111 h 2449001"/>
              <a:gd name="connsiteX20-1241" fmla="*/ 112740 w 777169"/>
              <a:gd name="connsiteY20-1242" fmla="*/ 945913 h 2449001"/>
              <a:gd name="connsiteX21-1243" fmla="*/ 197793 w 777169"/>
              <a:gd name="connsiteY21-1244" fmla="*/ 0 h 2449001"/>
              <a:gd name="connsiteX0-1245" fmla="*/ 413332 w 785322"/>
              <a:gd name="connsiteY0-1246" fmla="*/ 1331843 h 2449001"/>
              <a:gd name="connsiteX1-1247" fmla="*/ 524651 w 785322"/>
              <a:gd name="connsiteY1-1248" fmla="*/ 1379551 h 2449001"/>
              <a:gd name="connsiteX2-1249" fmla="*/ 763189 w 785322"/>
              <a:gd name="connsiteY2-1250" fmla="*/ 1406369 h 2449001"/>
              <a:gd name="connsiteX3-1251" fmla="*/ 601295 w 785322"/>
              <a:gd name="connsiteY3-1252" fmla="*/ 1785816 h 2449001"/>
              <a:gd name="connsiteX4-1253" fmla="*/ 592236 w 785322"/>
              <a:gd name="connsiteY4-1254" fmla="*/ 2441050 h 2449001"/>
              <a:gd name="connsiteX5-1255" fmla="*/ 302014 w 785322"/>
              <a:gd name="connsiteY5-1256" fmla="*/ 2445025 h 2449001"/>
              <a:gd name="connsiteX6-1257" fmla="*/ 211779 w 785322"/>
              <a:gd name="connsiteY6-1258" fmla="*/ 1721654 h 2449001"/>
              <a:gd name="connsiteX7-1259" fmla="*/ 190696 w 785322"/>
              <a:gd name="connsiteY7-1260" fmla="*/ 2441050 h 2449001"/>
              <a:gd name="connsiteX8-1261" fmla="*/ 119134 w 785322"/>
              <a:gd name="connsiteY8-1262" fmla="*/ 2449001 h 2449001"/>
              <a:gd name="connsiteX9-1263" fmla="*/ 8466 w 785322"/>
              <a:gd name="connsiteY9-1264" fmla="*/ 1749481 h 2449001"/>
              <a:gd name="connsiteX10-1265" fmla="*/ 100558 w 785322"/>
              <a:gd name="connsiteY10-1266" fmla="*/ 1641682 h 2449001"/>
              <a:gd name="connsiteX11-1267" fmla="*/ 71979 w 785322"/>
              <a:gd name="connsiteY11-1268" fmla="*/ 1389262 h 2449001"/>
              <a:gd name="connsiteX12-1269" fmla="*/ 321892 w 785322"/>
              <a:gd name="connsiteY12-1270" fmla="*/ 1375575 h 2449001"/>
              <a:gd name="connsiteX13-1271" fmla="*/ 413332 w 785322"/>
              <a:gd name="connsiteY13-1272" fmla="*/ 1331843 h 2449001"/>
              <a:gd name="connsiteX14-1273" fmla="*/ 205946 w 785322"/>
              <a:gd name="connsiteY14-1274" fmla="*/ 0 h 2449001"/>
              <a:gd name="connsiteX15-1275" fmla="*/ 557659 w 785322"/>
              <a:gd name="connsiteY15-1276" fmla="*/ 3422 h 2449001"/>
              <a:gd name="connsiteX16-1277" fmla="*/ 664907 w 785322"/>
              <a:gd name="connsiteY16-1278" fmla="*/ 938156 h 2449001"/>
              <a:gd name="connsiteX17-1279" fmla="*/ 707529 w 785322"/>
              <a:gd name="connsiteY17-1280" fmla="*/ 1307990 h 2449001"/>
              <a:gd name="connsiteX18-1281" fmla="*/ 397428 w 785322"/>
              <a:gd name="connsiteY18-1282" fmla="*/ 1268233 h 2449001"/>
              <a:gd name="connsiteX19-1283" fmla="*/ 87328 w 785322"/>
              <a:gd name="connsiteY19-1284" fmla="*/ 1288111 h 2449001"/>
              <a:gd name="connsiteX20-1285" fmla="*/ 120893 w 785322"/>
              <a:gd name="connsiteY20-1286" fmla="*/ 945913 h 2449001"/>
              <a:gd name="connsiteX21-1287" fmla="*/ 205946 w 785322"/>
              <a:gd name="connsiteY21-1288" fmla="*/ 0 h 2449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p:cNvSpPr/>
          <p:nvPr/>
        </p:nvSpPr>
        <p:spPr>
          <a:xfrm>
            <a:off x="4380680" y="2575756"/>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p:cNvSpPr/>
          <p:nvPr/>
        </p:nvSpPr>
        <p:spPr>
          <a:xfrm>
            <a:off x="5218021" y="2588098"/>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p:cNvGrpSpPr/>
          <p:nvPr/>
        </p:nvGrpSpPr>
        <p:grpSpPr>
          <a:xfrm>
            <a:off x="3542694" y="2575756"/>
            <a:ext cx="501857" cy="554554"/>
            <a:chOff x="4835382" y="73243"/>
            <a:chExt cx="2920830" cy="3227535"/>
          </a:xfrm>
          <a:solidFill>
            <a:srgbClr val="F45D57"/>
          </a:solidFill>
        </p:grpSpPr>
        <p:sp>
          <p:nvSpPr>
            <p:cNvPr id="73" name="Freeform 111"/>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1" fmla="*/ 3030279 w 4784651"/>
                <a:gd name="connsiteY0-2" fmla="*/ 114 h 5890551"/>
                <a:gd name="connsiteX1-3" fmla="*/ 765544 w 4784651"/>
                <a:gd name="connsiteY1-4" fmla="*/ 1935240 h 5890551"/>
                <a:gd name="connsiteX2-5" fmla="*/ 0 w 4784651"/>
                <a:gd name="connsiteY2-6" fmla="*/ 3051658 h 5890551"/>
                <a:gd name="connsiteX3-7" fmla="*/ 510363 w 4784651"/>
                <a:gd name="connsiteY3-8" fmla="*/ 3328105 h 5890551"/>
                <a:gd name="connsiteX4-9" fmla="*/ 297711 w 4784651"/>
                <a:gd name="connsiteY4-10" fmla="*/ 3657714 h 5890551"/>
                <a:gd name="connsiteX5-11" fmla="*/ 489097 w 4784651"/>
                <a:gd name="connsiteY5-12" fmla="*/ 3870365 h 5890551"/>
                <a:gd name="connsiteX6-13" fmla="*/ 372139 w 4784651"/>
                <a:gd name="connsiteY6-14" fmla="*/ 4061751 h 5890551"/>
                <a:gd name="connsiteX7-15" fmla="*/ 563525 w 4784651"/>
                <a:gd name="connsiteY7-16" fmla="*/ 4316933 h 5890551"/>
                <a:gd name="connsiteX8-17" fmla="*/ 499730 w 4784651"/>
                <a:gd name="connsiteY8-18" fmla="*/ 4976151 h 5890551"/>
                <a:gd name="connsiteX9-19" fmla="*/ 1754372 w 4784651"/>
                <a:gd name="connsiteY9-20" fmla="*/ 5199435 h 5890551"/>
                <a:gd name="connsiteX10-21" fmla="*/ 1945758 w 4784651"/>
                <a:gd name="connsiteY10-22" fmla="*/ 5890551 h 5890551"/>
                <a:gd name="connsiteX11-23" fmla="*/ 4784651 w 4784651"/>
                <a:gd name="connsiteY11-24" fmla="*/ 5858654 h 5890551"/>
                <a:gd name="connsiteX12-25" fmla="*/ 4561367 w 4784651"/>
                <a:gd name="connsiteY12-26" fmla="*/ 4189342 h 5890551"/>
                <a:gd name="connsiteX13-27" fmla="*/ 3030279 w 4784651"/>
                <a:gd name="connsiteY13-28" fmla="*/ 114 h 5890551"/>
                <a:gd name="connsiteX0-29" fmla="*/ 3030279 w 4784651"/>
                <a:gd name="connsiteY0-30" fmla="*/ 398 h 5890835"/>
                <a:gd name="connsiteX1-31" fmla="*/ 765544 w 4784651"/>
                <a:gd name="connsiteY1-32" fmla="*/ 1935524 h 5890835"/>
                <a:gd name="connsiteX2-33" fmla="*/ 0 w 4784651"/>
                <a:gd name="connsiteY2-34" fmla="*/ 3051942 h 5890835"/>
                <a:gd name="connsiteX3-35" fmla="*/ 510363 w 4784651"/>
                <a:gd name="connsiteY3-36" fmla="*/ 3328389 h 5890835"/>
                <a:gd name="connsiteX4-37" fmla="*/ 297711 w 4784651"/>
                <a:gd name="connsiteY4-38" fmla="*/ 3657998 h 5890835"/>
                <a:gd name="connsiteX5-39" fmla="*/ 489097 w 4784651"/>
                <a:gd name="connsiteY5-40" fmla="*/ 3870649 h 5890835"/>
                <a:gd name="connsiteX6-41" fmla="*/ 372139 w 4784651"/>
                <a:gd name="connsiteY6-42" fmla="*/ 4062035 h 5890835"/>
                <a:gd name="connsiteX7-43" fmla="*/ 563525 w 4784651"/>
                <a:gd name="connsiteY7-44" fmla="*/ 4317217 h 5890835"/>
                <a:gd name="connsiteX8-45" fmla="*/ 499730 w 4784651"/>
                <a:gd name="connsiteY8-46" fmla="*/ 4976435 h 5890835"/>
                <a:gd name="connsiteX9-47" fmla="*/ 1754372 w 4784651"/>
                <a:gd name="connsiteY9-48" fmla="*/ 5199719 h 5890835"/>
                <a:gd name="connsiteX10-49" fmla="*/ 1945758 w 4784651"/>
                <a:gd name="connsiteY10-50" fmla="*/ 5890835 h 5890835"/>
                <a:gd name="connsiteX11-51" fmla="*/ 4784651 w 4784651"/>
                <a:gd name="connsiteY11-52" fmla="*/ 5858938 h 5890835"/>
                <a:gd name="connsiteX12-53" fmla="*/ 4561367 w 4784651"/>
                <a:gd name="connsiteY12-54" fmla="*/ 4189626 h 5890835"/>
                <a:gd name="connsiteX13-55" fmla="*/ 3030279 w 4784651"/>
                <a:gd name="connsiteY13-56" fmla="*/ 398 h 5890835"/>
                <a:gd name="connsiteX0-57" fmla="*/ 3030279 w 5042277"/>
                <a:gd name="connsiteY0-58" fmla="*/ 663 h 5891100"/>
                <a:gd name="connsiteX1-59" fmla="*/ 765544 w 5042277"/>
                <a:gd name="connsiteY1-60" fmla="*/ 1935789 h 5891100"/>
                <a:gd name="connsiteX2-61" fmla="*/ 0 w 5042277"/>
                <a:gd name="connsiteY2-62" fmla="*/ 3052207 h 5891100"/>
                <a:gd name="connsiteX3-63" fmla="*/ 510363 w 5042277"/>
                <a:gd name="connsiteY3-64" fmla="*/ 3328654 h 5891100"/>
                <a:gd name="connsiteX4-65" fmla="*/ 297711 w 5042277"/>
                <a:gd name="connsiteY4-66" fmla="*/ 3658263 h 5891100"/>
                <a:gd name="connsiteX5-67" fmla="*/ 489097 w 5042277"/>
                <a:gd name="connsiteY5-68" fmla="*/ 3870914 h 5891100"/>
                <a:gd name="connsiteX6-69" fmla="*/ 372139 w 5042277"/>
                <a:gd name="connsiteY6-70" fmla="*/ 4062300 h 5891100"/>
                <a:gd name="connsiteX7-71" fmla="*/ 563525 w 5042277"/>
                <a:gd name="connsiteY7-72" fmla="*/ 4317482 h 5891100"/>
                <a:gd name="connsiteX8-73" fmla="*/ 499730 w 5042277"/>
                <a:gd name="connsiteY8-74" fmla="*/ 4976700 h 5891100"/>
                <a:gd name="connsiteX9-75" fmla="*/ 1754372 w 5042277"/>
                <a:gd name="connsiteY9-76" fmla="*/ 5199984 h 5891100"/>
                <a:gd name="connsiteX10-77" fmla="*/ 1945758 w 5042277"/>
                <a:gd name="connsiteY10-78" fmla="*/ 5891100 h 5891100"/>
                <a:gd name="connsiteX11-79" fmla="*/ 4784651 w 5042277"/>
                <a:gd name="connsiteY11-80" fmla="*/ 5859203 h 5891100"/>
                <a:gd name="connsiteX12-81" fmla="*/ 4561367 w 5042277"/>
                <a:gd name="connsiteY12-82" fmla="*/ 4189891 h 5891100"/>
                <a:gd name="connsiteX13-83" fmla="*/ 3030279 w 5042277"/>
                <a:gd name="connsiteY13-84" fmla="*/ 663 h 5891100"/>
                <a:gd name="connsiteX0-85" fmla="*/ 3030279 w 5316637"/>
                <a:gd name="connsiteY0-86" fmla="*/ 1079 h 5891516"/>
                <a:gd name="connsiteX1-87" fmla="*/ 765544 w 5316637"/>
                <a:gd name="connsiteY1-88" fmla="*/ 1936205 h 5891516"/>
                <a:gd name="connsiteX2-89" fmla="*/ 0 w 5316637"/>
                <a:gd name="connsiteY2-90" fmla="*/ 3052623 h 5891516"/>
                <a:gd name="connsiteX3-91" fmla="*/ 510363 w 5316637"/>
                <a:gd name="connsiteY3-92" fmla="*/ 3329070 h 5891516"/>
                <a:gd name="connsiteX4-93" fmla="*/ 297711 w 5316637"/>
                <a:gd name="connsiteY4-94" fmla="*/ 3658679 h 5891516"/>
                <a:gd name="connsiteX5-95" fmla="*/ 489097 w 5316637"/>
                <a:gd name="connsiteY5-96" fmla="*/ 3871330 h 5891516"/>
                <a:gd name="connsiteX6-97" fmla="*/ 372139 w 5316637"/>
                <a:gd name="connsiteY6-98" fmla="*/ 4062716 h 5891516"/>
                <a:gd name="connsiteX7-99" fmla="*/ 563525 w 5316637"/>
                <a:gd name="connsiteY7-100" fmla="*/ 4317898 h 5891516"/>
                <a:gd name="connsiteX8-101" fmla="*/ 499730 w 5316637"/>
                <a:gd name="connsiteY8-102" fmla="*/ 4977116 h 5891516"/>
                <a:gd name="connsiteX9-103" fmla="*/ 1754372 w 5316637"/>
                <a:gd name="connsiteY9-104" fmla="*/ 5200400 h 5891516"/>
                <a:gd name="connsiteX10-105" fmla="*/ 1945758 w 5316637"/>
                <a:gd name="connsiteY10-106" fmla="*/ 5891516 h 5891516"/>
                <a:gd name="connsiteX11-107" fmla="*/ 4784651 w 5316637"/>
                <a:gd name="connsiteY11-108" fmla="*/ 5859619 h 5891516"/>
                <a:gd name="connsiteX12-109" fmla="*/ 4890977 w 5316637"/>
                <a:gd name="connsiteY12-110" fmla="*/ 3520456 h 5891516"/>
                <a:gd name="connsiteX13-111" fmla="*/ 3030279 w 5316637"/>
                <a:gd name="connsiteY13-112" fmla="*/ 1079 h 5891516"/>
                <a:gd name="connsiteX0-113" fmla="*/ 3030279 w 5338934"/>
                <a:gd name="connsiteY0-114" fmla="*/ 561 h 5890998"/>
                <a:gd name="connsiteX1-115" fmla="*/ 765544 w 5338934"/>
                <a:gd name="connsiteY1-116" fmla="*/ 1935687 h 5890998"/>
                <a:gd name="connsiteX2-117" fmla="*/ 0 w 5338934"/>
                <a:gd name="connsiteY2-118" fmla="*/ 3052105 h 5890998"/>
                <a:gd name="connsiteX3-119" fmla="*/ 510363 w 5338934"/>
                <a:gd name="connsiteY3-120" fmla="*/ 3328552 h 5890998"/>
                <a:gd name="connsiteX4-121" fmla="*/ 297711 w 5338934"/>
                <a:gd name="connsiteY4-122" fmla="*/ 3658161 h 5890998"/>
                <a:gd name="connsiteX5-123" fmla="*/ 489097 w 5338934"/>
                <a:gd name="connsiteY5-124" fmla="*/ 3870812 h 5890998"/>
                <a:gd name="connsiteX6-125" fmla="*/ 372139 w 5338934"/>
                <a:gd name="connsiteY6-126" fmla="*/ 4062198 h 5890998"/>
                <a:gd name="connsiteX7-127" fmla="*/ 563525 w 5338934"/>
                <a:gd name="connsiteY7-128" fmla="*/ 4317380 h 5890998"/>
                <a:gd name="connsiteX8-129" fmla="*/ 499730 w 5338934"/>
                <a:gd name="connsiteY8-130" fmla="*/ 4976598 h 5890998"/>
                <a:gd name="connsiteX9-131" fmla="*/ 1754372 w 5338934"/>
                <a:gd name="connsiteY9-132" fmla="*/ 5199882 h 5890998"/>
                <a:gd name="connsiteX10-133" fmla="*/ 1945758 w 5338934"/>
                <a:gd name="connsiteY10-134" fmla="*/ 5890998 h 5890998"/>
                <a:gd name="connsiteX11-135" fmla="*/ 4784651 w 5338934"/>
                <a:gd name="connsiteY11-136" fmla="*/ 5859101 h 5890998"/>
                <a:gd name="connsiteX12-137" fmla="*/ 4890977 w 5338934"/>
                <a:gd name="connsiteY12-138" fmla="*/ 3519938 h 5890998"/>
                <a:gd name="connsiteX13-139" fmla="*/ 3030279 w 5338934"/>
                <a:gd name="connsiteY13-140" fmla="*/ 561 h 5890998"/>
                <a:gd name="connsiteX0-141" fmla="*/ 3030279 w 5381346"/>
                <a:gd name="connsiteY0-142" fmla="*/ 115 h 5890552"/>
                <a:gd name="connsiteX1-143" fmla="*/ 765544 w 5381346"/>
                <a:gd name="connsiteY1-144" fmla="*/ 1935241 h 5890552"/>
                <a:gd name="connsiteX2-145" fmla="*/ 0 w 5381346"/>
                <a:gd name="connsiteY2-146" fmla="*/ 3051659 h 5890552"/>
                <a:gd name="connsiteX3-147" fmla="*/ 510363 w 5381346"/>
                <a:gd name="connsiteY3-148" fmla="*/ 3328106 h 5890552"/>
                <a:gd name="connsiteX4-149" fmla="*/ 297711 w 5381346"/>
                <a:gd name="connsiteY4-150" fmla="*/ 3657715 h 5890552"/>
                <a:gd name="connsiteX5-151" fmla="*/ 489097 w 5381346"/>
                <a:gd name="connsiteY5-152" fmla="*/ 3870366 h 5890552"/>
                <a:gd name="connsiteX6-153" fmla="*/ 372139 w 5381346"/>
                <a:gd name="connsiteY6-154" fmla="*/ 4061752 h 5890552"/>
                <a:gd name="connsiteX7-155" fmla="*/ 563525 w 5381346"/>
                <a:gd name="connsiteY7-156" fmla="*/ 4316934 h 5890552"/>
                <a:gd name="connsiteX8-157" fmla="*/ 499730 w 5381346"/>
                <a:gd name="connsiteY8-158" fmla="*/ 4976152 h 5890552"/>
                <a:gd name="connsiteX9-159" fmla="*/ 1754372 w 5381346"/>
                <a:gd name="connsiteY9-160" fmla="*/ 5199436 h 5890552"/>
                <a:gd name="connsiteX10-161" fmla="*/ 1945758 w 5381346"/>
                <a:gd name="connsiteY10-162" fmla="*/ 5890552 h 5890552"/>
                <a:gd name="connsiteX11-163" fmla="*/ 4784651 w 5381346"/>
                <a:gd name="connsiteY11-164" fmla="*/ 5858655 h 5890552"/>
                <a:gd name="connsiteX12-165" fmla="*/ 4890977 w 5381346"/>
                <a:gd name="connsiteY12-166" fmla="*/ 3519492 h 5890552"/>
                <a:gd name="connsiteX13-167" fmla="*/ 3030279 w 5381346"/>
                <a:gd name="connsiteY13-168" fmla="*/ 115 h 5890552"/>
                <a:gd name="connsiteX0-169" fmla="*/ 3030279 w 5381346"/>
                <a:gd name="connsiteY0-170" fmla="*/ 115 h 5890552"/>
                <a:gd name="connsiteX1-171" fmla="*/ 765544 w 5381346"/>
                <a:gd name="connsiteY1-172" fmla="*/ 1935241 h 5890552"/>
                <a:gd name="connsiteX2-173" fmla="*/ 0 w 5381346"/>
                <a:gd name="connsiteY2-174" fmla="*/ 3051659 h 5890552"/>
                <a:gd name="connsiteX3-175" fmla="*/ 510363 w 5381346"/>
                <a:gd name="connsiteY3-176" fmla="*/ 3328106 h 5890552"/>
                <a:gd name="connsiteX4-177" fmla="*/ 297711 w 5381346"/>
                <a:gd name="connsiteY4-178" fmla="*/ 3657715 h 5890552"/>
                <a:gd name="connsiteX5-179" fmla="*/ 489097 w 5381346"/>
                <a:gd name="connsiteY5-180" fmla="*/ 3870366 h 5890552"/>
                <a:gd name="connsiteX6-181" fmla="*/ 372139 w 5381346"/>
                <a:gd name="connsiteY6-182" fmla="*/ 4061752 h 5890552"/>
                <a:gd name="connsiteX7-183" fmla="*/ 563525 w 5381346"/>
                <a:gd name="connsiteY7-184" fmla="*/ 4316934 h 5890552"/>
                <a:gd name="connsiteX8-185" fmla="*/ 499730 w 5381346"/>
                <a:gd name="connsiteY8-186" fmla="*/ 4976152 h 5890552"/>
                <a:gd name="connsiteX9-187" fmla="*/ 1754372 w 5381346"/>
                <a:gd name="connsiteY9-188" fmla="*/ 5199436 h 5890552"/>
                <a:gd name="connsiteX10-189" fmla="*/ 1945758 w 5381346"/>
                <a:gd name="connsiteY10-190" fmla="*/ 5890552 h 5890552"/>
                <a:gd name="connsiteX11-191" fmla="*/ 4784651 w 5381346"/>
                <a:gd name="connsiteY11-192" fmla="*/ 5858655 h 5890552"/>
                <a:gd name="connsiteX12-193" fmla="*/ 4890977 w 5381346"/>
                <a:gd name="connsiteY12-194" fmla="*/ 3519492 h 5890552"/>
                <a:gd name="connsiteX13-195" fmla="*/ 3030279 w 5381346"/>
                <a:gd name="connsiteY13-196" fmla="*/ 115 h 5890552"/>
                <a:gd name="connsiteX0-197" fmla="*/ 3030279 w 5381346"/>
                <a:gd name="connsiteY0-198" fmla="*/ 115 h 5890552"/>
                <a:gd name="connsiteX1-199" fmla="*/ 765544 w 5381346"/>
                <a:gd name="connsiteY1-200" fmla="*/ 1935241 h 5890552"/>
                <a:gd name="connsiteX2-201" fmla="*/ 0 w 5381346"/>
                <a:gd name="connsiteY2-202" fmla="*/ 3051659 h 5890552"/>
                <a:gd name="connsiteX3-203" fmla="*/ 510363 w 5381346"/>
                <a:gd name="connsiteY3-204" fmla="*/ 3328106 h 5890552"/>
                <a:gd name="connsiteX4-205" fmla="*/ 297711 w 5381346"/>
                <a:gd name="connsiteY4-206" fmla="*/ 3657715 h 5890552"/>
                <a:gd name="connsiteX5-207" fmla="*/ 489097 w 5381346"/>
                <a:gd name="connsiteY5-208" fmla="*/ 3870366 h 5890552"/>
                <a:gd name="connsiteX6-209" fmla="*/ 372139 w 5381346"/>
                <a:gd name="connsiteY6-210" fmla="*/ 4061752 h 5890552"/>
                <a:gd name="connsiteX7-211" fmla="*/ 563525 w 5381346"/>
                <a:gd name="connsiteY7-212" fmla="*/ 4316934 h 5890552"/>
                <a:gd name="connsiteX8-213" fmla="*/ 499730 w 5381346"/>
                <a:gd name="connsiteY8-214" fmla="*/ 4976152 h 5890552"/>
                <a:gd name="connsiteX9-215" fmla="*/ 1754372 w 5381346"/>
                <a:gd name="connsiteY9-216" fmla="*/ 5199436 h 5890552"/>
                <a:gd name="connsiteX10-217" fmla="*/ 1945758 w 5381346"/>
                <a:gd name="connsiteY10-218" fmla="*/ 5890552 h 5890552"/>
                <a:gd name="connsiteX11-219" fmla="*/ 4784651 w 5381346"/>
                <a:gd name="connsiteY11-220" fmla="*/ 5858655 h 5890552"/>
                <a:gd name="connsiteX12-221" fmla="*/ 4890977 w 5381346"/>
                <a:gd name="connsiteY12-222" fmla="*/ 3519492 h 5890552"/>
                <a:gd name="connsiteX13-223" fmla="*/ 3030279 w 5381346"/>
                <a:gd name="connsiteY13-224" fmla="*/ 115 h 5890552"/>
                <a:gd name="connsiteX0-225" fmla="*/ 3030279 w 5381346"/>
                <a:gd name="connsiteY0-226" fmla="*/ 115 h 5890552"/>
                <a:gd name="connsiteX1-227" fmla="*/ 765544 w 5381346"/>
                <a:gd name="connsiteY1-228" fmla="*/ 1935241 h 5890552"/>
                <a:gd name="connsiteX2-229" fmla="*/ 0 w 5381346"/>
                <a:gd name="connsiteY2-230" fmla="*/ 3051659 h 5890552"/>
                <a:gd name="connsiteX3-231" fmla="*/ 510363 w 5381346"/>
                <a:gd name="connsiteY3-232" fmla="*/ 3328106 h 5890552"/>
                <a:gd name="connsiteX4-233" fmla="*/ 297711 w 5381346"/>
                <a:gd name="connsiteY4-234" fmla="*/ 3657715 h 5890552"/>
                <a:gd name="connsiteX5-235" fmla="*/ 489097 w 5381346"/>
                <a:gd name="connsiteY5-236" fmla="*/ 3870366 h 5890552"/>
                <a:gd name="connsiteX6-237" fmla="*/ 372139 w 5381346"/>
                <a:gd name="connsiteY6-238" fmla="*/ 4061752 h 5890552"/>
                <a:gd name="connsiteX7-239" fmla="*/ 563525 w 5381346"/>
                <a:gd name="connsiteY7-240" fmla="*/ 4316934 h 5890552"/>
                <a:gd name="connsiteX8-241" fmla="*/ 499730 w 5381346"/>
                <a:gd name="connsiteY8-242" fmla="*/ 4976152 h 5890552"/>
                <a:gd name="connsiteX9-243" fmla="*/ 1754372 w 5381346"/>
                <a:gd name="connsiteY9-244" fmla="*/ 5199436 h 5890552"/>
                <a:gd name="connsiteX10-245" fmla="*/ 1945758 w 5381346"/>
                <a:gd name="connsiteY10-246" fmla="*/ 5890552 h 5890552"/>
                <a:gd name="connsiteX11-247" fmla="*/ 4784651 w 5381346"/>
                <a:gd name="connsiteY11-248" fmla="*/ 5858655 h 5890552"/>
                <a:gd name="connsiteX12-249" fmla="*/ 4890977 w 5381346"/>
                <a:gd name="connsiteY12-250" fmla="*/ 3519492 h 5890552"/>
                <a:gd name="connsiteX13-251" fmla="*/ 3030279 w 5381346"/>
                <a:gd name="connsiteY13-252" fmla="*/ 115 h 5890552"/>
                <a:gd name="connsiteX0-253" fmla="*/ 3030279 w 5381346"/>
                <a:gd name="connsiteY0-254" fmla="*/ 115 h 5890552"/>
                <a:gd name="connsiteX1-255" fmla="*/ 765544 w 5381346"/>
                <a:gd name="connsiteY1-256" fmla="*/ 1935241 h 5890552"/>
                <a:gd name="connsiteX2-257" fmla="*/ 0 w 5381346"/>
                <a:gd name="connsiteY2-258" fmla="*/ 3051659 h 5890552"/>
                <a:gd name="connsiteX3-259" fmla="*/ 510363 w 5381346"/>
                <a:gd name="connsiteY3-260" fmla="*/ 3328106 h 5890552"/>
                <a:gd name="connsiteX4-261" fmla="*/ 297711 w 5381346"/>
                <a:gd name="connsiteY4-262" fmla="*/ 3657715 h 5890552"/>
                <a:gd name="connsiteX5-263" fmla="*/ 489097 w 5381346"/>
                <a:gd name="connsiteY5-264" fmla="*/ 3870366 h 5890552"/>
                <a:gd name="connsiteX6-265" fmla="*/ 372139 w 5381346"/>
                <a:gd name="connsiteY6-266" fmla="*/ 4061752 h 5890552"/>
                <a:gd name="connsiteX7-267" fmla="*/ 563525 w 5381346"/>
                <a:gd name="connsiteY7-268" fmla="*/ 4316934 h 5890552"/>
                <a:gd name="connsiteX8-269" fmla="*/ 499730 w 5381346"/>
                <a:gd name="connsiteY8-270" fmla="*/ 4976152 h 5890552"/>
                <a:gd name="connsiteX9-271" fmla="*/ 1754372 w 5381346"/>
                <a:gd name="connsiteY9-272" fmla="*/ 5199436 h 5890552"/>
                <a:gd name="connsiteX10-273" fmla="*/ 1945758 w 5381346"/>
                <a:gd name="connsiteY10-274" fmla="*/ 5890552 h 5890552"/>
                <a:gd name="connsiteX11-275" fmla="*/ 4784651 w 5381346"/>
                <a:gd name="connsiteY11-276" fmla="*/ 5858655 h 5890552"/>
                <a:gd name="connsiteX12-277" fmla="*/ 4890977 w 5381346"/>
                <a:gd name="connsiteY12-278" fmla="*/ 3519492 h 5890552"/>
                <a:gd name="connsiteX13-279" fmla="*/ 3030279 w 5381346"/>
                <a:gd name="connsiteY13-280" fmla="*/ 115 h 5890552"/>
                <a:gd name="connsiteX0-281" fmla="*/ 3030279 w 5381346"/>
                <a:gd name="connsiteY0-282" fmla="*/ 175 h 5890612"/>
                <a:gd name="connsiteX1-283" fmla="*/ 765544 w 5381346"/>
                <a:gd name="connsiteY1-284" fmla="*/ 1935301 h 5890612"/>
                <a:gd name="connsiteX2-285" fmla="*/ 0 w 5381346"/>
                <a:gd name="connsiteY2-286" fmla="*/ 3051719 h 5890612"/>
                <a:gd name="connsiteX3-287" fmla="*/ 510363 w 5381346"/>
                <a:gd name="connsiteY3-288" fmla="*/ 3328166 h 5890612"/>
                <a:gd name="connsiteX4-289" fmla="*/ 297711 w 5381346"/>
                <a:gd name="connsiteY4-290" fmla="*/ 3657775 h 5890612"/>
                <a:gd name="connsiteX5-291" fmla="*/ 489097 w 5381346"/>
                <a:gd name="connsiteY5-292" fmla="*/ 3870426 h 5890612"/>
                <a:gd name="connsiteX6-293" fmla="*/ 372139 w 5381346"/>
                <a:gd name="connsiteY6-294" fmla="*/ 4061812 h 5890612"/>
                <a:gd name="connsiteX7-295" fmla="*/ 563525 w 5381346"/>
                <a:gd name="connsiteY7-296" fmla="*/ 4316994 h 5890612"/>
                <a:gd name="connsiteX8-297" fmla="*/ 499730 w 5381346"/>
                <a:gd name="connsiteY8-298" fmla="*/ 4976212 h 5890612"/>
                <a:gd name="connsiteX9-299" fmla="*/ 1754372 w 5381346"/>
                <a:gd name="connsiteY9-300" fmla="*/ 5199496 h 5890612"/>
                <a:gd name="connsiteX10-301" fmla="*/ 1945758 w 5381346"/>
                <a:gd name="connsiteY10-302" fmla="*/ 5890612 h 5890612"/>
                <a:gd name="connsiteX11-303" fmla="*/ 4784651 w 5381346"/>
                <a:gd name="connsiteY11-304" fmla="*/ 5858715 h 5890612"/>
                <a:gd name="connsiteX12-305" fmla="*/ 4890977 w 5381346"/>
                <a:gd name="connsiteY12-306" fmla="*/ 3519552 h 5890612"/>
                <a:gd name="connsiteX13-307" fmla="*/ 3030279 w 5381346"/>
                <a:gd name="connsiteY13-308" fmla="*/ 175 h 5890612"/>
                <a:gd name="connsiteX0-309" fmla="*/ 3030279 w 5381346"/>
                <a:gd name="connsiteY0-310" fmla="*/ 1733 h 5892170"/>
                <a:gd name="connsiteX1-311" fmla="*/ 0 w 5381346"/>
                <a:gd name="connsiteY1-312" fmla="*/ 3053277 h 5892170"/>
                <a:gd name="connsiteX2-313" fmla="*/ 510363 w 5381346"/>
                <a:gd name="connsiteY2-314" fmla="*/ 3329724 h 5892170"/>
                <a:gd name="connsiteX3-315" fmla="*/ 297711 w 5381346"/>
                <a:gd name="connsiteY3-316" fmla="*/ 3659333 h 5892170"/>
                <a:gd name="connsiteX4-317" fmla="*/ 489097 w 5381346"/>
                <a:gd name="connsiteY4-318" fmla="*/ 3871984 h 5892170"/>
                <a:gd name="connsiteX5-319" fmla="*/ 372139 w 5381346"/>
                <a:gd name="connsiteY5-320" fmla="*/ 4063370 h 5892170"/>
                <a:gd name="connsiteX6-321" fmla="*/ 563525 w 5381346"/>
                <a:gd name="connsiteY6-322" fmla="*/ 4318552 h 5892170"/>
                <a:gd name="connsiteX7-323" fmla="*/ 499730 w 5381346"/>
                <a:gd name="connsiteY7-324" fmla="*/ 4977770 h 5892170"/>
                <a:gd name="connsiteX8-325" fmla="*/ 1754372 w 5381346"/>
                <a:gd name="connsiteY8-326" fmla="*/ 5201054 h 5892170"/>
                <a:gd name="connsiteX9-327" fmla="*/ 1945758 w 5381346"/>
                <a:gd name="connsiteY9-328" fmla="*/ 5892170 h 5892170"/>
                <a:gd name="connsiteX10-329" fmla="*/ 4784651 w 5381346"/>
                <a:gd name="connsiteY10-330" fmla="*/ 5860273 h 5892170"/>
                <a:gd name="connsiteX11-331" fmla="*/ 4890977 w 5381346"/>
                <a:gd name="connsiteY11-332" fmla="*/ 3521110 h 5892170"/>
                <a:gd name="connsiteX12-333" fmla="*/ 3030279 w 5381346"/>
                <a:gd name="connsiteY12-334" fmla="*/ 1733 h 5892170"/>
                <a:gd name="connsiteX0-335" fmla="*/ 3030279 w 5381346"/>
                <a:gd name="connsiteY0-336" fmla="*/ 4 h 5890441"/>
                <a:gd name="connsiteX1-337" fmla="*/ 0 w 5381346"/>
                <a:gd name="connsiteY1-338" fmla="*/ 3051548 h 5890441"/>
                <a:gd name="connsiteX2-339" fmla="*/ 510363 w 5381346"/>
                <a:gd name="connsiteY2-340" fmla="*/ 3327995 h 5890441"/>
                <a:gd name="connsiteX3-341" fmla="*/ 297711 w 5381346"/>
                <a:gd name="connsiteY3-342" fmla="*/ 3657604 h 5890441"/>
                <a:gd name="connsiteX4-343" fmla="*/ 489097 w 5381346"/>
                <a:gd name="connsiteY4-344" fmla="*/ 3870255 h 5890441"/>
                <a:gd name="connsiteX5-345" fmla="*/ 372139 w 5381346"/>
                <a:gd name="connsiteY5-346" fmla="*/ 4061641 h 5890441"/>
                <a:gd name="connsiteX6-347" fmla="*/ 563525 w 5381346"/>
                <a:gd name="connsiteY6-348" fmla="*/ 4316823 h 5890441"/>
                <a:gd name="connsiteX7-349" fmla="*/ 499730 w 5381346"/>
                <a:gd name="connsiteY7-350" fmla="*/ 4976041 h 5890441"/>
                <a:gd name="connsiteX8-351" fmla="*/ 1754372 w 5381346"/>
                <a:gd name="connsiteY8-352" fmla="*/ 5199325 h 5890441"/>
                <a:gd name="connsiteX9-353" fmla="*/ 1945758 w 5381346"/>
                <a:gd name="connsiteY9-354" fmla="*/ 5890441 h 5890441"/>
                <a:gd name="connsiteX10-355" fmla="*/ 4784651 w 5381346"/>
                <a:gd name="connsiteY10-356" fmla="*/ 5858544 h 5890441"/>
                <a:gd name="connsiteX11-357" fmla="*/ 4890977 w 5381346"/>
                <a:gd name="connsiteY11-358" fmla="*/ 3519381 h 5890441"/>
                <a:gd name="connsiteX12-359" fmla="*/ 3030279 w 5381346"/>
                <a:gd name="connsiteY12-360" fmla="*/ 4 h 5890441"/>
                <a:gd name="connsiteX0-361" fmla="*/ 3040277 w 5391344"/>
                <a:gd name="connsiteY0-362" fmla="*/ 4 h 5890441"/>
                <a:gd name="connsiteX1-363" fmla="*/ 9998 w 5391344"/>
                <a:gd name="connsiteY1-364" fmla="*/ 3051548 h 5890441"/>
                <a:gd name="connsiteX2-365" fmla="*/ 520361 w 5391344"/>
                <a:gd name="connsiteY2-366" fmla="*/ 3327995 h 5890441"/>
                <a:gd name="connsiteX3-367" fmla="*/ 307709 w 5391344"/>
                <a:gd name="connsiteY3-368" fmla="*/ 3657604 h 5890441"/>
                <a:gd name="connsiteX4-369" fmla="*/ 499095 w 5391344"/>
                <a:gd name="connsiteY4-370" fmla="*/ 3870255 h 5890441"/>
                <a:gd name="connsiteX5-371" fmla="*/ 382137 w 5391344"/>
                <a:gd name="connsiteY5-372" fmla="*/ 4061641 h 5890441"/>
                <a:gd name="connsiteX6-373" fmla="*/ 573523 w 5391344"/>
                <a:gd name="connsiteY6-374" fmla="*/ 4316823 h 5890441"/>
                <a:gd name="connsiteX7-375" fmla="*/ 509728 w 5391344"/>
                <a:gd name="connsiteY7-376" fmla="*/ 4976041 h 5890441"/>
                <a:gd name="connsiteX8-377" fmla="*/ 1764370 w 5391344"/>
                <a:gd name="connsiteY8-378" fmla="*/ 5199325 h 5890441"/>
                <a:gd name="connsiteX9-379" fmla="*/ 1955756 w 5391344"/>
                <a:gd name="connsiteY9-380" fmla="*/ 5890441 h 5890441"/>
                <a:gd name="connsiteX10-381" fmla="*/ 4794649 w 5391344"/>
                <a:gd name="connsiteY10-382" fmla="*/ 5858544 h 5890441"/>
                <a:gd name="connsiteX11-383" fmla="*/ 4900975 w 5391344"/>
                <a:gd name="connsiteY11-384" fmla="*/ 3519381 h 5890441"/>
                <a:gd name="connsiteX12-385" fmla="*/ 3040277 w 5391344"/>
                <a:gd name="connsiteY12-386" fmla="*/ 4 h 5890441"/>
                <a:gd name="connsiteX0-387" fmla="*/ 3040277 w 5391344"/>
                <a:gd name="connsiteY0-388" fmla="*/ 4 h 5890441"/>
                <a:gd name="connsiteX1-389" fmla="*/ 9998 w 5391344"/>
                <a:gd name="connsiteY1-390" fmla="*/ 3051548 h 5890441"/>
                <a:gd name="connsiteX2-391" fmla="*/ 520361 w 5391344"/>
                <a:gd name="connsiteY2-392" fmla="*/ 3327995 h 5890441"/>
                <a:gd name="connsiteX3-393" fmla="*/ 307709 w 5391344"/>
                <a:gd name="connsiteY3-394" fmla="*/ 3657604 h 5890441"/>
                <a:gd name="connsiteX4-395" fmla="*/ 499095 w 5391344"/>
                <a:gd name="connsiteY4-396" fmla="*/ 3870255 h 5890441"/>
                <a:gd name="connsiteX5-397" fmla="*/ 382137 w 5391344"/>
                <a:gd name="connsiteY5-398" fmla="*/ 4061641 h 5890441"/>
                <a:gd name="connsiteX6-399" fmla="*/ 573523 w 5391344"/>
                <a:gd name="connsiteY6-400" fmla="*/ 4316823 h 5890441"/>
                <a:gd name="connsiteX7-401" fmla="*/ 509728 w 5391344"/>
                <a:gd name="connsiteY7-402" fmla="*/ 4976041 h 5890441"/>
                <a:gd name="connsiteX8-403" fmla="*/ 1764370 w 5391344"/>
                <a:gd name="connsiteY8-404" fmla="*/ 5199325 h 5890441"/>
                <a:gd name="connsiteX9-405" fmla="*/ 1955756 w 5391344"/>
                <a:gd name="connsiteY9-406" fmla="*/ 5890441 h 5890441"/>
                <a:gd name="connsiteX10-407" fmla="*/ 4794649 w 5391344"/>
                <a:gd name="connsiteY10-408" fmla="*/ 5858544 h 5890441"/>
                <a:gd name="connsiteX11-409" fmla="*/ 4900975 w 5391344"/>
                <a:gd name="connsiteY11-410" fmla="*/ 3519381 h 5890441"/>
                <a:gd name="connsiteX12-411" fmla="*/ 3040277 w 5391344"/>
                <a:gd name="connsiteY12-412" fmla="*/ 4 h 5890441"/>
                <a:gd name="connsiteX0-413" fmla="*/ 3030279 w 5381346"/>
                <a:gd name="connsiteY0-414" fmla="*/ 92120 h 5982557"/>
                <a:gd name="connsiteX1-415" fmla="*/ 914399 w 5381346"/>
                <a:gd name="connsiteY1-416" fmla="*/ 1187274 h 5982557"/>
                <a:gd name="connsiteX2-417" fmla="*/ 0 w 5381346"/>
                <a:gd name="connsiteY2-418" fmla="*/ 3143664 h 5982557"/>
                <a:gd name="connsiteX3-419" fmla="*/ 510363 w 5381346"/>
                <a:gd name="connsiteY3-420" fmla="*/ 3420111 h 5982557"/>
                <a:gd name="connsiteX4-421" fmla="*/ 297711 w 5381346"/>
                <a:gd name="connsiteY4-422" fmla="*/ 3749720 h 5982557"/>
                <a:gd name="connsiteX5-423" fmla="*/ 489097 w 5381346"/>
                <a:gd name="connsiteY5-424" fmla="*/ 3962371 h 5982557"/>
                <a:gd name="connsiteX6-425" fmla="*/ 372139 w 5381346"/>
                <a:gd name="connsiteY6-426" fmla="*/ 4153757 h 5982557"/>
                <a:gd name="connsiteX7-427" fmla="*/ 563525 w 5381346"/>
                <a:gd name="connsiteY7-428" fmla="*/ 4408939 h 5982557"/>
                <a:gd name="connsiteX8-429" fmla="*/ 499730 w 5381346"/>
                <a:gd name="connsiteY8-430" fmla="*/ 5068157 h 5982557"/>
                <a:gd name="connsiteX9-431" fmla="*/ 1754372 w 5381346"/>
                <a:gd name="connsiteY9-432" fmla="*/ 5291441 h 5982557"/>
                <a:gd name="connsiteX10-433" fmla="*/ 1945758 w 5381346"/>
                <a:gd name="connsiteY10-434" fmla="*/ 5982557 h 5982557"/>
                <a:gd name="connsiteX11-435" fmla="*/ 4784651 w 5381346"/>
                <a:gd name="connsiteY11-436" fmla="*/ 5950660 h 5982557"/>
                <a:gd name="connsiteX12-437" fmla="*/ 4890977 w 5381346"/>
                <a:gd name="connsiteY12-438" fmla="*/ 3611497 h 5982557"/>
                <a:gd name="connsiteX13-439" fmla="*/ 3030279 w 5381346"/>
                <a:gd name="connsiteY13-440" fmla="*/ 92120 h 5982557"/>
                <a:gd name="connsiteX0-441" fmla="*/ 3030279 w 5381346"/>
                <a:gd name="connsiteY0-442" fmla="*/ 94250 h 5984687"/>
                <a:gd name="connsiteX1-443" fmla="*/ 914399 w 5381346"/>
                <a:gd name="connsiteY1-444" fmla="*/ 1189404 h 5984687"/>
                <a:gd name="connsiteX2-445" fmla="*/ 0 w 5381346"/>
                <a:gd name="connsiteY2-446" fmla="*/ 3145794 h 5984687"/>
                <a:gd name="connsiteX3-447" fmla="*/ 510363 w 5381346"/>
                <a:gd name="connsiteY3-448" fmla="*/ 3422241 h 5984687"/>
                <a:gd name="connsiteX4-449" fmla="*/ 297711 w 5381346"/>
                <a:gd name="connsiteY4-450" fmla="*/ 3751850 h 5984687"/>
                <a:gd name="connsiteX5-451" fmla="*/ 489097 w 5381346"/>
                <a:gd name="connsiteY5-452" fmla="*/ 3964501 h 5984687"/>
                <a:gd name="connsiteX6-453" fmla="*/ 372139 w 5381346"/>
                <a:gd name="connsiteY6-454" fmla="*/ 4155887 h 5984687"/>
                <a:gd name="connsiteX7-455" fmla="*/ 563525 w 5381346"/>
                <a:gd name="connsiteY7-456" fmla="*/ 4411069 h 5984687"/>
                <a:gd name="connsiteX8-457" fmla="*/ 499730 w 5381346"/>
                <a:gd name="connsiteY8-458" fmla="*/ 5070287 h 5984687"/>
                <a:gd name="connsiteX9-459" fmla="*/ 1754372 w 5381346"/>
                <a:gd name="connsiteY9-460" fmla="*/ 5293571 h 5984687"/>
                <a:gd name="connsiteX10-461" fmla="*/ 1945758 w 5381346"/>
                <a:gd name="connsiteY10-462" fmla="*/ 5984687 h 5984687"/>
                <a:gd name="connsiteX11-463" fmla="*/ 4784651 w 5381346"/>
                <a:gd name="connsiteY11-464" fmla="*/ 5952790 h 5984687"/>
                <a:gd name="connsiteX12-465" fmla="*/ 4890977 w 5381346"/>
                <a:gd name="connsiteY12-466" fmla="*/ 3613627 h 5984687"/>
                <a:gd name="connsiteX13-467" fmla="*/ 3030279 w 5381346"/>
                <a:gd name="connsiteY13-468" fmla="*/ 94250 h 5984687"/>
                <a:gd name="connsiteX0-469" fmla="*/ 3030279 w 5381346"/>
                <a:gd name="connsiteY0-470" fmla="*/ 0 h 5890437"/>
                <a:gd name="connsiteX1-471" fmla="*/ 914399 w 5381346"/>
                <a:gd name="connsiteY1-472" fmla="*/ 1095154 h 5890437"/>
                <a:gd name="connsiteX2-473" fmla="*/ 0 w 5381346"/>
                <a:gd name="connsiteY2-474" fmla="*/ 3051544 h 5890437"/>
                <a:gd name="connsiteX3-475" fmla="*/ 510363 w 5381346"/>
                <a:gd name="connsiteY3-476" fmla="*/ 3327991 h 5890437"/>
                <a:gd name="connsiteX4-477" fmla="*/ 297711 w 5381346"/>
                <a:gd name="connsiteY4-478" fmla="*/ 3657600 h 5890437"/>
                <a:gd name="connsiteX5-479" fmla="*/ 489097 w 5381346"/>
                <a:gd name="connsiteY5-480" fmla="*/ 3870251 h 5890437"/>
                <a:gd name="connsiteX6-481" fmla="*/ 372139 w 5381346"/>
                <a:gd name="connsiteY6-482" fmla="*/ 4061637 h 5890437"/>
                <a:gd name="connsiteX7-483" fmla="*/ 563525 w 5381346"/>
                <a:gd name="connsiteY7-484" fmla="*/ 4316819 h 5890437"/>
                <a:gd name="connsiteX8-485" fmla="*/ 499730 w 5381346"/>
                <a:gd name="connsiteY8-486" fmla="*/ 4976037 h 5890437"/>
                <a:gd name="connsiteX9-487" fmla="*/ 1754372 w 5381346"/>
                <a:gd name="connsiteY9-488" fmla="*/ 5199321 h 5890437"/>
                <a:gd name="connsiteX10-489" fmla="*/ 1945758 w 5381346"/>
                <a:gd name="connsiteY10-490" fmla="*/ 5890437 h 5890437"/>
                <a:gd name="connsiteX11-491" fmla="*/ 4784651 w 5381346"/>
                <a:gd name="connsiteY11-492" fmla="*/ 5858540 h 5890437"/>
                <a:gd name="connsiteX12-493" fmla="*/ 4890977 w 5381346"/>
                <a:gd name="connsiteY12-494" fmla="*/ 3519377 h 5890437"/>
                <a:gd name="connsiteX13-495" fmla="*/ 3030279 w 5381346"/>
                <a:gd name="connsiteY13-496" fmla="*/ 0 h 5890437"/>
                <a:gd name="connsiteX0-497" fmla="*/ 3030279 w 5381346"/>
                <a:gd name="connsiteY0-498" fmla="*/ 0 h 5890437"/>
                <a:gd name="connsiteX1-499" fmla="*/ 914399 w 5381346"/>
                <a:gd name="connsiteY1-500" fmla="*/ 1095154 h 5890437"/>
                <a:gd name="connsiteX2-501" fmla="*/ 0 w 5381346"/>
                <a:gd name="connsiteY2-502" fmla="*/ 3051544 h 5890437"/>
                <a:gd name="connsiteX3-503" fmla="*/ 510363 w 5381346"/>
                <a:gd name="connsiteY3-504" fmla="*/ 3327991 h 5890437"/>
                <a:gd name="connsiteX4-505" fmla="*/ 297711 w 5381346"/>
                <a:gd name="connsiteY4-506" fmla="*/ 3657600 h 5890437"/>
                <a:gd name="connsiteX5-507" fmla="*/ 489097 w 5381346"/>
                <a:gd name="connsiteY5-508" fmla="*/ 3870251 h 5890437"/>
                <a:gd name="connsiteX6-509" fmla="*/ 372139 w 5381346"/>
                <a:gd name="connsiteY6-510" fmla="*/ 4061637 h 5890437"/>
                <a:gd name="connsiteX7-511" fmla="*/ 563525 w 5381346"/>
                <a:gd name="connsiteY7-512" fmla="*/ 4316819 h 5890437"/>
                <a:gd name="connsiteX8-513" fmla="*/ 499730 w 5381346"/>
                <a:gd name="connsiteY8-514" fmla="*/ 4976037 h 5890437"/>
                <a:gd name="connsiteX9-515" fmla="*/ 1754372 w 5381346"/>
                <a:gd name="connsiteY9-516" fmla="*/ 5199321 h 5890437"/>
                <a:gd name="connsiteX10-517" fmla="*/ 1945758 w 5381346"/>
                <a:gd name="connsiteY10-518" fmla="*/ 5890437 h 5890437"/>
                <a:gd name="connsiteX11-519" fmla="*/ 4784651 w 5381346"/>
                <a:gd name="connsiteY11-520" fmla="*/ 5858540 h 5890437"/>
                <a:gd name="connsiteX12-521" fmla="*/ 4890977 w 5381346"/>
                <a:gd name="connsiteY12-522" fmla="*/ 3519377 h 5890437"/>
                <a:gd name="connsiteX13-523" fmla="*/ 3030279 w 5381346"/>
                <a:gd name="connsiteY13-524" fmla="*/ 0 h 5890437"/>
                <a:gd name="connsiteX0-525" fmla="*/ 3030726 w 5381793"/>
                <a:gd name="connsiteY0-526" fmla="*/ 0 h 5890437"/>
                <a:gd name="connsiteX1-527" fmla="*/ 914846 w 5381793"/>
                <a:gd name="connsiteY1-528" fmla="*/ 1095154 h 5890437"/>
                <a:gd name="connsiteX2-529" fmla="*/ 649032 w 5381793"/>
                <a:gd name="connsiteY2-530" fmla="*/ 2137144 h 5890437"/>
                <a:gd name="connsiteX3-531" fmla="*/ 447 w 5381793"/>
                <a:gd name="connsiteY3-532" fmla="*/ 3051544 h 5890437"/>
                <a:gd name="connsiteX4-533" fmla="*/ 510810 w 5381793"/>
                <a:gd name="connsiteY4-534" fmla="*/ 3327991 h 5890437"/>
                <a:gd name="connsiteX5-535" fmla="*/ 298158 w 5381793"/>
                <a:gd name="connsiteY5-536" fmla="*/ 3657600 h 5890437"/>
                <a:gd name="connsiteX6-537" fmla="*/ 489544 w 5381793"/>
                <a:gd name="connsiteY6-538" fmla="*/ 3870251 h 5890437"/>
                <a:gd name="connsiteX7-539" fmla="*/ 372586 w 5381793"/>
                <a:gd name="connsiteY7-540" fmla="*/ 4061637 h 5890437"/>
                <a:gd name="connsiteX8-541" fmla="*/ 563972 w 5381793"/>
                <a:gd name="connsiteY8-542" fmla="*/ 4316819 h 5890437"/>
                <a:gd name="connsiteX9-543" fmla="*/ 500177 w 5381793"/>
                <a:gd name="connsiteY9-544" fmla="*/ 4976037 h 5890437"/>
                <a:gd name="connsiteX10-545" fmla="*/ 1754819 w 5381793"/>
                <a:gd name="connsiteY10-546" fmla="*/ 5199321 h 5890437"/>
                <a:gd name="connsiteX11-547" fmla="*/ 1946205 w 5381793"/>
                <a:gd name="connsiteY11-548" fmla="*/ 5890437 h 5890437"/>
                <a:gd name="connsiteX12-549" fmla="*/ 4785098 w 5381793"/>
                <a:gd name="connsiteY12-550" fmla="*/ 5858540 h 5890437"/>
                <a:gd name="connsiteX13-551" fmla="*/ 4891424 w 5381793"/>
                <a:gd name="connsiteY13-552" fmla="*/ 3519377 h 5890437"/>
                <a:gd name="connsiteX14" fmla="*/ 3030726 w 5381793"/>
                <a:gd name="connsiteY14" fmla="*/ 0 h 5890437"/>
                <a:gd name="connsiteX0-553" fmla="*/ 3030726 w 5381793"/>
                <a:gd name="connsiteY0-554" fmla="*/ 0 h 5890437"/>
                <a:gd name="connsiteX1-555" fmla="*/ 914846 w 5381793"/>
                <a:gd name="connsiteY1-556" fmla="*/ 1095154 h 5890437"/>
                <a:gd name="connsiteX2-557" fmla="*/ 649032 w 5381793"/>
                <a:gd name="connsiteY2-558" fmla="*/ 2137144 h 5890437"/>
                <a:gd name="connsiteX3-559" fmla="*/ 447 w 5381793"/>
                <a:gd name="connsiteY3-560" fmla="*/ 3051544 h 5890437"/>
                <a:gd name="connsiteX4-561" fmla="*/ 510810 w 5381793"/>
                <a:gd name="connsiteY4-562" fmla="*/ 3327991 h 5890437"/>
                <a:gd name="connsiteX5-563" fmla="*/ 298158 w 5381793"/>
                <a:gd name="connsiteY5-564" fmla="*/ 3657600 h 5890437"/>
                <a:gd name="connsiteX6-565" fmla="*/ 489544 w 5381793"/>
                <a:gd name="connsiteY6-566" fmla="*/ 3870251 h 5890437"/>
                <a:gd name="connsiteX7-567" fmla="*/ 372586 w 5381793"/>
                <a:gd name="connsiteY7-568" fmla="*/ 4061637 h 5890437"/>
                <a:gd name="connsiteX8-569" fmla="*/ 563972 w 5381793"/>
                <a:gd name="connsiteY8-570" fmla="*/ 4316819 h 5890437"/>
                <a:gd name="connsiteX9-571" fmla="*/ 500177 w 5381793"/>
                <a:gd name="connsiteY9-572" fmla="*/ 4976037 h 5890437"/>
                <a:gd name="connsiteX10-573" fmla="*/ 1754819 w 5381793"/>
                <a:gd name="connsiteY10-574" fmla="*/ 5199321 h 5890437"/>
                <a:gd name="connsiteX11-575" fmla="*/ 1946205 w 5381793"/>
                <a:gd name="connsiteY11-576" fmla="*/ 5890437 h 5890437"/>
                <a:gd name="connsiteX12-577" fmla="*/ 4785098 w 5381793"/>
                <a:gd name="connsiteY12-578" fmla="*/ 5858540 h 5890437"/>
                <a:gd name="connsiteX13-579" fmla="*/ 4891424 w 5381793"/>
                <a:gd name="connsiteY13-580" fmla="*/ 3519377 h 5890437"/>
                <a:gd name="connsiteX14-581" fmla="*/ 3030726 w 5381793"/>
                <a:gd name="connsiteY14-582" fmla="*/ 0 h 5890437"/>
                <a:gd name="connsiteX0-583" fmla="*/ 3030726 w 5381793"/>
                <a:gd name="connsiteY0-584" fmla="*/ 0 h 5890437"/>
                <a:gd name="connsiteX1-585" fmla="*/ 914846 w 5381793"/>
                <a:gd name="connsiteY1-586" fmla="*/ 1095154 h 5890437"/>
                <a:gd name="connsiteX2-587" fmla="*/ 649032 w 5381793"/>
                <a:gd name="connsiteY2-588" fmla="*/ 2137144 h 5890437"/>
                <a:gd name="connsiteX3-589" fmla="*/ 447 w 5381793"/>
                <a:gd name="connsiteY3-590" fmla="*/ 3051544 h 5890437"/>
                <a:gd name="connsiteX4-591" fmla="*/ 510810 w 5381793"/>
                <a:gd name="connsiteY4-592" fmla="*/ 3327991 h 5890437"/>
                <a:gd name="connsiteX5-593" fmla="*/ 298158 w 5381793"/>
                <a:gd name="connsiteY5-594" fmla="*/ 3657600 h 5890437"/>
                <a:gd name="connsiteX6-595" fmla="*/ 489544 w 5381793"/>
                <a:gd name="connsiteY6-596" fmla="*/ 3870251 h 5890437"/>
                <a:gd name="connsiteX7-597" fmla="*/ 372586 w 5381793"/>
                <a:gd name="connsiteY7-598" fmla="*/ 4061637 h 5890437"/>
                <a:gd name="connsiteX8-599" fmla="*/ 563972 w 5381793"/>
                <a:gd name="connsiteY8-600" fmla="*/ 4316819 h 5890437"/>
                <a:gd name="connsiteX9-601" fmla="*/ 500177 w 5381793"/>
                <a:gd name="connsiteY9-602" fmla="*/ 4976037 h 5890437"/>
                <a:gd name="connsiteX10-603" fmla="*/ 1754819 w 5381793"/>
                <a:gd name="connsiteY10-604" fmla="*/ 5199321 h 5890437"/>
                <a:gd name="connsiteX11-605" fmla="*/ 1946205 w 5381793"/>
                <a:gd name="connsiteY11-606" fmla="*/ 5890437 h 5890437"/>
                <a:gd name="connsiteX12-607" fmla="*/ 4785098 w 5381793"/>
                <a:gd name="connsiteY12-608" fmla="*/ 5858540 h 5890437"/>
                <a:gd name="connsiteX13-609" fmla="*/ 4891424 w 5381793"/>
                <a:gd name="connsiteY13-610" fmla="*/ 3519377 h 5890437"/>
                <a:gd name="connsiteX14-611" fmla="*/ 3030726 w 5381793"/>
                <a:gd name="connsiteY14-612" fmla="*/ 0 h 5890437"/>
                <a:gd name="connsiteX0-613" fmla="*/ 3030726 w 5381793"/>
                <a:gd name="connsiteY0-614" fmla="*/ 0 h 5890437"/>
                <a:gd name="connsiteX1-615" fmla="*/ 872315 w 5381793"/>
                <a:gd name="connsiteY1-616" fmla="*/ 1063257 h 5890437"/>
                <a:gd name="connsiteX2-617" fmla="*/ 649032 w 5381793"/>
                <a:gd name="connsiteY2-618" fmla="*/ 2137144 h 5890437"/>
                <a:gd name="connsiteX3-619" fmla="*/ 447 w 5381793"/>
                <a:gd name="connsiteY3-620" fmla="*/ 3051544 h 5890437"/>
                <a:gd name="connsiteX4-621" fmla="*/ 510810 w 5381793"/>
                <a:gd name="connsiteY4-622" fmla="*/ 3327991 h 5890437"/>
                <a:gd name="connsiteX5-623" fmla="*/ 298158 w 5381793"/>
                <a:gd name="connsiteY5-624" fmla="*/ 3657600 h 5890437"/>
                <a:gd name="connsiteX6-625" fmla="*/ 489544 w 5381793"/>
                <a:gd name="connsiteY6-626" fmla="*/ 3870251 h 5890437"/>
                <a:gd name="connsiteX7-627" fmla="*/ 372586 w 5381793"/>
                <a:gd name="connsiteY7-628" fmla="*/ 4061637 h 5890437"/>
                <a:gd name="connsiteX8-629" fmla="*/ 563972 w 5381793"/>
                <a:gd name="connsiteY8-630" fmla="*/ 4316819 h 5890437"/>
                <a:gd name="connsiteX9-631" fmla="*/ 500177 w 5381793"/>
                <a:gd name="connsiteY9-632" fmla="*/ 4976037 h 5890437"/>
                <a:gd name="connsiteX10-633" fmla="*/ 1754819 w 5381793"/>
                <a:gd name="connsiteY10-634" fmla="*/ 5199321 h 5890437"/>
                <a:gd name="connsiteX11-635" fmla="*/ 1946205 w 5381793"/>
                <a:gd name="connsiteY11-636" fmla="*/ 5890437 h 5890437"/>
                <a:gd name="connsiteX12-637" fmla="*/ 4785098 w 5381793"/>
                <a:gd name="connsiteY12-638" fmla="*/ 5858540 h 5890437"/>
                <a:gd name="connsiteX13-639" fmla="*/ 4891424 w 5381793"/>
                <a:gd name="connsiteY13-640" fmla="*/ 3519377 h 5890437"/>
                <a:gd name="connsiteX14-641" fmla="*/ 3030726 w 5381793"/>
                <a:gd name="connsiteY14-642" fmla="*/ 0 h 5890437"/>
                <a:gd name="connsiteX0-643" fmla="*/ 3030726 w 5381793"/>
                <a:gd name="connsiteY0-644" fmla="*/ 0 h 5890437"/>
                <a:gd name="connsiteX1-645" fmla="*/ 872315 w 5381793"/>
                <a:gd name="connsiteY1-646" fmla="*/ 1063257 h 5890437"/>
                <a:gd name="connsiteX2-647" fmla="*/ 649032 w 5381793"/>
                <a:gd name="connsiteY2-648" fmla="*/ 2137144 h 5890437"/>
                <a:gd name="connsiteX3-649" fmla="*/ 447 w 5381793"/>
                <a:gd name="connsiteY3-650" fmla="*/ 3051544 h 5890437"/>
                <a:gd name="connsiteX4-651" fmla="*/ 510810 w 5381793"/>
                <a:gd name="connsiteY4-652" fmla="*/ 3327991 h 5890437"/>
                <a:gd name="connsiteX5-653" fmla="*/ 298158 w 5381793"/>
                <a:gd name="connsiteY5-654" fmla="*/ 3657600 h 5890437"/>
                <a:gd name="connsiteX6-655" fmla="*/ 489544 w 5381793"/>
                <a:gd name="connsiteY6-656" fmla="*/ 3870251 h 5890437"/>
                <a:gd name="connsiteX7-657" fmla="*/ 372586 w 5381793"/>
                <a:gd name="connsiteY7-658" fmla="*/ 4061637 h 5890437"/>
                <a:gd name="connsiteX8-659" fmla="*/ 563972 w 5381793"/>
                <a:gd name="connsiteY8-660" fmla="*/ 4316819 h 5890437"/>
                <a:gd name="connsiteX9-661" fmla="*/ 500177 w 5381793"/>
                <a:gd name="connsiteY9-662" fmla="*/ 4976037 h 5890437"/>
                <a:gd name="connsiteX10-663" fmla="*/ 1754819 w 5381793"/>
                <a:gd name="connsiteY10-664" fmla="*/ 5199321 h 5890437"/>
                <a:gd name="connsiteX11-665" fmla="*/ 1946205 w 5381793"/>
                <a:gd name="connsiteY11-666" fmla="*/ 5890437 h 5890437"/>
                <a:gd name="connsiteX12-667" fmla="*/ 4785098 w 5381793"/>
                <a:gd name="connsiteY12-668" fmla="*/ 5858540 h 5890437"/>
                <a:gd name="connsiteX13-669" fmla="*/ 4891424 w 5381793"/>
                <a:gd name="connsiteY13-670" fmla="*/ 3519377 h 5890437"/>
                <a:gd name="connsiteX14-671" fmla="*/ 3030726 w 5381793"/>
                <a:gd name="connsiteY14-672" fmla="*/ 0 h 5890437"/>
                <a:gd name="connsiteX0-673" fmla="*/ 3030726 w 5381793"/>
                <a:gd name="connsiteY0-674" fmla="*/ 0 h 5890437"/>
                <a:gd name="connsiteX1-675" fmla="*/ 872315 w 5381793"/>
                <a:gd name="connsiteY1-676" fmla="*/ 1063257 h 5890437"/>
                <a:gd name="connsiteX2-677" fmla="*/ 649032 w 5381793"/>
                <a:gd name="connsiteY2-678" fmla="*/ 2137144 h 5890437"/>
                <a:gd name="connsiteX3-679" fmla="*/ 447 w 5381793"/>
                <a:gd name="connsiteY3-680" fmla="*/ 3051544 h 5890437"/>
                <a:gd name="connsiteX4-681" fmla="*/ 510810 w 5381793"/>
                <a:gd name="connsiteY4-682" fmla="*/ 3327991 h 5890437"/>
                <a:gd name="connsiteX5-683" fmla="*/ 298158 w 5381793"/>
                <a:gd name="connsiteY5-684" fmla="*/ 3657600 h 5890437"/>
                <a:gd name="connsiteX6-685" fmla="*/ 489544 w 5381793"/>
                <a:gd name="connsiteY6-686" fmla="*/ 3870251 h 5890437"/>
                <a:gd name="connsiteX7-687" fmla="*/ 372586 w 5381793"/>
                <a:gd name="connsiteY7-688" fmla="*/ 4061637 h 5890437"/>
                <a:gd name="connsiteX8-689" fmla="*/ 563972 w 5381793"/>
                <a:gd name="connsiteY8-690" fmla="*/ 4316819 h 5890437"/>
                <a:gd name="connsiteX9-691" fmla="*/ 500177 w 5381793"/>
                <a:gd name="connsiteY9-692" fmla="*/ 4976037 h 5890437"/>
                <a:gd name="connsiteX10-693" fmla="*/ 1754819 w 5381793"/>
                <a:gd name="connsiteY10-694" fmla="*/ 5199321 h 5890437"/>
                <a:gd name="connsiteX11-695" fmla="*/ 1946205 w 5381793"/>
                <a:gd name="connsiteY11-696" fmla="*/ 5890437 h 5890437"/>
                <a:gd name="connsiteX12-697" fmla="*/ 4785098 w 5381793"/>
                <a:gd name="connsiteY12-698" fmla="*/ 5858540 h 5890437"/>
                <a:gd name="connsiteX13-699" fmla="*/ 4891424 w 5381793"/>
                <a:gd name="connsiteY13-700" fmla="*/ 3519377 h 5890437"/>
                <a:gd name="connsiteX14-701" fmla="*/ 3030726 w 5381793"/>
                <a:gd name="connsiteY14-702" fmla="*/ 0 h 5890437"/>
                <a:gd name="connsiteX0-703" fmla="*/ 3030726 w 5381793"/>
                <a:gd name="connsiteY0-704" fmla="*/ 0 h 5890437"/>
                <a:gd name="connsiteX1-705" fmla="*/ 872315 w 5381793"/>
                <a:gd name="connsiteY1-706" fmla="*/ 1063257 h 5890437"/>
                <a:gd name="connsiteX2-707" fmla="*/ 649032 w 5381793"/>
                <a:gd name="connsiteY2-708" fmla="*/ 2137144 h 5890437"/>
                <a:gd name="connsiteX3-709" fmla="*/ 447 w 5381793"/>
                <a:gd name="connsiteY3-710" fmla="*/ 3051544 h 5890437"/>
                <a:gd name="connsiteX4-711" fmla="*/ 510810 w 5381793"/>
                <a:gd name="connsiteY4-712" fmla="*/ 3327991 h 5890437"/>
                <a:gd name="connsiteX5-713" fmla="*/ 298158 w 5381793"/>
                <a:gd name="connsiteY5-714" fmla="*/ 3657600 h 5890437"/>
                <a:gd name="connsiteX6-715" fmla="*/ 489544 w 5381793"/>
                <a:gd name="connsiteY6-716" fmla="*/ 3870251 h 5890437"/>
                <a:gd name="connsiteX7-717" fmla="*/ 372586 w 5381793"/>
                <a:gd name="connsiteY7-718" fmla="*/ 4061637 h 5890437"/>
                <a:gd name="connsiteX8-719" fmla="*/ 563972 w 5381793"/>
                <a:gd name="connsiteY8-720" fmla="*/ 4316819 h 5890437"/>
                <a:gd name="connsiteX9-721" fmla="*/ 500177 w 5381793"/>
                <a:gd name="connsiteY9-722" fmla="*/ 4976037 h 5890437"/>
                <a:gd name="connsiteX10-723" fmla="*/ 1754819 w 5381793"/>
                <a:gd name="connsiteY10-724" fmla="*/ 5199321 h 5890437"/>
                <a:gd name="connsiteX11-725" fmla="*/ 1946205 w 5381793"/>
                <a:gd name="connsiteY11-726" fmla="*/ 5890437 h 5890437"/>
                <a:gd name="connsiteX12-727" fmla="*/ 4785098 w 5381793"/>
                <a:gd name="connsiteY12-728" fmla="*/ 5858540 h 5890437"/>
                <a:gd name="connsiteX13-729" fmla="*/ 4891424 w 5381793"/>
                <a:gd name="connsiteY13-730" fmla="*/ 3519377 h 5890437"/>
                <a:gd name="connsiteX14-731" fmla="*/ 3030726 w 5381793"/>
                <a:gd name="connsiteY14-732" fmla="*/ 0 h 5890437"/>
                <a:gd name="connsiteX0-733" fmla="*/ 3030726 w 5381793"/>
                <a:gd name="connsiteY0-734" fmla="*/ 0 h 5890437"/>
                <a:gd name="connsiteX1-735" fmla="*/ 872315 w 5381793"/>
                <a:gd name="connsiteY1-736" fmla="*/ 1063257 h 5890437"/>
                <a:gd name="connsiteX2-737" fmla="*/ 649032 w 5381793"/>
                <a:gd name="connsiteY2-738" fmla="*/ 2137144 h 5890437"/>
                <a:gd name="connsiteX3-739" fmla="*/ 447 w 5381793"/>
                <a:gd name="connsiteY3-740" fmla="*/ 3051544 h 5890437"/>
                <a:gd name="connsiteX4-741" fmla="*/ 510810 w 5381793"/>
                <a:gd name="connsiteY4-742" fmla="*/ 3327991 h 5890437"/>
                <a:gd name="connsiteX5-743" fmla="*/ 298158 w 5381793"/>
                <a:gd name="connsiteY5-744" fmla="*/ 3657600 h 5890437"/>
                <a:gd name="connsiteX6-745" fmla="*/ 489544 w 5381793"/>
                <a:gd name="connsiteY6-746" fmla="*/ 3870251 h 5890437"/>
                <a:gd name="connsiteX7-747" fmla="*/ 372586 w 5381793"/>
                <a:gd name="connsiteY7-748" fmla="*/ 4061637 h 5890437"/>
                <a:gd name="connsiteX8-749" fmla="*/ 563972 w 5381793"/>
                <a:gd name="connsiteY8-750" fmla="*/ 4316819 h 5890437"/>
                <a:gd name="connsiteX9-751" fmla="*/ 500177 w 5381793"/>
                <a:gd name="connsiteY9-752" fmla="*/ 4976037 h 5890437"/>
                <a:gd name="connsiteX10-753" fmla="*/ 1754819 w 5381793"/>
                <a:gd name="connsiteY10-754" fmla="*/ 5199321 h 5890437"/>
                <a:gd name="connsiteX11-755" fmla="*/ 1946205 w 5381793"/>
                <a:gd name="connsiteY11-756" fmla="*/ 5890437 h 5890437"/>
                <a:gd name="connsiteX12-757" fmla="*/ 4785098 w 5381793"/>
                <a:gd name="connsiteY12-758" fmla="*/ 5858540 h 5890437"/>
                <a:gd name="connsiteX13-759" fmla="*/ 4891424 w 5381793"/>
                <a:gd name="connsiteY13-760" fmla="*/ 3519377 h 5890437"/>
                <a:gd name="connsiteX14-761" fmla="*/ 3030726 w 5381793"/>
                <a:gd name="connsiteY14-762" fmla="*/ 0 h 5890437"/>
                <a:gd name="connsiteX0-763" fmla="*/ 3030726 w 5381793"/>
                <a:gd name="connsiteY0-764" fmla="*/ 0 h 5890437"/>
                <a:gd name="connsiteX1-765" fmla="*/ 890128 w 5381793"/>
                <a:gd name="connsiteY1-766" fmla="*/ 1098883 h 5890437"/>
                <a:gd name="connsiteX2-767" fmla="*/ 649032 w 5381793"/>
                <a:gd name="connsiteY2-768" fmla="*/ 2137144 h 5890437"/>
                <a:gd name="connsiteX3-769" fmla="*/ 447 w 5381793"/>
                <a:gd name="connsiteY3-770" fmla="*/ 3051544 h 5890437"/>
                <a:gd name="connsiteX4-771" fmla="*/ 510810 w 5381793"/>
                <a:gd name="connsiteY4-772" fmla="*/ 3327991 h 5890437"/>
                <a:gd name="connsiteX5-773" fmla="*/ 298158 w 5381793"/>
                <a:gd name="connsiteY5-774" fmla="*/ 3657600 h 5890437"/>
                <a:gd name="connsiteX6-775" fmla="*/ 489544 w 5381793"/>
                <a:gd name="connsiteY6-776" fmla="*/ 3870251 h 5890437"/>
                <a:gd name="connsiteX7-777" fmla="*/ 372586 w 5381793"/>
                <a:gd name="connsiteY7-778" fmla="*/ 4061637 h 5890437"/>
                <a:gd name="connsiteX8-779" fmla="*/ 563972 w 5381793"/>
                <a:gd name="connsiteY8-780" fmla="*/ 4316819 h 5890437"/>
                <a:gd name="connsiteX9-781" fmla="*/ 500177 w 5381793"/>
                <a:gd name="connsiteY9-782" fmla="*/ 4976037 h 5890437"/>
                <a:gd name="connsiteX10-783" fmla="*/ 1754819 w 5381793"/>
                <a:gd name="connsiteY10-784" fmla="*/ 5199321 h 5890437"/>
                <a:gd name="connsiteX11-785" fmla="*/ 1946205 w 5381793"/>
                <a:gd name="connsiteY11-786" fmla="*/ 5890437 h 5890437"/>
                <a:gd name="connsiteX12-787" fmla="*/ 4785098 w 5381793"/>
                <a:gd name="connsiteY12-788" fmla="*/ 5858540 h 5890437"/>
                <a:gd name="connsiteX13-789" fmla="*/ 4891424 w 5381793"/>
                <a:gd name="connsiteY13-790" fmla="*/ 3519377 h 5890437"/>
                <a:gd name="connsiteX14-791" fmla="*/ 3030726 w 5381793"/>
                <a:gd name="connsiteY14-792" fmla="*/ 0 h 5890437"/>
                <a:gd name="connsiteX0-793" fmla="*/ 3030726 w 5381793"/>
                <a:gd name="connsiteY0-794" fmla="*/ 0 h 5890437"/>
                <a:gd name="connsiteX1-795" fmla="*/ 890128 w 5381793"/>
                <a:gd name="connsiteY1-796" fmla="*/ 1098883 h 5890437"/>
                <a:gd name="connsiteX2-797" fmla="*/ 649032 w 5381793"/>
                <a:gd name="connsiteY2-798" fmla="*/ 2137144 h 5890437"/>
                <a:gd name="connsiteX3-799" fmla="*/ 447 w 5381793"/>
                <a:gd name="connsiteY3-800" fmla="*/ 3051544 h 5890437"/>
                <a:gd name="connsiteX4-801" fmla="*/ 510810 w 5381793"/>
                <a:gd name="connsiteY4-802" fmla="*/ 3327991 h 5890437"/>
                <a:gd name="connsiteX5-803" fmla="*/ 298158 w 5381793"/>
                <a:gd name="connsiteY5-804" fmla="*/ 3657600 h 5890437"/>
                <a:gd name="connsiteX6-805" fmla="*/ 489544 w 5381793"/>
                <a:gd name="connsiteY6-806" fmla="*/ 3870251 h 5890437"/>
                <a:gd name="connsiteX7-807" fmla="*/ 372586 w 5381793"/>
                <a:gd name="connsiteY7-808" fmla="*/ 4061637 h 5890437"/>
                <a:gd name="connsiteX8-809" fmla="*/ 563972 w 5381793"/>
                <a:gd name="connsiteY8-810" fmla="*/ 4316819 h 5890437"/>
                <a:gd name="connsiteX9-811" fmla="*/ 500177 w 5381793"/>
                <a:gd name="connsiteY9-812" fmla="*/ 4976037 h 5890437"/>
                <a:gd name="connsiteX10-813" fmla="*/ 1754819 w 5381793"/>
                <a:gd name="connsiteY10-814" fmla="*/ 5199321 h 5890437"/>
                <a:gd name="connsiteX11-815" fmla="*/ 1946205 w 5381793"/>
                <a:gd name="connsiteY11-816" fmla="*/ 5890437 h 5890437"/>
                <a:gd name="connsiteX12-817" fmla="*/ 4785098 w 5381793"/>
                <a:gd name="connsiteY12-818" fmla="*/ 5858540 h 5890437"/>
                <a:gd name="connsiteX13-819" fmla="*/ 4891424 w 5381793"/>
                <a:gd name="connsiteY13-820" fmla="*/ 3519377 h 5890437"/>
                <a:gd name="connsiteX14-821" fmla="*/ 3030726 w 5381793"/>
                <a:gd name="connsiteY14-822" fmla="*/ 0 h 5890437"/>
                <a:gd name="connsiteX0-823" fmla="*/ 3030764 w 5381831"/>
                <a:gd name="connsiteY0-824" fmla="*/ 0 h 5890437"/>
                <a:gd name="connsiteX1-825" fmla="*/ 890166 w 5381831"/>
                <a:gd name="connsiteY1-826" fmla="*/ 1098883 h 5890437"/>
                <a:gd name="connsiteX2-827" fmla="*/ 607506 w 5381831"/>
                <a:gd name="connsiteY2-828" fmla="*/ 2172770 h 5890437"/>
                <a:gd name="connsiteX3-829" fmla="*/ 485 w 5381831"/>
                <a:gd name="connsiteY3-830" fmla="*/ 3051544 h 5890437"/>
                <a:gd name="connsiteX4-831" fmla="*/ 510848 w 5381831"/>
                <a:gd name="connsiteY4-832" fmla="*/ 3327991 h 5890437"/>
                <a:gd name="connsiteX5-833" fmla="*/ 298196 w 5381831"/>
                <a:gd name="connsiteY5-834" fmla="*/ 3657600 h 5890437"/>
                <a:gd name="connsiteX6-835" fmla="*/ 489582 w 5381831"/>
                <a:gd name="connsiteY6-836" fmla="*/ 3870251 h 5890437"/>
                <a:gd name="connsiteX7-837" fmla="*/ 372624 w 5381831"/>
                <a:gd name="connsiteY7-838" fmla="*/ 4061637 h 5890437"/>
                <a:gd name="connsiteX8-839" fmla="*/ 564010 w 5381831"/>
                <a:gd name="connsiteY8-840" fmla="*/ 4316819 h 5890437"/>
                <a:gd name="connsiteX9-841" fmla="*/ 500215 w 5381831"/>
                <a:gd name="connsiteY9-842" fmla="*/ 4976037 h 5890437"/>
                <a:gd name="connsiteX10-843" fmla="*/ 1754857 w 5381831"/>
                <a:gd name="connsiteY10-844" fmla="*/ 5199321 h 5890437"/>
                <a:gd name="connsiteX11-845" fmla="*/ 1946243 w 5381831"/>
                <a:gd name="connsiteY11-846" fmla="*/ 5890437 h 5890437"/>
                <a:gd name="connsiteX12-847" fmla="*/ 4785136 w 5381831"/>
                <a:gd name="connsiteY12-848" fmla="*/ 5858540 h 5890437"/>
                <a:gd name="connsiteX13-849" fmla="*/ 4891462 w 5381831"/>
                <a:gd name="connsiteY13-850" fmla="*/ 3519377 h 5890437"/>
                <a:gd name="connsiteX14-851" fmla="*/ 3030764 w 5381831"/>
                <a:gd name="connsiteY14-852" fmla="*/ 0 h 5890437"/>
                <a:gd name="connsiteX0-853" fmla="*/ 3030764 w 5381831"/>
                <a:gd name="connsiteY0-854" fmla="*/ 0 h 5890437"/>
                <a:gd name="connsiteX1-855" fmla="*/ 890166 w 5381831"/>
                <a:gd name="connsiteY1-856" fmla="*/ 1098883 h 5890437"/>
                <a:gd name="connsiteX2-857" fmla="*/ 607506 w 5381831"/>
                <a:gd name="connsiteY2-858" fmla="*/ 2172770 h 5890437"/>
                <a:gd name="connsiteX3-859" fmla="*/ 485 w 5381831"/>
                <a:gd name="connsiteY3-860" fmla="*/ 3051544 h 5890437"/>
                <a:gd name="connsiteX4-861" fmla="*/ 510848 w 5381831"/>
                <a:gd name="connsiteY4-862" fmla="*/ 3327991 h 5890437"/>
                <a:gd name="connsiteX5-863" fmla="*/ 298196 w 5381831"/>
                <a:gd name="connsiteY5-864" fmla="*/ 3657600 h 5890437"/>
                <a:gd name="connsiteX6-865" fmla="*/ 489582 w 5381831"/>
                <a:gd name="connsiteY6-866" fmla="*/ 3870251 h 5890437"/>
                <a:gd name="connsiteX7-867" fmla="*/ 372624 w 5381831"/>
                <a:gd name="connsiteY7-868" fmla="*/ 4061637 h 5890437"/>
                <a:gd name="connsiteX8-869" fmla="*/ 564010 w 5381831"/>
                <a:gd name="connsiteY8-870" fmla="*/ 4316819 h 5890437"/>
                <a:gd name="connsiteX9-871" fmla="*/ 500215 w 5381831"/>
                <a:gd name="connsiteY9-872" fmla="*/ 4976037 h 5890437"/>
                <a:gd name="connsiteX10-873" fmla="*/ 1754857 w 5381831"/>
                <a:gd name="connsiteY10-874" fmla="*/ 5199321 h 5890437"/>
                <a:gd name="connsiteX11-875" fmla="*/ 1946243 w 5381831"/>
                <a:gd name="connsiteY11-876" fmla="*/ 5890437 h 5890437"/>
                <a:gd name="connsiteX12-877" fmla="*/ 4785136 w 5381831"/>
                <a:gd name="connsiteY12-878" fmla="*/ 5858540 h 5890437"/>
                <a:gd name="connsiteX13-879" fmla="*/ 4891462 w 5381831"/>
                <a:gd name="connsiteY13-880" fmla="*/ 3519377 h 5890437"/>
                <a:gd name="connsiteX14-881" fmla="*/ 3030764 w 5381831"/>
                <a:gd name="connsiteY14-882" fmla="*/ 0 h 5890437"/>
                <a:gd name="connsiteX0-883" fmla="*/ 3030839 w 5381906"/>
                <a:gd name="connsiteY0-884" fmla="*/ 0 h 5890437"/>
                <a:gd name="connsiteX1-885" fmla="*/ 890241 w 5381906"/>
                <a:gd name="connsiteY1-886" fmla="*/ 1098883 h 5890437"/>
                <a:gd name="connsiteX2-887" fmla="*/ 607581 w 5381906"/>
                <a:gd name="connsiteY2-888" fmla="*/ 2172770 h 5890437"/>
                <a:gd name="connsiteX3-889" fmla="*/ 560 w 5381906"/>
                <a:gd name="connsiteY3-890" fmla="*/ 3051544 h 5890437"/>
                <a:gd name="connsiteX4-891" fmla="*/ 510923 w 5381906"/>
                <a:gd name="connsiteY4-892" fmla="*/ 3327991 h 5890437"/>
                <a:gd name="connsiteX5-893" fmla="*/ 298271 w 5381906"/>
                <a:gd name="connsiteY5-894" fmla="*/ 3657600 h 5890437"/>
                <a:gd name="connsiteX6-895" fmla="*/ 489657 w 5381906"/>
                <a:gd name="connsiteY6-896" fmla="*/ 3870251 h 5890437"/>
                <a:gd name="connsiteX7-897" fmla="*/ 372699 w 5381906"/>
                <a:gd name="connsiteY7-898" fmla="*/ 4061637 h 5890437"/>
                <a:gd name="connsiteX8-899" fmla="*/ 564085 w 5381906"/>
                <a:gd name="connsiteY8-900" fmla="*/ 4316819 h 5890437"/>
                <a:gd name="connsiteX9-901" fmla="*/ 500290 w 5381906"/>
                <a:gd name="connsiteY9-902" fmla="*/ 4976037 h 5890437"/>
                <a:gd name="connsiteX10-903" fmla="*/ 1754932 w 5381906"/>
                <a:gd name="connsiteY10-904" fmla="*/ 5199321 h 5890437"/>
                <a:gd name="connsiteX11-905" fmla="*/ 1946318 w 5381906"/>
                <a:gd name="connsiteY11-906" fmla="*/ 5890437 h 5890437"/>
                <a:gd name="connsiteX12-907" fmla="*/ 4785211 w 5381906"/>
                <a:gd name="connsiteY12-908" fmla="*/ 5858540 h 5890437"/>
                <a:gd name="connsiteX13-909" fmla="*/ 4891537 w 5381906"/>
                <a:gd name="connsiteY13-910" fmla="*/ 3519377 h 5890437"/>
                <a:gd name="connsiteX14-911" fmla="*/ 3030839 w 5381906"/>
                <a:gd name="connsiteY14-912" fmla="*/ 0 h 5890437"/>
                <a:gd name="connsiteX0-913" fmla="*/ 3030839 w 5381906"/>
                <a:gd name="connsiteY0-914" fmla="*/ 0 h 5890437"/>
                <a:gd name="connsiteX1-915" fmla="*/ 890241 w 5381906"/>
                <a:gd name="connsiteY1-916" fmla="*/ 1098883 h 5890437"/>
                <a:gd name="connsiteX2-917" fmla="*/ 607581 w 5381906"/>
                <a:gd name="connsiteY2-918" fmla="*/ 2172770 h 5890437"/>
                <a:gd name="connsiteX3-919" fmla="*/ 560 w 5381906"/>
                <a:gd name="connsiteY3-920" fmla="*/ 3051544 h 5890437"/>
                <a:gd name="connsiteX4-921" fmla="*/ 510923 w 5381906"/>
                <a:gd name="connsiteY4-922" fmla="*/ 3327991 h 5890437"/>
                <a:gd name="connsiteX5-923" fmla="*/ 298271 w 5381906"/>
                <a:gd name="connsiteY5-924" fmla="*/ 3657600 h 5890437"/>
                <a:gd name="connsiteX6-925" fmla="*/ 489657 w 5381906"/>
                <a:gd name="connsiteY6-926" fmla="*/ 3870251 h 5890437"/>
                <a:gd name="connsiteX7-927" fmla="*/ 372699 w 5381906"/>
                <a:gd name="connsiteY7-928" fmla="*/ 4061637 h 5890437"/>
                <a:gd name="connsiteX8-929" fmla="*/ 564085 w 5381906"/>
                <a:gd name="connsiteY8-930" fmla="*/ 4316819 h 5890437"/>
                <a:gd name="connsiteX9-931" fmla="*/ 500290 w 5381906"/>
                <a:gd name="connsiteY9-932" fmla="*/ 4976037 h 5890437"/>
                <a:gd name="connsiteX10-933" fmla="*/ 1754932 w 5381906"/>
                <a:gd name="connsiteY10-934" fmla="*/ 5199321 h 5890437"/>
                <a:gd name="connsiteX11-935" fmla="*/ 1946318 w 5381906"/>
                <a:gd name="connsiteY11-936" fmla="*/ 5890437 h 5890437"/>
                <a:gd name="connsiteX12-937" fmla="*/ 4785211 w 5381906"/>
                <a:gd name="connsiteY12-938" fmla="*/ 5858540 h 5890437"/>
                <a:gd name="connsiteX13-939" fmla="*/ 4891537 w 5381906"/>
                <a:gd name="connsiteY13-940" fmla="*/ 3519377 h 5890437"/>
                <a:gd name="connsiteX14-941" fmla="*/ 3030839 w 5381906"/>
                <a:gd name="connsiteY14-942" fmla="*/ 0 h 5890437"/>
                <a:gd name="connsiteX0-943" fmla="*/ 3030839 w 5381906"/>
                <a:gd name="connsiteY0-944" fmla="*/ 0 h 5890437"/>
                <a:gd name="connsiteX1-945" fmla="*/ 890241 w 5381906"/>
                <a:gd name="connsiteY1-946" fmla="*/ 1098883 h 5890437"/>
                <a:gd name="connsiteX2-947" fmla="*/ 607581 w 5381906"/>
                <a:gd name="connsiteY2-948" fmla="*/ 2172770 h 5890437"/>
                <a:gd name="connsiteX3-949" fmla="*/ 560 w 5381906"/>
                <a:gd name="connsiteY3-950" fmla="*/ 3051544 h 5890437"/>
                <a:gd name="connsiteX4-951" fmla="*/ 510923 w 5381906"/>
                <a:gd name="connsiteY4-952" fmla="*/ 3327991 h 5890437"/>
                <a:gd name="connsiteX5-953" fmla="*/ 298271 w 5381906"/>
                <a:gd name="connsiteY5-954" fmla="*/ 3657600 h 5890437"/>
                <a:gd name="connsiteX6-955" fmla="*/ 489657 w 5381906"/>
                <a:gd name="connsiteY6-956" fmla="*/ 3870251 h 5890437"/>
                <a:gd name="connsiteX7-957" fmla="*/ 372699 w 5381906"/>
                <a:gd name="connsiteY7-958" fmla="*/ 4061637 h 5890437"/>
                <a:gd name="connsiteX8-959" fmla="*/ 564085 w 5381906"/>
                <a:gd name="connsiteY8-960" fmla="*/ 4316819 h 5890437"/>
                <a:gd name="connsiteX9-961" fmla="*/ 500290 w 5381906"/>
                <a:gd name="connsiteY9-962" fmla="*/ 4976037 h 5890437"/>
                <a:gd name="connsiteX10-963" fmla="*/ 1754932 w 5381906"/>
                <a:gd name="connsiteY10-964" fmla="*/ 5199321 h 5890437"/>
                <a:gd name="connsiteX11-965" fmla="*/ 1946318 w 5381906"/>
                <a:gd name="connsiteY11-966" fmla="*/ 5890437 h 5890437"/>
                <a:gd name="connsiteX12-967" fmla="*/ 4785211 w 5381906"/>
                <a:gd name="connsiteY12-968" fmla="*/ 5858540 h 5890437"/>
                <a:gd name="connsiteX13-969" fmla="*/ 4891537 w 5381906"/>
                <a:gd name="connsiteY13-970" fmla="*/ 3519377 h 5890437"/>
                <a:gd name="connsiteX14-971" fmla="*/ 3030839 w 5381906"/>
                <a:gd name="connsiteY14-972" fmla="*/ 0 h 5890437"/>
                <a:gd name="connsiteX0-973" fmla="*/ 3030839 w 5381906"/>
                <a:gd name="connsiteY0-974" fmla="*/ 0 h 5890437"/>
                <a:gd name="connsiteX1-975" fmla="*/ 890241 w 5381906"/>
                <a:gd name="connsiteY1-976" fmla="*/ 1098883 h 5890437"/>
                <a:gd name="connsiteX2-977" fmla="*/ 607581 w 5381906"/>
                <a:gd name="connsiteY2-978" fmla="*/ 2172770 h 5890437"/>
                <a:gd name="connsiteX3-979" fmla="*/ 560 w 5381906"/>
                <a:gd name="connsiteY3-980" fmla="*/ 3051544 h 5890437"/>
                <a:gd name="connsiteX4-981" fmla="*/ 510923 w 5381906"/>
                <a:gd name="connsiteY4-982" fmla="*/ 3327991 h 5890437"/>
                <a:gd name="connsiteX5-983" fmla="*/ 339835 w 5381906"/>
                <a:gd name="connsiteY5-984" fmla="*/ 3734790 h 5890437"/>
                <a:gd name="connsiteX6-985" fmla="*/ 489657 w 5381906"/>
                <a:gd name="connsiteY6-986" fmla="*/ 3870251 h 5890437"/>
                <a:gd name="connsiteX7-987" fmla="*/ 372699 w 5381906"/>
                <a:gd name="connsiteY7-988" fmla="*/ 4061637 h 5890437"/>
                <a:gd name="connsiteX8-989" fmla="*/ 564085 w 5381906"/>
                <a:gd name="connsiteY8-990" fmla="*/ 4316819 h 5890437"/>
                <a:gd name="connsiteX9-991" fmla="*/ 500290 w 5381906"/>
                <a:gd name="connsiteY9-992" fmla="*/ 4976037 h 5890437"/>
                <a:gd name="connsiteX10-993" fmla="*/ 1754932 w 5381906"/>
                <a:gd name="connsiteY10-994" fmla="*/ 5199321 h 5890437"/>
                <a:gd name="connsiteX11-995" fmla="*/ 1946318 w 5381906"/>
                <a:gd name="connsiteY11-996" fmla="*/ 5890437 h 5890437"/>
                <a:gd name="connsiteX12-997" fmla="*/ 4785211 w 5381906"/>
                <a:gd name="connsiteY12-998" fmla="*/ 5858540 h 5890437"/>
                <a:gd name="connsiteX13-999" fmla="*/ 4891537 w 5381906"/>
                <a:gd name="connsiteY13-1000" fmla="*/ 3519377 h 5890437"/>
                <a:gd name="connsiteX14-1001" fmla="*/ 3030839 w 5381906"/>
                <a:gd name="connsiteY14-1002" fmla="*/ 0 h 5890437"/>
                <a:gd name="connsiteX0-1003" fmla="*/ 3030839 w 5381906"/>
                <a:gd name="connsiteY0-1004" fmla="*/ 0 h 5890437"/>
                <a:gd name="connsiteX1-1005" fmla="*/ 890241 w 5381906"/>
                <a:gd name="connsiteY1-1006" fmla="*/ 1098883 h 5890437"/>
                <a:gd name="connsiteX2-1007" fmla="*/ 607581 w 5381906"/>
                <a:gd name="connsiteY2-1008" fmla="*/ 2172770 h 5890437"/>
                <a:gd name="connsiteX3-1009" fmla="*/ 560 w 5381906"/>
                <a:gd name="connsiteY3-1010" fmla="*/ 3051544 h 5890437"/>
                <a:gd name="connsiteX4-1011" fmla="*/ 510923 w 5381906"/>
                <a:gd name="connsiteY4-1012" fmla="*/ 3327991 h 5890437"/>
                <a:gd name="connsiteX5-1013" fmla="*/ 339835 w 5381906"/>
                <a:gd name="connsiteY5-1014" fmla="*/ 3734790 h 5890437"/>
                <a:gd name="connsiteX6-1015" fmla="*/ 489657 w 5381906"/>
                <a:gd name="connsiteY6-1016" fmla="*/ 3870251 h 5890437"/>
                <a:gd name="connsiteX7-1017" fmla="*/ 372699 w 5381906"/>
                <a:gd name="connsiteY7-1018" fmla="*/ 4061637 h 5890437"/>
                <a:gd name="connsiteX8-1019" fmla="*/ 564085 w 5381906"/>
                <a:gd name="connsiteY8-1020" fmla="*/ 4316819 h 5890437"/>
                <a:gd name="connsiteX9-1021" fmla="*/ 500290 w 5381906"/>
                <a:gd name="connsiteY9-1022" fmla="*/ 4976037 h 5890437"/>
                <a:gd name="connsiteX10-1023" fmla="*/ 1754932 w 5381906"/>
                <a:gd name="connsiteY10-1024" fmla="*/ 5199321 h 5890437"/>
                <a:gd name="connsiteX11-1025" fmla="*/ 1946318 w 5381906"/>
                <a:gd name="connsiteY11-1026" fmla="*/ 5890437 h 5890437"/>
                <a:gd name="connsiteX12-1027" fmla="*/ 4785211 w 5381906"/>
                <a:gd name="connsiteY12-1028" fmla="*/ 5858540 h 5890437"/>
                <a:gd name="connsiteX13-1029" fmla="*/ 4891537 w 5381906"/>
                <a:gd name="connsiteY13-1030" fmla="*/ 3519377 h 5890437"/>
                <a:gd name="connsiteX14-1031" fmla="*/ 3030839 w 5381906"/>
                <a:gd name="connsiteY14-1032" fmla="*/ 0 h 5890437"/>
                <a:gd name="connsiteX0-1033" fmla="*/ 3030839 w 5381906"/>
                <a:gd name="connsiteY0-1034" fmla="*/ 0 h 5890437"/>
                <a:gd name="connsiteX1-1035" fmla="*/ 890241 w 5381906"/>
                <a:gd name="connsiteY1-1036" fmla="*/ 1098883 h 5890437"/>
                <a:gd name="connsiteX2-1037" fmla="*/ 607581 w 5381906"/>
                <a:gd name="connsiteY2-1038" fmla="*/ 2172770 h 5890437"/>
                <a:gd name="connsiteX3-1039" fmla="*/ 560 w 5381906"/>
                <a:gd name="connsiteY3-1040" fmla="*/ 3051544 h 5890437"/>
                <a:gd name="connsiteX4-1041" fmla="*/ 510923 w 5381906"/>
                <a:gd name="connsiteY4-1042" fmla="*/ 3327991 h 5890437"/>
                <a:gd name="connsiteX5-1043" fmla="*/ 339835 w 5381906"/>
                <a:gd name="connsiteY5-1044" fmla="*/ 3734790 h 5890437"/>
                <a:gd name="connsiteX6-1045" fmla="*/ 531221 w 5381906"/>
                <a:gd name="connsiteY6-1046" fmla="*/ 3870251 h 5890437"/>
                <a:gd name="connsiteX7-1047" fmla="*/ 372699 w 5381906"/>
                <a:gd name="connsiteY7-1048" fmla="*/ 4061637 h 5890437"/>
                <a:gd name="connsiteX8-1049" fmla="*/ 564085 w 5381906"/>
                <a:gd name="connsiteY8-1050" fmla="*/ 4316819 h 5890437"/>
                <a:gd name="connsiteX9-1051" fmla="*/ 500290 w 5381906"/>
                <a:gd name="connsiteY9-1052" fmla="*/ 4976037 h 5890437"/>
                <a:gd name="connsiteX10-1053" fmla="*/ 1754932 w 5381906"/>
                <a:gd name="connsiteY10-1054" fmla="*/ 5199321 h 5890437"/>
                <a:gd name="connsiteX11-1055" fmla="*/ 1946318 w 5381906"/>
                <a:gd name="connsiteY11-1056" fmla="*/ 5890437 h 5890437"/>
                <a:gd name="connsiteX12-1057" fmla="*/ 4785211 w 5381906"/>
                <a:gd name="connsiteY12-1058" fmla="*/ 5858540 h 5890437"/>
                <a:gd name="connsiteX13-1059" fmla="*/ 4891537 w 5381906"/>
                <a:gd name="connsiteY13-1060" fmla="*/ 3519377 h 5890437"/>
                <a:gd name="connsiteX14-1061" fmla="*/ 3030839 w 5381906"/>
                <a:gd name="connsiteY14-1062" fmla="*/ 0 h 5890437"/>
                <a:gd name="connsiteX0-1063" fmla="*/ 3030839 w 5381906"/>
                <a:gd name="connsiteY0-1064" fmla="*/ 0 h 5890437"/>
                <a:gd name="connsiteX1-1065" fmla="*/ 890241 w 5381906"/>
                <a:gd name="connsiteY1-1066" fmla="*/ 1098883 h 5890437"/>
                <a:gd name="connsiteX2-1067" fmla="*/ 607581 w 5381906"/>
                <a:gd name="connsiteY2-1068" fmla="*/ 2172770 h 5890437"/>
                <a:gd name="connsiteX3-1069" fmla="*/ 560 w 5381906"/>
                <a:gd name="connsiteY3-1070" fmla="*/ 3051544 h 5890437"/>
                <a:gd name="connsiteX4-1071" fmla="*/ 510923 w 5381906"/>
                <a:gd name="connsiteY4-1072" fmla="*/ 3327991 h 5890437"/>
                <a:gd name="connsiteX5-1073" fmla="*/ 339835 w 5381906"/>
                <a:gd name="connsiteY5-1074" fmla="*/ 3734790 h 5890437"/>
                <a:gd name="connsiteX6-1075" fmla="*/ 531221 w 5381906"/>
                <a:gd name="connsiteY6-1076" fmla="*/ 3870251 h 5890437"/>
                <a:gd name="connsiteX7-1077" fmla="*/ 372699 w 5381906"/>
                <a:gd name="connsiteY7-1078" fmla="*/ 4061637 h 5890437"/>
                <a:gd name="connsiteX8-1079" fmla="*/ 564085 w 5381906"/>
                <a:gd name="connsiteY8-1080" fmla="*/ 4316819 h 5890437"/>
                <a:gd name="connsiteX9-1081" fmla="*/ 500290 w 5381906"/>
                <a:gd name="connsiteY9-1082" fmla="*/ 4976037 h 5890437"/>
                <a:gd name="connsiteX10-1083" fmla="*/ 1754932 w 5381906"/>
                <a:gd name="connsiteY10-1084" fmla="*/ 5199321 h 5890437"/>
                <a:gd name="connsiteX11-1085" fmla="*/ 1946318 w 5381906"/>
                <a:gd name="connsiteY11-1086" fmla="*/ 5890437 h 5890437"/>
                <a:gd name="connsiteX12-1087" fmla="*/ 4785211 w 5381906"/>
                <a:gd name="connsiteY12-1088" fmla="*/ 5858540 h 5890437"/>
                <a:gd name="connsiteX13-1089" fmla="*/ 4891537 w 5381906"/>
                <a:gd name="connsiteY13-1090" fmla="*/ 3519377 h 5890437"/>
                <a:gd name="connsiteX14-1091" fmla="*/ 3030839 w 5381906"/>
                <a:gd name="connsiteY14-1092" fmla="*/ 0 h 5890437"/>
                <a:gd name="connsiteX0-1093" fmla="*/ 3030839 w 5381906"/>
                <a:gd name="connsiteY0-1094" fmla="*/ 0 h 5890437"/>
                <a:gd name="connsiteX1-1095" fmla="*/ 890241 w 5381906"/>
                <a:gd name="connsiteY1-1096" fmla="*/ 1098883 h 5890437"/>
                <a:gd name="connsiteX2-1097" fmla="*/ 607581 w 5381906"/>
                <a:gd name="connsiteY2-1098" fmla="*/ 2172770 h 5890437"/>
                <a:gd name="connsiteX3-1099" fmla="*/ 560 w 5381906"/>
                <a:gd name="connsiteY3-1100" fmla="*/ 3051544 h 5890437"/>
                <a:gd name="connsiteX4-1101" fmla="*/ 510923 w 5381906"/>
                <a:gd name="connsiteY4-1102" fmla="*/ 3327991 h 5890437"/>
                <a:gd name="connsiteX5-1103" fmla="*/ 339835 w 5381906"/>
                <a:gd name="connsiteY5-1104" fmla="*/ 3734790 h 5890437"/>
                <a:gd name="connsiteX6-1105" fmla="*/ 531221 w 5381906"/>
                <a:gd name="connsiteY6-1106" fmla="*/ 3870251 h 5890437"/>
                <a:gd name="connsiteX7-1107" fmla="*/ 372699 w 5381906"/>
                <a:gd name="connsiteY7-1108" fmla="*/ 4061637 h 5890437"/>
                <a:gd name="connsiteX8-1109" fmla="*/ 564085 w 5381906"/>
                <a:gd name="connsiteY8-1110" fmla="*/ 4316819 h 5890437"/>
                <a:gd name="connsiteX9-1111" fmla="*/ 500290 w 5381906"/>
                <a:gd name="connsiteY9-1112" fmla="*/ 4976037 h 5890437"/>
                <a:gd name="connsiteX10-1113" fmla="*/ 1754932 w 5381906"/>
                <a:gd name="connsiteY10-1114" fmla="*/ 5199321 h 5890437"/>
                <a:gd name="connsiteX11-1115" fmla="*/ 1946318 w 5381906"/>
                <a:gd name="connsiteY11-1116" fmla="*/ 5890437 h 5890437"/>
                <a:gd name="connsiteX12-1117" fmla="*/ 4785211 w 5381906"/>
                <a:gd name="connsiteY12-1118" fmla="*/ 5858540 h 5890437"/>
                <a:gd name="connsiteX13-1119" fmla="*/ 4891537 w 5381906"/>
                <a:gd name="connsiteY13-1120" fmla="*/ 3519377 h 5890437"/>
                <a:gd name="connsiteX14-1121" fmla="*/ 3030839 w 5381906"/>
                <a:gd name="connsiteY14-1122" fmla="*/ 0 h 5890437"/>
                <a:gd name="connsiteX0-1123" fmla="*/ 3030839 w 5381906"/>
                <a:gd name="connsiteY0-1124" fmla="*/ 0 h 5890437"/>
                <a:gd name="connsiteX1-1125" fmla="*/ 890241 w 5381906"/>
                <a:gd name="connsiteY1-1126" fmla="*/ 1098883 h 5890437"/>
                <a:gd name="connsiteX2-1127" fmla="*/ 607581 w 5381906"/>
                <a:gd name="connsiteY2-1128" fmla="*/ 2172770 h 5890437"/>
                <a:gd name="connsiteX3-1129" fmla="*/ 560 w 5381906"/>
                <a:gd name="connsiteY3-1130" fmla="*/ 3051544 h 5890437"/>
                <a:gd name="connsiteX4-1131" fmla="*/ 510923 w 5381906"/>
                <a:gd name="connsiteY4-1132" fmla="*/ 3327991 h 5890437"/>
                <a:gd name="connsiteX5-1133" fmla="*/ 339835 w 5381906"/>
                <a:gd name="connsiteY5-1134" fmla="*/ 3734790 h 5890437"/>
                <a:gd name="connsiteX6-1135" fmla="*/ 531221 w 5381906"/>
                <a:gd name="connsiteY6-1136" fmla="*/ 3870251 h 5890437"/>
                <a:gd name="connsiteX7-1137" fmla="*/ 372699 w 5381906"/>
                <a:gd name="connsiteY7-1138" fmla="*/ 4061637 h 5890437"/>
                <a:gd name="connsiteX8-1139" fmla="*/ 564085 w 5381906"/>
                <a:gd name="connsiteY8-1140" fmla="*/ 4316819 h 5890437"/>
                <a:gd name="connsiteX9-1141" fmla="*/ 500290 w 5381906"/>
                <a:gd name="connsiteY9-1142" fmla="*/ 4976037 h 5890437"/>
                <a:gd name="connsiteX10-1143" fmla="*/ 1754932 w 5381906"/>
                <a:gd name="connsiteY10-1144" fmla="*/ 5199321 h 5890437"/>
                <a:gd name="connsiteX11-1145" fmla="*/ 1946318 w 5381906"/>
                <a:gd name="connsiteY11-1146" fmla="*/ 5890437 h 5890437"/>
                <a:gd name="connsiteX12-1147" fmla="*/ 4785211 w 5381906"/>
                <a:gd name="connsiteY12-1148" fmla="*/ 5858540 h 5890437"/>
                <a:gd name="connsiteX13-1149" fmla="*/ 4891537 w 5381906"/>
                <a:gd name="connsiteY13-1150" fmla="*/ 3519377 h 5890437"/>
                <a:gd name="connsiteX14-1151" fmla="*/ 3030839 w 5381906"/>
                <a:gd name="connsiteY14-1152" fmla="*/ 0 h 5890437"/>
                <a:gd name="connsiteX0-1153" fmla="*/ 3030839 w 5381906"/>
                <a:gd name="connsiteY0-1154" fmla="*/ 0 h 5890437"/>
                <a:gd name="connsiteX1-1155" fmla="*/ 890241 w 5381906"/>
                <a:gd name="connsiteY1-1156" fmla="*/ 1098883 h 5890437"/>
                <a:gd name="connsiteX2-1157" fmla="*/ 607581 w 5381906"/>
                <a:gd name="connsiteY2-1158" fmla="*/ 2172770 h 5890437"/>
                <a:gd name="connsiteX3-1159" fmla="*/ 560 w 5381906"/>
                <a:gd name="connsiteY3-1160" fmla="*/ 3051544 h 5890437"/>
                <a:gd name="connsiteX4-1161" fmla="*/ 510923 w 5381906"/>
                <a:gd name="connsiteY4-1162" fmla="*/ 3327991 h 5890437"/>
                <a:gd name="connsiteX5-1163" fmla="*/ 339835 w 5381906"/>
                <a:gd name="connsiteY5-1164" fmla="*/ 3734790 h 5890437"/>
                <a:gd name="connsiteX6-1165" fmla="*/ 531221 w 5381906"/>
                <a:gd name="connsiteY6-1166" fmla="*/ 3870251 h 5890437"/>
                <a:gd name="connsiteX7-1167" fmla="*/ 372699 w 5381906"/>
                <a:gd name="connsiteY7-1168" fmla="*/ 4061637 h 5890437"/>
                <a:gd name="connsiteX8-1169" fmla="*/ 564085 w 5381906"/>
                <a:gd name="connsiteY8-1170" fmla="*/ 4316819 h 5890437"/>
                <a:gd name="connsiteX9-1171" fmla="*/ 500290 w 5381906"/>
                <a:gd name="connsiteY9-1172" fmla="*/ 4976037 h 5890437"/>
                <a:gd name="connsiteX10-1173" fmla="*/ 1754932 w 5381906"/>
                <a:gd name="connsiteY10-1174" fmla="*/ 5199321 h 5890437"/>
                <a:gd name="connsiteX11-1175" fmla="*/ 1946318 w 5381906"/>
                <a:gd name="connsiteY11-1176" fmla="*/ 5890437 h 5890437"/>
                <a:gd name="connsiteX12-1177" fmla="*/ 4785211 w 5381906"/>
                <a:gd name="connsiteY12-1178" fmla="*/ 5858540 h 5890437"/>
                <a:gd name="connsiteX13-1179" fmla="*/ 4891537 w 5381906"/>
                <a:gd name="connsiteY13-1180" fmla="*/ 3519377 h 5890437"/>
                <a:gd name="connsiteX14-1181" fmla="*/ 3030839 w 5381906"/>
                <a:gd name="connsiteY14-1182" fmla="*/ 0 h 5890437"/>
                <a:gd name="connsiteX0-1183" fmla="*/ 3030839 w 5381906"/>
                <a:gd name="connsiteY0-1184" fmla="*/ 0 h 5890437"/>
                <a:gd name="connsiteX1-1185" fmla="*/ 890241 w 5381906"/>
                <a:gd name="connsiteY1-1186" fmla="*/ 1098883 h 5890437"/>
                <a:gd name="connsiteX2-1187" fmla="*/ 607581 w 5381906"/>
                <a:gd name="connsiteY2-1188" fmla="*/ 2172770 h 5890437"/>
                <a:gd name="connsiteX3-1189" fmla="*/ 560 w 5381906"/>
                <a:gd name="connsiteY3-1190" fmla="*/ 3051544 h 5890437"/>
                <a:gd name="connsiteX4-1191" fmla="*/ 510923 w 5381906"/>
                <a:gd name="connsiteY4-1192" fmla="*/ 3327991 h 5890437"/>
                <a:gd name="connsiteX5-1193" fmla="*/ 339835 w 5381906"/>
                <a:gd name="connsiteY5-1194" fmla="*/ 3734790 h 5890437"/>
                <a:gd name="connsiteX6-1195" fmla="*/ 531221 w 5381906"/>
                <a:gd name="connsiteY6-1196" fmla="*/ 3870251 h 5890437"/>
                <a:gd name="connsiteX7-1197" fmla="*/ 372699 w 5381906"/>
                <a:gd name="connsiteY7-1198" fmla="*/ 4061637 h 5890437"/>
                <a:gd name="connsiteX8-1199" fmla="*/ 564085 w 5381906"/>
                <a:gd name="connsiteY8-1200" fmla="*/ 4316819 h 5890437"/>
                <a:gd name="connsiteX9-1201" fmla="*/ 500290 w 5381906"/>
                <a:gd name="connsiteY9-1202" fmla="*/ 4976037 h 5890437"/>
                <a:gd name="connsiteX10-1203" fmla="*/ 1754932 w 5381906"/>
                <a:gd name="connsiteY10-1204" fmla="*/ 5199321 h 5890437"/>
                <a:gd name="connsiteX11-1205" fmla="*/ 1946318 w 5381906"/>
                <a:gd name="connsiteY11-1206" fmla="*/ 5890437 h 5890437"/>
                <a:gd name="connsiteX12-1207" fmla="*/ 4785211 w 5381906"/>
                <a:gd name="connsiteY12-1208" fmla="*/ 5858540 h 5890437"/>
                <a:gd name="connsiteX13-1209" fmla="*/ 4891537 w 5381906"/>
                <a:gd name="connsiteY13-1210" fmla="*/ 3519377 h 5890437"/>
                <a:gd name="connsiteX14-1211" fmla="*/ 3030839 w 5381906"/>
                <a:gd name="connsiteY14-1212" fmla="*/ 0 h 5890437"/>
                <a:gd name="connsiteX0-1213" fmla="*/ 3030839 w 5381906"/>
                <a:gd name="connsiteY0-1214" fmla="*/ 0 h 5890437"/>
                <a:gd name="connsiteX1-1215" fmla="*/ 890241 w 5381906"/>
                <a:gd name="connsiteY1-1216" fmla="*/ 1098883 h 5890437"/>
                <a:gd name="connsiteX2-1217" fmla="*/ 607581 w 5381906"/>
                <a:gd name="connsiteY2-1218" fmla="*/ 2172770 h 5890437"/>
                <a:gd name="connsiteX3-1219" fmla="*/ 560 w 5381906"/>
                <a:gd name="connsiteY3-1220" fmla="*/ 3051544 h 5890437"/>
                <a:gd name="connsiteX4-1221" fmla="*/ 510923 w 5381906"/>
                <a:gd name="connsiteY4-1222" fmla="*/ 3327991 h 5890437"/>
                <a:gd name="connsiteX5-1223" fmla="*/ 339835 w 5381906"/>
                <a:gd name="connsiteY5-1224" fmla="*/ 3734790 h 5890437"/>
                <a:gd name="connsiteX6-1225" fmla="*/ 531221 w 5381906"/>
                <a:gd name="connsiteY6-1226" fmla="*/ 3870251 h 5890437"/>
                <a:gd name="connsiteX7-1227" fmla="*/ 372699 w 5381906"/>
                <a:gd name="connsiteY7-1228" fmla="*/ 4061637 h 5890437"/>
                <a:gd name="connsiteX8-1229" fmla="*/ 564085 w 5381906"/>
                <a:gd name="connsiteY8-1230" fmla="*/ 4316819 h 5890437"/>
                <a:gd name="connsiteX9-1231" fmla="*/ 500290 w 5381906"/>
                <a:gd name="connsiteY9-1232" fmla="*/ 4976037 h 5890437"/>
                <a:gd name="connsiteX10-1233" fmla="*/ 1754932 w 5381906"/>
                <a:gd name="connsiteY10-1234" fmla="*/ 5199321 h 5890437"/>
                <a:gd name="connsiteX11-1235" fmla="*/ 1946318 w 5381906"/>
                <a:gd name="connsiteY11-1236" fmla="*/ 5890437 h 5890437"/>
                <a:gd name="connsiteX12-1237" fmla="*/ 4785211 w 5381906"/>
                <a:gd name="connsiteY12-1238" fmla="*/ 5858540 h 5890437"/>
                <a:gd name="connsiteX13-1239" fmla="*/ 4891537 w 5381906"/>
                <a:gd name="connsiteY13-1240" fmla="*/ 3519377 h 5890437"/>
                <a:gd name="connsiteX14-1241" fmla="*/ 3030839 w 5381906"/>
                <a:gd name="connsiteY14-1242" fmla="*/ 0 h 5890437"/>
                <a:gd name="connsiteX0-1243" fmla="*/ 3030839 w 5381906"/>
                <a:gd name="connsiteY0-1244" fmla="*/ 0 h 5890437"/>
                <a:gd name="connsiteX1-1245" fmla="*/ 890241 w 5381906"/>
                <a:gd name="connsiteY1-1246" fmla="*/ 1098883 h 5890437"/>
                <a:gd name="connsiteX2-1247" fmla="*/ 607581 w 5381906"/>
                <a:gd name="connsiteY2-1248" fmla="*/ 2172770 h 5890437"/>
                <a:gd name="connsiteX3-1249" fmla="*/ 560 w 5381906"/>
                <a:gd name="connsiteY3-1250" fmla="*/ 3051544 h 5890437"/>
                <a:gd name="connsiteX4-1251" fmla="*/ 510923 w 5381906"/>
                <a:gd name="connsiteY4-1252" fmla="*/ 3327991 h 5890437"/>
                <a:gd name="connsiteX5-1253" fmla="*/ 339835 w 5381906"/>
                <a:gd name="connsiteY5-1254" fmla="*/ 3734790 h 5890437"/>
                <a:gd name="connsiteX6-1255" fmla="*/ 531221 w 5381906"/>
                <a:gd name="connsiteY6-1256" fmla="*/ 3870251 h 5890437"/>
                <a:gd name="connsiteX7-1257" fmla="*/ 372699 w 5381906"/>
                <a:gd name="connsiteY7-1258" fmla="*/ 4061637 h 5890437"/>
                <a:gd name="connsiteX8-1259" fmla="*/ 564085 w 5381906"/>
                <a:gd name="connsiteY8-1260" fmla="*/ 4316819 h 5890437"/>
                <a:gd name="connsiteX9-1261" fmla="*/ 500290 w 5381906"/>
                <a:gd name="connsiteY9-1262" fmla="*/ 4976037 h 5890437"/>
                <a:gd name="connsiteX10-1263" fmla="*/ 1754932 w 5381906"/>
                <a:gd name="connsiteY10-1264" fmla="*/ 5199321 h 5890437"/>
                <a:gd name="connsiteX11-1265" fmla="*/ 1946318 w 5381906"/>
                <a:gd name="connsiteY11-1266" fmla="*/ 5890437 h 5890437"/>
                <a:gd name="connsiteX12-1267" fmla="*/ 4785211 w 5381906"/>
                <a:gd name="connsiteY12-1268" fmla="*/ 5858540 h 5890437"/>
                <a:gd name="connsiteX13-1269" fmla="*/ 4891537 w 5381906"/>
                <a:gd name="connsiteY13-1270" fmla="*/ 3519377 h 5890437"/>
                <a:gd name="connsiteX14-1271" fmla="*/ 3030839 w 5381906"/>
                <a:gd name="connsiteY14-1272" fmla="*/ 0 h 5890437"/>
                <a:gd name="connsiteX0-1273" fmla="*/ 3030839 w 5381906"/>
                <a:gd name="connsiteY0-1274" fmla="*/ 0 h 5890437"/>
                <a:gd name="connsiteX1-1275" fmla="*/ 890241 w 5381906"/>
                <a:gd name="connsiteY1-1276" fmla="*/ 1098883 h 5890437"/>
                <a:gd name="connsiteX2-1277" fmla="*/ 607581 w 5381906"/>
                <a:gd name="connsiteY2-1278" fmla="*/ 2172770 h 5890437"/>
                <a:gd name="connsiteX3-1279" fmla="*/ 560 w 5381906"/>
                <a:gd name="connsiteY3-1280" fmla="*/ 3051544 h 5890437"/>
                <a:gd name="connsiteX4-1281" fmla="*/ 510923 w 5381906"/>
                <a:gd name="connsiteY4-1282" fmla="*/ 3327991 h 5890437"/>
                <a:gd name="connsiteX5-1283" fmla="*/ 339835 w 5381906"/>
                <a:gd name="connsiteY5-1284" fmla="*/ 3734790 h 5890437"/>
                <a:gd name="connsiteX6-1285" fmla="*/ 531221 w 5381906"/>
                <a:gd name="connsiteY6-1286" fmla="*/ 3870251 h 5890437"/>
                <a:gd name="connsiteX7-1287" fmla="*/ 372699 w 5381906"/>
                <a:gd name="connsiteY7-1288" fmla="*/ 4061637 h 5890437"/>
                <a:gd name="connsiteX8-1289" fmla="*/ 564085 w 5381906"/>
                <a:gd name="connsiteY8-1290" fmla="*/ 4316819 h 5890437"/>
                <a:gd name="connsiteX9-1291" fmla="*/ 500290 w 5381906"/>
                <a:gd name="connsiteY9-1292" fmla="*/ 4976037 h 5890437"/>
                <a:gd name="connsiteX10-1293" fmla="*/ 1754932 w 5381906"/>
                <a:gd name="connsiteY10-1294" fmla="*/ 5039004 h 5890437"/>
                <a:gd name="connsiteX11-1295" fmla="*/ 1946318 w 5381906"/>
                <a:gd name="connsiteY11-1296" fmla="*/ 5890437 h 5890437"/>
                <a:gd name="connsiteX12-1297" fmla="*/ 4785211 w 5381906"/>
                <a:gd name="connsiteY12-1298" fmla="*/ 5858540 h 5890437"/>
                <a:gd name="connsiteX13-1299" fmla="*/ 4891537 w 5381906"/>
                <a:gd name="connsiteY13-1300" fmla="*/ 3519377 h 5890437"/>
                <a:gd name="connsiteX14-1301" fmla="*/ 3030839 w 5381906"/>
                <a:gd name="connsiteY14-1302" fmla="*/ 0 h 5890437"/>
                <a:gd name="connsiteX0-1303" fmla="*/ 3030839 w 5381906"/>
                <a:gd name="connsiteY0-1304" fmla="*/ 0 h 5890437"/>
                <a:gd name="connsiteX1-1305" fmla="*/ 890241 w 5381906"/>
                <a:gd name="connsiteY1-1306" fmla="*/ 1098883 h 5890437"/>
                <a:gd name="connsiteX2-1307" fmla="*/ 607581 w 5381906"/>
                <a:gd name="connsiteY2-1308" fmla="*/ 2172770 h 5890437"/>
                <a:gd name="connsiteX3-1309" fmla="*/ 560 w 5381906"/>
                <a:gd name="connsiteY3-1310" fmla="*/ 3051544 h 5890437"/>
                <a:gd name="connsiteX4-1311" fmla="*/ 510923 w 5381906"/>
                <a:gd name="connsiteY4-1312" fmla="*/ 3327991 h 5890437"/>
                <a:gd name="connsiteX5-1313" fmla="*/ 339835 w 5381906"/>
                <a:gd name="connsiteY5-1314" fmla="*/ 3734790 h 5890437"/>
                <a:gd name="connsiteX6-1315" fmla="*/ 531221 w 5381906"/>
                <a:gd name="connsiteY6-1316" fmla="*/ 3870251 h 5890437"/>
                <a:gd name="connsiteX7-1317" fmla="*/ 372699 w 5381906"/>
                <a:gd name="connsiteY7-1318" fmla="*/ 4061637 h 5890437"/>
                <a:gd name="connsiteX8-1319" fmla="*/ 564085 w 5381906"/>
                <a:gd name="connsiteY8-1320" fmla="*/ 4316819 h 5890437"/>
                <a:gd name="connsiteX9-1321" fmla="*/ 500290 w 5381906"/>
                <a:gd name="connsiteY9-1322" fmla="*/ 4976037 h 5890437"/>
                <a:gd name="connsiteX10-1323" fmla="*/ 1754932 w 5381906"/>
                <a:gd name="connsiteY10-1324" fmla="*/ 5039004 h 5890437"/>
                <a:gd name="connsiteX11-1325" fmla="*/ 1946318 w 5381906"/>
                <a:gd name="connsiteY11-1326" fmla="*/ 5890437 h 5890437"/>
                <a:gd name="connsiteX12-1327" fmla="*/ 4785211 w 5381906"/>
                <a:gd name="connsiteY12-1328" fmla="*/ 5858540 h 5890437"/>
                <a:gd name="connsiteX13-1329" fmla="*/ 4891537 w 5381906"/>
                <a:gd name="connsiteY13-1330" fmla="*/ 3519377 h 5890437"/>
                <a:gd name="connsiteX14-1331" fmla="*/ 3030839 w 5381906"/>
                <a:gd name="connsiteY14-1332" fmla="*/ 0 h 5890437"/>
                <a:gd name="connsiteX0-1333" fmla="*/ 3030839 w 5381906"/>
                <a:gd name="connsiteY0-1334" fmla="*/ 0 h 5890437"/>
                <a:gd name="connsiteX1-1335" fmla="*/ 890241 w 5381906"/>
                <a:gd name="connsiteY1-1336" fmla="*/ 1098883 h 5890437"/>
                <a:gd name="connsiteX2-1337" fmla="*/ 607581 w 5381906"/>
                <a:gd name="connsiteY2-1338" fmla="*/ 2172770 h 5890437"/>
                <a:gd name="connsiteX3-1339" fmla="*/ 560 w 5381906"/>
                <a:gd name="connsiteY3-1340" fmla="*/ 3051544 h 5890437"/>
                <a:gd name="connsiteX4-1341" fmla="*/ 510923 w 5381906"/>
                <a:gd name="connsiteY4-1342" fmla="*/ 3327991 h 5890437"/>
                <a:gd name="connsiteX5-1343" fmla="*/ 339835 w 5381906"/>
                <a:gd name="connsiteY5-1344" fmla="*/ 3734790 h 5890437"/>
                <a:gd name="connsiteX6-1345" fmla="*/ 531221 w 5381906"/>
                <a:gd name="connsiteY6-1346" fmla="*/ 3870251 h 5890437"/>
                <a:gd name="connsiteX7-1347" fmla="*/ 372699 w 5381906"/>
                <a:gd name="connsiteY7-1348" fmla="*/ 4061637 h 5890437"/>
                <a:gd name="connsiteX8-1349" fmla="*/ 564085 w 5381906"/>
                <a:gd name="connsiteY8-1350" fmla="*/ 4316819 h 5890437"/>
                <a:gd name="connsiteX9-1351" fmla="*/ 500290 w 5381906"/>
                <a:gd name="connsiteY9-1352" fmla="*/ 4976037 h 5890437"/>
                <a:gd name="connsiteX10-1353" fmla="*/ 1754932 w 5381906"/>
                <a:gd name="connsiteY10-1354" fmla="*/ 5039004 h 5890437"/>
                <a:gd name="connsiteX11-1355" fmla="*/ 1946318 w 5381906"/>
                <a:gd name="connsiteY11-1356" fmla="*/ 5890437 h 5890437"/>
                <a:gd name="connsiteX12-1357" fmla="*/ 4785211 w 5381906"/>
                <a:gd name="connsiteY12-1358" fmla="*/ 5858540 h 5890437"/>
                <a:gd name="connsiteX13-1359" fmla="*/ 4891537 w 5381906"/>
                <a:gd name="connsiteY13-1360" fmla="*/ 3519377 h 5890437"/>
                <a:gd name="connsiteX14-1361" fmla="*/ 3030839 w 5381906"/>
                <a:gd name="connsiteY14-1362" fmla="*/ 0 h 5890437"/>
                <a:gd name="connsiteX0-1363" fmla="*/ 3030839 w 5381906"/>
                <a:gd name="connsiteY0-1364" fmla="*/ 0 h 5890437"/>
                <a:gd name="connsiteX1-1365" fmla="*/ 890241 w 5381906"/>
                <a:gd name="connsiteY1-1366" fmla="*/ 1098883 h 5890437"/>
                <a:gd name="connsiteX2-1367" fmla="*/ 607581 w 5381906"/>
                <a:gd name="connsiteY2-1368" fmla="*/ 2172770 h 5890437"/>
                <a:gd name="connsiteX3-1369" fmla="*/ 560 w 5381906"/>
                <a:gd name="connsiteY3-1370" fmla="*/ 3051544 h 5890437"/>
                <a:gd name="connsiteX4-1371" fmla="*/ 510923 w 5381906"/>
                <a:gd name="connsiteY4-1372" fmla="*/ 3327991 h 5890437"/>
                <a:gd name="connsiteX5-1373" fmla="*/ 339835 w 5381906"/>
                <a:gd name="connsiteY5-1374" fmla="*/ 3734790 h 5890437"/>
                <a:gd name="connsiteX6-1375" fmla="*/ 531221 w 5381906"/>
                <a:gd name="connsiteY6-1376" fmla="*/ 3870251 h 5890437"/>
                <a:gd name="connsiteX7-1377" fmla="*/ 372699 w 5381906"/>
                <a:gd name="connsiteY7-1378" fmla="*/ 4061637 h 5890437"/>
                <a:gd name="connsiteX8-1379" fmla="*/ 564085 w 5381906"/>
                <a:gd name="connsiteY8-1380" fmla="*/ 4316819 h 5890437"/>
                <a:gd name="connsiteX9-1381" fmla="*/ 500290 w 5381906"/>
                <a:gd name="connsiteY9-1382" fmla="*/ 4976037 h 5890437"/>
                <a:gd name="connsiteX10-1383" fmla="*/ 1754932 w 5381906"/>
                <a:gd name="connsiteY10-1384" fmla="*/ 5039004 h 5890437"/>
                <a:gd name="connsiteX11-1385" fmla="*/ 1946318 w 5381906"/>
                <a:gd name="connsiteY11-1386" fmla="*/ 5890437 h 5890437"/>
                <a:gd name="connsiteX12-1387" fmla="*/ 4785211 w 5381906"/>
                <a:gd name="connsiteY12-1388" fmla="*/ 5858540 h 5890437"/>
                <a:gd name="connsiteX13-1389" fmla="*/ 4891537 w 5381906"/>
                <a:gd name="connsiteY13-1390" fmla="*/ 3519377 h 5890437"/>
                <a:gd name="connsiteX14-1391" fmla="*/ 3030839 w 5381906"/>
                <a:gd name="connsiteY14-1392" fmla="*/ 0 h 5890437"/>
                <a:gd name="connsiteX0-1393" fmla="*/ 3030839 w 5381906"/>
                <a:gd name="connsiteY0-1394" fmla="*/ 0 h 5890437"/>
                <a:gd name="connsiteX1-1395" fmla="*/ 890241 w 5381906"/>
                <a:gd name="connsiteY1-1396" fmla="*/ 1098883 h 5890437"/>
                <a:gd name="connsiteX2-1397" fmla="*/ 607581 w 5381906"/>
                <a:gd name="connsiteY2-1398" fmla="*/ 2172770 h 5890437"/>
                <a:gd name="connsiteX3-1399" fmla="*/ 560 w 5381906"/>
                <a:gd name="connsiteY3-1400" fmla="*/ 3051544 h 5890437"/>
                <a:gd name="connsiteX4-1401" fmla="*/ 510923 w 5381906"/>
                <a:gd name="connsiteY4-1402" fmla="*/ 3327991 h 5890437"/>
                <a:gd name="connsiteX5-1403" fmla="*/ 339835 w 5381906"/>
                <a:gd name="connsiteY5-1404" fmla="*/ 3734790 h 5890437"/>
                <a:gd name="connsiteX6-1405" fmla="*/ 531221 w 5381906"/>
                <a:gd name="connsiteY6-1406" fmla="*/ 3870251 h 5890437"/>
                <a:gd name="connsiteX7-1407" fmla="*/ 372699 w 5381906"/>
                <a:gd name="connsiteY7-1408" fmla="*/ 4061637 h 5890437"/>
                <a:gd name="connsiteX8-1409" fmla="*/ 564085 w 5381906"/>
                <a:gd name="connsiteY8-1410" fmla="*/ 4316819 h 5890437"/>
                <a:gd name="connsiteX9-1411" fmla="*/ 500290 w 5381906"/>
                <a:gd name="connsiteY9-1412" fmla="*/ 4976037 h 5890437"/>
                <a:gd name="connsiteX10-1413" fmla="*/ 1754932 w 5381906"/>
                <a:gd name="connsiteY10-1414" fmla="*/ 5039004 h 5890437"/>
                <a:gd name="connsiteX11-1415" fmla="*/ 1946318 w 5381906"/>
                <a:gd name="connsiteY11-1416" fmla="*/ 5890437 h 5890437"/>
                <a:gd name="connsiteX12-1417" fmla="*/ 4785211 w 5381906"/>
                <a:gd name="connsiteY12-1418" fmla="*/ 5858540 h 5890437"/>
                <a:gd name="connsiteX13-1419" fmla="*/ 4891537 w 5381906"/>
                <a:gd name="connsiteY13-1420" fmla="*/ 3519377 h 5890437"/>
                <a:gd name="connsiteX14-1421" fmla="*/ 3030839 w 5381906"/>
                <a:gd name="connsiteY14-1422" fmla="*/ 0 h 5890437"/>
                <a:gd name="connsiteX0-1423" fmla="*/ 3030765 w 5381832"/>
                <a:gd name="connsiteY0-1424" fmla="*/ 0 h 5890437"/>
                <a:gd name="connsiteX1-1425" fmla="*/ 890167 w 5381832"/>
                <a:gd name="connsiteY1-1426" fmla="*/ 1098883 h 5890437"/>
                <a:gd name="connsiteX2-1427" fmla="*/ 672821 w 5381832"/>
                <a:gd name="connsiteY2-1428" fmla="*/ 2220272 h 5890437"/>
                <a:gd name="connsiteX3-1429" fmla="*/ 486 w 5381832"/>
                <a:gd name="connsiteY3-1430" fmla="*/ 3051544 h 5890437"/>
                <a:gd name="connsiteX4-1431" fmla="*/ 510849 w 5381832"/>
                <a:gd name="connsiteY4-1432" fmla="*/ 3327991 h 5890437"/>
                <a:gd name="connsiteX5-1433" fmla="*/ 339761 w 5381832"/>
                <a:gd name="connsiteY5-1434" fmla="*/ 3734790 h 5890437"/>
                <a:gd name="connsiteX6-1435" fmla="*/ 531147 w 5381832"/>
                <a:gd name="connsiteY6-1436" fmla="*/ 3870251 h 5890437"/>
                <a:gd name="connsiteX7-1437" fmla="*/ 372625 w 5381832"/>
                <a:gd name="connsiteY7-1438" fmla="*/ 4061637 h 5890437"/>
                <a:gd name="connsiteX8-1439" fmla="*/ 564011 w 5381832"/>
                <a:gd name="connsiteY8-1440" fmla="*/ 4316819 h 5890437"/>
                <a:gd name="connsiteX9-1441" fmla="*/ 500216 w 5381832"/>
                <a:gd name="connsiteY9-1442" fmla="*/ 4976037 h 5890437"/>
                <a:gd name="connsiteX10-1443" fmla="*/ 1754858 w 5381832"/>
                <a:gd name="connsiteY10-1444" fmla="*/ 5039004 h 5890437"/>
                <a:gd name="connsiteX11-1445" fmla="*/ 1946244 w 5381832"/>
                <a:gd name="connsiteY11-1446" fmla="*/ 5890437 h 5890437"/>
                <a:gd name="connsiteX12-1447" fmla="*/ 4785137 w 5381832"/>
                <a:gd name="connsiteY12-1448" fmla="*/ 5858540 h 5890437"/>
                <a:gd name="connsiteX13-1449" fmla="*/ 4891463 w 5381832"/>
                <a:gd name="connsiteY13-1450" fmla="*/ 3519377 h 5890437"/>
                <a:gd name="connsiteX14-1451" fmla="*/ 3030765 w 5381832"/>
                <a:gd name="connsiteY14-1452" fmla="*/ 0 h 5890437"/>
                <a:gd name="connsiteX0-1453" fmla="*/ 3030862 w 5381929"/>
                <a:gd name="connsiteY0-1454" fmla="*/ 0 h 5890437"/>
                <a:gd name="connsiteX1-1455" fmla="*/ 890264 w 5381929"/>
                <a:gd name="connsiteY1-1456" fmla="*/ 1098883 h 5890437"/>
                <a:gd name="connsiteX2-1457" fmla="*/ 672918 w 5381929"/>
                <a:gd name="connsiteY2-1458" fmla="*/ 2220272 h 5890437"/>
                <a:gd name="connsiteX3-1459" fmla="*/ 583 w 5381929"/>
                <a:gd name="connsiteY3-1460" fmla="*/ 3051544 h 5890437"/>
                <a:gd name="connsiteX4-1461" fmla="*/ 510946 w 5381929"/>
                <a:gd name="connsiteY4-1462" fmla="*/ 3327991 h 5890437"/>
                <a:gd name="connsiteX5-1463" fmla="*/ 339858 w 5381929"/>
                <a:gd name="connsiteY5-1464" fmla="*/ 3734790 h 5890437"/>
                <a:gd name="connsiteX6-1465" fmla="*/ 531244 w 5381929"/>
                <a:gd name="connsiteY6-1466" fmla="*/ 3870251 h 5890437"/>
                <a:gd name="connsiteX7-1467" fmla="*/ 372722 w 5381929"/>
                <a:gd name="connsiteY7-1468" fmla="*/ 4061637 h 5890437"/>
                <a:gd name="connsiteX8-1469" fmla="*/ 564108 w 5381929"/>
                <a:gd name="connsiteY8-1470" fmla="*/ 4316819 h 5890437"/>
                <a:gd name="connsiteX9-1471" fmla="*/ 500313 w 5381929"/>
                <a:gd name="connsiteY9-1472" fmla="*/ 4976037 h 5890437"/>
                <a:gd name="connsiteX10-1473" fmla="*/ 1754955 w 5381929"/>
                <a:gd name="connsiteY10-1474" fmla="*/ 5039004 h 5890437"/>
                <a:gd name="connsiteX11-1475" fmla="*/ 1946341 w 5381929"/>
                <a:gd name="connsiteY11-1476" fmla="*/ 5890437 h 5890437"/>
                <a:gd name="connsiteX12-1477" fmla="*/ 4785234 w 5381929"/>
                <a:gd name="connsiteY12-1478" fmla="*/ 5858540 h 5890437"/>
                <a:gd name="connsiteX13-1479" fmla="*/ 4891560 w 5381929"/>
                <a:gd name="connsiteY13-1480" fmla="*/ 3519377 h 5890437"/>
                <a:gd name="connsiteX14-1481" fmla="*/ 3030862 w 5381929"/>
                <a:gd name="connsiteY14-1482" fmla="*/ 0 h 5890437"/>
                <a:gd name="connsiteX0-1483" fmla="*/ 3030862 w 5381929"/>
                <a:gd name="connsiteY0-1484" fmla="*/ 0 h 5890437"/>
                <a:gd name="connsiteX1-1485" fmla="*/ 890264 w 5381929"/>
                <a:gd name="connsiteY1-1486" fmla="*/ 1098883 h 5890437"/>
                <a:gd name="connsiteX2-1487" fmla="*/ 672918 w 5381929"/>
                <a:gd name="connsiteY2-1488" fmla="*/ 2220272 h 5890437"/>
                <a:gd name="connsiteX3-1489" fmla="*/ 583 w 5381929"/>
                <a:gd name="connsiteY3-1490" fmla="*/ 3051544 h 5890437"/>
                <a:gd name="connsiteX4-1491" fmla="*/ 510946 w 5381929"/>
                <a:gd name="connsiteY4-1492" fmla="*/ 3327991 h 5890437"/>
                <a:gd name="connsiteX5-1493" fmla="*/ 339858 w 5381929"/>
                <a:gd name="connsiteY5-1494" fmla="*/ 3734790 h 5890437"/>
                <a:gd name="connsiteX6-1495" fmla="*/ 531244 w 5381929"/>
                <a:gd name="connsiteY6-1496" fmla="*/ 3870251 h 5890437"/>
                <a:gd name="connsiteX7-1497" fmla="*/ 372722 w 5381929"/>
                <a:gd name="connsiteY7-1498" fmla="*/ 4061637 h 5890437"/>
                <a:gd name="connsiteX8-1499" fmla="*/ 564108 w 5381929"/>
                <a:gd name="connsiteY8-1500" fmla="*/ 4316819 h 5890437"/>
                <a:gd name="connsiteX9-1501" fmla="*/ 500313 w 5381929"/>
                <a:gd name="connsiteY9-1502" fmla="*/ 4976037 h 5890437"/>
                <a:gd name="connsiteX10-1503" fmla="*/ 1754955 w 5381929"/>
                <a:gd name="connsiteY10-1504" fmla="*/ 5039004 h 5890437"/>
                <a:gd name="connsiteX11-1505" fmla="*/ 1946341 w 5381929"/>
                <a:gd name="connsiteY11-1506" fmla="*/ 5890437 h 5890437"/>
                <a:gd name="connsiteX12-1507" fmla="*/ 4785234 w 5381929"/>
                <a:gd name="connsiteY12-1508" fmla="*/ 5858540 h 5890437"/>
                <a:gd name="connsiteX13-1509" fmla="*/ 4891560 w 5381929"/>
                <a:gd name="connsiteY13-1510" fmla="*/ 3519377 h 5890437"/>
                <a:gd name="connsiteX14-1511" fmla="*/ 3030862 w 5381929"/>
                <a:gd name="connsiteY14-1512" fmla="*/ 0 h 5890437"/>
                <a:gd name="connsiteX0-1513" fmla="*/ 3030862 w 5381929"/>
                <a:gd name="connsiteY0-1514" fmla="*/ 0 h 5890437"/>
                <a:gd name="connsiteX1-1515" fmla="*/ 890264 w 5381929"/>
                <a:gd name="connsiteY1-1516" fmla="*/ 1098883 h 5890437"/>
                <a:gd name="connsiteX2-1517" fmla="*/ 672918 w 5381929"/>
                <a:gd name="connsiteY2-1518" fmla="*/ 2220272 h 5890437"/>
                <a:gd name="connsiteX3-1519" fmla="*/ 583 w 5381929"/>
                <a:gd name="connsiteY3-1520" fmla="*/ 3051544 h 5890437"/>
                <a:gd name="connsiteX4-1521" fmla="*/ 510946 w 5381929"/>
                <a:gd name="connsiteY4-1522" fmla="*/ 3327991 h 5890437"/>
                <a:gd name="connsiteX5-1523" fmla="*/ 339858 w 5381929"/>
                <a:gd name="connsiteY5-1524" fmla="*/ 3734790 h 5890437"/>
                <a:gd name="connsiteX6-1525" fmla="*/ 531244 w 5381929"/>
                <a:gd name="connsiteY6-1526" fmla="*/ 3870251 h 5890437"/>
                <a:gd name="connsiteX7-1527" fmla="*/ 372722 w 5381929"/>
                <a:gd name="connsiteY7-1528" fmla="*/ 4061637 h 5890437"/>
                <a:gd name="connsiteX8-1529" fmla="*/ 564108 w 5381929"/>
                <a:gd name="connsiteY8-1530" fmla="*/ 4316819 h 5890437"/>
                <a:gd name="connsiteX9-1531" fmla="*/ 500313 w 5381929"/>
                <a:gd name="connsiteY9-1532" fmla="*/ 4976037 h 5890437"/>
                <a:gd name="connsiteX10-1533" fmla="*/ 1754955 w 5381929"/>
                <a:gd name="connsiteY10-1534" fmla="*/ 5039004 h 5890437"/>
                <a:gd name="connsiteX11-1535" fmla="*/ 1946341 w 5381929"/>
                <a:gd name="connsiteY11-1536" fmla="*/ 5890437 h 5890437"/>
                <a:gd name="connsiteX12-1537" fmla="*/ 4785234 w 5381929"/>
                <a:gd name="connsiteY12-1538" fmla="*/ 5858540 h 5890437"/>
                <a:gd name="connsiteX13-1539" fmla="*/ 4891560 w 5381929"/>
                <a:gd name="connsiteY13-1540" fmla="*/ 3519377 h 5890437"/>
                <a:gd name="connsiteX14-1541" fmla="*/ 3030862 w 5381929"/>
                <a:gd name="connsiteY14-1542" fmla="*/ 0 h 5890437"/>
                <a:gd name="connsiteX0-1543" fmla="*/ 3030862 w 5381929"/>
                <a:gd name="connsiteY0-1544" fmla="*/ 0 h 5890437"/>
                <a:gd name="connsiteX1-1545" fmla="*/ 890264 w 5381929"/>
                <a:gd name="connsiteY1-1546" fmla="*/ 1098883 h 5890437"/>
                <a:gd name="connsiteX2-1547" fmla="*/ 672918 w 5381929"/>
                <a:gd name="connsiteY2-1548" fmla="*/ 2220272 h 5890437"/>
                <a:gd name="connsiteX3-1549" fmla="*/ 583 w 5381929"/>
                <a:gd name="connsiteY3-1550" fmla="*/ 3051544 h 5890437"/>
                <a:gd name="connsiteX4-1551" fmla="*/ 510946 w 5381929"/>
                <a:gd name="connsiteY4-1552" fmla="*/ 3327991 h 5890437"/>
                <a:gd name="connsiteX5-1553" fmla="*/ 339858 w 5381929"/>
                <a:gd name="connsiteY5-1554" fmla="*/ 3734790 h 5890437"/>
                <a:gd name="connsiteX6-1555" fmla="*/ 531244 w 5381929"/>
                <a:gd name="connsiteY6-1556" fmla="*/ 3870251 h 5890437"/>
                <a:gd name="connsiteX7-1557" fmla="*/ 372722 w 5381929"/>
                <a:gd name="connsiteY7-1558" fmla="*/ 4061637 h 5890437"/>
                <a:gd name="connsiteX8-1559" fmla="*/ 564108 w 5381929"/>
                <a:gd name="connsiteY8-1560" fmla="*/ 4316819 h 5890437"/>
                <a:gd name="connsiteX9-1561" fmla="*/ 500313 w 5381929"/>
                <a:gd name="connsiteY9-1562" fmla="*/ 4976037 h 5890437"/>
                <a:gd name="connsiteX10-1563" fmla="*/ 1754955 w 5381929"/>
                <a:gd name="connsiteY10-1564" fmla="*/ 5039004 h 5890437"/>
                <a:gd name="connsiteX11-1565" fmla="*/ 1946341 w 5381929"/>
                <a:gd name="connsiteY11-1566" fmla="*/ 5890437 h 5890437"/>
                <a:gd name="connsiteX12-1567" fmla="*/ 4785234 w 5381929"/>
                <a:gd name="connsiteY12-1568" fmla="*/ 5858540 h 5890437"/>
                <a:gd name="connsiteX13-1569" fmla="*/ 4891560 w 5381929"/>
                <a:gd name="connsiteY13-1570" fmla="*/ 3519377 h 5890437"/>
                <a:gd name="connsiteX14-1571" fmla="*/ 3030862 w 5381929"/>
                <a:gd name="connsiteY14-1572" fmla="*/ 0 h 5890437"/>
                <a:gd name="connsiteX0-1573" fmla="*/ 3030862 w 5381929"/>
                <a:gd name="connsiteY0-1574" fmla="*/ 0 h 5890437"/>
                <a:gd name="connsiteX1-1575" fmla="*/ 872451 w 5381929"/>
                <a:gd name="connsiteY1-1576" fmla="*/ 1057320 h 5890437"/>
                <a:gd name="connsiteX2-1577" fmla="*/ 672918 w 5381929"/>
                <a:gd name="connsiteY2-1578" fmla="*/ 2220272 h 5890437"/>
                <a:gd name="connsiteX3-1579" fmla="*/ 583 w 5381929"/>
                <a:gd name="connsiteY3-1580" fmla="*/ 3051544 h 5890437"/>
                <a:gd name="connsiteX4-1581" fmla="*/ 510946 w 5381929"/>
                <a:gd name="connsiteY4-1582" fmla="*/ 3327991 h 5890437"/>
                <a:gd name="connsiteX5-1583" fmla="*/ 339858 w 5381929"/>
                <a:gd name="connsiteY5-1584" fmla="*/ 3734790 h 5890437"/>
                <a:gd name="connsiteX6-1585" fmla="*/ 531244 w 5381929"/>
                <a:gd name="connsiteY6-1586" fmla="*/ 3870251 h 5890437"/>
                <a:gd name="connsiteX7-1587" fmla="*/ 372722 w 5381929"/>
                <a:gd name="connsiteY7-1588" fmla="*/ 4061637 h 5890437"/>
                <a:gd name="connsiteX8-1589" fmla="*/ 564108 w 5381929"/>
                <a:gd name="connsiteY8-1590" fmla="*/ 4316819 h 5890437"/>
                <a:gd name="connsiteX9-1591" fmla="*/ 500313 w 5381929"/>
                <a:gd name="connsiteY9-1592" fmla="*/ 4976037 h 5890437"/>
                <a:gd name="connsiteX10-1593" fmla="*/ 1754955 w 5381929"/>
                <a:gd name="connsiteY10-1594" fmla="*/ 5039004 h 5890437"/>
                <a:gd name="connsiteX11-1595" fmla="*/ 1946341 w 5381929"/>
                <a:gd name="connsiteY11-1596" fmla="*/ 5890437 h 5890437"/>
                <a:gd name="connsiteX12-1597" fmla="*/ 4785234 w 5381929"/>
                <a:gd name="connsiteY12-1598" fmla="*/ 5858540 h 5890437"/>
                <a:gd name="connsiteX13-1599" fmla="*/ 4891560 w 5381929"/>
                <a:gd name="connsiteY13-1600" fmla="*/ 3519377 h 5890437"/>
                <a:gd name="connsiteX14-1601" fmla="*/ 3030862 w 5381929"/>
                <a:gd name="connsiteY14-1602" fmla="*/ 0 h 5890437"/>
                <a:gd name="connsiteX0-1603" fmla="*/ 3030862 w 5381929"/>
                <a:gd name="connsiteY0-1604" fmla="*/ 0 h 5890437"/>
                <a:gd name="connsiteX1-1605" fmla="*/ 872451 w 5381929"/>
                <a:gd name="connsiteY1-1606" fmla="*/ 1057320 h 5890437"/>
                <a:gd name="connsiteX2-1607" fmla="*/ 672918 w 5381929"/>
                <a:gd name="connsiteY2-1608" fmla="*/ 2220272 h 5890437"/>
                <a:gd name="connsiteX3-1609" fmla="*/ 583 w 5381929"/>
                <a:gd name="connsiteY3-1610" fmla="*/ 3051544 h 5890437"/>
                <a:gd name="connsiteX4-1611" fmla="*/ 510946 w 5381929"/>
                <a:gd name="connsiteY4-1612" fmla="*/ 3327991 h 5890437"/>
                <a:gd name="connsiteX5-1613" fmla="*/ 339858 w 5381929"/>
                <a:gd name="connsiteY5-1614" fmla="*/ 3734790 h 5890437"/>
                <a:gd name="connsiteX6-1615" fmla="*/ 531244 w 5381929"/>
                <a:gd name="connsiteY6-1616" fmla="*/ 3870251 h 5890437"/>
                <a:gd name="connsiteX7-1617" fmla="*/ 372722 w 5381929"/>
                <a:gd name="connsiteY7-1618" fmla="*/ 4061637 h 5890437"/>
                <a:gd name="connsiteX8-1619" fmla="*/ 564108 w 5381929"/>
                <a:gd name="connsiteY8-1620" fmla="*/ 4316819 h 5890437"/>
                <a:gd name="connsiteX9-1621" fmla="*/ 500313 w 5381929"/>
                <a:gd name="connsiteY9-1622" fmla="*/ 4976037 h 5890437"/>
                <a:gd name="connsiteX10-1623" fmla="*/ 1754955 w 5381929"/>
                <a:gd name="connsiteY10-1624" fmla="*/ 5039004 h 5890437"/>
                <a:gd name="connsiteX11-1625" fmla="*/ 1946341 w 5381929"/>
                <a:gd name="connsiteY11-1626" fmla="*/ 5890437 h 5890437"/>
                <a:gd name="connsiteX12-1627" fmla="*/ 4785234 w 5381929"/>
                <a:gd name="connsiteY12-1628" fmla="*/ 5858540 h 5890437"/>
                <a:gd name="connsiteX13-1629" fmla="*/ 4891560 w 5381929"/>
                <a:gd name="connsiteY13-1630" fmla="*/ 3519377 h 5890437"/>
                <a:gd name="connsiteX14-1631" fmla="*/ 3030862 w 5381929"/>
                <a:gd name="connsiteY14-1632" fmla="*/ 0 h 5890437"/>
                <a:gd name="connsiteX0-1633" fmla="*/ 3030862 w 5381929"/>
                <a:gd name="connsiteY0-1634" fmla="*/ 0 h 5890437"/>
                <a:gd name="connsiteX1-1635" fmla="*/ 981633 w 5381929"/>
                <a:gd name="connsiteY1-1636" fmla="*/ 920842 h 5890437"/>
                <a:gd name="connsiteX2-1637" fmla="*/ 672918 w 5381929"/>
                <a:gd name="connsiteY2-1638" fmla="*/ 2220272 h 5890437"/>
                <a:gd name="connsiteX3-1639" fmla="*/ 583 w 5381929"/>
                <a:gd name="connsiteY3-1640" fmla="*/ 3051544 h 5890437"/>
                <a:gd name="connsiteX4-1641" fmla="*/ 510946 w 5381929"/>
                <a:gd name="connsiteY4-1642" fmla="*/ 3327991 h 5890437"/>
                <a:gd name="connsiteX5-1643" fmla="*/ 339858 w 5381929"/>
                <a:gd name="connsiteY5-1644" fmla="*/ 3734790 h 5890437"/>
                <a:gd name="connsiteX6-1645" fmla="*/ 531244 w 5381929"/>
                <a:gd name="connsiteY6-1646" fmla="*/ 3870251 h 5890437"/>
                <a:gd name="connsiteX7-1647" fmla="*/ 372722 w 5381929"/>
                <a:gd name="connsiteY7-1648" fmla="*/ 4061637 h 5890437"/>
                <a:gd name="connsiteX8-1649" fmla="*/ 564108 w 5381929"/>
                <a:gd name="connsiteY8-1650" fmla="*/ 4316819 h 5890437"/>
                <a:gd name="connsiteX9-1651" fmla="*/ 500313 w 5381929"/>
                <a:gd name="connsiteY9-1652" fmla="*/ 4976037 h 5890437"/>
                <a:gd name="connsiteX10-1653" fmla="*/ 1754955 w 5381929"/>
                <a:gd name="connsiteY10-1654" fmla="*/ 5039004 h 5890437"/>
                <a:gd name="connsiteX11-1655" fmla="*/ 1946341 w 5381929"/>
                <a:gd name="connsiteY11-1656" fmla="*/ 5890437 h 5890437"/>
                <a:gd name="connsiteX12-1657" fmla="*/ 4785234 w 5381929"/>
                <a:gd name="connsiteY12-1658" fmla="*/ 5858540 h 5890437"/>
                <a:gd name="connsiteX13-1659" fmla="*/ 4891560 w 5381929"/>
                <a:gd name="connsiteY13-1660" fmla="*/ 3519377 h 5890437"/>
                <a:gd name="connsiteX14-1661" fmla="*/ 3030862 w 5381929"/>
                <a:gd name="connsiteY14-1662" fmla="*/ 0 h 5890437"/>
                <a:gd name="connsiteX0-1663" fmla="*/ 3030862 w 5381929"/>
                <a:gd name="connsiteY0-1664" fmla="*/ 0 h 5890437"/>
                <a:gd name="connsiteX1-1665" fmla="*/ 981633 w 5381929"/>
                <a:gd name="connsiteY1-1666" fmla="*/ 920842 h 5890437"/>
                <a:gd name="connsiteX2-1667" fmla="*/ 672918 w 5381929"/>
                <a:gd name="connsiteY2-1668" fmla="*/ 2220272 h 5890437"/>
                <a:gd name="connsiteX3-1669" fmla="*/ 583 w 5381929"/>
                <a:gd name="connsiteY3-1670" fmla="*/ 3051544 h 5890437"/>
                <a:gd name="connsiteX4-1671" fmla="*/ 510946 w 5381929"/>
                <a:gd name="connsiteY4-1672" fmla="*/ 3327991 h 5890437"/>
                <a:gd name="connsiteX5-1673" fmla="*/ 339858 w 5381929"/>
                <a:gd name="connsiteY5-1674" fmla="*/ 3734790 h 5890437"/>
                <a:gd name="connsiteX6-1675" fmla="*/ 531244 w 5381929"/>
                <a:gd name="connsiteY6-1676" fmla="*/ 3870251 h 5890437"/>
                <a:gd name="connsiteX7-1677" fmla="*/ 372722 w 5381929"/>
                <a:gd name="connsiteY7-1678" fmla="*/ 4061637 h 5890437"/>
                <a:gd name="connsiteX8-1679" fmla="*/ 564108 w 5381929"/>
                <a:gd name="connsiteY8-1680" fmla="*/ 4316819 h 5890437"/>
                <a:gd name="connsiteX9-1681" fmla="*/ 500313 w 5381929"/>
                <a:gd name="connsiteY9-1682" fmla="*/ 4976037 h 5890437"/>
                <a:gd name="connsiteX10-1683" fmla="*/ 1754955 w 5381929"/>
                <a:gd name="connsiteY10-1684" fmla="*/ 5039004 h 5890437"/>
                <a:gd name="connsiteX11-1685" fmla="*/ 1946341 w 5381929"/>
                <a:gd name="connsiteY11-1686" fmla="*/ 5890437 h 5890437"/>
                <a:gd name="connsiteX12-1687" fmla="*/ 4785234 w 5381929"/>
                <a:gd name="connsiteY12-1688" fmla="*/ 5858540 h 5890437"/>
                <a:gd name="connsiteX13-1689" fmla="*/ 4891560 w 5381929"/>
                <a:gd name="connsiteY13-1690" fmla="*/ 3519377 h 5890437"/>
                <a:gd name="connsiteX14-1691" fmla="*/ 3030862 w 5381929"/>
                <a:gd name="connsiteY14-1692" fmla="*/ 0 h 5890437"/>
                <a:gd name="connsiteX0-1693" fmla="*/ 3030862 w 5381929"/>
                <a:gd name="connsiteY0-1694" fmla="*/ 0 h 5890437"/>
                <a:gd name="connsiteX1-1695" fmla="*/ 927042 w 5381929"/>
                <a:gd name="connsiteY1-1696" fmla="*/ 866251 h 5890437"/>
                <a:gd name="connsiteX2-1697" fmla="*/ 672918 w 5381929"/>
                <a:gd name="connsiteY2-1698" fmla="*/ 2220272 h 5890437"/>
                <a:gd name="connsiteX3-1699" fmla="*/ 583 w 5381929"/>
                <a:gd name="connsiteY3-1700" fmla="*/ 3051544 h 5890437"/>
                <a:gd name="connsiteX4-1701" fmla="*/ 510946 w 5381929"/>
                <a:gd name="connsiteY4-1702" fmla="*/ 3327991 h 5890437"/>
                <a:gd name="connsiteX5-1703" fmla="*/ 339858 w 5381929"/>
                <a:gd name="connsiteY5-1704" fmla="*/ 3734790 h 5890437"/>
                <a:gd name="connsiteX6-1705" fmla="*/ 531244 w 5381929"/>
                <a:gd name="connsiteY6-1706" fmla="*/ 3870251 h 5890437"/>
                <a:gd name="connsiteX7-1707" fmla="*/ 372722 w 5381929"/>
                <a:gd name="connsiteY7-1708" fmla="*/ 4061637 h 5890437"/>
                <a:gd name="connsiteX8-1709" fmla="*/ 564108 w 5381929"/>
                <a:gd name="connsiteY8-1710" fmla="*/ 4316819 h 5890437"/>
                <a:gd name="connsiteX9-1711" fmla="*/ 500313 w 5381929"/>
                <a:gd name="connsiteY9-1712" fmla="*/ 4976037 h 5890437"/>
                <a:gd name="connsiteX10-1713" fmla="*/ 1754955 w 5381929"/>
                <a:gd name="connsiteY10-1714" fmla="*/ 5039004 h 5890437"/>
                <a:gd name="connsiteX11-1715" fmla="*/ 1946341 w 5381929"/>
                <a:gd name="connsiteY11-1716" fmla="*/ 5890437 h 5890437"/>
                <a:gd name="connsiteX12-1717" fmla="*/ 4785234 w 5381929"/>
                <a:gd name="connsiteY12-1718" fmla="*/ 5858540 h 5890437"/>
                <a:gd name="connsiteX13-1719" fmla="*/ 4891560 w 5381929"/>
                <a:gd name="connsiteY13-1720" fmla="*/ 3519377 h 5890437"/>
                <a:gd name="connsiteX14-1721" fmla="*/ 3030862 w 5381929"/>
                <a:gd name="connsiteY14-1722" fmla="*/ 0 h 5890437"/>
                <a:gd name="connsiteX0-1723" fmla="*/ 3030862 w 5381929"/>
                <a:gd name="connsiteY0-1724" fmla="*/ 0 h 5890437"/>
                <a:gd name="connsiteX1-1725" fmla="*/ 927042 w 5381929"/>
                <a:gd name="connsiteY1-1726" fmla="*/ 866251 h 5890437"/>
                <a:gd name="connsiteX2-1727" fmla="*/ 672918 w 5381929"/>
                <a:gd name="connsiteY2-1728" fmla="*/ 2220272 h 5890437"/>
                <a:gd name="connsiteX3-1729" fmla="*/ 583 w 5381929"/>
                <a:gd name="connsiteY3-1730" fmla="*/ 3051544 h 5890437"/>
                <a:gd name="connsiteX4-1731" fmla="*/ 510946 w 5381929"/>
                <a:gd name="connsiteY4-1732" fmla="*/ 3327991 h 5890437"/>
                <a:gd name="connsiteX5-1733" fmla="*/ 339858 w 5381929"/>
                <a:gd name="connsiteY5-1734" fmla="*/ 3734790 h 5890437"/>
                <a:gd name="connsiteX6-1735" fmla="*/ 531244 w 5381929"/>
                <a:gd name="connsiteY6-1736" fmla="*/ 3870251 h 5890437"/>
                <a:gd name="connsiteX7-1737" fmla="*/ 372722 w 5381929"/>
                <a:gd name="connsiteY7-1738" fmla="*/ 4061637 h 5890437"/>
                <a:gd name="connsiteX8-1739" fmla="*/ 564108 w 5381929"/>
                <a:gd name="connsiteY8-1740" fmla="*/ 4316819 h 5890437"/>
                <a:gd name="connsiteX9-1741" fmla="*/ 500313 w 5381929"/>
                <a:gd name="connsiteY9-1742" fmla="*/ 4976037 h 5890437"/>
                <a:gd name="connsiteX10-1743" fmla="*/ 1754955 w 5381929"/>
                <a:gd name="connsiteY10-1744" fmla="*/ 5039004 h 5890437"/>
                <a:gd name="connsiteX11-1745" fmla="*/ 1946341 w 5381929"/>
                <a:gd name="connsiteY11-1746" fmla="*/ 5890437 h 5890437"/>
                <a:gd name="connsiteX12-1747" fmla="*/ 4785234 w 5381929"/>
                <a:gd name="connsiteY12-1748" fmla="*/ 5858540 h 5890437"/>
                <a:gd name="connsiteX13-1749" fmla="*/ 4891560 w 5381929"/>
                <a:gd name="connsiteY13-1750" fmla="*/ 3519377 h 5890437"/>
                <a:gd name="connsiteX14-1751" fmla="*/ 3030862 w 5381929"/>
                <a:gd name="connsiteY14-1752" fmla="*/ 0 h 5890437"/>
                <a:gd name="connsiteX0-1753" fmla="*/ 3030862 w 5381929"/>
                <a:gd name="connsiteY0-1754" fmla="*/ 0 h 5890437"/>
                <a:gd name="connsiteX1-1755" fmla="*/ 927042 w 5381929"/>
                <a:gd name="connsiteY1-1756" fmla="*/ 866251 h 5890437"/>
                <a:gd name="connsiteX2-1757" fmla="*/ 672918 w 5381929"/>
                <a:gd name="connsiteY2-1758" fmla="*/ 2220272 h 5890437"/>
                <a:gd name="connsiteX3-1759" fmla="*/ 583 w 5381929"/>
                <a:gd name="connsiteY3-1760" fmla="*/ 3051544 h 5890437"/>
                <a:gd name="connsiteX4-1761" fmla="*/ 510946 w 5381929"/>
                <a:gd name="connsiteY4-1762" fmla="*/ 3327991 h 5890437"/>
                <a:gd name="connsiteX5-1763" fmla="*/ 339858 w 5381929"/>
                <a:gd name="connsiteY5-1764" fmla="*/ 3734790 h 5890437"/>
                <a:gd name="connsiteX6-1765" fmla="*/ 531244 w 5381929"/>
                <a:gd name="connsiteY6-1766" fmla="*/ 3870251 h 5890437"/>
                <a:gd name="connsiteX7-1767" fmla="*/ 372722 w 5381929"/>
                <a:gd name="connsiteY7-1768" fmla="*/ 4061637 h 5890437"/>
                <a:gd name="connsiteX8-1769" fmla="*/ 564108 w 5381929"/>
                <a:gd name="connsiteY8-1770" fmla="*/ 4316819 h 5890437"/>
                <a:gd name="connsiteX9-1771" fmla="*/ 500313 w 5381929"/>
                <a:gd name="connsiteY9-1772" fmla="*/ 4976037 h 5890437"/>
                <a:gd name="connsiteX10-1773" fmla="*/ 1754955 w 5381929"/>
                <a:gd name="connsiteY10-1774" fmla="*/ 5039004 h 5890437"/>
                <a:gd name="connsiteX11-1775" fmla="*/ 1946341 w 5381929"/>
                <a:gd name="connsiteY11-1776" fmla="*/ 5890437 h 5890437"/>
                <a:gd name="connsiteX12-1777" fmla="*/ 4785234 w 5381929"/>
                <a:gd name="connsiteY12-1778" fmla="*/ 5858540 h 5890437"/>
                <a:gd name="connsiteX13-1779" fmla="*/ 4891560 w 5381929"/>
                <a:gd name="connsiteY13-1780" fmla="*/ 3519377 h 5890437"/>
                <a:gd name="connsiteX14-1781" fmla="*/ 3030862 w 5381929"/>
                <a:gd name="connsiteY14-1782" fmla="*/ 0 h 5890437"/>
                <a:gd name="connsiteX0-1783" fmla="*/ 3030862 w 5381929"/>
                <a:gd name="connsiteY0-1784" fmla="*/ 1751 h 5892188"/>
                <a:gd name="connsiteX1-1785" fmla="*/ 927042 w 5381929"/>
                <a:gd name="connsiteY1-1786" fmla="*/ 868002 h 5892188"/>
                <a:gd name="connsiteX2-1787" fmla="*/ 672918 w 5381929"/>
                <a:gd name="connsiteY2-1788" fmla="*/ 2222023 h 5892188"/>
                <a:gd name="connsiteX3-1789" fmla="*/ 583 w 5381929"/>
                <a:gd name="connsiteY3-1790" fmla="*/ 3053295 h 5892188"/>
                <a:gd name="connsiteX4-1791" fmla="*/ 510946 w 5381929"/>
                <a:gd name="connsiteY4-1792" fmla="*/ 3329742 h 5892188"/>
                <a:gd name="connsiteX5-1793" fmla="*/ 339858 w 5381929"/>
                <a:gd name="connsiteY5-1794" fmla="*/ 3736541 h 5892188"/>
                <a:gd name="connsiteX6-1795" fmla="*/ 531244 w 5381929"/>
                <a:gd name="connsiteY6-1796" fmla="*/ 3872002 h 5892188"/>
                <a:gd name="connsiteX7-1797" fmla="*/ 372722 w 5381929"/>
                <a:gd name="connsiteY7-1798" fmla="*/ 4063388 h 5892188"/>
                <a:gd name="connsiteX8-1799" fmla="*/ 564108 w 5381929"/>
                <a:gd name="connsiteY8-1800" fmla="*/ 4318570 h 5892188"/>
                <a:gd name="connsiteX9-1801" fmla="*/ 500313 w 5381929"/>
                <a:gd name="connsiteY9-1802" fmla="*/ 4977788 h 5892188"/>
                <a:gd name="connsiteX10-1803" fmla="*/ 1754955 w 5381929"/>
                <a:gd name="connsiteY10-1804" fmla="*/ 5040755 h 5892188"/>
                <a:gd name="connsiteX11-1805" fmla="*/ 1946341 w 5381929"/>
                <a:gd name="connsiteY11-1806" fmla="*/ 5892188 h 5892188"/>
                <a:gd name="connsiteX12-1807" fmla="*/ 4785234 w 5381929"/>
                <a:gd name="connsiteY12-1808" fmla="*/ 5860291 h 5892188"/>
                <a:gd name="connsiteX13-1809" fmla="*/ 4891560 w 5381929"/>
                <a:gd name="connsiteY13-1810" fmla="*/ 3521128 h 5892188"/>
                <a:gd name="connsiteX14-1811" fmla="*/ 3030862 w 5381929"/>
                <a:gd name="connsiteY14-1812" fmla="*/ 1751 h 5892188"/>
                <a:gd name="connsiteX0-1813" fmla="*/ 3031042 w 5382109"/>
                <a:gd name="connsiteY0-1814" fmla="*/ 1751 h 5892188"/>
                <a:gd name="connsiteX1-1815" fmla="*/ 927222 w 5382109"/>
                <a:gd name="connsiteY1-1816" fmla="*/ 868002 h 5892188"/>
                <a:gd name="connsiteX2-1817" fmla="*/ 577563 w 5382109"/>
                <a:gd name="connsiteY2-1818" fmla="*/ 2303910 h 5892188"/>
                <a:gd name="connsiteX3-1819" fmla="*/ 763 w 5382109"/>
                <a:gd name="connsiteY3-1820" fmla="*/ 3053295 h 5892188"/>
                <a:gd name="connsiteX4-1821" fmla="*/ 511126 w 5382109"/>
                <a:gd name="connsiteY4-1822" fmla="*/ 3329742 h 5892188"/>
                <a:gd name="connsiteX5-1823" fmla="*/ 340038 w 5382109"/>
                <a:gd name="connsiteY5-1824" fmla="*/ 3736541 h 5892188"/>
                <a:gd name="connsiteX6-1825" fmla="*/ 531424 w 5382109"/>
                <a:gd name="connsiteY6-1826" fmla="*/ 3872002 h 5892188"/>
                <a:gd name="connsiteX7-1827" fmla="*/ 372902 w 5382109"/>
                <a:gd name="connsiteY7-1828" fmla="*/ 4063388 h 5892188"/>
                <a:gd name="connsiteX8-1829" fmla="*/ 564288 w 5382109"/>
                <a:gd name="connsiteY8-1830" fmla="*/ 4318570 h 5892188"/>
                <a:gd name="connsiteX9-1831" fmla="*/ 500493 w 5382109"/>
                <a:gd name="connsiteY9-1832" fmla="*/ 4977788 h 5892188"/>
                <a:gd name="connsiteX10-1833" fmla="*/ 1755135 w 5382109"/>
                <a:gd name="connsiteY10-1834" fmla="*/ 5040755 h 5892188"/>
                <a:gd name="connsiteX11-1835" fmla="*/ 1946521 w 5382109"/>
                <a:gd name="connsiteY11-1836" fmla="*/ 5892188 h 5892188"/>
                <a:gd name="connsiteX12-1837" fmla="*/ 4785414 w 5382109"/>
                <a:gd name="connsiteY12-1838" fmla="*/ 5860291 h 5892188"/>
                <a:gd name="connsiteX13-1839" fmla="*/ 4891740 w 5382109"/>
                <a:gd name="connsiteY13-1840" fmla="*/ 3521128 h 5892188"/>
                <a:gd name="connsiteX14-1841" fmla="*/ 3031042 w 5382109"/>
                <a:gd name="connsiteY14-1842" fmla="*/ 1751 h 5892188"/>
                <a:gd name="connsiteX0-1843" fmla="*/ 3031042 w 5382109"/>
                <a:gd name="connsiteY0-1844" fmla="*/ 2101 h 5892538"/>
                <a:gd name="connsiteX1-1845" fmla="*/ 913575 w 5382109"/>
                <a:gd name="connsiteY1-1846" fmla="*/ 827408 h 5892538"/>
                <a:gd name="connsiteX2-1847" fmla="*/ 577563 w 5382109"/>
                <a:gd name="connsiteY2-1848" fmla="*/ 2304260 h 5892538"/>
                <a:gd name="connsiteX3-1849" fmla="*/ 763 w 5382109"/>
                <a:gd name="connsiteY3-1850" fmla="*/ 3053645 h 5892538"/>
                <a:gd name="connsiteX4-1851" fmla="*/ 511126 w 5382109"/>
                <a:gd name="connsiteY4-1852" fmla="*/ 3330092 h 5892538"/>
                <a:gd name="connsiteX5-1853" fmla="*/ 340038 w 5382109"/>
                <a:gd name="connsiteY5-1854" fmla="*/ 3736891 h 5892538"/>
                <a:gd name="connsiteX6-1855" fmla="*/ 531424 w 5382109"/>
                <a:gd name="connsiteY6-1856" fmla="*/ 3872352 h 5892538"/>
                <a:gd name="connsiteX7-1857" fmla="*/ 372902 w 5382109"/>
                <a:gd name="connsiteY7-1858" fmla="*/ 4063738 h 5892538"/>
                <a:gd name="connsiteX8-1859" fmla="*/ 564288 w 5382109"/>
                <a:gd name="connsiteY8-1860" fmla="*/ 4318920 h 5892538"/>
                <a:gd name="connsiteX9-1861" fmla="*/ 500493 w 5382109"/>
                <a:gd name="connsiteY9-1862" fmla="*/ 4978138 h 5892538"/>
                <a:gd name="connsiteX10-1863" fmla="*/ 1755135 w 5382109"/>
                <a:gd name="connsiteY10-1864" fmla="*/ 5041105 h 5892538"/>
                <a:gd name="connsiteX11-1865" fmla="*/ 1946521 w 5382109"/>
                <a:gd name="connsiteY11-1866" fmla="*/ 5892538 h 5892538"/>
                <a:gd name="connsiteX12-1867" fmla="*/ 4785414 w 5382109"/>
                <a:gd name="connsiteY12-1868" fmla="*/ 5860641 h 5892538"/>
                <a:gd name="connsiteX13-1869" fmla="*/ 4891740 w 5382109"/>
                <a:gd name="connsiteY13-1870" fmla="*/ 3521478 h 5892538"/>
                <a:gd name="connsiteX14-1871" fmla="*/ 3031042 w 5382109"/>
                <a:gd name="connsiteY14-1872" fmla="*/ 2101 h 5892538"/>
                <a:gd name="connsiteX0-1873" fmla="*/ 3031042 w 5382109"/>
                <a:gd name="connsiteY0-1874" fmla="*/ 941 h 5891378"/>
                <a:gd name="connsiteX1-1875" fmla="*/ 886280 w 5382109"/>
                <a:gd name="connsiteY1-1876" fmla="*/ 1071908 h 5891378"/>
                <a:gd name="connsiteX2-1877" fmla="*/ 577563 w 5382109"/>
                <a:gd name="connsiteY2-1878" fmla="*/ 2303100 h 5891378"/>
                <a:gd name="connsiteX3-1879" fmla="*/ 763 w 5382109"/>
                <a:gd name="connsiteY3-1880" fmla="*/ 3052485 h 5891378"/>
                <a:gd name="connsiteX4-1881" fmla="*/ 511126 w 5382109"/>
                <a:gd name="connsiteY4-1882" fmla="*/ 3328932 h 5891378"/>
                <a:gd name="connsiteX5-1883" fmla="*/ 340038 w 5382109"/>
                <a:gd name="connsiteY5-1884" fmla="*/ 3735731 h 5891378"/>
                <a:gd name="connsiteX6-1885" fmla="*/ 531424 w 5382109"/>
                <a:gd name="connsiteY6-1886" fmla="*/ 3871192 h 5891378"/>
                <a:gd name="connsiteX7-1887" fmla="*/ 372902 w 5382109"/>
                <a:gd name="connsiteY7-1888" fmla="*/ 4062578 h 5891378"/>
                <a:gd name="connsiteX8-1889" fmla="*/ 564288 w 5382109"/>
                <a:gd name="connsiteY8-1890" fmla="*/ 4317760 h 5891378"/>
                <a:gd name="connsiteX9-1891" fmla="*/ 500493 w 5382109"/>
                <a:gd name="connsiteY9-1892" fmla="*/ 4976978 h 5891378"/>
                <a:gd name="connsiteX10-1893" fmla="*/ 1755135 w 5382109"/>
                <a:gd name="connsiteY10-1894" fmla="*/ 5039945 h 5891378"/>
                <a:gd name="connsiteX11-1895" fmla="*/ 1946521 w 5382109"/>
                <a:gd name="connsiteY11-1896" fmla="*/ 5891378 h 5891378"/>
                <a:gd name="connsiteX12-1897" fmla="*/ 4785414 w 5382109"/>
                <a:gd name="connsiteY12-1898" fmla="*/ 5859481 h 5891378"/>
                <a:gd name="connsiteX13-1899" fmla="*/ 4891740 w 5382109"/>
                <a:gd name="connsiteY13-1900" fmla="*/ 3520318 h 5891378"/>
                <a:gd name="connsiteX14-1901" fmla="*/ 3031042 w 5382109"/>
                <a:gd name="connsiteY14-1902" fmla="*/ 941 h 5891378"/>
                <a:gd name="connsiteX0-1903" fmla="*/ 3031042 w 5382109"/>
                <a:gd name="connsiteY0-1904" fmla="*/ 753 h 5891190"/>
                <a:gd name="connsiteX1-1905" fmla="*/ 886280 w 5382109"/>
                <a:gd name="connsiteY1-1906" fmla="*/ 1071720 h 5891190"/>
                <a:gd name="connsiteX2-1907" fmla="*/ 577563 w 5382109"/>
                <a:gd name="connsiteY2-1908" fmla="*/ 2302912 h 5891190"/>
                <a:gd name="connsiteX3-1909" fmla="*/ 763 w 5382109"/>
                <a:gd name="connsiteY3-1910" fmla="*/ 3052297 h 5891190"/>
                <a:gd name="connsiteX4-1911" fmla="*/ 511126 w 5382109"/>
                <a:gd name="connsiteY4-1912" fmla="*/ 3328744 h 5891190"/>
                <a:gd name="connsiteX5-1913" fmla="*/ 340038 w 5382109"/>
                <a:gd name="connsiteY5-1914" fmla="*/ 3735543 h 5891190"/>
                <a:gd name="connsiteX6-1915" fmla="*/ 531424 w 5382109"/>
                <a:gd name="connsiteY6-1916" fmla="*/ 3871004 h 5891190"/>
                <a:gd name="connsiteX7-1917" fmla="*/ 372902 w 5382109"/>
                <a:gd name="connsiteY7-1918" fmla="*/ 4062390 h 5891190"/>
                <a:gd name="connsiteX8-1919" fmla="*/ 564288 w 5382109"/>
                <a:gd name="connsiteY8-1920" fmla="*/ 4317572 h 5891190"/>
                <a:gd name="connsiteX9-1921" fmla="*/ 500493 w 5382109"/>
                <a:gd name="connsiteY9-1922" fmla="*/ 4976790 h 5891190"/>
                <a:gd name="connsiteX10-1923" fmla="*/ 1755135 w 5382109"/>
                <a:gd name="connsiteY10-1924" fmla="*/ 5039757 h 5891190"/>
                <a:gd name="connsiteX11-1925" fmla="*/ 1946521 w 5382109"/>
                <a:gd name="connsiteY11-1926" fmla="*/ 5891190 h 5891190"/>
                <a:gd name="connsiteX12-1927" fmla="*/ 4785414 w 5382109"/>
                <a:gd name="connsiteY12-1928" fmla="*/ 5859293 h 5891190"/>
                <a:gd name="connsiteX13-1929" fmla="*/ 4891740 w 5382109"/>
                <a:gd name="connsiteY13-1930" fmla="*/ 3520130 h 5891190"/>
                <a:gd name="connsiteX14-1931" fmla="*/ 3031042 w 5382109"/>
                <a:gd name="connsiteY14-1932" fmla="*/ 753 h 5891190"/>
                <a:gd name="connsiteX0-1933" fmla="*/ 3031042 w 5382109"/>
                <a:gd name="connsiteY0-1934" fmla="*/ 753 h 5891190"/>
                <a:gd name="connsiteX1-1935" fmla="*/ 886280 w 5382109"/>
                <a:gd name="connsiteY1-1936" fmla="*/ 1071720 h 5891190"/>
                <a:gd name="connsiteX2-1937" fmla="*/ 577563 w 5382109"/>
                <a:gd name="connsiteY2-1938" fmla="*/ 2302912 h 5891190"/>
                <a:gd name="connsiteX3-1939" fmla="*/ 763 w 5382109"/>
                <a:gd name="connsiteY3-1940" fmla="*/ 3052297 h 5891190"/>
                <a:gd name="connsiteX4-1941" fmla="*/ 511126 w 5382109"/>
                <a:gd name="connsiteY4-1942" fmla="*/ 3328744 h 5891190"/>
                <a:gd name="connsiteX5-1943" fmla="*/ 340038 w 5382109"/>
                <a:gd name="connsiteY5-1944" fmla="*/ 3735543 h 5891190"/>
                <a:gd name="connsiteX6-1945" fmla="*/ 531424 w 5382109"/>
                <a:gd name="connsiteY6-1946" fmla="*/ 3871004 h 5891190"/>
                <a:gd name="connsiteX7-1947" fmla="*/ 372902 w 5382109"/>
                <a:gd name="connsiteY7-1948" fmla="*/ 4062390 h 5891190"/>
                <a:gd name="connsiteX8-1949" fmla="*/ 564288 w 5382109"/>
                <a:gd name="connsiteY8-1950" fmla="*/ 4317572 h 5891190"/>
                <a:gd name="connsiteX9-1951" fmla="*/ 500493 w 5382109"/>
                <a:gd name="connsiteY9-1952" fmla="*/ 4976790 h 5891190"/>
                <a:gd name="connsiteX10-1953" fmla="*/ 1755135 w 5382109"/>
                <a:gd name="connsiteY10-1954" fmla="*/ 5039757 h 5891190"/>
                <a:gd name="connsiteX11-1955" fmla="*/ 1946521 w 5382109"/>
                <a:gd name="connsiteY11-1956" fmla="*/ 5891190 h 5891190"/>
                <a:gd name="connsiteX12-1957" fmla="*/ 4785414 w 5382109"/>
                <a:gd name="connsiteY12-1958" fmla="*/ 5859293 h 5891190"/>
                <a:gd name="connsiteX13-1959" fmla="*/ 4891740 w 5382109"/>
                <a:gd name="connsiteY13-1960" fmla="*/ 3520130 h 5891190"/>
                <a:gd name="connsiteX14-1961" fmla="*/ 3031042 w 5382109"/>
                <a:gd name="connsiteY14-1962" fmla="*/ 753 h 5891190"/>
                <a:gd name="connsiteX0-1963" fmla="*/ 3031042 w 5382109"/>
                <a:gd name="connsiteY0-1964" fmla="*/ 792 h 5891229"/>
                <a:gd name="connsiteX1-1965" fmla="*/ 777098 w 5382109"/>
                <a:gd name="connsiteY1-1966" fmla="*/ 1044464 h 5891229"/>
                <a:gd name="connsiteX2-1967" fmla="*/ 577563 w 5382109"/>
                <a:gd name="connsiteY2-1968" fmla="*/ 2302951 h 5891229"/>
                <a:gd name="connsiteX3-1969" fmla="*/ 763 w 5382109"/>
                <a:gd name="connsiteY3-1970" fmla="*/ 3052336 h 5891229"/>
                <a:gd name="connsiteX4-1971" fmla="*/ 511126 w 5382109"/>
                <a:gd name="connsiteY4-1972" fmla="*/ 3328783 h 5891229"/>
                <a:gd name="connsiteX5-1973" fmla="*/ 340038 w 5382109"/>
                <a:gd name="connsiteY5-1974" fmla="*/ 3735582 h 5891229"/>
                <a:gd name="connsiteX6-1975" fmla="*/ 531424 w 5382109"/>
                <a:gd name="connsiteY6-1976" fmla="*/ 3871043 h 5891229"/>
                <a:gd name="connsiteX7-1977" fmla="*/ 372902 w 5382109"/>
                <a:gd name="connsiteY7-1978" fmla="*/ 4062429 h 5891229"/>
                <a:gd name="connsiteX8-1979" fmla="*/ 564288 w 5382109"/>
                <a:gd name="connsiteY8-1980" fmla="*/ 4317611 h 5891229"/>
                <a:gd name="connsiteX9-1981" fmla="*/ 500493 w 5382109"/>
                <a:gd name="connsiteY9-1982" fmla="*/ 4976829 h 5891229"/>
                <a:gd name="connsiteX10-1983" fmla="*/ 1755135 w 5382109"/>
                <a:gd name="connsiteY10-1984" fmla="*/ 5039796 h 5891229"/>
                <a:gd name="connsiteX11-1985" fmla="*/ 1946521 w 5382109"/>
                <a:gd name="connsiteY11-1986" fmla="*/ 5891229 h 5891229"/>
                <a:gd name="connsiteX12-1987" fmla="*/ 4785414 w 5382109"/>
                <a:gd name="connsiteY12-1988" fmla="*/ 5859332 h 5891229"/>
                <a:gd name="connsiteX13-1989" fmla="*/ 4891740 w 5382109"/>
                <a:gd name="connsiteY13-1990" fmla="*/ 3520169 h 5891229"/>
                <a:gd name="connsiteX14-1991" fmla="*/ 3031042 w 5382109"/>
                <a:gd name="connsiteY14-1992" fmla="*/ 792 h 5891229"/>
                <a:gd name="connsiteX0-1993" fmla="*/ 3031042 w 5382109"/>
                <a:gd name="connsiteY0-1994" fmla="*/ 792 h 5891229"/>
                <a:gd name="connsiteX1-1995" fmla="*/ 777098 w 5382109"/>
                <a:gd name="connsiteY1-1996" fmla="*/ 1044464 h 5891229"/>
                <a:gd name="connsiteX2-1997" fmla="*/ 577563 w 5382109"/>
                <a:gd name="connsiteY2-1998" fmla="*/ 2302951 h 5891229"/>
                <a:gd name="connsiteX3-1999" fmla="*/ 763 w 5382109"/>
                <a:gd name="connsiteY3-2000" fmla="*/ 3052336 h 5891229"/>
                <a:gd name="connsiteX4-2001" fmla="*/ 511126 w 5382109"/>
                <a:gd name="connsiteY4-2002" fmla="*/ 3328783 h 5891229"/>
                <a:gd name="connsiteX5-2003" fmla="*/ 340038 w 5382109"/>
                <a:gd name="connsiteY5-2004" fmla="*/ 3735582 h 5891229"/>
                <a:gd name="connsiteX6-2005" fmla="*/ 531424 w 5382109"/>
                <a:gd name="connsiteY6-2006" fmla="*/ 3871043 h 5891229"/>
                <a:gd name="connsiteX7-2007" fmla="*/ 372902 w 5382109"/>
                <a:gd name="connsiteY7-2008" fmla="*/ 4062429 h 5891229"/>
                <a:gd name="connsiteX8-2009" fmla="*/ 564288 w 5382109"/>
                <a:gd name="connsiteY8-2010" fmla="*/ 4317611 h 5891229"/>
                <a:gd name="connsiteX9-2011" fmla="*/ 500493 w 5382109"/>
                <a:gd name="connsiteY9-2012" fmla="*/ 4976829 h 5891229"/>
                <a:gd name="connsiteX10-2013" fmla="*/ 1755135 w 5382109"/>
                <a:gd name="connsiteY10-2014" fmla="*/ 5039796 h 5891229"/>
                <a:gd name="connsiteX11-2015" fmla="*/ 1946521 w 5382109"/>
                <a:gd name="connsiteY11-2016" fmla="*/ 5891229 h 5891229"/>
                <a:gd name="connsiteX12-2017" fmla="*/ 4785414 w 5382109"/>
                <a:gd name="connsiteY12-2018" fmla="*/ 5859332 h 5891229"/>
                <a:gd name="connsiteX13-2019" fmla="*/ 4891740 w 5382109"/>
                <a:gd name="connsiteY13-2020" fmla="*/ 3520169 h 5891229"/>
                <a:gd name="connsiteX14-2021" fmla="*/ 3031042 w 5382109"/>
                <a:gd name="connsiteY14-2022" fmla="*/ 792 h 5891229"/>
                <a:gd name="connsiteX0-2023" fmla="*/ 3031042 w 5382109"/>
                <a:gd name="connsiteY0-2024" fmla="*/ 792 h 5891229"/>
                <a:gd name="connsiteX1-2025" fmla="*/ 777098 w 5382109"/>
                <a:gd name="connsiteY1-2026" fmla="*/ 1044464 h 5891229"/>
                <a:gd name="connsiteX2-2027" fmla="*/ 577563 w 5382109"/>
                <a:gd name="connsiteY2-2028" fmla="*/ 2302951 h 5891229"/>
                <a:gd name="connsiteX3-2029" fmla="*/ 763 w 5382109"/>
                <a:gd name="connsiteY3-2030" fmla="*/ 3052336 h 5891229"/>
                <a:gd name="connsiteX4-2031" fmla="*/ 511126 w 5382109"/>
                <a:gd name="connsiteY4-2032" fmla="*/ 3328783 h 5891229"/>
                <a:gd name="connsiteX5-2033" fmla="*/ 340038 w 5382109"/>
                <a:gd name="connsiteY5-2034" fmla="*/ 3735582 h 5891229"/>
                <a:gd name="connsiteX6-2035" fmla="*/ 531424 w 5382109"/>
                <a:gd name="connsiteY6-2036" fmla="*/ 3871043 h 5891229"/>
                <a:gd name="connsiteX7-2037" fmla="*/ 372902 w 5382109"/>
                <a:gd name="connsiteY7-2038" fmla="*/ 4062429 h 5891229"/>
                <a:gd name="connsiteX8-2039" fmla="*/ 564288 w 5382109"/>
                <a:gd name="connsiteY8-2040" fmla="*/ 4317611 h 5891229"/>
                <a:gd name="connsiteX9-2041" fmla="*/ 500493 w 5382109"/>
                <a:gd name="connsiteY9-2042" fmla="*/ 4976829 h 5891229"/>
                <a:gd name="connsiteX10-2043" fmla="*/ 1755135 w 5382109"/>
                <a:gd name="connsiteY10-2044" fmla="*/ 5039796 h 5891229"/>
                <a:gd name="connsiteX11-2045" fmla="*/ 1946521 w 5382109"/>
                <a:gd name="connsiteY11-2046" fmla="*/ 5891229 h 5891229"/>
                <a:gd name="connsiteX12-2047" fmla="*/ 4785414 w 5382109"/>
                <a:gd name="connsiteY12-2048" fmla="*/ 5859332 h 5891229"/>
                <a:gd name="connsiteX13-2049" fmla="*/ 4891740 w 5382109"/>
                <a:gd name="connsiteY13-2050" fmla="*/ 3520169 h 5891229"/>
                <a:gd name="connsiteX14-2051" fmla="*/ 3031042 w 5382109"/>
                <a:gd name="connsiteY14-2052" fmla="*/ 792 h 5891229"/>
                <a:gd name="connsiteX0-2053" fmla="*/ 3031042 w 5382109"/>
                <a:gd name="connsiteY0-2054" fmla="*/ 627 h 5891064"/>
                <a:gd name="connsiteX1-2055" fmla="*/ 777098 w 5382109"/>
                <a:gd name="connsiteY1-2056" fmla="*/ 1180776 h 5891064"/>
                <a:gd name="connsiteX2-2057" fmla="*/ 577563 w 5382109"/>
                <a:gd name="connsiteY2-2058" fmla="*/ 2302786 h 5891064"/>
                <a:gd name="connsiteX3-2059" fmla="*/ 763 w 5382109"/>
                <a:gd name="connsiteY3-2060" fmla="*/ 3052171 h 5891064"/>
                <a:gd name="connsiteX4-2061" fmla="*/ 511126 w 5382109"/>
                <a:gd name="connsiteY4-2062" fmla="*/ 3328618 h 5891064"/>
                <a:gd name="connsiteX5-2063" fmla="*/ 340038 w 5382109"/>
                <a:gd name="connsiteY5-2064" fmla="*/ 3735417 h 5891064"/>
                <a:gd name="connsiteX6-2065" fmla="*/ 531424 w 5382109"/>
                <a:gd name="connsiteY6-2066" fmla="*/ 3870878 h 5891064"/>
                <a:gd name="connsiteX7-2067" fmla="*/ 372902 w 5382109"/>
                <a:gd name="connsiteY7-2068" fmla="*/ 4062264 h 5891064"/>
                <a:gd name="connsiteX8-2069" fmla="*/ 564288 w 5382109"/>
                <a:gd name="connsiteY8-2070" fmla="*/ 4317446 h 5891064"/>
                <a:gd name="connsiteX9-2071" fmla="*/ 500493 w 5382109"/>
                <a:gd name="connsiteY9-2072" fmla="*/ 4976664 h 5891064"/>
                <a:gd name="connsiteX10-2073" fmla="*/ 1755135 w 5382109"/>
                <a:gd name="connsiteY10-2074" fmla="*/ 5039631 h 5891064"/>
                <a:gd name="connsiteX11-2075" fmla="*/ 1946521 w 5382109"/>
                <a:gd name="connsiteY11-2076" fmla="*/ 5891064 h 5891064"/>
                <a:gd name="connsiteX12-2077" fmla="*/ 4785414 w 5382109"/>
                <a:gd name="connsiteY12-2078" fmla="*/ 5859167 h 5891064"/>
                <a:gd name="connsiteX13-2079" fmla="*/ 4891740 w 5382109"/>
                <a:gd name="connsiteY13-2080" fmla="*/ 3520004 h 5891064"/>
                <a:gd name="connsiteX14-2081" fmla="*/ 3031042 w 5382109"/>
                <a:gd name="connsiteY14-2082" fmla="*/ 627 h 5891064"/>
                <a:gd name="connsiteX0-2083" fmla="*/ 3031042 w 5382109"/>
                <a:gd name="connsiteY0-2084" fmla="*/ 968 h 5891405"/>
                <a:gd name="connsiteX1-2085" fmla="*/ 777098 w 5382109"/>
                <a:gd name="connsiteY1-2086" fmla="*/ 1181117 h 5891405"/>
                <a:gd name="connsiteX2-2087" fmla="*/ 577563 w 5382109"/>
                <a:gd name="connsiteY2-2088" fmla="*/ 2303127 h 5891405"/>
                <a:gd name="connsiteX3-2089" fmla="*/ 763 w 5382109"/>
                <a:gd name="connsiteY3-2090" fmla="*/ 3052512 h 5891405"/>
                <a:gd name="connsiteX4-2091" fmla="*/ 511126 w 5382109"/>
                <a:gd name="connsiteY4-2092" fmla="*/ 3328959 h 5891405"/>
                <a:gd name="connsiteX5-2093" fmla="*/ 340038 w 5382109"/>
                <a:gd name="connsiteY5-2094" fmla="*/ 3735758 h 5891405"/>
                <a:gd name="connsiteX6-2095" fmla="*/ 531424 w 5382109"/>
                <a:gd name="connsiteY6-2096" fmla="*/ 3871219 h 5891405"/>
                <a:gd name="connsiteX7-2097" fmla="*/ 372902 w 5382109"/>
                <a:gd name="connsiteY7-2098" fmla="*/ 4062605 h 5891405"/>
                <a:gd name="connsiteX8-2099" fmla="*/ 564288 w 5382109"/>
                <a:gd name="connsiteY8-2100" fmla="*/ 4317787 h 5891405"/>
                <a:gd name="connsiteX9-2101" fmla="*/ 500493 w 5382109"/>
                <a:gd name="connsiteY9-2102" fmla="*/ 4977005 h 5891405"/>
                <a:gd name="connsiteX10-2103" fmla="*/ 1755135 w 5382109"/>
                <a:gd name="connsiteY10-2104" fmla="*/ 5039972 h 5891405"/>
                <a:gd name="connsiteX11-2105" fmla="*/ 1946521 w 5382109"/>
                <a:gd name="connsiteY11-2106" fmla="*/ 5891405 h 5891405"/>
                <a:gd name="connsiteX12-2107" fmla="*/ 4785414 w 5382109"/>
                <a:gd name="connsiteY12-2108" fmla="*/ 5859508 h 5891405"/>
                <a:gd name="connsiteX13-2109" fmla="*/ 4891740 w 5382109"/>
                <a:gd name="connsiteY13-2110" fmla="*/ 3520345 h 5891405"/>
                <a:gd name="connsiteX14-2111" fmla="*/ 3031042 w 5382109"/>
                <a:gd name="connsiteY14-2112" fmla="*/ 968 h 5891405"/>
                <a:gd name="connsiteX0-2113" fmla="*/ 3031042 w 5382109"/>
                <a:gd name="connsiteY0-2114" fmla="*/ 968 h 5891405"/>
                <a:gd name="connsiteX1-2115" fmla="*/ 777098 w 5382109"/>
                <a:gd name="connsiteY1-2116" fmla="*/ 1181117 h 5891405"/>
                <a:gd name="connsiteX2-2117" fmla="*/ 577563 w 5382109"/>
                <a:gd name="connsiteY2-2118" fmla="*/ 2303127 h 5891405"/>
                <a:gd name="connsiteX3-2119" fmla="*/ 763 w 5382109"/>
                <a:gd name="connsiteY3-2120" fmla="*/ 3052512 h 5891405"/>
                <a:gd name="connsiteX4-2121" fmla="*/ 511126 w 5382109"/>
                <a:gd name="connsiteY4-2122" fmla="*/ 3328959 h 5891405"/>
                <a:gd name="connsiteX5-2123" fmla="*/ 340038 w 5382109"/>
                <a:gd name="connsiteY5-2124" fmla="*/ 3735758 h 5891405"/>
                <a:gd name="connsiteX6-2125" fmla="*/ 531424 w 5382109"/>
                <a:gd name="connsiteY6-2126" fmla="*/ 3871219 h 5891405"/>
                <a:gd name="connsiteX7-2127" fmla="*/ 372902 w 5382109"/>
                <a:gd name="connsiteY7-2128" fmla="*/ 4062605 h 5891405"/>
                <a:gd name="connsiteX8-2129" fmla="*/ 564288 w 5382109"/>
                <a:gd name="connsiteY8-2130" fmla="*/ 4317787 h 5891405"/>
                <a:gd name="connsiteX9-2131" fmla="*/ 500493 w 5382109"/>
                <a:gd name="connsiteY9-2132" fmla="*/ 4977005 h 5891405"/>
                <a:gd name="connsiteX10-2133" fmla="*/ 1755135 w 5382109"/>
                <a:gd name="connsiteY10-2134" fmla="*/ 5039972 h 5891405"/>
                <a:gd name="connsiteX11-2135" fmla="*/ 1946521 w 5382109"/>
                <a:gd name="connsiteY11-2136" fmla="*/ 5891405 h 5891405"/>
                <a:gd name="connsiteX12-2137" fmla="*/ 4785414 w 5382109"/>
                <a:gd name="connsiteY12-2138" fmla="*/ 5859508 h 5891405"/>
                <a:gd name="connsiteX13-2139" fmla="*/ 4891740 w 5382109"/>
                <a:gd name="connsiteY13-2140" fmla="*/ 3520345 h 5891405"/>
                <a:gd name="connsiteX14-2141" fmla="*/ 3031042 w 5382109"/>
                <a:gd name="connsiteY14-2142" fmla="*/ 968 h 5891405"/>
                <a:gd name="connsiteX0-2143" fmla="*/ 3031204 w 5382271"/>
                <a:gd name="connsiteY0-2144" fmla="*/ 968 h 5891405"/>
                <a:gd name="connsiteX1-2145" fmla="*/ 777260 w 5382271"/>
                <a:gd name="connsiteY1-2146" fmla="*/ 1181117 h 5891405"/>
                <a:gd name="connsiteX2-2147" fmla="*/ 523134 w 5382271"/>
                <a:gd name="connsiteY2-2148" fmla="*/ 2303127 h 5891405"/>
                <a:gd name="connsiteX3-2149" fmla="*/ 925 w 5382271"/>
                <a:gd name="connsiteY3-2150" fmla="*/ 3052512 h 5891405"/>
                <a:gd name="connsiteX4-2151" fmla="*/ 511288 w 5382271"/>
                <a:gd name="connsiteY4-2152" fmla="*/ 3328959 h 5891405"/>
                <a:gd name="connsiteX5-2153" fmla="*/ 340200 w 5382271"/>
                <a:gd name="connsiteY5-2154" fmla="*/ 3735758 h 5891405"/>
                <a:gd name="connsiteX6-2155" fmla="*/ 531586 w 5382271"/>
                <a:gd name="connsiteY6-2156" fmla="*/ 3871219 h 5891405"/>
                <a:gd name="connsiteX7-2157" fmla="*/ 373064 w 5382271"/>
                <a:gd name="connsiteY7-2158" fmla="*/ 4062605 h 5891405"/>
                <a:gd name="connsiteX8-2159" fmla="*/ 564450 w 5382271"/>
                <a:gd name="connsiteY8-2160" fmla="*/ 4317787 h 5891405"/>
                <a:gd name="connsiteX9-2161" fmla="*/ 500655 w 5382271"/>
                <a:gd name="connsiteY9-2162" fmla="*/ 4977005 h 5891405"/>
                <a:gd name="connsiteX10-2163" fmla="*/ 1755297 w 5382271"/>
                <a:gd name="connsiteY10-2164" fmla="*/ 5039972 h 5891405"/>
                <a:gd name="connsiteX11-2165" fmla="*/ 1946683 w 5382271"/>
                <a:gd name="connsiteY11-2166" fmla="*/ 5891405 h 5891405"/>
                <a:gd name="connsiteX12-2167" fmla="*/ 4785576 w 5382271"/>
                <a:gd name="connsiteY12-2168" fmla="*/ 5859508 h 5891405"/>
                <a:gd name="connsiteX13-2169" fmla="*/ 4891902 w 5382271"/>
                <a:gd name="connsiteY13-2170" fmla="*/ 3520345 h 5891405"/>
                <a:gd name="connsiteX14-2171" fmla="*/ 3031204 w 5382271"/>
                <a:gd name="connsiteY14-2172" fmla="*/ 968 h 5891405"/>
                <a:gd name="connsiteX0-2173" fmla="*/ 3031204 w 5382271"/>
                <a:gd name="connsiteY0-2174" fmla="*/ 968 h 5891405"/>
                <a:gd name="connsiteX1-2175" fmla="*/ 777260 w 5382271"/>
                <a:gd name="connsiteY1-2176" fmla="*/ 1181117 h 5891405"/>
                <a:gd name="connsiteX2-2177" fmla="*/ 523134 w 5382271"/>
                <a:gd name="connsiteY2-2178" fmla="*/ 2303127 h 5891405"/>
                <a:gd name="connsiteX3-2179" fmla="*/ 925 w 5382271"/>
                <a:gd name="connsiteY3-2180" fmla="*/ 3052512 h 5891405"/>
                <a:gd name="connsiteX4-2181" fmla="*/ 511288 w 5382271"/>
                <a:gd name="connsiteY4-2182" fmla="*/ 3328959 h 5891405"/>
                <a:gd name="connsiteX5-2183" fmla="*/ 340200 w 5382271"/>
                <a:gd name="connsiteY5-2184" fmla="*/ 3735758 h 5891405"/>
                <a:gd name="connsiteX6-2185" fmla="*/ 531586 w 5382271"/>
                <a:gd name="connsiteY6-2186" fmla="*/ 3871219 h 5891405"/>
                <a:gd name="connsiteX7-2187" fmla="*/ 373064 w 5382271"/>
                <a:gd name="connsiteY7-2188" fmla="*/ 4062605 h 5891405"/>
                <a:gd name="connsiteX8-2189" fmla="*/ 564450 w 5382271"/>
                <a:gd name="connsiteY8-2190" fmla="*/ 4317787 h 5891405"/>
                <a:gd name="connsiteX9-2191" fmla="*/ 500655 w 5382271"/>
                <a:gd name="connsiteY9-2192" fmla="*/ 4977005 h 5891405"/>
                <a:gd name="connsiteX10-2193" fmla="*/ 1755297 w 5382271"/>
                <a:gd name="connsiteY10-2194" fmla="*/ 5039972 h 5891405"/>
                <a:gd name="connsiteX11-2195" fmla="*/ 1946683 w 5382271"/>
                <a:gd name="connsiteY11-2196" fmla="*/ 5891405 h 5891405"/>
                <a:gd name="connsiteX12-2197" fmla="*/ 4785576 w 5382271"/>
                <a:gd name="connsiteY12-2198" fmla="*/ 5859508 h 5891405"/>
                <a:gd name="connsiteX13-2199" fmla="*/ 4891902 w 5382271"/>
                <a:gd name="connsiteY13-2200" fmla="*/ 3520345 h 5891405"/>
                <a:gd name="connsiteX14-2201" fmla="*/ 3031204 w 5382271"/>
                <a:gd name="connsiteY14-2202" fmla="*/ 968 h 5891405"/>
                <a:gd name="connsiteX0-2203" fmla="*/ 3031204 w 5382271"/>
                <a:gd name="connsiteY0-2204" fmla="*/ 968 h 5891405"/>
                <a:gd name="connsiteX1-2205" fmla="*/ 777260 w 5382271"/>
                <a:gd name="connsiteY1-2206" fmla="*/ 1181117 h 5891405"/>
                <a:gd name="connsiteX2-2207" fmla="*/ 523134 w 5382271"/>
                <a:gd name="connsiteY2-2208" fmla="*/ 2303127 h 5891405"/>
                <a:gd name="connsiteX3-2209" fmla="*/ 925 w 5382271"/>
                <a:gd name="connsiteY3-2210" fmla="*/ 3052512 h 5891405"/>
                <a:gd name="connsiteX4-2211" fmla="*/ 511288 w 5382271"/>
                <a:gd name="connsiteY4-2212" fmla="*/ 3328959 h 5891405"/>
                <a:gd name="connsiteX5-2213" fmla="*/ 340200 w 5382271"/>
                <a:gd name="connsiteY5-2214" fmla="*/ 3735758 h 5891405"/>
                <a:gd name="connsiteX6-2215" fmla="*/ 531586 w 5382271"/>
                <a:gd name="connsiteY6-2216" fmla="*/ 3871219 h 5891405"/>
                <a:gd name="connsiteX7-2217" fmla="*/ 373064 w 5382271"/>
                <a:gd name="connsiteY7-2218" fmla="*/ 4062605 h 5891405"/>
                <a:gd name="connsiteX8-2219" fmla="*/ 564450 w 5382271"/>
                <a:gd name="connsiteY8-2220" fmla="*/ 4317787 h 5891405"/>
                <a:gd name="connsiteX9-2221" fmla="*/ 500655 w 5382271"/>
                <a:gd name="connsiteY9-2222" fmla="*/ 4977005 h 5891405"/>
                <a:gd name="connsiteX10-2223" fmla="*/ 1755297 w 5382271"/>
                <a:gd name="connsiteY10-2224" fmla="*/ 5039972 h 5891405"/>
                <a:gd name="connsiteX11-2225" fmla="*/ 1946683 w 5382271"/>
                <a:gd name="connsiteY11-2226" fmla="*/ 5891405 h 5891405"/>
                <a:gd name="connsiteX12-2227" fmla="*/ 4785576 w 5382271"/>
                <a:gd name="connsiteY12-2228" fmla="*/ 5859508 h 5891405"/>
                <a:gd name="connsiteX13-2229" fmla="*/ 4891902 w 5382271"/>
                <a:gd name="connsiteY13-2230" fmla="*/ 3520345 h 5891405"/>
                <a:gd name="connsiteX14-2231" fmla="*/ 3031204 w 5382271"/>
                <a:gd name="connsiteY14-2232" fmla="*/ 968 h 5891405"/>
                <a:gd name="connsiteX0-2233" fmla="*/ 3038119 w 5389186"/>
                <a:gd name="connsiteY0-2234" fmla="*/ 968 h 5891405"/>
                <a:gd name="connsiteX1-2235" fmla="*/ 784175 w 5389186"/>
                <a:gd name="connsiteY1-2236" fmla="*/ 1181117 h 5891405"/>
                <a:gd name="connsiteX2-2237" fmla="*/ 530049 w 5389186"/>
                <a:gd name="connsiteY2-2238" fmla="*/ 2303127 h 5891405"/>
                <a:gd name="connsiteX3-2239" fmla="*/ 7840 w 5389186"/>
                <a:gd name="connsiteY3-2240" fmla="*/ 3052512 h 5891405"/>
                <a:gd name="connsiteX4-2241" fmla="*/ 518203 w 5389186"/>
                <a:gd name="connsiteY4-2242" fmla="*/ 3328959 h 5891405"/>
                <a:gd name="connsiteX5-2243" fmla="*/ 347115 w 5389186"/>
                <a:gd name="connsiteY5-2244" fmla="*/ 3735758 h 5891405"/>
                <a:gd name="connsiteX6-2245" fmla="*/ 538501 w 5389186"/>
                <a:gd name="connsiteY6-2246" fmla="*/ 3871219 h 5891405"/>
                <a:gd name="connsiteX7-2247" fmla="*/ 379979 w 5389186"/>
                <a:gd name="connsiteY7-2248" fmla="*/ 4062605 h 5891405"/>
                <a:gd name="connsiteX8-2249" fmla="*/ 571365 w 5389186"/>
                <a:gd name="connsiteY8-2250" fmla="*/ 4317787 h 5891405"/>
                <a:gd name="connsiteX9-2251" fmla="*/ 507570 w 5389186"/>
                <a:gd name="connsiteY9-2252" fmla="*/ 4977005 h 5891405"/>
                <a:gd name="connsiteX10-2253" fmla="*/ 1762212 w 5389186"/>
                <a:gd name="connsiteY10-2254" fmla="*/ 5039972 h 5891405"/>
                <a:gd name="connsiteX11-2255" fmla="*/ 1953598 w 5389186"/>
                <a:gd name="connsiteY11-2256" fmla="*/ 5891405 h 5891405"/>
                <a:gd name="connsiteX12-2257" fmla="*/ 4792491 w 5389186"/>
                <a:gd name="connsiteY12-2258" fmla="*/ 5859508 h 5891405"/>
                <a:gd name="connsiteX13-2259" fmla="*/ 4898817 w 5389186"/>
                <a:gd name="connsiteY13-2260" fmla="*/ 3520345 h 5891405"/>
                <a:gd name="connsiteX14-2261" fmla="*/ 3038119 w 5389186"/>
                <a:gd name="connsiteY14-2262" fmla="*/ 968 h 5891405"/>
                <a:gd name="connsiteX0-2263" fmla="*/ 3037057 w 5388124"/>
                <a:gd name="connsiteY0-2264" fmla="*/ 968 h 5891405"/>
                <a:gd name="connsiteX1-2265" fmla="*/ 783113 w 5388124"/>
                <a:gd name="connsiteY1-2266" fmla="*/ 1181117 h 5891405"/>
                <a:gd name="connsiteX2-2267" fmla="*/ 528987 w 5388124"/>
                <a:gd name="connsiteY2-2268" fmla="*/ 2303127 h 5891405"/>
                <a:gd name="connsiteX3-2269" fmla="*/ 6778 w 5388124"/>
                <a:gd name="connsiteY3-2270" fmla="*/ 3052512 h 5891405"/>
                <a:gd name="connsiteX4-2271" fmla="*/ 517141 w 5388124"/>
                <a:gd name="connsiteY4-2272" fmla="*/ 3328959 h 5891405"/>
                <a:gd name="connsiteX5-2273" fmla="*/ 346053 w 5388124"/>
                <a:gd name="connsiteY5-2274" fmla="*/ 3735758 h 5891405"/>
                <a:gd name="connsiteX6-2275" fmla="*/ 537439 w 5388124"/>
                <a:gd name="connsiteY6-2276" fmla="*/ 3871219 h 5891405"/>
                <a:gd name="connsiteX7-2277" fmla="*/ 378917 w 5388124"/>
                <a:gd name="connsiteY7-2278" fmla="*/ 4062605 h 5891405"/>
                <a:gd name="connsiteX8-2279" fmla="*/ 570303 w 5388124"/>
                <a:gd name="connsiteY8-2280" fmla="*/ 4317787 h 5891405"/>
                <a:gd name="connsiteX9-2281" fmla="*/ 506508 w 5388124"/>
                <a:gd name="connsiteY9-2282" fmla="*/ 4977005 h 5891405"/>
                <a:gd name="connsiteX10-2283" fmla="*/ 1761150 w 5388124"/>
                <a:gd name="connsiteY10-2284" fmla="*/ 5039972 h 5891405"/>
                <a:gd name="connsiteX11-2285" fmla="*/ 1952536 w 5388124"/>
                <a:gd name="connsiteY11-2286" fmla="*/ 5891405 h 5891405"/>
                <a:gd name="connsiteX12-2287" fmla="*/ 4791429 w 5388124"/>
                <a:gd name="connsiteY12-2288" fmla="*/ 5859508 h 5891405"/>
                <a:gd name="connsiteX13-2289" fmla="*/ 4897755 w 5388124"/>
                <a:gd name="connsiteY13-2290" fmla="*/ 3520345 h 5891405"/>
                <a:gd name="connsiteX14-2291" fmla="*/ 3037057 w 5388124"/>
                <a:gd name="connsiteY14-2292" fmla="*/ 968 h 5891405"/>
                <a:gd name="connsiteX0-2293" fmla="*/ 3034541 w 5385608"/>
                <a:gd name="connsiteY0-2294" fmla="*/ 968 h 5891405"/>
                <a:gd name="connsiteX1-2295" fmla="*/ 780597 w 5385608"/>
                <a:gd name="connsiteY1-2296" fmla="*/ 1181117 h 5891405"/>
                <a:gd name="connsiteX2-2297" fmla="*/ 526471 w 5385608"/>
                <a:gd name="connsiteY2-2298" fmla="*/ 2303127 h 5891405"/>
                <a:gd name="connsiteX3-2299" fmla="*/ 4262 w 5385608"/>
                <a:gd name="connsiteY3-2300" fmla="*/ 3052512 h 5891405"/>
                <a:gd name="connsiteX4-2301" fmla="*/ 514625 w 5385608"/>
                <a:gd name="connsiteY4-2302" fmla="*/ 3328959 h 5891405"/>
                <a:gd name="connsiteX5-2303" fmla="*/ 343537 w 5385608"/>
                <a:gd name="connsiteY5-2304" fmla="*/ 3735758 h 5891405"/>
                <a:gd name="connsiteX6-2305" fmla="*/ 534923 w 5385608"/>
                <a:gd name="connsiteY6-2306" fmla="*/ 3871219 h 5891405"/>
                <a:gd name="connsiteX7-2307" fmla="*/ 376401 w 5385608"/>
                <a:gd name="connsiteY7-2308" fmla="*/ 4062605 h 5891405"/>
                <a:gd name="connsiteX8-2309" fmla="*/ 567787 w 5385608"/>
                <a:gd name="connsiteY8-2310" fmla="*/ 4317787 h 5891405"/>
                <a:gd name="connsiteX9-2311" fmla="*/ 503992 w 5385608"/>
                <a:gd name="connsiteY9-2312" fmla="*/ 4977005 h 5891405"/>
                <a:gd name="connsiteX10-2313" fmla="*/ 1758634 w 5385608"/>
                <a:gd name="connsiteY10-2314" fmla="*/ 5039972 h 5891405"/>
                <a:gd name="connsiteX11-2315" fmla="*/ 1950020 w 5385608"/>
                <a:gd name="connsiteY11-2316" fmla="*/ 5891405 h 5891405"/>
                <a:gd name="connsiteX12-2317" fmla="*/ 4788913 w 5385608"/>
                <a:gd name="connsiteY12-2318" fmla="*/ 5859508 h 5891405"/>
                <a:gd name="connsiteX13-2319" fmla="*/ 4895239 w 5385608"/>
                <a:gd name="connsiteY13-2320" fmla="*/ 3520345 h 5891405"/>
                <a:gd name="connsiteX14-2321" fmla="*/ 3034541 w 5385608"/>
                <a:gd name="connsiteY14-2322" fmla="*/ 968 h 5891405"/>
                <a:gd name="connsiteX0-2323" fmla="*/ 3034541 w 5385608"/>
                <a:gd name="connsiteY0-2324" fmla="*/ 968 h 5891405"/>
                <a:gd name="connsiteX1-2325" fmla="*/ 780597 w 5385608"/>
                <a:gd name="connsiteY1-2326" fmla="*/ 1181117 h 5891405"/>
                <a:gd name="connsiteX2-2327" fmla="*/ 526471 w 5385608"/>
                <a:gd name="connsiteY2-2328" fmla="*/ 2303127 h 5891405"/>
                <a:gd name="connsiteX3-2329" fmla="*/ 4262 w 5385608"/>
                <a:gd name="connsiteY3-2330" fmla="*/ 3052512 h 5891405"/>
                <a:gd name="connsiteX4-2331" fmla="*/ 514625 w 5385608"/>
                <a:gd name="connsiteY4-2332" fmla="*/ 3328959 h 5891405"/>
                <a:gd name="connsiteX5-2333" fmla="*/ 343537 w 5385608"/>
                <a:gd name="connsiteY5-2334" fmla="*/ 3735758 h 5891405"/>
                <a:gd name="connsiteX6-2335" fmla="*/ 534923 w 5385608"/>
                <a:gd name="connsiteY6-2336" fmla="*/ 3871219 h 5891405"/>
                <a:gd name="connsiteX7-2337" fmla="*/ 376401 w 5385608"/>
                <a:gd name="connsiteY7-2338" fmla="*/ 4062605 h 5891405"/>
                <a:gd name="connsiteX8-2339" fmla="*/ 567787 w 5385608"/>
                <a:gd name="connsiteY8-2340" fmla="*/ 4317787 h 5891405"/>
                <a:gd name="connsiteX9-2341" fmla="*/ 503992 w 5385608"/>
                <a:gd name="connsiteY9-2342" fmla="*/ 4977005 h 5891405"/>
                <a:gd name="connsiteX10-2343" fmla="*/ 1758634 w 5385608"/>
                <a:gd name="connsiteY10-2344" fmla="*/ 5039972 h 5891405"/>
                <a:gd name="connsiteX11-2345" fmla="*/ 1950020 w 5385608"/>
                <a:gd name="connsiteY11-2346" fmla="*/ 5891405 h 5891405"/>
                <a:gd name="connsiteX12-2347" fmla="*/ 4788913 w 5385608"/>
                <a:gd name="connsiteY12-2348" fmla="*/ 5859508 h 5891405"/>
                <a:gd name="connsiteX13-2349" fmla="*/ 4895239 w 5385608"/>
                <a:gd name="connsiteY13-2350" fmla="*/ 3520345 h 5891405"/>
                <a:gd name="connsiteX14-2351" fmla="*/ 3034541 w 5385608"/>
                <a:gd name="connsiteY14-2352" fmla="*/ 968 h 5891405"/>
                <a:gd name="connsiteX0-2353" fmla="*/ 2980702 w 5331769"/>
                <a:gd name="connsiteY0-2354" fmla="*/ 968 h 5891405"/>
                <a:gd name="connsiteX1-2355" fmla="*/ 726758 w 5331769"/>
                <a:gd name="connsiteY1-2356" fmla="*/ 1181117 h 5891405"/>
                <a:gd name="connsiteX2-2357" fmla="*/ 472632 w 5331769"/>
                <a:gd name="connsiteY2-2358" fmla="*/ 2303127 h 5891405"/>
                <a:gd name="connsiteX3-2359" fmla="*/ 5014 w 5331769"/>
                <a:gd name="connsiteY3-2360" fmla="*/ 3079808 h 5891405"/>
                <a:gd name="connsiteX4-2361" fmla="*/ 460786 w 5331769"/>
                <a:gd name="connsiteY4-2362" fmla="*/ 3328959 h 5891405"/>
                <a:gd name="connsiteX5-2363" fmla="*/ 289698 w 5331769"/>
                <a:gd name="connsiteY5-2364" fmla="*/ 3735758 h 5891405"/>
                <a:gd name="connsiteX6-2365" fmla="*/ 481084 w 5331769"/>
                <a:gd name="connsiteY6-2366" fmla="*/ 3871219 h 5891405"/>
                <a:gd name="connsiteX7-2367" fmla="*/ 322562 w 5331769"/>
                <a:gd name="connsiteY7-2368" fmla="*/ 4062605 h 5891405"/>
                <a:gd name="connsiteX8-2369" fmla="*/ 513948 w 5331769"/>
                <a:gd name="connsiteY8-2370" fmla="*/ 4317787 h 5891405"/>
                <a:gd name="connsiteX9-2371" fmla="*/ 450153 w 5331769"/>
                <a:gd name="connsiteY9-2372" fmla="*/ 4977005 h 5891405"/>
                <a:gd name="connsiteX10-2373" fmla="*/ 1704795 w 5331769"/>
                <a:gd name="connsiteY10-2374" fmla="*/ 5039972 h 5891405"/>
                <a:gd name="connsiteX11-2375" fmla="*/ 1896181 w 5331769"/>
                <a:gd name="connsiteY11-2376" fmla="*/ 5891405 h 5891405"/>
                <a:gd name="connsiteX12-2377" fmla="*/ 4735074 w 5331769"/>
                <a:gd name="connsiteY12-2378" fmla="*/ 5859508 h 5891405"/>
                <a:gd name="connsiteX13-2379" fmla="*/ 4841400 w 5331769"/>
                <a:gd name="connsiteY13-2380" fmla="*/ 3520345 h 5891405"/>
                <a:gd name="connsiteX14-2381" fmla="*/ 2980702 w 5331769"/>
                <a:gd name="connsiteY14-2382" fmla="*/ 968 h 5891405"/>
                <a:gd name="connsiteX0-2383" fmla="*/ 2980491 w 5331558"/>
                <a:gd name="connsiteY0-2384" fmla="*/ 968 h 5891405"/>
                <a:gd name="connsiteX1-2385" fmla="*/ 726547 w 5331558"/>
                <a:gd name="connsiteY1-2386" fmla="*/ 1181117 h 5891405"/>
                <a:gd name="connsiteX2-2387" fmla="*/ 486068 w 5331558"/>
                <a:gd name="connsiteY2-2388" fmla="*/ 2371366 h 5891405"/>
                <a:gd name="connsiteX3-2389" fmla="*/ 4803 w 5331558"/>
                <a:gd name="connsiteY3-2390" fmla="*/ 3079808 h 5891405"/>
                <a:gd name="connsiteX4-2391" fmla="*/ 460575 w 5331558"/>
                <a:gd name="connsiteY4-2392" fmla="*/ 3328959 h 5891405"/>
                <a:gd name="connsiteX5-2393" fmla="*/ 289487 w 5331558"/>
                <a:gd name="connsiteY5-2394" fmla="*/ 3735758 h 5891405"/>
                <a:gd name="connsiteX6-2395" fmla="*/ 480873 w 5331558"/>
                <a:gd name="connsiteY6-2396" fmla="*/ 3871219 h 5891405"/>
                <a:gd name="connsiteX7-2397" fmla="*/ 322351 w 5331558"/>
                <a:gd name="connsiteY7-2398" fmla="*/ 4062605 h 5891405"/>
                <a:gd name="connsiteX8-2399" fmla="*/ 513737 w 5331558"/>
                <a:gd name="connsiteY8-2400" fmla="*/ 4317787 h 5891405"/>
                <a:gd name="connsiteX9-2401" fmla="*/ 449942 w 5331558"/>
                <a:gd name="connsiteY9-2402" fmla="*/ 4977005 h 5891405"/>
                <a:gd name="connsiteX10-2403" fmla="*/ 1704584 w 5331558"/>
                <a:gd name="connsiteY10-2404" fmla="*/ 5039972 h 5891405"/>
                <a:gd name="connsiteX11-2405" fmla="*/ 1895970 w 5331558"/>
                <a:gd name="connsiteY11-2406" fmla="*/ 5891405 h 5891405"/>
                <a:gd name="connsiteX12-2407" fmla="*/ 4734863 w 5331558"/>
                <a:gd name="connsiteY12-2408" fmla="*/ 5859508 h 5891405"/>
                <a:gd name="connsiteX13-2409" fmla="*/ 4841189 w 5331558"/>
                <a:gd name="connsiteY13-2410" fmla="*/ 3520345 h 5891405"/>
                <a:gd name="connsiteX14-2411" fmla="*/ 2980491 w 5331558"/>
                <a:gd name="connsiteY14-2412" fmla="*/ 968 h 58914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581" y="connsiteY14-582"/>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p:cNvSpPr/>
          <p:nvPr/>
        </p:nvSpPr>
        <p:spPr>
          <a:xfrm>
            <a:off x="2721765" y="2605848"/>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p:cNvSpPr>
            <a:spLocks noChangeAspect="1"/>
          </p:cNvSpPr>
          <p:nvPr/>
        </p:nvSpPr>
        <p:spPr>
          <a:xfrm>
            <a:off x="8518359" y="2588127"/>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1" fmla="*/ 2500704 w 3745816"/>
              <a:gd name="connsiteY0-2" fmla="*/ 2026790 h 3316502"/>
              <a:gd name="connsiteX1-3" fmla="*/ 2261868 w 3745816"/>
              <a:gd name="connsiteY1-4" fmla="*/ 2108676 h 3316502"/>
              <a:gd name="connsiteX2-5" fmla="*/ 2364227 w 3745816"/>
              <a:gd name="connsiteY2-6" fmla="*/ 2313393 h 3316502"/>
              <a:gd name="connsiteX3-7" fmla="*/ 2500704 w 3745816"/>
              <a:gd name="connsiteY3-8" fmla="*/ 2026790 h 3316502"/>
              <a:gd name="connsiteX4-9" fmla="*/ 1245112 w 3745816"/>
              <a:gd name="connsiteY4-10" fmla="*/ 2026790 h 3316502"/>
              <a:gd name="connsiteX5-11" fmla="*/ 1381589 w 3745816"/>
              <a:gd name="connsiteY5-12" fmla="*/ 2313393 h 3316502"/>
              <a:gd name="connsiteX6-13" fmla="*/ 1483948 w 3745816"/>
              <a:gd name="connsiteY6-14" fmla="*/ 2108676 h 3316502"/>
              <a:gd name="connsiteX7-15" fmla="*/ 1245112 w 3745816"/>
              <a:gd name="connsiteY7-16" fmla="*/ 2026790 h 3316502"/>
              <a:gd name="connsiteX8-17" fmla="*/ 3185000 w 3745816"/>
              <a:gd name="connsiteY8-18" fmla="*/ 1670667 h 3316502"/>
              <a:gd name="connsiteX9-19" fmla="*/ 3244509 w 3745816"/>
              <a:gd name="connsiteY9-20" fmla="*/ 1692418 h 3316502"/>
              <a:gd name="connsiteX10-21" fmla="*/ 3380986 w 3745816"/>
              <a:gd name="connsiteY10-22" fmla="*/ 1856191 h 3316502"/>
              <a:gd name="connsiteX11-23" fmla="*/ 3599350 w 3745816"/>
              <a:gd name="connsiteY11-24" fmla="*/ 1903959 h 3316502"/>
              <a:gd name="connsiteX12-25" fmla="*/ 3735827 w 3745816"/>
              <a:gd name="connsiteY12-26" fmla="*/ 2142795 h 3316502"/>
              <a:gd name="connsiteX13-27" fmla="*/ 3572054 w 3745816"/>
              <a:gd name="connsiteY13-28" fmla="*/ 2620466 h 3316502"/>
              <a:gd name="connsiteX14-29" fmla="*/ 3551583 w 3745816"/>
              <a:gd name="connsiteY14-30" fmla="*/ 3316502 h 3316502"/>
              <a:gd name="connsiteX15-31" fmla="*/ 3292276 w 3745816"/>
              <a:gd name="connsiteY15-32" fmla="*/ 3302855 h 3316502"/>
              <a:gd name="connsiteX16-33" fmla="*/ 3271804 w 3745816"/>
              <a:gd name="connsiteY16-34" fmla="*/ 2511284 h 3316502"/>
              <a:gd name="connsiteX17-35" fmla="*/ 3278628 w 3745816"/>
              <a:gd name="connsiteY17-36" fmla="*/ 2272449 h 3316502"/>
              <a:gd name="connsiteX18-37" fmla="*/ 3128502 w 3745816"/>
              <a:gd name="connsiteY18-38" fmla="*/ 2108675 h 3316502"/>
              <a:gd name="connsiteX19-39" fmla="*/ 2869195 w 3745816"/>
              <a:gd name="connsiteY19-40" fmla="*/ 2019965 h 3316502"/>
              <a:gd name="connsiteX20-41" fmla="*/ 3185000 w 3745816"/>
              <a:gd name="connsiteY20-42" fmla="*/ 1670667 h 3316502"/>
              <a:gd name="connsiteX21-43" fmla="*/ 560816 w 3745816"/>
              <a:gd name="connsiteY21-44" fmla="*/ 1670667 h 3316502"/>
              <a:gd name="connsiteX22-45" fmla="*/ 876621 w 3745816"/>
              <a:gd name="connsiteY22-46" fmla="*/ 2019965 h 3316502"/>
              <a:gd name="connsiteX23-47" fmla="*/ 617314 w 3745816"/>
              <a:gd name="connsiteY23-48" fmla="*/ 2108675 h 3316502"/>
              <a:gd name="connsiteX24-49" fmla="*/ 467188 w 3745816"/>
              <a:gd name="connsiteY24-50" fmla="*/ 2272449 h 3316502"/>
              <a:gd name="connsiteX25-51" fmla="*/ 474012 w 3745816"/>
              <a:gd name="connsiteY25-52" fmla="*/ 2511284 h 3316502"/>
              <a:gd name="connsiteX26-53" fmla="*/ 453540 w 3745816"/>
              <a:gd name="connsiteY26-54" fmla="*/ 3302855 h 3316502"/>
              <a:gd name="connsiteX27-55" fmla="*/ 194233 w 3745816"/>
              <a:gd name="connsiteY27-56" fmla="*/ 3316502 h 3316502"/>
              <a:gd name="connsiteX28-57" fmla="*/ 173762 w 3745816"/>
              <a:gd name="connsiteY28-58" fmla="*/ 2620466 h 3316502"/>
              <a:gd name="connsiteX29-59" fmla="*/ 9989 w 3745816"/>
              <a:gd name="connsiteY29-60" fmla="*/ 2142795 h 3316502"/>
              <a:gd name="connsiteX30-61" fmla="*/ 146466 w 3745816"/>
              <a:gd name="connsiteY30-62" fmla="*/ 1903959 h 3316502"/>
              <a:gd name="connsiteX31-63" fmla="*/ 364830 w 3745816"/>
              <a:gd name="connsiteY31-64" fmla="*/ 1856191 h 3316502"/>
              <a:gd name="connsiteX32-65" fmla="*/ 501307 w 3745816"/>
              <a:gd name="connsiteY32-66" fmla="*/ 1692418 h 3316502"/>
              <a:gd name="connsiteX33-67" fmla="*/ 560816 w 3745816"/>
              <a:gd name="connsiteY33-68" fmla="*/ 1670667 h 3316502"/>
              <a:gd name="connsiteX34-69" fmla="*/ 2609647 w 3745816"/>
              <a:gd name="connsiteY34-70" fmla="*/ 1003649 h 3316502"/>
              <a:gd name="connsiteX35-71" fmla="*/ 2234575 w 3745816"/>
              <a:gd name="connsiteY35-72" fmla="*/ 1385343 h 3316502"/>
              <a:gd name="connsiteX36-73" fmla="*/ 1968444 w 3745816"/>
              <a:gd name="connsiteY36-74" fmla="*/ 1951725 h 3316502"/>
              <a:gd name="connsiteX37-75" fmla="*/ 2248223 w 3745816"/>
              <a:gd name="connsiteY37-76" fmla="*/ 1897134 h 3316502"/>
              <a:gd name="connsiteX38-77" fmla="*/ 2644008 w 3745816"/>
              <a:gd name="connsiteY38-78" fmla="*/ 1010029 h 3316502"/>
              <a:gd name="connsiteX39-79" fmla="*/ 2609647 w 3745816"/>
              <a:gd name="connsiteY39-80" fmla="*/ 1003649 h 3316502"/>
              <a:gd name="connsiteX40-81" fmla="*/ 1136169 w 3745816"/>
              <a:gd name="connsiteY40-82" fmla="*/ 1003649 h 3316502"/>
              <a:gd name="connsiteX41-83" fmla="*/ 1101808 w 3745816"/>
              <a:gd name="connsiteY41-84" fmla="*/ 1010029 h 3316502"/>
              <a:gd name="connsiteX42-85" fmla="*/ 1497593 w 3745816"/>
              <a:gd name="connsiteY42-86" fmla="*/ 1897134 h 3316502"/>
              <a:gd name="connsiteX43-87" fmla="*/ 1777372 w 3745816"/>
              <a:gd name="connsiteY43-88" fmla="*/ 1951725 h 3316502"/>
              <a:gd name="connsiteX44-89" fmla="*/ 1511241 w 3745816"/>
              <a:gd name="connsiteY44-90" fmla="*/ 1385343 h 3316502"/>
              <a:gd name="connsiteX45-91" fmla="*/ 1136169 w 3745816"/>
              <a:gd name="connsiteY45-92" fmla="*/ 1003649 h 3316502"/>
              <a:gd name="connsiteX46-93" fmla="*/ 665081 w 3745816"/>
              <a:gd name="connsiteY46-94" fmla="*/ 96 h 3316502"/>
              <a:gd name="connsiteX47-95" fmla="*/ 1862679 w 3745816"/>
              <a:gd name="connsiteY47-96" fmla="*/ 634117 h 3316502"/>
              <a:gd name="connsiteX48-97" fmla="*/ 3080735 w 3745816"/>
              <a:gd name="connsiteY48-98" fmla="*/ 96 h 3316502"/>
              <a:gd name="connsiteX49-99" fmla="*/ 3619822 w 3745816"/>
              <a:gd name="connsiteY49-100" fmla="*/ 921320 h 3316502"/>
              <a:gd name="connsiteX50-101" fmla="*/ 3456049 w 3745816"/>
              <a:gd name="connsiteY50-102" fmla="*/ 955441 h 3316502"/>
              <a:gd name="connsiteX51-103" fmla="*/ 3189917 w 3745816"/>
              <a:gd name="connsiteY51-104" fmla="*/ 1317105 h 3316502"/>
              <a:gd name="connsiteX52-105" fmla="*/ 3155798 w 3745816"/>
              <a:gd name="connsiteY52-106" fmla="*/ 1596884 h 3316502"/>
              <a:gd name="connsiteX53-107" fmla="*/ 2848723 w 3745816"/>
              <a:gd name="connsiteY53-108" fmla="*/ 1842544 h 3316502"/>
              <a:gd name="connsiteX54-109" fmla="*/ 2650831 w 3745816"/>
              <a:gd name="connsiteY54-110" fmla="*/ 2518108 h 3316502"/>
              <a:gd name="connsiteX55-111" fmla="*/ 2193630 w 3745816"/>
              <a:gd name="connsiteY55-112" fmla="*/ 2531756 h 3316502"/>
              <a:gd name="connsiteX56-113" fmla="*/ 1941147 w 3745816"/>
              <a:gd name="connsiteY56-114" fmla="*/ 2211033 h 3316502"/>
              <a:gd name="connsiteX57-115" fmla="*/ 1872908 w 3745816"/>
              <a:gd name="connsiteY57-116" fmla="*/ 2313392 h 3316502"/>
              <a:gd name="connsiteX58-117" fmla="*/ 1804669 w 3745816"/>
              <a:gd name="connsiteY58-118" fmla="*/ 2211033 h 3316502"/>
              <a:gd name="connsiteX59-119" fmla="*/ 1552186 w 3745816"/>
              <a:gd name="connsiteY59-120" fmla="*/ 2531756 h 3316502"/>
              <a:gd name="connsiteX60-121" fmla="*/ 1094985 w 3745816"/>
              <a:gd name="connsiteY60-122" fmla="*/ 2518108 h 3316502"/>
              <a:gd name="connsiteX61-123" fmla="*/ 897093 w 3745816"/>
              <a:gd name="connsiteY61-124" fmla="*/ 1842544 h 3316502"/>
              <a:gd name="connsiteX62-125" fmla="*/ 590018 w 3745816"/>
              <a:gd name="connsiteY62-126" fmla="*/ 1596884 h 3316502"/>
              <a:gd name="connsiteX63-127" fmla="*/ 555899 w 3745816"/>
              <a:gd name="connsiteY63-128" fmla="*/ 1317105 h 3316502"/>
              <a:gd name="connsiteX64-129" fmla="*/ 388154 w 3745816"/>
              <a:gd name="connsiteY64-130" fmla="*/ 1151989 h 3316502"/>
              <a:gd name="connsiteX65-131" fmla="*/ 289767 w 3745816"/>
              <a:gd name="connsiteY65-132" fmla="*/ 1006142 h 3316502"/>
              <a:gd name="connsiteX66-133" fmla="*/ 125994 w 3745816"/>
              <a:gd name="connsiteY66-134" fmla="*/ 921320 h 3316502"/>
              <a:gd name="connsiteX67-135" fmla="*/ 665081 w 3745816"/>
              <a:gd name="connsiteY67-136" fmla="*/ 96 h 3316502"/>
              <a:gd name="connsiteX0-137" fmla="*/ 2500704 w 3745816"/>
              <a:gd name="connsiteY0-138" fmla="*/ 2026790 h 3316502"/>
              <a:gd name="connsiteX1-139" fmla="*/ 2261868 w 3745816"/>
              <a:gd name="connsiteY1-140" fmla="*/ 2108676 h 3316502"/>
              <a:gd name="connsiteX2-141" fmla="*/ 2364227 w 3745816"/>
              <a:gd name="connsiteY2-142" fmla="*/ 2313393 h 3316502"/>
              <a:gd name="connsiteX3-143" fmla="*/ 2500704 w 3745816"/>
              <a:gd name="connsiteY3-144" fmla="*/ 2026790 h 3316502"/>
              <a:gd name="connsiteX4-145" fmla="*/ 1245112 w 3745816"/>
              <a:gd name="connsiteY4-146" fmla="*/ 2026790 h 3316502"/>
              <a:gd name="connsiteX5-147" fmla="*/ 1381589 w 3745816"/>
              <a:gd name="connsiteY5-148" fmla="*/ 2313393 h 3316502"/>
              <a:gd name="connsiteX6-149" fmla="*/ 1483948 w 3745816"/>
              <a:gd name="connsiteY6-150" fmla="*/ 2108676 h 3316502"/>
              <a:gd name="connsiteX7-151" fmla="*/ 1245112 w 3745816"/>
              <a:gd name="connsiteY7-152" fmla="*/ 2026790 h 3316502"/>
              <a:gd name="connsiteX8-153" fmla="*/ 3185000 w 3745816"/>
              <a:gd name="connsiteY8-154" fmla="*/ 1670667 h 3316502"/>
              <a:gd name="connsiteX9-155" fmla="*/ 3244509 w 3745816"/>
              <a:gd name="connsiteY9-156" fmla="*/ 1692418 h 3316502"/>
              <a:gd name="connsiteX10-157" fmla="*/ 3380986 w 3745816"/>
              <a:gd name="connsiteY10-158" fmla="*/ 1856191 h 3316502"/>
              <a:gd name="connsiteX11-159" fmla="*/ 3599350 w 3745816"/>
              <a:gd name="connsiteY11-160" fmla="*/ 1903959 h 3316502"/>
              <a:gd name="connsiteX12-161" fmla="*/ 3735827 w 3745816"/>
              <a:gd name="connsiteY12-162" fmla="*/ 2142795 h 3316502"/>
              <a:gd name="connsiteX13-163" fmla="*/ 3572054 w 3745816"/>
              <a:gd name="connsiteY13-164" fmla="*/ 2620466 h 3316502"/>
              <a:gd name="connsiteX14-165" fmla="*/ 3551583 w 3745816"/>
              <a:gd name="connsiteY14-166" fmla="*/ 3316502 h 3316502"/>
              <a:gd name="connsiteX15-167" fmla="*/ 3292276 w 3745816"/>
              <a:gd name="connsiteY15-168" fmla="*/ 3302855 h 3316502"/>
              <a:gd name="connsiteX16-169" fmla="*/ 3271804 w 3745816"/>
              <a:gd name="connsiteY16-170" fmla="*/ 2511284 h 3316502"/>
              <a:gd name="connsiteX17-171" fmla="*/ 3278628 w 3745816"/>
              <a:gd name="connsiteY17-172" fmla="*/ 2272449 h 3316502"/>
              <a:gd name="connsiteX18-173" fmla="*/ 3128502 w 3745816"/>
              <a:gd name="connsiteY18-174" fmla="*/ 2108675 h 3316502"/>
              <a:gd name="connsiteX19-175" fmla="*/ 2869195 w 3745816"/>
              <a:gd name="connsiteY19-176" fmla="*/ 2019965 h 3316502"/>
              <a:gd name="connsiteX20-177" fmla="*/ 3185000 w 3745816"/>
              <a:gd name="connsiteY20-178" fmla="*/ 1670667 h 3316502"/>
              <a:gd name="connsiteX21-179" fmla="*/ 560816 w 3745816"/>
              <a:gd name="connsiteY21-180" fmla="*/ 1670667 h 3316502"/>
              <a:gd name="connsiteX22-181" fmla="*/ 876621 w 3745816"/>
              <a:gd name="connsiteY22-182" fmla="*/ 2019965 h 3316502"/>
              <a:gd name="connsiteX23-183" fmla="*/ 617314 w 3745816"/>
              <a:gd name="connsiteY23-184" fmla="*/ 2108675 h 3316502"/>
              <a:gd name="connsiteX24-185" fmla="*/ 467188 w 3745816"/>
              <a:gd name="connsiteY24-186" fmla="*/ 2272449 h 3316502"/>
              <a:gd name="connsiteX25-187" fmla="*/ 474012 w 3745816"/>
              <a:gd name="connsiteY25-188" fmla="*/ 2511284 h 3316502"/>
              <a:gd name="connsiteX26-189" fmla="*/ 453540 w 3745816"/>
              <a:gd name="connsiteY26-190" fmla="*/ 3302855 h 3316502"/>
              <a:gd name="connsiteX27-191" fmla="*/ 194233 w 3745816"/>
              <a:gd name="connsiteY27-192" fmla="*/ 3316502 h 3316502"/>
              <a:gd name="connsiteX28-193" fmla="*/ 173762 w 3745816"/>
              <a:gd name="connsiteY28-194" fmla="*/ 2620466 h 3316502"/>
              <a:gd name="connsiteX29-195" fmla="*/ 9989 w 3745816"/>
              <a:gd name="connsiteY29-196" fmla="*/ 2142795 h 3316502"/>
              <a:gd name="connsiteX30-197" fmla="*/ 146466 w 3745816"/>
              <a:gd name="connsiteY30-198" fmla="*/ 1903959 h 3316502"/>
              <a:gd name="connsiteX31-199" fmla="*/ 364830 w 3745816"/>
              <a:gd name="connsiteY31-200" fmla="*/ 1856191 h 3316502"/>
              <a:gd name="connsiteX32-201" fmla="*/ 501307 w 3745816"/>
              <a:gd name="connsiteY32-202" fmla="*/ 1692418 h 3316502"/>
              <a:gd name="connsiteX33-203" fmla="*/ 560816 w 3745816"/>
              <a:gd name="connsiteY33-204" fmla="*/ 1670667 h 3316502"/>
              <a:gd name="connsiteX34-205" fmla="*/ 2609647 w 3745816"/>
              <a:gd name="connsiteY34-206" fmla="*/ 1003649 h 3316502"/>
              <a:gd name="connsiteX35-207" fmla="*/ 2234575 w 3745816"/>
              <a:gd name="connsiteY35-208" fmla="*/ 1385343 h 3316502"/>
              <a:gd name="connsiteX36-209" fmla="*/ 1968444 w 3745816"/>
              <a:gd name="connsiteY36-210" fmla="*/ 1951725 h 3316502"/>
              <a:gd name="connsiteX37-211" fmla="*/ 2248223 w 3745816"/>
              <a:gd name="connsiteY37-212" fmla="*/ 1897134 h 3316502"/>
              <a:gd name="connsiteX38-213" fmla="*/ 2644008 w 3745816"/>
              <a:gd name="connsiteY38-214" fmla="*/ 1010029 h 3316502"/>
              <a:gd name="connsiteX39-215" fmla="*/ 2609647 w 3745816"/>
              <a:gd name="connsiteY39-216" fmla="*/ 1003649 h 3316502"/>
              <a:gd name="connsiteX40-217" fmla="*/ 1136169 w 3745816"/>
              <a:gd name="connsiteY40-218" fmla="*/ 1003649 h 3316502"/>
              <a:gd name="connsiteX41-219" fmla="*/ 1101808 w 3745816"/>
              <a:gd name="connsiteY41-220" fmla="*/ 1010029 h 3316502"/>
              <a:gd name="connsiteX42-221" fmla="*/ 1497593 w 3745816"/>
              <a:gd name="connsiteY42-222" fmla="*/ 1897134 h 3316502"/>
              <a:gd name="connsiteX43-223" fmla="*/ 1777372 w 3745816"/>
              <a:gd name="connsiteY43-224" fmla="*/ 1951725 h 3316502"/>
              <a:gd name="connsiteX44-225" fmla="*/ 1511241 w 3745816"/>
              <a:gd name="connsiteY44-226" fmla="*/ 1385343 h 3316502"/>
              <a:gd name="connsiteX45-227" fmla="*/ 1136169 w 3745816"/>
              <a:gd name="connsiteY45-228" fmla="*/ 1003649 h 3316502"/>
              <a:gd name="connsiteX46-229" fmla="*/ 665081 w 3745816"/>
              <a:gd name="connsiteY46-230" fmla="*/ 96 h 3316502"/>
              <a:gd name="connsiteX47-231" fmla="*/ 1862679 w 3745816"/>
              <a:gd name="connsiteY47-232" fmla="*/ 634117 h 3316502"/>
              <a:gd name="connsiteX48-233" fmla="*/ 3080735 w 3745816"/>
              <a:gd name="connsiteY48-234" fmla="*/ 96 h 3316502"/>
              <a:gd name="connsiteX49-235" fmla="*/ 3619822 w 3745816"/>
              <a:gd name="connsiteY49-236" fmla="*/ 921320 h 3316502"/>
              <a:gd name="connsiteX50-237" fmla="*/ 3456049 w 3745816"/>
              <a:gd name="connsiteY50-238" fmla="*/ 955441 h 3316502"/>
              <a:gd name="connsiteX51-239" fmla="*/ 3189917 w 3745816"/>
              <a:gd name="connsiteY51-240" fmla="*/ 1317105 h 3316502"/>
              <a:gd name="connsiteX52-241" fmla="*/ 3155798 w 3745816"/>
              <a:gd name="connsiteY52-242" fmla="*/ 1596884 h 3316502"/>
              <a:gd name="connsiteX53-243" fmla="*/ 2848723 w 3745816"/>
              <a:gd name="connsiteY53-244" fmla="*/ 1842544 h 3316502"/>
              <a:gd name="connsiteX54-245" fmla="*/ 2650831 w 3745816"/>
              <a:gd name="connsiteY54-246" fmla="*/ 2518108 h 3316502"/>
              <a:gd name="connsiteX55-247" fmla="*/ 2193630 w 3745816"/>
              <a:gd name="connsiteY55-248" fmla="*/ 2531756 h 3316502"/>
              <a:gd name="connsiteX56-249" fmla="*/ 1941147 w 3745816"/>
              <a:gd name="connsiteY56-250" fmla="*/ 2211033 h 3316502"/>
              <a:gd name="connsiteX57-251" fmla="*/ 1872908 w 3745816"/>
              <a:gd name="connsiteY57-252" fmla="*/ 2313392 h 3316502"/>
              <a:gd name="connsiteX58-253" fmla="*/ 1804669 w 3745816"/>
              <a:gd name="connsiteY58-254" fmla="*/ 2211033 h 3316502"/>
              <a:gd name="connsiteX59-255" fmla="*/ 1552186 w 3745816"/>
              <a:gd name="connsiteY59-256" fmla="*/ 2531756 h 3316502"/>
              <a:gd name="connsiteX60-257" fmla="*/ 1094985 w 3745816"/>
              <a:gd name="connsiteY60-258" fmla="*/ 2518108 h 3316502"/>
              <a:gd name="connsiteX61-259" fmla="*/ 897093 w 3745816"/>
              <a:gd name="connsiteY61-260" fmla="*/ 1842544 h 3316502"/>
              <a:gd name="connsiteX62-261" fmla="*/ 590018 w 3745816"/>
              <a:gd name="connsiteY62-262" fmla="*/ 1596884 h 3316502"/>
              <a:gd name="connsiteX63-263" fmla="*/ 555899 w 3745816"/>
              <a:gd name="connsiteY63-264" fmla="*/ 1317105 h 3316502"/>
              <a:gd name="connsiteX64-265" fmla="*/ 380265 w 3745816"/>
              <a:gd name="connsiteY64-266" fmla="*/ 1173717 h 3316502"/>
              <a:gd name="connsiteX65-267" fmla="*/ 289767 w 3745816"/>
              <a:gd name="connsiteY65-268" fmla="*/ 1006142 h 3316502"/>
              <a:gd name="connsiteX66-269" fmla="*/ 125994 w 3745816"/>
              <a:gd name="connsiteY66-270" fmla="*/ 921320 h 3316502"/>
              <a:gd name="connsiteX67-271" fmla="*/ 665081 w 3745816"/>
              <a:gd name="connsiteY67-272" fmla="*/ 96 h 3316502"/>
              <a:gd name="connsiteX0-273" fmla="*/ 2500704 w 3745816"/>
              <a:gd name="connsiteY0-274" fmla="*/ 2026790 h 3316502"/>
              <a:gd name="connsiteX1-275" fmla="*/ 2261868 w 3745816"/>
              <a:gd name="connsiteY1-276" fmla="*/ 2108676 h 3316502"/>
              <a:gd name="connsiteX2-277" fmla="*/ 2364227 w 3745816"/>
              <a:gd name="connsiteY2-278" fmla="*/ 2313393 h 3316502"/>
              <a:gd name="connsiteX3-279" fmla="*/ 2500704 w 3745816"/>
              <a:gd name="connsiteY3-280" fmla="*/ 2026790 h 3316502"/>
              <a:gd name="connsiteX4-281" fmla="*/ 1245112 w 3745816"/>
              <a:gd name="connsiteY4-282" fmla="*/ 2026790 h 3316502"/>
              <a:gd name="connsiteX5-283" fmla="*/ 1381589 w 3745816"/>
              <a:gd name="connsiteY5-284" fmla="*/ 2313393 h 3316502"/>
              <a:gd name="connsiteX6-285" fmla="*/ 1483948 w 3745816"/>
              <a:gd name="connsiteY6-286" fmla="*/ 2108676 h 3316502"/>
              <a:gd name="connsiteX7-287" fmla="*/ 1245112 w 3745816"/>
              <a:gd name="connsiteY7-288" fmla="*/ 2026790 h 3316502"/>
              <a:gd name="connsiteX8-289" fmla="*/ 3185000 w 3745816"/>
              <a:gd name="connsiteY8-290" fmla="*/ 1670667 h 3316502"/>
              <a:gd name="connsiteX9-291" fmla="*/ 3244509 w 3745816"/>
              <a:gd name="connsiteY9-292" fmla="*/ 1692418 h 3316502"/>
              <a:gd name="connsiteX10-293" fmla="*/ 3380986 w 3745816"/>
              <a:gd name="connsiteY10-294" fmla="*/ 1856191 h 3316502"/>
              <a:gd name="connsiteX11-295" fmla="*/ 3599350 w 3745816"/>
              <a:gd name="connsiteY11-296" fmla="*/ 1903959 h 3316502"/>
              <a:gd name="connsiteX12-297" fmla="*/ 3735827 w 3745816"/>
              <a:gd name="connsiteY12-298" fmla="*/ 2142795 h 3316502"/>
              <a:gd name="connsiteX13-299" fmla="*/ 3572054 w 3745816"/>
              <a:gd name="connsiteY13-300" fmla="*/ 2620466 h 3316502"/>
              <a:gd name="connsiteX14-301" fmla="*/ 3551583 w 3745816"/>
              <a:gd name="connsiteY14-302" fmla="*/ 3316502 h 3316502"/>
              <a:gd name="connsiteX15-303" fmla="*/ 3292276 w 3745816"/>
              <a:gd name="connsiteY15-304" fmla="*/ 3302855 h 3316502"/>
              <a:gd name="connsiteX16-305" fmla="*/ 3271804 w 3745816"/>
              <a:gd name="connsiteY16-306" fmla="*/ 2511284 h 3316502"/>
              <a:gd name="connsiteX17-307" fmla="*/ 3278628 w 3745816"/>
              <a:gd name="connsiteY17-308" fmla="*/ 2272449 h 3316502"/>
              <a:gd name="connsiteX18-309" fmla="*/ 3128502 w 3745816"/>
              <a:gd name="connsiteY18-310" fmla="*/ 2108675 h 3316502"/>
              <a:gd name="connsiteX19-311" fmla="*/ 2869195 w 3745816"/>
              <a:gd name="connsiteY19-312" fmla="*/ 2019965 h 3316502"/>
              <a:gd name="connsiteX20-313" fmla="*/ 3185000 w 3745816"/>
              <a:gd name="connsiteY20-314" fmla="*/ 1670667 h 3316502"/>
              <a:gd name="connsiteX21-315" fmla="*/ 560816 w 3745816"/>
              <a:gd name="connsiteY21-316" fmla="*/ 1670667 h 3316502"/>
              <a:gd name="connsiteX22-317" fmla="*/ 876621 w 3745816"/>
              <a:gd name="connsiteY22-318" fmla="*/ 2019965 h 3316502"/>
              <a:gd name="connsiteX23-319" fmla="*/ 617314 w 3745816"/>
              <a:gd name="connsiteY23-320" fmla="*/ 2108675 h 3316502"/>
              <a:gd name="connsiteX24-321" fmla="*/ 467188 w 3745816"/>
              <a:gd name="connsiteY24-322" fmla="*/ 2272449 h 3316502"/>
              <a:gd name="connsiteX25-323" fmla="*/ 474012 w 3745816"/>
              <a:gd name="connsiteY25-324" fmla="*/ 2511284 h 3316502"/>
              <a:gd name="connsiteX26-325" fmla="*/ 453540 w 3745816"/>
              <a:gd name="connsiteY26-326" fmla="*/ 3302855 h 3316502"/>
              <a:gd name="connsiteX27-327" fmla="*/ 194233 w 3745816"/>
              <a:gd name="connsiteY27-328" fmla="*/ 3316502 h 3316502"/>
              <a:gd name="connsiteX28-329" fmla="*/ 173762 w 3745816"/>
              <a:gd name="connsiteY28-330" fmla="*/ 2620466 h 3316502"/>
              <a:gd name="connsiteX29-331" fmla="*/ 9989 w 3745816"/>
              <a:gd name="connsiteY29-332" fmla="*/ 2142795 h 3316502"/>
              <a:gd name="connsiteX30-333" fmla="*/ 146466 w 3745816"/>
              <a:gd name="connsiteY30-334" fmla="*/ 1903959 h 3316502"/>
              <a:gd name="connsiteX31-335" fmla="*/ 364830 w 3745816"/>
              <a:gd name="connsiteY31-336" fmla="*/ 1856191 h 3316502"/>
              <a:gd name="connsiteX32-337" fmla="*/ 501307 w 3745816"/>
              <a:gd name="connsiteY32-338" fmla="*/ 1692418 h 3316502"/>
              <a:gd name="connsiteX33-339" fmla="*/ 560816 w 3745816"/>
              <a:gd name="connsiteY33-340" fmla="*/ 1670667 h 3316502"/>
              <a:gd name="connsiteX34-341" fmla="*/ 2609647 w 3745816"/>
              <a:gd name="connsiteY34-342" fmla="*/ 1003649 h 3316502"/>
              <a:gd name="connsiteX35-343" fmla="*/ 2234575 w 3745816"/>
              <a:gd name="connsiteY35-344" fmla="*/ 1385343 h 3316502"/>
              <a:gd name="connsiteX36-345" fmla="*/ 1968444 w 3745816"/>
              <a:gd name="connsiteY36-346" fmla="*/ 1951725 h 3316502"/>
              <a:gd name="connsiteX37-347" fmla="*/ 2248223 w 3745816"/>
              <a:gd name="connsiteY37-348" fmla="*/ 1897134 h 3316502"/>
              <a:gd name="connsiteX38-349" fmla="*/ 2644008 w 3745816"/>
              <a:gd name="connsiteY38-350" fmla="*/ 1010029 h 3316502"/>
              <a:gd name="connsiteX39-351" fmla="*/ 2609647 w 3745816"/>
              <a:gd name="connsiteY39-352" fmla="*/ 1003649 h 3316502"/>
              <a:gd name="connsiteX40-353" fmla="*/ 1136169 w 3745816"/>
              <a:gd name="connsiteY40-354" fmla="*/ 1003649 h 3316502"/>
              <a:gd name="connsiteX41-355" fmla="*/ 1101808 w 3745816"/>
              <a:gd name="connsiteY41-356" fmla="*/ 1010029 h 3316502"/>
              <a:gd name="connsiteX42-357" fmla="*/ 1497593 w 3745816"/>
              <a:gd name="connsiteY42-358" fmla="*/ 1897134 h 3316502"/>
              <a:gd name="connsiteX43-359" fmla="*/ 1777372 w 3745816"/>
              <a:gd name="connsiteY43-360" fmla="*/ 1951725 h 3316502"/>
              <a:gd name="connsiteX44-361" fmla="*/ 1511241 w 3745816"/>
              <a:gd name="connsiteY44-362" fmla="*/ 1385343 h 3316502"/>
              <a:gd name="connsiteX45-363" fmla="*/ 1136169 w 3745816"/>
              <a:gd name="connsiteY45-364" fmla="*/ 1003649 h 3316502"/>
              <a:gd name="connsiteX46-365" fmla="*/ 665081 w 3745816"/>
              <a:gd name="connsiteY46-366" fmla="*/ 96 h 3316502"/>
              <a:gd name="connsiteX47-367" fmla="*/ 1862679 w 3745816"/>
              <a:gd name="connsiteY47-368" fmla="*/ 634117 h 3316502"/>
              <a:gd name="connsiteX48-369" fmla="*/ 3080735 w 3745816"/>
              <a:gd name="connsiteY48-370" fmla="*/ 96 h 3316502"/>
              <a:gd name="connsiteX49-371" fmla="*/ 3619822 w 3745816"/>
              <a:gd name="connsiteY49-372" fmla="*/ 921320 h 3316502"/>
              <a:gd name="connsiteX50-373" fmla="*/ 3456049 w 3745816"/>
              <a:gd name="connsiteY50-374" fmla="*/ 955441 h 3316502"/>
              <a:gd name="connsiteX51-375" fmla="*/ 3189917 w 3745816"/>
              <a:gd name="connsiteY51-376" fmla="*/ 1317105 h 3316502"/>
              <a:gd name="connsiteX52-377" fmla="*/ 3155798 w 3745816"/>
              <a:gd name="connsiteY52-378" fmla="*/ 1596884 h 3316502"/>
              <a:gd name="connsiteX53-379" fmla="*/ 2848723 w 3745816"/>
              <a:gd name="connsiteY53-380" fmla="*/ 1842544 h 3316502"/>
              <a:gd name="connsiteX54-381" fmla="*/ 2650831 w 3745816"/>
              <a:gd name="connsiteY54-382" fmla="*/ 2518108 h 3316502"/>
              <a:gd name="connsiteX55-383" fmla="*/ 2193630 w 3745816"/>
              <a:gd name="connsiteY55-384" fmla="*/ 2531756 h 3316502"/>
              <a:gd name="connsiteX56-385" fmla="*/ 1941147 w 3745816"/>
              <a:gd name="connsiteY56-386" fmla="*/ 2211033 h 3316502"/>
              <a:gd name="connsiteX57-387" fmla="*/ 1872908 w 3745816"/>
              <a:gd name="connsiteY57-388" fmla="*/ 2313392 h 3316502"/>
              <a:gd name="connsiteX58-389" fmla="*/ 1804669 w 3745816"/>
              <a:gd name="connsiteY58-390" fmla="*/ 2211033 h 3316502"/>
              <a:gd name="connsiteX59-391" fmla="*/ 1552186 w 3745816"/>
              <a:gd name="connsiteY59-392" fmla="*/ 2531756 h 3316502"/>
              <a:gd name="connsiteX60-393" fmla="*/ 1094985 w 3745816"/>
              <a:gd name="connsiteY60-394" fmla="*/ 2518108 h 3316502"/>
              <a:gd name="connsiteX61-395" fmla="*/ 897093 w 3745816"/>
              <a:gd name="connsiteY61-396" fmla="*/ 1842544 h 3316502"/>
              <a:gd name="connsiteX62-397" fmla="*/ 590018 w 3745816"/>
              <a:gd name="connsiteY62-398" fmla="*/ 1596884 h 3316502"/>
              <a:gd name="connsiteX63-399" fmla="*/ 555899 w 3745816"/>
              <a:gd name="connsiteY63-400" fmla="*/ 1317105 h 3316502"/>
              <a:gd name="connsiteX64-401" fmla="*/ 380265 w 3745816"/>
              <a:gd name="connsiteY64-402" fmla="*/ 1173717 h 3316502"/>
              <a:gd name="connsiteX65-403" fmla="*/ 289767 w 3745816"/>
              <a:gd name="connsiteY65-404" fmla="*/ 1006142 h 3316502"/>
              <a:gd name="connsiteX66-405" fmla="*/ 125994 w 3745816"/>
              <a:gd name="connsiteY66-406" fmla="*/ 921320 h 3316502"/>
              <a:gd name="connsiteX67-407" fmla="*/ 665081 w 3745816"/>
              <a:gd name="connsiteY67-408" fmla="*/ 96 h 3316502"/>
              <a:gd name="connsiteX0-409" fmla="*/ 2500704 w 3745816"/>
              <a:gd name="connsiteY0-410" fmla="*/ 2026790 h 3316502"/>
              <a:gd name="connsiteX1-411" fmla="*/ 2261868 w 3745816"/>
              <a:gd name="connsiteY1-412" fmla="*/ 2108676 h 3316502"/>
              <a:gd name="connsiteX2-413" fmla="*/ 2364227 w 3745816"/>
              <a:gd name="connsiteY2-414" fmla="*/ 2313393 h 3316502"/>
              <a:gd name="connsiteX3-415" fmla="*/ 2500704 w 3745816"/>
              <a:gd name="connsiteY3-416" fmla="*/ 2026790 h 3316502"/>
              <a:gd name="connsiteX4-417" fmla="*/ 1245112 w 3745816"/>
              <a:gd name="connsiteY4-418" fmla="*/ 2026790 h 3316502"/>
              <a:gd name="connsiteX5-419" fmla="*/ 1381589 w 3745816"/>
              <a:gd name="connsiteY5-420" fmla="*/ 2313393 h 3316502"/>
              <a:gd name="connsiteX6-421" fmla="*/ 1483948 w 3745816"/>
              <a:gd name="connsiteY6-422" fmla="*/ 2108676 h 3316502"/>
              <a:gd name="connsiteX7-423" fmla="*/ 1245112 w 3745816"/>
              <a:gd name="connsiteY7-424" fmla="*/ 2026790 h 3316502"/>
              <a:gd name="connsiteX8-425" fmla="*/ 3185000 w 3745816"/>
              <a:gd name="connsiteY8-426" fmla="*/ 1670667 h 3316502"/>
              <a:gd name="connsiteX9-427" fmla="*/ 3244509 w 3745816"/>
              <a:gd name="connsiteY9-428" fmla="*/ 1692418 h 3316502"/>
              <a:gd name="connsiteX10-429" fmla="*/ 3380986 w 3745816"/>
              <a:gd name="connsiteY10-430" fmla="*/ 1856191 h 3316502"/>
              <a:gd name="connsiteX11-431" fmla="*/ 3599350 w 3745816"/>
              <a:gd name="connsiteY11-432" fmla="*/ 1903959 h 3316502"/>
              <a:gd name="connsiteX12-433" fmla="*/ 3735827 w 3745816"/>
              <a:gd name="connsiteY12-434" fmla="*/ 2142795 h 3316502"/>
              <a:gd name="connsiteX13-435" fmla="*/ 3572054 w 3745816"/>
              <a:gd name="connsiteY13-436" fmla="*/ 2620466 h 3316502"/>
              <a:gd name="connsiteX14-437" fmla="*/ 3551583 w 3745816"/>
              <a:gd name="connsiteY14-438" fmla="*/ 3316502 h 3316502"/>
              <a:gd name="connsiteX15-439" fmla="*/ 3292276 w 3745816"/>
              <a:gd name="connsiteY15-440" fmla="*/ 3302855 h 3316502"/>
              <a:gd name="connsiteX16-441" fmla="*/ 3271804 w 3745816"/>
              <a:gd name="connsiteY16-442" fmla="*/ 2511284 h 3316502"/>
              <a:gd name="connsiteX17-443" fmla="*/ 3278628 w 3745816"/>
              <a:gd name="connsiteY17-444" fmla="*/ 2272449 h 3316502"/>
              <a:gd name="connsiteX18-445" fmla="*/ 3128502 w 3745816"/>
              <a:gd name="connsiteY18-446" fmla="*/ 2108675 h 3316502"/>
              <a:gd name="connsiteX19-447" fmla="*/ 2869195 w 3745816"/>
              <a:gd name="connsiteY19-448" fmla="*/ 2019965 h 3316502"/>
              <a:gd name="connsiteX20-449" fmla="*/ 3185000 w 3745816"/>
              <a:gd name="connsiteY20-450" fmla="*/ 1670667 h 3316502"/>
              <a:gd name="connsiteX21-451" fmla="*/ 560816 w 3745816"/>
              <a:gd name="connsiteY21-452" fmla="*/ 1670667 h 3316502"/>
              <a:gd name="connsiteX22-453" fmla="*/ 876621 w 3745816"/>
              <a:gd name="connsiteY22-454" fmla="*/ 2019965 h 3316502"/>
              <a:gd name="connsiteX23-455" fmla="*/ 617314 w 3745816"/>
              <a:gd name="connsiteY23-456" fmla="*/ 2108675 h 3316502"/>
              <a:gd name="connsiteX24-457" fmla="*/ 467188 w 3745816"/>
              <a:gd name="connsiteY24-458" fmla="*/ 2272449 h 3316502"/>
              <a:gd name="connsiteX25-459" fmla="*/ 474012 w 3745816"/>
              <a:gd name="connsiteY25-460" fmla="*/ 2511284 h 3316502"/>
              <a:gd name="connsiteX26-461" fmla="*/ 453540 w 3745816"/>
              <a:gd name="connsiteY26-462" fmla="*/ 3302855 h 3316502"/>
              <a:gd name="connsiteX27-463" fmla="*/ 194233 w 3745816"/>
              <a:gd name="connsiteY27-464" fmla="*/ 3316502 h 3316502"/>
              <a:gd name="connsiteX28-465" fmla="*/ 173762 w 3745816"/>
              <a:gd name="connsiteY28-466" fmla="*/ 2620466 h 3316502"/>
              <a:gd name="connsiteX29-467" fmla="*/ 9989 w 3745816"/>
              <a:gd name="connsiteY29-468" fmla="*/ 2142795 h 3316502"/>
              <a:gd name="connsiteX30-469" fmla="*/ 146466 w 3745816"/>
              <a:gd name="connsiteY30-470" fmla="*/ 1903959 h 3316502"/>
              <a:gd name="connsiteX31-471" fmla="*/ 364830 w 3745816"/>
              <a:gd name="connsiteY31-472" fmla="*/ 1856191 h 3316502"/>
              <a:gd name="connsiteX32-473" fmla="*/ 501307 w 3745816"/>
              <a:gd name="connsiteY32-474" fmla="*/ 1692418 h 3316502"/>
              <a:gd name="connsiteX33-475" fmla="*/ 560816 w 3745816"/>
              <a:gd name="connsiteY33-476" fmla="*/ 1670667 h 3316502"/>
              <a:gd name="connsiteX34-477" fmla="*/ 2609647 w 3745816"/>
              <a:gd name="connsiteY34-478" fmla="*/ 1003649 h 3316502"/>
              <a:gd name="connsiteX35-479" fmla="*/ 2234575 w 3745816"/>
              <a:gd name="connsiteY35-480" fmla="*/ 1385343 h 3316502"/>
              <a:gd name="connsiteX36-481" fmla="*/ 1968444 w 3745816"/>
              <a:gd name="connsiteY36-482" fmla="*/ 1951725 h 3316502"/>
              <a:gd name="connsiteX37-483" fmla="*/ 2248223 w 3745816"/>
              <a:gd name="connsiteY37-484" fmla="*/ 1897134 h 3316502"/>
              <a:gd name="connsiteX38-485" fmla="*/ 2644008 w 3745816"/>
              <a:gd name="connsiteY38-486" fmla="*/ 1010029 h 3316502"/>
              <a:gd name="connsiteX39-487" fmla="*/ 2609647 w 3745816"/>
              <a:gd name="connsiteY39-488" fmla="*/ 1003649 h 3316502"/>
              <a:gd name="connsiteX40-489" fmla="*/ 1136169 w 3745816"/>
              <a:gd name="connsiteY40-490" fmla="*/ 1003649 h 3316502"/>
              <a:gd name="connsiteX41-491" fmla="*/ 1101808 w 3745816"/>
              <a:gd name="connsiteY41-492" fmla="*/ 1010029 h 3316502"/>
              <a:gd name="connsiteX42-493" fmla="*/ 1497593 w 3745816"/>
              <a:gd name="connsiteY42-494" fmla="*/ 1897134 h 3316502"/>
              <a:gd name="connsiteX43-495" fmla="*/ 1777372 w 3745816"/>
              <a:gd name="connsiteY43-496" fmla="*/ 1951725 h 3316502"/>
              <a:gd name="connsiteX44-497" fmla="*/ 1511241 w 3745816"/>
              <a:gd name="connsiteY44-498" fmla="*/ 1385343 h 3316502"/>
              <a:gd name="connsiteX45-499" fmla="*/ 1136169 w 3745816"/>
              <a:gd name="connsiteY45-500" fmla="*/ 1003649 h 3316502"/>
              <a:gd name="connsiteX46-501" fmla="*/ 665081 w 3745816"/>
              <a:gd name="connsiteY46-502" fmla="*/ 96 h 3316502"/>
              <a:gd name="connsiteX47-503" fmla="*/ 1862679 w 3745816"/>
              <a:gd name="connsiteY47-504" fmla="*/ 634117 h 3316502"/>
              <a:gd name="connsiteX48-505" fmla="*/ 3080735 w 3745816"/>
              <a:gd name="connsiteY48-506" fmla="*/ 96 h 3316502"/>
              <a:gd name="connsiteX49-507" fmla="*/ 3619822 w 3745816"/>
              <a:gd name="connsiteY49-508" fmla="*/ 921320 h 3316502"/>
              <a:gd name="connsiteX50-509" fmla="*/ 3456049 w 3745816"/>
              <a:gd name="connsiteY50-510" fmla="*/ 955441 h 3316502"/>
              <a:gd name="connsiteX51-511" fmla="*/ 3370271 w 3745816"/>
              <a:gd name="connsiteY51-512" fmla="*/ 1159232 h 3316502"/>
              <a:gd name="connsiteX52-513" fmla="*/ 3189917 w 3745816"/>
              <a:gd name="connsiteY52-514" fmla="*/ 1317105 h 3316502"/>
              <a:gd name="connsiteX53-515" fmla="*/ 3155798 w 3745816"/>
              <a:gd name="connsiteY53-516" fmla="*/ 1596884 h 3316502"/>
              <a:gd name="connsiteX54-517" fmla="*/ 2848723 w 3745816"/>
              <a:gd name="connsiteY54-518" fmla="*/ 1842544 h 3316502"/>
              <a:gd name="connsiteX55-519" fmla="*/ 2650831 w 3745816"/>
              <a:gd name="connsiteY55-520" fmla="*/ 2518108 h 3316502"/>
              <a:gd name="connsiteX56-521" fmla="*/ 2193630 w 3745816"/>
              <a:gd name="connsiteY56-522" fmla="*/ 2531756 h 3316502"/>
              <a:gd name="connsiteX57-523" fmla="*/ 1941147 w 3745816"/>
              <a:gd name="connsiteY57-524" fmla="*/ 2211033 h 3316502"/>
              <a:gd name="connsiteX58-525" fmla="*/ 1872908 w 3745816"/>
              <a:gd name="connsiteY58-526" fmla="*/ 2313392 h 3316502"/>
              <a:gd name="connsiteX59-527" fmla="*/ 1804669 w 3745816"/>
              <a:gd name="connsiteY59-528" fmla="*/ 2211033 h 3316502"/>
              <a:gd name="connsiteX60-529" fmla="*/ 1552186 w 3745816"/>
              <a:gd name="connsiteY60-530" fmla="*/ 2531756 h 3316502"/>
              <a:gd name="connsiteX61-531" fmla="*/ 1094985 w 3745816"/>
              <a:gd name="connsiteY61-532" fmla="*/ 2518108 h 3316502"/>
              <a:gd name="connsiteX62-533" fmla="*/ 897093 w 3745816"/>
              <a:gd name="connsiteY62-534" fmla="*/ 1842544 h 3316502"/>
              <a:gd name="connsiteX63-535" fmla="*/ 590018 w 3745816"/>
              <a:gd name="connsiteY63-536" fmla="*/ 1596884 h 3316502"/>
              <a:gd name="connsiteX64-537" fmla="*/ 555899 w 3745816"/>
              <a:gd name="connsiteY64-538" fmla="*/ 1317105 h 3316502"/>
              <a:gd name="connsiteX65-539" fmla="*/ 380265 w 3745816"/>
              <a:gd name="connsiteY65-540" fmla="*/ 1173717 h 3316502"/>
              <a:gd name="connsiteX66-541" fmla="*/ 289767 w 3745816"/>
              <a:gd name="connsiteY66-542" fmla="*/ 1006142 h 3316502"/>
              <a:gd name="connsiteX67-543" fmla="*/ 125994 w 3745816"/>
              <a:gd name="connsiteY67-544" fmla="*/ 921320 h 3316502"/>
              <a:gd name="connsiteX68" fmla="*/ 665081 w 3745816"/>
              <a:gd name="connsiteY68" fmla="*/ 96 h 3316502"/>
              <a:gd name="connsiteX0-545" fmla="*/ 2500704 w 3745816"/>
              <a:gd name="connsiteY0-546" fmla="*/ 2026790 h 3316502"/>
              <a:gd name="connsiteX1-547" fmla="*/ 2261868 w 3745816"/>
              <a:gd name="connsiteY1-548" fmla="*/ 2108676 h 3316502"/>
              <a:gd name="connsiteX2-549" fmla="*/ 2364227 w 3745816"/>
              <a:gd name="connsiteY2-550" fmla="*/ 2313393 h 3316502"/>
              <a:gd name="connsiteX3-551" fmla="*/ 2500704 w 3745816"/>
              <a:gd name="connsiteY3-552" fmla="*/ 2026790 h 3316502"/>
              <a:gd name="connsiteX4-553" fmla="*/ 1245112 w 3745816"/>
              <a:gd name="connsiteY4-554" fmla="*/ 2026790 h 3316502"/>
              <a:gd name="connsiteX5-555" fmla="*/ 1381589 w 3745816"/>
              <a:gd name="connsiteY5-556" fmla="*/ 2313393 h 3316502"/>
              <a:gd name="connsiteX6-557" fmla="*/ 1483948 w 3745816"/>
              <a:gd name="connsiteY6-558" fmla="*/ 2108676 h 3316502"/>
              <a:gd name="connsiteX7-559" fmla="*/ 1245112 w 3745816"/>
              <a:gd name="connsiteY7-560" fmla="*/ 2026790 h 3316502"/>
              <a:gd name="connsiteX8-561" fmla="*/ 3185000 w 3745816"/>
              <a:gd name="connsiteY8-562" fmla="*/ 1670667 h 3316502"/>
              <a:gd name="connsiteX9-563" fmla="*/ 3244509 w 3745816"/>
              <a:gd name="connsiteY9-564" fmla="*/ 1692418 h 3316502"/>
              <a:gd name="connsiteX10-565" fmla="*/ 3380986 w 3745816"/>
              <a:gd name="connsiteY10-566" fmla="*/ 1856191 h 3316502"/>
              <a:gd name="connsiteX11-567" fmla="*/ 3599350 w 3745816"/>
              <a:gd name="connsiteY11-568" fmla="*/ 1903959 h 3316502"/>
              <a:gd name="connsiteX12-569" fmla="*/ 3735827 w 3745816"/>
              <a:gd name="connsiteY12-570" fmla="*/ 2142795 h 3316502"/>
              <a:gd name="connsiteX13-571" fmla="*/ 3572054 w 3745816"/>
              <a:gd name="connsiteY13-572" fmla="*/ 2620466 h 3316502"/>
              <a:gd name="connsiteX14-573" fmla="*/ 3551583 w 3745816"/>
              <a:gd name="connsiteY14-574" fmla="*/ 3316502 h 3316502"/>
              <a:gd name="connsiteX15-575" fmla="*/ 3292276 w 3745816"/>
              <a:gd name="connsiteY15-576" fmla="*/ 3302855 h 3316502"/>
              <a:gd name="connsiteX16-577" fmla="*/ 3271804 w 3745816"/>
              <a:gd name="connsiteY16-578" fmla="*/ 2511284 h 3316502"/>
              <a:gd name="connsiteX17-579" fmla="*/ 3278628 w 3745816"/>
              <a:gd name="connsiteY17-580" fmla="*/ 2272449 h 3316502"/>
              <a:gd name="connsiteX18-581" fmla="*/ 3128502 w 3745816"/>
              <a:gd name="connsiteY18-582" fmla="*/ 2108675 h 3316502"/>
              <a:gd name="connsiteX19-583" fmla="*/ 2869195 w 3745816"/>
              <a:gd name="connsiteY19-584" fmla="*/ 2019965 h 3316502"/>
              <a:gd name="connsiteX20-585" fmla="*/ 3185000 w 3745816"/>
              <a:gd name="connsiteY20-586" fmla="*/ 1670667 h 3316502"/>
              <a:gd name="connsiteX21-587" fmla="*/ 560816 w 3745816"/>
              <a:gd name="connsiteY21-588" fmla="*/ 1670667 h 3316502"/>
              <a:gd name="connsiteX22-589" fmla="*/ 876621 w 3745816"/>
              <a:gd name="connsiteY22-590" fmla="*/ 2019965 h 3316502"/>
              <a:gd name="connsiteX23-591" fmla="*/ 617314 w 3745816"/>
              <a:gd name="connsiteY23-592" fmla="*/ 2108675 h 3316502"/>
              <a:gd name="connsiteX24-593" fmla="*/ 467188 w 3745816"/>
              <a:gd name="connsiteY24-594" fmla="*/ 2272449 h 3316502"/>
              <a:gd name="connsiteX25-595" fmla="*/ 474012 w 3745816"/>
              <a:gd name="connsiteY25-596" fmla="*/ 2511284 h 3316502"/>
              <a:gd name="connsiteX26-597" fmla="*/ 453540 w 3745816"/>
              <a:gd name="connsiteY26-598" fmla="*/ 3302855 h 3316502"/>
              <a:gd name="connsiteX27-599" fmla="*/ 194233 w 3745816"/>
              <a:gd name="connsiteY27-600" fmla="*/ 3316502 h 3316502"/>
              <a:gd name="connsiteX28-601" fmla="*/ 173762 w 3745816"/>
              <a:gd name="connsiteY28-602" fmla="*/ 2620466 h 3316502"/>
              <a:gd name="connsiteX29-603" fmla="*/ 9989 w 3745816"/>
              <a:gd name="connsiteY29-604" fmla="*/ 2142795 h 3316502"/>
              <a:gd name="connsiteX30-605" fmla="*/ 146466 w 3745816"/>
              <a:gd name="connsiteY30-606" fmla="*/ 1903959 h 3316502"/>
              <a:gd name="connsiteX31-607" fmla="*/ 364830 w 3745816"/>
              <a:gd name="connsiteY31-608" fmla="*/ 1856191 h 3316502"/>
              <a:gd name="connsiteX32-609" fmla="*/ 501307 w 3745816"/>
              <a:gd name="connsiteY32-610" fmla="*/ 1692418 h 3316502"/>
              <a:gd name="connsiteX33-611" fmla="*/ 560816 w 3745816"/>
              <a:gd name="connsiteY33-612" fmla="*/ 1670667 h 3316502"/>
              <a:gd name="connsiteX34-613" fmla="*/ 2609647 w 3745816"/>
              <a:gd name="connsiteY34-614" fmla="*/ 1003649 h 3316502"/>
              <a:gd name="connsiteX35-615" fmla="*/ 2234575 w 3745816"/>
              <a:gd name="connsiteY35-616" fmla="*/ 1385343 h 3316502"/>
              <a:gd name="connsiteX36-617" fmla="*/ 1968444 w 3745816"/>
              <a:gd name="connsiteY36-618" fmla="*/ 1951725 h 3316502"/>
              <a:gd name="connsiteX37-619" fmla="*/ 2248223 w 3745816"/>
              <a:gd name="connsiteY37-620" fmla="*/ 1897134 h 3316502"/>
              <a:gd name="connsiteX38-621" fmla="*/ 2644008 w 3745816"/>
              <a:gd name="connsiteY38-622" fmla="*/ 1010029 h 3316502"/>
              <a:gd name="connsiteX39-623" fmla="*/ 2609647 w 3745816"/>
              <a:gd name="connsiteY39-624" fmla="*/ 1003649 h 3316502"/>
              <a:gd name="connsiteX40-625" fmla="*/ 1136169 w 3745816"/>
              <a:gd name="connsiteY40-626" fmla="*/ 1003649 h 3316502"/>
              <a:gd name="connsiteX41-627" fmla="*/ 1101808 w 3745816"/>
              <a:gd name="connsiteY41-628" fmla="*/ 1010029 h 3316502"/>
              <a:gd name="connsiteX42-629" fmla="*/ 1497593 w 3745816"/>
              <a:gd name="connsiteY42-630" fmla="*/ 1897134 h 3316502"/>
              <a:gd name="connsiteX43-631" fmla="*/ 1777372 w 3745816"/>
              <a:gd name="connsiteY43-632" fmla="*/ 1951725 h 3316502"/>
              <a:gd name="connsiteX44-633" fmla="*/ 1511241 w 3745816"/>
              <a:gd name="connsiteY44-634" fmla="*/ 1385343 h 3316502"/>
              <a:gd name="connsiteX45-635" fmla="*/ 1136169 w 3745816"/>
              <a:gd name="connsiteY45-636" fmla="*/ 1003649 h 3316502"/>
              <a:gd name="connsiteX46-637" fmla="*/ 665081 w 3745816"/>
              <a:gd name="connsiteY46-638" fmla="*/ 96 h 3316502"/>
              <a:gd name="connsiteX47-639" fmla="*/ 1862679 w 3745816"/>
              <a:gd name="connsiteY47-640" fmla="*/ 634117 h 3316502"/>
              <a:gd name="connsiteX48-641" fmla="*/ 3080735 w 3745816"/>
              <a:gd name="connsiteY48-642" fmla="*/ 96 h 3316502"/>
              <a:gd name="connsiteX49-643" fmla="*/ 3619822 w 3745816"/>
              <a:gd name="connsiteY49-644" fmla="*/ 921320 h 3316502"/>
              <a:gd name="connsiteX50-645" fmla="*/ 3456049 w 3745816"/>
              <a:gd name="connsiteY50-646" fmla="*/ 955441 h 3316502"/>
              <a:gd name="connsiteX51-647" fmla="*/ 3370271 w 3745816"/>
              <a:gd name="connsiteY51-648" fmla="*/ 1159232 h 3316502"/>
              <a:gd name="connsiteX52-649" fmla="*/ 3189917 w 3745816"/>
              <a:gd name="connsiteY52-650" fmla="*/ 1317105 h 3316502"/>
              <a:gd name="connsiteX53-651" fmla="*/ 3155798 w 3745816"/>
              <a:gd name="connsiteY53-652" fmla="*/ 1596884 h 3316502"/>
              <a:gd name="connsiteX54-653" fmla="*/ 2848723 w 3745816"/>
              <a:gd name="connsiteY54-654" fmla="*/ 1842544 h 3316502"/>
              <a:gd name="connsiteX55-655" fmla="*/ 2650831 w 3745816"/>
              <a:gd name="connsiteY55-656" fmla="*/ 2518108 h 3316502"/>
              <a:gd name="connsiteX56-657" fmla="*/ 2193630 w 3745816"/>
              <a:gd name="connsiteY56-658" fmla="*/ 2531756 h 3316502"/>
              <a:gd name="connsiteX57-659" fmla="*/ 1941147 w 3745816"/>
              <a:gd name="connsiteY57-660" fmla="*/ 2211033 h 3316502"/>
              <a:gd name="connsiteX58-661" fmla="*/ 1872908 w 3745816"/>
              <a:gd name="connsiteY58-662" fmla="*/ 2313392 h 3316502"/>
              <a:gd name="connsiteX59-663" fmla="*/ 1804669 w 3745816"/>
              <a:gd name="connsiteY59-664" fmla="*/ 2211033 h 3316502"/>
              <a:gd name="connsiteX60-665" fmla="*/ 1552186 w 3745816"/>
              <a:gd name="connsiteY60-666" fmla="*/ 2531756 h 3316502"/>
              <a:gd name="connsiteX61-667" fmla="*/ 1094985 w 3745816"/>
              <a:gd name="connsiteY61-668" fmla="*/ 2518108 h 3316502"/>
              <a:gd name="connsiteX62-669" fmla="*/ 897093 w 3745816"/>
              <a:gd name="connsiteY62-670" fmla="*/ 1842544 h 3316502"/>
              <a:gd name="connsiteX63-671" fmla="*/ 590018 w 3745816"/>
              <a:gd name="connsiteY63-672" fmla="*/ 1596884 h 3316502"/>
              <a:gd name="connsiteX64-673" fmla="*/ 555899 w 3745816"/>
              <a:gd name="connsiteY64-674" fmla="*/ 1317105 h 3316502"/>
              <a:gd name="connsiteX65-675" fmla="*/ 380265 w 3745816"/>
              <a:gd name="connsiteY65-676" fmla="*/ 1173717 h 3316502"/>
              <a:gd name="connsiteX66-677" fmla="*/ 289767 w 3745816"/>
              <a:gd name="connsiteY66-678" fmla="*/ 1006142 h 3316502"/>
              <a:gd name="connsiteX67-679" fmla="*/ 125994 w 3745816"/>
              <a:gd name="connsiteY67-680" fmla="*/ 921320 h 3316502"/>
              <a:gd name="connsiteX68-681" fmla="*/ 665081 w 3745816"/>
              <a:gd name="connsiteY68-682" fmla="*/ 96 h 331650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 ang="0">
                <a:pos x="connsiteX41-83" y="connsiteY41-84"/>
              </a:cxn>
              <a:cxn ang="0">
                <a:pos x="connsiteX42-85" y="connsiteY42-86"/>
              </a:cxn>
              <a:cxn ang="0">
                <a:pos x="connsiteX43-87" y="connsiteY43-88"/>
              </a:cxn>
              <a:cxn ang="0">
                <a:pos x="connsiteX44-89" y="connsiteY44-90"/>
              </a:cxn>
              <a:cxn ang="0">
                <a:pos x="connsiteX45-91" y="connsiteY45-92"/>
              </a:cxn>
              <a:cxn ang="0">
                <a:pos x="connsiteX46-93" y="connsiteY46-94"/>
              </a:cxn>
              <a:cxn ang="0">
                <a:pos x="connsiteX47-95" y="connsiteY47-96"/>
              </a:cxn>
              <a:cxn ang="0">
                <a:pos x="connsiteX48-97" y="connsiteY48-98"/>
              </a:cxn>
              <a:cxn ang="0">
                <a:pos x="connsiteX49-99" y="connsiteY49-100"/>
              </a:cxn>
              <a:cxn ang="0">
                <a:pos x="connsiteX50-101" y="connsiteY50-102"/>
              </a:cxn>
              <a:cxn ang="0">
                <a:pos x="connsiteX51-103" y="connsiteY51-104"/>
              </a:cxn>
              <a:cxn ang="0">
                <a:pos x="connsiteX52-105" y="connsiteY52-106"/>
              </a:cxn>
              <a:cxn ang="0">
                <a:pos x="connsiteX53-107" y="connsiteY53-108"/>
              </a:cxn>
              <a:cxn ang="0">
                <a:pos x="connsiteX54-109" y="connsiteY54-110"/>
              </a:cxn>
              <a:cxn ang="0">
                <a:pos x="connsiteX55-111" y="connsiteY55-112"/>
              </a:cxn>
              <a:cxn ang="0">
                <a:pos x="connsiteX56-113" y="connsiteY56-114"/>
              </a:cxn>
              <a:cxn ang="0">
                <a:pos x="connsiteX57-115" y="connsiteY57-116"/>
              </a:cxn>
              <a:cxn ang="0">
                <a:pos x="connsiteX58-117" y="connsiteY58-118"/>
              </a:cxn>
              <a:cxn ang="0">
                <a:pos x="connsiteX59-119" y="connsiteY59-120"/>
              </a:cxn>
              <a:cxn ang="0">
                <a:pos x="connsiteX60-121" y="connsiteY60-122"/>
              </a:cxn>
              <a:cxn ang="0">
                <a:pos x="connsiteX61-123" y="connsiteY61-124"/>
              </a:cxn>
              <a:cxn ang="0">
                <a:pos x="connsiteX62-125" y="connsiteY62-126"/>
              </a:cxn>
              <a:cxn ang="0">
                <a:pos x="connsiteX63-127" y="connsiteY63-128"/>
              </a:cxn>
              <a:cxn ang="0">
                <a:pos x="connsiteX64-129" y="connsiteY64-130"/>
              </a:cxn>
              <a:cxn ang="0">
                <a:pos x="connsiteX65-131" y="connsiteY65-132"/>
              </a:cxn>
              <a:cxn ang="0">
                <a:pos x="connsiteX66-133" y="connsiteY66-134"/>
              </a:cxn>
              <a:cxn ang="0">
                <a:pos x="connsiteX67-135" y="connsiteY67-136"/>
              </a:cxn>
              <a:cxn ang="0">
                <a:pos x="connsiteX68-681" y="connsiteY68-682"/>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p:cNvSpPr>
            <a:spLocks noChangeAspect="1"/>
          </p:cNvSpPr>
          <p:nvPr/>
        </p:nvSpPr>
        <p:spPr>
          <a:xfrm>
            <a:off x="2760323" y="3730032"/>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p:cNvSpPr>
            <a:spLocks noChangeAspect="1"/>
          </p:cNvSpPr>
          <p:nvPr/>
        </p:nvSpPr>
        <p:spPr>
          <a:xfrm>
            <a:off x="9308687" y="2588127"/>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p:cNvSpPr>
            <a:spLocks noChangeAspect="1"/>
          </p:cNvSpPr>
          <p:nvPr/>
        </p:nvSpPr>
        <p:spPr>
          <a:xfrm>
            <a:off x="3559075" y="3730032"/>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p:cNvSpPr/>
          <p:nvPr/>
        </p:nvSpPr>
        <p:spPr>
          <a:xfrm>
            <a:off x="6097257" y="3747522"/>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p:cNvSpPr/>
          <p:nvPr/>
        </p:nvSpPr>
        <p:spPr>
          <a:xfrm>
            <a:off x="5232761" y="3785223"/>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p:cNvSpPr/>
          <p:nvPr/>
        </p:nvSpPr>
        <p:spPr>
          <a:xfrm>
            <a:off x="4382771" y="3748286"/>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p:cNvSpPr/>
          <p:nvPr/>
        </p:nvSpPr>
        <p:spPr>
          <a:xfrm rot="2942052">
            <a:off x="6889772" y="3748868"/>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p:cNvSpPr>
            <a:spLocks noChangeAspect="1"/>
          </p:cNvSpPr>
          <p:nvPr/>
        </p:nvSpPr>
        <p:spPr>
          <a:xfrm rot="18924894" flipH="1">
            <a:off x="4550329" y="4781014"/>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85" name="Rounded Rectangle 17"/>
          <p:cNvSpPr>
            <a:spLocks noChangeAspect="1"/>
          </p:cNvSpPr>
          <p:nvPr/>
        </p:nvSpPr>
        <p:spPr>
          <a:xfrm>
            <a:off x="9407099" y="3730032"/>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p:cNvSpPr>
            <a:spLocks noChangeAspect="1"/>
          </p:cNvSpPr>
          <p:nvPr/>
        </p:nvSpPr>
        <p:spPr>
          <a:xfrm>
            <a:off x="7689434" y="3730032"/>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p:cNvSpPr>
            <a:spLocks noChangeAspect="1"/>
          </p:cNvSpPr>
          <p:nvPr/>
        </p:nvSpPr>
        <p:spPr>
          <a:xfrm>
            <a:off x="8528503" y="3730032"/>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p:cNvSpPr>
            <a:spLocks noChangeAspect="1"/>
          </p:cNvSpPr>
          <p:nvPr/>
        </p:nvSpPr>
        <p:spPr>
          <a:xfrm rot="10800000">
            <a:off x="3549314" y="4833994"/>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p:cNvSpPr/>
          <p:nvPr/>
        </p:nvSpPr>
        <p:spPr>
          <a:xfrm rot="10800000">
            <a:off x="6961022" y="4818338"/>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p:cNvSpPr/>
          <p:nvPr/>
        </p:nvSpPr>
        <p:spPr>
          <a:xfrm>
            <a:off x="5228649" y="4957202"/>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p:cNvSpPr/>
          <p:nvPr/>
        </p:nvSpPr>
        <p:spPr>
          <a:xfrm>
            <a:off x="9312373" y="4859116"/>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p:cNvSpPr/>
          <p:nvPr/>
        </p:nvSpPr>
        <p:spPr>
          <a:xfrm rot="16200000" flipH="1">
            <a:off x="7693449" y="5787252"/>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3" name="Isosceles Triangle 5"/>
          <p:cNvSpPr>
            <a:spLocks noChangeAspect="1"/>
          </p:cNvSpPr>
          <p:nvPr/>
        </p:nvSpPr>
        <p:spPr>
          <a:xfrm>
            <a:off x="6145796" y="4897011"/>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p:cNvSpPr>
            <a:spLocks noChangeAspect="1"/>
          </p:cNvSpPr>
          <p:nvPr/>
        </p:nvSpPr>
        <p:spPr>
          <a:xfrm>
            <a:off x="7689434" y="4964139"/>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p:cNvSpPr>
            <a:spLocks noChangeAspect="1"/>
          </p:cNvSpPr>
          <p:nvPr/>
        </p:nvSpPr>
        <p:spPr>
          <a:xfrm rot="2160000">
            <a:off x="8547535" y="4833994"/>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p:cNvSpPr>
            <a:spLocks noChangeAspect="1"/>
          </p:cNvSpPr>
          <p:nvPr/>
        </p:nvSpPr>
        <p:spPr>
          <a:xfrm>
            <a:off x="2728053" y="4833994"/>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rgbClr val="F45D5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7" name="Rounded Rectangle 2"/>
          <p:cNvSpPr/>
          <p:nvPr/>
        </p:nvSpPr>
        <p:spPr>
          <a:xfrm>
            <a:off x="3533989" y="5793782"/>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1" fmla="*/ 1979373 w 3960440"/>
              <a:gd name="connsiteY0-2" fmla="*/ 472350 h 3960000"/>
              <a:gd name="connsiteX1-3" fmla="*/ 813783 w 3960440"/>
              <a:gd name="connsiteY1-4" fmla="*/ 1434034 h 3960000"/>
              <a:gd name="connsiteX2-5" fmla="*/ 1171732 w 3960440"/>
              <a:gd name="connsiteY2-6" fmla="*/ 2285845 h 3960000"/>
              <a:gd name="connsiteX3-7" fmla="*/ 1296382 w 3960440"/>
              <a:gd name="connsiteY3-8" fmla="*/ 1907811 h 3960000"/>
              <a:gd name="connsiteX4-9" fmla="*/ 1182276 w 3960440"/>
              <a:gd name="connsiteY4-10" fmla="*/ 1442314 h 3960000"/>
              <a:gd name="connsiteX5-11" fmla="*/ 2217373 w 3960440"/>
              <a:gd name="connsiteY5-12" fmla="*/ 796414 h 3960000"/>
              <a:gd name="connsiteX6-13" fmla="*/ 2730780 w 3960440"/>
              <a:gd name="connsiteY6-14" fmla="*/ 1554106 h 3960000"/>
              <a:gd name="connsiteX7-15" fmla="*/ 2424394 w 3960440"/>
              <a:gd name="connsiteY7-16" fmla="*/ 2278672 h 3960000"/>
              <a:gd name="connsiteX8-17" fmla="*/ 1910984 w 3960440"/>
              <a:gd name="connsiteY8-18" fmla="*/ 2071653 h 3960000"/>
              <a:gd name="connsiteX9-19" fmla="*/ 2072459 w 3960440"/>
              <a:gd name="connsiteY9-20" fmla="*/ 1512703 h 3960000"/>
              <a:gd name="connsiteX10-21" fmla="*/ 1873721 w 3960440"/>
              <a:gd name="connsiteY10-22" fmla="*/ 1156628 h 3960000"/>
              <a:gd name="connsiteX11-23" fmla="*/ 1525929 w 3960440"/>
              <a:gd name="connsiteY11-24" fmla="*/ 1392629 h 3960000"/>
              <a:gd name="connsiteX12-25" fmla="*/ 1521788 w 3960440"/>
              <a:gd name="connsiteY12-26" fmla="*/ 1897758 h 3960000"/>
              <a:gd name="connsiteX13-27" fmla="*/ 1339611 w 3960440"/>
              <a:gd name="connsiteY13-28" fmla="*/ 3487664 h 3960000"/>
              <a:gd name="connsiteX14-29" fmla="*/ 1803335 w 3960440"/>
              <a:gd name="connsiteY14-30" fmla="*/ 2485692 h 3960000"/>
              <a:gd name="connsiteX15-31" fmla="*/ 2283619 w 3960440"/>
              <a:gd name="connsiteY15-32" fmla="*/ 2688571 h 3960000"/>
              <a:gd name="connsiteX16-33" fmla="*/ 3144820 w 3960440"/>
              <a:gd name="connsiteY16-34" fmla="*/ 1595509 h 3960000"/>
              <a:gd name="connsiteX17-35" fmla="*/ 2134565 w 3960440"/>
              <a:gd name="connsiteY17-36" fmla="*/ 477605 h 3960000"/>
              <a:gd name="connsiteX18-37" fmla="*/ 1979373 w 3960440"/>
              <a:gd name="connsiteY18-38" fmla="*/ 472350 h 3960000"/>
              <a:gd name="connsiteX19-39" fmla="*/ 436907 w 3960440"/>
              <a:gd name="connsiteY19-40" fmla="*/ 0 h 3960000"/>
              <a:gd name="connsiteX20-41" fmla="*/ 3523533 w 3960440"/>
              <a:gd name="connsiteY20-42" fmla="*/ 0 h 3960000"/>
              <a:gd name="connsiteX21-43" fmla="*/ 3960440 w 3960440"/>
              <a:gd name="connsiteY21-44" fmla="*/ 436907 h 3960000"/>
              <a:gd name="connsiteX22-45" fmla="*/ 3960440 w 3960440"/>
              <a:gd name="connsiteY22-46" fmla="*/ 3523093 h 3960000"/>
              <a:gd name="connsiteX23-47" fmla="*/ 3523533 w 3960440"/>
              <a:gd name="connsiteY23-48" fmla="*/ 3960000 h 3960000"/>
              <a:gd name="connsiteX24-49" fmla="*/ 436907 w 3960440"/>
              <a:gd name="connsiteY24-50" fmla="*/ 3960000 h 3960000"/>
              <a:gd name="connsiteX25-51" fmla="*/ 0 w 3960440"/>
              <a:gd name="connsiteY25-52" fmla="*/ 3523093 h 3960000"/>
              <a:gd name="connsiteX26-53" fmla="*/ 0 w 3960440"/>
              <a:gd name="connsiteY26-54" fmla="*/ 436907 h 3960000"/>
              <a:gd name="connsiteX27-55" fmla="*/ 436907 w 3960440"/>
              <a:gd name="connsiteY27-56" fmla="*/ 0 h 3960000"/>
              <a:gd name="connsiteX0-57" fmla="*/ 1979373 w 3960440"/>
              <a:gd name="connsiteY0-58" fmla="*/ 472350 h 3960000"/>
              <a:gd name="connsiteX1-59" fmla="*/ 813783 w 3960440"/>
              <a:gd name="connsiteY1-60" fmla="*/ 1434034 h 3960000"/>
              <a:gd name="connsiteX2-61" fmla="*/ 1119009 w 3960440"/>
              <a:gd name="connsiteY2-62" fmla="*/ 2222584 h 3960000"/>
              <a:gd name="connsiteX3-63" fmla="*/ 1296382 w 3960440"/>
              <a:gd name="connsiteY3-64" fmla="*/ 1907811 h 3960000"/>
              <a:gd name="connsiteX4-65" fmla="*/ 1182276 w 3960440"/>
              <a:gd name="connsiteY4-66" fmla="*/ 1442314 h 3960000"/>
              <a:gd name="connsiteX5-67" fmla="*/ 2217373 w 3960440"/>
              <a:gd name="connsiteY5-68" fmla="*/ 796414 h 3960000"/>
              <a:gd name="connsiteX6-69" fmla="*/ 2730780 w 3960440"/>
              <a:gd name="connsiteY6-70" fmla="*/ 1554106 h 3960000"/>
              <a:gd name="connsiteX7-71" fmla="*/ 2424394 w 3960440"/>
              <a:gd name="connsiteY7-72" fmla="*/ 2278672 h 3960000"/>
              <a:gd name="connsiteX8-73" fmla="*/ 1910984 w 3960440"/>
              <a:gd name="connsiteY8-74" fmla="*/ 2071653 h 3960000"/>
              <a:gd name="connsiteX9-75" fmla="*/ 2072459 w 3960440"/>
              <a:gd name="connsiteY9-76" fmla="*/ 1512703 h 3960000"/>
              <a:gd name="connsiteX10-77" fmla="*/ 1873721 w 3960440"/>
              <a:gd name="connsiteY10-78" fmla="*/ 1156628 h 3960000"/>
              <a:gd name="connsiteX11-79" fmla="*/ 1525929 w 3960440"/>
              <a:gd name="connsiteY11-80" fmla="*/ 1392629 h 3960000"/>
              <a:gd name="connsiteX12-81" fmla="*/ 1521788 w 3960440"/>
              <a:gd name="connsiteY12-82" fmla="*/ 1897758 h 3960000"/>
              <a:gd name="connsiteX13-83" fmla="*/ 1339611 w 3960440"/>
              <a:gd name="connsiteY13-84" fmla="*/ 3487664 h 3960000"/>
              <a:gd name="connsiteX14-85" fmla="*/ 1803335 w 3960440"/>
              <a:gd name="connsiteY14-86" fmla="*/ 2485692 h 3960000"/>
              <a:gd name="connsiteX15-87" fmla="*/ 2283619 w 3960440"/>
              <a:gd name="connsiteY15-88" fmla="*/ 2688571 h 3960000"/>
              <a:gd name="connsiteX16-89" fmla="*/ 3144820 w 3960440"/>
              <a:gd name="connsiteY16-90" fmla="*/ 1595509 h 3960000"/>
              <a:gd name="connsiteX17-91" fmla="*/ 2134565 w 3960440"/>
              <a:gd name="connsiteY17-92" fmla="*/ 477605 h 3960000"/>
              <a:gd name="connsiteX18-93" fmla="*/ 1979373 w 3960440"/>
              <a:gd name="connsiteY18-94" fmla="*/ 472350 h 3960000"/>
              <a:gd name="connsiteX19-95" fmla="*/ 436907 w 3960440"/>
              <a:gd name="connsiteY19-96" fmla="*/ 0 h 3960000"/>
              <a:gd name="connsiteX20-97" fmla="*/ 3523533 w 3960440"/>
              <a:gd name="connsiteY20-98" fmla="*/ 0 h 3960000"/>
              <a:gd name="connsiteX21-99" fmla="*/ 3960440 w 3960440"/>
              <a:gd name="connsiteY21-100" fmla="*/ 436907 h 3960000"/>
              <a:gd name="connsiteX22-101" fmla="*/ 3960440 w 3960440"/>
              <a:gd name="connsiteY22-102" fmla="*/ 3523093 h 3960000"/>
              <a:gd name="connsiteX23-103" fmla="*/ 3523533 w 3960440"/>
              <a:gd name="connsiteY23-104" fmla="*/ 3960000 h 3960000"/>
              <a:gd name="connsiteX24-105" fmla="*/ 436907 w 3960440"/>
              <a:gd name="connsiteY24-106" fmla="*/ 3960000 h 3960000"/>
              <a:gd name="connsiteX25-107" fmla="*/ 0 w 3960440"/>
              <a:gd name="connsiteY25-108" fmla="*/ 3523093 h 3960000"/>
              <a:gd name="connsiteX26-109" fmla="*/ 0 w 3960440"/>
              <a:gd name="connsiteY26-110" fmla="*/ 436907 h 3960000"/>
              <a:gd name="connsiteX27-111" fmla="*/ 436907 w 3960440"/>
              <a:gd name="connsiteY27-112" fmla="*/ 0 h 3960000"/>
              <a:gd name="connsiteX0-113" fmla="*/ 1979373 w 3960440"/>
              <a:gd name="connsiteY0-114" fmla="*/ 472350 h 3960000"/>
              <a:gd name="connsiteX1-115" fmla="*/ 813783 w 3960440"/>
              <a:gd name="connsiteY1-116" fmla="*/ 1434034 h 3960000"/>
              <a:gd name="connsiteX2-117" fmla="*/ 1119009 w 3960440"/>
              <a:gd name="connsiteY2-118" fmla="*/ 2222584 h 3960000"/>
              <a:gd name="connsiteX3-119" fmla="*/ 1296382 w 3960440"/>
              <a:gd name="connsiteY3-120" fmla="*/ 1907811 h 3960000"/>
              <a:gd name="connsiteX4-121" fmla="*/ 1182276 w 3960440"/>
              <a:gd name="connsiteY4-122" fmla="*/ 1442314 h 3960000"/>
              <a:gd name="connsiteX5-123" fmla="*/ 2217373 w 3960440"/>
              <a:gd name="connsiteY5-124" fmla="*/ 796414 h 3960000"/>
              <a:gd name="connsiteX6-125" fmla="*/ 2730780 w 3960440"/>
              <a:gd name="connsiteY6-126" fmla="*/ 1554106 h 3960000"/>
              <a:gd name="connsiteX7-127" fmla="*/ 2424394 w 3960440"/>
              <a:gd name="connsiteY7-128" fmla="*/ 2278672 h 3960000"/>
              <a:gd name="connsiteX8-129" fmla="*/ 1910984 w 3960440"/>
              <a:gd name="connsiteY8-130" fmla="*/ 2071653 h 3960000"/>
              <a:gd name="connsiteX9-131" fmla="*/ 2072459 w 3960440"/>
              <a:gd name="connsiteY9-132" fmla="*/ 1512703 h 3960000"/>
              <a:gd name="connsiteX10-133" fmla="*/ 1873721 w 3960440"/>
              <a:gd name="connsiteY10-134" fmla="*/ 1156628 h 3960000"/>
              <a:gd name="connsiteX11-135" fmla="*/ 1525929 w 3960440"/>
              <a:gd name="connsiteY11-136" fmla="*/ 1392629 h 3960000"/>
              <a:gd name="connsiteX12-137" fmla="*/ 1521788 w 3960440"/>
              <a:gd name="connsiteY12-138" fmla="*/ 1897758 h 3960000"/>
              <a:gd name="connsiteX13-139" fmla="*/ 1339611 w 3960440"/>
              <a:gd name="connsiteY13-140" fmla="*/ 3487664 h 3960000"/>
              <a:gd name="connsiteX14-141" fmla="*/ 1803335 w 3960440"/>
              <a:gd name="connsiteY14-142" fmla="*/ 2485692 h 3960000"/>
              <a:gd name="connsiteX15-143" fmla="*/ 2283619 w 3960440"/>
              <a:gd name="connsiteY15-144" fmla="*/ 2688571 h 3960000"/>
              <a:gd name="connsiteX16-145" fmla="*/ 3144820 w 3960440"/>
              <a:gd name="connsiteY16-146" fmla="*/ 1595509 h 3960000"/>
              <a:gd name="connsiteX17-147" fmla="*/ 2134565 w 3960440"/>
              <a:gd name="connsiteY17-148" fmla="*/ 477605 h 3960000"/>
              <a:gd name="connsiteX18-149" fmla="*/ 1979373 w 3960440"/>
              <a:gd name="connsiteY18-150" fmla="*/ 472350 h 3960000"/>
              <a:gd name="connsiteX19-151" fmla="*/ 436907 w 3960440"/>
              <a:gd name="connsiteY19-152" fmla="*/ 0 h 3960000"/>
              <a:gd name="connsiteX20-153" fmla="*/ 3523533 w 3960440"/>
              <a:gd name="connsiteY20-154" fmla="*/ 0 h 3960000"/>
              <a:gd name="connsiteX21-155" fmla="*/ 3960440 w 3960440"/>
              <a:gd name="connsiteY21-156" fmla="*/ 436907 h 3960000"/>
              <a:gd name="connsiteX22-157" fmla="*/ 3960440 w 3960440"/>
              <a:gd name="connsiteY22-158" fmla="*/ 3523093 h 3960000"/>
              <a:gd name="connsiteX23-159" fmla="*/ 3523533 w 3960440"/>
              <a:gd name="connsiteY23-160" fmla="*/ 3960000 h 3960000"/>
              <a:gd name="connsiteX24-161" fmla="*/ 436907 w 3960440"/>
              <a:gd name="connsiteY24-162" fmla="*/ 3960000 h 3960000"/>
              <a:gd name="connsiteX25-163" fmla="*/ 0 w 3960440"/>
              <a:gd name="connsiteY25-164" fmla="*/ 3523093 h 3960000"/>
              <a:gd name="connsiteX26-165" fmla="*/ 0 w 3960440"/>
              <a:gd name="connsiteY26-166" fmla="*/ 436907 h 3960000"/>
              <a:gd name="connsiteX27-167" fmla="*/ 436907 w 3960440"/>
              <a:gd name="connsiteY27-168" fmla="*/ 0 h 3960000"/>
              <a:gd name="connsiteX0-169" fmla="*/ 1979373 w 3960440"/>
              <a:gd name="connsiteY0-170" fmla="*/ 472350 h 3960000"/>
              <a:gd name="connsiteX1-171" fmla="*/ 813783 w 3960440"/>
              <a:gd name="connsiteY1-172" fmla="*/ 1434034 h 3960000"/>
              <a:gd name="connsiteX2-173" fmla="*/ 1119009 w 3960440"/>
              <a:gd name="connsiteY2-174" fmla="*/ 2222584 h 3960000"/>
              <a:gd name="connsiteX3-175" fmla="*/ 1296382 w 3960440"/>
              <a:gd name="connsiteY3-176" fmla="*/ 1907811 h 3960000"/>
              <a:gd name="connsiteX4-177" fmla="*/ 1182276 w 3960440"/>
              <a:gd name="connsiteY4-178" fmla="*/ 1442314 h 3960000"/>
              <a:gd name="connsiteX5-179" fmla="*/ 2217373 w 3960440"/>
              <a:gd name="connsiteY5-180" fmla="*/ 796414 h 3960000"/>
              <a:gd name="connsiteX6-181" fmla="*/ 2730780 w 3960440"/>
              <a:gd name="connsiteY6-182" fmla="*/ 1554106 h 3960000"/>
              <a:gd name="connsiteX7-183" fmla="*/ 2424394 w 3960440"/>
              <a:gd name="connsiteY7-184" fmla="*/ 2278672 h 3960000"/>
              <a:gd name="connsiteX8-185" fmla="*/ 1910984 w 3960440"/>
              <a:gd name="connsiteY8-186" fmla="*/ 2071653 h 3960000"/>
              <a:gd name="connsiteX9-187" fmla="*/ 2072459 w 3960440"/>
              <a:gd name="connsiteY9-188" fmla="*/ 1512703 h 3960000"/>
              <a:gd name="connsiteX10-189" fmla="*/ 1873721 w 3960440"/>
              <a:gd name="connsiteY10-190" fmla="*/ 1156628 h 3960000"/>
              <a:gd name="connsiteX11-191" fmla="*/ 1525929 w 3960440"/>
              <a:gd name="connsiteY11-192" fmla="*/ 1392629 h 3960000"/>
              <a:gd name="connsiteX12-193" fmla="*/ 1521788 w 3960440"/>
              <a:gd name="connsiteY12-194" fmla="*/ 1897758 h 3960000"/>
              <a:gd name="connsiteX13-195" fmla="*/ 1339611 w 3960440"/>
              <a:gd name="connsiteY13-196" fmla="*/ 3487664 h 3960000"/>
              <a:gd name="connsiteX14-197" fmla="*/ 1803335 w 3960440"/>
              <a:gd name="connsiteY14-198" fmla="*/ 2485692 h 3960000"/>
              <a:gd name="connsiteX15-199" fmla="*/ 2283619 w 3960440"/>
              <a:gd name="connsiteY15-200" fmla="*/ 2688571 h 3960000"/>
              <a:gd name="connsiteX16-201" fmla="*/ 3144820 w 3960440"/>
              <a:gd name="connsiteY16-202" fmla="*/ 1595509 h 3960000"/>
              <a:gd name="connsiteX17-203" fmla="*/ 2134565 w 3960440"/>
              <a:gd name="connsiteY17-204" fmla="*/ 477605 h 3960000"/>
              <a:gd name="connsiteX18-205" fmla="*/ 1979373 w 3960440"/>
              <a:gd name="connsiteY18-206" fmla="*/ 472350 h 3960000"/>
              <a:gd name="connsiteX19-207" fmla="*/ 436907 w 3960440"/>
              <a:gd name="connsiteY19-208" fmla="*/ 0 h 3960000"/>
              <a:gd name="connsiteX20-209" fmla="*/ 3523533 w 3960440"/>
              <a:gd name="connsiteY20-210" fmla="*/ 0 h 3960000"/>
              <a:gd name="connsiteX21-211" fmla="*/ 3960440 w 3960440"/>
              <a:gd name="connsiteY21-212" fmla="*/ 436907 h 3960000"/>
              <a:gd name="connsiteX22-213" fmla="*/ 3960440 w 3960440"/>
              <a:gd name="connsiteY22-214" fmla="*/ 3523093 h 3960000"/>
              <a:gd name="connsiteX23-215" fmla="*/ 3523533 w 3960440"/>
              <a:gd name="connsiteY23-216" fmla="*/ 3960000 h 3960000"/>
              <a:gd name="connsiteX24-217" fmla="*/ 436907 w 3960440"/>
              <a:gd name="connsiteY24-218" fmla="*/ 3960000 h 3960000"/>
              <a:gd name="connsiteX25-219" fmla="*/ 0 w 3960440"/>
              <a:gd name="connsiteY25-220" fmla="*/ 3523093 h 3960000"/>
              <a:gd name="connsiteX26-221" fmla="*/ 0 w 3960440"/>
              <a:gd name="connsiteY26-222" fmla="*/ 436907 h 3960000"/>
              <a:gd name="connsiteX27-223" fmla="*/ 436907 w 3960440"/>
              <a:gd name="connsiteY27-224" fmla="*/ 0 h 3960000"/>
              <a:gd name="connsiteX0-225" fmla="*/ 1979373 w 3960440"/>
              <a:gd name="connsiteY0-226" fmla="*/ 472350 h 3960000"/>
              <a:gd name="connsiteX1-227" fmla="*/ 813783 w 3960440"/>
              <a:gd name="connsiteY1-228" fmla="*/ 1434034 h 3960000"/>
              <a:gd name="connsiteX2-229" fmla="*/ 1119009 w 3960440"/>
              <a:gd name="connsiteY2-230" fmla="*/ 2222584 h 3960000"/>
              <a:gd name="connsiteX3-231" fmla="*/ 1296382 w 3960440"/>
              <a:gd name="connsiteY3-232" fmla="*/ 1907811 h 3960000"/>
              <a:gd name="connsiteX4-233" fmla="*/ 1182276 w 3960440"/>
              <a:gd name="connsiteY4-234" fmla="*/ 1442314 h 3960000"/>
              <a:gd name="connsiteX5-235" fmla="*/ 2217373 w 3960440"/>
              <a:gd name="connsiteY5-236" fmla="*/ 796414 h 3960000"/>
              <a:gd name="connsiteX6-237" fmla="*/ 2730780 w 3960440"/>
              <a:gd name="connsiteY6-238" fmla="*/ 1554106 h 3960000"/>
              <a:gd name="connsiteX7-239" fmla="*/ 2424394 w 3960440"/>
              <a:gd name="connsiteY7-240" fmla="*/ 2278672 h 3960000"/>
              <a:gd name="connsiteX8-241" fmla="*/ 1910984 w 3960440"/>
              <a:gd name="connsiteY8-242" fmla="*/ 2071653 h 3960000"/>
              <a:gd name="connsiteX9-243" fmla="*/ 2072459 w 3960440"/>
              <a:gd name="connsiteY9-244" fmla="*/ 1512703 h 3960000"/>
              <a:gd name="connsiteX10-245" fmla="*/ 1873721 w 3960440"/>
              <a:gd name="connsiteY10-246" fmla="*/ 1156628 h 3960000"/>
              <a:gd name="connsiteX11-247" fmla="*/ 1525929 w 3960440"/>
              <a:gd name="connsiteY11-248" fmla="*/ 1392629 h 3960000"/>
              <a:gd name="connsiteX12-249" fmla="*/ 1521788 w 3960440"/>
              <a:gd name="connsiteY12-250" fmla="*/ 1897758 h 3960000"/>
              <a:gd name="connsiteX13-251" fmla="*/ 1339611 w 3960440"/>
              <a:gd name="connsiteY13-252" fmla="*/ 3487664 h 3960000"/>
              <a:gd name="connsiteX14-253" fmla="*/ 1803335 w 3960440"/>
              <a:gd name="connsiteY14-254" fmla="*/ 2485692 h 3960000"/>
              <a:gd name="connsiteX15-255" fmla="*/ 2283619 w 3960440"/>
              <a:gd name="connsiteY15-256" fmla="*/ 2688571 h 3960000"/>
              <a:gd name="connsiteX16-257" fmla="*/ 3144820 w 3960440"/>
              <a:gd name="connsiteY16-258" fmla="*/ 1595509 h 3960000"/>
              <a:gd name="connsiteX17-259" fmla="*/ 2134565 w 3960440"/>
              <a:gd name="connsiteY17-260" fmla="*/ 477605 h 3960000"/>
              <a:gd name="connsiteX18-261" fmla="*/ 1979373 w 3960440"/>
              <a:gd name="connsiteY18-262" fmla="*/ 472350 h 3960000"/>
              <a:gd name="connsiteX19-263" fmla="*/ 436907 w 3960440"/>
              <a:gd name="connsiteY19-264" fmla="*/ 0 h 3960000"/>
              <a:gd name="connsiteX20-265" fmla="*/ 3523533 w 3960440"/>
              <a:gd name="connsiteY20-266" fmla="*/ 0 h 3960000"/>
              <a:gd name="connsiteX21-267" fmla="*/ 3960440 w 3960440"/>
              <a:gd name="connsiteY21-268" fmla="*/ 436907 h 3960000"/>
              <a:gd name="connsiteX22-269" fmla="*/ 3960440 w 3960440"/>
              <a:gd name="connsiteY22-270" fmla="*/ 3523093 h 3960000"/>
              <a:gd name="connsiteX23-271" fmla="*/ 3523533 w 3960440"/>
              <a:gd name="connsiteY23-272" fmla="*/ 3960000 h 3960000"/>
              <a:gd name="connsiteX24-273" fmla="*/ 436907 w 3960440"/>
              <a:gd name="connsiteY24-274" fmla="*/ 3960000 h 3960000"/>
              <a:gd name="connsiteX25-275" fmla="*/ 0 w 3960440"/>
              <a:gd name="connsiteY25-276" fmla="*/ 3523093 h 3960000"/>
              <a:gd name="connsiteX26-277" fmla="*/ 0 w 3960440"/>
              <a:gd name="connsiteY26-278" fmla="*/ 436907 h 3960000"/>
              <a:gd name="connsiteX27-279" fmla="*/ 436907 w 3960440"/>
              <a:gd name="connsiteY27-280" fmla="*/ 0 h 3960000"/>
              <a:gd name="connsiteX0-281" fmla="*/ 1979373 w 3960440"/>
              <a:gd name="connsiteY0-282" fmla="*/ 472350 h 3960000"/>
              <a:gd name="connsiteX1-283" fmla="*/ 813783 w 3960440"/>
              <a:gd name="connsiteY1-284" fmla="*/ 1434034 h 3960000"/>
              <a:gd name="connsiteX2-285" fmla="*/ 1119009 w 3960440"/>
              <a:gd name="connsiteY2-286" fmla="*/ 2222584 h 3960000"/>
              <a:gd name="connsiteX3-287" fmla="*/ 1296382 w 3960440"/>
              <a:gd name="connsiteY3-288" fmla="*/ 1907811 h 3960000"/>
              <a:gd name="connsiteX4-289" fmla="*/ 1182276 w 3960440"/>
              <a:gd name="connsiteY4-290" fmla="*/ 1442314 h 3960000"/>
              <a:gd name="connsiteX5-291" fmla="*/ 2217373 w 3960440"/>
              <a:gd name="connsiteY5-292" fmla="*/ 838586 h 3960000"/>
              <a:gd name="connsiteX6-293" fmla="*/ 2730780 w 3960440"/>
              <a:gd name="connsiteY6-294" fmla="*/ 1554106 h 3960000"/>
              <a:gd name="connsiteX7-295" fmla="*/ 2424394 w 3960440"/>
              <a:gd name="connsiteY7-296" fmla="*/ 2278672 h 3960000"/>
              <a:gd name="connsiteX8-297" fmla="*/ 1910984 w 3960440"/>
              <a:gd name="connsiteY8-298" fmla="*/ 2071653 h 3960000"/>
              <a:gd name="connsiteX9-299" fmla="*/ 2072459 w 3960440"/>
              <a:gd name="connsiteY9-300" fmla="*/ 1512703 h 3960000"/>
              <a:gd name="connsiteX10-301" fmla="*/ 1873721 w 3960440"/>
              <a:gd name="connsiteY10-302" fmla="*/ 1156628 h 3960000"/>
              <a:gd name="connsiteX11-303" fmla="*/ 1525929 w 3960440"/>
              <a:gd name="connsiteY11-304" fmla="*/ 1392629 h 3960000"/>
              <a:gd name="connsiteX12-305" fmla="*/ 1521788 w 3960440"/>
              <a:gd name="connsiteY12-306" fmla="*/ 1897758 h 3960000"/>
              <a:gd name="connsiteX13-307" fmla="*/ 1339611 w 3960440"/>
              <a:gd name="connsiteY13-308" fmla="*/ 3487664 h 3960000"/>
              <a:gd name="connsiteX14-309" fmla="*/ 1803335 w 3960440"/>
              <a:gd name="connsiteY14-310" fmla="*/ 2485692 h 3960000"/>
              <a:gd name="connsiteX15-311" fmla="*/ 2283619 w 3960440"/>
              <a:gd name="connsiteY15-312" fmla="*/ 2688571 h 3960000"/>
              <a:gd name="connsiteX16-313" fmla="*/ 3144820 w 3960440"/>
              <a:gd name="connsiteY16-314" fmla="*/ 1595509 h 3960000"/>
              <a:gd name="connsiteX17-315" fmla="*/ 2134565 w 3960440"/>
              <a:gd name="connsiteY17-316" fmla="*/ 477605 h 3960000"/>
              <a:gd name="connsiteX18-317" fmla="*/ 1979373 w 3960440"/>
              <a:gd name="connsiteY18-318" fmla="*/ 472350 h 3960000"/>
              <a:gd name="connsiteX19-319" fmla="*/ 436907 w 3960440"/>
              <a:gd name="connsiteY19-320" fmla="*/ 0 h 3960000"/>
              <a:gd name="connsiteX20-321" fmla="*/ 3523533 w 3960440"/>
              <a:gd name="connsiteY20-322" fmla="*/ 0 h 3960000"/>
              <a:gd name="connsiteX21-323" fmla="*/ 3960440 w 3960440"/>
              <a:gd name="connsiteY21-324" fmla="*/ 436907 h 3960000"/>
              <a:gd name="connsiteX22-325" fmla="*/ 3960440 w 3960440"/>
              <a:gd name="connsiteY22-326" fmla="*/ 3523093 h 3960000"/>
              <a:gd name="connsiteX23-327" fmla="*/ 3523533 w 3960440"/>
              <a:gd name="connsiteY23-328" fmla="*/ 3960000 h 3960000"/>
              <a:gd name="connsiteX24-329" fmla="*/ 436907 w 3960440"/>
              <a:gd name="connsiteY24-330" fmla="*/ 3960000 h 3960000"/>
              <a:gd name="connsiteX25-331" fmla="*/ 0 w 3960440"/>
              <a:gd name="connsiteY25-332" fmla="*/ 3523093 h 3960000"/>
              <a:gd name="connsiteX26-333" fmla="*/ 0 w 3960440"/>
              <a:gd name="connsiteY26-334" fmla="*/ 436907 h 3960000"/>
              <a:gd name="connsiteX27-335" fmla="*/ 436907 w 3960440"/>
              <a:gd name="connsiteY27-336" fmla="*/ 0 h 3960000"/>
              <a:gd name="connsiteX0-337" fmla="*/ 1979373 w 3960440"/>
              <a:gd name="connsiteY0-338" fmla="*/ 472350 h 3960000"/>
              <a:gd name="connsiteX1-339" fmla="*/ 813783 w 3960440"/>
              <a:gd name="connsiteY1-340" fmla="*/ 1434034 h 3960000"/>
              <a:gd name="connsiteX2-341" fmla="*/ 1119009 w 3960440"/>
              <a:gd name="connsiteY2-342" fmla="*/ 2222584 h 3960000"/>
              <a:gd name="connsiteX3-343" fmla="*/ 1296382 w 3960440"/>
              <a:gd name="connsiteY3-344" fmla="*/ 1907811 h 3960000"/>
              <a:gd name="connsiteX4-345" fmla="*/ 1234998 w 3960440"/>
              <a:gd name="connsiteY4-346" fmla="*/ 1431771 h 3960000"/>
              <a:gd name="connsiteX5-347" fmla="*/ 2217373 w 3960440"/>
              <a:gd name="connsiteY5-348" fmla="*/ 838586 h 3960000"/>
              <a:gd name="connsiteX6-349" fmla="*/ 2730780 w 3960440"/>
              <a:gd name="connsiteY6-350" fmla="*/ 1554106 h 3960000"/>
              <a:gd name="connsiteX7-351" fmla="*/ 2424394 w 3960440"/>
              <a:gd name="connsiteY7-352" fmla="*/ 2278672 h 3960000"/>
              <a:gd name="connsiteX8-353" fmla="*/ 1910984 w 3960440"/>
              <a:gd name="connsiteY8-354" fmla="*/ 2071653 h 3960000"/>
              <a:gd name="connsiteX9-355" fmla="*/ 2072459 w 3960440"/>
              <a:gd name="connsiteY9-356" fmla="*/ 1512703 h 3960000"/>
              <a:gd name="connsiteX10-357" fmla="*/ 1873721 w 3960440"/>
              <a:gd name="connsiteY10-358" fmla="*/ 1156628 h 3960000"/>
              <a:gd name="connsiteX11-359" fmla="*/ 1525929 w 3960440"/>
              <a:gd name="connsiteY11-360" fmla="*/ 1392629 h 3960000"/>
              <a:gd name="connsiteX12-361" fmla="*/ 1521788 w 3960440"/>
              <a:gd name="connsiteY12-362" fmla="*/ 1897758 h 3960000"/>
              <a:gd name="connsiteX13-363" fmla="*/ 1339611 w 3960440"/>
              <a:gd name="connsiteY13-364" fmla="*/ 3487664 h 3960000"/>
              <a:gd name="connsiteX14-365" fmla="*/ 1803335 w 3960440"/>
              <a:gd name="connsiteY14-366" fmla="*/ 2485692 h 3960000"/>
              <a:gd name="connsiteX15-367" fmla="*/ 2283619 w 3960440"/>
              <a:gd name="connsiteY15-368" fmla="*/ 2688571 h 3960000"/>
              <a:gd name="connsiteX16-369" fmla="*/ 3144820 w 3960440"/>
              <a:gd name="connsiteY16-370" fmla="*/ 1595509 h 3960000"/>
              <a:gd name="connsiteX17-371" fmla="*/ 2134565 w 3960440"/>
              <a:gd name="connsiteY17-372" fmla="*/ 477605 h 3960000"/>
              <a:gd name="connsiteX18-373" fmla="*/ 1979373 w 3960440"/>
              <a:gd name="connsiteY18-374" fmla="*/ 472350 h 3960000"/>
              <a:gd name="connsiteX19-375" fmla="*/ 436907 w 3960440"/>
              <a:gd name="connsiteY19-376" fmla="*/ 0 h 3960000"/>
              <a:gd name="connsiteX20-377" fmla="*/ 3523533 w 3960440"/>
              <a:gd name="connsiteY20-378" fmla="*/ 0 h 3960000"/>
              <a:gd name="connsiteX21-379" fmla="*/ 3960440 w 3960440"/>
              <a:gd name="connsiteY21-380" fmla="*/ 436907 h 3960000"/>
              <a:gd name="connsiteX22-381" fmla="*/ 3960440 w 3960440"/>
              <a:gd name="connsiteY22-382" fmla="*/ 3523093 h 3960000"/>
              <a:gd name="connsiteX23-383" fmla="*/ 3523533 w 3960440"/>
              <a:gd name="connsiteY23-384" fmla="*/ 3960000 h 3960000"/>
              <a:gd name="connsiteX24-385" fmla="*/ 436907 w 3960440"/>
              <a:gd name="connsiteY24-386" fmla="*/ 3960000 h 3960000"/>
              <a:gd name="connsiteX25-387" fmla="*/ 0 w 3960440"/>
              <a:gd name="connsiteY25-388" fmla="*/ 3523093 h 3960000"/>
              <a:gd name="connsiteX26-389" fmla="*/ 0 w 3960440"/>
              <a:gd name="connsiteY26-390" fmla="*/ 436907 h 3960000"/>
              <a:gd name="connsiteX27-391" fmla="*/ 436907 w 3960440"/>
              <a:gd name="connsiteY27-392" fmla="*/ 0 h 3960000"/>
              <a:gd name="connsiteX0-393" fmla="*/ 1979373 w 3960440"/>
              <a:gd name="connsiteY0-394" fmla="*/ 472350 h 3960000"/>
              <a:gd name="connsiteX1-395" fmla="*/ 813783 w 3960440"/>
              <a:gd name="connsiteY1-396" fmla="*/ 1434034 h 3960000"/>
              <a:gd name="connsiteX2-397" fmla="*/ 1119009 w 3960440"/>
              <a:gd name="connsiteY2-398" fmla="*/ 2222584 h 3960000"/>
              <a:gd name="connsiteX3-399" fmla="*/ 1296382 w 3960440"/>
              <a:gd name="connsiteY3-400" fmla="*/ 1907811 h 3960000"/>
              <a:gd name="connsiteX4-401" fmla="*/ 1234998 w 3960440"/>
              <a:gd name="connsiteY4-402" fmla="*/ 1431771 h 3960000"/>
              <a:gd name="connsiteX5-403" fmla="*/ 2217373 w 3960440"/>
              <a:gd name="connsiteY5-404" fmla="*/ 838586 h 3960000"/>
              <a:gd name="connsiteX6-405" fmla="*/ 2730780 w 3960440"/>
              <a:gd name="connsiteY6-406" fmla="*/ 1554106 h 3960000"/>
              <a:gd name="connsiteX7-407" fmla="*/ 2424394 w 3960440"/>
              <a:gd name="connsiteY7-408" fmla="*/ 2278672 h 3960000"/>
              <a:gd name="connsiteX8-409" fmla="*/ 1910984 w 3960440"/>
              <a:gd name="connsiteY8-410" fmla="*/ 2071653 h 3960000"/>
              <a:gd name="connsiteX9-411" fmla="*/ 2072459 w 3960440"/>
              <a:gd name="connsiteY9-412" fmla="*/ 1512703 h 3960000"/>
              <a:gd name="connsiteX10-413" fmla="*/ 1915898 w 3960440"/>
              <a:gd name="connsiteY10-414" fmla="*/ 1219889 h 3960000"/>
              <a:gd name="connsiteX11-415" fmla="*/ 1525929 w 3960440"/>
              <a:gd name="connsiteY11-416" fmla="*/ 1392629 h 3960000"/>
              <a:gd name="connsiteX12-417" fmla="*/ 1521788 w 3960440"/>
              <a:gd name="connsiteY12-418" fmla="*/ 1897758 h 3960000"/>
              <a:gd name="connsiteX13-419" fmla="*/ 1339611 w 3960440"/>
              <a:gd name="connsiteY13-420" fmla="*/ 3487664 h 3960000"/>
              <a:gd name="connsiteX14-421" fmla="*/ 1803335 w 3960440"/>
              <a:gd name="connsiteY14-422" fmla="*/ 2485692 h 3960000"/>
              <a:gd name="connsiteX15-423" fmla="*/ 2283619 w 3960440"/>
              <a:gd name="connsiteY15-424" fmla="*/ 2688571 h 3960000"/>
              <a:gd name="connsiteX16-425" fmla="*/ 3144820 w 3960440"/>
              <a:gd name="connsiteY16-426" fmla="*/ 1595509 h 3960000"/>
              <a:gd name="connsiteX17-427" fmla="*/ 2134565 w 3960440"/>
              <a:gd name="connsiteY17-428" fmla="*/ 477605 h 3960000"/>
              <a:gd name="connsiteX18-429" fmla="*/ 1979373 w 3960440"/>
              <a:gd name="connsiteY18-430" fmla="*/ 472350 h 3960000"/>
              <a:gd name="connsiteX19-431" fmla="*/ 436907 w 3960440"/>
              <a:gd name="connsiteY19-432" fmla="*/ 0 h 3960000"/>
              <a:gd name="connsiteX20-433" fmla="*/ 3523533 w 3960440"/>
              <a:gd name="connsiteY20-434" fmla="*/ 0 h 3960000"/>
              <a:gd name="connsiteX21-435" fmla="*/ 3960440 w 3960440"/>
              <a:gd name="connsiteY21-436" fmla="*/ 436907 h 3960000"/>
              <a:gd name="connsiteX22-437" fmla="*/ 3960440 w 3960440"/>
              <a:gd name="connsiteY22-438" fmla="*/ 3523093 h 3960000"/>
              <a:gd name="connsiteX23-439" fmla="*/ 3523533 w 3960440"/>
              <a:gd name="connsiteY23-440" fmla="*/ 3960000 h 3960000"/>
              <a:gd name="connsiteX24-441" fmla="*/ 436907 w 3960440"/>
              <a:gd name="connsiteY24-442" fmla="*/ 3960000 h 3960000"/>
              <a:gd name="connsiteX25-443" fmla="*/ 0 w 3960440"/>
              <a:gd name="connsiteY25-444" fmla="*/ 3523093 h 3960000"/>
              <a:gd name="connsiteX26-445" fmla="*/ 0 w 3960440"/>
              <a:gd name="connsiteY26-446" fmla="*/ 436907 h 3960000"/>
              <a:gd name="connsiteX27-447" fmla="*/ 436907 w 3960440"/>
              <a:gd name="connsiteY27-448" fmla="*/ 0 h 3960000"/>
              <a:gd name="connsiteX0-449" fmla="*/ 1979373 w 3960440"/>
              <a:gd name="connsiteY0-450" fmla="*/ 472350 h 3960000"/>
              <a:gd name="connsiteX1-451" fmla="*/ 813783 w 3960440"/>
              <a:gd name="connsiteY1-452" fmla="*/ 1434034 h 3960000"/>
              <a:gd name="connsiteX2-453" fmla="*/ 1119009 w 3960440"/>
              <a:gd name="connsiteY2-454" fmla="*/ 2222584 h 3960000"/>
              <a:gd name="connsiteX3-455" fmla="*/ 1296382 w 3960440"/>
              <a:gd name="connsiteY3-456" fmla="*/ 1907811 h 3960000"/>
              <a:gd name="connsiteX4-457" fmla="*/ 1234998 w 3960440"/>
              <a:gd name="connsiteY4-458" fmla="*/ 1431771 h 3960000"/>
              <a:gd name="connsiteX5-459" fmla="*/ 2217373 w 3960440"/>
              <a:gd name="connsiteY5-460" fmla="*/ 838586 h 3960000"/>
              <a:gd name="connsiteX6-461" fmla="*/ 2730780 w 3960440"/>
              <a:gd name="connsiteY6-462" fmla="*/ 1554106 h 3960000"/>
              <a:gd name="connsiteX7-463" fmla="*/ 2424394 w 3960440"/>
              <a:gd name="connsiteY7-464" fmla="*/ 2278672 h 3960000"/>
              <a:gd name="connsiteX8-465" fmla="*/ 1910984 w 3960440"/>
              <a:gd name="connsiteY8-466" fmla="*/ 2071653 h 3960000"/>
              <a:gd name="connsiteX9-467" fmla="*/ 2072459 w 3960440"/>
              <a:gd name="connsiteY9-468" fmla="*/ 1512703 h 3960000"/>
              <a:gd name="connsiteX10-469" fmla="*/ 1915898 w 3960440"/>
              <a:gd name="connsiteY10-470" fmla="*/ 1219889 h 3960000"/>
              <a:gd name="connsiteX11-471" fmla="*/ 1589196 w 3960440"/>
              <a:gd name="connsiteY11-472" fmla="*/ 1434803 h 3960000"/>
              <a:gd name="connsiteX12-473" fmla="*/ 1521788 w 3960440"/>
              <a:gd name="connsiteY12-474" fmla="*/ 1897758 h 3960000"/>
              <a:gd name="connsiteX13-475" fmla="*/ 1339611 w 3960440"/>
              <a:gd name="connsiteY13-476" fmla="*/ 3487664 h 3960000"/>
              <a:gd name="connsiteX14-477" fmla="*/ 1803335 w 3960440"/>
              <a:gd name="connsiteY14-478" fmla="*/ 2485692 h 3960000"/>
              <a:gd name="connsiteX15-479" fmla="*/ 2283619 w 3960440"/>
              <a:gd name="connsiteY15-480" fmla="*/ 2688571 h 3960000"/>
              <a:gd name="connsiteX16-481" fmla="*/ 3144820 w 3960440"/>
              <a:gd name="connsiteY16-482" fmla="*/ 1595509 h 3960000"/>
              <a:gd name="connsiteX17-483" fmla="*/ 2134565 w 3960440"/>
              <a:gd name="connsiteY17-484" fmla="*/ 477605 h 3960000"/>
              <a:gd name="connsiteX18-485" fmla="*/ 1979373 w 3960440"/>
              <a:gd name="connsiteY18-486" fmla="*/ 472350 h 3960000"/>
              <a:gd name="connsiteX19-487" fmla="*/ 436907 w 3960440"/>
              <a:gd name="connsiteY19-488" fmla="*/ 0 h 3960000"/>
              <a:gd name="connsiteX20-489" fmla="*/ 3523533 w 3960440"/>
              <a:gd name="connsiteY20-490" fmla="*/ 0 h 3960000"/>
              <a:gd name="connsiteX21-491" fmla="*/ 3960440 w 3960440"/>
              <a:gd name="connsiteY21-492" fmla="*/ 436907 h 3960000"/>
              <a:gd name="connsiteX22-493" fmla="*/ 3960440 w 3960440"/>
              <a:gd name="connsiteY22-494" fmla="*/ 3523093 h 3960000"/>
              <a:gd name="connsiteX23-495" fmla="*/ 3523533 w 3960440"/>
              <a:gd name="connsiteY23-496" fmla="*/ 3960000 h 3960000"/>
              <a:gd name="connsiteX24-497" fmla="*/ 436907 w 3960440"/>
              <a:gd name="connsiteY24-498" fmla="*/ 3960000 h 3960000"/>
              <a:gd name="connsiteX25-499" fmla="*/ 0 w 3960440"/>
              <a:gd name="connsiteY25-500" fmla="*/ 3523093 h 3960000"/>
              <a:gd name="connsiteX26-501" fmla="*/ 0 w 3960440"/>
              <a:gd name="connsiteY26-502" fmla="*/ 436907 h 3960000"/>
              <a:gd name="connsiteX27-503" fmla="*/ 436907 w 3960440"/>
              <a:gd name="connsiteY27-504" fmla="*/ 0 h 3960000"/>
              <a:gd name="connsiteX0-505" fmla="*/ 1979373 w 3960440"/>
              <a:gd name="connsiteY0-506" fmla="*/ 472350 h 3960000"/>
              <a:gd name="connsiteX1-507" fmla="*/ 813783 w 3960440"/>
              <a:gd name="connsiteY1-508" fmla="*/ 1434034 h 3960000"/>
              <a:gd name="connsiteX2-509" fmla="*/ 1119009 w 3960440"/>
              <a:gd name="connsiteY2-510" fmla="*/ 2222584 h 3960000"/>
              <a:gd name="connsiteX3-511" fmla="*/ 1296382 w 3960440"/>
              <a:gd name="connsiteY3-512" fmla="*/ 1907811 h 3960000"/>
              <a:gd name="connsiteX4-513" fmla="*/ 1234998 w 3960440"/>
              <a:gd name="connsiteY4-514" fmla="*/ 1431771 h 3960000"/>
              <a:gd name="connsiteX5-515" fmla="*/ 2217373 w 3960440"/>
              <a:gd name="connsiteY5-516" fmla="*/ 838586 h 3960000"/>
              <a:gd name="connsiteX6-517" fmla="*/ 2730780 w 3960440"/>
              <a:gd name="connsiteY6-518" fmla="*/ 1554106 h 3960000"/>
              <a:gd name="connsiteX7-519" fmla="*/ 2424394 w 3960440"/>
              <a:gd name="connsiteY7-520" fmla="*/ 2278672 h 3960000"/>
              <a:gd name="connsiteX8-521" fmla="*/ 1910984 w 3960440"/>
              <a:gd name="connsiteY8-522" fmla="*/ 2071653 h 3960000"/>
              <a:gd name="connsiteX9-523" fmla="*/ 2072459 w 3960440"/>
              <a:gd name="connsiteY9-524" fmla="*/ 1512703 h 3960000"/>
              <a:gd name="connsiteX10-525" fmla="*/ 1915898 w 3960440"/>
              <a:gd name="connsiteY10-526" fmla="*/ 1219889 h 3960000"/>
              <a:gd name="connsiteX11-527" fmla="*/ 1589196 w 3960440"/>
              <a:gd name="connsiteY11-528" fmla="*/ 1434803 h 3960000"/>
              <a:gd name="connsiteX12-529" fmla="*/ 1574511 w 3960440"/>
              <a:gd name="connsiteY12-530" fmla="*/ 1939931 h 3960000"/>
              <a:gd name="connsiteX13-531" fmla="*/ 1339611 w 3960440"/>
              <a:gd name="connsiteY13-532" fmla="*/ 3487664 h 3960000"/>
              <a:gd name="connsiteX14-533" fmla="*/ 1803335 w 3960440"/>
              <a:gd name="connsiteY14-534" fmla="*/ 2485692 h 3960000"/>
              <a:gd name="connsiteX15-535" fmla="*/ 2283619 w 3960440"/>
              <a:gd name="connsiteY15-536" fmla="*/ 2688571 h 3960000"/>
              <a:gd name="connsiteX16-537" fmla="*/ 3144820 w 3960440"/>
              <a:gd name="connsiteY16-538" fmla="*/ 1595509 h 3960000"/>
              <a:gd name="connsiteX17-539" fmla="*/ 2134565 w 3960440"/>
              <a:gd name="connsiteY17-540" fmla="*/ 477605 h 3960000"/>
              <a:gd name="connsiteX18-541" fmla="*/ 1979373 w 3960440"/>
              <a:gd name="connsiteY18-542" fmla="*/ 472350 h 3960000"/>
              <a:gd name="connsiteX19-543" fmla="*/ 436907 w 3960440"/>
              <a:gd name="connsiteY19-544" fmla="*/ 0 h 3960000"/>
              <a:gd name="connsiteX20-545" fmla="*/ 3523533 w 3960440"/>
              <a:gd name="connsiteY20-546" fmla="*/ 0 h 3960000"/>
              <a:gd name="connsiteX21-547" fmla="*/ 3960440 w 3960440"/>
              <a:gd name="connsiteY21-548" fmla="*/ 436907 h 3960000"/>
              <a:gd name="connsiteX22-549" fmla="*/ 3960440 w 3960440"/>
              <a:gd name="connsiteY22-550" fmla="*/ 3523093 h 3960000"/>
              <a:gd name="connsiteX23-551" fmla="*/ 3523533 w 3960440"/>
              <a:gd name="connsiteY23-552" fmla="*/ 3960000 h 3960000"/>
              <a:gd name="connsiteX24-553" fmla="*/ 436907 w 3960440"/>
              <a:gd name="connsiteY24-554" fmla="*/ 3960000 h 3960000"/>
              <a:gd name="connsiteX25-555" fmla="*/ 0 w 3960440"/>
              <a:gd name="connsiteY25-556" fmla="*/ 3523093 h 3960000"/>
              <a:gd name="connsiteX26-557" fmla="*/ 0 w 3960440"/>
              <a:gd name="connsiteY26-558" fmla="*/ 436907 h 3960000"/>
              <a:gd name="connsiteX27-559" fmla="*/ 436907 w 3960440"/>
              <a:gd name="connsiteY27-560" fmla="*/ 0 h 3960000"/>
              <a:gd name="connsiteX0-561" fmla="*/ 1979373 w 3960440"/>
              <a:gd name="connsiteY0-562" fmla="*/ 472350 h 3960000"/>
              <a:gd name="connsiteX1-563" fmla="*/ 813783 w 3960440"/>
              <a:gd name="connsiteY1-564" fmla="*/ 1434034 h 3960000"/>
              <a:gd name="connsiteX2-565" fmla="*/ 1119009 w 3960440"/>
              <a:gd name="connsiteY2-566" fmla="*/ 2222584 h 3960000"/>
              <a:gd name="connsiteX3-567" fmla="*/ 1296382 w 3960440"/>
              <a:gd name="connsiteY3-568" fmla="*/ 1907811 h 3960000"/>
              <a:gd name="connsiteX4-569" fmla="*/ 1234998 w 3960440"/>
              <a:gd name="connsiteY4-570" fmla="*/ 1431771 h 3960000"/>
              <a:gd name="connsiteX5-571" fmla="*/ 2217373 w 3960440"/>
              <a:gd name="connsiteY5-572" fmla="*/ 838586 h 3960000"/>
              <a:gd name="connsiteX6-573" fmla="*/ 2730780 w 3960440"/>
              <a:gd name="connsiteY6-574" fmla="*/ 1554106 h 3960000"/>
              <a:gd name="connsiteX7-575" fmla="*/ 2424394 w 3960440"/>
              <a:gd name="connsiteY7-576" fmla="*/ 2278672 h 3960000"/>
              <a:gd name="connsiteX8-577" fmla="*/ 1910984 w 3960440"/>
              <a:gd name="connsiteY8-578" fmla="*/ 2071653 h 3960000"/>
              <a:gd name="connsiteX9-579" fmla="*/ 2072459 w 3960440"/>
              <a:gd name="connsiteY9-580" fmla="*/ 1512703 h 3960000"/>
              <a:gd name="connsiteX10-581" fmla="*/ 1915898 w 3960440"/>
              <a:gd name="connsiteY10-582" fmla="*/ 1219889 h 3960000"/>
              <a:gd name="connsiteX11-583" fmla="*/ 1589196 w 3960440"/>
              <a:gd name="connsiteY11-584" fmla="*/ 1434803 h 3960000"/>
              <a:gd name="connsiteX12-585" fmla="*/ 1574511 w 3960440"/>
              <a:gd name="connsiteY12-586" fmla="*/ 1939931 h 3960000"/>
              <a:gd name="connsiteX13-587" fmla="*/ 1339611 w 3960440"/>
              <a:gd name="connsiteY13-588" fmla="*/ 3487664 h 3960000"/>
              <a:gd name="connsiteX14-589" fmla="*/ 1866603 w 3960440"/>
              <a:gd name="connsiteY14-590" fmla="*/ 2506778 h 3960000"/>
              <a:gd name="connsiteX15-591" fmla="*/ 2283619 w 3960440"/>
              <a:gd name="connsiteY15-592" fmla="*/ 2688571 h 3960000"/>
              <a:gd name="connsiteX16-593" fmla="*/ 3144820 w 3960440"/>
              <a:gd name="connsiteY16-594" fmla="*/ 1595509 h 3960000"/>
              <a:gd name="connsiteX17-595" fmla="*/ 2134565 w 3960440"/>
              <a:gd name="connsiteY17-596" fmla="*/ 477605 h 3960000"/>
              <a:gd name="connsiteX18-597" fmla="*/ 1979373 w 3960440"/>
              <a:gd name="connsiteY18-598" fmla="*/ 472350 h 3960000"/>
              <a:gd name="connsiteX19-599" fmla="*/ 436907 w 3960440"/>
              <a:gd name="connsiteY19-600" fmla="*/ 0 h 3960000"/>
              <a:gd name="connsiteX20-601" fmla="*/ 3523533 w 3960440"/>
              <a:gd name="connsiteY20-602" fmla="*/ 0 h 3960000"/>
              <a:gd name="connsiteX21-603" fmla="*/ 3960440 w 3960440"/>
              <a:gd name="connsiteY21-604" fmla="*/ 436907 h 3960000"/>
              <a:gd name="connsiteX22-605" fmla="*/ 3960440 w 3960440"/>
              <a:gd name="connsiteY22-606" fmla="*/ 3523093 h 3960000"/>
              <a:gd name="connsiteX23-607" fmla="*/ 3523533 w 3960440"/>
              <a:gd name="connsiteY23-608" fmla="*/ 3960000 h 3960000"/>
              <a:gd name="connsiteX24-609" fmla="*/ 436907 w 3960440"/>
              <a:gd name="connsiteY24-610" fmla="*/ 3960000 h 3960000"/>
              <a:gd name="connsiteX25-611" fmla="*/ 0 w 3960440"/>
              <a:gd name="connsiteY25-612" fmla="*/ 3523093 h 3960000"/>
              <a:gd name="connsiteX26-613" fmla="*/ 0 w 3960440"/>
              <a:gd name="connsiteY26-614" fmla="*/ 436907 h 3960000"/>
              <a:gd name="connsiteX27-615" fmla="*/ 436907 w 3960440"/>
              <a:gd name="connsiteY27-616" fmla="*/ 0 h 3960000"/>
              <a:gd name="connsiteX0-617" fmla="*/ 1979373 w 3960440"/>
              <a:gd name="connsiteY0-618" fmla="*/ 472350 h 3960000"/>
              <a:gd name="connsiteX1-619" fmla="*/ 813783 w 3960440"/>
              <a:gd name="connsiteY1-620" fmla="*/ 1434034 h 3960000"/>
              <a:gd name="connsiteX2-621" fmla="*/ 1119009 w 3960440"/>
              <a:gd name="connsiteY2-622" fmla="*/ 2222584 h 3960000"/>
              <a:gd name="connsiteX3-623" fmla="*/ 1296382 w 3960440"/>
              <a:gd name="connsiteY3-624" fmla="*/ 1907811 h 3960000"/>
              <a:gd name="connsiteX4-625" fmla="*/ 1234998 w 3960440"/>
              <a:gd name="connsiteY4-626" fmla="*/ 1431771 h 3960000"/>
              <a:gd name="connsiteX5-627" fmla="*/ 2217373 w 3960440"/>
              <a:gd name="connsiteY5-628" fmla="*/ 838586 h 3960000"/>
              <a:gd name="connsiteX6-629" fmla="*/ 2730780 w 3960440"/>
              <a:gd name="connsiteY6-630" fmla="*/ 1554106 h 3960000"/>
              <a:gd name="connsiteX7-631" fmla="*/ 2424394 w 3960440"/>
              <a:gd name="connsiteY7-632" fmla="*/ 2278672 h 3960000"/>
              <a:gd name="connsiteX8-633" fmla="*/ 1995341 w 3960440"/>
              <a:gd name="connsiteY8-634" fmla="*/ 2082197 h 3960000"/>
              <a:gd name="connsiteX9-635" fmla="*/ 2072459 w 3960440"/>
              <a:gd name="connsiteY9-636" fmla="*/ 1512703 h 3960000"/>
              <a:gd name="connsiteX10-637" fmla="*/ 1915898 w 3960440"/>
              <a:gd name="connsiteY10-638" fmla="*/ 1219889 h 3960000"/>
              <a:gd name="connsiteX11-639" fmla="*/ 1589196 w 3960440"/>
              <a:gd name="connsiteY11-640" fmla="*/ 1434803 h 3960000"/>
              <a:gd name="connsiteX12-641" fmla="*/ 1574511 w 3960440"/>
              <a:gd name="connsiteY12-642" fmla="*/ 1939931 h 3960000"/>
              <a:gd name="connsiteX13-643" fmla="*/ 1339611 w 3960440"/>
              <a:gd name="connsiteY13-644" fmla="*/ 3487664 h 3960000"/>
              <a:gd name="connsiteX14-645" fmla="*/ 1866603 w 3960440"/>
              <a:gd name="connsiteY14-646" fmla="*/ 2506778 h 3960000"/>
              <a:gd name="connsiteX15-647" fmla="*/ 2283619 w 3960440"/>
              <a:gd name="connsiteY15-648" fmla="*/ 2688571 h 3960000"/>
              <a:gd name="connsiteX16-649" fmla="*/ 3144820 w 3960440"/>
              <a:gd name="connsiteY16-650" fmla="*/ 1595509 h 3960000"/>
              <a:gd name="connsiteX17-651" fmla="*/ 2134565 w 3960440"/>
              <a:gd name="connsiteY17-652" fmla="*/ 477605 h 3960000"/>
              <a:gd name="connsiteX18-653" fmla="*/ 1979373 w 3960440"/>
              <a:gd name="connsiteY18-654" fmla="*/ 472350 h 3960000"/>
              <a:gd name="connsiteX19-655" fmla="*/ 436907 w 3960440"/>
              <a:gd name="connsiteY19-656" fmla="*/ 0 h 3960000"/>
              <a:gd name="connsiteX20-657" fmla="*/ 3523533 w 3960440"/>
              <a:gd name="connsiteY20-658" fmla="*/ 0 h 3960000"/>
              <a:gd name="connsiteX21-659" fmla="*/ 3960440 w 3960440"/>
              <a:gd name="connsiteY21-660" fmla="*/ 436907 h 3960000"/>
              <a:gd name="connsiteX22-661" fmla="*/ 3960440 w 3960440"/>
              <a:gd name="connsiteY22-662" fmla="*/ 3523093 h 3960000"/>
              <a:gd name="connsiteX23-663" fmla="*/ 3523533 w 3960440"/>
              <a:gd name="connsiteY23-664" fmla="*/ 3960000 h 3960000"/>
              <a:gd name="connsiteX24-665" fmla="*/ 436907 w 3960440"/>
              <a:gd name="connsiteY24-666" fmla="*/ 3960000 h 3960000"/>
              <a:gd name="connsiteX25-667" fmla="*/ 0 w 3960440"/>
              <a:gd name="connsiteY25-668" fmla="*/ 3523093 h 3960000"/>
              <a:gd name="connsiteX26-669" fmla="*/ 0 w 3960440"/>
              <a:gd name="connsiteY26-670" fmla="*/ 436907 h 3960000"/>
              <a:gd name="connsiteX27-671" fmla="*/ 436907 w 3960440"/>
              <a:gd name="connsiteY27-672" fmla="*/ 0 h 3960000"/>
              <a:gd name="connsiteX0-673" fmla="*/ 1979373 w 3960440"/>
              <a:gd name="connsiteY0-674" fmla="*/ 472350 h 3960000"/>
              <a:gd name="connsiteX1-675" fmla="*/ 813783 w 3960440"/>
              <a:gd name="connsiteY1-676" fmla="*/ 1434034 h 3960000"/>
              <a:gd name="connsiteX2-677" fmla="*/ 1119009 w 3960440"/>
              <a:gd name="connsiteY2-678" fmla="*/ 2222584 h 3960000"/>
              <a:gd name="connsiteX3-679" fmla="*/ 1296382 w 3960440"/>
              <a:gd name="connsiteY3-680" fmla="*/ 1907811 h 3960000"/>
              <a:gd name="connsiteX4-681" fmla="*/ 1234998 w 3960440"/>
              <a:gd name="connsiteY4-682" fmla="*/ 1431771 h 3960000"/>
              <a:gd name="connsiteX5-683" fmla="*/ 2217373 w 3960440"/>
              <a:gd name="connsiteY5-684" fmla="*/ 838586 h 3960000"/>
              <a:gd name="connsiteX6-685" fmla="*/ 2730780 w 3960440"/>
              <a:gd name="connsiteY6-686" fmla="*/ 1554106 h 3960000"/>
              <a:gd name="connsiteX7-687" fmla="*/ 2424394 w 3960440"/>
              <a:gd name="connsiteY7-688" fmla="*/ 2278672 h 3960000"/>
              <a:gd name="connsiteX8-689" fmla="*/ 1995341 w 3960440"/>
              <a:gd name="connsiteY8-690" fmla="*/ 2082197 h 3960000"/>
              <a:gd name="connsiteX9-691" fmla="*/ 2135727 w 3960440"/>
              <a:gd name="connsiteY9-692" fmla="*/ 1554876 h 3960000"/>
              <a:gd name="connsiteX10-693" fmla="*/ 1915898 w 3960440"/>
              <a:gd name="connsiteY10-694" fmla="*/ 1219889 h 3960000"/>
              <a:gd name="connsiteX11-695" fmla="*/ 1589196 w 3960440"/>
              <a:gd name="connsiteY11-696" fmla="*/ 1434803 h 3960000"/>
              <a:gd name="connsiteX12-697" fmla="*/ 1574511 w 3960440"/>
              <a:gd name="connsiteY12-698" fmla="*/ 1939931 h 3960000"/>
              <a:gd name="connsiteX13-699" fmla="*/ 1339611 w 3960440"/>
              <a:gd name="connsiteY13-700" fmla="*/ 3487664 h 3960000"/>
              <a:gd name="connsiteX14-701" fmla="*/ 1866603 w 3960440"/>
              <a:gd name="connsiteY14-702" fmla="*/ 2506778 h 3960000"/>
              <a:gd name="connsiteX15-703" fmla="*/ 2283619 w 3960440"/>
              <a:gd name="connsiteY15-704" fmla="*/ 2688571 h 3960000"/>
              <a:gd name="connsiteX16-705" fmla="*/ 3144820 w 3960440"/>
              <a:gd name="connsiteY16-706" fmla="*/ 1595509 h 3960000"/>
              <a:gd name="connsiteX17-707" fmla="*/ 2134565 w 3960440"/>
              <a:gd name="connsiteY17-708" fmla="*/ 477605 h 3960000"/>
              <a:gd name="connsiteX18-709" fmla="*/ 1979373 w 3960440"/>
              <a:gd name="connsiteY18-710" fmla="*/ 472350 h 3960000"/>
              <a:gd name="connsiteX19-711" fmla="*/ 436907 w 3960440"/>
              <a:gd name="connsiteY19-712" fmla="*/ 0 h 3960000"/>
              <a:gd name="connsiteX20-713" fmla="*/ 3523533 w 3960440"/>
              <a:gd name="connsiteY20-714" fmla="*/ 0 h 3960000"/>
              <a:gd name="connsiteX21-715" fmla="*/ 3960440 w 3960440"/>
              <a:gd name="connsiteY21-716" fmla="*/ 436907 h 3960000"/>
              <a:gd name="connsiteX22-717" fmla="*/ 3960440 w 3960440"/>
              <a:gd name="connsiteY22-718" fmla="*/ 3523093 h 3960000"/>
              <a:gd name="connsiteX23-719" fmla="*/ 3523533 w 3960440"/>
              <a:gd name="connsiteY23-720" fmla="*/ 3960000 h 3960000"/>
              <a:gd name="connsiteX24-721" fmla="*/ 436907 w 3960440"/>
              <a:gd name="connsiteY24-722" fmla="*/ 3960000 h 3960000"/>
              <a:gd name="connsiteX25-723" fmla="*/ 0 w 3960440"/>
              <a:gd name="connsiteY25-724" fmla="*/ 3523093 h 3960000"/>
              <a:gd name="connsiteX26-725" fmla="*/ 0 w 3960440"/>
              <a:gd name="connsiteY26-726" fmla="*/ 436907 h 3960000"/>
              <a:gd name="connsiteX27-727" fmla="*/ 436907 w 3960440"/>
              <a:gd name="connsiteY27-728" fmla="*/ 0 h 3960000"/>
              <a:gd name="connsiteX0-729" fmla="*/ 1979373 w 3960440"/>
              <a:gd name="connsiteY0-730" fmla="*/ 472350 h 3960000"/>
              <a:gd name="connsiteX1-731" fmla="*/ 813783 w 3960440"/>
              <a:gd name="connsiteY1-732" fmla="*/ 1434034 h 3960000"/>
              <a:gd name="connsiteX2-733" fmla="*/ 1119009 w 3960440"/>
              <a:gd name="connsiteY2-734" fmla="*/ 2222584 h 3960000"/>
              <a:gd name="connsiteX3-735" fmla="*/ 1296382 w 3960440"/>
              <a:gd name="connsiteY3-736" fmla="*/ 1907811 h 3960000"/>
              <a:gd name="connsiteX4-737" fmla="*/ 1234998 w 3960440"/>
              <a:gd name="connsiteY4-738" fmla="*/ 1431771 h 3960000"/>
              <a:gd name="connsiteX5-739" fmla="*/ 2217373 w 3960440"/>
              <a:gd name="connsiteY5-740" fmla="*/ 891303 h 3960000"/>
              <a:gd name="connsiteX6-741" fmla="*/ 2730780 w 3960440"/>
              <a:gd name="connsiteY6-742" fmla="*/ 1554106 h 3960000"/>
              <a:gd name="connsiteX7-743" fmla="*/ 2424394 w 3960440"/>
              <a:gd name="connsiteY7-744" fmla="*/ 2278672 h 3960000"/>
              <a:gd name="connsiteX8-745" fmla="*/ 1995341 w 3960440"/>
              <a:gd name="connsiteY8-746" fmla="*/ 2082197 h 3960000"/>
              <a:gd name="connsiteX9-747" fmla="*/ 2135727 w 3960440"/>
              <a:gd name="connsiteY9-748" fmla="*/ 1554876 h 3960000"/>
              <a:gd name="connsiteX10-749" fmla="*/ 1915898 w 3960440"/>
              <a:gd name="connsiteY10-750" fmla="*/ 1219889 h 3960000"/>
              <a:gd name="connsiteX11-751" fmla="*/ 1589196 w 3960440"/>
              <a:gd name="connsiteY11-752" fmla="*/ 1434803 h 3960000"/>
              <a:gd name="connsiteX12-753" fmla="*/ 1574511 w 3960440"/>
              <a:gd name="connsiteY12-754" fmla="*/ 1939931 h 3960000"/>
              <a:gd name="connsiteX13-755" fmla="*/ 1339611 w 3960440"/>
              <a:gd name="connsiteY13-756" fmla="*/ 3487664 h 3960000"/>
              <a:gd name="connsiteX14-757" fmla="*/ 1866603 w 3960440"/>
              <a:gd name="connsiteY14-758" fmla="*/ 2506778 h 3960000"/>
              <a:gd name="connsiteX15-759" fmla="*/ 2283619 w 3960440"/>
              <a:gd name="connsiteY15-760" fmla="*/ 2688571 h 3960000"/>
              <a:gd name="connsiteX16-761" fmla="*/ 3144820 w 3960440"/>
              <a:gd name="connsiteY16-762" fmla="*/ 1595509 h 3960000"/>
              <a:gd name="connsiteX17-763" fmla="*/ 2134565 w 3960440"/>
              <a:gd name="connsiteY17-764" fmla="*/ 477605 h 3960000"/>
              <a:gd name="connsiteX18-765" fmla="*/ 1979373 w 3960440"/>
              <a:gd name="connsiteY18-766" fmla="*/ 472350 h 3960000"/>
              <a:gd name="connsiteX19-767" fmla="*/ 436907 w 3960440"/>
              <a:gd name="connsiteY19-768" fmla="*/ 0 h 3960000"/>
              <a:gd name="connsiteX20-769" fmla="*/ 3523533 w 3960440"/>
              <a:gd name="connsiteY20-770" fmla="*/ 0 h 3960000"/>
              <a:gd name="connsiteX21-771" fmla="*/ 3960440 w 3960440"/>
              <a:gd name="connsiteY21-772" fmla="*/ 436907 h 3960000"/>
              <a:gd name="connsiteX22-773" fmla="*/ 3960440 w 3960440"/>
              <a:gd name="connsiteY22-774" fmla="*/ 3523093 h 3960000"/>
              <a:gd name="connsiteX23-775" fmla="*/ 3523533 w 3960440"/>
              <a:gd name="connsiteY23-776" fmla="*/ 3960000 h 3960000"/>
              <a:gd name="connsiteX24-777" fmla="*/ 436907 w 3960440"/>
              <a:gd name="connsiteY24-778" fmla="*/ 3960000 h 3960000"/>
              <a:gd name="connsiteX25-779" fmla="*/ 0 w 3960440"/>
              <a:gd name="connsiteY25-780" fmla="*/ 3523093 h 3960000"/>
              <a:gd name="connsiteX26-781" fmla="*/ 0 w 3960440"/>
              <a:gd name="connsiteY26-782" fmla="*/ 436907 h 3960000"/>
              <a:gd name="connsiteX27-783" fmla="*/ 436907 w 3960440"/>
              <a:gd name="connsiteY27-784" fmla="*/ 0 h 3960000"/>
              <a:gd name="connsiteX0-785" fmla="*/ 1979373 w 3960440"/>
              <a:gd name="connsiteY0-786" fmla="*/ 472350 h 3960000"/>
              <a:gd name="connsiteX1-787" fmla="*/ 813783 w 3960440"/>
              <a:gd name="connsiteY1-788" fmla="*/ 1434034 h 3960000"/>
              <a:gd name="connsiteX2-789" fmla="*/ 1119009 w 3960440"/>
              <a:gd name="connsiteY2-790" fmla="*/ 2222584 h 3960000"/>
              <a:gd name="connsiteX3-791" fmla="*/ 1296382 w 3960440"/>
              <a:gd name="connsiteY3-792" fmla="*/ 1907811 h 3960000"/>
              <a:gd name="connsiteX4-793" fmla="*/ 1234998 w 3960440"/>
              <a:gd name="connsiteY4-794" fmla="*/ 1431771 h 3960000"/>
              <a:gd name="connsiteX5-795" fmla="*/ 2217373 w 3960440"/>
              <a:gd name="connsiteY5-796" fmla="*/ 891303 h 3960000"/>
              <a:gd name="connsiteX6-797" fmla="*/ 2783502 w 3960440"/>
              <a:gd name="connsiteY6-798" fmla="*/ 1606823 h 3960000"/>
              <a:gd name="connsiteX7-799" fmla="*/ 2424394 w 3960440"/>
              <a:gd name="connsiteY7-800" fmla="*/ 2278672 h 3960000"/>
              <a:gd name="connsiteX8-801" fmla="*/ 1995341 w 3960440"/>
              <a:gd name="connsiteY8-802" fmla="*/ 2082197 h 3960000"/>
              <a:gd name="connsiteX9-803" fmla="*/ 2135727 w 3960440"/>
              <a:gd name="connsiteY9-804" fmla="*/ 1554876 h 3960000"/>
              <a:gd name="connsiteX10-805" fmla="*/ 1915898 w 3960440"/>
              <a:gd name="connsiteY10-806" fmla="*/ 1219889 h 3960000"/>
              <a:gd name="connsiteX11-807" fmla="*/ 1589196 w 3960440"/>
              <a:gd name="connsiteY11-808" fmla="*/ 1434803 h 3960000"/>
              <a:gd name="connsiteX12-809" fmla="*/ 1574511 w 3960440"/>
              <a:gd name="connsiteY12-810" fmla="*/ 1939931 h 3960000"/>
              <a:gd name="connsiteX13-811" fmla="*/ 1339611 w 3960440"/>
              <a:gd name="connsiteY13-812" fmla="*/ 3487664 h 3960000"/>
              <a:gd name="connsiteX14-813" fmla="*/ 1866603 w 3960440"/>
              <a:gd name="connsiteY14-814" fmla="*/ 2506778 h 3960000"/>
              <a:gd name="connsiteX15-815" fmla="*/ 2283619 w 3960440"/>
              <a:gd name="connsiteY15-816" fmla="*/ 2688571 h 3960000"/>
              <a:gd name="connsiteX16-817" fmla="*/ 3144820 w 3960440"/>
              <a:gd name="connsiteY16-818" fmla="*/ 1595509 h 3960000"/>
              <a:gd name="connsiteX17-819" fmla="*/ 2134565 w 3960440"/>
              <a:gd name="connsiteY17-820" fmla="*/ 477605 h 3960000"/>
              <a:gd name="connsiteX18-821" fmla="*/ 1979373 w 3960440"/>
              <a:gd name="connsiteY18-822" fmla="*/ 472350 h 3960000"/>
              <a:gd name="connsiteX19-823" fmla="*/ 436907 w 3960440"/>
              <a:gd name="connsiteY19-824" fmla="*/ 0 h 3960000"/>
              <a:gd name="connsiteX20-825" fmla="*/ 3523533 w 3960440"/>
              <a:gd name="connsiteY20-826" fmla="*/ 0 h 3960000"/>
              <a:gd name="connsiteX21-827" fmla="*/ 3960440 w 3960440"/>
              <a:gd name="connsiteY21-828" fmla="*/ 436907 h 3960000"/>
              <a:gd name="connsiteX22-829" fmla="*/ 3960440 w 3960440"/>
              <a:gd name="connsiteY22-830" fmla="*/ 3523093 h 3960000"/>
              <a:gd name="connsiteX23-831" fmla="*/ 3523533 w 3960440"/>
              <a:gd name="connsiteY23-832" fmla="*/ 3960000 h 3960000"/>
              <a:gd name="connsiteX24-833" fmla="*/ 436907 w 3960440"/>
              <a:gd name="connsiteY24-834" fmla="*/ 3960000 h 3960000"/>
              <a:gd name="connsiteX25-835" fmla="*/ 0 w 3960440"/>
              <a:gd name="connsiteY25-836" fmla="*/ 3523093 h 3960000"/>
              <a:gd name="connsiteX26-837" fmla="*/ 0 w 3960440"/>
              <a:gd name="connsiteY26-838" fmla="*/ 436907 h 3960000"/>
              <a:gd name="connsiteX27-839" fmla="*/ 436907 w 3960440"/>
              <a:gd name="connsiteY27-840" fmla="*/ 0 h 3960000"/>
              <a:gd name="connsiteX0-841" fmla="*/ 1979373 w 3960440"/>
              <a:gd name="connsiteY0-842" fmla="*/ 472350 h 3960000"/>
              <a:gd name="connsiteX1-843" fmla="*/ 813783 w 3960440"/>
              <a:gd name="connsiteY1-844" fmla="*/ 1434034 h 3960000"/>
              <a:gd name="connsiteX2-845" fmla="*/ 1119009 w 3960440"/>
              <a:gd name="connsiteY2-846" fmla="*/ 2222584 h 3960000"/>
              <a:gd name="connsiteX3-847" fmla="*/ 1296382 w 3960440"/>
              <a:gd name="connsiteY3-848" fmla="*/ 1907811 h 3960000"/>
              <a:gd name="connsiteX4-849" fmla="*/ 1234998 w 3960440"/>
              <a:gd name="connsiteY4-850" fmla="*/ 1431771 h 3960000"/>
              <a:gd name="connsiteX5-851" fmla="*/ 2217373 w 3960440"/>
              <a:gd name="connsiteY5-852" fmla="*/ 891303 h 3960000"/>
              <a:gd name="connsiteX6-853" fmla="*/ 2783502 w 3960440"/>
              <a:gd name="connsiteY6-854" fmla="*/ 1606823 h 3960000"/>
              <a:gd name="connsiteX7-855" fmla="*/ 2456028 w 3960440"/>
              <a:gd name="connsiteY7-856" fmla="*/ 2225955 h 3960000"/>
              <a:gd name="connsiteX8-857" fmla="*/ 1995341 w 3960440"/>
              <a:gd name="connsiteY8-858" fmla="*/ 2082197 h 3960000"/>
              <a:gd name="connsiteX9-859" fmla="*/ 2135727 w 3960440"/>
              <a:gd name="connsiteY9-860" fmla="*/ 1554876 h 3960000"/>
              <a:gd name="connsiteX10-861" fmla="*/ 1915898 w 3960440"/>
              <a:gd name="connsiteY10-862" fmla="*/ 1219889 h 3960000"/>
              <a:gd name="connsiteX11-863" fmla="*/ 1589196 w 3960440"/>
              <a:gd name="connsiteY11-864" fmla="*/ 1434803 h 3960000"/>
              <a:gd name="connsiteX12-865" fmla="*/ 1574511 w 3960440"/>
              <a:gd name="connsiteY12-866" fmla="*/ 1939931 h 3960000"/>
              <a:gd name="connsiteX13-867" fmla="*/ 1339611 w 3960440"/>
              <a:gd name="connsiteY13-868" fmla="*/ 3487664 h 3960000"/>
              <a:gd name="connsiteX14-869" fmla="*/ 1866603 w 3960440"/>
              <a:gd name="connsiteY14-870" fmla="*/ 2506778 h 3960000"/>
              <a:gd name="connsiteX15-871" fmla="*/ 2283619 w 3960440"/>
              <a:gd name="connsiteY15-872" fmla="*/ 2688571 h 3960000"/>
              <a:gd name="connsiteX16-873" fmla="*/ 3144820 w 3960440"/>
              <a:gd name="connsiteY16-874" fmla="*/ 1595509 h 3960000"/>
              <a:gd name="connsiteX17-875" fmla="*/ 2134565 w 3960440"/>
              <a:gd name="connsiteY17-876" fmla="*/ 477605 h 3960000"/>
              <a:gd name="connsiteX18-877" fmla="*/ 1979373 w 3960440"/>
              <a:gd name="connsiteY18-878" fmla="*/ 472350 h 3960000"/>
              <a:gd name="connsiteX19-879" fmla="*/ 436907 w 3960440"/>
              <a:gd name="connsiteY19-880" fmla="*/ 0 h 3960000"/>
              <a:gd name="connsiteX20-881" fmla="*/ 3523533 w 3960440"/>
              <a:gd name="connsiteY20-882" fmla="*/ 0 h 3960000"/>
              <a:gd name="connsiteX21-883" fmla="*/ 3960440 w 3960440"/>
              <a:gd name="connsiteY21-884" fmla="*/ 436907 h 3960000"/>
              <a:gd name="connsiteX22-885" fmla="*/ 3960440 w 3960440"/>
              <a:gd name="connsiteY22-886" fmla="*/ 3523093 h 3960000"/>
              <a:gd name="connsiteX23-887" fmla="*/ 3523533 w 3960440"/>
              <a:gd name="connsiteY23-888" fmla="*/ 3960000 h 3960000"/>
              <a:gd name="connsiteX24-889" fmla="*/ 436907 w 3960440"/>
              <a:gd name="connsiteY24-890" fmla="*/ 3960000 h 3960000"/>
              <a:gd name="connsiteX25-891" fmla="*/ 0 w 3960440"/>
              <a:gd name="connsiteY25-892" fmla="*/ 3523093 h 3960000"/>
              <a:gd name="connsiteX26-893" fmla="*/ 0 w 3960440"/>
              <a:gd name="connsiteY26-894" fmla="*/ 436907 h 3960000"/>
              <a:gd name="connsiteX27-895" fmla="*/ 436907 w 3960440"/>
              <a:gd name="connsiteY27-896" fmla="*/ 0 h 3960000"/>
              <a:gd name="connsiteX0-897" fmla="*/ 1979373 w 3960440"/>
              <a:gd name="connsiteY0-898" fmla="*/ 472350 h 3960000"/>
              <a:gd name="connsiteX1-899" fmla="*/ 813783 w 3960440"/>
              <a:gd name="connsiteY1-900" fmla="*/ 1434034 h 3960000"/>
              <a:gd name="connsiteX2-901" fmla="*/ 1119009 w 3960440"/>
              <a:gd name="connsiteY2-902" fmla="*/ 2222584 h 3960000"/>
              <a:gd name="connsiteX3-903" fmla="*/ 1296382 w 3960440"/>
              <a:gd name="connsiteY3-904" fmla="*/ 1907811 h 3960000"/>
              <a:gd name="connsiteX4-905" fmla="*/ 1234998 w 3960440"/>
              <a:gd name="connsiteY4-906" fmla="*/ 1431771 h 3960000"/>
              <a:gd name="connsiteX5-907" fmla="*/ 2217373 w 3960440"/>
              <a:gd name="connsiteY5-908" fmla="*/ 891303 h 3960000"/>
              <a:gd name="connsiteX6-909" fmla="*/ 2783502 w 3960440"/>
              <a:gd name="connsiteY6-910" fmla="*/ 1606823 h 3960000"/>
              <a:gd name="connsiteX7-911" fmla="*/ 2456028 w 3960440"/>
              <a:gd name="connsiteY7-912" fmla="*/ 2225955 h 3960000"/>
              <a:gd name="connsiteX8-913" fmla="*/ 2026974 w 3960440"/>
              <a:gd name="connsiteY8-914" fmla="*/ 2018938 h 3960000"/>
              <a:gd name="connsiteX9-915" fmla="*/ 2135727 w 3960440"/>
              <a:gd name="connsiteY9-916" fmla="*/ 1554876 h 3960000"/>
              <a:gd name="connsiteX10-917" fmla="*/ 1915898 w 3960440"/>
              <a:gd name="connsiteY10-918" fmla="*/ 1219889 h 3960000"/>
              <a:gd name="connsiteX11-919" fmla="*/ 1589196 w 3960440"/>
              <a:gd name="connsiteY11-920" fmla="*/ 1434803 h 3960000"/>
              <a:gd name="connsiteX12-921" fmla="*/ 1574511 w 3960440"/>
              <a:gd name="connsiteY12-922" fmla="*/ 1939931 h 3960000"/>
              <a:gd name="connsiteX13-923" fmla="*/ 1339611 w 3960440"/>
              <a:gd name="connsiteY13-924" fmla="*/ 3487664 h 3960000"/>
              <a:gd name="connsiteX14-925" fmla="*/ 1866603 w 3960440"/>
              <a:gd name="connsiteY14-926" fmla="*/ 2506778 h 3960000"/>
              <a:gd name="connsiteX15-927" fmla="*/ 2283619 w 3960440"/>
              <a:gd name="connsiteY15-928" fmla="*/ 2688571 h 3960000"/>
              <a:gd name="connsiteX16-929" fmla="*/ 3144820 w 3960440"/>
              <a:gd name="connsiteY16-930" fmla="*/ 1595509 h 3960000"/>
              <a:gd name="connsiteX17-931" fmla="*/ 2134565 w 3960440"/>
              <a:gd name="connsiteY17-932" fmla="*/ 477605 h 3960000"/>
              <a:gd name="connsiteX18-933" fmla="*/ 1979373 w 3960440"/>
              <a:gd name="connsiteY18-934" fmla="*/ 472350 h 3960000"/>
              <a:gd name="connsiteX19-935" fmla="*/ 436907 w 3960440"/>
              <a:gd name="connsiteY19-936" fmla="*/ 0 h 3960000"/>
              <a:gd name="connsiteX20-937" fmla="*/ 3523533 w 3960440"/>
              <a:gd name="connsiteY20-938" fmla="*/ 0 h 3960000"/>
              <a:gd name="connsiteX21-939" fmla="*/ 3960440 w 3960440"/>
              <a:gd name="connsiteY21-940" fmla="*/ 436907 h 3960000"/>
              <a:gd name="connsiteX22-941" fmla="*/ 3960440 w 3960440"/>
              <a:gd name="connsiteY22-942" fmla="*/ 3523093 h 3960000"/>
              <a:gd name="connsiteX23-943" fmla="*/ 3523533 w 3960440"/>
              <a:gd name="connsiteY23-944" fmla="*/ 3960000 h 3960000"/>
              <a:gd name="connsiteX24-945" fmla="*/ 436907 w 3960440"/>
              <a:gd name="connsiteY24-946" fmla="*/ 3960000 h 3960000"/>
              <a:gd name="connsiteX25-947" fmla="*/ 0 w 3960440"/>
              <a:gd name="connsiteY25-948" fmla="*/ 3523093 h 3960000"/>
              <a:gd name="connsiteX26-949" fmla="*/ 0 w 3960440"/>
              <a:gd name="connsiteY26-950" fmla="*/ 436907 h 3960000"/>
              <a:gd name="connsiteX27-951" fmla="*/ 436907 w 3960440"/>
              <a:gd name="connsiteY27-952" fmla="*/ 0 h 3960000"/>
              <a:gd name="connsiteX0-953" fmla="*/ 1979373 w 3960440"/>
              <a:gd name="connsiteY0-954" fmla="*/ 472350 h 3960000"/>
              <a:gd name="connsiteX1-955" fmla="*/ 813783 w 3960440"/>
              <a:gd name="connsiteY1-956" fmla="*/ 1434034 h 3960000"/>
              <a:gd name="connsiteX2-957" fmla="*/ 1119009 w 3960440"/>
              <a:gd name="connsiteY2-958" fmla="*/ 2222584 h 3960000"/>
              <a:gd name="connsiteX3-959" fmla="*/ 1296382 w 3960440"/>
              <a:gd name="connsiteY3-960" fmla="*/ 1907811 h 3960000"/>
              <a:gd name="connsiteX4-961" fmla="*/ 1234998 w 3960440"/>
              <a:gd name="connsiteY4-962" fmla="*/ 1431771 h 3960000"/>
              <a:gd name="connsiteX5-963" fmla="*/ 2217373 w 3960440"/>
              <a:gd name="connsiteY5-964" fmla="*/ 891303 h 3960000"/>
              <a:gd name="connsiteX6-965" fmla="*/ 2783502 w 3960440"/>
              <a:gd name="connsiteY6-966" fmla="*/ 1606823 h 3960000"/>
              <a:gd name="connsiteX7-967" fmla="*/ 2456028 w 3960440"/>
              <a:gd name="connsiteY7-968" fmla="*/ 2225955 h 3960000"/>
              <a:gd name="connsiteX8-969" fmla="*/ 2026974 w 3960440"/>
              <a:gd name="connsiteY8-970" fmla="*/ 2018938 h 3960000"/>
              <a:gd name="connsiteX9-971" fmla="*/ 2135727 w 3960440"/>
              <a:gd name="connsiteY9-972" fmla="*/ 1554876 h 3960000"/>
              <a:gd name="connsiteX10-973" fmla="*/ 1915898 w 3960440"/>
              <a:gd name="connsiteY10-974" fmla="*/ 1219889 h 3960000"/>
              <a:gd name="connsiteX11-975" fmla="*/ 1589196 w 3960440"/>
              <a:gd name="connsiteY11-976" fmla="*/ 1434803 h 3960000"/>
              <a:gd name="connsiteX12-977" fmla="*/ 1574511 w 3960440"/>
              <a:gd name="connsiteY12-978" fmla="*/ 1939931 h 3960000"/>
              <a:gd name="connsiteX13-979" fmla="*/ 1339611 w 3960440"/>
              <a:gd name="connsiteY13-980" fmla="*/ 3487664 h 3960000"/>
              <a:gd name="connsiteX14-981" fmla="*/ 1887692 w 3960440"/>
              <a:gd name="connsiteY14-982" fmla="*/ 2422431 h 3960000"/>
              <a:gd name="connsiteX15-983" fmla="*/ 2283619 w 3960440"/>
              <a:gd name="connsiteY15-984" fmla="*/ 2688571 h 3960000"/>
              <a:gd name="connsiteX16-985" fmla="*/ 3144820 w 3960440"/>
              <a:gd name="connsiteY16-986" fmla="*/ 1595509 h 3960000"/>
              <a:gd name="connsiteX17-987" fmla="*/ 2134565 w 3960440"/>
              <a:gd name="connsiteY17-988" fmla="*/ 477605 h 3960000"/>
              <a:gd name="connsiteX18-989" fmla="*/ 1979373 w 3960440"/>
              <a:gd name="connsiteY18-990" fmla="*/ 472350 h 3960000"/>
              <a:gd name="connsiteX19-991" fmla="*/ 436907 w 3960440"/>
              <a:gd name="connsiteY19-992" fmla="*/ 0 h 3960000"/>
              <a:gd name="connsiteX20-993" fmla="*/ 3523533 w 3960440"/>
              <a:gd name="connsiteY20-994" fmla="*/ 0 h 3960000"/>
              <a:gd name="connsiteX21-995" fmla="*/ 3960440 w 3960440"/>
              <a:gd name="connsiteY21-996" fmla="*/ 436907 h 3960000"/>
              <a:gd name="connsiteX22-997" fmla="*/ 3960440 w 3960440"/>
              <a:gd name="connsiteY22-998" fmla="*/ 3523093 h 3960000"/>
              <a:gd name="connsiteX23-999" fmla="*/ 3523533 w 3960440"/>
              <a:gd name="connsiteY23-1000" fmla="*/ 3960000 h 3960000"/>
              <a:gd name="connsiteX24-1001" fmla="*/ 436907 w 3960440"/>
              <a:gd name="connsiteY24-1002" fmla="*/ 3960000 h 3960000"/>
              <a:gd name="connsiteX25-1003" fmla="*/ 0 w 3960440"/>
              <a:gd name="connsiteY25-1004" fmla="*/ 3523093 h 3960000"/>
              <a:gd name="connsiteX26-1005" fmla="*/ 0 w 3960440"/>
              <a:gd name="connsiteY26-1006" fmla="*/ 436907 h 3960000"/>
              <a:gd name="connsiteX27-1007" fmla="*/ 436907 w 3960440"/>
              <a:gd name="connsiteY27-1008" fmla="*/ 0 h 3960000"/>
              <a:gd name="connsiteX0-1009" fmla="*/ 1979373 w 3960440"/>
              <a:gd name="connsiteY0-1010" fmla="*/ 472350 h 3960000"/>
              <a:gd name="connsiteX1-1011" fmla="*/ 813783 w 3960440"/>
              <a:gd name="connsiteY1-1012" fmla="*/ 1434034 h 3960000"/>
              <a:gd name="connsiteX2-1013" fmla="*/ 1119009 w 3960440"/>
              <a:gd name="connsiteY2-1014" fmla="*/ 2222584 h 3960000"/>
              <a:gd name="connsiteX3-1015" fmla="*/ 1296382 w 3960440"/>
              <a:gd name="connsiteY3-1016" fmla="*/ 1907811 h 3960000"/>
              <a:gd name="connsiteX4-1017" fmla="*/ 1234998 w 3960440"/>
              <a:gd name="connsiteY4-1018" fmla="*/ 1431771 h 3960000"/>
              <a:gd name="connsiteX5-1019" fmla="*/ 2217373 w 3960440"/>
              <a:gd name="connsiteY5-1020" fmla="*/ 891303 h 3960000"/>
              <a:gd name="connsiteX6-1021" fmla="*/ 2783502 w 3960440"/>
              <a:gd name="connsiteY6-1022" fmla="*/ 1606823 h 3960000"/>
              <a:gd name="connsiteX7-1023" fmla="*/ 2456028 w 3960440"/>
              <a:gd name="connsiteY7-1024" fmla="*/ 2225955 h 3960000"/>
              <a:gd name="connsiteX8-1025" fmla="*/ 2026974 w 3960440"/>
              <a:gd name="connsiteY8-1026" fmla="*/ 2018938 h 3960000"/>
              <a:gd name="connsiteX9-1027" fmla="*/ 2135727 w 3960440"/>
              <a:gd name="connsiteY9-1028" fmla="*/ 1554876 h 3960000"/>
              <a:gd name="connsiteX10-1029" fmla="*/ 1915898 w 3960440"/>
              <a:gd name="connsiteY10-1030" fmla="*/ 1219889 h 3960000"/>
              <a:gd name="connsiteX11-1031" fmla="*/ 1589196 w 3960440"/>
              <a:gd name="connsiteY11-1032" fmla="*/ 1434803 h 3960000"/>
              <a:gd name="connsiteX12-1033" fmla="*/ 1574511 w 3960440"/>
              <a:gd name="connsiteY12-1034" fmla="*/ 1939931 h 3960000"/>
              <a:gd name="connsiteX13-1035" fmla="*/ 1339611 w 3960440"/>
              <a:gd name="connsiteY13-1036" fmla="*/ 3487664 h 3960000"/>
              <a:gd name="connsiteX14-1037" fmla="*/ 1887692 w 3960440"/>
              <a:gd name="connsiteY14-1038" fmla="*/ 2422431 h 3960000"/>
              <a:gd name="connsiteX15-1039" fmla="*/ 2336342 w 3960440"/>
              <a:gd name="connsiteY15-1040" fmla="*/ 2720202 h 3960000"/>
              <a:gd name="connsiteX16-1041" fmla="*/ 3144820 w 3960440"/>
              <a:gd name="connsiteY16-1042" fmla="*/ 1595509 h 3960000"/>
              <a:gd name="connsiteX17-1043" fmla="*/ 2134565 w 3960440"/>
              <a:gd name="connsiteY17-1044" fmla="*/ 477605 h 3960000"/>
              <a:gd name="connsiteX18-1045" fmla="*/ 1979373 w 3960440"/>
              <a:gd name="connsiteY18-1046" fmla="*/ 472350 h 3960000"/>
              <a:gd name="connsiteX19-1047" fmla="*/ 436907 w 3960440"/>
              <a:gd name="connsiteY19-1048" fmla="*/ 0 h 3960000"/>
              <a:gd name="connsiteX20-1049" fmla="*/ 3523533 w 3960440"/>
              <a:gd name="connsiteY20-1050" fmla="*/ 0 h 3960000"/>
              <a:gd name="connsiteX21-1051" fmla="*/ 3960440 w 3960440"/>
              <a:gd name="connsiteY21-1052" fmla="*/ 436907 h 3960000"/>
              <a:gd name="connsiteX22-1053" fmla="*/ 3960440 w 3960440"/>
              <a:gd name="connsiteY22-1054" fmla="*/ 3523093 h 3960000"/>
              <a:gd name="connsiteX23-1055" fmla="*/ 3523533 w 3960440"/>
              <a:gd name="connsiteY23-1056" fmla="*/ 3960000 h 3960000"/>
              <a:gd name="connsiteX24-1057" fmla="*/ 436907 w 3960440"/>
              <a:gd name="connsiteY24-1058" fmla="*/ 3960000 h 3960000"/>
              <a:gd name="connsiteX25-1059" fmla="*/ 0 w 3960440"/>
              <a:gd name="connsiteY25-1060" fmla="*/ 3523093 h 3960000"/>
              <a:gd name="connsiteX26-1061" fmla="*/ 0 w 3960440"/>
              <a:gd name="connsiteY26-1062" fmla="*/ 436907 h 3960000"/>
              <a:gd name="connsiteX27-1063" fmla="*/ 436907 w 3960440"/>
              <a:gd name="connsiteY27-1064" fmla="*/ 0 h 3960000"/>
              <a:gd name="connsiteX0-1065" fmla="*/ 1979373 w 3960440"/>
              <a:gd name="connsiteY0-1066" fmla="*/ 472350 h 3960000"/>
              <a:gd name="connsiteX1-1067" fmla="*/ 813783 w 3960440"/>
              <a:gd name="connsiteY1-1068" fmla="*/ 1434034 h 3960000"/>
              <a:gd name="connsiteX2-1069" fmla="*/ 1119009 w 3960440"/>
              <a:gd name="connsiteY2-1070" fmla="*/ 2222584 h 3960000"/>
              <a:gd name="connsiteX3-1071" fmla="*/ 1296382 w 3960440"/>
              <a:gd name="connsiteY3-1072" fmla="*/ 1907811 h 3960000"/>
              <a:gd name="connsiteX4-1073" fmla="*/ 1234998 w 3960440"/>
              <a:gd name="connsiteY4-1074" fmla="*/ 1431771 h 3960000"/>
              <a:gd name="connsiteX5-1075" fmla="*/ 2217373 w 3960440"/>
              <a:gd name="connsiteY5-1076" fmla="*/ 891303 h 3960000"/>
              <a:gd name="connsiteX6-1077" fmla="*/ 2783502 w 3960440"/>
              <a:gd name="connsiteY6-1078" fmla="*/ 1606823 h 3960000"/>
              <a:gd name="connsiteX7-1079" fmla="*/ 2456028 w 3960440"/>
              <a:gd name="connsiteY7-1080" fmla="*/ 2225955 h 3960000"/>
              <a:gd name="connsiteX8-1081" fmla="*/ 2026974 w 3960440"/>
              <a:gd name="connsiteY8-1082" fmla="*/ 2018938 h 3960000"/>
              <a:gd name="connsiteX9-1083" fmla="*/ 2135727 w 3960440"/>
              <a:gd name="connsiteY9-1084" fmla="*/ 1554876 h 3960000"/>
              <a:gd name="connsiteX10-1085" fmla="*/ 1915898 w 3960440"/>
              <a:gd name="connsiteY10-1086" fmla="*/ 1219889 h 3960000"/>
              <a:gd name="connsiteX11-1087" fmla="*/ 1589196 w 3960440"/>
              <a:gd name="connsiteY11-1088" fmla="*/ 1434803 h 3960000"/>
              <a:gd name="connsiteX12-1089" fmla="*/ 1574511 w 3960440"/>
              <a:gd name="connsiteY12-1090" fmla="*/ 1939931 h 3960000"/>
              <a:gd name="connsiteX13-1091" fmla="*/ 1339611 w 3960440"/>
              <a:gd name="connsiteY13-1092" fmla="*/ 3487664 h 3960000"/>
              <a:gd name="connsiteX14-1093" fmla="*/ 1887692 w 3960440"/>
              <a:gd name="connsiteY14-1094" fmla="*/ 2422431 h 3960000"/>
              <a:gd name="connsiteX15-1095" fmla="*/ 2336342 w 3960440"/>
              <a:gd name="connsiteY15-1096" fmla="*/ 2720202 h 3960000"/>
              <a:gd name="connsiteX16-1097" fmla="*/ 3176454 w 3960440"/>
              <a:gd name="connsiteY16-1098" fmla="*/ 1627140 h 3960000"/>
              <a:gd name="connsiteX17-1099" fmla="*/ 2134565 w 3960440"/>
              <a:gd name="connsiteY17-1100" fmla="*/ 477605 h 3960000"/>
              <a:gd name="connsiteX18-1101" fmla="*/ 1979373 w 3960440"/>
              <a:gd name="connsiteY18-1102" fmla="*/ 472350 h 3960000"/>
              <a:gd name="connsiteX19-1103" fmla="*/ 436907 w 3960440"/>
              <a:gd name="connsiteY19-1104" fmla="*/ 0 h 3960000"/>
              <a:gd name="connsiteX20-1105" fmla="*/ 3523533 w 3960440"/>
              <a:gd name="connsiteY20-1106" fmla="*/ 0 h 3960000"/>
              <a:gd name="connsiteX21-1107" fmla="*/ 3960440 w 3960440"/>
              <a:gd name="connsiteY21-1108" fmla="*/ 436907 h 3960000"/>
              <a:gd name="connsiteX22-1109" fmla="*/ 3960440 w 3960440"/>
              <a:gd name="connsiteY22-1110" fmla="*/ 3523093 h 3960000"/>
              <a:gd name="connsiteX23-1111" fmla="*/ 3523533 w 3960440"/>
              <a:gd name="connsiteY23-1112" fmla="*/ 3960000 h 3960000"/>
              <a:gd name="connsiteX24-1113" fmla="*/ 436907 w 3960440"/>
              <a:gd name="connsiteY24-1114" fmla="*/ 3960000 h 3960000"/>
              <a:gd name="connsiteX25-1115" fmla="*/ 0 w 3960440"/>
              <a:gd name="connsiteY25-1116" fmla="*/ 3523093 h 3960000"/>
              <a:gd name="connsiteX26-1117" fmla="*/ 0 w 3960440"/>
              <a:gd name="connsiteY26-1118" fmla="*/ 436907 h 3960000"/>
              <a:gd name="connsiteX27-1119" fmla="*/ 436907 w 3960440"/>
              <a:gd name="connsiteY27-1120" fmla="*/ 0 h 3960000"/>
              <a:gd name="connsiteX0-1121" fmla="*/ 1979373 w 3960440"/>
              <a:gd name="connsiteY0-1122" fmla="*/ 472350 h 3960000"/>
              <a:gd name="connsiteX1-1123" fmla="*/ 813783 w 3960440"/>
              <a:gd name="connsiteY1-1124" fmla="*/ 1434034 h 3960000"/>
              <a:gd name="connsiteX2-1125" fmla="*/ 1119009 w 3960440"/>
              <a:gd name="connsiteY2-1126" fmla="*/ 2222584 h 3960000"/>
              <a:gd name="connsiteX3-1127" fmla="*/ 1296382 w 3960440"/>
              <a:gd name="connsiteY3-1128" fmla="*/ 1907811 h 3960000"/>
              <a:gd name="connsiteX4-1129" fmla="*/ 1234998 w 3960440"/>
              <a:gd name="connsiteY4-1130" fmla="*/ 1431771 h 3960000"/>
              <a:gd name="connsiteX5-1131" fmla="*/ 2217373 w 3960440"/>
              <a:gd name="connsiteY5-1132" fmla="*/ 891303 h 3960000"/>
              <a:gd name="connsiteX6-1133" fmla="*/ 2783502 w 3960440"/>
              <a:gd name="connsiteY6-1134" fmla="*/ 1606823 h 3960000"/>
              <a:gd name="connsiteX7-1135" fmla="*/ 2456028 w 3960440"/>
              <a:gd name="connsiteY7-1136" fmla="*/ 2225955 h 3960000"/>
              <a:gd name="connsiteX8-1137" fmla="*/ 2026974 w 3960440"/>
              <a:gd name="connsiteY8-1138" fmla="*/ 2018938 h 3960000"/>
              <a:gd name="connsiteX9-1139" fmla="*/ 2135727 w 3960440"/>
              <a:gd name="connsiteY9-1140" fmla="*/ 1554876 h 3960000"/>
              <a:gd name="connsiteX10-1141" fmla="*/ 1915898 w 3960440"/>
              <a:gd name="connsiteY10-1142" fmla="*/ 1219889 h 3960000"/>
              <a:gd name="connsiteX11-1143" fmla="*/ 1589196 w 3960440"/>
              <a:gd name="connsiteY11-1144" fmla="*/ 1434803 h 3960000"/>
              <a:gd name="connsiteX12-1145" fmla="*/ 1574511 w 3960440"/>
              <a:gd name="connsiteY12-1146" fmla="*/ 1939931 h 3960000"/>
              <a:gd name="connsiteX13-1147" fmla="*/ 1339611 w 3960440"/>
              <a:gd name="connsiteY13-1148" fmla="*/ 3487664 h 3960000"/>
              <a:gd name="connsiteX14-1149" fmla="*/ 1887692 w 3960440"/>
              <a:gd name="connsiteY14-1150" fmla="*/ 2422431 h 3960000"/>
              <a:gd name="connsiteX15-1151" fmla="*/ 2336342 w 3960440"/>
              <a:gd name="connsiteY15-1152" fmla="*/ 2720202 h 3960000"/>
              <a:gd name="connsiteX16-1153" fmla="*/ 3176454 w 3960440"/>
              <a:gd name="connsiteY16-1154" fmla="*/ 1627140 h 3960000"/>
              <a:gd name="connsiteX17-1155" fmla="*/ 2134565 w 3960440"/>
              <a:gd name="connsiteY17-1156" fmla="*/ 477605 h 3960000"/>
              <a:gd name="connsiteX18-1157" fmla="*/ 1979373 w 3960440"/>
              <a:gd name="connsiteY18-1158" fmla="*/ 472350 h 3960000"/>
              <a:gd name="connsiteX19-1159" fmla="*/ 436907 w 3960440"/>
              <a:gd name="connsiteY19-1160" fmla="*/ 0 h 3960000"/>
              <a:gd name="connsiteX20-1161" fmla="*/ 3523533 w 3960440"/>
              <a:gd name="connsiteY20-1162" fmla="*/ 0 h 3960000"/>
              <a:gd name="connsiteX21-1163" fmla="*/ 3960440 w 3960440"/>
              <a:gd name="connsiteY21-1164" fmla="*/ 436907 h 3960000"/>
              <a:gd name="connsiteX22-1165" fmla="*/ 3960440 w 3960440"/>
              <a:gd name="connsiteY22-1166" fmla="*/ 3523093 h 3960000"/>
              <a:gd name="connsiteX23-1167" fmla="*/ 3523533 w 3960440"/>
              <a:gd name="connsiteY23-1168" fmla="*/ 3960000 h 3960000"/>
              <a:gd name="connsiteX24-1169" fmla="*/ 436907 w 3960440"/>
              <a:gd name="connsiteY24-1170" fmla="*/ 3960000 h 3960000"/>
              <a:gd name="connsiteX25-1171" fmla="*/ 0 w 3960440"/>
              <a:gd name="connsiteY25-1172" fmla="*/ 3523093 h 3960000"/>
              <a:gd name="connsiteX26-1173" fmla="*/ 0 w 3960440"/>
              <a:gd name="connsiteY26-1174" fmla="*/ 436907 h 3960000"/>
              <a:gd name="connsiteX27-1175" fmla="*/ 436907 w 3960440"/>
              <a:gd name="connsiteY27-1176" fmla="*/ 0 h 3960000"/>
              <a:gd name="connsiteX0-1177" fmla="*/ 1979373 w 3960440"/>
              <a:gd name="connsiteY0-1178" fmla="*/ 472350 h 3960000"/>
              <a:gd name="connsiteX1-1179" fmla="*/ 813783 w 3960440"/>
              <a:gd name="connsiteY1-1180" fmla="*/ 1434034 h 3960000"/>
              <a:gd name="connsiteX2-1181" fmla="*/ 1119009 w 3960440"/>
              <a:gd name="connsiteY2-1182" fmla="*/ 2222584 h 3960000"/>
              <a:gd name="connsiteX3-1183" fmla="*/ 1296382 w 3960440"/>
              <a:gd name="connsiteY3-1184" fmla="*/ 1907811 h 3960000"/>
              <a:gd name="connsiteX4-1185" fmla="*/ 1234998 w 3960440"/>
              <a:gd name="connsiteY4-1186" fmla="*/ 1431771 h 3960000"/>
              <a:gd name="connsiteX5-1187" fmla="*/ 2217373 w 3960440"/>
              <a:gd name="connsiteY5-1188" fmla="*/ 891303 h 3960000"/>
              <a:gd name="connsiteX6-1189" fmla="*/ 2783502 w 3960440"/>
              <a:gd name="connsiteY6-1190" fmla="*/ 1606823 h 3960000"/>
              <a:gd name="connsiteX7-1191" fmla="*/ 2456028 w 3960440"/>
              <a:gd name="connsiteY7-1192" fmla="*/ 2225955 h 3960000"/>
              <a:gd name="connsiteX8-1193" fmla="*/ 2026974 w 3960440"/>
              <a:gd name="connsiteY8-1194" fmla="*/ 2018938 h 3960000"/>
              <a:gd name="connsiteX9-1195" fmla="*/ 2135727 w 3960440"/>
              <a:gd name="connsiteY9-1196" fmla="*/ 1554876 h 3960000"/>
              <a:gd name="connsiteX10-1197" fmla="*/ 1915898 w 3960440"/>
              <a:gd name="connsiteY10-1198" fmla="*/ 1219889 h 3960000"/>
              <a:gd name="connsiteX11-1199" fmla="*/ 1589196 w 3960440"/>
              <a:gd name="connsiteY11-1200" fmla="*/ 1434803 h 3960000"/>
              <a:gd name="connsiteX12-1201" fmla="*/ 1574511 w 3960440"/>
              <a:gd name="connsiteY12-1202" fmla="*/ 1939931 h 3960000"/>
              <a:gd name="connsiteX13-1203" fmla="*/ 1339611 w 3960440"/>
              <a:gd name="connsiteY13-1204" fmla="*/ 3487664 h 3960000"/>
              <a:gd name="connsiteX14-1205" fmla="*/ 1887692 w 3960440"/>
              <a:gd name="connsiteY14-1206" fmla="*/ 2422431 h 3960000"/>
              <a:gd name="connsiteX15-1207" fmla="*/ 2336342 w 3960440"/>
              <a:gd name="connsiteY15-1208" fmla="*/ 2720202 h 3960000"/>
              <a:gd name="connsiteX16-1209" fmla="*/ 3176454 w 3960440"/>
              <a:gd name="connsiteY16-1210" fmla="*/ 1627140 h 3960000"/>
              <a:gd name="connsiteX17-1211" fmla="*/ 2134565 w 3960440"/>
              <a:gd name="connsiteY17-1212" fmla="*/ 477605 h 3960000"/>
              <a:gd name="connsiteX18-1213" fmla="*/ 1979373 w 3960440"/>
              <a:gd name="connsiteY18-1214" fmla="*/ 472350 h 3960000"/>
              <a:gd name="connsiteX19-1215" fmla="*/ 436907 w 3960440"/>
              <a:gd name="connsiteY19-1216" fmla="*/ 0 h 3960000"/>
              <a:gd name="connsiteX20-1217" fmla="*/ 3523533 w 3960440"/>
              <a:gd name="connsiteY20-1218" fmla="*/ 0 h 3960000"/>
              <a:gd name="connsiteX21-1219" fmla="*/ 3960440 w 3960440"/>
              <a:gd name="connsiteY21-1220" fmla="*/ 436907 h 3960000"/>
              <a:gd name="connsiteX22-1221" fmla="*/ 3960440 w 3960440"/>
              <a:gd name="connsiteY22-1222" fmla="*/ 3523093 h 3960000"/>
              <a:gd name="connsiteX23-1223" fmla="*/ 3523533 w 3960440"/>
              <a:gd name="connsiteY23-1224" fmla="*/ 3960000 h 3960000"/>
              <a:gd name="connsiteX24-1225" fmla="*/ 436907 w 3960440"/>
              <a:gd name="connsiteY24-1226" fmla="*/ 3960000 h 3960000"/>
              <a:gd name="connsiteX25-1227" fmla="*/ 0 w 3960440"/>
              <a:gd name="connsiteY25-1228" fmla="*/ 3523093 h 3960000"/>
              <a:gd name="connsiteX26-1229" fmla="*/ 0 w 3960440"/>
              <a:gd name="connsiteY26-1230" fmla="*/ 436907 h 3960000"/>
              <a:gd name="connsiteX27-1231" fmla="*/ 436907 w 3960440"/>
              <a:gd name="connsiteY27-1232" fmla="*/ 0 h 3960000"/>
              <a:gd name="connsiteX0-1233" fmla="*/ 1979373 w 3960440"/>
              <a:gd name="connsiteY0-1234" fmla="*/ 472350 h 3960000"/>
              <a:gd name="connsiteX1-1235" fmla="*/ 813783 w 3960440"/>
              <a:gd name="connsiteY1-1236" fmla="*/ 1434034 h 3960000"/>
              <a:gd name="connsiteX2-1237" fmla="*/ 1119009 w 3960440"/>
              <a:gd name="connsiteY2-1238" fmla="*/ 2222584 h 3960000"/>
              <a:gd name="connsiteX3-1239" fmla="*/ 1296382 w 3960440"/>
              <a:gd name="connsiteY3-1240" fmla="*/ 1907811 h 3960000"/>
              <a:gd name="connsiteX4-1241" fmla="*/ 1234998 w 3960440"/>
              <a:gd name="connsiteY4-1242" fmla="*/ 1431771 h 3960000"/>
              <a:gd name="connsiteX5-1243" fmla="*/ 2217373 w 3960440"/>
              <a:gd name="connsiteY5-1244" fmla="*/ 891303 h 3960000"/>
              <a:gd name="connsiteX6-1245" fmla="*/ 2783502 w 3960440"/>
              <a:gd name="connsiteY6-1246" fmla="*/ 1606823 h 3960000"/>
              <a:gd name="connsiteX7-1247" fmla="*/ 2456028 w 3960440"/>
              <a:gd name="connsiteY7-1248" fmla="*/ 2225955 h 3960000"/>
              <a:gd name="connsiteX8-1249" fmla="*/ 2026974 w 3960440"/>
              <a:gd name="connsiteY8-1250" fmla="*/ 2018938 h 3960000"/>
              <a:gd name="connsiteX9-1251" fmla="*/ 2135727 w 3960440"/>
              <a:gd name="connsiteY9-1252" fmla="*/ 1554876 h 3960000"/>
              <a:gd name="connsiteX10-1253" fmla="*/ 1915898 w 3960440"/>
              <a:gd name="connsiteY10-1254" fmla="*/ 1219889 h 3960000"/>
              <a:gd name="connsiteX11-1255" fmla="*/ 1589196 w 3960440"/>
              <a:gd name="connsiteY11-1256" fmla="*/ 1434803 h 3960000"/>
              <a:gd name="connsiteX12-1257" fmla="*/ 1574511 w 3960440"/>
              <a:gd name="connsiteY12-1258" fmla="*/ 1939931 h 3960000"/>
              <a:gd name="connsiteX13-1259" fmla="*/ 1339611 w 3960440"/>
              <a:gd name="connsiteY13-1260" fmla="*/ 3487664 h 3960000"/>
              <a:gd name="connsiteX14-1261" fmla="*/ 1887692 w 3960440"/>
              <a:gd name="connsiteY14-1262" fmla="*/ 2422431 h 3960000"/>
              <a:gd name="connsiteX15-1263" fmla="*/ 2336342 w 3960440"/>
              <a:gd name="connsiteY15-1264" fmla="*/ 2720202 h 3960000"/>
              <a:gd name="connsiteX16-1265" fmla="*/ 3176454 w 3960440"/>
              <a:gd name="connsiteY16-1266" fmla="*/ 1627140 h 3960000"/>
              <a:gd name="connsiteX17-1267" fmla="*/ 2134565 w 3960440"/>
              <a:gd name="connsiteY17-1268" fmla="*/ 477605 h 3960000"/>
              <a:gd name="connsiteX18-1269" fmla="*/ 1979373 w 3960440"/>
              <a:gd name="connsiteY18-1270" fmla="*/ 472350 h 3960000"/>
              <a:gd name="connsiteX19-1271" fmla="*/ 436907 w 3960440"/>
              <a:gd name="connsiteY19-1272" fmla="*/ 0 h 3960000"/>
              <a:gd name="connsiteX20-1273" fmla="*/ 3523533 w 3960440"/>
              <a:gd name="connsiteY20-1274" fmla="*/ 0 h 3960000"/>
              <a:gd name="connsiteX21-1275" fmla="*/ 3960440 w 3960440"/>
              <a:gd name="connsiteY21-1276" fmla="*/ 436907 h 3960000"/>
              <a:gd name="connsiteX22-1277" fmla="*/ 3960440 w 3960440"/>
              <a:gd name="connsiteY22-1278" fmla="*/ 3523093 h 3960000"/>
              <a:gd name="connsiteX23-1279" fmla="*/ 3523533 w 3960440"/>
              <a:gd name="connsiteY23-1280" fmla="*/ 3960000 h 3960000"/>
              <a:gd name="connsiteX24-1281" fmla="*/ 436907 w 3960440"/>
              <a:gd name="connsiteY24-1282" fmla="*/ 3960000 h 3960000"/>
              <a:gd name="connsiteX25-1283" fmla="*/ 0 w 3960440"/>
              <a:gd name="connsiteY25-1284" fmla="*/ 3523093 h 3960000"/>
              <a:gd name="connsiteX26-1285" fmla="*/ 0 w 3960440"/>
              <a:gd name="connsiteY26-1286" fmla="*/ 436907 h 3960000"/>
              <a:gd name="connsiteX27-1287" fmla="*/ 436907 w 3960440"/>
              <a:gd name="connsiteY27-1288" fmla="*/ 0 h 3960000"/>
              <a:gd name="connsiteX0-1289" fmla="*/ 1979373 w 3960440"/>
              <a:gd name="connsiteY0-1290" fmla="*/ 472350 h 3960000"/>
              <a:gd name="connsiteX1-1291" fmla="*/ 813783 w 3960440"/>
              <a:gd name="connsiteY1-1292" fmla="*/ 1434034 h 3960000"/>
              <a:gd name="connsiteX2-1293" fmla="*/ 1119009 w 3960440"/>
              <a:gd name="connsiteY2-1294" fmla="*/ 2222584 h 3960000"/>
              <a:gd name="connsiteX3-1295" fmla="*/ 1296382 w 3960440"/>
              <a:gd name="connsiteY3-1296" fmla="*/ 1907811 h 3960000"/>
              <a:gd name="connsiteX4-1297" fmla="*/ 1234998 w 3960440"/>
              <a:gd name="connsiteY4-1298" fmla="*/ 1431771 h 3960000"/>
              <a:gd name="connsiteX5-1299" fmla="*/ 2217373 w 3960440"/>
              <a:gd name="connsiteY5-1300" fmla="*/ 891303 h 3960000"/>
              <a:gd name="connsiteX6-1301" fmla="*/ 2783502 w 3960440"/>
              <a:gd name="connsiteY6-1302" fmla="*/ 1606823 h 3960000"/>
              <a:gd name="connsiteX7-1303" fmla="*/ 2456028 w 3960440"/>
              <a:gd name="connsiteY7-1304" fmla="*/ 2225955 h 3960000"/>
              <a:gd name="connsiteX8-1305" fmla="*/ 2026974 w 3960440"/>
              <a:gd name="connsiteY8-1306" fmla="*/ 2018938 h 3960000"/>
              <a:gd name="connsiteX9-1307" fmla="*/ 2135727 w 3960440"/>
              <a:gd name="connsiteY9-1308" fmla="*/ 1554876 h 3960000"/>
              <a:gd name="connsiteX10-1309" fmla="*/ 1915898 w 3960440"/>
              <a:gd name="connsiteY10-1310" fmla="*/ 1219889 h 3960000"/>
              <a:gd name="connsiteX11-1311" fmla="*/ 1589196 w 3960440"/>
              <a:gd name="connsiteY11-1312" fmla="*/ 1434803 h 3960000"/>
              <a:gd name="connsiteX12-1313" fmla="*/ 1574511 w 3960440"/>
              <a:gd name="connsiteY12-1314" fmla="*/ 1939931 h 3960000"/>
              <a:gd name="connsiteX13-1315" fmla="*/ 1339611 w 3960440"/>
              <a:gd name="connsiteY13-1316" fmla="*/ 3487664 h 3960000"/>
              <a:gd name="connsiteX14-1317" fmla="*/ 1887692 w 3960440"/>
              <a:gd name="connsiteY14-1318" fmla="*/ 2422431 h 3960000"/>
              <a:gd name="connsiteX15-1319" fmla="*/ 2336342 w 3960440"/>
              <a:gd name="connsiteY15-1320" fmla="*/ 2720202 h 3960000"/>
              <a:gd name="connsiteX16-1321" fmla="*/ 3176454 w 3960440"/>
              <a:gd name="connsiteY16-1322" fmla="*/ 1627140 h 3960000"/>
              <a:gd name="connsiteX17-1323" fmla="*/ 1979373 w 3960440"/>
              <a:gd name="connsiteY17-1324" fmla="*/ 472350 h 3960000"/>
              <a:gd name="connsiteX18-1325" fmla="*/ 436907 w 3960440"/>
              <a:gd name="connsiteY18-1326" fmla="*/ 0 h 3960000"/>
              <a:gd name="connsiteX19-1327" fmla="*/ 3523533 w 3960440"/>
              <a:gd name="connsiteY19-1328" fmla="*/ 0 h 3960000"/>
              <a:gd name="connsiteX20-1329" fmla="*/ 3960440 w 3960440"/>
              <a:gd name="connsiteY20-1330" fmla="*/ 436907 h 3960000"/>
              <a:gd name="connsiteX21-1331" fmla="*/ 3960440 w 3960440"/>
              <a:gd name="connsiteY21-1332" fmla="*/ 3523093 h 3960000"/>
              <a:gd name="connsiteX22-1333" fmla="*/ 3523533 w 3960440"/>
              <a:gd name="connsiteY22-1334" fmla="*/ 3960000 h 3960000"/>
              <a:gd name="connsiteX23-1335" fmla="*/ 436907 w 3960440"/>
              <a:gd name="connsiteY23-1336" fmla="*/ 3960000 h 3960000"/>
              <a:gd name="connsiteX24-1337" fmla="*/ 0 w 3960440"/>
              <a:gd name="connsiteY24-1338" fmla="*/ 3523093 h 3960000"/>
              <a:gd name="connsiteX25-1339" fmla="*/ 0 w 3960440"/>
              <a:gd name="connsiteY25-1340" fmla="*/ 436907 h 3960000"/>
              <a:gd name="connsiteX26-1341" fmla="*/ 436907 w 3960440"/>
              <a:gd name="connsiteY26-1342" fmla="*/ 0 h 3960000"/>
              <a:gd name="connsiteX0-1343" fmla="*/ 1979373 w 3960440"/>
              <a:gd name="connsiteY0-1344" fmla="*/ 472350 h 3960000"/>
              <a:gd name="connsiteX1-1345" fmla="*/ 813783 w 3960440"/>
              <a:gd name="connsiteY1-1346" fmla="*/ 1434034 h 3960000"/>
              <a:gd name="connsiteX2-1347" fmla="*/ 1119009 w 3960440"/>
              <a:gd name="connsiteY2-1348" fmla="*/ 2222584 h 3960000"/>
              <a:gd name="connsiteX3-1349" fmla="*/ 1296382 w 3960440"/>
              <a:gd name="connsiteY3-1350" fmla="*/ 1907811 h 3960000"/>
              <a:gd name="connsiteX4-1351" fmla="*/ 1234998 w 3960440"/>
              <a:gd name="connsiteY4-1352" fmla="*/ 1431771 h 3960000"/>
              <a:gd name="connsiteX5-1353" fmla="*/ 2217373 w 3960440"/>
              <a:gd name="connsiteY5-1354" fmla="*/ 891303 h 3960000"/>
              <a:gd name="connsiteX6-1355" fmla="*/ 2783502 w 3960440"/>
              <a:gd name="connsiteY6-1356" fmla="*/ 1606823 h 3960000"/>
              <a:gd name="connsiteX7-1357" fmla="*/ 2456028 w 3960440"/>
              <a:gd name="connsiteY7-1358" fmla="*/ 2225955 h 3960000"/>
              <a:gd name="connsiteX8-1359" fmla="*/ 2026974 w 3960440"/>
              <a:gd name="connsiteY8-1360" fmla="*/ 2018938 h 3960000"/>
              <a:gd name="connsiteX9-1361" fmla="*/ 2135727 w 3960440"/>
              <a:gd name="connsiteY9-1362" fmla="*/ 1554876 h 3960000"/>
              <a:gd name="connsiteX10-1363" fmla="*/ 1915898 w 3960440"/>
              <a:gd name="connsiteY10-1364" fmla="*/ 1219889 h 3960000"/>
              <a:gd name="connsiteX11-1365" fmla="*/ 1589196 w 3960440"/>
              <a:gd name="connsiteY11-1366" fmla="*/ 1434803 h 3960000"/>
              <a:gd name="connsiteX12-1367" fmla="*/ 1574511 w 3960440"/>
              <a:gd name="connsiteY12-1368" fmla="*/ 1939931 h 3960000"/>
              <a:gd name="connsiteX13-1369" fmla="*/ 1339611 w 3960440"/>
              <a:gd name="connsiteY13-1370" fmla="*/ 3487664 h 3960000"/>
              <a:gd name="connsiteX14-1371" fmla="*/ 1887692 w 3960440"/>
              <a:gd name="connsiteY14-1372" fmla="*/ 2422431 h 3960000"/>
              <a:gd name="connsiteX15-1373" fmla="*/ 2336342 w 3960440"/>
              <a:gd name="connsiteY15-1374" fmla="*/ 2720202 h 3960000"/>
              <a:gd name="connsiteX16-1375" fmla="*/ 3176454 w 3960440"/>
              <a:gd name="connsiteY16-1376" fmla="*/ 1627140 h 3960000"/>
              <a:gd name="connsiteX17-1377" fmla="*/ 1979373 w 3960440"/>
              <a:gd name="connsiteY17-1378" fmla="*/ 472350 h 3960000"/>
              <a:gd name="connsiteX18-1379" fmla="*/ 436907 w 3960440"/>
              <a:gd name="connsiteY18-1380" fmla="*/ 0 h 3960000"/>
              <a:gd name="connsiteX19-1381" fmla="*/ 3523533 w 3960440"/>
              <a:gd name="connsiteY19-1382" fmla="*/ 0 h 3960000"/>
              <a:gd name="connsiteX20-1383" fmla="*/ 3960440 w 3960440"/>
              <a:gd name="connsiteY20-1384" fmla="*/ 436907 h 3960000"/>
              <a:gd name="connsiteX21-1385" fmla="*/ 3960440 w 3960440"/>
              <a:gd name="connsiteY21-1386" fmla="*/ 3523093 h 3960000"/>
              <a:gd name="connsiteX22-1387" fmla="*/ 3523533 w 3960440"/>
              <a:gd name="connsiteY22-1388" fmla="*/ 3960000 h 3960000"/>
              <a:gd name="connsiteX23-1389" fmla="*/ 436907 w 3960440"/>
              <a:gd name="connsiteY23-1390" fmla="*/ 3960000 h 3960000"/>
              <a:gd name="connsiteX24-1391" fmla="*/ 0 w 3960440"/>
              <a:gd name="connsiteY24-1392" fmla="*/ 3523093 h 3960000"/>
              <a:gd name="connsiteX25-1393" fmla="*/ 0 w 3960440"/>
              <a:gd name="connsiteY25-1394" fmla="*/ 436907 h 3960000"/>
              <a:gd name="connsiteX26-1395" fmla="*/ 436907 w 3960440"/>
              <a:gd name="connsiteY26-1396" fmla="*/ 0 h 3960000"/>
              <a:gd name="connsiteX0-1397" fmla="*/ 1979373 w 3960440"/>
              <a:gd name="connsiteY0-1398" fmla="*/ 472350 h 3960000"/>
              <a:gd name="connsiteX1-1399" fmla="*/ 813783 w 3960440"/>
              <a:gd name="connsiteY1-1400" fmla="*/ 1434034 h 3960000"/>
              <a:gd name="connsiteX2-1401" fmla="*/ 1119009 w 3960440"/>
              <a:gd name="connsiteY2-1402" fmla="*/ 2222584 h 3960000"/>
              <a:gd name="connsiteX3-1403" fmla="*/ 1296382 w 3960440"/>
              <a:gd name="connsiteY3-1404" fmla="*/ 1907811 h 3960000"/>
              <a:gd name="connsiteX4-1405" fmla="*/ 1234998 w 3960440"/>
              <a:gd name="connsiteY4-1406" fmla="*/ 1431771 h 3960000"/>
              <a:gd name="connsiteX5-1407" fmla="*/ 2217373 w 3960440"/>
              <a:gd name="connsiteY5-1408" fmla="*/ 891303 h 3960000"/>
              <a:gd name="connsiteX6-1409" fmla="*/ 2783502 w 3960440"/>
              <a:gd name="connsiteY6-1410" fmla="*/ 1606823 h 3960000"/>
              <a:gd name="connsiteX7-1411" fmla="*/ 2456028 w 3960440"/>
              <a:gd name="connsiteY7-1412" fmla="*/ 2225955 h 3960000"/>
              <a:gd name="connsiteX8-1413" fmla="*/ 2026974 w 3960440"/>
              <a:gd name="connsiteY8-1414" fmla="*/ 2018938 h 3960000"/>
              <a:gd name="connsiteX9-1415" fmla="*/ 2135727 w 3960440"/>
              <a:gd name="connsiteY9-1416" fmla="*/ 1554876 h 3960000"/>
              <a:gd name="connsiteX10-1417" fmla="*/ 1915898 w 3960440"/>
              <a:gd name="connsiteY10-1418" fmla="*/ 1219889 h 3960000"/>
              <a:gd name="connsiteX11-1419" fmla="*/ 1589196 w 3960440"/>
              <a:gd name="connsiteY11-1420" fmla="*/ 1434803 h 3960000"/>
              <a:gd name="connsiteX12-1421" fmla="*/ 1574511 w 3960440"/>
              <a:gd name="connsiteY12-1422" fmla="*/ 1939931 h 3960000"/>
              <a:gd name="connsiteX13-1423" fmla="*/ 1339611 w 3960440"/>
              <a:gd name="connsiteY13-1424" fmla="*/ 3487664 h 3960000"/>
              <a:gd name="connsiteX14-1425" fmla="*/ 1887692 w 3960440"/>
              <a:gd name="connsiteY14-1426" fmla="*/ 2422431 h 3960000"/>
              <a:gd name="connsiteX15-1427" fmla="*/ 2336342 w 3960440"/>
              <a:gd name="connsiteY15-1428" fmla="*/ 2720202 h 3960000"/>
              <a:gd name="connsiteX16-1429" fmla="*/ 3176454 w 3960440"/>
              <a:gd name="connsiteY16-1430" fmla="*/ 1627140 h 3960000"/>
              <a:gd name="connsiteX17-1431" fmla="*/ 1979373 w 3960440"/>
              <a:gd name="connsiteY17-1432" fmla="*/ 472350 h 3960000"/>
              <a:gd name="connsiteX18-1433" fmla="*/ 436907 w 3960440"/>
              <a:gd name="connsiteY18-1434" fmla="*/ 0 h 3960000"/>
              <a:gd name="connsiteX19-1435" fmla="*/ 3523533 w 3960440"/>
              <a:gd name="connsiteY19-1436" fmla="*/ 0 h 3960000"/>
              <a:gd name="connsiteX20-1437" fmla="*/ 3960440 w 3960440"/>
              <a:gd name="connsiteY20-1438" fmla="*/ 436907 h 3960000"/>
              <a:gd name="connsiteX21-1439" fmla="*/ 3960440 w 3960440"/>
              <a:gd name="connsiteY21-1440" fmla="*/ 3523093 h 3960000"/>
              <a:gd name="connsiteX22-1441" fmla="*/ 3523533 w 3960440"/>
              <a:gd name="connsiteY22-1442" fmla="*/ 3960000 h 3960000"/>
              <a:gd name="connsiteX23-1443" fmla="*/ 436907 w 3960440"/>
              <a:gd name="connsiteY23-1444" fmla="*/ 3960000 h 3960000"/>
              <a:gd name="connsiteX24-1445" fmla="*/ 0 w 3960440"/>
              <a:gd name="connsiteY24-1446" fmla="*/ 3523093 h 3960000"/>
              <a:gd name="connsiteX25-1447" fmla="*/ 0 w 3960440"/>
              <a:gd name="connsiteY25-1448" fmla="*/ 436907 h 3960000"/>
              <a:gd name="connsiteX26-1449" fmla="*/ 436907 w 3960440"/>
              <a:gd name="connsiteY26-1450" fmla="*/ 0 h 3960000"/>
              <a:gd name="connsiteX0-1451" fmla="*/ 1979373 w 3960440"/>
              <a:gd name="connsiteY0-1452" fmla="*/ 472350 h 3960000"/>
              <a:gd name="connsiteX1-1453" fmla="*/ 813783 w 3960440"/>
              <a:gd name="connsiteY1-1454" fmla="*/ 1434034 h 3960000"/>
              <a:gd name="connsiteX2-1455" fmla="*/ 1119009 w 3960440"/>
              <a:gd name="connsiteY2-1456" fmla="*/ 2222584 h 3960000"/>
              <a:gd name="connsiteX3-1457" fmla="*/ 1328015 w 3960440"/>
              <a:gd name="connsiteY3-1458" fmla="*/ 1812920 h 3960000"/>
              <a:gd name="connsiteX4-1459" fmla="*/ 1234998 w 3960440"/>
              <a:gd name="connsiteY4-1460" fmla="*/ 1431771 h 3960000"/>
              <a:gd name="connsiteX5-1461" fmla="*/ 2217373 w 3960440"/>
              <a:gd name="connsiteY5-1462" fmla="*/ 891303 h 3960000"/>
              <a:gd name="connsiteX6-1463" fmla="*/ 2783502 w 3960440"/>
              <a:gd name="connsiteY6-1464" fmla="*/ 1606823 h 3960000"/>
              <a:gd name="connsiteX7-1465" fmla="*/ 2456028 w 3960440"/>
              <a:gd name="connsiteY7-1466" fmla="*/ 2225955 h 3960000"/>
              <a:gd name="connsiteX8-1467" fmla="*/ 2026974 w 3960440"/>
              <a:gd name="connsiteY8-1468" fmla="*/ 2018938 h 3960000"/>
              <a:gd name="connsiteX9-1469" fmla="*/ 2135727 w 3960440"/>
              <a:gd name="connsiteY9-1470" fmla="*/ 1554876 h 3960000"/>
              <a:gd name="connsiteX10-1471" fmla="*/ 1915898 w 3960440"/>
              <a:gd name="connsiteY10-1472" fmla="*/ 1219889 h 3960000"/>
              <a:gd name="connsiteX11-1473" fmla="*/ 1589196 w 3960440"/>
              <a:gd name="connsiteY11-1474" fmla="*/ 1434803 h 3960000"/>
              <a:gd name="connsiteX12-1475" fmla="*/ 1574511 w 3960440"/>
              <a:gd name="connsiteY12-1476" fmla="*/ 1939931 h 3960000"/>
              <a:gd name="connsiteX13-1477" fmla="*/ 1339611 w 3960440"/>
              <a:gd name="connsiteY13-1478" fmla="*/ 3487664 h 3960000"/>
              <a:gd name="connsiteX14-1479" fmla="*/ 1887692 w 3960440"/>
              <a:gd name="connsiteY14-1480" fmla="*/ 2422431 h 3960000"/>
              <a:gd name="connsiteX15-1481" fmla="*/ 2336342 w 3960440"/>
              <a:gd name="connsiteY15-1482" fmla="*/ 2720202 h 3960000"/>
              <a:gd name="connsiteX16-1483" fmla="*/ 3176454 w 3960440"/>
              <a:gd name="connsiteY16-1484" fmla="*/ 1627140 h 3960000"/>
              <a:gd name="connsiteX17-1485" fmla="*/ 1979373 w 3960440"/>
              <a:gd name="connsiteY17-1486" fmla="*/ 472350 h 3960000"/>
              <a:gd name="connsiteX18-1487" fmla="*/ 436907 w 3960440"/>
              <a:gd name="connsiteY18-1488" fmla="*/ 0 h 3960000"/>
              <a:gd name="connsiteX19-1489" fmla="*/ 3523533 w 3960440"/>
              <a:gd name="connsiteY19-1490" fmla="*/ 0 h 3960000"/>
              <a:gd name="connsiteX20-1491" fmla="*/ 3960440 w 3960440"/>
              <a:gd name="connsiteY20-1492" fmla="*/ 436907 h 3960000"/>
              <a:gd name="connsiteX21-1493" fmla="*/ 3960440 w 3960440"/>
              <a:gd name="connsiteY21-1494" fmla="*/ 3523093 h 3960000"/>
              <a:gd name="connsiteX22-1495" fmla="*/ 3523533 w 3960440"/>
              <a:gd name="connsiteY22-1496" fmla="*/ 3960000 h 3960000"/>
              <a:gd name="connsiteX23-1497" fmla="*/ 436907 w 3960440"/>
              <a:gd name="connsiteY23-1498" fmla="*/ 3960000 h 3960000"/>
              <a:gd name="connsiteX24-1499" fmla="*/ 0 w 3960440"/>
              <a:gd name="connsiteY24-1500" fmla="*/ 3523093 h 3960000"/>
              <a:gd name="connsiteX25-1501" fmla="*/ 0 w 3960440"/>
              <a:gd name="connsiteY25-1502" fmla="*/ 436907 h 3960000"/>
              <a:gd name="connsiteX26-1503" fmla="*/ 436907 w 3960440"/>
              <a:gd name="connsiteY26-1504" fmla="*/ 0 h 3960000"/>
              <a:gd name="connsiteX0-1505" fmla="*/ 1979373 w 3960440"/>
              <a:gd name="connsiteY0-1506" fmla="*/ 472350 h 3960000"/>
              <a:gd name="connsiteX1-1507" fmla="*/ 813783 w 3960440"/>
              <a:gd name="connsiteY1-1508" fmla="*/ 1434034 h 3960000"/>
              <a:gd name="connsiteX2-1509" fmla="*/ 1119009 w 3960440"/>
              <a:gd name="connsiteY2-1510" fmla="*/ 2222584 h 3960000"/>
              <a:gd name="connsiteX3-1511" fmla="*/ 1328015 w 3960440"/>
              <a:gd name="connsiteY3-1512" fmla="*/ 1812920 h 3960000"/>
              <a:gd name="connsiteX4-1513" fmla="*/ 1234998 w 3960440"/>
              <a:gd name="connsiteY4-1514" fmla="*/ 1431771 h 3960000"/>
              <a:gd name="connsiteX5-1515" fmla="*/ 2217373 w 3960440"/>
              <a:gd name="connsiteY5-1516" fmla="*/ 891303 h 3960000"/>
              <a:gd name="connsiteX6-1517" fmla="*/ 2783502 w 3960440"/>
              <a:gd name="connsiteY6-1518" fmla="*/ 1606823 h 3960000"/>
              <a:gd name="connsiteX7-1519" fmla="*/ 2456028 w 3960440"/>
              <a:gd name="connsiteY7-1520" fmla="*/ 2225955 h 3960000"/>
              <a:gd name="connsiteX8-1521" fmla="*/ 2026974 w 3960440"/>
              <a:gd name="connsiteY8-1522" fmla="*/ 2018938 h 3960000"/>
              <a:gd name="connsiteX9-1523" fmla="*/ 2135727 w 3960440"/>
              <a:gd name="connsiteY9-1524" fmla="*/ 1554876 h 3960000"/>
              <a:gd name="connsiteX10-1525" fmla="*/ 1915898 w 3960440"/>
              <a:gd name="connsiteY10-1526" fmla="*/ 1219889 h 3960000"/>
              <a:gd name="connsiteX11-1527" fmla="*/ 1589196 w 3960440"/>
              <a:gd name="connsiteY11-1528" fmla="*/ 1434803 h 3960000"/>
              <a:gd name="connsiteX12-1529" fmla="*/ 1574511 w 3960440"/>
              <a:gd name="connsiteY12-1530" fmla="*/ 1939931 h 3960000"/>
              <a:gd name="connsiteX13-1531" fmla="*/ 1339611 w 3960440"/>
              <a:gd name="connsiteY13-1532" fmla="*/ 3487664 h 3960000"/>
              <a:gd name="connsiteX14-1533" fmla="*/ 1887692 w 3960440"/>
              <a:gd name="connsiteY14-1534" fmla="*/ 2422431 h 3960000"/>
              <a:gd name="connsiteX15-1535" fmla="*/ 2336342 w 3960440"/>
              <a:gd name="connsiteY15-1536" fmla="*/ 2720202 h 3960000"/>
              <a:gd name="connsiteX16-1537" fmla="*/ 3176454 w 3960440"/>
              <a:gd name="connsiteY16-1538" fmla="*/ 1627140 h 3960000"/>
              <a:gd name="connsiteX17-1539" fmla="*/ 1979373 w 3960440"/>
              <a:gd name="connsiteY17-1540" fmla="*/ 472350 h 3960000"/>
              <a:gd name="connsiteX18-1541" fmla="*/ 436907 w 3960440"/>
              <a:gd name="connsiteY18-1542" fmla="*/ 0 h 3960000"/>
              <a:gd name="connsiteX19-1543" fmla="*/ 3523533 w 3960440"/>
              <a:gd name="connsiteY19-1544" fmla="*/ 0 h 3960000"/>
              <a:gd name="connsiteX20-1545" fmla="*/ 3960440 w 3960440"/>
              <a:gd name="connsiteY20-1546" fmla="*/ 436907 h 3960000"/>
              <a:gd name="connsiteX21-1547" fmla="*/ 3960440 w 3960440"/>
              <a:gd name="connsiteY21-1548" fmla="*/ 3523093 h 3960000"/>
              <a:gd name="connsiteX22-1549" fmla="*/ 3523533 w 3960440"/>
              <a:gd name="connsiteY22-1550" fmla="*/ 3960000 h 3960000"/>
              <a:gd name="connsiteX23-1551" fmla="*/ 436907 w 3960440"/>
              <a:gd name="connsiteY23-1552" fmla="*/ 3960000 h 3960000"/>
              <a:gd name="connsiteX24-1553" fmla="*/ 0 w 3960440"/>
              <a:gd name="connsiteY24-1554" fmla="*/ 3523093 h 3960000"/>
              <a:gd name="connsiteX25-1555" fmla="*/ 0 w 3960440"/>
              <a:gd name="connsiteY25-1556" fmla="*/ 436907 h 3960000"/>
              <a:gd name="connsiteX26-1557" fmla="*/ 436907 w 3960440"/>
              <a:gd name="connsiteY26-1558"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8" name="Rounded Rectangle 8"/>
          <p:cNvSpPr/>
          <p:nvPr/>
        </p:nvSpPr>
        <p:spPr>
          <a:xfrm>
            <a:off x="2686980" y="5793782"/>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1" fmla="*/ 554477 w 3888432"/>
              <a:gd name="connsiteY0-2" fmla="*/ 1512168 h 3960440"/>
              <a:gd name="connsiteX1-3" fmla="*/ 554477 w 3888432"/>
              <a:gd name="connsiteY1-4" fmla="*/ 3312368 h 3960440"/>
              <a:gd name="connsiteX2-5" fmla="*/ 1201638 w 3888432"/>
              <a:gd name="connsiteY2-6" fmla="*/ 3312368 h 3960440"/>
              <a:gd name="connsiteX3-7" fmla="*/ 1201638 w 3888432"/>
              <a:gd name="connsiteY3-8" fmla="*/ 1512168 h 3960440"/>
              <a:gd name="connsiteX4-9" fmla="*/ 554477 w 3888432"/>
              <a:gd name="connsiteY4-10" fmla="*/ 1512168 h 3960440"/>
              <a:gd name="connsiteX5-11" fmla="*/ 2840340 w 3888432"/>
              <a:gd name="connsiteY5-12" fmla="*/ 1479943 h 3960440"/>
              <a:gd name="connsiteX6-13" fmla="*/ 2136833 w 3888432"/>
              <a:gd name="connsiteY6-14" fmla="*/ 1785510 h 3960440"/>
              <a:gd name="connsiteX7-15" fmla="*/ 2136833 w 3888432"/>
              <a:gd name="connsiteY7-16" fmla="*/ 1510185 h 3960440"/>
              <a:gd name="connsiteX8-17" fmla="*/ 1489672 w 3888432"/>
              <a:gd name="connsiteY8-18" fmla="*/ 1510185 h 3960440"/>
              <a:gd name="connsiteX9-19" fmla="*/ 1489672 w 3888432"/>
              <a:gd name="connsiteY9-20" fmla="*/ 3310385 h 3960440"/>
              <a:gd name="connsiteX10-21" fmla="*/ 2136833 w 3888432"/>
              <a:gd name="connsiteY10-22" fmla="*/ 3310385 h 3960440"/>
              <a:gd name="connsiteX11-23" fmla="*/ 2136833 w 3888432"/>
              <a:gd name="connsiteY11-24" fmla="*/ 2084121 h 3960440"/>
              <a:gd name="connsiteX12-25" fmla="*/ 2673919 w 3888432"/>
              <a:gd name="connsiteY12-26" fmla="*/ 2138897 h 3960440"/>
              <a:gd name="connsiteX13-27" fmla="*/ 2679688 w 3888432"/>
              <a:gd name="connsiteY13-28" fmla="*/ 3312366 h 3960440"/>
              <a:gd name="connsiteX14-29" fmla="*/ 3326849 w 3888432"/>
              <a:gd name="connsiteY14-30" fmla="*/ 3312366 h 3960440"/>
              <a:gd name="connsiteX15-31" fmla="*/ 3333768 w 3888432"/>
              <a:gd name="connsiteY15-32" fmla="*/ 2128613 h 3960440"/>
              <a:gd name="connsiteX16-33" fmla="*/ 2840340 w 3888432"/>
              <a:gd name="connsiteY16-34" fmla="*/ 1479943 h 3960440"/>
              <a:gd name="connsiteX17-35" fmla="*/ 878058 w 3888432"/>
              <a:gd name="connsiteY17-36" fmla="*/ 648072 h 3960440"/>
              <a:gd name="connsiteX18-37" fmla="*/ 554477 w 3888432"/>
              <a:gd name="connsiteY18-38" fmla="*/ 971653 h 3960440"/>
              <a:gd name="connsiteX19-39" fmla="*/ 878058 w 3888432"/>
              <a:gd name="connsiteY19-40" fmla="*/ 1295234 h 3960440"/>
              <a:gd name="connsiteX20-41" fmla="*/ 1201639 w 3888432"/>
              <a:gd name="connsiteY20-42" fmla="*/ 971653 h 3960440"/>
              <a:gd name="connsiteX21-43" fmla="*/ 878058 w 3888432"/>
              <a:gd name="connsiteY21-44" fmla="*/ 648072 h 3960440"/>
              <a:gd name="connsiteX22-45" fmla="*/ 333511 w 3888432"/>
              <a:gd name="connsiteY22-46" fmla="*/ 0 h 3960440"/>
              <a:gd name="connsiteX23-47" fmla="*/ 3554921 w 3888432"/>
              <a:gd name="connsiteY23-48" fmla="*/ 0 h 3960440"/>
              <a:gd name="connsiteX24-49" fmla="*/ 3888432 w 3888432"/>
              <a:gd name="connsiteY24-50" fmla="*/ 333511 h 3960440"/>
              <a:gd name="connsiteX25-51" fmla="*/ 3888432 w 3888432"/>
              <a:gd name="connsiteY25-52" fmla="*/ 3626929 h 3960440"/>
              <a:gd name="connsiteX26-53" fmla="*/ 3554921 w 3888432"/>
              <a:gd name="connsiteY26-54" fmla="*/ 3960440 h 3960440"/>
              <a:gd name="connsiteX27-55" fmla="*/ 333511 w 3888432"/>
              <a:gd name="connsiteY27-56" fmla="*/ 3960440 h 3960440"/>
              <a:gd name="connsiteX28-57" fmla="*/ 0 w 3888432"/>
              <a:gd name="connsiteY28-58" fmla="*/ 3626929 h 3960440"/>
              <a:gd name="connsiteX29-59" fmla="*/ 0 w 3888432"/>
              <a:gd name="connsiteY29-60" fmla="*/ 333511 h 3960440"/>
              <a:gd name="connsiteX30-61" fmla="*/ 333511 w 3888432"/>
              <a:gd name="connsiteY30-62" fmla="*/ 0 h 3960440"/>
              <a:gd name="connsiteX0-63" fmla="*/ 554477 w 3888432"/>
              <a:gd name="connsiteY0-64" fmla="*/ 1512168 h 3960440"/>
              <a:gd name="connsiteX1-65" fmla="*/ 554477 w 3888432"/>
              <a:gd name="connsiteY1-66" fmla="*/ 3312368 h 3960440"/>
              <a:gd name="connsiteX2-67" fmla="*/ 1201638 w 3888432"/>
              <a:gd name="connsiteY2-68" fmla="*/ 3312368 h 3960440"/>
              <a:gd name="connsiteX3-69" fmla="*/ 1201638 w 3888432"/>
              <a:gd name="connsiteY3-70" fmla="*/ 1512168 h 3960440"/>
              <a:gd name="connsiteX4-71" fmla="*/ 554477 w 3888432"/>
              <a:gd name="connsiteY4-72" fmla="*/ 1512168 h 3960440"/>
              <a:gd name="connsiteX5-73" fmla="*/ 2840340 w 3888432"/>
              <a:gd name="connsiteY5-74" fmla="*/ 1479943 h 3960440"/>
              <a:gd name="connsiteX6-75" fmla="*/ 2136833 w 3888432"/>
              <a:gd name="connsiteY6-76" fmla="*/ 1785510 h 3960440"/>
              <a:gd name="connsiteX7-77" fmla="*/ 2136833 w 3888432"/>
              <a:gd name="connsiteY7-78" fmla="*/ 1510185 h 3960440"/>
              <a:gd name="connsiteX8-79" fmla="*/ 1489672 w 3888432"/>
              <a:gd name="connsiteY8-80" fmla="*/ 1510185 h 3960440"/>
              <a:gd name="connsiteX9-81" fmla="*/ 1489672 w 3888432"/>
              <a:gd name="connsiteY9-82" fmla="*/ 3310385 h 3960440"/>
              <a:gd name="connsiteX10-83" fmla="*/ 2136833 w 3888432"/>
              <a:gd name="connsiteY10-84" fmla="*/ 3310385 h 3960440"/>
              <a:gd name="connsiteX11-85" fmla="*/ 2136833 w 3888432"/>
              <a:gd name="connsiteY11-86" fmla="*/ 2084121 h 3960440"/>
              <a:gd name="connsiteX12-87" fmla="*/ 2673919 w 3888432"/>
              <a:gd name="connsiteY12-88" fmla="*/ 2138897 h 3960440"/>
              <a:gd name="connsiteX13-89" fmla="*/ 2679688 w 3888432"/>
              <a:gd name="connsiteY13-90" fmla="*/ 3312366 h 3960440"/>
              <a:gd name="connsiteX14-91" fmla="*/ 3326849 w 3888432"/>
              <a:gd name="connsiteY14-92" fmla="*/ 3312366 h 3960440"/>
              <a:gd name="connsiteX15-93" fmla="*/ 3333768 w 3888432"/>
              <a:gd name="connsiteY15-94" fmla="*/ 2128613 h 3960440"/>
              <a:gd name="connsiteX16-95" fmla="*/ 2840340 w 3888432"/>
              <a:gd name="connsiteY16-96" fmla="*/ 1479943 h 3960440"/>
              <a:gd name="connsiteX17-97" fmla="*/ 878058 w 3888432"/>
              <a:gd name="connsiteY17-98" fmla="*/ 648072 h 3960440"/>
              <a:gd name="connsiteX18-99" fmla="*/ 554477 w 3888432"/>
              <a:gd name="connsiteY18-100" fmla="*/ 971653 h 3960440"/>
              <a:gd name="connsiteX19-101" fmla="*/ 878058 w 3888432"/>
              <a:gd name="connsiteY19-102" fmla="*/ 1295234 h 3960440"/>
              <a:gd name="connsiteX20-103" fmla="*/ 1201639 w 3888432"/>
              <a:gd name="connsiteY20-104" fmla="*/ 971653 h 3960440"/>
              <a:gd name="connsiteX21-105" fmla="*/ 878058 w 3888432"/>
              <a:gd name="connsiteY21-106" fmla="*/ 648072 h 3960440"/>
              <a:gd name="connsiteX22-107" fmla="*/ 333511 w 3888432"/>
              <a:gd name="connsiteY22-108" fmla="*/ 0 h 3960440"/>
              <a:gd name="connsiteX23-109" fmla="*/ 3554921 w 3888432"/>
              <a:gd name="connsiteY23-110" fmla="*/ 0 h 3960440"/>
              <a:gd name="connsiteX24-111" fmla="*/ 3888432 w 3888432"/>
              <a:gd name="connsiteY24-112" fmla="*/ 333511 h 3960440"/>
              <a:gd name="connsiteX25-113" fmla="*/ 3888432 w 3888432"/>
              <a:gd name="connsiteY25-114" fmla="*/ 3626929 h 3960440"/>
              <a:gd name="connsiteX26-115" fmla="*/ 3554921 w 3888432"/>
              <a:gd name="connsiteY26-116" fmla="*/ 3960440 h 3960440"/>
              <a:gd name="connsiteX27-117" fmla="*/ 333511 w 3888432"/>
              <a:gd name="connsiteY27-118" fmla="*/ 3960440 h 3960440"/>
              <a:gd name="connsiteX28-119" fmla="*/ 0 w 3888432"/>
              <a:gd name="connsiteY28-120" fmla="*/ 3626929 h 3960440"/>
              <a:gd name="connsiteX29-121" fmla="*/ 0 w 3888432"/>
              <a:gd name="connsiteY29-122" fmla="*/ 333511 h 3960440"/>
              <a:gd name="connsiteX30-123" fmla="*/ 333511 w 3888432"/>
              <a:gd name="connsiteY30-124" fmla="*/ 0 h 3960440"/>
              <a:gd name="connsiteX0-125" fmla="*/ 554477 w 3888432"/>
              <a:gd name="connsiteY0-126" fmla="*/ 1512168 h 3960440"/>
              <a:gd name="connsiteX1-127" fmla="*/ 554477 w 3888432"/>
              <a:gd name="connsiteY1-128" fmla="*/ 3312368 h 3960440"/>
              <a:gd name="connsiteX2-129" fmla="*/ 1201638 w 3888432"/>
              <a:gd name="connsiteY2-130" fmla="*/ 3312368 h 3960440"/>
              <a:gd name="connsiteX3-131" fmla="*/ 1201638 w 3888432"/>
              <a:gd name="connsiteY3-132" fmla="*/ 1512168 h 3960440"/>
              <a:gd name="connsiteX4-133" fmla="*/ 554477 w 3888432"/>
              <a:gd name="connsiteY4-134" fmla="*/ 1512168 h 3960440"/>
              <a:gd name="connsiteX5-135" fmla="*/ 2840340 w 3888432"/>
              <a:gd name="connsiteY5-136" fmla="*/ 1479943 h 3960440"/>
              <a:gd name="connsiteX6-137" fmla="*/ 2136833 w 3888432"/>
              <a:gd name="connsiteY6-138" fmla="*/ 1785510 h 3960440"/>
              <a:gd name="connsiteX7-139" fmla="*/ 2136833 w 3888432"/>
              <a:gd name="connsiteY7-140" fmla="*/ 1510185 h 3960440"/>
              <a:gd name="connsiteX8-141" fmla="*/ 1489672 w 3888432"/>
              <a:gd name="connsiteY8-142" fmla="*/ 1510185 h 3960440"/>
              <a:gd name="connsiteX9-143" fmla="*/ 1489672 w 3888432"/>
              <a:gd name="connsiteY9-144" fmla="*/ 3310385 h 3960440"/>
              <a:gd name="connsiteX10-145" fmla="*/ 2136833 w 3888432"/>
              <a:gd name="connsiteY10-146" fmla="*/ 3310385 h 3960440"/>
              <a:gd name="connsiteX11-147" fmla="*/ 2136833 w 3888432"/>
              <a:gd name="connsiteY11-148" fmla="*/ 2084121 h 3960440"/>
              <a:gd name="connsiteX12-149" fmla="*/ 2673919 w 3888432"/>
              <a:gd name="connsiteY12-150" fmla="*/ 2138897 h 3960440"/>
              <a:gd name="connsiteX13-151" fmla="*/ 2679688 w 3888432"/>
              <a:gd name="connsiteY13-152" fmla="*/ 3312366 h 3960440"/>
              <a:gd name="connsiteX14-153" fmla="*/ 3326849 w 3888432"/>
              <a:gd name="connsiteY14-154" fmla="*/ 3312366 h 3960440"/>
              <a:gd name="connsiteX15-155" fmla="*/ 3333768 w 3888432"/>
              <a:gd name="connsiteY15-156" fmla="*/ 2128613 h 3960440"/>
              <a:gd name="connsiteX16-157" fmla="*/ 2840340 w 3888432"/>
              <a:gd name="connsiteY16-158" fmla="*/ 1479943 h 3960440"/>
              <a:gd name="connsiteX17-159" fmla="*/ 878058 w 3888432"/>
              <a:gd name="connsiteY17-160" fmla="*/ 648072 h 3960440"/>
              <a:gd name="connsiteX18-161" fmla="*/ 554477 w 3888432"/>
              <a:gd name="connsiteY18-162" fmla="*/ 971653 h 3960440"/>
              <a:gd name="connsiteX19-163" fmla="*/ 878058 w 3888432"/>
              <a:gd name="connsiteY19-164" fmla="*/ 1295234 h 3960440"/>
              <a:gd name="connsiteX20-165" fmla="*/ 1201639 w 3888432"/>
              <a:gd name="connsiteY20-166" fmla="*/ 971653 h 3960440"/>
              <a:gd name="connsiteX21-167" fmla="*/ 878058 w 3888432"/>
              <a:gd name="connsiteY21-168" fmla="*/ 648072 h 3960440"/>
              <a:gd name="connsiteX22-169" fmla="*/ 333511 w 3888432"/>
              <a:gd name="connsiteY22-170" fmla="*/ 0 h 3960440"/>
              <a:gd name="connsiteX23-171" fmla="*/ 3554921 w 3888432"/>
              <a:gd name="connsiteY23-172" fmla="*/ 0 h 3960440"/>
              <a:gd name="connsiteX24-173" fmla="*/ 3888432 w 3888432"/>
              <a:gd name="connsiteY24-174" fmla="*/ 333511 h 3960440"/>
              <a:gd name="connsiteX25-175" fmla="*/ 3888432 w 3888432"/>
              <a:gd name="connsiteY25-176" fmla="*/ 3626929 h 3960440"/>
              <a:gd name="connsiteX26-177" fmla="*/ 3554921 w 3888432"/>
              <a:gd name="connsiteY26-178" fmla="*/ 3960440 h 3960440"/>
              <a:gd name="connsiteX27-179" fmla="*/ 333511 w 3888432"/>
              <a:gd name="connsiteY27-180" fmla="*/ 3960440 h 3960440"/>
              <a:gd name="connsiteX28-181" fmla="*/ 0 w 3888432"/>
              <a:gd name="connsiteY28-182" fmla="*/ 3626929 h 3960440"/>
              <a:gd name="connsiteX29-183" fmla="*/ 0 w 3888432"/>
              <a:gd name="connsiteY29-184" fmla="*/ 333511 h 3960440"/>
              <a:gd name="connsiteX30-185" fmla="*/ 333511 w 3888432"/>
              <a:gd name="connsiteY30-186" fmla="*/ 0 h 3960440"/>
              <a:gd name="connsiteX0-187" fmla="*/ 554477 w 3888432"/>
              <a:gd name="connsiteY0-188" fmla="*/ 1512168 h 3960440"/>
              <a:gd name="connsiteX1-189" fmla="*/ 554477 w 3888432"/>
              <a:gd name="connsiteY1-190" fmla="*/ 3312368 h 3960440"/>
              <a:gd name="connsiteX2-191" fmla="*/ 1201638 w 3888432"/>
              <a:gd name="connsiteY2-192" fmla="*/ 3312368 h 3960440"/>
              <a:gd name="connsiteX3-193" fmla="*/ 1201638 w 3888432"/>
              <a:gd name="connsiteY3-194" fmla="*/ 1512168 h 3960440"/>
              <a:gd name="connsiteX4-195" fmla="*/ 554477 w 3888432"/>
              <a:gd name="connsiteY4-196" fmla="*/ 1512168 h 3960440"/>
              <a:gd name="connsiteX5-197" fmla="*/ 2840340 w 3888432"/>
              <a:gd name="connsiteY5-198" fmla="*/ 1479943 h 3960440"/>
              <a:gd name="connsiteX6-199" fmla="*/ 2136833 w 3888432"/>
              <a:gd name="connsiteY6-200" fmla="*/ 1785510 h 3960440"/>
              <a:gd name="connsiteX7-201" fmla="*/ 2136833 w 3888432"/>
              <a:gd name="connsiteY7-202" fmla="*/ 1510185 h 3960440"/>
              <a:gd name="connsiteX8-203" fmla="*/ 1489672 w 3888432"/>
              <a:gd name="connsiteY8-204" fmla="*/ 1510185 h 3960440"/>
              <a:gd name="connsiteX9-205" fmla="*/ 1489672 w 3888432"/>
              <a:gd name="connsiteY9-206" fmla="*/ 3310385 h 3960440"/>
              <a:gd name="connsiteX10-207" fmla="*/ 2136833 w 3888432"/>
              <a:gd name="connsiteY10-208" fmla="*/ 3310385 h 3960440"/>
              <a:gd name="connsiteX11-209" fmla="*/ 2136833 w 3888432"/>
              <a:gd name="connsiteY11-210" fmla="*/ 2084121 h 3960440"/>
              <a:gd name="connsiteX12-211" fmla="*/ 2673919 w 3888432"/>
              <a:gd name="connsiteY12-212" fmla="*/ 2138897 h 3960440"/>
              <a:gd name="connsiteX13-213" fmla="*/ 2679688 w 3888432"/>
              <a:gd name="connsiteY13-214" fmla="*/ 3312366 h 3960440"/>
              <a:gd name="connsiteX14-215" fmla="*/ 3326849 w 3888432"/>
              <a:gd name="connsiteY14-216" fmla="*/ 3312366 h 3960440"/>
              <a:gd name="connsiteX15-217" fmla="*/ 3333768 w 3888432"/>
              <a:gd name="connsiteY15-218" fmla="*/ 2128613 h 3960440"/>
              <a:gd name="connsiteX16-219" fmla="*/ 2840340 w 3888432"/>
              <a:gd name="connsiteY16-220" fmla="*/ 1479943 h 3960440"/>
              <a:gd name="connsiteX17-221" fmla="*/ 878058 w 3888432"/>
              <a:gd name="connsiteY17-222" fmla="*/ 648072 h 3960440"/>
              <a:gd name="connsiteX18-223" fmla="*/ 554477 w 3888432"/>
              <a:gd name="connsiteY18-224" fmla="*/ 971653 h 3960440"/>
              <a:gd name="connsiteX19-225" fmla="*/ 878058 w 3888432"/>
              <a:gd name="connsiteY19-226" fmla="*/ 1295234 h 3960440"/>
              <a:gd name="connsiteX20-227" fmla="*/ 1201639 w 3888432"/>
              <a:gd name="connsiteY20-228" fmla="*/ 971653 h 3960440"/>
              <a:gd name="connsiteX21-229" fmla="*/ 878058 w 3888432"/>
              <a:gd name="connsiteY21-230" fmla="*/ 648072 h 3960440"/>
              <a:gd name="connsiteX22-231" fmla="*/ 333511 w 3888432"/>
              <a:gd name="connsiteY22-232" fmla="*/ 0 h 3960440"/>
              <a:gd name="connsiteX23-233" fmla="*/ 3554921 w 3888432"/>
              <a:gd name="connsiteY23-234" fmla="*/ 0 h 3960440"/>
              <a:gd name="connsiteX24-235" fmla="*/ 3888432 w 3888432"/>
              <a:gd name="connsiteY24-236" fmla="*/ 333511 h 3960440"/>
              <a:gd name="connsiteX25-237" fmla="*/ 3888432 w 3888432"/>
              <a:gd name="connsiteY25-238" fmla="*/ 3626929 h 3960440"/>
              <a:gd name="connsiteX26-239" fmla="*/ 3554921 w 3888432"/>
              <a:gd name="connsiteY26-240" fmla="*/ 3960440 h 3960440"/>
              <a:gd name="connsiteX27-241" fmla="*/ 333511 w 3888432"/>
              <a:gd name="connsiteY27-242" fmla="*/ 3960440 h 3960440"/>
              <a:gd name="connsiteX28-243" fmla="*/ 0 w 3888432"/>
              <a:gd name="connsiteY28-244" fmla="*/ 3626929 h 3960440"/>
              <a:gd name="connsiteX29-245" fmla="*/ 0 w 3888432"/>
              <a:gd name="connsiteY29-246" fmla="*/ 333511 h 3960440"/>
              <a:gd name="connsiteX30-247" fmla="*/ 333511 w 3888432"/>
              <a:gd name="connsiteY30-248" fmla="*/ 0 h 3960440"/>
              <a:gd name="connsiteX0-249" fmla="*/ 554477 w 3888432"/>
              <a:gd name="connsiteY0-250" fmla="*/ 1512168 h 3960440"/>
              <a:gd name="connsiteX1-251" fmla="*/ 554477 w 3888432"/>
              <a:gd name="connsiteY1-252" fmla="*/ 3312368 h 3960440"/>
              <a:gd name="connsiteX2-253" fmla="*/ 1201638 w 3888432"/>
              <a:gd name="connsiteY2-254" fmla="*/ 3312368 h 3960440"/>
              <a:gd name="connsiteX3-255" fmla="*/ 1201638 w 3888432"/>
              <a:gd name="connsiteY3-256" fmla="*/ 1512168 h 3960440"/>
              <a:gd name="connsiteX4-257" fmla="*/ 554477 w 3888432"/>
              <a:gd name="connsiteY4-258" fmla="*/ 1512168 h 3960440"/>
              <a:gd name="connsiteX5-259" fmla="*/ 2840340 w 3888432"/>
              <a:gd name="connsiteY5-260" fmla="*/ 1479943 h 3960440"/>
              <a:gd name="connsiteX6-261" fmla="*/ 2136833 w 3888432"/>
              <a:gd name="connsiteY6-262" fmla="*/ 1785510 h 3960440"/>
              <a:gd name="connsiteX7-263" fmla="*/ 2136833 w 3888432"/>
              <a:gd name="connsiteY7-264" fmla="*/ 1510185 h 3960440"/>
              <a:gd name="connsiteX8-265" fmla="*/ 1489672 w 3888432"/>
              <a:gd name="connsiteY8-266" fmla="*/ 1510185 h 3960440"/>
              <a:gd name="connsiteX9-267" fmla="*/ 1489672 w 3888432"/>
              <a:gd name="connsiteY9-268" fmla="*/ 3310385 h 3960440"/>
              <a:gd name="connsiteX10-269" fmla="*/ 2136833 w 3888432"/>
              <a:gd name="connsiteY10-270" fmla="*/ 3310385 h 3960440"/>
              <a:gd name="connsiteX11-271" fmla="*/ 2136833 w 3888432"/>
              <a:gd name="connsiteY11-272" fmla="*/ 2084121 h 3960440"/>
              <a:gd name="connsiteX12-273" fmla="*/ 2673919 w 3888432"/>
              <a:gd name="connsiteY12-274" fmla="*/ 2138897 h 3960440"/>
              <a:gd name="connsiteX13-275" fmla="*/ 2679688 w 3888432"/>
              <a:gd name="connsiteY13-276" fmla="*/ 3312366 h 3960440"/>
              <a:gd name="connsiteX14-277" fmla="*/ 3326849 w 3888432"/>
              <a:gd name="connsiteY14-278" fmla="*/ 3312366 h 3960440"/>
              <a:gd name="connsiteX15-279" fmla="*/ 3333768 w 3888432"/>
              <a:gd name="connsiteY15-280" fmla="*/ 2128613 h 3960440"/>
              <a:gd name="connsiteX16-281" fmla="*/ 2840340 w 3888432"/>
              <a:gd name="connsiteY16-282" fmla="*/ 1479943 h 3960440"/>
              <a:gd name="connsiteX17-283" fmla="*/ 878058 w 3888432"/>
              <a:gd name="connsiteY17-284" fmla="*/ 648072 h 3960440"/>
              <a:gd name="connsiteX18-285" fmla="*/ 554477 w 3888432"/>
              <a:gd name="connsiteY18-286" fmla="*/ 971653 h 3960440"/>
              <a:gd name="connsiteX19-287" fmla="*/ 878058 w 3888432"/>
              <a:gd name="connsiteY19-288" fmla="*/ 1295234 h 3960440"/>
              <a:gd name="connsiteX20-289" fmla="*/ 1201639 w 3888432"/>
              <a:gd name="connsiteY20-290" fmla="*/ 971653 h 3960440"/>
              <a:gd name="connsiteX21-291" fmla="*/ 878058 w 3888432"/>
              <a:gd name="connsiteY21-292" fmla="*/ 648072 h 3960440"/>
              <a:gd name="connsiteX22-293" fmla="*/ 333511 w 3888432"/>
              <a:gd name="connsiteY22-294" fmla="*/ 0 h 3960440"/>
              <a:gd name="connsiteX23-295" fmla="*/ 3554921 w 3888432"/>
              <a:gd name="connsiteY23-296" fmla="*/ 0 h 3960440"/>
              <a:gd name="connsiteX24-297" fmla="*/ 3888432 w 3888432"/>
              <a:gd name="connsiteY24-298" fmla="*/ 333511 h 3960440"/>
              <a:gd name="connsiteX25-299" fmla="*/ 3888432 w 3888432"/>
              <a:gd name="connsiteY25-300" fmla="*/ 3626929 h 3960440"/>
              <a:gd name="connsiteX26-301" fmla="*/ 3554921 w 3888432"/>
              <a:gd name="connsiteY26-302" fmla="*/ 3960440 h 3960440"/>
              <a:gd name="connsiteX27-303" fmla="*/ 333511 w 3888432"/>
              <a:gd name="connsiteY27-304" fmla="*/ 3960440 h 3960440"/>
              <a:gd name="connsiteX28-305" fmla="*/ 0 w 3888432"/>
              <a:gd name="connsiteY28-306" fmla="*/ 3626929 h 3960440"/>
              <a:gd name="connsiteX29-307" fmla="*/ 0 w 3888432"/>
              <a:gd name="connsiteY29-308" fmla="*/ 333511 h 3960440"/>
              <a:gd name="connsiteX30-309" fmla="*/ 333511 w 3888432"/>
              <a:gd name="connsiteY30-310" fmla="*/ 0 h 3960440"/>
              <a:gd name="connsiteX0-311" fmla="*/ 554477 w 3888432"/>
              <a:gd name="connsiteY0-312" fmla="*/ 1512168 h 3960440"/>
              <a:gd name="connsiteX1-313" fmla="*/ 554477 w 3888432"/>
              <a:gd name="connsiteY1-314" fmla="*/ 3312368 h 3960440"/>
              <a:gd name="connsiteX2-315" fmla="*/ 1201638 w 3888432"/>
              <a:gd name="connsiteY2-316" fmla="*/ 3312368 h 3960440"/>
              <a:gd name="connsiteX3-317" fmla="*/ 1201638 w 3888432"/>
              <a:gd name="connsiteY3-318" fmla="*/ 1512168 h 3960440"/>
              <a:gd name="connsiteX4-319" fmla="*/ 554477 w 3888432"/>
              <a:gd name="connsiteY4-320" fmla="*/ 1512168 h 3960440"/>
              <a:gd name="connsiteX5-321" fmla="*/ 2840340 w 3888432"/>
              <a:gd name="connsiteY5-322" fmla="*/ 1479943 h 3960440"/>
              <a:gd name="connsiteX6-323" fmla="*/ 2136833 w 3888432"/>
              <a:gd name="connsiteY6-324" fmla="*/ 1785510 h 3960440"/>
              <a:gd name="connsiteX7-325" fmla="*/ 2136833 w 3888432"/>
              <a:gd name="connsiteY7-326" fmla="*/ 1510185 h 3960440"/>
              <a:gd name="connsiteX8-327" fmla="*/ 1489672 w 3888432"/>
              <a:gd name="connsiteY8-328" fmla="*/ 1510185 h 3960440"/>
              <a:gd name="connsiteX9-329" fmla="*/ 1489672 w 3888432"/>
              <a:gd name="connsiteY9-330" fmla="*/ 3310385 h 3960440"/>
              <a:gd name="connsiteX10-331" fmla="*/ 2136833 w 3888432"/>
              <a:gd name="connsiteY10-332" fmla="*/ 3310385 h 3960440"/>
              <a:gd name="connsiteX11-333" fmla="*/ 2147184 w 3888432"/>
              <a:gd name="connsiteY11-334" fmla="*/ 2155564 h 3960440"/>
              <a:gd name="connsiteX12-335" fmla="*/ 2673919 w 3888432"/>
              <a:gd name="connsiteY12-336" fmla="*/ 2138897 h 3960440"/>
              <a:gd name="connsiteX13-337" fmla="*/ 2679688 w 3888432"/>
              <a:gd name="connsiteY13-338" fmla="*/ 3312366 h 3960440"/>
              <a:gd name="connsiteX14-339" fmla="*/ 3326849 w 3888432"/>
              <a:gd name="connsiteY14-340" fmla="*/ 3312366 h 3960440"/>
              <a:gd name="connsiteX15-341" fmla="*/ 3333768 w 3888432"/>
              <a:gd name="connsiteY15-342" fmla="*/ 2128613 h 3960440"/>
              <a:gd name="connsiteX16-343" fmla="*/ 2840340 w 3888432"/>
              <a:gd name="connsiteY16-344" fmla="*/ 1479943 h 3960440"/>
              <a:gd name="connsiteX17-345" fmla="*/ 878058 w 3888432"/>
              <a:gd name="connsiteY17-346" fmla="*/ 648072 h 3960440"/>
              <a:gd name="connsiteX18-347" fmla="*/ 554477 w 3888432"/>
              <a:gd name="connsiteY18-348" fmla="*/ 971653 h 3960440"/>
              <a:gd name="connsiteX19-349" fmla="*/ 878058 w 3888432"/>
              <a:gd name="connsiteY19-350" fmla="*/ 1295234 h 3960440"/>
              <a:gd name="connsiteX20-351" fmla="*/ 1201639 w 3888432"/>
              <a:gd name="connsiteY20-352" fmla="*/ 971653 h 3960440"/>
              <a:gd name="connsiteX21-353" fmla="*/ 878058 w 3888432"/>
              <a:gd name="connsiteY21-354" fmla="*/ 648072 h 3960440"/>
              <a:gd name="connsiteX22-355" fmla="*/ 333511 w 3888432"/>
              <a:gd name="connsiteY22-356" fmla="*/ 0 h 3960440"/>
              <a:gd name="connsiteX23-357" fmla="*/ 3554921 w 3888432"/>
              <a:gd name="connsiteY23-358" fmla="*/ 0 h 3960440"/>
              <a:gd name="connsiteX24-359" fmla="*/ 3888432 w 3888432"/>
              <a:gd name="connsiteY24-360" fmla="*/ 333511 h 3960440"/>
              <a:gd name="connsiteX25-361" fmla="*/ 3888432 w 3888432"/>
              <a:gd name="connsiteY25-362" fmla="*/ 3626929 h 3960440"/>
              <a:gd name="connsiteX26-363" fmla="*/ 3554921 w 3888432"/>
              <a:gd name="connsiteY26-364" fmla="*/ 3960440 h 3960440"/>
              <a:gd name="connsiteX27-365" fmla="*/ 333511 w 3888432"/>
              <a:gd name="connsiteY27-366" fmla="*/ 3960440 h 3960440"/>
              <a:gd name="connsiteX28-367" fmla="*/ 0 w 3888432"/>
              <a:gd name="connsiteY28-368" fmla="*/ 3626929 h 3960440"/>
              <a:gd name="connsiteX29-369" fmla="*/ 0 w 3888432"/>
              <a:gd name="connsiteY29-370" fmla="*/ 333511 h 3960440"/>
              <a:gd name="connsiteX30-371" fmla="*/ 333511 w 3888432"/>
              <a:gd name="connsiteY30-372" fmla="*/ 0 h 3960440"/>
              <a:gd name="connsiteX0-373" fmla="*/ 554477 w 3888432"/>
              <a:gd name="connsiteY0-374" fmla="*/ 1512168 h 3960440"/>
              <a:gd name="connsiteX1-375" fmla="*/ 554477 w 3888432"/>
              <a:gd name="connsiteY1-376" fmla="*/ 3312368 h 3960440"/>
              <a:gd name="connsiteX2-377" fmla="*/ 1201638 w 3888432"/>
              <a:gd name="connsiteY2-378" fmla="*/ 3312368 h 3960440"/>
              <a:gd name="connsiteX3-379" fmla="*/ 1201638 w 3888432"/>
              <a:gd name="connsiteY3-380" fmla="*/ 1512168 h 3960440"/>
              <a:gd name="connsiteX4-381" fmla="*/ 554477 w 3888432"/>
              <a:gd name="connsiteY4-382" fmla="*/ 1512168 h 3960440"/>
              <a:gd name="connsiteX5-383" fmla="*/ 2840340 w 3888432"/>
              <a:gd name="connsiteY5-384" fmla="*/ 1479943 h 3960440"/>
              <a:gd name="connsiteX6-385" fmla="*/ 2136833 w 3888432"/>
              <a:gd name="connsiteY6-386" fmla="*/ 1785510 h 3960440"/>
              <a:gd name="connsiteX7-387" fmla="*/ 2136833 w 3888432"/>
              <a:gd name="connsiteY7-388" fmla="*/ 1510185 h 3960440"/>
              <a:gd name="connsiteX8-389" fmla="*/ 1489672 w 3888432"/>
              <a:gd name="connsiteY8-390" fmla="*/ 1510185 h 3960440"/>
              <a:gd name="connsiteX9-391" fmla="*/ 1489672 w 3888432"/>
              <a:gd name="connsiteY9-392" fmla="*/ 3310385 h 3960440"/>
              <a:gd name="connsiteX10-393" fmla="*/ 2136833 w 3888432"/>
              <a:gd name="connsiteY10-394" fmla="*/ 3310385 h 3960440"/>
              <a:gd name="connsiteX11-395" fmla="*/ 2147184 w 3888432"/>
              <a:gd name="connsiteY11-396" fmla="*/ 2155564 h 3960440"/>
              <a:gd name="connsiteX12-397" fmla="*/ 2673919 w 3888432"/>
              <a:gd name="connsiteY12-398" fmla="*/ 2138897 h 3960440"/>
              <a:gd name="connsiteX13-399" fmla="*/ 2679688 w 3888432"/>
              <a:gd name="connsiteY13-400" fmla="*/ 3312366 h 3960440"/>
              <a:gd name="connsiteX14-401" fmla="*/ 3326849 w 3888432"/>
              <a:gd name="connsiteY14-402" fmla="*/ 3312366 h 3960440"/>
              <a:gd name="connsiteX15-403" fmla="*/ 3333768 w 3888432"/>
              <a:gd name="connsiteY15-404" fmla="*/ 2128613 h 3960440"/>
              <a:gd name="connsiteX16-405" fmla="*/ 2840340 w 3888432"/>
              <a:gd name="connsiteY16-406" fmla="*/ 1479943 h 3960440"/>
              <a:gd name="connsiteX17-407" fmla="*/ 878058 w 3888432"/>
              <a:gd name="connsiteY17-408" fmla="*/ 648072 h 3960440"/>
              <a:gd name="connsiteX18-409" fmla="*/ 554477 w 3888432"/>
              <a:gd name="connsiteY18-410" fmla="*/ 971653 h 3960440"/>
              <a:gd name="connsiteX19-411" fmla="*/ 878058 w 3888432"/>
              <a:gd name="connsiteY19-412" fmla="*/ 1295234 h 3960440"/>
              <a:gd name="connsiteX20-413" fmla="*/ 1201639 w 3888432"/>
              <a:gd name="connsiteY20-414" fmla="*/ 971653 h 3960440"/>
              <a:gd name="connsiteX21-415" fmla="*/ 878058 w 3888432"/>
              <a:gd name="connsiteY21-416" fmla="*/ 648072 h 3960440"/>
              <a:gd name="connsiteX22-417" fmla="*/ 333511 w 3888432"/>
              <a:gd name="connsiteY22-418" fmla="*/ 0 h 3960440"/>
              <a:gd name="connsiteX23-419" fmla="*/ 3554921 w 3888432"/>
              <a:gd name="connsiteY23-420" fmla="*/ 0 h 3960440"/>
              <a:gd name="connsiteX24-421" fmla="*/ 3888432 w 3888432"/>
              <a:gd name="connsiteY24-422" fmla="*/ 333511 h 3960440"/>
              <a:gd name="connsiteX25-423" fmla="*/ 3888432 w 3888432"/>
              <a:gd name="connsiteY25-424" fmla="*/ 3626929 h 3960440"/>
              <a:gd name="connsiteX26-425" fmla="*/ 3554921 w 3888432"/>
              <a:gd name="connsiteY26-426" fmla="*/ 3960440 h 3960440"/>
              <a:gd name="connsiteX27-427" fmla="*/ 333511 w 3888432"/>
              <a:gd name="connsiteY27-428" fmla="*/ 3960440 h 3960440"/>
              <a:gd name="connsiteX28-429" fmla="*/ 0 w 3888432"/>
              <a:gd name="connsiteY28-430" fmla="*/ 3626929 h 3960440"/>
              <a:gd name="connsiteX29-431" fmla="*/ 0 w 3888432"/>
              <a:gd name="connsiteY29-432" fmla="*/ 333511 h 3960440"/>
              <a:gd name="connsiteX30-433" fmla="*/ 333511 w 3888432"/>
              <a:gd name="connsiteY30-434" fmla="*/ 0 h 3960440"/>
              <a:gd name="connsiteX0-435" fmla="*/ 554477 w 3888432"/>
              <a:gd name="connsiteY0-436" fmla="*/ 1512168 h 3960440"/>
              <a:gd name="connsiteX1-437" fmla="*/ 554477 w 3888432"/>
              <a:gd name="connsiteY1-438" fmla="*/ 3312368 h 3960440"/>
              <a:gd name="connsiteX2-439" fmla="*/ 1201638 w 3888432"/>
              <a:gd name="connsiteY2-440" fmla="*/ 3312368 h 3960440"/>
              <a:gd name="connsiteX3-441" fmla="*/ 1201638 w 3888432"/>
              <a:gd name="connsiteY3-442" fmla="*/ 1512168 h 3960440"/>
              <a:gd name="connsiteX4-443" fmla="*/ 554477 w 3888432"/>
              <a:gd name="connsiteY4-444" fmla="*/ 1512168 h 3960440"/>
              <a:gd name="connsiteX5-445" fmla="*/ 2840340 w 3888432"/>
              <a:gd name="connsiteY5-446" fmla="*/ 1479943 h 3960440"/>
              <a:gd name="connsiteX6-447" fmla="*/ 2136833 w 3888432"/>
              <a:gd name="connsiteY6-448" fmla="*/ 1785510 h 3960440"/>
              <a:gd name="connsiteX7-449" fmla="*/ 2136833 w 3888432"/>
              <a:gd name="connsiteY7-450" fmla="*/ 1510185 h 3960440"/>
              <a:gd name="connsiteX8-451" fmla="*/ 1489672 w 3888432"/>
              <a:gd name="connsiteY8-452" fmla="*/ 1510185 h 3960440"/>
              <a:gd name="connsiteX9-453" fmla="*/ 1489672 w 3888432"/>
              <a:gd name="connsiteY9-454" fmla="*/ 3310385 h 3960440"/>
              <a:gd name="connsiteX10-455" fmla="*/ 2136833 w 3888432"/>
              <a:gd name="connsiteY10-456" fmla="*/ 3310385 h 3960440"/>
              <a:gd name="connsiteX11-457" fmla="*/ 2147184 w 3888432"/>
              <a:gd name="connsiteY11-458" fmla="*/ 2155564 h 3960440"/>
              <a:gd name="connsiteX12-459" fmla="*/ 2673919 w 3888432"/>
              <a:gd name="connsiteY12-460" fmla="*/ 2138897 h 3960440"/>
              <a:gd name="connsiteX13-461" fmla="*/ 2679688 w 3888432"/>
              <a:gd name="connsiteY13-462" fmla="*/ 3312366 h 3960440"/>
              <a:gd name="connsiteX14-463" fmla="*/ 3326849 w 3888432"/>
              <a:gd name="connsiteY14-464" fmla="*/ 3312366 h 3960440"/>
              <a:gd name="connsiteX15-465" fmla="*/ 3333768 w 3888432"/>
              <a:gd name="connsiteY15-466" fmla="*/ 2128613 h 3960440"/>
              <a:gd name="connsiteX16-467" fmla="*/ 2840340 w 3888432"/>
              <a:gd name="connsiteY16-468" fmla="*/ 1479943 h 3960440"/>
              <a:gd name="connsiteX17-469" fmla="*/ 878058 w 3888432"/>
              <a:gd name="connsiteY17-470" fmla="*/ 648072 h 3960440"/>
              <a:gd name="connsiteX18-471" fmla="*/ 554477 w 3888432"/>
              <a:gd name="connsiteY18-472" fmla="*/ 971653 h 3960440"/>
              <a:gd name="connsiteX19-473" fmla="*/ 878058 w 3888432"/>
              <a:gd name="connsiteY19-474" fmla="*/ 1295234 h 3960440"/>
              <a:gd name="connsiteX20-475" fmla="*/ 1201639 w 3888432"/>
              <a:gd name="connsiteY20-476" fmla="*/ 971653 h 3960440"/>
              <a:gd name="connsiteX21-477" fmla="*/ 878058 w 3888432"/>
              <a:gd name="connsiteY21-478" fmla="*/ 648072 h 3960440"/>
              <a:gd name="connsiteX22-479" fmla="*/ 333511 w 3888432"/>
              <a:gd name="connsiteY22-480" fmla="*/ 0 h 3960440"/>
              <a:gd name="connsiteX23-481" fmla="*/ 3554921 w 3888432"/>
              <a:gd name="connsiteY23-482" fmla="*/ 0 h 3960440"/>
              <a:gd name="connsiteX24-483" fmla="*/ 3888432 w 3888432"/>
              <a:gd name="connsiteY24-484" fmla="*/ 333511 h 3960440"/>
              <a:gd name="connsiteX25-485" fmla="*/ 3888432 w 3888432"/>
              <a:gd name="connsiteY25-486" fmla="*/ 3626929 h 3960440"/>
              <a:gd name="connsiteX26-487" fmla="*/ 3554921 w 3888432"/>
              <a:gd name="connsiteY26-488" fmla="*/ 3960440 h 3960440"/>
              <a:gd name="connsiteX27-489" fmla="*/ 333511 w 3888432"/>
              <a:gd name="connsiteY27-490" fmla="*/ 3960440 h 3960440"/>
              <a:gd name="connsiteX28-491" fmla="*/ 0 w 3888432"/>
              <a:gd name="connsiteY28-492" fmla="*/ 3626929 h 3960440"/>
              <a:gd name="connsiteX29-493" fmla="*/ 0 w 3888432"/>
              <a:gd name="connsiteY29-494" fmla="*/ 333511 h 3960440"/>
              <a:gd name="connsiteX30-495" fmla="*/ 333511 w 3888432"/>
              <a:gd name="connsiteY30-496" fmla="*/ 0 h 396044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99" name="Rounded Rectangle 2"/>
          <p:cNvSpPr/>
          <p:nvPr/>
        </p:nvSpPr>
        <p:spPr>
          <a:xfrm>
            <a:off x="5221965" y="5793782"/>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1" fmla="*/ 3160999 w 3960000"/>
              <a:gd name="connsiteY0-2" fmla="*/ 1374274 h 3960000"/>
              <a:gd name="connsiteX1-3" fmla="*/ 3155132 w 3960000"/>
              <a:gd name="connsiteY1-4" fmla="*/ 1419362 h 3960000"/>
              <a:gd name="connsiteX2-5" fmla="*/ 3155131 w 3960000"/>
              <a:gd name="connsiteY2-6" fmla="*/ 1419362 h 3960000"/>
              <a:gd name="connsiteX3-7" fmla="*/ 3160999 w 3960000"/>
              <a:gd name="connsiteY3-8" fmla="*/ 1374274 h 3960000"/>
              <a:gd name="connsiteX4-9" fmla="*/ 2538382 w 3960000"/>
              <a:gd name="connsiteY4-10" fmla="*/ 802616 h 3960000"/>
              <a:gd name="connsiteX5-11" fmla="*/ 1921633 w 3960000"/>
              <a:gd name="connsiteY5-12" fmla="*/ 1419365 h 3960000"/>
              <a:gd name="connsiteX6-13" fmla="*/ 1942445 w 3960000"/>
              <a:gd name="connsiteY6-14" fmla="*/ 1570340 h 3960000"/>
              <a:gd name="connsiteX7-15" fmla="*/ 752016 w 3960000"/>
              <a:gd name="connsiteY7-16" fmla="*/ 931012 h 3960000"/>
              <a:gd name="connsiteX8-17" fmla="*/ 934030 w 3960000"/>
              <a:gd name="connsiteY8-18" fmla="*/ 1745738 h 3960000"/>
              <a:gd name="connsiteX9-19" fmla="*/ 665343 w 3960000"/>
              <a:gd name="connsiteY9-20" fmla="*/ 1650397 h 3960000"/>
              <a:gd name="connsiteX10-21" fmla="*/ 1111709 w 3960000"/>
              <a:gd name="connsiteY10-22" fmla="*/ 2257108 h 3960000"/>
              <a:gd name="connsiteX11-23" fmla="*/ 856023 w 3960000"/>
              <a:gd name="connsiteY11-24" fmla="*/ 2244108 h 3960000"/>
              <a:gd name="connsiteX12-25" fmla="*/ 1402064 w 3960000"/>
              <a:gd name="connsiteY12-26" fmla="*/ 2660137 h 3960000"/>
              <a:gd name="connsiteX13-27" fmla="*/ 552668 w 3960000"/>
              <a:gd name="connsiteY13-28" fmla="*/ 2902822 h 3960000"/>
              <a:gd name="connsiteX14-29" fmla="*/ 1978439 w 3960000"/>
              <a:gd name="connsiteY14-30" fmla="*/ 3093502 h 3960000"/>
              <a:gd name="connsiteX15-31" fmla="*/ 3053184 w 3960000"/>
              <a:gd name="connsiteY15-32" fmla="*/ 2031759 h 3960000"/>
              <a:gd name="connsiteX16-33" fmla="*/ 3207849 w 3960000"/>
              <a:gd name="connsiteY16-34" fmla="*/ 1493166 h 3960000"/>
              <a:gd name="connsiteX17-35" fmla="*/ 3407333 w 3960000"/>
              <a:gd name="connsiteY17-36" fmla="*/ 1117847 h 3960000"/>
              <a:gd name="connsiteX18-37" fmla="*/ 3108461 w 3960000"/>
              <a:gd name="connsiteY18-38" fmla="*/ 1185086 h 3960000"/>
              <a:gd name="connsiteX19-39" fmla="*/ 3334650 w 3960000"/>
              <a:gd name="connsiteY19-40" fmla="*/ 883134 h 3960000"/>
              <a:gd name="connsiteX20-41" fmla="*/ 2995677 w 3960000"/>
              <a:gd name="connsiteY20-42" fmla="*/ 1008938 h 3960000"/>
              <a:gd name="connsiteX21-43" fmla="*/ 2538382 w 3960000"/>
              <a:gd name="connsiteY21-44" fmla="*/ 802616 h 3960000"/>
              <a:gd name="connsiteX22-45" fmla="*/ 308009 w 3960000"/>
              <a:gd name="connsiteY22-46" fmla="*/ 0 h 3960000"/>
              <a:gd name="connsiteX23-47" fmla="*/ 3651991 w 3960000"/>
              <a:gd name="connsiteY23-48" fmla="*/ 0 h 3960000"/>
              <a:gd name="connsiteX24-49" fmla="*/ 3960000 w 3960000"/>
              <a:gd name="connsiteY24-50" fmla="*/ 308009 h 3960000"/>
              <a:gd name="connsiteX25-51" fmla="*/ 3960000 w 3960000"/>
              <a:gd name="connsiteY25-52" fmla="*/ 3651991 h 3960000"/>
              <a:gd name="connsiteX26-53" fmla="*/ 3651991 w 3960000"/>
              <a:gd name="connsiteY26-54" fmla="*/ 3960000 h 3960000"/>
              <a:gd name="connsiteX27-55" fmla="*/ 308009 w 3960000"/>
              <a:gd name="connsiteY27-56" fmla="*/ 3960000 h 3960000"/>
              <a:gd name="connsiteX28-57" fmla="*/ 0 w 3960000"/>
              <a:gd name="connsiteY28-58" fmla="*/ 3651991 h 3960000"/>
              <a:gd name="connsiteX29-59" fmla="*/ 0 w 3960000"/>
              <a:gd name="connsiteY29-60" fmla="*/ 308009 h 3960000"/>
              <a:gd name="connsiteX30-61" fmla="*/ 308009 w 3960000"/>
              <a:gd name="connsiteY30-62" fmla="*/ 0 h 3960000"/>
              <a:gd name="connsiteX0-63" fmla="*/ 3160999 w 3960000"/>
              <a:gd name="connsiteY0-64" fmla="*/ 1374274 h 3960000"/>
              <a:gd name="connsiteX1-65" fmla="*/ 3155132 w 3960000"/>
              <a:gd name="connsiteY1-66" fmla="*/ 1419362 h 3960000"/>
              <a:gd name="connsiteX2-67" fmla="*/ 3160999 w 3960000"/>
              <a:gd name="connsiteY2-68" fmla="*/ 1374274 h 3960000"/>
              <a:gd name="connsiteX3-69" fmla="*/ 2538382 w 3960000"/>
              <a:gd name="connsiteY3-70" fmla="*/ 802616 h 3960000"/>
              <a:gd name="connsiteX4-71" fmla="*/ 1921633 w 3960000"/>
              <a:gd name="connsiteY4-72" fmla="*/ 1419365 h 3960000"/>
              <a:gd name="connsiteX5-73" fmla="*/ 1942445 w 3960000"/>
              <a:gd name="connsiteY5-74" fmla="*/ 1570340 h 3960000"/>
              <a:gd name="connsiteX6-75" fmla="*/ 752016 w 3960000"/>
              <a:gd name="connsiteY6-76" fmla="*/ 931012 h 3960000"/>
              <a:gd name="connsiteX7-77" fmla="*/ 934030 w 3960000"/>
              <a:gd name="connsiteY7-78" fmla="*/ 1745738 h 3960000"/>
              <a:gd name="connsiteX8-79" fmla="*/ 665343 w 3960000"/>
              <a:gd name="connsiteY8-80" fmla="*/ 1650397 h 3960000"/>
              <a:gd name="connsiteX9-81" fmla="*/ 1111709 w 3960000"/>
              <a:gd name="connsiteY9-82" fmla="*/ 2257108 h 3960000"/>
              <a:gd name="connsiteX10-83" fmla="*/ 856023 w 3960000"/>
              <a:gd name="connsiteY10-84" fmla="*/ 2244108 h 3960000"/>
              <a:gd name="connsiteX11-85" fmla="*/ 1402064 w 3960000"/>
              <a:gd name="connsiteY11-86" fmla="*/ 2660137 h 3960000"/>
              <a:gd name="connsiteX12-87" fmla="*/ 552668 w 3960000"/>
              <a:gd name="connsiteY12-88" fmla="*/ 2902822 h 3960000"/>
              <a:gd name="connsiteX13-89" fmla="*/ 1978439 w 3960000"/>
              <a:gd name="connsiteY13-90" fmla="*/ 3093502 h 3960000"/>
              <a:gd name="connsiteX14-91" fmla="*/ 3053184 w 3960000"/>
              <a:gd name="connsiteY14-92" fmla="*/ 2031759 h 3960000"/>
              <a:gd name="connsiteX15-93" fmla="*/ 3207849 w 3960000"/>
              <a:gd name="connsiteY15-94" fmla="*/ 1493166 h 3960000"/>
              <a:gd name="connsiteX16-95" fmla="*/ 3407333 w 3960000"/>
              <a:gd name="connsiteY16-96" fmla="*/ 1117847 h 3960000"/>
              <a:gd name="connsiteX17-97" fmla="*/ 3108461 w 3960000"/>
              <a:gd name="connsiteY17-98" fmla="*/ 1185086 h 3960000"/>
              <a:gd name="connsiteX18-99" fmla="*/ 3334650 w 3960000"/>
              <a:gd name="connsiteY18-100" fmla="*/ 883134 h 3960000"/>
              <a:gd name="connsiteX19-101" fmla="*/ 2995677 w 3960000"/>
              <a:gd name="connsiteY19-102" fmla="*/ 1008938 h 3960000"/>
              <a:gd name="connsiteX20-103" fmla="*/ 2538382 w 3960000"/>
              <a:gd name="connsiteY20-104" fmla="*/ 802616 h 3960000"/>
              <a:gd name="connsiteX21-105" fmla="*/ 308009 w 3960000"/>
              <a:gd name="connsiteY21-106" fmla="*/ 0 h 3960000"/>
              <a:gd name="connsiteX22-107" fmla="*/ 3651991 w 3960000"/>
              <a:gd name="connsiteY22-108" fmla="*/ 0 h 3960000"/>
              <a:gd name="connsiteX23-109" fmla="*/ 3960000 w 3960000"/>
              <a:gd name="connsiteY23-110" fmla="*/ 308009 h 3960000"/>
              <a:gd name="connsiteX24-111" fmla="*/ 3960000 w 3960000"/>
              <a:gd name="connsiteY24-112" fmla="*/ 3651991 h 3960000"/>
              <a:gd name="connsiteX25-113" fmla="*/ 3651991 w 3960000"/>
              <a:gd name="connsiteY25-114" fmla="*/ 3960000 h 3960000"/>
              <a:gd name="connsiteX26-115" fmla="*/ 308009 w 3960000"/>
              <a:gd name="connsiteY26-116" fmla="*/ 3960000 h 3960000"/>
              <a:gd name="connsiteX27-117" fmla="*/ 0 w 3960000"/>
              <a:gd name="connsiteY27-118" fmla="*/ 3651991 h 3960000"/>
              <a:gd name="connsiteX28-119" fmla="*/ 0 w 3960000"/>
              <a:gd name="connsiteY28-120" fmla="*/ 308009 h 3960000"/>
              <a:gd name="connsiteX29-121" fmla="*/ 308009 w 3960000"/>
              <a:gd name="connsiteY29-122" fmla="*/ 0 h 3960000"/>
              <a:gd name="connsiteX0-123" fmla="*/ 3160999 w 3960000"/>
              <a:gd name="connsiteY0-124" fmla="*/ 1374274 h 3960000"/>
              <a:gd name="connsiteX1-125" fmla="*/ 3155132 w 3960000"/>
              <a:gd name="connsiteY1-126" fmla="*/ 1419362 h 3960000"/>
              <a:gd name="connsiteX2-127" fmla="*/ 3160999 w 3960000"/>
              <a:gd name="connsiteY2-128" fmla="*/ 1374274 h 3960000"/>
              <a:gd name="connsiteX3-129" fmla="*/ 2538382 w 3960000"/>
              <a:gd name="connsiteY3-130" fmla="*/ 802616 h 3960000"/>
              <a:gd name="connsiteX4-131" fmla="*/ 1921633 w 3960000"/>
              <a:gd name="connsiteY4-132" fmla="*/ 1419365 h 3960000"/>
              <a:gd name="connsiteX5-133" fmla="*/ 1942445 w 3960000"/>
              <a:gd name="connsiteY5-134" fmla="*/ 1570340 h 3960000"/>
              <a:gd name="connsiteX6-135" fmla="*/ 752016 w 3960000"/>
              <a:gd name="connsiteY6-136" fmla="*/ 931012 h 3960000"/>
              <a:gd name="connsiteX7-137" fmla="*/ 934030 w 3960000"/>
              <a:gd name="connsiteY7-138" fmla="*/ 1745738 h 3960000"/>
              <a:gd name="connsiteX8-139" fmla="*/ 665343 w 3960000"/>
              <a:gd name="connsiteY8-140" fmla="*/ 1650397 h 3960000"/>
              <a:gd name="connsiteX9-141" fmla="*/ 1111709 w 3960000"/>
              <a:gd name="connsiteY9-142" fmla="*/ 2257108 h 3960000"/>
              <a:gd name="connsiteX10-143" fmla="*/ 856023 w 3960000"/>
              <a:gd name="connsiteY10-144" fmla="*/ 2244108 h 3960000"/>
              <a:gd name="connsiteX11-145" fmla="*/ 1402064 w 3960000"/>
              <a:gd name="connsiteY11-146" fmla="*/ 2660137 h 3960000"/>
              <a:gd name="connsiteX12-147" fmla="*/ 552668 w 3960000"/>
              <a:gd name="connsiteY12-148" fmla="*/ 2902822 h 3960000"/>
              <a:gd name="connsiteX13-149" fmla="*/ 1978439 w 3960000"/>
              <a:gd name="connsiteY13-150" fmla="*/ 3093502 h 3960000"/>
              <a:gd name="connsiteX14-151" fmla="*/ 3053184 w 3960000"/>
              <a:gd name="connsiteY14-152" fmla="*/ 2031759 h 3960000"/>
              <a:gd name="connsiteX15-153" fmla="*/ 3207849 w 3960000"/>
              <a:gd name="connsiteY15-154" fmla="*/ 1493166 h 3960000"/>
              <a:gd name="connsiteX16-155" fmla="*/ 3407333 w 3960000"/>
              <a:gd name="connsiteY16-156" fmla="*/ 1117847 h 3960000"/>
              <a:gd name="connsiteX17-157" fmla="*/ 3140091 w 3960000"/>
              <a:gd name="connsiteY17-158" fmla="*/ 1227260 h 3960000"/>
              <a:gd name="connsiteX18-159" fmla="*/ 3334650 w 3960000"/>
              <a:gd name="connsiteY18-160" fmla="*/ 883134 h 3960000"/>
              <a:gd name="connsiteX19-161" fmla="*/ 2995677 w 3960000"/>
              <a:gd name="connsiteY19-162" fmla="*/ 1008938 h 3960000"/>
              <a:gd name="connsiteX20-163" fmla="*/ 2538382 w 3960000"/>
              <a:gd name="connsiteY20-164" fmla="*/ 802616 h 3960000"/>
              <a:gd name="connsiteX21-165" fmla="*/ 308009 w 3960000"/>
              <a:gd name="connsiteY21-166" fmla="*/ 0 h 3960000"/>
              <a:gd name="connsiteX22-167" fmla="*/ 3651991 w 3960000"/>
              <a:gd name="connsiteY22-168" fmla="*/ 0 h 3960000"/>
              <a:gd name="connsiteX23-169" fmla="*/ 3960000 w 3960000"/>
              <a:gd name="connsiteY23-170" fmla="*/ 308009 h 3960000"/>
              <a:gd name="connsiteX24-171" fmla="*/ 3960000 w 3960000"/>
              <a:gd name="connsiteY24-172" fmla="*/ 3651991 h 3960000"/>
              <a:gd name="connsiteX25-173" fmla="*/ 3651991 w 3960000"/>
              <a:gd name="connsiteY25-174" fmla="*/ 3960000 h 3960000"/>
              <a:gd name="connsiteX26-175" fmla="*/ 308009 w 3960000"/>
              <a:gd name="connsiteY26-176" fmla="*/ 3960000 h 3960000"/>
              <a:gd name="connsiteX27-177" fmla="*/ 0 w 3960000"/>
              <a:gd name="connsiteY27-178" fmla="*/ 3651991 h 3960000"/>
              <a:gd name="connsiteX28-179" fmla="*/ 0 w 3960000"/>
              <a:gd name="connsiteY28-180" fmla="*/ 308009 h 3960000"/>
              <a:gd name="connsiteX29-181" fmla="*/ 308009 w 3960000"/>
              <a:gd name="connsiteY29-182" fmla="*/ 0 h 3960000"/>
              <a:gd name="connsiteX0-183" fmla="*/ 3160999 w 3960000"/>
              <a:gd name="connsiteY0-184" fmla="*/ 1374274 h 3960000"/>
              <a:gd name="connsiteX1-185" fmla="*/ 3155132 w 3960000"/>
              <a:gd name="connsiteY1-186" fmla="*/ 1419362 h 3960000"/>
              <a:gd name="connsiteX2-187" fmla="*/ 3160999 w 3960000"/>
              <a:gd name="connsiteY2-188" fmla="*/ 1374274 h 3960000"/>
              <a:gd name="connsiteX3-189" fmla="*/ 2538382 w 3960000"/>
              <a:gd name="connsiteY3-190" fmla="*/ 802616 h 3960000"/>
              <a:gd name="connsiteX4-191" fmla="*/ 1921633 w 3960000"/>
              <a:gd name="connsiteY4-192" fmla="*/ 1419365 h 3960000"/>
              <a:gd name="connsiteX5-193" fmla="*/ 1942445 w 3960000"/>
              <a:gd name="connsiteY5-194" fmla="*/ 1570340 h 3960000"/>
              <a:gd name="connsiteX6-195" fmla="*/ 752016 w 3960000"/>
              <a:gd name="connsiteY6-196" fmla="*/ 931012 h 3960000"/>
              <a:gd name="connsiteX7-197" fmla="*/ 934030 w 3960000"/>
              <a:gd name="connsiteY7-198" fmla="*/ 1745738 h 3960000"/>
              <a:gd name="connsiteX8-199" fmla="*/ 665343 w 3960000"/>
              <a:gd name="connsiteY8-200" fmla="*/ 1650397 h 3960000"/>
              <a:gd name="connsiteX9-201" fmla="*/ 1111709 w 3960000"/>
              <a:gd name="connsiteY9-202" fmla="*/ 2257108 h 3960000"/>
              <a:gd name="connsiteX10-203" fmla="*/ 856023 w 3960000"/>
              <a:gd name="connsiteY10-204" fmla="*/ 2244108 h 3960000"/>
              <a:gd name="connsiteX11-205" fmla="*/ 1402064 w 3960000"/>
              <a:gd name="connsiteY11-206" fmla="*/ 2660137 h 3960000"/>
              <a:gd name="connsiteX12-207" fmla="*/ 552668 w 3960000"/>
              <a:gd name="connsiteY12-208" fmla="*/ 2902822 h 3960000"/>
              <a:gd name="connsiteX13-209" fmla="*/ 1978439 w 3960000"/>
              <a:gd name="connsiteY13-210" fmla="*/ 3093502 h 3960000"/>
              <a:gd name="connsiteX14-211" fmla="*/ 3053184 w 3960000"/>
              <a:gd name="connsiteY14-212" fmla="*/ 2031759 h 3960000"/>
              <a:gd name="connsiteX15-213" fmla="*/ 3207849 w 3960000"/>
              <a:gd name="connsiteY15-214" fmla="*/ 1493166 h 3960000"/>
              <a:gd name="connsiteX16-215" fmla="*/ 3449507 w 3960000"/>
              <a:gd name="connsiteY16-216" fmla="*/ 1170564 h 3960000"/>
              <a:gd name="connsiteX17-217" fmla="*/ 3140091 w 3960000"/>
              <a:gd name="connsiteY17-218" fmla="*/ 1227260 h 3960000"/>
              <a:gd name="connsiteX18-219" fmla="*/ 3334650 w 3960000"/>
              <a:gd name="connsiteY18-220" fmla="*/ 883134 h 3960000"/>
              <a:gd name="connsiteX19-221" fmla="*/ 2995677 w 3960000"/>
              <a:gd name="connsiteY19-222" fmla="*/ 1008938 h 3960000"/>
              <a:gd name="connsiteX20-223" fmla="*/ 2538382 w 3960000"/>
              <a:gd name="connsiteY20-224" fmla="*/ 802616 h 3960000"/>
              <a:gd name="connsiteX21-225" fmla="*/ 308009 w 3960000"/>
              <a:gd name="connsiteY21-226" fmla="*/ 0 h 3960000"/>
              <a:gd name="connsiteX22-227" fmla="*/ 3651991 w 3960000"/>
              <a:gd name="connsiteY22-228" fmla="*/ 0 h 3960000"/>
              <a:gd name="connsiteX23-229" fmla="*/ 3960000 w 3960000"/>
              <a:gd name="connsiteY23-230" fmla="*/ 308009 h 3960000"/>
              <a:gd name="connsiteX24-231" fmla="*/ 3960000 w 3960000"/>
              <a:gd name="connsiteY24-232" fmla="*/ 3651991 h 3960000"/>
              <a:gd name="connsiteX25-233" fmla="*/ 3651991 w 3960000"/>
              <a:gd name="connsiteY25-234" fmla="*/ 3960000 h 3960000"/>
              <a:gd name="connsiteX26-235" fmla="*/ 308009 w 3960000"/>
              <a:gd name="connsiteY26-236" fmla="*/ 3960000 h 3960000"/>
              <a:gd name="connsiteX27-237" fmla="*/ 0 w 3960000"/>
              <a:gd name="connsiteY27-238" fmla="*/ 3651991 h 3960000"/>
              <a:gd name="connsiteX28-239" fmla="*/ 0 w 3960000"/>
              <a:gd name="connsiteY28-240" fmla="*/ 308009 h 3960000"/>
              <a:gd name="connsiteX29-241" fmla="*/ 308009 w 3960000"/>
              <a:gd name="connsiteY29-242" fmla="*/ 0 h 3960000"/>
              <a:gd name="connsiteX0-243" fmla="*/ 3160999 w 3960000"/>
              <a:gd name="connsiteY0-244" fmla="*/ 1374274 h 3960000"/>
              <a:gd name="connsiteX1-245" fmla="*/ 3155132 w 3960000"/>
              <a:gd name="connsiteY1-246" fmla="*/ 1419362 h 3960000"/>
              <a:gd name="connsiteX2-247" fmla="*/ 3160999 w 3960000"/>
              <a:gd name="connsiteY2-248" fmla="*/ 1374274 h 3960000"/>
              <a:gd name="connsiteX3-249" fmla="*/ 2538382 w 3960000"/>
              <a:gd name="connsiteY3-250" fmla="*/ 802616 h 3960000"/>
              <a:gd name="connsiteX4-251" fmla="*/ 1921633 w 3960000"/>
              <a:gd name="connsiteY4-252" fmla="*/ 1419365 h 3960000"/>
              <a:gd name="connsiteX5-253" fmla="*/ 1942445 w 3960000"/>
              <a:gd name="connsiteY5-254" fmla="*/ 1570340 h 3960000"/>
              <a:gd name="connsiteX6-255" fmla="*/ 752016 w 3960000"/>
              <a:gd name="connsiteY6-256" fmla="*/ 931012 h 3960000"/>
              <a:gd name="connsiteX7-257" fmla="*/ 934030 w 3960000"/>
              <a:gd name="connsiteY7-258" fmla="*/ 1745738 h 3960000"/>
              <a:gd name="connsiteX8-259" fmla="*/ 665343 w 3960000"/>
              <a:gd name="connsiteY8-260" fmla="*/ 1650397 h 3960000"/>
              <a:gd name="connsiteX9-261" fmla="*/ 1111709 w 3960000"/>
              <a:gd name="connsiteY9-262" fmla="*/ 2257108 h 3960000"/>
              <a:gd name="connsiteX10-263" fmla="*/ 856023 w 3960000"/>
              <a:gd name="connsiteY10-264" fmla="*/ 2244108 h 3960000"/>
              <a:gd name="connsiteX11-265" fmla="*/ 1402064 w 3960000"/>
              <a:gd name="connsiteY11-266" fmla="*/ 2660137 h 3960000"/>
              <a:gd name="connsiteX12-267" fmla="*/ 552668 w 3960000"/>
              <a:gd name="connsiteY12-268" fmla="*/ 2902822 h 3960000"/>
              <a:gd name="connsiteX13-269" fmla="*/ 1978439 w 3960000"/>
              <a:gd name="connsiteY13-270" fmla="*/ 3093502 h 3960000"/>
              <a:gd name="connsiteX14-271" fmla="*/ 3053184 w 3960000"/>
              <a:gd name="connsiteY14-272" fmla="*/ 2031759 h 3960000"/>
              <a:gd name="connsiteX15-273" fmla="*/ 3207849 w 3960000"/>
              <a:gd name="connsiteY15-274" fmla="*/ 1493166 h 3960000"/>
              <a:gd name="connsiteX16-275" fmla="*/ 3449507 w 3960000"/>
              <a:gd name="connsiteY16-276" fmla="*/ 1170564 h 3960000"/>
              <a:gd name="connsiteX17-277" fmla="*/ 3140091 w 3960000"/>
              <a:gd name="connsiteY17-278" fmla="*/ 1227260 h 3960000"/>
              <a:gd name="connsiteX18-279" fmla="*/ 3324107 w 3960000"/>
              <a:gd name="connsiteY18-280" fmla="*/ 851504 h 3960000"/>
              <a:gd name="connsiteX19-281" fmla="*/ 2995677 w 3960000"/>
              <a:gd name="connsiteY19-282" fmla="*/ 1008938 h 3960000"/>
              <a:gd name="connsiteX20-283" fmla="*/ 2538382 w 3960000"/>
              <a:gd name="connsiteY20-284" fmla="*/ 802616 h 3960000"/>
              <a:gd name="connsiteX21-285" fmla="*/ 308009 w 3960000"/>
              <a:gd name="connsiteY21-286" fmla="*/ 0 h 3960000"/>
              <a:gd name="connsiteX22-287" fmla="*/ 3651991 w 3960000"/>
              <a:gd name="connsiteY22-288" fmla="*/ 0 h 3960000"/>
              <a:gd name="connsiteX23-289" fmla="*/ 3960000 w 3960000"/>
              <a:gd name="connsiteY23-290" fmla="*/ 308009 h 3960000"/>
              <a:gd name="connsiteX24-291" fmla="*/ 3960000 w 3960000"/>
              <a:gd name="connsiteY24-292" fmla="*/ 3651991 h 3960000"/>
              <a:gd name="connsiteX25-293" fmla="*/ 3651991 w 3960000"/>
              <a:gd name="connsiteY25-294" fmla="*/ 3960000 h 3960000"/>
              <a:gd name="connsiteX26-295" fmla="*/ 308009 w 3960000"/>
              <a:gd name="connsiteY26-296" fmla="*/ 3960000 h 3960000"/>
              <a:gd name="connsiteX27-297" fmla="*/ 0 w 3960000"/>
              <a:gd name="connsiteY27-298" fmla="*/ 3651991 h 3960000"/>
              <a:gd name="connsiteX28-299" fmla="*/ 0 w 3960000"/>
              <a:gd name="connsiteY28-300" fmla="*/ 308009 h 3960000"/>
              <a:gd name="connsiteX29-301" fmla="*/ 308009 w 3960000"/>
              <a:gd name="connsiteY29-302" fmla="*/ 0 h 3960000"/>
              <a:gd name="connsiteX0-303" fmla="*/ 3160999 w 3960000"/>
              <a:gd name="connsiteY0-304" fmla="*/ 1374274 h 3960000"/>
              <a:gd name="connsiteX1-305" fmla="*/ 3155132 w 3960000"/>
              <a:gd name="connsiteY1-306" fmla="*/ 1419362 h 3960000"/>
              <a:gd name="connsiteX2-307" fmla="*/ 3160999 w 3960000"/>
              <a:gd name="connsiteY2-308" fmla="*/ 1374274 h 3960000"/>
              <a:gd name="connsiteX3-309" fmla="*/ 2538382 w 3960000"/>
              <a:gd name="connsiteY3-310" fmla="*/ 802616 h 3960000"/>
              <a:gd name="connsiteX4-311" fmla="*/ 1921633 w 3960000"/>
              <a:gd name="connsiteY4-312" fmla="*/ 1292845 h 3960000"/>
              <a:gd name="connsiteX5-313" fmla="*/ 1942445 w 3960000"/>
              <a:gd name="connsiteY5-314" fmla="*/ 1570340 h 3960000"/>
              <a:gd name="connsiteX6-315" fmla="*/ 752016 w 3960000"/>
              <a:gd name="connsiteY6-316" fmla="*/ 931012 h 3960000"/>
              <a:gd name="connsiteX7-317" fmla="*/ 934030 w 3960000"/>
              <a:gd name="connsiteY7-318" fmla="*/ 1745738 h 3960000"/>
              <a:gd name="connsiteX8-319" fmla="*/ 665343 w 3960000"/>
              <a:gd name="connsiteY8-320" fmla="*/ 1650397 h 3960000"/>
              <a:gd name="connsiteX9-321" fmla="*/ 1111709 w 3960000"/>
              <a:gd name="connsiteY9-322" fmla="*/ 2257108 h 3960000"/>
              <a:gd name="connsiteX10-323" fmla="*/ 856023 w 3960000"/>
              <a:gd name="connsiteY10-324" fmla="*/ 2244108 h 3960000"/>
              <a:gd name="connsiteX11-325" fmla="*/ 1402064 w 3960000"/>
              <a:gd name="connsiteY11-326" fmla="*/ 2660137 h 3960000"/>
              <a:gd name="connsiteX12-327" fmla="*/ 552668 w 3960000"/>
              <a:gd name="connsiteY12-328" fmla="*/ 2902822 h 3960000"/>
              <a:gd name="connsiteX13-329" fmla="*/ 1978439 w 3960000"/>
              <a:gd name="connsiteY13-330" fmla="*/ 3093502 h 3960000"/>
              <a:gd name="connsiteX14-331" fmla="*/ 3053184 w 3960000"/>
              <a:gd name="connsiteY14-332" fmla="*/ 2031759 h 3960000"/>
              <a:gd name="connsiteX15-333" fmla="*/ 3207849 w 3960000"/>
              <a:gd name="connsiteY15-334" fmla="*/ 1493166 h 3960000"/>
              <a:gd name="connsiteX16-335" fmla="*/ 3449507 w 3960000"/>
              <a:gd name="connsiteY16-336" fmla="*/ 1170564 h 3960000"/>
              <a:gd name="connsiteX17-337" fmla="*/ 3140091 w 3960000"/>
              <a:gd name="connsiteY17-338" fmla="*/ 1227260 h 3960000"/>
              <a:gd name="connsiteX18-339" fmla="*/ 3324107 w 3960000"/>
              <a:gd name="connsiteY18-340" fmla="*/ 851504 h 3960000"/>
              <a:gd name="connsiteX19-341" fmla="*/ 2995677 w 3960000"/>
              <a:gd name="connsiteY19-342" fmla="*/ 1008938 h 3960000"/>
              <a:gd name="connsiteX20-343" fmla="*/ 2538382 w 3960000"/>
              <a:gd name="connsiteY20-344" fmla="*/ 802616 h 3960000"/>
              <a:gd name="connsiteX21-345" fmla="*/ 308009 w 3960000"/>
              <a:gd name="connsiteY21-346" fmla="*/ 0 h 3960000"/>
              <a:gd name="connsiteX22-347" fmla="*/ 3651991 w 3960000"/>
              <a:gd name="connsiteY22-348" fmla="*/ 0 h 3960000"/>
              <a:gd name="connsiteX23-349" fmla="*/ 3960000 w 3960000"/>
              <a:gd name="connsiteY23-350" fmla="*/ 308009 h 3960000"/>
              <a:gd name="connsiteX24-351" fmla="*/ 3960000 w 3960000"/>
              <a:gd name="connsiteY24-352" fmla="*/ 3651991 h 3960000"/>
              <a:gd name="connsiteX25-353" fmla="*/ 3651991 w 3960000"/>
              <a:gd name="connsiteY25-354" fmla="*/ 3960000 h 3960000"/>
              <a:gd name="connsiteX26-355" fmla="*/ 308009 w 3960000"/>
              <a:gd name="connsiteY26-356" fmla="*/ 3960000 h 3960000"/>
              <a:gd name="connsiteX27-357" fmla="*/ 0 w 3960000"/>
              <a:gd name="connsiteY27-358" fmla="*/ 3651991 h 3960000"/>
              <a:gd name="connsiteX28-359" fmla="*/ 0 w 3960000"/>
              <a:gd name="connsiteY28-360" fmla="*/ 308009 h 3960000"/>
              <a:gd name="connsiteX29-361" fmla="*/ 308009 w 3960000"/>
              <a:gd name="connsiteY29-362" fmla="*/ 0 h 3960000"/>
              <a:gd name="connsiteX0-363" fmla="*/ 3160999 w 3960000"/>
              <a:gd name="connsiteY0-364" fmla="*/ 1374274 h 3960000"/>
              <a:gd name="connsiteX1-365" fmla="*/ 3155132 w 3960000"/>
              <a:gd name="connsiteY1-366" fmla="*/ 1419362 h 3960000"/>
              <a:gd name="connsiteX2-367" fmla="*/ 3160999 w 3960000"/>
              <a:gd name="connsiteY2-368" fmla="*/ 1374274 h 3960000"/>
              <a:gd name="connsiteX3-369" fmla="*/ 2496208 w 3960000"/>
              <a:gd name="connsiteY3-370" fmla="*/ 770986 h 3960000"/>
              <a:gd name="connsiteX4-371" fmla="*/ 1921633 w 3960000"/>
              <a:gd name="connsiteY4-372" fmla="*/ 1292845 h 3960000"/>
              <a:gd name="connsiteX5-373" fmla="*/ 1942445 w 3960000"/>
              <a:gd name="connsiteY5-374" fmla="*/ 1570340 h 3960000"/>
              <a:gd name="connsiteX6-375" fmla="*/ 752016 w 3960000"/>
              <a:gd name="connsiteY6-376" fmla="*/ 931012 h 3960000"/>
              <a:gd name="connsiteX7-377" fmla="*/ 934030 w 3960000"/>
              <a:gd name="connsiteY7-378" fmla="*/ 1745738 h 3960000"/>
              <a:gd name="connsiteX8-379" fmla="*/ 665343 w 3960000"/>
              <a:gd name="connsiteY8-380" fmla="*/ 1650397 h 3960000"/>
              <a:gd name="connsiteX9-381" fmla="*/ 1111709 w 3960000"/>
              <a:gd name="connsiteY9-382" fmla="*/ 2257108 h 3960000"/>
              <a:gd name="connsiteX10-383" fmla="*/ 856023 w 3960000"/>
              <a:gd name="connsiteY10-384" fmla="*/ 2244108 h 3960000"/>
              <a:gd name="connsiteX11-385" fmla="*/ 1402064 w 3960000"/>
              <a:gd name="connsiteY11-386" fmla="*/ 2660137 h 3960000"/>
              <a:gd name="connsiteX12-387" fmla="*/ 552668 w 3960000"/>
              <a:gd name="connsiteY12-388" fmla="*/ 2902822 h 3960000"/>
              <a:gd name="connsiteX13-389" fmla="*/ 1978439 w 3960000"/>
              <a:gd name="connsiteY13-390" fmla="*/ 3093502 h 3960000"/>
              <a:gd name="connsiteX14-391" fmla="*/ 3053184 w 3960000"/>
              <a:gd name="connsiteY14-392" fmla="*/ 2031759 h 3960000"/>
              <a:gd name="connsiteX15-393" fmla="*/ 3207849 w 3960000"/>
              <a:gd name="connsiteY15-394" fmla="*/ 1493166 h 3960000"/>
              <a:gd name="connsiteX16-395" fmla="*/ 3449507 w 3960000"/>
              <a:gd name="connsiteY16-396" fmla="*/ 1170564 h 3960000"/>
              <a:gd name="connsiteX17-397" fmla="*/ 3140091 w 3960000"/>
              <a:gd name="connsiteY17-398" fmla="*/ 1227260 h 3960000"/>
              <a:gd name="connsiteX18-399" fmla="*/ 3324107 w 3960000"/>
              <a:gd name="connsiteY18-400" fmla="*/ 851504 h 3960000"/>
              <a:gd name="connsiteX19-401" fmla="*/ 2995677 w 3960000"/>
              <a:gd name="connsiteY19-402" fmla="*/ 1008938 h 3960000"/>
              <a:gd name="connsiteX20-403" fmla="*/ 2496208 w 3960000"/>
              <a:gd name="connsiteY20-404" fmla="*/ 770986 h 3960000"/>
              <a:gd name="connsiteX21-405" fmla="*/ 308009 w 3960000"/>
              <a:gd name="connsiteY21-406" fmla="*/ 0 h 3960000"/>
              <a:gd name="connsiteX22-407" fmla="*/ 3651991 w 3960000"/>
              <a:gd name="connsiteY22-408" fmla="*/ 0 h 3960000"/>
              <a:gd name="connsiteX23-409" fmla="*/ 3960000 w 3960000"/>
              <a:gd name="connsiteY23-410" fmla="*/ 308009 h 3960000"/>
              <a:gd name="connsiteX24-411" fmla="*/ 3960000 w 3960000"/>
              <a:gd name="connsiteY24-412" fmla="*/ 3651991 h 3960000"/>
              <a:gd name="connsiteX25-413" fmla="*/ 3651991 w 3960000"/>
              <a:gd name="connsiteY25-414" fmla="*/ 3960000 h 3960000"/>
              <a:gd name="connsiteX26-415" fmla="*/ 308009 w 3960000"/>
              <a:gd name="connsiteY26-416" fmla="*/ 3960000 h 3960000"/>
              <a:gd name="connsiteX27-417" fmla="*/ 0 w 3960000"/>
              <a:gd name="connsiteY27-418" fmla="*/ 3651991 h 3960000"/>
              <a:gd name="connsiteX28-419" fmla="*/ 0 w 3960000"/>
              <a:gd name="connsiteY28-420" fmla="*/ 308009 h 3960000"/>
              <a:gd name="connsiteX29-421" fmla="*/ 308009 w 3960000"/>
              <a:gd name="connsiteY29-422" fmla="*/ 0 h 3960000"/>
              <a:gd name="connsiteX0-423" fmla="*/ 3160999 w 3960000"/>
              <a:gd name="connsiteY0-424" fmla="*/ 1374274 h 3960000"/>
              <a:gd name="connsiteX1-425" fmla="*/ 3155132 w 3960000"/>
              <a:gd name="connsiteY1-426" fmla="*/ 1419362 h 3960000"/>
              <a:gd name="connsiteX2-427" fmla="*/ 3160999 w 3960000"/>
              <a:gd name="connsiteY2-428" fmla="*/ 1374274 h 3960000"/>
              <a:gd name="connsiteX3-429" fmla="*/ 2496208 w 3960000"/>
              <a:gd name="connsiteY3-430" fmla="*/ 770986 h 3960000"/>
              <a:gd name="connsiteX4-431" fmla="*/ 1921633 w 3960000"/>
              <a:gd name="connsiteY4-432" fmla="*/ 1292845 h 3960000"/>
              <a:gd name="connsiteX5-433" fmla="*/ 1942445 w 3960000"/>
              <a:gd name="connsiteY5-434" fmla="*/ 1570340 h 3960000"/>
              <a:gd name="connsiteX6-435" fmla="*/ 752016 w 3960000"/>
              <a:gd name="connsiteY6-436" fmla="*/ 931012 h 3960000"/>
              <a:gd name="connsiteX7-437" fmla="*/ 934030 w 3960000"/>
              <a:gd name="connsiteY7-438" fmla="*/ 1745738 h 3960000"/>
              <a:gd name="connsiteX8-439" fmla="*/ 665343 w 3960000"/>
              <a:gd name="connsiteY8-440" fmla="*/ 1650397 h 3960000"/>
              <a:gd name="connsiteX9-441" fmla="*/ 1111709 w 3960000"/>
              <a:gd name="connsiteY9-442" fmla="*/ 2257108 h 3960000"/>
              <a:gd name="connsiteX10-443" fmla="*/ 856023 w 3960000"/>
              <a:gd name="connsiteY10-444" fmla="*/ 2244108 h 3960000"/>
              <a:gd name="connsiteX11-445" fmla="*/ 1402064 w 3960000"/>
              <a:gd name="connsiteY11-446" fmla="*/ 2660137 h 3960000"/>
              <a:gd name="connsiteX12-447" fmla="*/ 552668 w 3960000"/>
              <a:gd name="connsiteY12-448" fmla="*/ 2902822 h 3960000"/>
              <a:gd name="connsiteX13-449" fmla="*/ 1978439 w 3960000"/>
              <a:gd name="connsiteY13-450" fmla="*/ 3093502 h 3960000"/>
              <a:gd name="connsiteX14-451" fmla="*/ 3053184 w 3960000"/>
              <a:gd name="connsiteY14-452" fmla="*/ 2031759 h 3960000"/>
              <a:gd name="connsiteX15-453" fmla="*/ 3207849 w 3960000"/>
              <a:gd name="connsiteY15-454" fmla="*/ 1493166 h 3960000"/>
              <a:gd name="connsiteX16-455" fmla="*/ 3449507 w 3960000"/>
              <a:gd name="connsiteY16-456" fmla="*/ 1170564 h 3960000"/>
              <a:gd name="connsiteX17-457" fmla="*/ 3140091 w 3960000"/>
              <a:gd name="connsiteY17-458" fmla="*/ 1227260 h 3960000"/>
              <a:gd name="connsiteX18-459" fmla="*/ 3324107 w 3960000"/>
              <a:gd name="connsiteY18-460" fmla="*/ 851504 h 3960000"/>
              <a:gd name="connsiteX19-461" fmla="*/ 2995677 w 3960000"/>
              <a:gd name="connsiteY19-462" fmla="*/ 1008938 h 3960000"/>
              <a:gd name="connsiteX20-463" fmla="*/ 2496208 w 3960000"/>
              <a:gd name="connsiteY20-464" fmla="*/ 770986 h 3960000"/>
              <a:gd name="connsiteX21-465" fmla="*/ 308009 w 3960000"/>
              <a:gd name="connsiteY21-466" fmla="*/ 0 h 3960000"/>
              <a:gd name="connsiteX22-467" fmla="*/ 3651991 w 3960000"/>
              <a:gd name="connsiteY22-468" fmla="*/ 0 h 3960000"/>
              <a:gd name="connsiteX23-469" fmla="*/ 3960000 w 3960000"/>
              <a:gd name="connsiteY23-470" fmla="*/ 308009 h 3960000"/>
              <a:gd name="connsiteX24-471" fmla="*/ 3960000 w 3960000"/>
              <a:gd name="connsiteY24-472" fmla="*/ 3651991 h 3960000"/>
              <a:gd name="connsiteX25-473" fmla="*/ 3651991 w 3960000"/>
              <a:gd name="connsiteY25-474" fmla="*/ 3960000 h 3960000"/>
              <a:gd name="connsiteX26-475" fmla="*/ 308009 w 3960000"/>
              <a:gd name="connsiteY26-476" fmla="*/ 3960000 h 3960000"/>
              <a:gd name="connsiteX27-477" fmla="*/ 0 w 3960000"/>
              <a:gd name="connsiteY27-478" fmla="*/ 3651991 h 3960000"/>
              <a:gd name="connsiteX28-479" fmla="*/ 0 w 3960000"/>
              <a:gd name="connsiteY28-480" fmla="*/ 308009 h 3960000"/>
              <a:gd name="connsiteX29-481" fmla="*/ 308009 w 3960000"/>
              <a:gd name="connsiteY29-482" fmla="*/ 0 h 3960000"/>
              <a:gd name="connsiteX0-483" fmla="*/ 3160999 w 3960000"/>
              <a:gd name="connsiteY0-484" fmla="*/ 1374274 h 3960000"/>
              <a:gd name="connsiteX1-485" fmla="*/ 3155132 w 3960000"/>
              <a:gd name="connsiteY1-486" fmla="*/ 1419362 h 3960000"/>
              <a:gd name="connsiteX2-487" fmla="*/ 3160999 w 3960000"/>
              <a:gd name="connsiteY2-488" fmla="*/ 1374274 h 3960000"/>
              <a:gd name="connsiteX3-489" fmla="*/ 2496208 w 3960000"/>
              <a:gd name="connsiteY3-490" fmla="*/ 770986 h 3960000"/>
              <a:gd name="connsiteX4-491" fmla="*/ 1921633 w 3960000"/>
              <a:gd name="connsiteY4-492" fmla="*/ 1292845 h 3960000"/>
              <a:gd name="connsiteX5-493" fmla="*/ 1942445 w 3960000"/>
              <a:gd name="connsiteY5-494" fmla="*/ 1570340 h 3960000"/>
              <a:gd name="connsiteX6-495" fmla="*/ 752016 w 3960000"/>
              <a:gd name="connsiteY6-496" fmla="*/ 931012 h 3960000"/>
              <a:gd name="connsiteX7-497" fmla="*/ 934030 w 3960000"/>
              <a:gd name="connsiteY7-498" fmla="*/ 1745738 h 3960000"/>
              <a:gd name="connsiteX8-499" fmla="*/ 665343 w 3960000"/>
              <a:gd name="connsiteY8-500" fmla="*/ 1650397 h 3960000"/>
              <a:gd name="connsiteX9-501" fmla="*/ 1111709 w 3960000"/>
              <a:gd name="connsiteY9-502" fmla="*/ 2257108 h 3960000"/>
              <a:gd name="connsiteX10-503" fmla="*/ 856023 w 3960000"/>
              <a:gd name="connsiteY10-504" fmla="*/ 2244108 h 3960000"/>
              <a:gd name="connsiteX11-505" fmla="*/ 1402064 w 3960000"/>
              <a:gd name="connsiteY11-506" fmla="*/ 2660137 h 3960000"/>
              <a:gd name="connsiteX12-507" fmla="*/ 552668 w 3960000"/>
              <a:gd name="connsiteY12-508" fmla="*/ 2902822 h 3960000"/>
              <a:gd name="connsiteX13-509" fmla="*/ 1978439 w 3960000"/>
              <a:gd name="connsiteY13-510" fmla="*/ 3093502 h 3960000"/>
              <a:gd name="connsiteX14-511" fmla="*/ 3053184 w 3960000"/>
              <a:gd name="connsiteY14-512" fmla="*/ 2031759 h 3960000"/>
              <a:gd name="connsiteX15-513" fmla="*/ 3207849 w 3960000"/>
              <a:gd name="connsiteY15-514" fmla="*/ 1493166 h 3960000"/>
              <a:gd name="connsiteX16-515" fmla="*/ 3449507 w 3960000"/>
              <a:gd name="connsiteY16-516" fmla="*/ 1170564 h 3960000"/>
              <a:gd name="connsiteX17-517" fmla="*/ 3140091 w 3960000"/>
              <a:gd name="connsiteY17-518" fmla="*/ 1227260 h 3960000"/>
              <a:gd name="connsiteX18-519" fmla="*/ 3324107 w 3960000"/>
              <a:gd name="connsiteY18-520" fmla="*/ 851504 h 3960000"/>
              <a:gd name="connsiteX19-521" fmla="*/ 2995677 w 3960000"/>
              <a:gd name="connsiteY19-522" fmla="*/ 1008938 h 3960000"/>
              <a:gd name="connsiteX20-523" fmla="*/ 2496208 w 3960000"/>
              <a:gd name="connsiteY20-524" fmla="*/ 770986 h 3960000"/>
              <a:gd name="connsiteX21-525" fmla="*/ 308009 w 3960000"/>
              <a:gd name="connsiteY21-526" fmla="*/ 0 h 3960000"/>
              <a:gd name="connsiteX22-527" fmla="*/ 3651991 w 3960000"/>
              <a:gd name="connsiteY22-528" fmla="*/ 0 h 3960000"/>
              <a:gd name="connsiteX23-529" fmla="*/ 3960000 w 3960000"/>
              <a:gd name="connsiteY23-530" fmla="*/ 308009 h 3960000"/>
              <a:gd name="connsiteX24-531" fmla="*/ 3960000 w 3960000"/>
              <a:gd name="connsiteY24-532" fmla="*/ 3651991 h 3960000"/>
              <a:gd name="connsiteX25-533" fmla="*/ 3651991 w 3960000"/>
              <a:gd name="connsiteY25-534" fmla="*/ 3960000 h 3960000"/>
              <a:gd name="connsiteX26-535" fmla="*/ 308009 w 3960000"/>
              <a:gd name="connsiteY26-536" fmla="*/ 3960000 h 3960000"/>
              <a:gd name="connsiteX27-537" fmla="*/ 0 w 3960000"/>
              <a:gd name="connsiteY27-538" fmla="*/ 3651991 h 3960000"/>
              <a:gd name="connsiteX28-539" fmla="*/ 0 w 3960000"/>
              <a:gd name="connsiteY28-540" fmla="*/ 308009 h 3960000"/>
              <a:gd name="connsiteX29-541" fmla="*/ 308009 w 3960000"/>
              <a:gd name="connsiteY29-542" fmla="*/ 0 h 3960000"/>
              <a:gd name="connsiteX0-543" fmla="*/ 3160999 w 3960000"/>
              <a:gd name="connsiteY0-544" fmla="*/ 1374274 h 3960000"/>
              <a:gd name="connsiteX1-545" fmla="*/ 3155132 w 3960000"/>
              <a:gd name="connsiteY1-546" fmla="*/ 1419362 h 3960000"/>
              <a:gd name="connsiteX2-547" fmla="*/ 3160999 w 3960000"/>
              <a:gd name="connsiteY2-548" fmla="*/ 1374274 h 3960000"/>
              <a:gd name="connsiteX3-549" fmla="*/ 2496208 w 3960000"/>
              <a:gd name="connsiteY3-550" fmla="*/ 770986 h 3960000"/>
              <a:gd name="connsiteX4-551" fmla="*/ 1921633 w 3960000"/>
              <a:gd name="connsiteY4-552" fmla="*/ 1292845 h 3960000"/>
              <a:gd name="connsiteX5-553" fmla="*/ 1942445 w 3960000"/>
              <a:gd name="connsiteY5-554" fmla="*/ 1570340 h 3960000"/>
              <a:gd name="connsiteX6-555" fmla="*/ 815277 w 3960000"/>
              <a:gd name="connsiteY6-556" fmla="*/ 836121 h 3960000"/>
              <a:gd name="connsiteX7-557" fmla="*/ 934030 w 3960000"/>
              <a:gd name="connsiteY7-558" fmla="*/ 1745738 h 3960000"/>
              <a:gd name="connsiteX8-559" fmla="*/ 665343 w 3960000"/>
              <a:gd name="connsiteY8-560" fmla="*/ 1650397 h 3960000"/>
              <a:gd name="connsiteX9-561" fmla="*/ 1111709 w 3960000"/>
              <a:gd name="connsiteY9-562" fmla="*/ 2257108 h 3960000"/>
              <a:gd name="connsiteX10-563" fmla="*/ 856023 w 3960000"/>
              <a:gd name="connsiteY10-564" fmla="*/ 2244108 h 3960000"/>
              <a:gd name="connsiteX11-565" fmla="*/ 1402064 w 3960000"/>
              <a:gd name="connsiteY11-566" fmla="*/ 2660137 h 3960000"/>
              <a:gd name="connsiteX12-567" fmla="*/ 552668 w 3960000"/>
              <a:gd name="connsiteY12-568" fmla="*/ 2902822 h 3960000"/>
              <a:gd name="connsiteX13-569" fmla="*/ 1978439 w 3960000"/>
              <a:gd name="connsiteY13-570" fmla="*/ 3093502 h 3960000"/>
              <a:gd name="connsiteX14-571" fmla="*/ 3053184 w 3960000"/>
              <a:gd name="connsiteY14-572" fmla="*/ 2031759 h 3960000"/>
              <a:gd name="connsiteX15-573" fmla="*/ 3207849 w 3960000"/>
              <a:gd name="connsiteY15-574" fmla="*/ 1493166 h 3960000"/>
              <a:gd name="connsiteX16-575" fmla="*/ 3449507 w 3960000"/>
              <a:gd name="connsiteY16-576" fmla="*/ 1170564 h 3960000"/>
              <a:gd name="connsiteX17-577" fmla="*/ 3140091 w 3960000"/>
              <a:gd name="connsiteY17-578" fmla="*/ 1227260 h 3960000"/>
              <a:gd name="connsiteX18-579" fmla="*/ 3324107 w 3960000"/>
              <a:gd name="connsiteY18-580" fmla="*/ 851504 h 3960000"/>
              <a:gd name="connsiteX19-581" fmla="*/ 2995677 w 3960000"/>
              <a:gd name="connsiteY19-582" fmla="*/ 1008938 h 3960000"/>
              <a:gd name="connsiteX20-583" fmla="*/ 2496208 w 3960000"/>
              <a:gd name="connsiteY20-584" fmla="*/ 770986 h 3960000"/>
              <a:gd name="connsiteX21-585" fmla="*/ 308009 w 3960000"/>
              <a:gd name="connsiteY21-586" fmla="*/ 0 h 3960000"/>
              <a:gd name="connsiteX22-587" fmla="*/ 3651991 w 3960000"/>
              <a:gd name="connsiteY22-588" fmla="*/ 0 h 3960000"/>
              <a:gd name="connsiteX23-589" fmla="*/ 3960000 w 3960000"/>
              <a:gd name="connsiteY23-590" fmla="*/ 308009 h 3960000"/>
              <a:gd name="connsiteX24-591" fmla="*/ 3960000 w 3960000"/>
              <a:gd name="connsiteY24-592" fmla="*/ 3651991 h 3960000"/>
              <a:gd name="connsiteX25-593" fmla="*/ 3651991 w 3960000"/>
              <a:gd name="connsiteY25-594" fmla="*/ 3960000 h 3960000"/>
              <a:gd name="connsiteX26-595" fmla="*/ 308009 w 3960000"/>
              <a:gd name="connsiteY26-596" fmla="*/ 3960000 h 3960000"/>
              <a:gd name="connsiteX27-597" fmla="*/ 0 w 3960000"/>
              <a:gd name="connsiteY27-598" fmla="*/ 3651991 h 3960000"/>
              <a:gd name="connsiteX28-599" fmla="*/ 0 w 3960000"/>
              <a:gd name="connsiteY28-600" fmla="*/ 308009 h 3960000"/>
              <a:gd name="connsiteX29-601" fmla="*/ 308009 w 3960000"/>
              <a:gd name="connsiteY29-602" fmla="*/ 0 h 3960000"/>
              <a:gd name="connsiteX0-603" fmla="*/ 3160999 w 3960000"/>
              <a:gd name="connsiteY0-604" fmla="*/ 1374274 h 3960000"/>
              <a:gd name="connsiteX1-605" fmla="*/ 3155132 w 3960000"/>
              <a:gd name="connsiteY1-606" fmla="*/ 1419362 h 3960000"/>
              <a:gd name="connsiteX2-607" fmla="*/ 3160999 w 3960000"/>
              <a:gd name="connsiteY2-608" fmla="*/ 1374274 h 3960000"/>
              <a:gd name="connsiteX3-609" fmla="*/ 2496208 w 3960000"/>
              <a:gd name="connsiteY3-610" fmla="*/ 770986 h 3960000"/>
              <a:gd name="connsiteX4-611" fmla="*/ 1921633 w 3960000"/>
              <a:gd name="connsiteY4-612" fmla="*/ 1292845 h 3960000"/>
              <a:gd name="connsiteX5-613" fmla="*/ 1942445 w 3960000"/>
              <a:gd name="connsiteY5-614" fmla="*/ 1570340 h 3960000"/>
              <a:gd name="connsiteX6-615" fmla="*/ 815277 w 3960000"/>
              <a:gd name="connsiteY6-616" fmla="*/ 836121 h 3960000"/>
              <a:gd name="connsiteX7-617" fmla="*/ 934030 w 3960000"/>
              <a:gd name="connsiteY7-618" fmla="*/ 1745738 h 3960000"/>
              <a:gd name="connsiteX8-619" fmla="*/ 644257 w 3960000"/>
              <a:gd name="connsiteY8-620" fmla="*/ 1555506 h 3960000"/>
              <a:gd name="connsiteX9-621" fmla="*/ 1111709 w 3960000"/>
              <a:gd name="connsiteY9-622" fmla="*/ 2257108 h 3960000"/>
              <a:gd name="connsiteX10-623" fmla="*/ 856023 w 3960000"/>
              <a:gd name="connsiteY10-624" fmla="*/ 2244108 h 3960000"/>
              <a:gd name="connsiteX11-625" fmla="*/ 1402064 w 3960000"/>
              <a:gd name="connsiteY11-626" fmla="*/ 2660137 h 3960000"/>
              <a:gd name="connsiteX12-627" fmla="*/ 552668 w 3960000"/>
              <a:gd name="connsiteY12-628" fmla="*/ 2902822 h 3960000"/>
              <a:gd name="connsiteX13-629" fmla="*/ 1978439 w 3960000"/>
              <a:gd name="connsiteY13-630" fmla="*/ 3093502 h 3960000"/>
              <a:gd name="connsiteX14-631" fmla="*/ 3053184 w 3960000"/>
              <a:gd name="connsiteY14-632" fmla="*/ 2031759 h 3960000"/>
              <a:gd name="connsiteX15-633" fmla="*/ 3207849 w 3960000"/>
              <a:gd name="connsiteY15-634" fmla="*/ 1493166 h 3960000"/>
              <a:gd name="connsiteX16-635" fmla="*/ 3449507 w 3960000"/>
              <a:gd name="connsiteY16-636" fmla="*/ 1170564 h 3960000"/>
              <a:gd name="connsiteX17-637" fmla="*/ 3140091 w 3960000"/>
              <a:gd name="connsiteY17-638" fmla="*/ 1227260 h 3960000"/>
              <a:gd name="connsiteX18-639" fmla="*/ 3324107 w 3960000"/>
              <a:gd name="connsiteY18-640" fmla="*/ 851504 h 3960000"/>
              <a:gd name="connsiteX19-641" fmla="*/ 2995677 w 3960000"/>
              <a:gd name="connsiteY19-642" fmla="*/ 1008938 h 3960000"/>
              <a:gd name="connsiteX20-643" fmla="*/ 2496208 w 3960000"/>
              <a:gd name="connsiteY20-644" fmla="*/ 770986 h 3960000"/>
              <a:gd name="connsiteX21-645" fmla="*/ 308009 w 3960000"/>
              <a:gd name="connsiteY21-646" fmla="*/ 0 h 3960000"/>
              <a:gd name="connsiteX22-647" fmla="*/ 3651991 w 3960000"/>
              <a:gd name="connsiteY22-648" fmla="*/ 0 h 3960000"/>
              <a:gd name="connsiteX23-649" fmla="*/ 3960000 w 3960000"/>
              <a:gd name="connsiteY23-650" fmla="*/ 308009 h 3960000"/>
              <a:gd name="connsiteX24-651" fmla="*/ 3960000 w 3960000"/>
              <a:gd name="connsiteY24-652" fmla="*/ 3651991 h 3960000"/>
              <a:gd name="connsiteX25-653" fmla="*/ 3651991 w 3960000"/>
              <a:gd name="connsiteY25-654" fmla="*/ 3960000 h 3960000"/>
              <a:gd name="connsiteX26-655" fmla="*/ 308009 w 3960000"/>
              <a:gd name="connsiteY26-656" fmla="*/ 3960000 h 3960000"/>
              <a:gd name="connsiteX27-657" fmla="*/ 0 w 3960000"/>
              <a:gd name="connsiteY27-658" fmla="*/ 3651991 h 3960000"/>
              <a:gd name="connsiteX28-659" fmla="*/ 0 w 3960000"/>
              <a:gd name="connsiteY28-660" fmla="*/ 308009 h 3960000"/>
              <a:gd name="connsiteX29-661" fmla="*/ 308009 w 3960000"/>
              <a:gd name="connsiteY29-662" fmla="*/ 0 h 3960000"/>
              <a:gd name="connsiteX0-663" fmla="*/ 3160999 w 3960000"/>
              <a:gd name="connsiteY0-664" fmla="*/ 1374274 h 3960000"/>
              <a:gd name="connsiteX1-665" fmla="*/ 3155132 w 3960000"/>
              <a:gd name="connsiteY1-666" fmla="*/ 1419362 h 3960000"/>
              <a:gd name="connsiteX2-667" fmla="*/ 3160999 w 3960000"/>
              <a:gd name="connsiteY2-668" fmla="*/ 1374274 h 3960000"/>
              <a:gd name="connsiteX3-669" fmla="*/ 2496208 w 3960000"/>
              <a:gd name="connsiteY3-670" fmla="*/ 770986 h 3960000"/>
              <a:gd name="connsiteX4-671" fmla="*/ 1921633 w 3960000"/>
              <a:gd name="connsiteY4-672" fmla="*/ 1292845 h 3960000"/>
              <a:gd name="connsiteX5-673" fmla="*/ 1942445 w 3960000"/>
              <a:gd name="connsiteY5-674" fmla="*/ 1570340 h 3960000"/>
              <a:gd name="connsiteX6-675" fmla="*/ 815277 w 3960000"/>
              <a:gd name="connsiteY6-676" fmla="*/ 836121 h 3960000"/>
              <a:gd name="connsiteX7-677" fmla="*/ 965659 w 3960000"/>
              <a:gd name="connsiteY7-678" fmla="*/ 1735195 h 3960000"/>
              <a:gd name="connsiteX8-679" fmla="*/ 644257 w 3960000"/>
              <a:gd name="connsiteY8-680" fmla="*/ 1555506 h 3960000"/>
              <a:gd name="connsiteX9-681" fmla="*/ 1111709 w 3960000"/>
              <a:gd name="connsiteY9-682" fmla="*/ 2257108 h 3960000"/>
              <a:gd name="connsiteX10-683" fmla="*/ 856023 w 3960000"/>
              <a:gd name="connsiteY10-684" fmla="*/ 2244108 h 3960000"/>
              <a:gd name="connsiteX11-685" fmla="*/ 1402064 w 3960000"/>
              <a:gd name="connsiteY11-686" fmla="*/ 2660137 h 3960000"/>
              <a:gd name="connsiteX12-687" fmla="*/ 552668 w 3960000"/>
              <a:gd name="connsiteY12-688" fmla="*/ 2902822 h 3960000"/>
              <a:gd name="connsiteX13-689" fmla="*/ 1978439 w 3960000"/>
              <a:gd name="connsiteY13-690" fmla="*/ 3093502 h 3960000"/>
              <a:gd name="connsiteX14-691" fmla="*/ 3053184 w 3960000"/>
              <a:gd name="connsiteY14-692" fmla="*/ 2031759 h 3960000"/>
              <a:gd name="connsiteX15-693" fmla="*/ 3207849 w 3960000"/>
              <a:gd name="connsiteY15-694" fmla="*/ 1493166 h 3960000"/>
              <a:gd name="connsiteX16-695" fmla="*/ 3449507 w 3960000"/>
              <a:gd name="connsiteY16-696" fmla="*/ 1170564 h 3960000"/>
              <a:gd name="connsiteX17-697" fmla="*/ 3140091 w 3960000"/>
              <a:gd name="connsiteY17-698" fmla="*/ 1227260 h 3960000"/>
              <a:gd name="connsiteX18-699" fmla="*/ 3324107 w 3960000"/>
              <a:gd name="connsiteY18-700" fmla="*/ 851504 h 3960000"/>
              <a:gd name="connsiteX19-701" fmla="*/ 2995677 w 3960000"/>
              <a:gd name="connsiteY19-702" fmla="*/ 1008938 h 3960000"/>
              <a:gd name="connsiteX20-703" fmla="*/ 2496208 w 3960000"/>
              <a:gd name="connsiteY20-704" fmla="*/ 770986 h 3960000"/>
              <a:gd name="connsiteX21-705" fmla="*/ 308009 w 3960000"/>
              <a:gd name="connsiteY21-706" fmla="*/ 0 h 3960000"/>
              <a:gd name="connsiteX22-707" fmla="*/ 3651991 w 3960000"/>
              <a:gd name="connsiteY22-708" fmla="*/ 0 h 3960000"/>
              <a:gd name="connsiteX23-709" fmla="*/ 3960000 w 3960000"/>
              <a:gd name="connsiteY23-710" fmla="*/ 308009 h 3960000"/>
              <a:gd name="connsiteX24-711" fmla="*/ 3960000 w 3960000"/>
              <a:gd name="connsiteY24-712" fmla="*/ 3651991 h 3960000"/>
              <a:gd name="connsiteX25-713" fmla="*/ 3651991 w 3960000"/>
              <a:gd name="connsiteY25-714" fmla="*/ 3960000 h 3960000"/>
              <a:gd name="connsiteX26-715" fmla="*/ 308009 w 3960000"/>
              <a:gd name="connsiteY26-716" fmla="*/ 3960000 h 3960000"/>
              <a:gd name="connsiteX27-717" fmla="*/ 0 w 3960000"/>
              <a:gd name="connsiteY27-718" fmla="*/ 3651991 h 3960000"/>
              <a:gd name="connsiteX28-719" fmla="*/ 0 w 3960000"/>
              <a:gd name="connsiteY28-720" fmla="*/ 308009 h 3960000"/>
              <a:gd name="connsiteX29-721" fmla="*/ 308009 w 3960000"/>
              <a:gd name="connsiteY29-722" fmla="*/ 0 h 3960000"/>
              <a:gd name="connsiteX0-723" fmla="*/ 3160999 w 3960000"/>
              <a:gd name="connsiteY0-724" fmla="*/ 1374274 h 3960000"/>
              <a:gd name="connsiteX1-725" fmla="*/ 3155132 w 3960000"/>
              <a:gd name="connsiteY1-726" fmla="*/ 1419362 h 3960000"/>
              <a:gd name="connsiteX2-727" fmla="*/ 3160999 w 3960000"/>
              <a:gd name="connsiteY2-728" fmla="*/ 1374274 h 3960000"/>
              <a:gd name="connsiteX3-729" fmla="*/ 2496208 w 3960000"/>
              <a:gd name="connsiteY3-730" fmla="*/ 770986 h 3960000"/>
              <a:gd name="connsiteX4-731" fmla="*/ 1921633 w 3960000"/>
              <a:gd name="connsiteY4-732" fmla="*/ 1292845 h 3960000"/>
              <a:gd name="connsiteX5-733" fmla="*/ 1942445 w 3960000"/>
              <a:gd name="connsiteY5-734" fmla="*/ 1570340 h 3960000"/>
              <a:gd name="connsiteX6-735" fmla="*/ 815277 w 3960000"/>
              <a:gd name="connsiteY6-736" fmla="*/ 836121 h 3960000"/>
              <a:gd name="connsiteX7-737" fmla="*/ 965659 w 3960000"/>
              <a:gd name="connsiteY7-738" fmla="*/ 1735195 h 3960000"/>
              <a:gd name="connsiteX8-739" fmla="*/ 644257 w 3960000"/>
              <a:gd name="connsiteY8-740" fmla="*/ 1555506 h 3960000"/>
              <a:gd name="connsiteX9-741" fmla="*/ 1196057 w 3960000"/>
              <a:gd name="connsiteY9-742" fmla="*/ 2257108 h 3960000"/>
              <a:gd name="connsiteX10-743" fmla="*/ 856023 w 3960000"/>
              <a:gd name="connsiteY10-744" fmla="*/ 2244108 h 3960000"/>
              <a:gd name="connsiteX11-745" fmla="*/ 1402064 w 3960000"/>
              <a:gd name="connsiteY11-746" fmla="*/ 2660137 h 3960000"/>
              <a:gd name="connsiteX12-747" fmla="*/ 552668 w 3960000"/>
              <a:gd name="connsiteY12-748" fmla="*/ 2902822 h 3960000"/>
              <a:gd name="connsiteX13-749" fmla="*/ 1978439 w 3960000"/>
              <a:gd name="connsiteY13-750" fmla="*/ 3093502 h 3960000"/>
              <a:gd name="connsiteX14-751" fmla="*/ 3053184 w 3960000"/>
              <a:gd name="connsiteY14-752" fmla="*/ 2031759 h 3960000"/>
              <a:gd name="connsiteX15-753" fmla="*/ 3207849 w 3960000"/>
              <a:gd name="connsiteY15-754" fmla="*/ 1493166 h 3960000"/>
              <a:gd name="connsiteX16-755" fmla="*/ 3449507 w 3960000"/>
              <a:gd name="connsiteY16-756" fmla="*/ 1170564 h 3960000"/>
              <a:gd name="connsiteX17-757" fmla="*/ 3140091 w 3960000"/>
              <a:gd name="connsiteY17-758" fmla="*/ 1227260 h 3960000"/>
              <a:gd name="connsiteX18-759" fmla="*/ 3324107 w 3960000"/>
              <a:gd name="connsiteY18-760" fmla="*/ 851504 h 3960000"/>
              <a:gd name="connsiteX19-761" fmla="*/ 2995677 w 3960000"/>
              <a:gd name="connsiteY19-762" fmla="*/ 1008938 h 3960000"/>
              <a:gd name="connsiteX20-763" fmla="*/ 2496208 w 3960000"/>
              <a:gd name="connsiteY20-764" fmla="*/ 770986 h 3960000"/>
              <a:gd name="connsiteX21-765" fmla="*/ 308009 w 3960000"/>
              <a:gd name="connsiteY21-766" fmla="*/ 0 h 3960000"/>
              <a:gd name="connsiteX22-767" fmla="*/ 3651991 w 3960000"/>
              <a:gd name="connsiteY22-768" fmla="*/ 0 h 3960000"/>
              <a:gd name="connsiteX23-769" fmla="*/ 3960000 w 3960000"/>
              <a:gd name="connsiteY23-770" fmla="*/ 308009 h 3960000"/>
              <a:gd name="connsiteX24-771" fmla="*/ 3960000 w 3960000"/>
              <a:gd name="connsiteY24-772" fmla="*/ 3651991 h 3960000"/>
              <a:gd name="connsiteX25-773" fmla="*/ 3651991 w 3960000"/>
              <a:gd name="connsiteY25-774" fmla="*/ 3960000 h 3960000"/>
              <a:gd name="connsiteX26-775" fmla="*/ 308009 w 3960000"/>
              <a:gd name="connsiteY26-776" fmla="*/ 3960000 h 3960000"/>
              <a:gd name="connsiteX27-777" fmla="*/ 0 w 3960000"/>
              <a:gd name="connsiteY27-778" fmla="*/ 3651991 h 3960000"/>
              <a:gd name="connsiteX28-779" fmla="*/ 0 w 3960000"/>
              <a:gd name="connsiteY28-780" fmla="*/ 308009 h 3960000"/>
              <a:gd name="connsiteX29-781" fmla="*/ 308009 w 3960000"/>
              <a:gd name="connsiteY29-782" fmla="*/ 0 h 3960000"/>
              <a:gd name="connsiteX0-783" fmla="*/ 3160999 w 3960000"/>
              <a:gd name="connsiteY0-784" fmla="*/ 1374274 h 3960000"/>
              <a:gd name="connsiteX1-785" fmla="*/ 3155132 w 3960000"/>
              <a:gd name="connsiteY1-786" fmla="*/ 1419362 h 3960000"/>
              <a:gd name="connsiteX2-787" fmla="*/ 3160999 w 3960000"/>
              <a:gd name="connsiteY2-788" fmla="*/ 1374274 h 3960000"/>
              <a:gd name="connsiteX3-789" fmla="*/ 2496208 w 3960000"/>
              <a:gd name="connsiteY3-790" fmla="*/ 770986 h 3960000"/>
              <a:gd name="connsiteX4-791" fmla="*/ 1921633 w 3960000"/>
              <a:gd name="connsiteY4-792" fmla="*/ 1292845 h 3960000"/>
              <a:gd name="connsiteX5-793" fmla="*/ 1942445 w 3960000"/>
              <a:gd name="connsiteY5-794" fmla="*/ 1570340 h 3960000"/>
              <a:gd name="connsiteX6-795" fmla="*/ 815277 w 3960000"/>
              <a:gd name="connsiteY6-796" fmla="*/ 836121 h 3960000"/>
              <a:gd name="connsiteX7-797" fmla="*/ 965659 w 3960000"/>
              <a:gd name="connsiteY7-798" fmla="*/ 1735195 h 3960000"/>
              <a:gd name="connsiteX8-799" fmla="*/ 644257 w 3960000"/>
              <a:gd name="connsiteY8-800" fmla="*/ 1555506 h 3960000"/>
              <a:gd name="connsiteX9-801" fmla="*/ 1196057 w 3960000"/>
              <a:gd name="connsiteY9-802" fmla="*/ 2257108 h 3960000"/>
              <a:gd name="connsiteX10-803" fmla="*/ 856023 w 3960000"/>
              <a:gd name="connsiteY10-804" fmla="*/ 2244108 h 3960000"/>
              <a:gd name="connsiteX11-805" fmla="*/ 1486410 w 3960000"/>
              <a:gd name="connsiteY11-806" fmla="*/ 2607420 h 3960000"/>
              <a:gd name="connsiteX12-807" fmla="*/ 552668 w 3960000"/>
              <a:gd name="connsiteY12-808" fmla="*/ 2902822 h 3960000"/>
              <a:gd name="connsiteX13-809" fmla="*/ 1978439 w 3960000"/>
              <a:gd name="connsiteY13-810" fmla="*/ 3093502 h 3960000"/>
              <a:gd name="connsiteX14-811" fmla="*/ 3053184 w 3960000"/>
              <a:gd name="connsiteY14-812" fmla="*/ 2031759 h 3960000"/>
              <a:gd name="connsiteX15-813" fmla="*/ 3207849 w 3960000"/>
              <a:gd name="connsiteY15-814" fmla="*/ 1493166 h 3960000"/>
              <a:gd name="connsiteX16-815" fmla="*/ 3449507 w 3960000"/>
              <a:gd name="connsiteY16-816" fmla="*/ 1170564 h 3960000"/>
              <a:gd name="connsiteX17-817" fmla="*/ 3140091 w 3960000"/>
              <a:gd name="connsiteY17-818" fmla="*/ 1227260 h 3960000"/>
              <a:gd name="connsiteX18-819" fmla="*/ 3324107 w 3960000"/>
              <a:gd name="connsiteY18-820" fmla="*/ 851504 h 3960000"/>
              <a:gd name="connsiteX19-821" fmla="*/ 2995677 w 3960000"/>
              <a:gd name="connsiteY19-822" fmla="*/ 1008938 h 3960000"/>
              <a:gd name="connsiteX20-823" fmla="*/ 2496208 w 3960000"/>
              <a:gd name="connsiteY20-824" fmla="*/ 770986 h 3960000"/>
              <a:gd name="connsiteX21-825" fmla="*/ 308009 w 3960000"/>
              <a:gd name="connsiteY21-826" fmla="*/ 0 h 3960000"/>
              <a:gd name="connsiteX22-827" fmla="*/ 3651991 w 3960000"/>
              <a:gd name="connsiteY22-828" fmla="*/ 0 h 3960000"/>
              <a:gd name="connsiteX23-829" fmla="*/ 3960000 w 3960000"/>
              <a:gd name="connsiteY23-830" fmla="*/ 308009 h 3960000"/>
              <a:gd name="connsiteX24-831" fmla="*/ 3960000 w 3960000"/>
              <a:gd name="connsiteY24-832" fmla="*/ 3651991 h 3960000"/>
              <a:gd name="connsiteX25-833" fmla="*/ 3651991 w 3960000"/>
              <a:gd name="connsiteY25-834" fmla="*/ 3960000 h 3960000"/>
              <a:gd name="connsiteX26-835" fmla="*/ 308009 w 3960000"/>
              <a:gd name="connsiteY26-836" fmla="*/ 3960000 h 3960000"/>
              <a:gd name="connsiteX27-837" fmla="*/ 0 w 3960000"/>
              <a:gd name="connsiteY27-838" fmla="*/ 3651991 h 3960000"/>
              <a:gd name="connsiteX28-839" fmla="*/ 0 w 3960000"/>
              <a:gd name="connsiteY28-840" fmla="*/ 308009 h 3960000"/>
              <a:gd name="connsiteX29-841" fmla="*/ 308009 w 3960000"/>
              <a:gd name="connsiteY29-842" fmla="*/ 0 h 3960000"/>
              <a:gd name="connsiteX0-843" fmla="*/ 3160999 w 3960000"/>
              <a:gd name="connsiteY0-844" fmla="*/ 1374274 h 3960000"/>
              <a:gd name="connsiteX1-845" fmla="*/ 3155132 w 3960000"/>
              <a:gd name="connsiteY1-846" fmla="*/ 1419362 h 3960000"/>
              <a:gd name="connsiteX2-847" fmla="*/ 3160999 w 3960000"/>
              <a:gd name="connsiteY2-848" fmla="*/ 1374274 h 3960000"/>
              <a:gd name="connsiteX3-849" fmla="*/ 2496208 w 3960000"/>
              <a:gd name="connsiteY3-850" fmla="*/ 770986 h 3960000"/>
              <a:gd name="connsiteX4-851" fmla="*/ 1921633 w 3960000"/>
              <a:gd name="connsiteY4-852" fmla="*/ 1292845 h 3960000"/>
              <a:gd name="connsiteX5-853" fmla="*/ 1942445 w 3960000"/>
              <a:gd name="connsiteY5-854" fmla="*/ 1570340 h 3960000"/>
              <a:gd name="connsiteX6-855" fmla="*/ 815277 w 3960000"/>
              <a:gd name="connsiteY6-856" fmla="*/ 836121 h 3960000"/>
              <a:gd name="connsiteX7-857" fmla="*/ 965659 w 3960000"/>
              <a:gd name="connsiteY7-858" fmla="*/ 1735195 h 3960000"/>
              <a:gd name="connsiteX8-859" fmla="*/ 644257 w 3960000"/>
              <a:gd name="connsiteY8-860" fmla="*/ 1555506 h 3960000"/>
              <a:gd name="connsiteX9-861" fmla="*/ 1196057 w 3960000"/>
              <a:gd name="connsiteY9-862" fmla="*/ 2257108 h 3960000"/>
              <a:gd name="connsiteX10-863" fmla="*/ 813848 w 3960000"/>
              <a:gd name="connsiteY10-864" fmla="*/ 2296824 h 3960000"/>
              <a:gd name="connsiteX11-865" fmla="*/ 1486410 w 3960000"/>
              <a:gd name="connsiteY11-866" fmla="*/ 2607420 h 3960000"/>
              <a:gd name="connsiteX12-867" fmla="*/ 552668 w 3960000"/>
              <a:gd name="connsiteY12-868" fmla="*/ 2902822 h 3960000"/>
              <a:gd name="connsiteX13-869" fmla="*/ 1978439 w 3960000"/>
              <a:gd name="connsiteY13-870" fmla="*/ 3093502 h 3960000"/>
              <a:gd name="connsiteX14-871" fmla="*/ 3053184 w 3960000"/>
              <a:gd name="connsiteY14-872" fmla="*/ 2031759 h 3960000"/>
              <a:gd name="connsiteX15-873" fmla="*/ 3207849 w 3960000"/>
              <a:gd name="connsiteY15-874" fmla="*/ 1493166 h 3960000"/>
              <a:gd name="connsiteX16-875" fmla="*/ 3449507 w 3960000"/>
              <a:gd name="connsiteY16-876" fmla="*/ 1170564 h 3960000"/>
              <a:gd name="connsiteX17-877" fmla="*/ 3140091 w 3960000"/>
              <a:gd name="connsiteY17-878" fmla="*/ 1227260 h 3960000"/>
              <a:gd name="connsiteX18-879" fmla="*/ 3324107 w 3960000"/>
              <a:gd name="connsiteY18-880" fmla="*/ 851504 h 3960000"/>
              <a:gd name="connsiteX19-881" fmla="*/ 2995677 w 3960000"/>
              <a:gd name="connsiteY19-882" fmla="*/ 1008938 h 3960000"/>
              <a:gd name="connsiteX20-883" fmla="*/ 2496208 w 3960000"/>
              <a:gd name="connsiteY20-884" fmla="*/ 770986 h 3960000"/>
              <a:gd name="connsiteX21-885" fmla="*/ 308009 w 3960000"/>
              <a:gd name="connsiteY21-886" fmla="*/ 0 h 3960000"/>
              <a:gd name="connsiteX22-887" fmla="*/ 3651991 w 3960000"/>
              <a:gd name="connsiteY22-888" fmla="*/ 0 h 3960000"/>
              <a:gd name="connsiteX23-889" fmla="*/ 3960000 w 3960000"/>
              <a:gd name="connsiteY23-890" fmla="*/ 308009 h 3960000"/>
              <a:gd name="connsiteX24-891" fmla="*/ 3960000 w 3960000"/>
              <a:gd name="connsiteY24-892" fmla="*/ 3651991 h 3960000"/>
              <a:gd name="connsiteX25-893" fmla="*/ 3651991 w 3960000"/>
              <a:gd name="connsiteY25-894" fmla="*/ 3960000 h 3960000"/>
              <a:gd name="connsiteX26-895" fmla="*/ 308009 w 3960000"/>
              <a:gd name="connsiteY26-896" fmla="*/ 3960000 h 3960000"/>
              <a:gd name="connsiteX27-897" fmla="*/ 0 w 3960000"/>
              <a:gd name="connsiteY27-898" fmla="*/ 3651991 h 3960000"/>
              <a:gd name="connsiteX28-899" fmla="*/ 0 w 3960000"/>
              <a:gd name="connsiteY28-900" fmla="*/ 308009 h 3960000"/>
              <a:gd name="connsiteX29-901" fmla="*/ 308009 w 3960000"/>
              <a:gd name="connsiteY29-902" fmla="*/ 0 h 3960000"/>
              <a:gd name="connsiteX0-903" fmla="*/ 3160999 w 3960000"/>
              <a:gd name="connsiteY0-904" fmla="*/ 1374274 h 3960000"/>
              <a:gd name="connsiteX1-905" fmla="*/ 3155132 w 3960000"/>
              <a:gd name="connsiteY1-906" fmla="*/ 1419362 h 3960000"/>
              <a:gd name="connsiteX2-907" fmla="*/ 3160999 w 3960000"/>
              <a:gd name="connsiteY2-908" fmla="*/ 1374274 h 3960000"/>
              <a:gd name="connsiteX3-909" fmla="*/ 2496208 w 3960000"/>
              <a:gd name="connsiteY3-910" fmla="*/ 770986 h 3960000"/>
              <a:gd name="connsiteX4-911" fmla="*/ 1921633 w 3960000"/>
              <a:gd name="connsiteY4-912" fmla="*/ 1292845 h 3960000"/>
              <a:gd name="connsiteX5-913" fmla="*/ 1942445 w 3960000"/>
              <a:gd name="connsiteY5-914" fmla="*/ 1570340 h 3960000"/>
              <a:gd name="connsiteX6-915" fmla="*/ 815277 w 3960000"/>
              <a:gd name="connsiteY6-916" fmla="*/ 836121 h 3960000"/>
              <a:gd name="connsiteX7-917" fmla="*/ 965659 w 3960000"/>
              <a:gd name="connsiteY7-918" fmla="*/ 1735195 h 3960000"/>
              <a:gd name="connsiteX8-919" fmla="*/ 570453 w 3960000"/>
              <a:gd name="connsiteY8-920" fmla="*/ 1629310 h 3960000"/>
              <a:gd name="connsiteX9-921" fmla="*/ 1196057 w 3960000"/>
              <a:gd name="connsiteY9-922" fmla="*/ 2257108 h 3960000"/>
              <a:gd name="connsiteX10-923" fmla="*/ 813848 w 3960000"/>
              <a:gd name="connsiteY10-924" fmla="*/ 2296824 h 3960000"/>
              <a:gd name="connsiteX11-925" fmla="*/ 1486410 w 3960000"/>
              <a:gd name="connsiteY11-926" fmla="*/ 2607420 h 3960000"/>
              <a:gd name="connsiteX12-927" fmla="*/ 552668 w 3960000"/>
              <a:gd name="connsiteY12-928" fmla="*/ 2902822 h 3960000"/>
              <a:gd name="connsiteX13-929" fmla="*/ 1978439 w 3960000"/>
              <a:gd name="connsiteY13-930" fmla="*/ 3093502 h 3960000"/>
              <a:gd name="connsiteX14-931" fmla="*/ 3053184 w 3960000"/>
              <a:gd name="connsiteY14-932" fmla="*/ 2031759 h 3960000"/>
              <a:gd name="connsiteX15-933" fmla="*/ 3207849 w 3960000"/>
              <a:gd name="connsiteY15-934" fmla="*/ 1493166 h 3960000"/>
              <a:gd name="connsiteX16-935" fmla="*/ 3449507 w 3960000"/>
              <a:gd name="connsiteY16-936" fmla="*/ 1170564 h 3960000"/>
              <a:gd name="connsiteX17-937" fmla="*/ 3140091 w 3960000"/>
              <a:gd name="connsiteY17-938" fmla="*/ 1227260 h 3960000"/>
              <a:gd name="connsiteX18-939" fmla="*/ 3324107 w 3960000"/>
              <a:gd name="connsiteY18-940" fmla="*/ 851504 h 3960000"/>
              <a:gd name="connsiteX19-941" fmla="*/ 2995677 w 3960000"/>
              <a:gd name="connsiteY19-942" fmla="*/ 1008938 h 3960000"/>
              <a:gd name="connsiteX20-943" fmla="*/ 2496208 w 3960000"/>
              <a:gd name="connsiteY20-944" fmla="*/ 770986 h 3960000"/>
              <a:gd name="connsiteX21-945" fmla="*/ 308009 w 3960000"/>
              <a:gd name="connsiteY21-946" fmla="*/ 0 h 3960000"/>
              <a:gd name="connsiteX22-947" fmla="*/ 3651991 w 3960000"/>
              <a:gd name="connsiteY22-948" fmla="*/ 0 h 3960000"/>
              <a:gd name="connsiteX23-949" fmla="*/ 3960000 w 3960000"/>
              <a:gd name="connsiteY23-950" fmla="*/ 308009 h 3960000"/>
              <a:gd name="connsiteX24-951" fmla="*/ 3960000 w 3960000"/>
              <a:gd name="connsiteY24-952" fmla="*/ 3651991 h 3960000"/>
              <a:gd name="connsiteX25-953" fmla="*/ 3651991 w 3960000"/>
              <a:gd name="connsiteY25-954" fmla="*/ 3960000 h 3960000"/>
              <a:gd name="connsiteX26-955" fmla="*/ 308009 w 3960000"/>
              <a:gd name="connsiteY26-956" fmla="*/ 3960000 h 3960000"/>
              <a:gd name="connsiteX27-957" fmla="*/ 0 w 3960000"/>
              <a:gd name="connsiteY27-958" fmla="*/ 3651991 h 3960000"/>
              <a:gd name="connsiteX28-959" fmla="*/ 0 w 3960000"/>
              <a:gd name="connsiteY28-960" fmla="*/ 308009 h 3960000"/>
              <a:gd name="connsiteX29-961" fmla="*/ 308009 w 3960000"/>
              <a:gd name="connsiteY29-962" fmla="*/ 0 h 3960000"/>
              <a:gd name="connsiteX0-963" fmla="*/ 3160999 w 3960000"/>
              <a:gd name="connsiteY0-964" fmla="*/ 1374274 h 3960000"/>
              <a:gd name="connsiteX1-965" fmla="*/ 3155132 w 3960000"/>
              <a:gd name="connsiteY1-966" fmla="*/ 1419362 h 3960000"/>
              <a:gd name="connsiteX2-967" fmla="*/ 3160999 w 3960000"/>
              <a:gd name="connsiteY2-968" fmla="*/ 1374274 h 3960000"/>
              <a:gd name="connsiteX3-969" fmla="*/ 2496208 w 3960000"/>
              <a:gd name="connsiteY3-970" fmla="*/ 770986 h 3960000"/>
              <a:gd name="connsiteX4-971" fmla="*/ 1921633 w 3960000"/>
              <a:gd name="connsiteY4-972" fmla="*/ 1292845 h 3960000"/>
              <a:gd name="connsiteX5-973" fmla="*/ 1942445 w 3960000"/>
              <a:gd name="connsiteY5-974" fmla="*/ 1570340 h 3960000"/>
              <a:gd name="connsiteX6-975" fmla="*/ 815277 w 3960000"/>
              <a:gd name="connsiteY6-976" fmla="*/ 836121 h 3960000"/>
              <a:gd name="connsiteX7-977" fmla="*/ 965659 w 3960000"/>
              <a:gd name="connsiteY7-978" fmla="*/ 1735195 h 3960000"/>
              <a:gd name="connsiteX8-979" fmla="*/ 570453 w 3960000"/>
              <a:gd name="connsiteY8-980" fmla="*/ 1629310 h 3960000"/>
              <a:gd name="connsiteX9-981" fmla="*/ 1196057 w 3960000"/>
              <a:gd name="connsiteY9-982" fmla="*/ 2257108 h 3960000"/>
              <a:gd name="connsiteX10-983" fmla="*/ 813848 w 3960000"/>
              <a:gd name="connsiteY10-984" fmla="*/ 2296824 h 3960000"/>
              <a:gd name="connsiteX11-985" fmla="*/ 1486410 w 3960000"/>
              <a:gd name="connsiteY11-986" fmla="*/ 2607420 h 3960000"/>
              <a:gd name="connsiteX12-987" fmla="*/ 489408 w 3960000"/>
              <a:gd name="connsiteY12-988" fmla="*/ 2829018 h 3960000"/>
              <a:gd name="connsiteX13-989" fmla="*/ 1978439 w 3960000"/>
              <a:gd name="connsiteY13-990" fmla="*/ 3093502 h 3960000"/>
              <a:gd name="connsiteX14-991" fmla="*/ 3053184 w 3960000"/>
              <a:gd name="connsiteY14-992" fmla="*/ 2031759 h 3960000"/>
              <a:gd name="connsiteX15-993" fmla="*/ 3207849 w 3960000"/>
              <a:gd name="connsiteY15-994" fmla="*/ 1493166 h 3960000"/>
              <a:gd name="connsiteX16-995" fmla="*/ 3449507 w 3960000"/>
              <a:gd name="connsiteY16-996" fmla="*/ 1170564 h 3960000"/>
              <a:gd name="connsiteX17-997" fmla="*/ 3140091 w 3960000"/>
              <a:gd name="connsiteY17-998" fmla="*/ 1227260 h 3960000"/>
              <a:gd name="connsiteX18-999" fmla="*/ 3324107 w 3960000"/>
              <a:gd name="connsiteY18-1000" fmla="*/ 851504 h 3960000"/>
              <a:gd name="connsiteX19-1001" fmla="*/ 2995677 w 3960000"/>
              <a:gd name="connsiteY19-1002" fmla="*/ 1008938 h 3960000"/>
              <a:gd name="connsiteX20-1003" fmla="*/ 2496208 w 3960000"/>
              <a:gd name="connsiteY20-1004" fmla="*/ 770986 h 3960000"/>
              <a:gd name="connsiteX21-1005" fmla="*/ 308009 w 3960000"/>
              <a:gd name="connsiteY21-1006" fmla="*/ 0 h 3960000"/>
              <a:gd name="connsiteX22-1007" fmla="*/ 3651991 w 3960000"/>
              <a:gd name="connsiteY22-1008" fmla="*/ 0 h 3960000"/>
              <a:gd name="connsiteX23-1009" fmla="*/ 3960000 w 3960000"/>
              <a:gd name="connsiteY23-1010" fmla="*/ 308009 h 3960000"/>
              <a:gd name="connsiteX24-1011" fmla="*/ 3960000 w 3960000"/>
              <a:gd name="connsiteY24-1012" fmla="*/ 3651991 h 3960000"/>
              <a:gd name="connsiteX25-1013" fmla="*/ 3651991 w 3960000"/>
              <a:gd name="connsiteY25-1014" fmla="*/ 3960000 h 3960000"/>
              <a:gd name="connsiteX26-1015" fmla="*/ 308009 w 3960000"/>
              <a:gd name="connsiteY26-1016" fmla="*/ 3960000 h 3960000"/>
              <a:gd name="connsiteX27-1017" fmla="*/ 0 w 3960000"/>
              <a:gd name="connsiteY27-1018" fmla="*/ 3651991 h 3960000"/>
              <a:gd name="connsiteX28-1019" fmla="*/ 0 w 3960000"/>
              <a:gd name="connsiteY28-1020" fmla="*/ 308009 h 3960000"/>
              <a:gd name="connsiteX29-1021" fmla="*/ 308009 w 3960000"/>
              <a:gd name="connsiteY29-1022" fmla="*/ 0 h 3960000"/>
              <a:gd name="connsiteX0-1023" fmla="*/ 3160999 w 3960000"/>
              <a:gd name="connsiteY0-1024" fmla="*/ 1374274 h 3960000"/>
              <a:gd name="connsiteX1-1025" fmla="*/ 3155132 w 3960000"/>
              <a:gd name="connsiteY1-1026" fmla="*/ 1419362 h 3960000"/>
              <a:gd name="connsiteX2-1027" fmla="*/ 3160999 w 3960000"/>
              <a:gd name="connsiteY2-1028" fmla="*/ 1374274 h 3960000"/>
              <a:gd name="connsiteX3-1029" fmla="*/ 2496208 w 3960000"/>
              <a:gd name="connsiteY3-1030" fmla="*/ 770986 h 3960000"/>
              <a:gd name="connsiteX4-1031" fmla="*/ 1921633 w 3960000"/>
              <a:gd name="connsiteY4-1032" fmla="*/ 1292845 h 3960000"/>
              <a:gd name="connsiteX5-1033" fmla="*/ 1942445 w 3960000"/>
              <a:gd name="connsiteY5-1034" fmla="*/ 1570340 h 3960000"/>
              <a:gd name="connsiteX6-1035" fmla="*/ 815277 w 3960000"/>
              <a:gd name="connsiteY6-1036" fmla="*/ 836121 h 3960000"/>
              <a:gd name="connsiteX7-1037" fmla="*/ 965659 w 3960000"/>
              <a:gd name="connsiteY7-1038" fmla="*/ 1735195 h 3960000"/>
              <a:gd name="connsiteX8-1039" fmla="*/ 570453 w 3960000"/>
              <a:gd name="connsiteY8-1040" fmla="*/ 1629310 h 3960000"/>
              <a:gd name="connsiteX9-1041" fmla="*/ 1196057 w 3960000"/>
              <a:gd name="connsiteY9-1042" fmla="*/ 2257108 h 3960000"/>
              <a:gd name="connsiteX10-1043" fmla="*/ 813848 w 3960000"/>
              <a:gd name="connsiteY10-1044" fmla="*/ 2296824 h 3960000"/>
              <a:gd name="connsiteX11-1045" fmla="*/ 1486410 w 3960000"/>
              <a:gd name="connsiteY11-1046" fmla="*/ 2607420 h 3960000"/>
              <a:gd name="connsiteX12-1047" fmla="*/ 489408 w 3960000"/>
              <a:gd name="connsiteY12-1048" fmla="*/ 2829018 h 3960000"/>
              <a:gd name="connsiteX13-1049" fmla="*/ 2062787 w 3960000"/>
              <a:gd name="connsiteY13-1050" fmla="*/ 3146219 h 3960000"/>
              <a:gd name="connsiteX14-1051" fmla="*/ 3053184 w 3960000"/>
              <a:gd name="connsiteY14-1052" fmla="*/ 2031759 h 3960000"/>
              <a:gd name="connsiteX15-1053" fmla="*/ 3207849 w 3960000"/>
              <a:gd name="connsiteY15-1054" fmla="*/ 1493166 h 3960000"/>
              <a:gd name="connsiteX16-1055" fmla="*/ 3449507 w 3960000"/>
              <a:gd name="connsiteY16-1056" fmla="*/ 1170564 h 3960000"/>
              <a:gd name="connsiteX17-1057" fmla="*/ 3140091 w 3960000"/>
              <a:gd name="connsiteY17-1058" fmla="*/ 1227260 h 3960000"/>
              <a:gd name="connsiteX18-1059" fmla="*/ 3324107 w 3960000"/>
              <a:gd name="connsiteY18-1060" fmla="*/ 851504 h 3960000"/>
              <a:gd name="connsiteX19-1061" fmla="*/ 2995677 w 3960000"/>
              <a:gd name="connsiteY19-1062" fmla="*/ 1008938 h 3960000"/>
              <a:gd name="connsiteX20-1063" fmla="*/ 2496208 w 3960000"/>
              <a:gd name="connsiteY20-1064" fmla="*/ 770986 h 3960000"/>
              <a:gd name="connsiteX21-1065" fmla="*/ 308009 w 3960000"/>
              <a:gd name="connsiteY21-1066" fmla="*/ 0 h 3960000"/>
              <a:gd name="connsiteX22-1067" fmla="*/ 3651991 w 3960000"/>
              <a:gd name="connsiteY22-1068" fmla="*/ 0 h 3960000"/>
              <a:gd name="connsiteX23-1069" fmla="*/ 3960000 w 3960000"/>
              <a:gd name="connsiteY23-1070" fmla="*/ 308009 h 3960000"/>
              <a:gd name="connsiteX24-1071" fmla="*/ 3960000 w 3960000"/>
              <a:gd name="connsiteY24-1072" fmla="*/ 3651991 h 3960000"/>
              <a:gd name="connsiteX25-1073" fmla="*/ 3651991 w 3960000"/>
              <a:gd name="connsiteY25-1074" fmla="*/ 3960000 h 3960000"/>
              <a:gd name="connsiteX26-1075" fmla="*/ 308009 w 3960000"/>
              <a:gd name="connsiteY26-1076" fmla="*/ 3960000 h 3960000"/>
              <a:gd name="connsiteX27-1077" fmla="*/ 0 w 3960000"/>
              <a:gd name="connsiteY27-1078" fmla="*/ 3651991 h 3960000"/>
              <a:gd name="connsiteX28-1079" fmla="*/ 0 w 3960000"/>
              <a:gd name="connsiteY28-1080" fmla="*/ 308009 h 3960000"/>
              <a:gd name="connsiteX29-1081" fmla="*/ 308009 w 3960000"/>
              <a:gd name="connsiteY29-1082" fmla="*/ 0 h 3960000"/>
              <a:gd name="connsiteX0-1083" fmla="*/ 3160999 w 3960000"/>
              <a:gd name="connsiteY0-1084" fmla="*/ 1374274 h 3960000"/>
              <a:gd name="connsiteX1-1085" fmla="*/ 3155132 w 3960000"/>
              <a:gd name="connsiteY1-1086" fmla="*/ 1419362 h 3960000"/>
              <a:gd name="connsiteX2-1087" fmla="*/ 3160999 w 3960000"/>
              <a:gd name="connsiteY2-1088" fmla="*/ 1374274 h 3960000"/>
              <a:gd name="connsiteX3-1089" fmla="*/ 2496208 w 3960000"/>
              <a:gd name="connsiteY3-1090" fmla="*/ 770986 h 3960000"/>
              <a:gd name="connsiteX4-1091" fmla="*/ 1921633 w 3960000"/>
              <a:gd name="connsiteY4-1092" fmla="*/ 1292845 h 3960000"/>
              <a:gd name="connsiteX5-1093" fmla="*/ 1942445 w 3960000"/>
              <a:gd name="connsiteY5-1094" fmla="*/ 1570340 h 3960000"/>
              <a:gd name="connsiteX6-1095" fmla="*/ 815277 w 3960000"/>
              <a:gd name="connsiteY6-1096" fmla="*/ 836121 h 3960000"/>
              <a:gd name="connsiteX7-1097" fmla="*/ 965659 w 3960000"/>
              <a:gd name="connsiteY7-1098" fmla="*/ 1735195 h 3960000"/>
              <a:gd name="connsiteX8-1099" fmla="*/ 570453 w 3960000"/>
              <a:gd name="connsiteY8-1100" fmla="*/ 1629310 h 3960000"/>
              <a:gd name="connsiteX9-1101" fmla="*/ 1196057 w 3960000"/>
              <a:gd name="connsiteY9-1102" fmla="*/ 2257108 h 3960000"/>
              <a:gd name="connsiteX10-1103" fmla="*/ 813848 w 3960000"/>
              <a:gd name="connsiteY10-1104" fmla="*/ 2296824 h 3960000"/>
              <a:gd name="connsiteX11-1105" fmla="*/ 1486410 w 3960000"/>
              <a:gd name="connsiteY11-1106" fmla="*/ 2607420 h 3960000"/>
              <a:gd name="connsiteX12-1107" fmla="*/ 489408 w 3960000"/>
              <a:gd name="connsiteY12-1108" fmla="*/ 2829018 h 3960000"/>
              <a:gd name="connsiteX13-1109" fmla="*/ 2062787 w 3960000"/>
              <a:gd name="connsiteY13-1110" fmla="*/ 3146219 h 3960000"/>
              <a:gd name="connsiteX14-1111" fmla="*/ 3074271 w 3960000"/>
              <a:gd name="connsiteY14-1112" fmla="*/ 2105563 h 3960000"/>
              <a:gd name="connsiteX15-1113" fmla="*/ 3207849 w 3960000"/>
              <a:gd name="connsiteY15-1114" fmla="*/ 1493166 h 3960000"/>
              <a:gd name="connsiteX16-1115" fmla="*/ 3449507 w 3960000"/>
              <a:gd name="connsiteY16-1116" fmla="*/ 1170564 h 3960000"/>
              <a:gd name="connsiteX17-1117" fmla="*/ 3140091 w 3960000"/>
              <a:gd name="connsiteY17-1118" fmla="*/ 1227260 h 3960000"/>
              <a:gd name="connsiteX18-1119" fmla="*/ 3324107 w 3960000"/>
              <a:gd name="connsiteY18-1120" fmla="*/ 851504 h 3960000"/>
              <a:gd name="connsiteX19-1121" fmla="*/ 2995677 w 3960000"/>
              <a:gd name="connsiteY19-1122" fmla="*/ 1008938 h 3960000"/>
              <a:gd name="connsiteX20-1123" fmla="*/ 2496208 w 3960000"/>
              <a:gd name="connsiteY20-1124" fmla="*/ 770986 h 3960000"/>
              <a:gd name="connsiteX21-1125" fmla="*/ 308009 w 3960000"/>
              <a:gd name="connsiteY21-1126" fmla="*/ 0 h 3960000"/>
              <a:gd name="connsiteX22-1127" fmla="*/ 3651991 w 3960000"/>
              <a:gd name="connsiteY22-1128" fmla="*/ 0 h 3960000"/>
              <a:gd name="connsiteX23-1129" fmla="*/ 3960000 w 3960000"/>
              <a:gd name="connsiteY23-1130" fmla="*/ 308009 h 3960000"/>
              <a:gd name="connsiteX24-1131" fmla="*/ 3960000 w 3960000"/>
              <a:gd name="connsiteY24-1132" fmla="*/ 3651991 h 3960000"/>
              <a:gd name="connsiteX25-1133" fmla="*/ 3651991 w 3960000"/>
              <a:gd name="connsiteY25-1134" fmla="*/ 3960000 h 3960000"/>
              <a:gd name="connsiteX26-1135" fmla="*/ 308009 w 3960000"/>
              <a:gd name="connsiteY26-1136" fmla="*/ 3960000 h 3960000"/>
              <a:gd name="connsiteX27-1137" fmla="*/ 0 w 3960000"/>
              <a:gd name="connsiteY27-1138" fmla="*/ 3651991 h 3960000"/>
              <a:gd name="connsiteX28-1139" fmla="*/ 0 w 3960000"/>
              <a:gd name="connsiteY28-1140" fmla="*/ 308009 h 3960000"/>
              <a:gd name="connsiteX29-1141" fmla="*/ 308009 w 3960000"/>
              <a:gd name="connsiteY29-1142" fmla="*/ 0 h 3960000"/>
              <a:gd name="connsiteX0-1143" fmla="*/ 3160999 w 3960000"/>
              <a:gd name="connsiteY0-1144" fmla="*/ 1374274 h 3960000"/>
              <a:gd name="connsiteX1-1145" fmla="*/ 3155132 w 3960000"/>
              <a:gd name="connsiteY1-1146" fmla="*/ 1419362 h 3960000"/>
              <a:gd name="connsiteX2-1147" fmla="*/ 3160999 w 3960000"/>
              <a:gd name="connsiteY2-1148" fmla="*/ 1374274 h 3960000"/>
              <a:gd name="connsiteX3-1149" fmla="*/ 2496208 w 3960000"/>
              <a:gd name="connsiteY3-1150" fmla="*/ 770986 h 3960000"/>
              <a:gd name="connsiteX4-1151" fmla="*/ 1921633 w 3960000"/>
              <a:gd name="connsiteY4-1152" fmla="*/ 1292845 h 3960000"/>
              <a:gd name="connsiteX5-1153" fmla="*/ 1942445 w 3960000"/>
              <a:gd name="connsiteY5-1154" fmla="*/ 1570340 h 3960000"/>
              <a:gd name="connsiteX6-1155" fmla="*/ 815277 w 3960000"/>
              <a:gd name="connsiteY6-1156" fmla="*/ 836121 h 3960000"/>
              <a:gd name="connsiteX7-1157" fmla="*/ 965659 w 3960000"/>
              <a:gd name="connsiteY7-1158" fmla="*/ 1735195 h 3960000"/>
              <a:gd name="connsiteX8-1159" fmla="*/ 570453 w 3960000"/>
              <a:gd name="connsiteY8-1160" fmla="*/ 1629310 h 3960000"/>
              <a:gd name="connsiteX9-1161" fmla="*/ 1196057 w 3960000"/>
              <a:gd name="connsiteY9-1162" fmla="*/ 2257108 h 3960000"/>
              <a:gd name="connsiteX10-1163" fmla="*/ 813848 w 3960000"/>
              <a:gd name="connsiteY10-1164" fmla="*/ 2296824 h 3960000"/>
              <a:gd name="connsiteX11-1165" fmla="*/ 1486410 w 3960000"/>
              <a:gd name="connsiteY11-1166" fmla="*/ 2607420 h 3960000"/>
              <a:gd name="connsiteX12-1167" fmla="*/ 489408 w 3960000"/>
              <a:gd name="connsiteY12-1168" fmla="*/ 2829018 h 3960000"/>
              <a:gd name="connsiteX13-1169" fmla="*/ 2062787 w 3960000"/>
              <a:gd name="connsiteY13-1170" fmla="*/ 3146219 h 3960000"/>
              <a:gd name="connsiteX14-1171" fmla="*/ 3074271 w 3960000"/>
              <a:gd name="connsiteY14-1172" fmla="*/ 2105563 h 3960000"/>
              <a:gd name="connsiteX15-1173" fmla="*/ 3207849 w 3960000"/>
              <a:gd name="connsiteY15-1174" fmla="*/ 1493166 h 3960000"/>
              <a:gd name="connsiteX16-1175" fmla="*/ 3449507 w 3960000"/>
              <a:gd name="connsiteY16-1176" fmla="*/ 1170564 h 3960000"/>
              <a:gd name="connsiteX17-1177" fmla="*/ 3140091 w 3960000"/>
              <a:gd name="connsiteY17-1178" fmla="*/ 1227260 h 3960000"/>
              <a:gd name="connsiteX18-1179" fmla="*/ 3324107 w 3960000"/>
              <a:gd name="connsiteY18-1180" fmla="*/ 851504 h 3960000"/>
              <a:gd name="connsiteX19-1181" fmla="*/ 2995677 w 3960000"/>
              <a:gd name="connsiteY19-1182" fmla="*/ 1008938 h 3960000"/>
              <a:gd name="connsiteX20-1183" fmla="*/ 2496208 w 3960000"/>
              <a:gd name="connsiteY20-1184" fmla="*/ 770986 h 3960000"/>
              <a:gd name="connsiteX21-1185" fmla="*/ 308009 w 3960000"/>
              <a:gd name="connsiteY21-1186" fmla="*/ 0 h 3960000"/>
              <a:gd name="connsiteX22-1187" fmla="*/ 3651991 w 3960000"/>
              <a:gd name="connsiteY22-1188" fmla="*/ 0 h 3960000"/>
              <a:gd name="connsiteX23-1189" fmla="*/ 3960000 w 3960000"/>
              <a:gd name="connsiteY23-1190" fmla="*/ 308009 h 3960000"/>
              <a:gd name="connsiteX24-1191" fmla="*/ 3960000 w 3960000"/>
              <a:gd name="connsiteY24-1192" fmla="*/ 3651991 h 3960000"/>
              <a:gd name="connsiteX25-1193" fmla="*/ 3651991 w 3960000"/>
              <a:gd name="connsiteY25-1194" fmla="*/ 3960000 h 3960000"/>
              <a:gd name="connsiteX26-1195" fmla="*/ 308009 w 3960000"/>
              <a:gd name="connsiteY26-1196" fmla="*/ 3960000 h 3960000"/>
              <a:gd name="connsiteX27-1197" fmla="*/ 0 w 3960000"/>
              <a:gd name="connsiteY27-1198" fmla="*/ 3651991 h 3960000"/>
              <a:gd name="connsiteX28-1199" fmla="*/ 0 w 3960000"/>
              <a:gd name="connsiteY28-1200" fmla="*/ 308009 h 3960000"/>
              <a:gd name="connsiteX29-1201" fmla="*/ 308009 w 3960000"/>
              <a:gd name="connsiteY29-1202" fmla="*/ 0 h 3960000"/>
              <a:gd name="connsiteX0-1203" fmla="*/ 3160999 w 3960000"/>
              <a:gd name="connsiteY0-1204" fmla="*/ 1374274 h 3960000"/>
              <a:gd name="connsiteX1-1205" fmla="*/ 3155132 w 3960000"/>
              <a:gd name="connsiteY1-1206" fmla="*/ 1419362 h 3960000"/>
              <a:gd name="connsiteX2-1207" fmla="*/ 3160999 w 3960000"/>
              <a:gd name="connsiteY2-1208" fmla="*/ 1374274 h 3960000"/>
              <a:gd name="connsiteX3-1209" fmla="*/ 2496208 w 3960000"/>
              <a:gd name="connsiteY3-1210" fmla="*/ 770986 h 3960000"/>
              <a:gd name="connsiteX4-1211" fmla="*/ 1921633 w 3960000"/>
              <a:gd name="connsiteY4-1212" fmla="*/ 1292845 h 3960000"/>
              <a:gd name="connsiteX5-1213" fmla="*/ 1942445 w 3960000"/>
              <a:gd name="connsiteY5-1214" fmla="*/ 1570340 h 3960000"/>
              <a:gd name="connsiteX6-1215" fmla="*/ 815277 w 3960000"/>
              <a:gd name="connsiteY6-1216" fmla="*/ 836121 h 3960000"/>
              <a:gd name="connsiteX7-1217" fmla="*/ 965659 w 3960000"/>
              <a:gd name="connsiteY7-1218" fmla="*/ 1735195 h 3960000"/>
              <a:gd name="connsiteX8-1219" fmla="*/ 570453 w 3960000"/>
              <a:gd name="connsiteY8-1220" fmla="*/ 1629310 h 3960000"/>
              <a:gd name="connsiteX9-1221" fmla="*/ 1196057 w 3960000"/>
              <a:gd name="connsiteY9-1222" fmla="*/ 2257108 h 3960000"/>
              <a:gd name="connsiteX10-1223" fmla="*/ 813848 w 3960000"/>
              <a:gd name="connsiteY10-1224" fmla="*/ 2296824 h 3960000"/>
              <a:gd name="connsiteX11-1225" fmla="*/ 1486410 w 3960000"/>
              <a:gd name="connsiteY11-1226" fmla="*/ 2607420 h 3960000"/>
              <a:gd name="connsiteX12-1227" fmla="*/ 489408 w 3960000"/>
              <a:gd name="connsiteY12-1228" fmla="*/ 2829018 h 3960000"/>
              <a:gd name="connsiteX13-1229" fmla="*/ 2062787 w 3960000"/>
              <a:gd name="connsiteY13-1230" fmla="*/ 3146219 h 3960000"/>
              <a:gd name="connsiteX14-1231" fmla="*/ 3074271 w 3960000"/>
              <a:gd name="connsiteY14-1232" fmla="*/ 2105563 h 3960000"/>
              <a:gd name="connsiteX15-1233" fmla="*/ 3207849 w 3960000"/>
              <a:gd name="connsiteY15-1234" fmla="*/ 1493166 h 3960000"/>
              <a:gd name="connsiteX16-1235" fmla="*/ 3449507 w 3960000"/>
              <a:gd name="connsiteY16-1236" fmla="*/ 1170564 h 3960000"/>
              <a:gd name="connsiteX17-1237" fmla="*/ 3140091 w 3960000"/>
              <a:gd name="connsiteY17-1238" fmla="*/ 1227260 h 3960000"/>
              <a:gd name="connsiteX18-1239" fmla="*/ 3324107 w 3960000"/>
              <a:gd name="connsiteY18-1240" fmla="*/ 851504 h 3960000"/>
              <a:gd name="connsiteX19-1241" fmla="*/ 2995677 w 3960000"/>
              <a:gd name="connsiteY19-1242" fmla="*/ 1008938 h 3960000"/>
              <a:gd name="connsiteX20-1243" fmla="*/ 2496208 w 3960000"/>
              <a:gd name="connsiteY20-1244" fmla="*/ 770986 h 3960000"/>
              <a:gd name="connsiteX21-1245" fmla="*/ 308009 w 3960000"/>
              <a:gd name="connsiteY21-1246" fmla="*/ 0 h 3960000"/>
              <a:gd name="connsiteX22-1247" fmla="*/ 3651991 w 3960000"/>
              <a:gd name="connsiteY22-1248" fmla="*/ 0 h 3960000"/>
              <a:gd name="connsiteX23-1249" fmla="*/ 3960000 w 3960000"/>
              <a:gd name="connsiteY23-1250" fmla="*/ 308009 h 3960000"/>
              <a:gd name="connsiteX24-1251" fmla="*/ 3960000 w 3960000"/>
              <a:gd name="connsiteY24-1252" fmla="*/ 3651991 h 3960000"/>
              <a:gd name="connsiteX25-1253" fmla="*/ 3651991 w 3960000"/>
              <a:gd name="connsiteY25-1254" fmla="*/ 3960000 h 3960000"/>
              <a:gd name="connsiteX26-1255" fmla="*/ 308009 w 3960000"/>
              <a:gd name="connsiteY26-1256" fmla="*/ 3960000 h 3960000"/>
              <a:gd name="connsiteX27-1257" fmla="*/ 0 w 3960000"/>
              <a:gd name="connsiteY27-1258" fmla="*/ 3651991 h 3960000"/>
              <a:gd name="connsiteX28-1259" fmla="*/ 0 w 3960000"/>
              <a:gd name="connsiteY28-1260" fmla="*/ 308009 h 3960000"/>
              <a:gd name="connsiteX29-1261" fmla="*/ 308009 w 3960000"/>
              <a:gd name="connsiteY29-1262"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00" name="Rounded Rectangle 3"/>
          <p:cNvSpPr>
            <a:spLocks noChangeAspect="1"/>
          </p:cNvSpPr>
          <p:nvPr/>
        </p:nvSpPr>
        <p:spPr>
          <a:xfrm>
            <a:off x="4371975" y="5793782"/>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1" fmla="*/ 2841893 w 3960000"/>
              <a:gd name="connsiteY0-2" fmla="*/ 181064 h 3960000"/>
              <a:gd name="connsiteX1-3" fmla="*/ 2105790 w 3960000"/>
              <a:gd name="connsiteY1-4" fmla="*/ 859562 h 3960000"/>
              <a:gd name="connsiteX2-5" fmla="*/ 2106860 w 3960000"/>
              <a:gd name="connsiteY2-6" fmla="*/ 863292 h 3960000"/>
              <a:gd name="connsiteX3-7" fmla="*/ 2106860 w 3960000"/>
              <a:gd name="connsiteY3-8" fmla="*/ 1248172 h 3960000"/>
              <a:gd name="connsiteX4-9" fmla="*/ 1691968 w 3960000"/>
              <a:gd name="connsiteY4-10" fmla="*/ 1248172 h 3960000"/>
              <a:gd name="connsiteX5-11" fmla="*/ 1691968 w 3960000"/>
              <a:gd name="connsiteY5-12" fmla="*/ 1824236 h 3960000"/>
              <a:gd name="connsiteX6-13" fmla="*/ 2106860 w 3960000"/>
              <a:gd name="connsiteY6-14" fmla="*/ 1824236 h 3960000"/>
              <a:gd name="connsiteX7-15" fmla="*/ 2106860 w 3960000"/>
              <a:gd name="connsiteY7-16" fmla="*/ 3779396 h 3960000"/>
              <a:gd name="connsiteX8-17" fmla="*/ 2754932 w 3960000"/>
              <a:gd name="connsiteY8-18" fmla="*/ 3779396 h 3960000"/>
              <a:gd name="connsiteX9-19" fmla="*/ 2754932 w 3960000"/>
              <a:gd name="connsiteY9-20" fmla="*/ 1824236 h 3960000"/>
              <a:gd name="connsiteX10-21" fmla="*/ 3305869 w 3960000"/>
              <a:gd name="connsiteY10-22" fmla="*/ 1813665 h 3960000"/>
              <a:gd name="connsiteX11-23" fmla="*/ 3348152 w 3960000"/>
              <a:gd name="connsiteY11-24" fmla="*/ 1248172 h 3960000"/>
              <a:gd name="connsiteX12-25" fmla="*/ 2754932 w 3960000"/>
              <a:gd name="connsiteY12-26" fmla="*/ 1248172 h 3960000"/>
              <a:gd name="connsiteX13-27" fmla="*/ 2754932 w 3960000"/>
              <a:gd name="connsiteY13-28" fmla="*/ 907124 h 3960000"/>
              <a:gd name="connsiteX14-29" fmla="*/ 3369037 w 3960000"/>
              <a:gd name="connsiteY14-30" fmla="*/ 704441 h 3960000"/>
              <a:gd name="connsiteX15-31" fmla="*/ 3432095 w 3960000"/>
              <a:gd name="connsiteY15-32" fmla="*/ 238945 h 3960000"/>
              <a:gd name="connsiteX16-33" fmla="*/ 2841893 w 3960000"/>
              <a:gd name="connsiteY16-34" fmla="*/ 181064 h 3960000"/>
              <a:gd name="connsiteX17-35" fmla="*/ 308009 w 3960000"/>
              <a:gd name="connsiteY17-36" fmla="*/ 0 h 3960000"/>
              <a:gd name="connsiteX18-37" fmla="*/ 3651991 w 3960000"/>
              <a:gd name="connsiteY18-38" fmla="*/ 0 h 3960000"/>
              <a:gd name="connsiteX19-39" fmla="*/ 3960000 w 3960000"/>
              <a:gd name="connsiteY19-40" fmla="*/ 308009 h 3960000"/>
              <a:gd name="connsiteX20-41" fmla="*/ 3960000 w 3960000"/>
              <a:gd name="connsiteY20-42" fmla="*/ 3651991 h 3960000"/>
              <a:gd name="connsiteX21-43" fmla="*/ 3651991 w 3960000"/>
              <a:gd name="connsiteY21-44" fmla="*/ 3960000 h 3960000"/>
              <a:gd name="connsiteX22-45" fmla="*/ 308009 w 3960000"/>
              <a:gd name="connsiteY22-46" fmla="*/ 3960000 h 3960000"/>
              <a:gd name="connsiteX23-47" fmla="*/ 0 w 3960000"/>
              <a:gd name="connsiteY23-48" fmla="*/ 3651991 h 3960000"/>
              <a:gd name="connsiteX24-49" fmla="*/ 0 w 3960000"/>
              <a:gd name="connsiteY24-50" fmla="*/ 308009 h 3960000"/>
              <a:gd name="connsiteX25-51" fmla="*/ 308009 w 3960000"/>
              <a:gd name="connsiteY25-52" fmla="*/ 0 h 3960000"/>
              <a:gd name="connsiteX0-53" fmla="*/ 2841893 w 3960000"/>
              <a:gd name="connsiteY0-54" fmla="*/ 181064 h 3960000"/>
              <a:gd name="connsiteX1-55" fmla="*/ 2105790 w 3960000"/>
              <a:gd name="connsiteY1-56" fmla="*/ 859562 h 3960000"/>
              <a:gd name="connsiteX2-57" fmla="*/ 2106860 w 3960000"/>
              <a:gd name="connsiteY2-58" fmla="*/ 863292 h 3960000"/>
              <a:gd name="connsiteX3-59" fmla="*/ 2106860 w 3960000"/>
              <a:gd name="connsiteY3-60" fmla="*/ 1248172 h 3960000"/>
              <a:gd name="connsiteX4-61" fmla="*/ 1691968 w 3960000"/>
              <a:gd name="connsiteY4-62" fmla="*/ 1248172 h 3960000"/>
              <a:gd name="connsiteX5-63" fmla="*/ 1691968 w 3960000"/>
              <a:gd name="connsiteY5-64" fmla="*/ 1824236 h 3960000"/>
              <a:gd name="connsiteX6-65" fmla="*/ 2106860 w 3960000"/>
              <a:gd name="connsiteY6-66" fmla="*/ 1824236 h 3960000"/>
              <a:gd name="connsiteX7-67" fmla="*/ 2106860 w 3960000"/>
              <a:gd name="connsiteY7-68" fmla="*/ 3779396 h 3960000"/>
              <a:gd name="connsiteX8-69" fmla="*/ 2754932 w 3960000"/>
              <a:gd name="connsiteY8-70" fmla="*/ 3779396 h 3960000"/>
              <a:gd name="connsiteX9-71" fmla="*/ 2754932 w 3960000"/>
              <a:gd name="connsiteY9-72" fmla="*/ 1824236 h 3960000"/>
              <a:gd name="connsiteX10-73" fmla="*/ 3305869 w 3960000"/>
              <a:gd name="connsiteY10-74" fmla="*/ 1813665 h 3960000"/>
              <a:gd name="connsiteX11-75" fmla="*/ 3348152 w 3960000"/>
              <a:gd name="connsiteY11-76" fmla="*/ 1248172 h 3960000"/>
              <a:gd name="connsiteX12-77" fmla="*/ 2754932 w 3960000"/>
              <a:gd name="connsiteY12-78" fmla="*/ 1248172 h 3960000"/>
              <a:gd name="connsiteX13-79" fmla="*/ 2754932 w 3960000"/>
              <a:gd name="connsiteY13-80" fmla="*/ 907124 h 3960000"/>
              <a:gd name="connsiteX14-81" fmla="*/ 3369037 w 3960000"/>
              <a:gd name="connsiteY14-82" fmla="*/ 704441 h 3960000"/>
              <a:gd name="connsiteX15-83" fmla="*/ 3432095 w 3960000"/>
              <a:gd name="connsiteY15-84" fmla="*/ 238945 h 3960000"/>
              <a:gd name="connsiteX16-85" fmla="*/ 2841893 w 3960000"/>
              <a:gd name="connsiteY16-86" fmla="*/ 181064 h 3960000"/>
              <a:gd name="connsiteX17-87" fmla="*/ 308009 w 3960000"/>
              <a:gd name="connsiteY17-88" fmla="*/ 0 h 3960000"/>
              <a:gd name="connsiteX18-89" fmla="*/ 3651991 w 3960000"/>
              <a:gd name="connsiteY18-90" fmla="*/ 0 h 3960000"/>
              <a:gd name="connsiteX19-91" fmla="*/ 3960000 w 3960000"/>
              <a:gd name="connsiteY19-92" fmla="*/ 308009 h 3960000"/>
              <a:gd name="connsiteX20-93" fmla="*/ 3960000 w 3960000"/>
              <a:gd name="connsiteY20-94" fmla="*/ 3651991 h 3960000"/>
              <a:gd name="connsiteX21-95" fmla="*/ 3651991 w 3960000"/>
              <a:gd name="connsiteY21-96" fmla="*/ 3960000 h 3960000"/>
              <a:gd name="connsiteX22-97" fmla="*/ 308009 w 3960000"/>
              <a:gd name="connsiteY22-98" fmla="*/ 3960000 h 3960000"/>
              <a:gd name="connsiteX23-99" fmla="*/ 0 w 3960000"/>
              <a:gd name="connsiteY23-100" fmla="*/ 3651991 h 3960000"/>
              <a:gd name="connsiteX24-101" fmla="*/ 0 w 3960000"/>
              <a:gd name="connsiteY24-102" fmla="*/ 308009 h 3960000"/>
              <a:gd name="connsiteX25-103" fmla="*/ 308009 w 3960000"/>
              <a:gd name="connsiteY25-104" fmla="*/ 0 h 3960000"/>
              <a:gd name="connsiteX0-105" fmla="*/ 2841893 w 3960000"/>
              <a:gd name="connsiteY0-106" fmla="*/ 181064 h 3960000"/>
              <a:gd name="connsiteX1-107" fmla="*/ 2105790 w 3960000"/>
              <a:gd name="connsiteY1-108" fmla="*/ 859562 h 3960000"/>
              <a:gd name="connsiteX2-109" fmla="*/ 2106860 w 3960000"/>
              <a:gd name="connsiteY2-110" fmla="*/ 863292 h 3960000"/>
              <a:gd name="connsiteX3-111" fmla="*/ 2106860 w 3960000"/>
              <a:gd name="connsiteY3-112" fmla="*/ 1248172 h 3960000"/>
              <a:gd name="connsiteX4-113" fmla="*/ 1691968 w 3960000"/>
              <a:gd name="connsiteY4-114" fmla="*/ 1248172 h 3960000"/>
              <a:gd name="connsiteX5-115" fmla="*/ 1691968 w 3960000"/>
              <a:gd name="connsiteY5-116" fmla="*/ 1824236 h 3960000"/>
              <a:gd name="connsiteX6-117" fmla="*/ 2106860 w 3960000"/>
              <a:gd name="connsiteY6-118" fmla="*/ 1824236 h 3960000"/>
              <a:gd name="connsiteX7-119" fmla="*/ 2106860 w 3960000"/>
              <a:gd name="connsiteY7-120" fmla="*/ 3779396 h 3960000"/>
              <a:gd name="connsiteX8-121" fmla="*/ 2754932 w 3960000"/>
              <a:gd name="connsiteY8-122" fmla="*/ 3779396 h 3960000"/>
              <a:gd name="connsiteX9-123" fmla="*/ 2754932 w 3960000"/>
              <a:gd name="connsiteY9-124" fmla="*/ 1824236 h 3960000"/>
              <a:gd name="connsiteX10-125" fmla="*/ 3305869 w 3960000"/>
              <a:gd name="connsiteY10-126" fmla="*/ 1813665 h 3960000"/>
              <a:gd name="connsiteX11-127" fmla="*/ 3348152 w 3960000"/>
              <a:gd name="connsiteY11-128" fmla="*/ 1248172 h 3960000"/>
              <a:gd name="connsiteX12-129" fmla="*/ 2754932 w 3960000"/>
              <a:gd name="connsiteY12-130" fmla="*/ 1248172 h 3960000"/>
              <a:gd name="connsiteX13-131" fmla="*/ 2754932 w 3960000"/>
              <a:gd name="connsiteY13-132" fmla="*/ 907124 h 3960000"/>
              <a:gd name="connsiteX14-133" fmla="*/ 3369037 w 3960000"/>
              <a:gd name="connsiteY14-134" fmla="*/ 704441 h 3960000"/>
              <a:gd name="connsiteX15-135" fmla="*/ 3410216 w 3960000"/>
              <a:gd name="connsiteY15-136" fmla="*/ 195189 h 3960000"/>
              <a:gd name="connsiteX16-137" fmla="*/ 2841893 w 3960000"/>
              <a:gd name="connsiteY16-138" fmla="*/ 181064 h 3960000"/>
              <a:gd name="connsiteX17-139" fmla="*/ 308009 w 3960000"/>
              <a:gd name="connsiteY17-140" fmla="*/ 0 h 3960000"/>
              <a:gd name="connsiteX18-141" fmla="*/ 3651991 w 3960000"/>
              <a:gd name="connsiteY18-142" fmla="*/ 0 h 3960000"/>
              <a:gd name="connsiteX19-143" fmla="*/ 3960000 w 3960000"/>
              <a:gd name="connsiteY19-144" fmla="*/ 308009 h 3960000"/>
              <a:gd name="connsiteX20-145" fmla="*/ 3960000 w 3960000"/>
              <a:gd name="connsiteY20-146" fmla="*/ 3651991 h 3960000"/>
              <a:gd name="connsiteX21-147" fmla="*/ 3651991 w 3960000"/>
              <a:gd name="connsiteY21-148" fmla="*/ 3960000 h 3960000"/>
              <a:gd name="connsiteX22-149" fmla="*/ 308009 w 3960000"/>
              <a:gd name="connsiteY22-150" fmla="*/ 3960000 h 3960000"/>
              <a:gd name="connsiteX23-151" fmla="*/ 0 w 3960000"/>
              <a:gd name="connsiteY23-152" fmla="*/ 3651991 h 3960000"/>
              <a:gd name="connsiteX24-153" fmla="*/ 0 w 3960000"/>
              <a:gd name="connsiteY24-154" fmla="*/ 308009 h 3960000"/>
              <a:gd name="connsiteX25-155" fmla="*/ 308009 w 3960000"/>
              <a:gd name="connsiteY25-156" fmla="*/ 0 h 3960000"/>
              <a:gd name="connsiteX0-157" fmla="*/ 2841893 w 3960000"/>
              <a:gd name="connsiteY0-158" fmla="*/ 181064 h 3960000"/>
              <a:gd name="connsiteX1-159" fmla="*/ 2105790 w 3960000"/>
              <a:gd name="connsiteY1-160" fmla="*/ 859562 h 3960000"/>
              <a:gd name="connsiteX2-161" fmla="*/ 2106860 w 3960000"/>
              <a:gd name="connsiteY2-162" fmla="*/ 863292 h 3960000"/>
              <a:gd name="connsiteX3-163" fmla="*/ 2106860 w 3960000"/>
              <a:gd name="connsiteY3-164" fmla="*/ 1248172 h 3960000"/>
              <a:gd name="connsiteX4-165" fmla="*/ 1691968 w 3960000"/>
              <a:gd name="connsiteY4-166" fmla="*/ 1248172 h 3960000"/>
              <a:gd name="connsiteX5-167" fmla="*/ 1691968 w 3960000"/>
              <a:gd name="connsiteY5-168" fmla="*/ 1824236 h 3960000"/>
              <a:gd name="connsiteX6-169" fmla="*/ 2106860 w 3960000"/>
              <a:gd name="connsiteY6-170" fmla="*/ 1824236 h 3960000"/>
              <a:gd name="connsiteX7-171" fmla="*/ 2106860 w 3960000"/>
              <a:gd name="connsiteY7-172" fmla="*/ 3779396 h 3960000"/>
              <a:gd name="connsiteX8-173" fmla="*/ 2754932 w 3960000"/>
              <a:gd name="connsiteY8-174" fmla="*/ 3779396 h 3960000"/>
              <a:gd name="connsiteX9-175" fmla="*/ 2754932 w 3960000"/>
              <a:gd name="connsiteY9-176" fmla="*/ 1824236 h 3960000"/>
              <a:gd name="connsiteX10-177" fmla="*/ 3305869 w 3960000"/>
              <a:gd name="connsiteY10-178" fmla="*/ 1813665 h 3960000"/>
              <a:gd name="connsiteX11-179" fmla="*/ 3348152 w 3960000"/>
              <a:gd name="connsiteY11-180" fmla="*/ 1248172 h 3960000"/>
              <a:gd name="connsiteX12-181" fmla="*/ 2754932 w 3960000"/>
              <a:gd name="connsiteY12-182" fmla="*/ 1248172 h 3960000"/>
              <a:gd name="connsiteX13-183" fmla="*/ 2754932 w 3960000"/>
              <a:gd name="connsiteY13-184" fmla="*/ 907124 h 3960000"/>
              <a:gd name="connsiteX14-185" fmla="*/ 3369037 w 3960000"/>
              <a:gd name="connsiteY14-186" fmla="*/ 704441 h 3960000"/>
              <a:gd name="connsiteX15-187" fmla="*/ 3410216 w 3960000"/>
              <a:gd name="connsiteY15-188" fmla="*/ 195189 h 3960000"/>
              <a:gd name="connsiteX16-189" fmla="*/ 2841893 w 3960000"/>
              <a:gd name="connsiteY16-190" fmla="*/ 181064 h 3960000"/>
              <a:gd name="connsiteX17-191" fmla="*/ 308009 w 3960000"/>
              <a:gd name="connsiteY17-192" fmla="*/ 0 h 3960000"/>
              <a:gd name="connsiteX18-193" fmla="*/ 3651991 w 3960000"/>
              <a:gd name="connsiteY18-194" fmla="*/ 0 h 3960000"/>
              <a:gd name="connsiteX19-195" fmla="*/ 3960000 w 3960000"/>
              <a:gd name="connsiteY19-196" fmla="*/ 308009 h 3960000"/>
              <a:gd name="connsiteX20-197" fmla="*/ 3960000 w 3960000"/>
              <a:gd name="connsiteY20-198" fmla="*/ 3651991 h 3960000"/>
              <a:gd name="connsiteX21-199" fmla="*/ 3651991 w 3960000"/>
              <a:gd name="connsiteY21-200" fmla="*/ 3960000 h 3960000"/>
              <a:gd name="connsiteX22-201" fmla="*/ 308009 w 3960000"/>
              <a:gd name="connsiteY22-202" fmla="*/ 3960000 h 3960000"/>
              <a:gd name="connsiteX23-203" fmla="*/ 0 w 3960000"/>
              <a:gd name="connsiteY23-204" fmla="*/ 3651991 h 3960000"/>
              <a:gd name="connsiteX24-205" fmla="*/ 0 w 3960000"/>
              <a:gd name="connsiteY24-206" fmla="*/ 308009 h 3960000"/>
              <a:gd name="connsiteX25-207" fmla="*/ 308009 w 3960000"/>
              <a:gd name="connsiteY25-208" fmla="*/ 0 h 3960000"/>
              <a:gd name="connsiteX0-209" fmla="*/ 2841893 w 3960000"/>
              <a:gd name="connsiteY0-210" fmla="*/ 181064 h 3960000"/>
              <a:gd name="connsiteX1-211" fmla="*/ 2105790 w 3960000"/>
              <a:gd name="connsiteY1-212" fmla="*/ 859562 h 3960000"/>
              <a:gd name="connsiteX2-213" fmla="*/ 2106860 w 3960000"/>
              <a:gd name="connsiteY2-214" fmla="*/ 863292 h 3960000"/>
              <a:gd name="connsiteX3-215" fmla="*/ 2106860 w 3960000"/>
              <a:gd name="connsiteY3-216" fmla="*/ 1248172 h 3960000"/>
              <a:gd name="connsiteX4-217" fmla="*/ 1691968 w 3960000"/>
              <a:gd name="connsiteY4-218" fmla="*/ 1248172 h 3960000"/>
              <a:gd name="connsiteX5-219" fmla="*/ 1691968 w 3960000"/>
              <a:gd name="connsiteY5-220" fmla="*/ 1824236 h 3960000"/>
              <a:gd name="connsiteX6-221" fmla="*/ 2106860 w 3960000"/>
              <a:gd name="connsiteY6-222" fmla="*/ 1824236 h 3960000"/>
              <a:gd name="connsiteX7-223" fmla="*/ 2106860 w 3960000"/>
              <a:gd name="connsiteY7-224" fmla="*/ 3779396 h 3960000"/>
              <a:gd name="connsiteX8-225" fmla="*/ 2754932 w 3960000"/>
              <a:gd name="connsiteY8-226" fmla="*/ 3779396 h 3960000"/>
              <a:gd name="connsiteX9-227" fmla="*/ 2754932 w 3960000"/>
              <a:gd name="connsiteY9-228" fmla="*/ 1824236 h 3960000"/>
              <a:gd name="connsiteX10-229" fmla="*/ 3305869 w 3960000"/>
              <a:gd name="connsiteY10-230" fmla="*/ 1813665 h 3960000"/>
              <a:gd name="connsiteX11-231" fmla="*/ 3348152 w 3960000"/>
              <a:gd name="connsiteY11-232" fmla="*/ 1248172 h 3960000"/>
              <a:gd name="connsiteX12-233" fmla="*/ 2754932 w 3960000"/>
              <a:gd name="connsiteY12-234" fmla="*/ 1248172 h 3960000"/>
              <a:gd name="connsiteX13-235" fmla="*/ 2754932 w 3960000"/>
              <a:gd name="connsiteY13-236" fmla="*/ 907124 h 3960000"/>
              <a:gd name="connsiteX14-237" fmla="*/ 3369037 w 3960000"/>
              <a:gd name="connsiteY14-238" fmla="*/ 704441 h 3960000"/>
              <a:gd name="connsiteX15-239" fmla="*/ 3410216 w 3960000"/>
              <a:gd name="connsiteY15-240" fmla="*/ 195189 h 3960000"/>
              <a:gd name="connsiteX16-241" fmla="*/ 2841893 w 3960000"/>
              <a:gd name="connsiteY16-242" fmla="*/ 181064 h 3960000"/>
              <a:gd name="connsiteX17-243" fmla="*/ 308009 w 3960000"/>
              <a:gd name="connsiteY17-244" fmla="*/ 0 h 3960000"/>
              <a:gd name="connsiteX18-245" fmla="*/ 3651991 w 3960000"/>
              <a:gd name="connsiteY18-246" fmla="*/ 0 h 3960000"/>
              <a:gd name="connsiteX19-247" fmla="*/ 3960000 w 3960000"/>
              <a:gd name="connsiteY19-248" fmla="*/ 308009 h 3960000"/>
              <a:gd name="connsiteX20-249" fmla="*/ 3960000 w 3960000"/>
              <a:gd name="connsiteY20-250" fmla="*/ 3651991 h 3960000"/>
              <a:gd name="connsiteX21-251" fmla="*/ 3651991 w 3960000"/>
              <a:gd name="connsiteY21-252" fmla="*/ 3960000 h 3960000"/>
              <a:gd name="connsiteX22-253" fmla="*/ 308009 w 3960000"/>
              <a:gd name="connsiteY22-254" fmla="*/ 3960000 h 3960000"/>
              <a:gd name="connsiteX23-255" fmla="*/ 0 w 3960000"/>
              <a:gd name="connsiteY23-256" fmla="*/ 3651991 h 3960000"/>
              <a:gd name="connsiteX24-257" fmla="*/ 0 w 3960000"/>
              <a:gd name="connsiteY24-258" fmla="*/ 308009 h 3960000"/>
              <a:gd name="connsiteX25-259" fmla="*/ 308009 w 3960000"/>
              <a:gd name="connsiteY25-260" fmla="*/ 0 h 396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101" name="Rounded Rectangle 10"/>
          <p:cNvSpPr>
            <a:spLocks noChangeAspect="1"/>
          </p:cNvSpPr>
          <p:nvPr/>
        </p:nvSpPr>
        <p:spPr>
          <a:xfrm>
            <a:off x="6087350" y="5783234"/>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p:cNvSpPr/>
          <p:nvPr/>
        </p:nvSpPr>
        <p:spPr>
          <a:xfrm>
            <a:off x="6876815" y="5819724"/>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1" fmla="*/ 2664630 w 3221102"/>
              <a:gd name="connsiteY0-2" fmla="*/ 2175617 h 3221116"/>
              <a:gd name="connsiteX1-3" fmla="*/ 2658205 w 3221102"/>
              <a:gd name="connsiteY1-4" fmla="*/ 2178566 h 3221116"/>
              <a:gd name="connsiteX2-5" fmla="*/ 2664630 w 3221102"/>
              <a:gd name="connsiteY2-6" fmla="*/ 2175617 h 3221116"/>
              <a:gd name="connsiteX3-7" fmla="*/ 1477043 w 3221102"/>
              <a:gd name="connsiteY3-8" fmla="*/ 1144372 h 3221116"/>
              <a:gd name="connsiteX4-9" fmla="*/ 1409070 w 3221102"/>
              <a:gd name="connsiteY4-10" fmla="*/ 1159393 h 3221116"/>
              <a:gd name="connsiteX5-11" fmla="*/ 1152384 w 3221102"/>
              <a:gd name="connsiteY5-12" fmla="*/ 1703728 h 3221116"/>
              <a:gd name="connsiteX6-13" fmla="*/ 1591651 w 3221102"/>
              <a:gd name="connsiteY6-14" fmla="*/ 2152290 h 3221116"/>
              <a:gd name="connsiteX7-15" fmla="*/ 1850815 w 3221102"/>
              <a:gd name="connsiteY7-16" fmla="*/ 1654259 h 3221116"/>
              <a:gd name="connsiteX8-17" fmla="*/ 1830467 w 3221102"/>
              <a:gd name="connsiteY8-18" fmla="*/ 1515986 h 3221116"/>
              <a:gd name="connsiteX9-19" fmla="*/ 1477043 w 3221102"/>
              <a:gd name="connsiteY9-20" fmla="*/ 1144372 h 3221116"/>
              <a:gd name="connsiteX10-21" fmla="*/ 1651152 w 3221102"/>
              <a:gd name="connsiteY10-22" fmla="*/ 501 h 3221116"/>
              <a:gd name="connsiteX11-23" fmla="*/ 2580395 w 3221102"/>
              <a:gd name="connsiteY11-24" fmla="*/ 324821 h 3221116"/>
              <a:gd name="connsiteX12-25" fmla="*/ 3030464 w 3221102"/>
              <a:gd name="connsiteY12-26" fmla="*/ 2370314 h 3221116"/>
              <a:gd name="connsiteX13-27" fmla="*/ 3004976 w 3221102"/>
              <a:gd name="connsiteY13-28" fmla="*/ 2356675 h 3221116"/>
              <a:gd name="connsiteX14-29" fmla="*/ 2585849 w 3221102"/>
              <a:gd name="connsiteY14-30" fmla="*/ 2588887 h 3221116"/>
              <a:gd name="connsiteX15-31" fmla="*/ 1973374 w 3221102"/>
              <a:gd name="connsiteY15-32" fmla="*/ 2195096 h 3221116"/>
              <a:gd name="connsiteX16-33" fmla="*/ 1390827 w 3221102"/>
              <a:gd name="connsiteY16-34" fmla="*/ 2527630 h 3221116"/>
              <a:gd name="connsiteX17-35" fmla="*/ 783896 w 3221102"/>
              <a:gd name="connsiteY17-36" fmla="*/ 1665044 h 3221116"/>
              <a:gd name="connsiteX18-37" fmla="*/ 1268509 w 3221102"/>
              <a:gd name="connsiteY18-38" fmla="*/ 819983 h 3221116"/>
              <a:gd name="connsiteX19-39" fmla="*/ 1328805 w 3221102"/>
              <a:gd name="connsiteY19-40" fmla="*/ 807930 h 3221116"/>
              <a:gd name="connsiteX20-41" fmla="*/ 1390827 w 3221102"/>
              <a:gd name="connsiteY20-42" fmla="*/ 802457 h 3221116"/>
              <a:gd name="connsiteX21-43" fmla="*/ 1462242 w 3221102"/>
              <a:gd name="connsiteY21-44" fmla="*/ 801708 h 3221116"/>
              <a:gd name="connsiteX22-45" fmla="*/ 1734726 w 3221102"/>
              <a:gd name="connsiteY22-46" fmla="*/ 869255 h 3221116"/>
              <a:gd name="connsiteX23-47" fmla="*/ 1956122 w 3221102"/>
              <a:gd name="connsiteY23-48" fmla="*/ 1110076 h 3221116"/>
              <a:gd name="connsiteX24-49" fmla="*/ 1973374 w 3221102"/>
              <a:gd name="connsiteY24-50" fmla="*/ 875315 h 3221116"/>
              <a:gd name="connsiteX25-51" fmla="*/ 2333414 w 3221102"/>
              <a:gd name="connsiteY25-52" fmla="*/ 875315 h 3221116"/>
              <a:gd name="connsiteX26-53" fmla="*/ 2324788 w 3221102"/>
              <a:gd name="connsiteY26-54" fmla="*/ 2054049 h 3221116"/>
              <a:gd name="connsiteX27-55" fmla="*/ 2661746 w 3221102"/>
              <a:gd name="connsiteY27-56" fmla="*/ 2179658 h 3221116"/>
              <a:gd name="connsiteX28-57" fmla="*/ 2691046 w 3221102"/>
              <a:gd name="connsiteY28-58" fmla="*/ 2188689 h 3221116"/>
              <a:gd name="connsiteX29-59" fmla="*/ 2667011 w 3221102"/>
              <a:gd name="connsiteY29-60" fmla="*/ 2175828 h 3221116"/>
              <a:gd name="connsiteX30-61" fmla="*/ 2332141 w 3221102"/>
              <a:gd name="connsiteY30-62" fmla="*/ 653899 h 3221116"/>
              <a:gd name="connsiteX31-63" fmla="*/ 776764 w 3221102"/>
              <a:gd name="connsiteY31-64" fmla="*/ 749845 h 3221116"/>
              <a:gd name="connsiteX32-65" fmla="*/ 631487 w 3221102"/>
              <a:gd name="connsiteY32-66" fmla="*/ 2301392 h 3221116"/>
              <a:gd name="connsiteX33-67" fmla="*/ 2142017 w 3221102"/>
              <a:gd name="connsiteY33-68" fmla="*/ 2684410 h 3221116"/>
              <a:gd name="connsiteX34-69" fmla="*/ 2324866 w 3221102"/>
              <a:gd name="connsiteY34-70" fmla="*/ 3053856 h 3221116"/>
              <a:gd name="connsiteX35-71" fmla="*/ 294693 w 3221102"/>
              <a:gd name="connsiteY35-72" fmla="*/ 2539075 h 3221116"/>
              <a:gd name="connsiteX36-73" fmla="*/ 489947 w 3221102"/>
              <a:gd name="connsiteY36-74" fmla="*/ 453774 h 3221116"/>
              <a:gd name="connsiteX37-75" fmla="*/ 1651152 w 3221102"/>
              <a:gd name="connsiteY37-76" fmla="*/ 501 h 3221116"/>
              <a:gd name="connsiteX0-77" fmla="*/ 2664630 w 3221102"/>
              <a:gd name="connsiteY0-78" fmla="*/ 2175617 h 3221116"/>
              <a:gd name="connsiteX1-79" fmla="*/ 2658205 w 3221102"/>
              <a:gd name="connsiteY1-80" fmla="*/ 2178566 h 3221116"/>
              <a:gd name="connsiteX2-81" fmla="*/ 2664630 w 3221102"/>
              <a:gd name="connsiteY2-82" fmla="*/ 2175617 h 3221116"/>
              <a:gd name="connsiteX3-83" fmla="*/ 1477043 w 3221102"/>
              <a:gd name="connsiteY3-84" fmla="*/ 1144372 h 3221116"/>
              <a:gd name="connsiteX4-85" fmla="*/ 1409070 w 3221102"/>
              <a:gd name="connsiteY4-86" fmla="*/ 1159393 h 3221116"/>
              <a:gd name="connsiteX5-87" fmla="*/ 1152384 w 3221102"/>
              <a:gd name="connsiteY5-88" fmla="*/ 1703728 h 3221116"/>
              <a:gd name="connsiteX6-89" fmla="*/ 1591651 w 3221102"/>
              <a:gd name="connsiteY6-90" fmla="*/ 2152290 h 3221116"/>
              <a:gd name="connsiteX7-91" fmla="*/ 1850815 w 3221102"/>
              <a:gd name="connsiteY7-92" fmla="*/ 1654259 h 3221116"/>
              <a:gd name="connsiteX8-93" fmla="*/ 1830467 w 3221102"/>
              <a:gd name="connsiteY8-94" fmla="*/ 1515986 h 3221116"/>
              <a:gd name="connsiteX9-95" fmla="*/ 1477043 w 3221102"/>
              <a:gd name="connsiteY9-96" fmla="*/ 1144372 h 3221116"/>
              <a:gd name="connsiteX10-97" fmla="*/ 1651152 w 3221102"/>
              <a:gd name="connsiteY10-98" fmla="*/ 501 h 3221116"/>
              <a:gd name="connsiteX11-99" fmla="*/ 2580395 w 3221102"/>
              <a:gd name="connsiteY11-100" fmla="*/ 324821 h 3221116"/>
              <a:gd name="connsiteX12-101" fmla="*/ 3030464 w 3221102"/>
              <a:gd name="connsiteY12-102" fmla="*/ 2370314 h 3221116"/>
              <a:gd name="connsiteX13-103" fmla="*/ 3004976 w 3221102"/>
              <a:gd name="connsiteY13-104" fmla="*/ 2356675 h 3221116"/>
              <a:gd name="connsiteX14-105" fmla="*/ 2585849 w 3221102"/>
              <a:gd name="connsiteY14-106" fmla="*/ 2588887 h 3221116"/>
              <a:gd name="connsiteX15-107" fmla="*/ 1973374 w 3221102"/>
              <a:gd name="connsiteY15-108" fmla="*/ 2195096 h 3221116"/>
              <a:gd name="connsiteX16-109" fmla="*/ 1390827 w 3221102"/>
              <a:gd name="connsiteY16-110" fmla="*/ 2527630 h 3221116"/>
              <a:gd name="connsiteX17-111" fmla="*/ 783896 w 3221102"/>
              <a:gd name="connsiteY17-112" fmla="*/ 1665044 h 3221116"/>
              <a:gd name="connsiteX18-113" fmla="*/ 1268509 w 3221102"/>
              <a:gd name="connsiteY18-114" fmla="*/ 819983 h 3221116"/>
              <a:gd name="connsiteX19-115" fmla="*/ 1328805 w 3221102"/>
              <a:gd name="connsiteY19-116" fmla="*/ 807930 h 3221116"/>
              <a:gd name="connsiteX20-117" fmla="*/ 1390827 w 3221102"/>
              <a:gd name="connsiteY20-118" fmla="*/ 802457 h 3221116"/>
              <a:gd name="connsiteX21-119" fmla="*/ 1462242 w 3221102"/>
              <a:gd name="connsiteY21-120" fmla="*/ 801708 h 3221116"/>
              <a:gd name="connsiteX22-121" fmla="*/ 1956122 w 3221102"/>
              <a:gd name="connsiteY22-122" fmla="*/ 1110076 h 3221116"/>
              <a:gd name="connsiteX23-123" fmla="*/ 1973374 w 3221102"/>
              <a:gd name="connsiteY23-124" fmla="*/ 875315 h 3221116"/>
              <a:gd name="connsiteX24-125" fmla="*/ 2333414 w 3221102"/>
              <a:gd name="connsiteY24-126" fmla="*/ 875315 h 3221116"/>
              <a:gd name="connsiteX25-127" fmla="*/ 2324788 w 3221102"/>
              <a:gd name="connsiteY25-128" fmla="*/ 2054049 h 3221116"/>
              <a:gd name="connsiteX26-129" fmla="*/ 2661746 w 3221102"/>
              <a:gd name="connsiteY26-130" fmla="*/ 2179658 h 3221116"/>
              <a:gd name="connsiteX27-131" fmla="*/ 2691046 w 3221102"/>
              <a:gd name="connsiteY27-132" fmla="*/ 2188689 h 3221116"/>
              <a:gd name="connsiteX28-133" fmla="*/ 2667011 w 3221102"/>
              <a:gd name="connsiteY28-134" fmla="*/ 2175828 h 3221116"/>
              <a:gd name="connsiteX29-135" fmla="*/ 2332141 w 3221102"/>
              <a:gd name="connsiteY29-136" fmla="*/ 653899 h 3221116"/>
              <a:gd name="connsiteX30-137" fmla="*/ 776764 w 3221102"/>
              <a:gd name="connsiteY30-138" fmla="*/ 749845 h 3221116"/>
              <a:gd name="connsiteX31-139" fmla="*/ 631487 w 3221102"/>
              <a:gd name="connsiteY31-140" fmla="*/ 2301392 h 3221116"/>
              <a:gd name="connsiteX32-141" fmla="*/ 2142017 w 3221102"/>
              <a:gd name="connsiteY32-142" fmla="*/ 2684410 h 3221116"/>
              <a:gd name="connsiteX33-143" fmla="*/ 2324866 w 3221102"/>
              <a:gd name="connsiteY33-144" fmla="*/ 3053856 h 3221116"/>
              <a:gd name="connsiteX34-145" fmla="*/ 294693 w 3221102"/>
              <a:gd name="connsiteY34-146" fmla="*/ 2539075 h 3221116"/>
              <a:gd name="connsiteX35-147" fmla="*/ 489947 w 3221102"/>
              <a:gd name="connsiteY35-148" fmla="*/ 453774 h 3221116"/>
              <a:gd name="connsiteX36-149" fmla="*/ 1651152 w 3221102"/>
              <a:gd name="connsiteY36-150" fmla="*/ 501 h 3221116"/>
              <a:gd name="connsiteX0-151" fmla="*/ 2664630 w 3221102"/>
              <a:gd name="connsiteY0-152" fmla="*/ 2175617 h 3221116"/>
              <a:gd name="connsiteX1-153" fmla="*/ 2658205 w 3221102"/>
              <a:gd name="connsiteY1-154" fmla="*/ 2178566 h 3221116"/>
              <a:gd name="connsiteX2-155" fmla="*/ 2664630 w 3221102"/>
              <a:gd name="connsiteY2-156" fmla="*/ 2175617 h 3221116"/>
              <a:gd name="connsiteX3-157" fmla="*/ 1477043 w 3221102"/>
              <a:gd name="connsiteY3-158" fmla="*/ 1144372 h 3221116"/>
              <a:gd name="connsiteX4-159" fmla="*/ 1409070 w 3221102"/>
              <a:gd name="connsiteY4-160" fmla="*/ 1159393 h 3221116"/>
              <a:gd name="connsiteX5-161" fmla="*/ 1152384 w 3221102"/>
              <a:gd name="connsiteY5-162" fmla="*/ 1703728 h 3221116"/>
              <a:gd name="connsiteX6-163" fmla="*/ 1591651 w 3221102"/>
              <a:gd name="connsiteY6-164" fmla="*/ 2152290 h 3221116"/>
              <a:gd name="connsiteX7-165" fmla="*/ 1850815 w 3221102"/>
              <a:gd name="connsiteY7-166" fmla="*/ 1654259 h 3221116"/>
              <a:gd name="connsiteX8-167" fmla="*/ 1830467 w 3221102"/>
              <a:gd name="connsiteY8-168" fmla="*/ 1515986 h 3221116"/>
              <a:gd name="connsiteX9-169" fmla="*/ 1477043 w 3221102"/>
              <a:gd name="connsiteY9-170" fmla="*/ 1144372 h 3221116"/>
              <a:gd name="connsiteX10-171" fmla="*/ 1651152 w 3221102"/>
              <a:gd name="connsiteY10-172" fmla="*/ 501 h 3221116"/>
              <a:gd name="connsiteX11-173" fmla="*/ 2580395 w 3221102"/>
              <a:gd name="connsiteY11-174" fmla="*/ 324821 h 3221116"/>
              <a:gd name="connsiteX12-175" fmla="*/ 3030464 w 3221102"/>
              <a:gd name="connsiteY12-176" fmla="*/ 2370314 h 3221116"/>
              <a:gd name="connsiteX13-177" fmla="*/ 3004976 w 3221102"/>
              <a:gd name="connsiteY13-178" fmla="*/ 2356675 h 3221116"/>
              <a:gd name="connsiteX14-179" fmla="*/ 2585849 w 3221102"/>
              <a:gd name="connsiteY14-180" fmla="*/ 2588887 h 3221116"/>
              <a:gd name="connsiteX15-181" fmla="*/ 1973374 w 3221102"/>
              <a:gd name="connsiteY15-182" fmla="*/ 2195096 h 3221116"/>
              <a:gd name="connsiteX16-183" fmla="*/ 1390827 w 3221102"/>
              <a:gd name="connsiteY16-184" fmla="*/ 2527630 h 3221116"/>
              <a:gd name="connsiteX17-185" fmla="*/ 783896 w 3221102"/>
              <a:gd name="connsiteY17-186" fmla="*/ 1665044 h 3221116"/>
              <a:gd name="connsiteX18-187" fmla="*/ 1268509 w 3221102"/>
              <a:gd name="connsiteY18-188" fmla="*/ 819983 h 3221116"/>
              <a:gd name="connsiteX19-189" fmla="*/ 1328805 w 3221102"/>
              <a:gd name="connsiteY19-190" fmla="*/ 807930 h 3221116"/>
              <a:gd name="connsiteX20-191" fmla="*/ 1390827 w 3221102"/>
              <a:gd name="connsiteY20-192" fmla="*/ 802457 h 3221116"/>
              <a:gd name="connsiteX21-193" fmla="*/ 1462242 w 3221102"/>
              <a:gd name="connsiteY21-194" fmla="*/ 801708 h 3221116"/>
              <a:gd name="connsiteX22-195" fmla="*/ 1956122 w 3221102"/>
              <a:gd name="connsiteY22-196" fmla="*/ 1110076 h 3221116"/>
              <a:gd name="connsiteX23-197" fmla="*/ 1973374 w 3221102"/>
              <a:gd name="connsiteY23-198" fmla="*/ 875315 h 3221116"/>
              <a:gd name="connsiteX24-199" fmla="*/ 2333414 w 3221102"/>
              <a:gd name="connsiteY24-200" fmla="*/ 875315 h 3221116"/>
              <a:gd name="connsiteX25-201" fmla="*/ 2324788 w 3221102"/>
              <a:gd name="connsiteY25-202" fmla="*/ 2054049 h 3221116"/>
              <a:gd name="connsiteX26-203" fmla="*/ 2661746 w 3221102"/>
              <a:gd name="connsiteY26-204" fmla="*/ 2179658 h 3221116"/>
              <a:gd name="connsiteX27-205" fmla="*/ 2691046 w 3221102"/>
              <a:gd name="connsiteY27-206" fmla="*/ 2188689 h 3221116"/>
              <a:gd name="connsiteX28-207" fmla="*/ 2667011 w 3221102"/>
              <a:gd name="connsiteY28-208" fmla="*/ 2175828 h 3221116"/>
              <a:gd name="connsiteX29-209" fmla="*/ 2332141 w 3221102"/>
              <a:gd name="connsiteY29-210" fmla="*/ 653899 h 3221116"/>
              <a:gd name="connsiteX30-211" fmla="*/ 776764 w 3221102"/>
              <a:gd name="connsiteY30-212" fmla="*/ 749845 h 3221116"/>
              <a:gd name="connsiteX31-213" fmla="*/ 631487 w 3221102"/>
              <a:gd name="connsiteY31-214" fmla="*/ 2301392 h 3221116"/>
              <a:gd name="connsiteX32-215" fmla="*/ 2142017 w 3221102"/>
              <a:gd name="connsiteY32-216" fmla="*/ 2684410 h 3221116"/>
              <a:gd name="connsiteX33-217" fmla="*/ 2324866 w 3221102"/>
              <a:gd name="connsiteY33-218" fmla="*/ 3053856 h 3221116"/>
              <a:gd name="connsiteX34-219" fmla="*/ 294693 w 3221102"/>
              <a:gd name="connsiteY34-220" fmla="*/ 2539075 h 3221116"/>
              <a:gd name="connsiteX35-221" fmla="*/ 489947 w 3221102"/>
              <a:gd name="connsiteY35-222" fmla="*/ 453774 h 3221116"/>
              <a:gd name="connsiteX36-223" fmla="*/ 1651152 w 3221102"/>
              <a:gd name="connsiteY36-224" fmla="*/ 501 h 3221116"/>
              <a:gd name="connsiteX0-225" fmla="*/ 2664630 w 3221102"/>
              <a:gd name="connsiteY0-226" fmla="*/ 2175617 h 3221116"/>
              <a:gd name="connsiteX1-227" fmla="*/ 2658205 w 3221102"/>
              <a:gd name="connsiteY1-228" fmla="*/ 2178566 h 3221116"/>
              <a:gd name="connsiteX2-229" fmla="*/ 2664630 w 3221102"/>
              <a:gd name="connsiteY2-230" fmla="*/ 2175617 h 3221116"/>
              <a:gd name="connsiteX3-231" fmla="*/ 1477043 w 3221102"/>
              <a:gd name="connsiteY3-232" fmla="*/ 1144372 h 3221116"/>
              <a:gd name="connsiteX4-233" fmla="*/ 1409070 w 3221102"/>
              <a:gd name="connsiteY4-234" fmla="*/ 1159393 h 3221116"/>
              <a:gd name="connsiteX5-235" fmla="*/ 1152384 w 3221102"/>
              <a:gd name="connsiteY5-236" fmla="*/ 1703728 h 3221116"/>
              <a:gd name="connsiteX6-237" fmla="*/ 1591651 w 3221102"/>
              <a:gd name="connsiteY6-238" fmla="*/ 2152290 h 3221116"/>
              <a:gd name="connsiteX7-239" fmla="*/ 1850815 w 3221102"/>
              <a:gd name="connsiteY7-240" fmla="*/ 1654259 h 3221116"/>
              <a:gd name="connsiteX8-241" fmla="*/ 1830467 w 3221102"/>
              <a:gd name="connsiteY8-242" fmla="*/ 1515986 h 3221116"/>
              <a:gd name="connsiteX9-243" fmla="*/ 1477043 w 3221102"/>
              <a:gd name="connsiteY9-244" fmla="*/ 1144372 h 3221116"/>
              <a:gd name="connsiteX10-245" fmla="*/ 1651152 w 3221102"/>
              <a:gd name="connsiteY10-246" fmla="*/ 501 h 3221116"/>
              <a:gd name="connsiteX11-247" fmla="*/ 2580395 w 3221102"/>
              <a:gd name="connsiteY11-248" fmla="*/ 324821 h 3221116"/>
              <a:gd name="connsiteX12-249" fmla="*/ 3030464 w 3221102"/>
              <a:gd name="connsiteY12-250" fmla="*/ 2370314 h 3221116"/>
              <a:gd name="connsiteX13-251" fmla="*/ 3004976 w 3221102"/>
              <a:gd name="connsiteY13-252" fmla="*/ 2356675 h 3221116"/>
              <a:gd name="connsiteX14-253" fmla="*/ 2585849 w 3221102"/>
              <a:gd name="connsiteY14-254" fmla="*/ 2588887 h 3221116"/>
              <a:gd name="connsiteX15-255" fmla="*/ 1973374 w 3221102"/>
              <a:gd name="connsiteY15-256" fmla="*/ 2195096 h 3221116"/>
              <a:gd name="connsiteX16-257" fmla="*/ 1390827 w 3221102"/>
              <a:gd name="connsiteY16-258" fmla="*/ 2527630 h 3221116"/>
              <a:gd name="connsiteX17-259" fmla="*/ 783896 w 3221102"/>
              <a:gd name="connsiteY17-260" fmla="*/ 1665044 h 3221116"/>
              <a:gd name="connsiteX18-261" fmla="*/ 1268509 w 3221102"/>
              <a:gd name="connsiteY18-262" fmla="*/ 819983 h 3221116"/>
              <a:gd name="connsiteX19-263" fmla="*/ 1328805 w 3221102"/>
              <a:gd name="connsiteY19-264" fmla="*/ 807930 h 3221116"/>
              <a:gd name="connsiteX20-265" fmla="*/ 1390827 w 3221102"/>
              <a:gd name="connsiteY20-266" fmla="*/ 802457 h 3221116"/>
              <a:gd name="connsiteX21-267" fmla="*/ 1462242 w 3221102"/>
              <a:gd name="connsiteY21-268" fmla="*/ 801708 h 3221116"/>
              <a:gd name="connsiteX22-269" fmla="*/ 1956122 w 3221102"/>
              <a:gd name="connsiteY22-270" fmla="*/ 1110076 h 3221116"/>
              <a:gd name="connsiteX23-271" fmla="*/ 1973374 w 3221102"/>
              <a:gd name="connsiteY23-272" fmla="*/ 875315 h 3221116"/>
              <a:gd name="connsiteX24-273" fmla="*/ 2333414 w 3221102"/>
              <a:gd name="connsiteY24-274" fmla="*/ 875315 h 3221116"/>
              <a:gd name="connsiteX25-275" fmla="*/ 2324788 w 3221102"/>
              <a:gd name="connsiteY25-276" fmla="*/ 2054049 h 3221116"/>
              <a:gd name="connsiteX26-277" fmla="*/ 2661746 w 3221102"/>
              <a:gd name="connsiteY26-278" fmla="*/ 2179658 h 3221116"/>
              <a:gd name="connsiteX27-279" fmla="*/ 2691046 w 3221102"/>
              <a:gd name="connsiteY27-280" fmla="*/ 2188689 h 3221116"/>
              <a:gd name="connsiteX28-281" fmla="*/ 2667011 w 3221102"/>
              <a:gd name="connsiteY28-282" fmla="*/ 2175828 h 3221116"/>
              <a:gd name="connsiteX29-283" fmla="*/ 2332141 w 3221102"/>
              <a:gd name="connsiteY29-284" fmla="*/ 653899 h 3221116"/>
              <a:gd name="connsiteX30-285" fmla="*/ 776764 w 3221102"/>
              <a:gd name="connsiteY30-286" fmla="*/ 749845 h 3221116"/>
              <a:gd name="connsiteX31-287" fmla="*/ 631487 w 3221102"/>
              <a:gd name="connsiteY31-288" fmla="*/ 2301392 h 3221116"/>
              <a:gd name="connsiteX32-289" fmla="*/ 2142017 w 3221102"/>
              <a:gd name="connsiteY32-290" fmla="*/ 2684410 h 3221116"/>
              <a:gd name="connsiteX33-291" fmla="*/ 2324866 w 3221102"/>
              <a:gd name="connsiteY33-292" fmla="*/ 3053856 h 3221116"/>
              <a:gd name="connsiteX34-293" fmla="*/ 294693 w 3221102"/>
              <a:gd name="connsiteY34-294" fmla="*/ 2539075 h 3221116"/>
              <a:gd name="connsiteX35-295" fmla="*/ 489947 w 3221102"/>
              <a:gd name="connsiteY35-296" fmla="*/ 453774 h 3221116"/>
              <a:gd name="connsiteX36-297" fmla="*/ 1651152 w 3221102"/>
              <a:gd name="connsiteY36-298" fmla="*/ 501 h 3221116"/>
              <a:gd name="connsiteX0-299" fmla="*/ 2664630 w 3221102"/>
              <a:gd name="connsiteY0-300" fmla="*/ 2175617 h 3221116"/>
              <a:gd name="connsiteX1-301" fmla="*/ 2658205 w 3221102"/>
              <a:gd name="connsiteY1-302" fmla="*/ 2178566 h 3221116"/>
              <a:gd name="connsiteX2-303" fmla="*/ 2664630 w 3221102"/>
              <a:gd name="connsiteY2-304" fmla="*/ 2175617 h 3221116"/>
              <a:gd name="connsiteX3-305" fmla="*/ 1477043 w 3221102"/>
              <a:gd name="connsiteY3-306" fmla="*/ 1144372 h 3221116"/>
              <a:gd name="connsiteX4-307" fmla="*/ 1409070 w 3221102"/>
              <a:gd name="connsiteY4-308" fmla="*/ 1159393 h 3221116"/>
              <a:gd name="connsiteX5-309" fmla="*/ 1152384 w 3221102"/>
              <a:gd name="connsiteY5-310" fmla="*/ 1703728 h 3221116"/>
              <a:gd name="connsiteX6-311" fmla="*/ 1514013 w 3221102"/>
              <a:gd name="connsiteY6-312" fmla="*/ 2152290 h 3221116"/>
              <a:gd name="connsiteX7-313" fmla="*/ 1850815 w 3221102"/>
              <a:gd name="connsiteY7-314" fmla="*/ 1654259 h 3221116"/>
              <a:gd name="connsiteX8-315" fmla="*/ 1830467 w 3221102"/>
              <a:gd name="connsiteY8-316" fmla="*/ 1515986 h 3221116"/>
              <a:gd name="connsiteX9-317" fmla="*/ 1477043 w 3221102"/>
              <a:gd name="connsiteY9-318" fmla="*/ 1144372 h 3221116"/>
              <a:gd name="connsiteX10-319" fmla="*/ 1651152 w 3221102"/>
              <a:gd name="connsiteY10-320" fmla="*/ 501 h 3221116"/>
              <a:gd name="connsiteX11-321" fmla="*/ 2580395 w 3221102"/>
              <a:gd name="connsiteY11-322" fmla="*/ 324821 h 3221116"/>
              <a:gd name="connsiteX12-323" fmla="*/ 3030464 w 3221102"/>
              <a:gd name="connsiteY12-324" fmla="*/ 2370314 h 3221116"/>
              <a:gd name="connsiteX13-325" fmla="*/ 3004976 w 3221102"/>
              <a:gd name="connsiteY13-326" fmla="*/ 2356675 h 3221116"/>
              <a:gd name="connsiteX14-327" fmla="*/ 2585849 w 3221102"/>
              <a:gd name="connsiteY14-328" fmla="*/ 2588887 h 3221116"/>
              <a:gd name="connsiteX15-329" fmla="*/ 1973374 w 3221102"/>
              <a:gd name="connsiteY15-330" fmla="*/ 2195096 h 3221116"/>
              <a:gd name="connsiteX16-331" fmla="*/ 1390827 w 3221102"/>
              <a:gd name="connsiteY16-332" fmla="*/ 2527630 h 3221116"/>
              <a:gd name="connsiteX17-333" fmla="*/ 783896 w 3221102"/>
              <a:gd name="connsiteY17-334" fmla="*/ 1665044 h 3221116"/>
              <a:gd name="connsiteX18-335" fmla="*/ 1268509 w 3221102"/>
              <a:gd name="connsiteY18-336" fmla="*/ 819983 h 3221116"/>
              <a:gd name="connsiteX19-337" fmla="*/ 1328805 w 3221102"/>
              <a:gd name="connsiteY19-338" fmla="*/ 807930 h 3221116"/>
              <a:gd name="connsiteX20-339" fmla="*/ 1390827 w 3221102"/>
              <a:gd name="connsiteY20-340" fmla="*/ 802457 h 3221116"/>
              <a:gd name="connsiteX21-341" fmla="*/ 1462242 w 3221102"/>
              <a:gd name="connsiteY21-342" fmla="*/ 801708 h 3221116"/>
              <a:gd name="connsiteX22-343" fmla="*/ 1956122 w 3221102"/>
              <a:gd name="connsiteY22-344" fmla="*/ 1110076 h 3221116"/>
              <a:gd name="connsiteX23-345" fmla="*/ 1973374 w 3221102"/>
              <a:gd name="connsiteY23-346" fmla="*/ 875315 h 3221116"/>
              <a:gd name="connsiteX24-347" fmla="*/ 2333414 w 3221102"/>
              <a:gd name="connsiteY24-348" fmla="*/ 875315 h 3221116"/>
              <a:gd name="connsiteX25-349" fmla="*/ 2324788 w 3221102"/>
              <a:gd name="connsiteY25-350" fmla="*/ 2054049 h 3221116"/>
              <a:gd name="connsiteX26-351" fmla="*/ 2661746 w 3221102"/>
              <a:gd name="connsiteY26-352" fmla="*/ 2179658 h 3221116"/>
              <a:gd name="connsiteX27-353" fmla="*/ 2691046 w 3221102"/>
              <a:gd name="connsiteY27-354" fmla="*/ 2188689 h 3221116"/>
              <a:gd name="connsiteX28-355" fmla="*/ 2667011 w 3221102"/>
              <a:gd name="connsiteY28-356" fmla="*/ 2175828 h 3221116"/>
              <a:gd name="connsiteX29-357" fmla="*/ 2332141 w 3221102"/>
              <a:gd name="connsiteY29-358" fmla="*/ 653899 h 3221116"/>
              <a:gd name="connsiteX30-359" fmla="*/ 776764 w 3221102"/>
              <a:gd name="connsiteY30-360" fmla="*/ 749845 h 3221116"/>
              <a:gd name="connsiteX31-361" fmla="*/ 631487 w 3221102"/>
              <a:gd name="connsiteY31-362" fmla="*/ 2301392 h 3221116"/>
              <a:gd name="connsiteX32-363" fmla="*/ 2142017 w 3221102"/>
              <a:gd name="connsiteY32-364" fmla="*/ 2684410 h 3221116"/>
              <a:gd name="connsiteX33-365" fmla="*/ 2324866 w 3221102"/>
              <a:gd name="connsiteY33-366" fmla="*/ 3053856 h 3221116"/>
              <a:gd name="connsiteX34-367" fmla="*/ 294693 w 3221102"/>
              <a:gd name="connsiteY34-368" fmla="*/ 2539075 h 3221116"/>
              <a:gd name="connsiteX35-369" fmla="*/ 489947 w 3221102"/>
              <a:gd name="connsiteY35-370" fmla="*/ 453774 h 3221116"/>
              <a:gd name="connsiteX36-371" fmla="*/ 1651152 w 3221102"/>
              <a:gd name="connsiteY36-372" fmla="*/ 501 h 3221116"/>
              <a:gd name="connsiteX0-373" fmla="*/ 2664630 w 3221102"/>
              <a:gd name="connsiteY0-374" fmla="*/ 2175617 h 3221116"/>
              <a:gd name="connsiteX1-375" fmla="*/ 2658205 w 3221102"/>
              <a:gd name="connsiteY1-376" fmla="*/ 2178566 h 3221116"/>
              <a:gd name="connsiteX2-377" fmla="*/ 2664630 w 3221102"/>
              <a:gd name="connsiteY2-378" fmla="*/ 2175617 h 3221116"/>
              <a:gd name="connsiteX3-379" fmla="*/ 1477043 w 3221102"/>
              <a:gd name="connsiteY3-380" fmla="*/ 1144372 h 3221116"/>
              <a:gd name="connsiteX4-381" fmla="*/ 1409070 w 3221102"/>
              <a:gd name="connsiteY4-382" fmla="*/ 1159393 h 3221116"/>
              <a:gd name="connsiteX5-383" fmla="*/ 1152384 w 3221102"/>
              <a:gd name="connsiteY5-384" fmla="*/ 1703728 h 3221116"/>
              <a:gd name="connsiteX6-385" fmla="*/ 1514013 w 3221102"/>
              <a:gd name="connsiteY6-386" fmla="*/ 2152290 h 3221116"/>
              <a:gd name="connsiteX7-387" fmla="*/ 1850815 w 3221102"/>
              <a:gd name="connsiteY7-388" fmla="*/ 1654259 h 3221116"/>
              <a:gd name="connsiteX8-389" fmla="*/ 1830467 w 3221102"/>
              <a:gd name="connsiteY8-390" fmla="*/ 1515986 h 3221116"/>
              <a:gd name="connsiteX9-391" fmla="*/ 1477043 w 3221102"/>
              <a:gd name="connsiteY9-392" fmla="*/ 1144372 h 3221116"/>
              <a:gd name="connsiteX10-393" fmla="*/ 1651152 w 3221102"/>
              <a:gd name="connsiteY10-394" fmla="*/ 501 h 3221116"/>
              <a:gd name="connsiteX11-395" fmla="*/ 2580395 w 3221102"/>
              <a:gd name="connsiteY11-396" fmla="*/ 324821 h 3221116"/>
              <a:gd name="connsiteX12-397" fmla="*/ 3030464 w 3221102"/>
              <a:gd name="connsiteY12-398" fmla="*/ 2370314 h 3221116"/>
              <a:gd name="connsiteX13-399" fmla="*/ 3004976 w 3221102"/>
              <a:gd name="connsiteY13-400" fmla="*/ 2356675 h 3221116"/>
              <a:gd name="connsiteX14-401" fmla="*/ 2585849 w 3221102"/>
              <a:gd name="connsiteY14-402" fmla="*/ 2588887 h 3221116"/>
              <a:gd name="connsiteX15-403" fmla="*/ 1973374 w 3221102"/>
              <a:gd name="connsiteY15-404" fmla="*/ 2195096 h 3221116"/>
              <a:gd name="connsiteX16-405" fmla="*/ 1390827 w 3221102"/>
              <a:gd name="connsiteY16-406" fmla="*/ 2527630 h 3221116"/>
              <a:gd name="connsiteX17-407" fmla="*/ 783896 w 3221102"/>
              <a:gd name="connsiteY17-408" fmla="*/ 1665044 h 3221116"/>
              <a:gd name="connsiteX18-409" fmla="*/ 1268509 w 3221102"/>
              <a:gd name="connsiteY18-410" fmla="*/ 819983 h 3221116"/>
              <a:gd name="connsiteX19-411" fmla="*/ 1328805 w 3221102"/>
              <a:gd name="connsiteY19-412" fmla="*/ 807930 h 3221116"/>
              <a:gd name="connsiteX20-413" fmla="*/ 1390827 w 3221102"/>
              <a:gd name="connsiteY20-414" fmla="*/ 802457 h 3221116"/>
              <a:gd name="connsiteX21-415" fmla="*/ 1462242 w 3221102"/>
              <a:gd name="connsiteY21-416" fmla="*/ 801708 h 3221116"/>
              <a:gd name="connsiteX22-417" fmla="*/ 1956122 w 3221102"/>
              <a:gd name="connsiteY22-418" fmla="*/ 1110076 h 3221116"/>
              <a:gd name="connsiteX23-419" fmla="*/ 1973374 w 3221102"/>
              <a:gd name="connsiteY23-420" fmla="*/ 875315 h 3221116"/>
              <a:gd name="connsiteX24-421" fmla="*/ 2333414 w 3221102"/>
              <a:gd name="connsiteY24-422" fmla="*/ 875315 h 3221116"/>
              <a:gd name="connsiteX25-423" fmla="*/ 2324788 w 3221102"/>
              <a:gd name="connsiteY25-424" fmla="*/ 2054049 h 3221116"/>
              <a:gd name="connsiteX26-425" fmla="*/ 2661746 w 3221102"/>
              <a:gd name="connsiteY26-426" fmla="*/ 2179658 h 3221116"/>
              <a:gd name="connsiteX27-427" fmla="*/ 2691046 w 3221102"/>
              <a:gd name="connsiteY27-428" fmla="*/ 2188689 h 3221116"/>
              <a:gd name="connsiteX28-429" fmla="*/ 2667011 w 3221102"/>
              <a:gd name="connsiteY28-430" fmla="*/ 2175828 h 3221116"/>
              <a:gd name="connsiteX29-431" fmla="*/ 2332141 w 3221102"/>
              <a:gd name="connsiteY29-432" fmla="*/ 653899 h 3221116"/>
              <a:gd name="connsiteX30-433" fmla="*/ 776764 w 3221102"/>
              <a:gd name="connsiteY30-434" fmla="*/ 749845 h 3221116"/>
              <a:gd name="connsiteX31-435" fmla="*/ 631487 w 3221102"/>
              <a:gd name="connsiteY31-436" fmla="*/ 2301392 h 3221116"/>
              <a:gd name="connsiteX32-437" fmla="*/ 2142017 w 3221102"/>
              <a:gd name="connsiteY32-438" fmla="*/ 2684410 h 3221116"/>
              <a:gd name="connsiteX33-439" fmla="*/ 2324866 w 3221102"/>
              <a:gd name="connsiteY33-440" fmla="*/ 3053856 h 3221116"/>
              <a:gd name="connsiteX34-441" fmla="*/ 294693 w 3221102"/>
              <a:gd name="connsiteY34-442" fmla="*/ 2539075 h 3221116"/>
              <a:gd name="connsiteX35-443" fmla="*/ 489947 w 3221102"/>
              <a:gd name="connsiteY35-444" fmla="*/ 453774 h 3221116"/>
              <a:gd name="connsiteX36-445" fmla="*/ 1651152 w 3221102"/>
              <a:gd name="connsiteY36-446" fmla="*/ 501 h 3221116"/>
              <a:gd name="connsiteX0-447" fmla="*/ 2664630 w 3221102"/>
              <a:gd name="connsiteY0-448" fmla="*/ 2175617 h 3221116"/>
              <a:gd name="connsiteX1-449" fmla="*/ 2658205 w 3221102"/>
              <a:gd name="connsiteY1-450" fmla="*/ 2178566 h 3221116"/>
              <a:gd name="connsiteX2-451" fmla="*/ 2664630 w 3221102"/>
              <a:gd name="connsiteY2-452" fmla="*/ 2175617 h 3221116"/>
              <a:gd name="connsiteX3-453" fmla="*/ 1477043 w 3221102"/>
              <a:gd name="connsiteY3-454" fmla="*/ 1144372 h 3221116"/>
              <a:gd name="connsiteX4-455" fmla="*/ 1409070 w 3221102"/>
              <a:gd name="connsiteY4-456" fmla="*/ 1159393 h 3221116"/>
              <a:gd name="connsiteX5-457" fmla="*/ 1152384 w 3221102"/>
              <a:gd name="connsiteY5-458" fmla="*/ 1703728 h 3221116"/>
              <a:gd name="connsiteX6-459" fmla="*/ 1514013 w 3221102"/>
              <a:gd name="connsiteY6-460" fmla="*/ 2152290 h 3221116"/>
              <a:gd name="connsiteX7-461" fmla="*/ 1850815 w 3221102"/>
              <a:gd name="connsiteY7-462" fmla="*/ 1654259 h 3221116"/>
              <a:gd name="connsiteX8-463" fmla="*/ 1830467 w 3221102"/>
              <a:gd name="connsiteY8-464" fmla="*/ 1515986 h 3221116"/>
              <a:gd name="connsiteX9-465" fmla="*/ 1477043 w 3221102"/>
              <a:gd name="connsiteY9-466" fmla="*/ 1144372 h 3221116"/>
              <a:gd name="connsiteX10-467" fmla="*/ 1651152 w 3221102"/>
              <a:gd name="connsiteY10-468" fmla="*/ 501 h 3221116"/>
              <a:gd name="connsiteX11-469" fmla="*/ 2580395 w 3221102"/>
              <a:gd name="connsiteY11-470" fmla="*/ 324821 h 3221116"/>
              <a:gd name="connsiteX12-471" fmla="*/ 3030464 w 3221102"/>
              <a:gd name="connsiteY12-472" fmla="*/ 2370314 h 3221116"/>
              <a:gd name="connsiteX13-473" fmla="*/ 2585849 w 3221102"/>
              <a:gd name="connsiteY13-474" fmla="*/ 2588887 h 3221116"/>
              <a:gd name="connsiteX14-475" fmla="*/ 1973374 w 3221102"/>
              <a:gd name="connsiteY14-476" fmla="*/ 2195096 h 3221116"/>
              <a:gd name="connsiteX15-477" fmla="*/ 1390827 w 3221102"/>
              <a:gd name="connsiteY15-478" fmla="*/ 2527630 h 3221116"/>
              <a:gd name="connsiteX16-479" fmla="*/ 783896 w 3221102"/>
              <a:gd name="connsiteY16-480" fmla="*/ 1665044 h 3221116"/>
              <a:gd name="connsiteX17-481" fmla="*/ 1268509 w 3221102"/>
              <a:gd name="connsiteY17-482" fmla="*/ 819983 h 3221116"/>
              <a:gd name="connsiteX18-483" fmla="*/ 1328805 w 3221102"/>
              <a:gd name="connsiteY18-484" fmla="*/ 807930 h 3221116"/>
              <a:gd name="connsiteX19-485" fmla="*/ 1390827 w 3221102"/>
              <a:gd name="connsiteY19-486" fmla="*/ 802457 h 3221116"/>
              <a:gd name="connsiteX20-487" fmla="*/ 1462242 w 3221102"/>
              <a:gd name="connsiteY20-488" fmla="*/ 801708 h 3221116"/>
              <a:gd name="connsiteX21-489" fmla="*/ 1956122 w 3221102"/>
              <a:gd name="connsiteY21-490" fmla="*/ 1110076 h 3221116"/>
              <a:gd name="connsiteX22-491" fmla="*/ 1973374 w 3221102"/>
              <a:gd name="connsiteY22-492" fmla="*/ 875315 h 3221116"/>
              <a:gd name="connsiteX23-493" fmla="*/ 2333414 w 3221102"/>
              <a:gd name="connsiteY23-494" fmla="*/ 875315 h 3221116"/>
              <a:gd name="connsiteX24-495" fmla="*/ 2324788 w 3221102"/>
              <a:gd name="connsiteY24-496" fmla="*/ 2054049 h 3221116"/>
              <a:gd name="connsiteX25-497" fmla="*/ 2661746 w 3221102"/>
              <a:gd name="connsiteY25-498" fmla="*/ 2179658 h 3221116"/>
              <a:gd name="connsiteX26-499" fmla="*/ 2691046 w 3221102"/>
              <a:gd name="connsiteY26-500" fmla="*/ 2188689 h 3221116"/>
              <a:gd name="connsiteX27-501" fmla="*/ 2667011 w 3221102"/>
              <a:gd name="connsiteY27-502" fmla="*/ 2175828 h 3221116"/>
              <a:gd name="connsiteX28-503" fmla="*/ 2332141 w 3221102"/>
              <a:gd name="connsiteY28-504" fmla="*/ 653899 h 3221116"/>
              <a:gd name="connsiteX29-505" fmla="*/ 776764 w 3221102"/>
              <a:gd name="connsiteY29-506" fmla="*/ 749845 h 3221116"/>
              <a:gd name="connsiteX30-507" fmla="*/ 631487 w 3221102"/>
              <a:gd name="connsiteY30-508" fmla="*/ 2301392 h 3221116"/>
              <a:gd name="connsiteX31-509" fmla="*/ 2142017 w 3221102"/>
              <a:gd name="connsiteY31-510" fmla="*/ 2684410 h 3221116"/>
              <a:gd name="connsiteX32-511" fmla="*/ 2324866 w 3221102"/>
              <a:gd name="connsiteY32-512" fmla="*/ 3053856 h 3221116"/>
              <a:gd name="connsiteX33-513" fmla="*/ 294693 w 3221102"/>
              <a:gd name="connsiteY33-514" fmla="*/ 2539075 h 3221116"/>
              <a:gd name="connsiteX34-515" fmla="*/ 489947 w 3221102"/>
              <a:gd name="connsiteY34-516" fmla="*/ 453774 h 3221116"/>
              <a:gd name="connsiteX35-517" fmla="*/ 1651152 w 3221102"/>
              <a:gd name="connsiteY35-518" fmla="*/ 501 h 3221116"/>
              <a:gd name="connsiteX0-519" fmla="*/ 2664630 w 3221102"/>
              <a:gd name="connsiteY0-520" fmla="*/ 2175617 h 3221116"/>
              <a:gd name="connsiteX1-521" fmla="*/ 2658205 w 3221102"/>
              <a:gd name="connsiteY1-522" fmla="*/ 2178566 h 3221116"/>
              <a:gd name="connsiteX2-523" fmla="*/ 2664630 w 3221102"/>
              <a:gd name="connsiteY2-524" fmla="*/ 2175617 h 3221116"/>
              <a:gd name="connsiteX3-525" fmla="*/ 1477043 w 3221102"/>
              <a:gd name="connsiteY3-526" fmla="*/ 1144372 h 3221116"/>
              <a:gd name="connsiteX4-527" fmla="*/ 1409070 w 3221102"/>
              <a:gd name="connsiteY4-528" fmla="*/ 1159393 h 3221116"/>
              <a:gd name="connsiteX5-529" fmla="*/ 1152384 w 3221102"/>
              <a:gd name="connsiteY5-530" fmla="*/ 1703728 h 3221116"/>
              <a:gd name="connsiteX6-531" fmla="*/ 1514013 w 3221102"/>
              <a:gd name="connsiteY6-532" fmla="*/ 2152290 h 3221116"/>
              <a:gd name="connsiteX7-533" fmla="*/ 1850815 w 3221102"/>
              <a:gd name="connsiteY7-534" fmla="*/ 1654259 h 3221116"/>
              <a:gd name="connsiteX8-535" fmla="*/ 1830467 w 3221102"/>
              <a:gd name="connsiteY8-536" fmla="*/ 1515986 h 3221116"/>
              <a:gd name="connsiteX9-537" fmla="*/ 1477043 w 3221102"/>
              <a:gd name="connsiteY9-538" fmla="*/ 1144372 h 3221116"/>
              <a:gd name="connsiteX10-539" fmla="*/ 1651152 w 3221102"/>
              <a:gd name="connsiteY10-540" fmla="*/ 501 h 3221116"/>
              <a:gd name="connsiteX11-541" fmla="*/ 2580395 w 3221102"/>
              <a:gd name="connsiteY11-542" fmla="*/ 324821 h 3221116"/>
              <a:gd name="connsiteX12-543" fmla="*/ 3030464 w 3221102"/>
              <a:gd name="connsiteY12-544" fmla="*/ 2370314 h 3221116"/>
              <a:gd name="connsiteX13-545" fmla="*/ 2585849 w 3221102"/>
              <a:gd name="connsiteY13-546" fmla="*/ 2588887 h 3221116"/>
              <a:gd name="connsiteX14-547" fmla="*/ 1973374 w 3221102"/>
              <a:gd name="connsiteY14-548" fmla="*/ 2195096 h 3221116"/>
              <a:gd name="connsiteX15-549" fmla="*/ 1390827 w 3221102"/>
              <a:gd name="connsiteY15-550" fmla="*/ 2527630 h 3221116"/>
              <a:gd name="connsiteX16-551" fmla="*/ 783896 w 3221102"/>
              <a:gd name="connsiteY16-552" fmla="*/ 1665044 h 3221116"/>
              <a:gd name="connsiteX17-553" fmla="*/ 1268509 w 3221102"/>
              <a:gd name="connsiteY17-554" fmla="*/ 819983 h 3221116"/>
              <a:gd name="connsiteX18-555" fmla="*/ 1328805 w 3221102"/>
              <a:gd name="connsiteY18-556" fmla="*/ 807930 h 3221116"/>
              <a:gd name="connsiteX19-557" fmla="*/ 1390827 w 3221102"/>
              <a:gd name="connsiteY19-558" fmla="*/ 802457 h 3221116"/>
              <a:gd name="connsiteX20-559" fmla="*/ 1462242 w 3221102"/>
              <a:gd name="connsiteY20-560" fmla="*/ 801708 h 3221116"/>
              <a:gd name="connsiteX21-561" fmla="*/ 1956122 w 3221102"/>
              <a:gd name="connsiteY21-562" fmla="*/ 1110076 h 3221116"/>
              <a:gd name="connsiteX22-563" fmla="*/ 1973374 w 3221102"/>
              <a:gd name="connsiteY22-564" fmla="*/ 875315 h 3221116"/>
              <a:gd name="connsiteX23-565" fmla="*/ 2333414 w 3221102"/>
              <a:gd name="connsiteY23-566" fmla="*/ 875315 h 3221116"/>
              <a:gd name="connsiteX24-567" fmla="*/ 2324788 w 3221102"/>
              <a:gd name="connsiteY24-568" fmla="*/ 2054049 h 3221116"/>
              <a:gd name="connsiteX25-569" fmla="*/ 2661746 w 3221102"/>
              <a:gd name="connsiteY25-570" fmla="*/ 2179658 h 3221116"/>
              <a:gd name="connsiteX26-571" fmla="*/ 2691046 w 3221102"/>
              <a:gd name="connsiteY26-572" fmla="*/ 2188689 h 3221116"/>
              <a:gd name="connsiteX27-573" fmla="*/ 2667011 w 3221102"/>
              <a:gd name="connsiteY27-574" fmla="*/ 2175828 h 3221116"/>
              <a:gd name="connsiteX28-575" fmla="*/ 2332141 w 3221102"/>
              <a:gd name="connsiteY28-576" fmla="*/ 653899 h 3221116"/>
              <a:gd name="connsiteX29-577" fmla="*/ 776764 w 3221102"/>
              <a:gd name="connsiteY29-578" fmla="*/ 749845 h 3221116"/>
              <a:gd name="connsiteX30-579" fmla="*/ 631487 w 3221102"/>
              <a:gd name="connsiteY30-580" fmla="*/ 2301392 h 3221116"/>
              <a:gd name="connsiteX31-581" fmla="*/ 2142017 w 3221102"/>
              <a:gd name="connsiteY31-582" fmla="*/ 2684410 h 3221116"/>
              <a:gd name="connsiteX32-583" fmla="*/ 2324866 w 3221102"/>
              <a:gd name="connsiteY32-584" fmla="*/ 3053856 h 3221116"/>
              <a:gd name="connsiteX33-585" fmla="*/ 294693 w 3221102"/>
              <a:gd name="connsiteY33-586" fmla="*/ 2539075 h 3221116"/>
              <a:gd name="connsiteX34-587" fmla="*/ 489947 w 3221102"/>
              <a:gd name="connsiteY34-588" fmla="*/ 453774 h 3221116"/>
              <a:gd name="connsiteX35-589" fmla="*/ 1651152 w 3221102"/>
              <a:gd name="connsiteY35-590" fmla="*/ 501 h 3221116"/>
              <a:gd name="connsiteX0-591" fmla="*/ 2664630 w 3221102"/>
              <a:gd name="connsiteY0-592" fmla="*/ 2175617 h 3221116"/>
              <a:gd name="connsiteX1-593" fmla="*/ 2658205 w 3221102"/>
              <a:gd name="connsiteY1-594" fmla="*/ 2178566 h 3221116"/>
              <a:gd name="connsiteX2-595" fmla="*/ 2664630 w 3221102"/>
              <a:gd name="connsiteY2-596" fmla="*/ 2175617 h 3221116"/>
              <a:gd name="connsiteX3-597" fmla="*/ 1477043 w 3221102"/>
              <a:gd name="connsiteY3-598" fmla="*/ 1144372 h 3221116"/>
              <a:gd name="connsiteX4-599" fmla="*/ 1409070 w 3221102"/>
              <a:gd name="connsiteY4-600" fmla="*/ 1159393 h 3221116"/>
              <a:gd name="connsiteX5-601" fmla="*/ 1152384 w 3221102"/>
              <a:gd name="connsiteY5-602" fmla="*/ 1703728 h 3221116"/>
              <a:gd name="connsiteX6-603" fmla="*/ 1514013 w 3221102"/>
              <a:gd name="connsiteY6-604" fmla="*/ 2152290 h 3221116"/>
              <a:gd name="connsiteX7-605" fmla="*/ 1850815 w 3221102"/>
              <a:gd name="connsiteY7-606" fmla="*/ 1654259 h 3221116"/>
              <a:gd name="connsiteX8-607" fmla="*/ 1830467 w 3221102"/>
              <a:gd name="connsiteY8-608" fmla="*/ 1515986 h 3221116"/>
              <a:gd name="connsiteX9-609" fmla="*/ 1477043 w 3221102"/>
              <a:gd name="connsiteY9-610" fmla="*/ 1144372 h 3221116"/>
              <a:gd name="connsiteX10-611" fmla="*/ 1651152 w 3221102"/>
              <a:gd name="connsiteY10-612" fmla="*/ 501 h 3221116"/>
              <a:gd name="connsiteX11-613" fmla="*/ 2580395 w 3221102"/>
              <a:gd name="connsiteY11-614" fmla="*/ 324821 h 3221116"/>
              <a:gd name="connsiteX12-615" fmla="*/ 3030464 w 3221102"/>
              <a:gd name="connsiteY12-616" fmla="*/ 2370314 h 3221116"/>
              <a:gd name="connsiteX13-617" fmla="*/ 2585849 w 3221102"/>
              <a:gd name="connsiteY13-618" fmla="*/ 2588887 h 3221116"/>
              <a:gd name="connsiteX14-619" fmla="*/ 1973374 w 3221102"/>
              <a:gd name="connsiteY14-620" fmla="*/ 2195096 h 3221116"/>
              <a:gd name="connsiteX15-621" fmla="*/ 1390827 w 3221102"/>
              <a:gd name="connsiteY15-622" fmla="*/ 2527630 h 3221116"/>
              <a:gd name="connsiteX16-623" fmla="*/ 783896 w 3221102"/>
              <a:gd name="connsiteY16-624" fmla="*/ 1665044 h 3221116"/>
              <a:gd name="connsiteX17-625" fmla="*/ 1268509 w 3221102"/>
              <a:gd name="connsiteY17-626" fmla="*/ 819983 h 3221116"/>
              <a:gd name="connsiteX18-627" fmla="*/ 1328805 w 3221102"/>
              <a:gd name="connsiteY18-628" fmla="*/ 807930 h 3221116"/>
              <a:gd name="connsiteX19-629" fmla="*/ 1390827 w 3221102"/>
              <a:gd name="connsiteY19-630" fmla="*/ 802457 h 3221116"/>
              <a:gd name="connsiteX20-631" fmla="*/ 1462242 w 3221102"/>
              <a:gd name="connsiteY20-632" fmla="*/ 801708 h 3221116"/>
              <a:gd name="connsiteX21-633" fmla="*/ 1956122 w 3221102"/>
              <a:gd name="connsiteY21-634" fmla="*/ 1110076 h 3221116"/>
              <a:gd name="connsiteX22-635" fmla="*/ 1973374 w 3221102"/>
              <a:gd name="connsiteY22-636" fmla="*/ 875315 h 3221116"/>
              <a:gd name="connsiteX23-637" fmla="*/ 2333414 w 3221102"/>
              <a:gd name="connsiteY23-638" fmla="*/ 875315 h 3221116"/>
              <a:gd name="connsiteX24-639" fmla="*/ 2324788 w 3221102"/>
              <a:gd name="connsiteY24-640" fmla="*/ 2054049 h 3221116"/>
              <a:gd name="connsiteX25-641" fmla="*/ 2661746 w 3221102"/>
              <a:gd name="connsiteY25-642" fmla="*/ 2179658 h 3221116"/>
              <a:gd name="connsiteX26-643" fmla="*/ 2691046 w 3221102"/>
              <a:gd name="connsiteY26-644" fmla="*/ 2188689 h 3221116"/>
              <a:gd name="connsiteX27-645" fmla="*/ 2667011 w 3221102"/>
              <a:gd name="connsiteY27-646" fmla="*/ 2175828 h 3221116"/>
              <a:gd name="connsiteX28-647" fmla="*/ 2332141 w 3221102"/>
              <a:gd name="connsiteY28-648" fmla="*/ 653899 h 3221116"/>
              <a:gd name="connsiteX29-649" fmla="*/ 776764 w 3221102"/>
              <a:gd name="connsiteY29-650" fmla="*/ 749845 h 3221116"/>
              <a:gd name="connsiteX30-651" fmla="*/ 631487 w 3221102"/>
              <a:gd name="connsiteY30-652" fmla="*/ 2301392 h 3221116"/>
              <a:gd name="connsiteX31-653" fmla="*/ 2142017 w 3221102"/>
              <a:gd name="connsiteY31-654" fmla="*/ 2684410 h 3221116"/>
              <a:gd name="connsiteX32-655" fmla="*/ 2324866 w 3221102"/>
              <a:gd name="connsiteY32-656" fmla="*/ 3053856 h 3221116"/>
              <a:gd name="connsiteX33-657" fmla="*/ 294693 w 3221102"/>
              <a:gd name="connsiteY33-658" fmla="*/ 2539075 h 3221116"/>
              <a:gd name="connsiteX34-659" fmla="*/ 489947 w 3221102"/>
              <a:gd name="connsiteY34-660" fmla="*/ 453774 h 3221116"/>
              <a:gd name="connsiteX35-661" fmla="*/ 1651152 w 3221102"/>
              <a:gd name="connsiteY35-662" fmla="*/ 501 h 3221116"/>
              <a:gd name="connsiteX0-663" fmla="*/ 2664630 w 3221102"/>
              <a:gd name="connsiteY0-664" fmla="*/ 2175617 h 3221116"/>
              <a:gd name="connsiteX1-665" fmla="*/ 2658205 w 3221102"/>
              <a:gd name="connsiteY1-666" fmla="*/ 2178566 h 3221116"/>
              <a:gd name="connsiteX2-667" fmla="*/ 2664630 w 3221102"/>
              <a:gd name="connsiteY2-668" fmla="*/ 2175617 h 3221116"/>
              <a:gd name="connsiteX3-669" fmla="*/ 1477043 w 3221102"/>
              <a:gd name="connsiteY3-670" fmla="*/ 1144372 h 3221116"/>
              <a:gd name="connsiteX4-671" fmla="*/ 1409070 w 3221102"/>
              <a:gd name="connsiteY4-672" fmla="*/ 1159393 h 3221116"/>
              <a:gd name="connsiteX5-673" fmla="*/ 1152384 w 3221102"/>
              <a:gd name="connsiteY5-674" fmla="*/ 1703728 h 3221116"/>
              <a:gd name="connsiteX6-675" fmla="*/ 1514013 w 3221102"/>
              <a:gd name="connsiteY6-676" fmla="*/ 2152290 h 3221116"/>
              <a:gd name="connsiteX7-677" fmla="*/ 1850815 w 3221102"/>
              <a:gd name="connsiteY7-678" fmla="*/ 1654259 h 3221116"/>
              <a:gd name="connsiteX8-679" fmla="*/ 1830467 w 3221102"/>
              <a:gd name="connsiteY8-680" fmla="*/ 1515986 h 3221116"/>
              <a:gd name="connsiteX9-681" fmla="*/ 1477043 w 3221102"/>
              <a:gd name="connsiteY9-682" fmla="*/ 1144372 h 3221116"/>
              <a:gd name="connsiteX10-683" fmla="*/ 1651152 w 3221102"/>
              <a:gd name="connsiteY10-684" fmla="*/ 501 h 3221116"/>
              <a:gd name="connsiteX11-685" fmla="*/ 2580395 w 3221102"/>
              <a:gd name="connsiteY11-686" fmla="*/ 324821 h 3221116"/>
              <a:gd name="connsiteX12-687" fmla="*/ 3030464 w 3221102"/>
              <a:gd name="connsiteY12-688" fmla="*/ 2370314 h 3221116"/>
              <a:gd name="connsiteX13-689" fmla="*/ 2585849 w 3221102"/>
              <a:gd name="connsiteY13-690" fmla="*/ 2588887 h 3221116"/>
              <a:gd name="connsiteX14-691" fmla="*/ 1973374 w 3221102"/>
              <a:gd name="connsiteY14-692" fmla="*/ 2195096 h 3221116"/>
              <a:gd name="connsiteX15-693" fmla="*/ 1390827 w 3221102"/>
              <a:gd name="connsiteY15-694" fmla="*/ 2527630 h 3221116"/>
              <a:gd name="connsiteX16-695" fmla="*/ 783896 w 3221102"/>
              <a:gd name="connsiteY16-696" fmla="*/ 1665044 h 3221116"/>
              <a:gd name="connsiteX17-697" fmla="*/ 1268509 w 3221102"/>
              <a:gd name="connsiteY17-698" fmla="*/ 819983 h 3221116"/>
              <a:gd name="connsiteX18-699" fmla="*/ 1328805 w 3221102"/>
              <a:gd name="connsiteY18-700" fmla="*/ 807930 h 3221116"/>
              <a:gd name="connsiteX19-701" fmla="*/ 1390827 w 3221102"/>
              <a:gd name="connsiteY19-702" fmla="*/ 802457 h 3221116"/>
              <a:gd name="connsiteX20-703" fmla="*/ 1462242 w 3221102"/>
              <a:gd name="connsiteY20-704" fmla="*/ 801708 h 3221116"/>
              <a:gd name="connsiteX21-705" fmla="*/ 1956122 w 3221102"/>
              <a:gd name="connsiteY21-706" fmla="*/ 1110076 h 3221116"/>
              <a:gd name="connsiteX22-707" fmla="*/ 1973374 w 3221102"/>
              <a:gd name="connsiteY22-708" fmla="*/ 875315 h 3221116"/>
              <a:gd name="connsiteX23-709" fmla="*/ 2333414 w 3221102"/>
              <a:gd name="connsiteY23-710" fmla="*/ 875315 h 3221116"/>
              <a:gd name="connsiteX24-711" fmla="*/ 2324788 w 3221102"/>
              <a:gd name="connsiteY24-712" fmla="*/ 2054049 h 3221116"/>
              <a:gd name="connsiteX25-713" fmla="*/ 2661746 w 3221102"/>
              <a:gd name="connsiteY25-714" fmla="*/ 2179658 h 3221116"/>
              <a:gd name="connsiteX26-715" fmla="*/ 2691046 w 3221102"/>
              <a:gd name="connsiteY26-716" fmla="*/ 2188689 h 3221116"/>
              <a:gd name="connsiteX27-717" fmla="*/ 2667011 w 3221102"/>
              <a:gd name="connsiteY27-718" fmla="*/ 2175828 h 3221116"/>
              <a:gd name="connsiteX28-719" fmla="*/ 2332141 w 3221102"/>
              <a:gd name="connsiteY28-720" fmla="*/ 653899 h 3221116"/>
              <a:gd name="connsiteX29-721" fmla="*/ 776764 w 3221102"/>
              <a:gd name="connsiteY29-722" fmla="*/ 749845 h 3221116"/>
              <a:gd name="connsiteX30-723" fmla="*/ 631487 w 3221102"/>
              <a:gd name="connsiteY30-724" fmla="*/ 2301392 h 3221116"/>
              <a:gd name="connsiteX31-725" fmla="*/ 2142017 w 3221102"/>
              <a:gd name="connsiteY31-726" fmla="*/ 2684410 h 3221116"/>
              <a:gd name="connsiteX32-727" fmla="*/ 2324866 w 3221102"/>
              <a:gd name="connsiteY32-728" fmla="*/ 3053856 h 3221116"/>
              <a:gd name="connsiteX33-729" fmla="*/ 294693 w 3221102"/>
              <a:gd name="connsiteY33-730" fmla="*/ 2539075 h 3221116"/>
              <a:gd name="connsiteX34-731" fmla="*/ 489947 w 3221102"/>
              <a:gd name="connsiteY34-732" fmla="*/ 453774 h 3221116"/>
              <a:gd name="connsiteX35-733" fmla="*/ 1651152 w 3221102"/>
              <a:gd name="connsiteY35-734" fmla="*/ 501 h 3221116"/>
              <a:gd name="connsiteX0-735" fmla="*/ 2664630 w 3221102"/>
              <a:gd name="connsiteY0-736" fmla="*/ 2175617 h 3221116"/>
              <a:gd name="connsiteX1-737" fmla="*/ 2658205 w 3221102"/>
              <a:gd name="connsiteY1-738" fmla="*/ 2178566 h 3221116"/>
              <a:gd name="connsiteX2-739" fmla="*/ 2664630 w 3221102"/>
              <a:gd name="connsiteY2-740" fmla="*/ 2175617 h 3221116"/>
              <a:gd name="connsiteX3-741" fmla="*/ 1477043 w 3221102"/>
              <a:gd name="connsiteY3-742" fmla="*/ 1144372 h 3221116"/>
              <a:gd name="connsiteX4-743" fmla="*/ 1409070 w 3221102"/>
              <a:gd name="connsiteY4-744" fmla="*/ 1159393 h 3221116"/>
              <a:gd name="connsiteX5-745" fmla="*/ 1152384 w 3221102"/>
              <a:gd name="connsiteY5-746" fmla="*/ 1703728 h 3221116"/>
              <a:gd name="connsiteX6-747" fmla="*/ 1514013 w 3221102"/>
              <a:gd name="connsiteY6-748" fmla="*/ 2152290 h 3221116"/>
              <a:gd name="connsiteX7-749" fmla="*/ 1850815 w 3221102"/>
              <a:gd name="connsiteY7-750" fmla="*/ 1654259 h 3221116"/>
              <a:gd name="connsiteX8-751" fmla="*/ 1830467 w 3221102"/>
              <a:gd name="connsiteY8-752" fmla="*/ 1515986 h 3221116"/>
              <a:gd name="connsiteX9-753" fmla="*/ 1477043 w 3221102"/>
              <a:gd name="connsiteY9-754" fmla="*/ 1144372 h 3221116"/>
              <a:gd name="connsiteX10-755" fmla="*/ 1651152 w 3221102"/>
              <a:gd name="connsiteY10-756" fmla="*/ 501 h 3221116"/>
              <a:gd name="connsiteX11-757" fmla="*/ 2580395 w 3221102"/>
              <a:gd name="connsiteY11-758" fmla="*/ 324821 h 3221116"/>
              <a:gd name="connsiteX12-759" fmla="*/ 3030464 w 3221102"/>
              <a:gd name="connsiteY12-760" fmla="*/ 2370314 h 3221116"/>
              <a:gd name="connsiteX13-761" fmla="*/ 2585849 w 3221102"/>
              <a:gd name="connsiteY13-762" fmla="*/ 2588887 h 3221116"/>
              <a:gd name="connsiteX14-763" fmla="*/ 1973374 w 3221102"/>
              <a:gd name="connsiteY14-764" fmla="*/ 2195096 h 3221116"/>
              <a:gd name="connsiteX15-765" fmla="*/ 1390827 w 3221102"/>
              <a:gd name="connsiteY15-766" fmla="*/ 2527630 h 3221116"/>
              <a:gd name="connsiteX16-767" fmla="*/ 783896 w 3221102"/>
              <a:gd name="connsiteY16-768" fmla="*/ 1665044 h 3221116"/>
              <a:gd name="connsiteX17-769" fmla="*/ 1268509 w 3221102"/>
              <a:gd name="connsiteY17-770" fmla="*/ 819983 h 3221116"/>
              <a:gd name="connsiteX18-771" fmla="*/ 1328805 w 3221102"/>
              <a:gd name="connsiteY18-772" fmla="*/ 807930 h 3221116"/>
              <a:gd name="connsiteX19-773" fmla="*/ 1390827 w 3221102"/>
              <a:gd name="connsiteY19-774" fmla="*/ 802457 h 3221116"/>
              <a:gd name="connsiteX20-775" fmla="*/ 1462242 w 3221102"/>
              <a:gd name="connsiteY20-776" fmla="*/ 801708 h 3221116"/>
              <a:gd name="connsiteX21-777" fmla="*/ 1956122 w 3221102"/>
              <a:gd name="connsiteY21-778" fmla="*/ 1110076 h 3221116"/>
              <a:gd name="connsiteX22-779" fmla="*/ 1973374 w 3221102"/>
              <a:gd name="connsiteY22-780" fmla="*/ 875315 h 3221116"/>
              <a:gd name="connsiteX23-781" fmla="*/ 2333414 w 3221102"/>
              <a:gd name="connsiteY23-782" fmla="*/ 875315 h 3221116"/>
              <a:gd name="connsiteX24-783" fmla="*/ 2324788 w 3221102"/>
              <a:gd name="connsiteY24-784" fmla="*/ 2054049 h 3221116"/>
              <a:gd name="connsiteX25-785" fmla="*/ 2661746 w 3221102"/>
              <a:gd name="connsiteY25-786" fmla="*/ 2179658 h 3221116"/>
              <a:gd name="connsiteX26-787" fmla="*/ 2691046 w 3221102"/>
              <a:gd name="connsiteY26-788" fmla="*/ 2188689 h 3221116"/>
              <a:gd name="connsiteX27-789" fmla="*/ 2667011 w 3221102"/>
              <a:gd name="connsiteY27-790" fmla="*/ 2175828 h 3221116"/>
              <a:gd name="connsiteX28-791" fmla="*/ 2332141 w 3221102"/>
              <a:gd name="connsiteY28-792" fmla="*/ 653899 h 3221116"/>
              <a:gd name="connsiteX29-793" fmla="*/ 776764 w 3221102"/>
              <a:gd name="connsiteY29-794" fmla="*/ 749845 h 3221116"/>
              <a:gd name="connsiteX30-795" fmla="*/ 631487 w 3221102"/>
              <a:gd name="connsiteY30-796" fmla="*/ 2301392 h 3221116"/>
              <a:gd name="connsiteX31-797" fmla="*/ 2142017 w 3221102"/>
              <a:gd name="connsiteY31-798" fmla="*/ 2684410 h 3221116"/>
              <a:gd name="connsiteX32-799" fmla="*/ 2324866 w 3221102"/>
              <a:gd name="connsiteY32-800" fmla="*/ 3053856 h 3221116"/>
              <a:gd name="connsiteX33-801" fmla="*/ 294693 w 3221102"/>
              <a:gd name="connsiteY33-802" fmla="*/ 2539075 h 3221116"/>
              <a:gd name="connsiteX34-803" fmla="*/ 489947 w 3221102"/>
              <a:gd name="connsiteY34-804" fmla="*/ 453774 h 3221116"/>
              <a:gd name="connsiteX35-805" fmla="*/ 1651152 w 3221102"/>
              <a:gd name="connsiteY35-806" fmla="*/ 501 h 3221116"/>
              <a:gd name="connsiteX0-807" fmla="*/ 2664630 w 3151233"/>
              <a:gd name="connsiteY0-808" fmla="*/ 2175617 h 3221116"/>
              <a:gd name="connsiteX1-809" fmla="*/ 2658205 w 3151233"/>
              <a:gd name="connsiteY1-810" fmla="*/ 2178566 h 3221116"/>
              <a:gd name="connsiteX2-811" fmla="*/ 2664630 w 3151233"/>
              <a:gd name="connsiteY2-812" fmla="*/ 2175617 h 3221116"/>
              <a:gd name="connsiteX3-813" fmla="*/ 1477043 w 3151233"/>
              <a:gd name="connsiteY3-814" fmla="*/ 1144372 h 3221116"/>
              <a:gd name="connsiteX4-815" fmla="*/ 1409070 w 3151233"/>
              <a:gd name="connsiteY4-816" fmla="*/ 1159393 h 3221116"/>
              <a:gd name="connsiteX5-817" fmla="*/ 1152384 w 3151233"/>
              <a:gd name="connsiteY5-818" fmla="*/ 1703728 h 3221116"/>
              <a:gd name="connsiteX6-819" fmla="*/ 1514013 w 3151233"/>
              <a:gd name="connsiteY6-820" fmla="*/ 2152290 h 3221116"/>
              <a:gd name="connsiteX7-821" fmla="*/ 1850815 w 3151233"/>
              <a:gd name="connsiteY7-822" fmla="*/ 1654259 h 3221116"/>
              <a:gd name="connsiteX8-823" fmla="*/ 1830467 w 3151233"/>
              <a:gd name="connsiteY8-824" fmla="*/ 1515986 h 3221116"/>
              <a:gd name="connsiteX9-825" fmla="*/ 1477043 w 3151233"/>
              <a:gd name="connsiteY9-826" fmla="*/ 1144372 h 3221116"/>
              <a:gd name="connsiteX10-827" fmla="*/ 1651152 w 3151233"/>
              <a:gd name="connsiteY10-828" fmla="*/ 501 h 3221116"/>
              <a:gd name="connsiteX11-829" fmla="*/ 2580395 w 3151233"/>
              <a:gd name="connsiteY11-830" fmla="*/ 324821 h 3221116"/>
              <a:gd name="connsiteX12-831" fmla="*/ 3030464 w 3151233"/>
              <a:gd name="connsiteY12-832" fmla="*/ 2249544 h 3221116"/>
              <a:gd name="connsiteX13-833" fmla="*/ 2585849 w 3151233"/>
              <a:gd name="connsiteY13-834" fmla="*/ 2588887 h 3221116"/>
              <a:gd name="connsiteX14-835" fmla="*/ 1973374 w 3151233"/>
              <a:gd name="connsiteY14-836" fmla="*/ 2195096 h 3221116"/>
              <a:gd name="connsiteX15-837" fmla="*/ 1390827 w 3151233"/>
              <a:gd name="connsiteY15-838" fmla="*/ 2527630 h 3221116"/>
              <a:gd name="connsiteX16-839" fmla="*/ 783896 w 3151233"/>
              <a:gd name="connsiteY16-840" fmla="*/ 1665044 h 3221116"/>
              <a:gd name="connsiteX17-841" fmla="*/ 1268509 w 3151233"/>
              <a:gd name="connsiteY17-842" fmla="*/ 819983 h 3221116"/>
              <a:gd name="connsiteX18-843" fmla="*/ 1328805 w 3151233"/>
              <a:gd name="connsiteY18-844" fmla="*/ 807930 h 3221116"/>
              <a:gd name="connsiteX19-845" fmla="*/ 1390827 w 3151233"/>
              <a:gd name="connsiteY19-846" fmla="*/ 802457 h 3221116"/>
              <a:gd name="connsiteX20-847" fmla="*/ 1462242 w 3151233"/>
              <a:gd name="connsiteY20-848" fmla="*/ 801708 h 3221116"/>
              <a:gd name="connsiteX21-849" fmla="*/ 1956122 w 3151233"/>
              <a:gd name="connsiteY21-850" fmla="*/ 1110076 h 3221116"/>
              <a:gd name="connsiteX22-851" fmla="*/ 1973374 w 3151233"/>
              <a:gd name="connsiteY22-852" fmla="*/ 875315 h 3221116"/>
              <a:gd name="connsiteX23-853" fmla="*/ 2333414 w 3151233"/>
              <a:gd name="connsiteY23-854" fmla="*/ 875315 h 3221116"/>
              <a:gd name="connsiteX24-855" fmla="*/ 2324788 w 3151233"/>
              <a:gd name="connsiteY24-856" fmla="*/ 2054049 h 3221116"/>
              <a:gd name="connsiteX25-857" fmla="*/ 2661746 w 3151233"/>
              <a:gd name="connsiteY25-858" fmla="*/ 2179658 h 3221116"/>
              <a:gd name="connsiteX26-859" fmla="*/ 2691046 w 3151233"/>
              <a:gd name="connsiteY26-860" fmla="*/ 2188689 h 3221116"/>
              <a:gd name="connsiteX27-861" fmla="*/ 2667011 w 3151233"/>
              <a:gd name="connsiteY27-862" fmla="*/ 2175828 h 3221116"/>
              <a:gd name="connsiteX28-863" fmla="*/ 2332141 w 3151233"/>
              <a:gd name="connsiteY28-864" fmla="*/ 653899 h 3221116"/>
              <a:gd name="connsiteX29-865" fmla="*/ 776764 w 3151233"/>
              <a:gd name="connsiteY29-866" fmla="*/ 749845 h 3221116"/>
              <a:gd name="connsiteX30-867" fmla="*/ 631487 w 3151233"/>
              <a:gd name="connsiteY30-868" fmla="*/ 2301392 h 3221116"/>
              <a:gd name="connsiteX31-869" fmla="*/ 2142017 w 3151233"/>
              <a:gd name="connsiteY31-870" fmla="*/ 2684410 h 3221116"/>
              <a:gd name="connsiteX32-871" fmla="*/ 2324866 w 3151233"/>
              <a:gd name="connsiteY32-872" fmla="*/ 3053856 h 3221116"/>
              <a:gd name="connsiteX33-873" fmla="*/ 294693 w 3151233"/>
              <a:gd name="connsiteY33-874" fmla="*/ 2539075 h 3221116"/>
              <a:gd name="connsiteX34-875" fmla="*/ 489947 w 3151233"/>
              <a:gd name="connsiteY34-876" fmla="*/ 453774 h 3221116"/>
              <a:gd name="connsiteX35-877" fmla="*/ 1651152 w 3151233"/>
              <a:gd name="connsiteY35-878" fmla="*/ 501 h 3221116"/>
              <a:gd name="connsiteX0-879" fmla="*/ 2664630 w 3161851"/>
              <a:gd name="connsiteY0-880" fmla="*/ 2175617 h 3221116"/>
              <a:gd name="connsiteX1-881" fmla="*/ 2658205 w 3161851"/>
              <a:gd name="connsiteY1-882" fmla="*/ 2178566 h 3221116"/>
              <a:gd name="connsiteX2-883" fmla="*/ 2664630 w 3161851"/>
              <a:gd name="connsiteY2-884" fmla="*/ 2175617 h 3221116"/>
              <a:gd name="connsiteX3-885" fmla="*/ 1477043 w 3161851"/>
              <a:gd name="connsiteY3-886" fmla="*/ 1144372 h 3221116"/>
              <a:gd name="connsiteX4-887" fmla="*/ 1409070 w 3161851"/>
              <a:gd name="connsiteY4-888" fmla="*/ 1159393 h 3221116"/>
              <a:gd name="connsiteX5-889" fmla="*/ 1152384 w 3161851"/>
              <a:gd name="connsiteY5-890" fmla="*/ 1703728 h 3221116"/>
              <a:gd name="connsiteX6-891" fmla="*/ 1514013 w 3161851"/>
              <a:gd name="connsiteY6-892" fmla="*/ 2152290 h 3221116"/>
              <a:gd name="connsiteX7-893" fmla="*/ 1850815 w 3161851"/>
              <a:gd name="connsiteY7-894" fmla="*/ 1654259 h 3221116"/>
              <a:gd name="connsiteX8-895" fmla="*/ 1830467 w 3161851"/>
              <a:gd name="connsiteY8-896" fmla="*/ 1515986 h 3221116"/>
              <a:gd name="connsiteX9-897" fmla="*/ 1477043 w 3161851"/>
              <a:gd name="connsiteY9-898" fmla="*/ 1144372 h 3221116"/>
              <a:gd name="connsiteX10-899" fmla="*/ 1651152 w 3161851"/>
              <a:gd name="connsiteY10-900" fmla="*/ 501 h 3221116"/>
              <a:gd name="connsiteX11-901" fmla="*/ 2580395 w 3161851"/>
              <a:gd name="connsiteY11-902" fmla="*/ 324821 h 3221116"/>
              <a:gd name="connsiteX12-903" fmla="*/ 3030464 w 3161851"/>
              <a:gd name="connsiteY12-904" fmla="*/ 2249544 h 3221116"/>
              <a:gd name="connsiteX13-905" fmla="*/ 2585849 w 3161851"/>
              <a:gd name="connsiteY13-906" fmla="*/ 2588887 h 3221116"/>
              <a:gd name="connsiteX14-907" fmla="*/ 1973374 w 3161851"/>
              <a:gd name="connsiteY14-908" fmla="*/ 2195096 h 3221116"/>
              <a:gd name="connsiteX15-909" fmla="*/ 1390827 w 3161851"/>
              <a:gd name="connsiteY15-910" fmla="*/ 2527630 h 3221116"/>
              <a:gd name="connsiteX16-911" fmla="*/ 783896 w 3161851"/>
              <a:gd name="connsiteY16-912" fmla="*/ 1665044 h 3221116"/>
              <a:gd name="connsiteX17-913" fmla="*/ 1268509 w 3161851"/>
              <a:gd name="connsiteY17-914" fmla="*/ 819983 h 3221116"/>
              <a:gd name="connsiteX18-915" fmla="*/ 1328805 w 3161851"/>
              <a:gd name="connsiteY18-916" fmla="*/ 807930 h 3221116"/>
              <a:gd name="connsiteX19-917" fmla="*/ 1390827 w 3161851"/>
              <a:gd name="connsiteY19-918" fmla="*/ 802457 h 3221116"/>
              <a:gd name="connsiteX20-919" fmla="*/ 1462242 w 3161851"/>
              <a:gd name="connsiteY20-920" fmla="*/ 801708 h 3221116"/>
              <a:gd name="connsiteX21-921" fmla="*/ 1956122 w 3161851"/>
              <a:gd name="connsiteY21-922" fmla="*/ 1110076 h 3221116"/>
              <a:gd name="connsiteX22-923" fmla="*/ 1973374 w 3161851"/>
              <a:gd name="connsiteY22-924" fmla="*/ 875315 h 3221116"/>
              <a:gd name="connsiteX23-925" fmla="*/ 2333414 w 3161851"/>
              <a:gd name="connsiteY23-926" fmla="*/ 875315 h 3221116"/>
              <a:gd name="connsiteX24-927" fmla="*/ 2324788 w 3161851"/>
              <a:gd name="connsiteY24-928" fmla="*/ 2054049 h 3221116"/>
              <a:gd name="connsiteX25-929" fmla="*/ 2661746 w 3161851"/>
              <a:gd name="connsiteY25-930" fmla="*/ 2179658 h 3221116"/>
              <a:gd name="connsiteX26-931" fmla="*/ 2691046 w 3161851"/>
              <a:gd name="connsiteY26-932" fmla="*/ 2188689 h 3221116"/>
              <a:gd name="connsiteX27-933" fmla="*/ 2667011 w 3161851"/>
              <a:gd name="connsiteY27-934" fmla="*/ 2175828 h 3221116"/>
              <a:gd name="connsiteX28-935" fmla="*/ 2332141 w 3161851"/>
              <a:gd name="connsiteY28-936" fmla="*/ 653899 h 3221116"/>
              <a:gd name="connsiteX29-937" fmla="*/ 776764 w 3161851"/>
              <a:gd name="connsiteY29-938" fmla="*/ 749845 h 3221116"/>
              <a:gd name="connsiteX30-939" fmla="*/ 631487 w 3161851"/>
              <a:gd name="connsiteY30-940" fmla="*/ 2301392 h 3221116"/>
              <a:gd name="connsiteX31-941" fmla="*/ 2142017 w 3161851"/>
              <a:gd name="connsiteY31-942" fmla="*/ 2684410 h 3221116"/>
              <a:gd name="connsiteX32-943" fmla="*/ 2324866 w 3161851"/>
              <a:gd name="connsiteY32-944" fmla="*/ 3053856 h 3221116"/>
              <a:gd name="connsiteX33-945" fmla="*/ 294693 w 3161851"/>
              <a:gd name="connsiteY33-946" fmla="*/ 2539075 h 3221116"/>
              <a:gd name="connsiteX34-947" fmla="*/ 489947 w 3161851"/>
              <a:gd name="connsiteY34-948" fmla="*/ 453774 h 3221116"/>
              <a:gd name="connsiteX35-949" fmla="*/ 1651152 w 3161851"/>
              <a:gd name="connsiteY35-950" fmla="*/ 501 h 3221116"/>
              <a:gd name="connsiteX0-951" fmla="*/ 2664630 w 3182629"/>
              <a:gd name="connsiteY0-952" fmla="*/ 2175617 h 3221116"/>
              <a:gd name="connsiteX1-953" fmla="*/ 2658205 w 3182629"/>
              <a:gd name="connsiteY1-954" fmla="*/ 2178566 h 3221116"/>
              <a:gd name="connsiteX2-955" fmla="*/ 2664630 w 3182629"/>
              <a:gd name="connsiteY2-956" fmla="*/ 2175617 h 3221116"/>
              <a:gd name="connsiteX3-957" fmla="*/ 1477043 w 3182629"/>
              <a:gd name="connsiteY3-958" fmla="*/ 1144372 h 3221116"/>
              <a:gd name="connsiteX4-959" fmla="*/ 1409070 w 3182629"/>
              <a:gd name="connsiteY4-960" fmla="*/ 1159393 h 3221116"/>
              <a:gd name="connsiteX5-961" fmla="*/ 1152384 w 3182629"/>
              <a:gd name="connsiteY5-962" fmla="*/ 1703728 h 3221116"/>
              <a:gd name="connsiteX6-963" fmla="*/ 1514013 w 3182629"/>
              <a:gd name="connsiteY6-964" fmla="*/ 2152290 h 3221116"/>
              <a:gd name="connsiteX7-965" fmla="*/ 1850815 w 3182629"/>
              <a:gd name="connsiteY7-966" fmla="*/ 1654259 h 3221116"/>
              <a:gd name="connsiteX8-967" fmla="*/ 1830467 w 3182629"/>
              <a:gd name="connsiteY8-968" fmla="*/ 1515986 h 3221116"/>
              <a:gd name="connsiteX9-969" fmla="*/ 1477043 w 3182629"/>
              <a:gd name="connsiteY9-970" fmla="*/ 1144372 h 3221116"/>
              <a:gd name="connsiteX10-971" fmla="*/ 1651152 w 3182629"/>
              <a:gd name="connsiteY10-972" fmla="*/ 501 h 3221116"/>
              <a:gd name="connsiteX11-973" fmla="*/ 2580395 w 3182629"/>
              <a:gd name="connsiteY11-974" fmla="*/ 324821 h 3221116"/>
              <a:gd name="connsiteX12-975" fmla="*/ 3030464 w 3182629"/>
              <a:gd name="connsiteY12-976" fmla="*/ 2249544 h 3221116"/>
              <a:gd name="connsiteX13-977" fmla="*/ 2585849 w 3182629"/>
              <a:gd name="connsiteY13-978" fmla="*/ 2588887 h 3221116"/>
              <a:gd name="connsiteX14-979" fmla="*/ 1973374 w 3182629"/>
              <a:gd name="connsiteY14-980" fmla="*/ 2195096 h 3221116"/>
              <a:gd name="connsiteX15-981" fmla="*/ 1390827 w 3182629"/>
              <a:gd name="connsiteY15-982" fmla="*/ 2527630 h 3221116"/>
              <a:gd name="connsiteX16-983" fmla="*/ 783896 w 3182629"/>
              <a:gd name="connsiteY16-984" fmla="*/ 1665044 h 3221116"/>
              <a:gd name="connsiteX17-985" fmla="*/ 1268509 w 3182629"/>
              <a:gd name="connsiteY17-986" fmla="*/ 819983 h 3221116"/>
              <a:gd name="connsiteX18-987" fmla="*/ 1328805 w 3182629"/>
              <a:gd name="connsiteY18-988" fmla="*/ 807930 h 3221116"/>
              <a:gd name="connsiteX19-989" fmla="*/ 1390827 w 3182629"/>
              <a:gd name="connsiteY19-990" fmla="*/ 802457 h 3221116"/>
              <a:gd name="connsiteX20-991" fmla="*/ 1462242 w 3182629"/>
              <a:gd name="connsiteY20-992" fmla="*/ 801708 h 3221116"/>
              <a:gd name="connsiteX21-993" fmla="*/ 1956122 w 3182629"/>
              <a:gd name="connsiteY21-994" fmla="*/ 1110076 h 3221116"/>
              <a:gd name="connsiteX22-995" fmla="*/ 1973374 w 3182629"/>
              <a:gd name="connsiteY22-996" fmla="*/ 875315 h 3221116"/>
              <a:gd name="connsiteX23-997" fmla="*/ 2333414 w 3182629"/>
              <a:gd name="connsiteY23-998" fmla="*/ 875315 h 3221116"/>
              <a:gd name="connsiteX24-999" fmla="*/ 2324788 w 3182629"/>
              <a:gd name="connsiteY24-1000" fmla="*/ 2054049 h 3221116"/>
              <a:gd name="connsiteX25-1001" fmla="*/ 2661746 w 3182629"/>
              <a:gd name="connsiteY25-1002" fmla="*/ 2179658 h 3221116"/>
              <a:gd name="connsiteX26-1003" fmla="*/ 2691046 w 3182629"/>
              <a:gd name="connsiteY26-1004" fmla="*/ 2188689 h 3221116"/>
              <a:gd name="connsiteX27-1005" fmla="*/ 2667011 w 3182629"/>
              <a:gd name="connsiteY27-1006" fmla="*/ 2175828 h 3221116"/>
              <a:gd name="connsiteX28-1007" fmla="*/ 2332141 w 3182629"/>
              <a:gd name="connsiteY28-1008" fmla="*/ 653899 h 3221116"/>
              <a:gd name="connsiteX29-1009" fmla="*/ 776764 w 3182629"/>
              <a:gd name="connsiteY29-1010" fmla="*/ 749845 h 3221116"/>
              <a:gd name="connsiteX30-1011" fmla="*/ 631487 w 3182629"/>
              <a:gd name="connsiteY30-1012" fmla="*/ 2301392 h 3221116"/>
              <a:gd name="connsiteX31-1013" fmla="*/ 2142017 w 3182629"/>
              <a:gd name="connsiteY31-1014" fmla="*/ 2684410 h 3221116"/>
              <a:gd name="connsiteX32-1015" fmla="*/ 2324866 w 3182629"/>
              <a:gd name="connsiteY32-1016" fmla="*/ 3053856 h 3221116"/>
              <a:gd name="connsiteX33-1017" fmla="*/ 294693 w 3182629"/>
              <a:gd name="connsiteY33-1018" fmla="*/ 2539075 h 3221116"/>
              <a:gd name="connsiteX34-1019" fmla="*/ 489947 w 3182629"/>
              <a:gd name="connsiteY34-1020" fmla="*/ 453774 h 3221116"/>
              <a:gd name="connsiteX35-1021" fmla="*/ 1651152 w 3182629"/>
              <a:gd name="connsiteY35-1022" fmla="*/ 501 h 3221116"/>
              <a:gd name="connsiteX0-1023" fmla="*/ 2664630 w 3189723"/>
              <a:gd name="connsiteY0-1024" fmla="*/ 2175617 h 3221116"/>
              <a:gd name="connsiteX1-1025" fmla="*/ 2658205 w 3189723"/>
              <a:gd name="connsiteY1-1026" fmla="*/ 2178566 h 3221116"/>
              <a:gd name="connsiteX2-1027" fmla="*/ 2664630 w 3189723"/>
              <a:gd name="connsiteY2-1028" fmla="*/ 2175617 h 3221116"/>
              <a:gd name="connsiteX3-1029" fmla="*/ 1477043 w 3189723"/>
              <a:gd name="connsiteY3-1030" fmla="*/ 1144372 h 3221116"/>
              <a:gd name="connsiteX4-1031" fmla="*/ 1409070 w 3189723"/>
              <a:gd name="connsiteY4-1032" fmla="*/ 1159393 h 3221116"/>
              <a:gd name="connsiteX5-1033" fmla="*/ 1152384 w 3189723"/>
              <a:gd name="connsiteY5-1034" fmla="*/ 1703728 h 3221116"/>
              <a:gd name="connsiteX6-1035" fmla="*/ 1514013 w 3189723"/>
              <a:gd name="connsiteY6-1036" fmla="*/ 2152290 h 3221116"/>
              <a:gd name="connsiteX7-1037" fmla="*/ 1850815 w 3189723"/>
              <a:gd name="connsiteY7-1038" fmla="*/ 1654259 h 3221116"/>
              <a:gd name="connsiteX8-1039" fmla="*/ 1830467 w 3189723"/>
              <a:gd name="connsiteY8-1040" fmla="*/ 1515986 h 3221116"/>
              <a:gd name="connsiteX9-1041" fmla="*/ 1477043 w 3189723"/>
              <a:gd name="connsiteY9-1042" fmla="*/ 1144372 h 3221116"/>
              <a:gd name="connsiteX10-1043" fmla="*/ 1651152 w 3189723"/>
              <a:gd name="connsiteY10-1044" fmla="*/ 501 h 3221116"/>
              <a:gd name="connsiteX11-1045" fmla="*/ 2580395 w 3189723"/>
              <a:gd name="connsiteY11-1046" fmla="*/ 324821 h 3221116"/>
              <a:gd name="connsiteX12-1047" fmla="*/ 3030464 w 3189723"/>
              <a:gd name="connsiteY12-1048" fmla="*/ 2249544 h 3221116"/>
              <a:gd name="connsiteX13-1049" fmla="*/ 2585849 w 3189723"/>
              <a:gd name="connsiteY13-1050" fmla="*/ 2588887 h 3221116"/>
              <a:gd name="connsiteX14-1051" fmla="*/ 1973374 w 3189723"/>
              <a:gd name="connsiteY14-1052" fmla="*/ 2195096 h 3221116"/>
              <a:gd name="connsiteX15-1053" fmla="*/ 1390827 w 3189723"/>
              <a:gd name="connsiteY15-1054" fmla="*/ 2527630 h 3221116"/>
              <a:gd name="connsiteX16-1055" fmla="*/ 783896 w 3189723"/>
              <a:gd name="connsiteY16-1056" fmla="*/ 1665044 h 3221116"/>
              <a:gd name="connsiteX17-1057" fmla="*/ 1268509 w 3189723"/>
              <a:gd name="connsiteY17-1058" fmla="*/ 819983 h 3221116"/>
              <a:gd name="connsiteX18-1059" fmla="*/ 1328805 w 3189723"/>
              <a:gd name="connsiteY18-1060" fmla="*/ 807930 h 3221116"/>
              <a:gd name="connsiteX19-1061" fmla="*/ 1390827 w 3189723"/>
              <a:gd name="connsiteY19-1062" fmla="*/ 802457 h 3221116"/>
              <a:gd name="connsiteX20-1063" fmla="*/ 1462242 w 3189723"/>
              <a:gd name="connsiteY20-1064" fmla="*/ 801708 h 3221116"/>
              <a:gd name="connsiteX21-1065" fmla="*/ 1956122 w 3189723"/>
              <a:gd name="connsiteY21-1066" fmla="*/ 1110076 h 3221116"/>
              <a:gd name="connsiteX22-1067" fmla="*/ 1973374 w 3189723"/>
              <a:gd name="connsiteY22-1068" fmla="*/ 875315 h 3221116"/>
              <a:gd name="connsiteX23-1069" fmla="*/ 2333414 w 3189723"/>
              <a:gd name="connsiteY23-1070" fmla="*/ 875315 h 3221116"/>
              <a:gd name="connsiteX24-1071" fmla="*/ 2324788 w 3189723"/>
              <a:gd name="connsiteY24-1072" fmla="*/ 2054049 h 3221116"/>
              <a:gd name="connsiteX25-1073" fmla="*/ 2661746 w 3189723"/>
              <a:gd name="connsiteY25-1074" fmla="*/ 2179658 h 3221116"/>
              <a:gd name="connsiteX26-1075" fmla="*/ 2691046 w 3189723"/>
              <a:gd name="connsiteY26-1076" fmla="*/ 2188689 h 3221116"/>
              <a:gd name="connsiteX27-1077" fmla="*/ 2667011 w 3189723"/>
              <a:gd name="connsiteY27-1078" fmla="*/ 2175828 h 3221116"/>
              <a:gd name="connsiteX28-1079" fmla="*/ 2332141 w 3189723"/>
              <a:gd name="connsiteY28-1080" fmla="*/ 653899 h 3221116"/>
              <a:gd name="connsiteX29-1081" fmla="*/ 776764 w 3189723"/>
              <a:gd name="connsiteY29-1082" fmla="*/ 749845 h 3221116"/>
              <a:gd name="connsiteX30-1083" fmla="*/ 631487 w 3189723"/>
              <a:gd name="connsiteY30-1084" fmla="*/ 2301392 h 3221116"/>
              <a:gd name="connsiteX31-1085" fmla="*/ 2142017 w 3189723"/>
              <a:gd name="connsiteY31-1086" fmla="*/ 2684410 h 3221116"/>
              <a:gd name="connsiteX32-1087" fmla="*/ 2324866 w 3189723"/>
              <a:gd name="connsiteY32-1088" fmla="*/ 3053856 h 3221116"/>
              <a:gd name="connsiteX33-1089" fmla="*/ 294693 w 3189723"/>
              <a:gd name="connsiteY33-1090" fmla="*/ 2539075 h 3221116"/>
              <a:gd name="connsiteX34-1091" fmla="*/ 489947 w 3189723"/>
              <a:gd name="connsiteY34-1092" fmla="*/ 453774 h 3221116"/>
              <a:gd name="connsiteX35-1093" fmla="*/ 1651152 w 3189723"/>
              <a:gd name="connsiteY35-1094" fmla="*/ 501 h 322111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p:cNvSpPr>
            <a:spLocks noChangeAspect="1"/>
          </p:cNvSpPr>
          <p:nvPr/>
        </p:nvSpPr>
        <p:spPr>
          <a:xfrm>
            <a:off x="9339693" y="5783234"/>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p:cNvSpPr/>
          <p:nvPr/>
        </p:nvSpPr>
        <p:spPr>
          <a:xfrm>
            <a:off x="8609908" y="5784301"/>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 name="Text Placeholder 1">
            <a:extLst>
              <a:ext uri="{FF2B5EF4-FFF2-40B4-BE49-F238E27FC236}">
                <a16:creationId xmlns:a16="http://schemas.microsoft.com/office/drawing/2014/main" id="{DA23B3A5-71DE-86AF-C974-6AC309C46502}"/>
              </a:ext>
            </a:extLst>
          </p:cNvPr>
          <p:cNvSpPr txBox="1">
            <a:spLocks/>
          </p:cNvSpPr>
          <p:nvPr/>
        </p:nvSpPr>
        <p:spPr>
          <a:xfrm>
            <a:off x="389216" y="516295"/>
            <a:ext cx="11572875" cy="72548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solidFill>
                  <a:srgbClr val="C00000"/>
                </a:solidFill>
              </a:rPr>
              <a:t>Fully Editable Icon Sets: B</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Isosceles Triangle 68"/>
          <p:cNvSpPr/>
          <p:nvPr/>
        </p:nvSpPr>
        <p:spPr>
          <a:xfrm rot="10800000">
            <a:off x="6175655" y="4809022"/>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5" name="Rectangle 9"/>
          <p:cNvSpPr/>
          <p:nvPr/>
        </p:nvSpPr>
        <p:spPr>
          <a:xfrm>
            <a:off x="6739261" y="4888376"/>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6" name="Isosceles Triangle 8"/>
          <p:cNvSpPr/>
          <p:nvPr/>
        </p:nvSpPr>
        <p:spPr>
          <a:xfrm rot="16200000">
            <a:off x="2663029" y="3833153"/>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7" name="Donut 8"/>
          <p:cNvSpPr/>
          <p:nvPr/>
        </p:nvSpPr>
        <p:spPr>
          <a:xfrm>
            <a:off x="7778855" y="3807330"/>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58" name="Freeform 18"/>
          <p:cNvSpPr/>
          <p:nvPr/>
        </p:nvSpPr>
        <p:spPr>
          <a:xfrm>
            <a:off x="8408661" y="4946341"/>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59" name="Oval 7"/>
          <p:cNvSpPr/>
          <p:nvPr/>
        </p:nvSpPr>
        <p:spPr>
          <a:xfrm>
            <a:off x="8555992" y="3840671"/>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0" name="Freeform 20"/>
          <p:cNvSpPr/>
          <p:nvPr/>
        </p:nvSpPr>
        <p:spPr>
          <a:xfrm>
            <a:off x="9301938" y="5851554"/>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1" fmla="*/ 795647 w 2149434"/>
              <a:gd name="connsiteY0-2" fmla="*/ 2933205 h 2933205"/>
              <a:gd name="connsiteX1-3" fmla="*/ 0 w 2149434"/>
              <a:gd name="connsiteY1-4" fmla="*/ 1531917 h 2933205"/>
              <a:gd name="connsiteX2-5" fmla="*/ 463138 w 2149434"/>
              <a:gd name="connsiteY2-6" fmla="*/ 1733797 h 2933205"/>
              <a:gd name="connsiteX3-7" fmla="*/ 676894 w 2149434"/>
              <a:gd name="connsiteY3-8" fmla="*/ 0 h 2933205"/>
              <a:gd name="connsiteX4-9" fmla="*/ 2066307 w 2149434"/>
              <a:gd name="connsiteY4-10" fmla="*/ 819397 h 2933205"/>
              <a:gd name="connsiteX5-11" fmla="*/ 2149434 w 2149434"/>
              <a:gd name="connsiteY5-12" fmla="*/ 593766 h 2933205"/>
              <a:gd name="connsiteX6-13" fmla="*/ 1816925 w 2149434"/>
              <a:gd name="connsiteY6-14" fmla="*/ 2933205 h 2933205"/>
              <a:gd name="connsiteX7-15" fmla="*/ 1187533 w 2149434"/>
              <a:gd name="connsiteY7-16" fmla="*/ 926275 h 2933205"/>
              <a:gd name="connsiteX8-17" fmla="*/ 1080655 w 2149434"/>
              <a:gd name="connsiteY8-18" fmla="*/ 1828800 h 2933205"/>
              <a:gd name="connsiteX9-19" fmla="*/ 914400 w 2149434"/>
              <a:gd name="connsiteY9-20" fmla="*/ 1448790 h 2933205"/>
              <a:gd name="connsiteX10-21" fmla="*/ 795647 w 2149434"/>
              <a:gd name="connsiteY10-22" fmla="*/ 2933205 h 2933205"/>
              <a:gd name="connsiteX0-23" fmla="*/ 795647 w 2149434"/>
              <a:gd name="connsiteY0-24" fmla="*/ 3150488 h 3150488"/>
              <a:gd name="connsiteX1-25" fmla="*/ 0 w 2149434"/>
              <a:gd name="connsiteY1-26" fmla="*/ 1749200 h 3150488"/>
              <a:gd name="connsiteX2-27" fmla="*/ 463138 w 2149434"/>
              <a:gd name="connsiteY2-28" fmla="*/ 1951080 h 3150488"/>
              <a:gd name="connsiteX3-29" fmla="*/ 776482 w 2149434"/>
              <a:gd name="connsiteY3-30" fmla="*/ 0 h 3150488"/>
              <a:gd name="connsiteX4-31" fmla="*/ 2066307 w 2149434"/>
              <a:gd name="connsiteY4-32" fmla="*/ 1036680 h 3150488"/>
              <a:gd name="connsiteX5-33" fmla="*/ 2149434 w 2149434"/>
              <a:gd name="connsiteY5-34" fmla="*/ 811049 h 3150488"/>
              <a:gd name="connsiteX6-35" fmla="*/ 1816925 w 2149434"/>
              <a:gd name="connsiteY6-36" fmla="*/ 3150488 h 3150488"/>
              <a:gd name="connsiteX7-37" fmla="*/ 1187533 w 2149434"/>
              <a:gd name="connsiteY7-38" fmla="*/ 1143558 h 3150488"/>
              <a:gd name="connsiteX8-39" fmla="*/ 1080655 w 2149434"/>
              <a:gd name="connsiteY8-40" fmla="*/ 2046083 h 3150488"/>
              <a:gd name="connsiteX9-41" fmla="*/ 914400 w 2149434"/>
              <a:gd name="connsiteY9-42" fmla="*/ 1666073 h 3150488"/>
              <a:gd name="connsiteX10-43" fmla="*/ 795647 w 2149434"/>
              <a:gd name="connsiteY10-44" fmla="*/ 3150488 h 3150488"/>
              <a:gd name="connsiteX0-45" fmla="*/ 795647 w 2149434"/>
              <a:gd name="connsiteY0-46" fmla="*/ 3150488 h 3150488"/>
              <a:gd name="connsiteX1-47" fmla="*/ 0 w 2149434"/>
              <a:gd name="connsiteY1-48" fmla="*/ 1749200 h 3150488"/>
              <a:gd name="connsiteX2-49" fmla="*/ 463138 w 2149434"/>
              <a:gd name="connsiteY2-50" fmla="*/ 1951080 h 3150488"/>
              <a:gd name="connsiteX3-51" fmla="*/ 776482 w 2149434"/>
              <a:gd name="connsiteY3-52" fmla="*/ 0 h 3150488"/>
              <a:gd name="connsiteX4-53" fmla="*/ 2066307 w 2149434"/>
              <a:gd name="connsiteY4-54" fmla="*/ 1036680 h 3150488"/>
              <a:gd name="connsiteX5-55" fmla="*/ 2149434 w 2149434"/>
              <a:gd name="connsiteY5-56" fmla="*/ 811049 h 3150488"/>
              <a:gd name="connsiteX6-57" fmla="*/ 1816925 w 2149434"/>
              <a:gd name="connsiteY6-58" fmla="*/ 3150488 h 3150488"/>
              <a:gd name="connsiteX7-59" fmla="*/ 1187533 w 2149434"/>
              <a:gd name="connsiteY7-60" fmla="*/ 1143558 h 3150488"/>
              <a:gd name="connsiteX8-61" fmla="*/ 1080655 w 2149434"/>
              <a:gd name="connsiteY8-62" fmla="*/ 2046083 h 3150488"/>
              <a:gd name="connsiteX9-63" fmla="*/ 914400 w 2149434"/>
              <a:gd name="connsiteY9-64" fmla="*/ 1666073 h 3150488"/>
              <a:gd name="connsiteX10-65" fmla="*/ 795647 w 2149434"/>
              <a:gd name="connsiteY10-66" fmla="*/ 3150488 h 3150488"/>
              <a:gd name="connsiteX0-67" fmla="*/ 795647 w 2149434"/>
              <a:gd name="connsiteY0-68" fmla="*/ 3150488 h 3150488"/>
              <a:gd name="connsiteX1-69" fmla="*/ 0 w 2149434"/>
              <a:gd name="connsiteY1-70" fmla="*/ 1749200 h 3150488"/>
              <a:gd name="connsiteX2-71" fmla="*/ 463138 w 2149434"/>
              <a:gd name="connsiteY2-72" fmla="*/ 1951080 h 3150488"/>
              <a:gd name="connsiteX3-73" fmla="*/ 776482 w 2149434"/>
              <a:gd name="connsiteY3-74" fmla="*/ 0 h 3150488"/>
              <a:gd name="connsiteX4-75" fmla="*/ 1975772 w 2149434"/>
              <a:gd name="connsiteY4-76" fmla="*/ 991413 h 3150488"/>
              <a:gd name="connsiteX5-77" fmla="*/ 2149434 w 2149434"/>
              <a:gd name="connsiteY5-78" fmla="*/ 811049 h 3150488"/>
              <a:gd name="connsiteX6-79" fmla="*/ 1816925 w 2149434"/>
              <a:gd name="connsiteY6-80" fmla="*/ 3150488 h 3150488"/>
              <a:gd name="connsiteX7-81" fmla="*/ 1187533 w 2149434"/>
              <a:gd name="connsiteY7-82" fmla="*/ 1143558 h 3150488"/>
              <a:gd name="connsiteX8-83" fmla="*/ 1080655 w 2149434"/>
              <a:gd name="connsiteY8-84" fmla="*/ 2046083 h 3150488"/>
              <a:gd name="connsiteX9-85" fmla="*/ 914400 w 2149434"/>
              <a:gd name="connsiteY9-86" fmla="*/ 1666073 h 3150488"/>
              <a:gd name="connsiteX10-87" fmla="*/ 795647 w 2149434"/>
              <a:gd name="connsiteY10-88" fmla="*/ 3150488 h 3150488"/>
              <a:gd name="connsiteX0-89" fmla="*/ 795647 w 2149434"/>
              <a:gd name="connsiteY0-90" fmla="*/ 3150488 h 3150488"/>
              <a:gd name="connsiteX1-91" fmla="*/ 0 w 2149434"/>
              <a:gd name="connsiteY1-92" fmla="*/ 1749200 h 3150488"/>
              <a:gd name="connsiteX2-93" fmla="*/ 463138 w 2149434"/>
              <a:gd name="connsiteY2-94" fmla="*/ 1951080 h 3150488"/>
              <a:gd name="connsiteX3-95" fmla="*/ 776482 w 2149434"/>
              <a:gd name="connsiteY3-96" fmla="*/ 0 h 3150488"/>
              <a:gd name="connsiteX4-97" fmla="*/ 1975772 w 2149434"/>
              <a:gd name="connsiteY4-98" fmla="*/ 991413 h 3150488"/>
              <a:gd name="connsiteX5-99" fmla="*/ 2149434 w 2149434"/>
              <a:gd name="connsiteY5-100" fmla="*/ 811049 h 3150488"/>
              <a:gd name="connsiteX6-101" fmla="*/ 1816925 w 2149434"/>
              <a:gd name="connsiteY6-102" fmla="*/ 3150488 h 3150488"/>
              <a:gd name="connsiteX7-103" fmla="*/ 1187533 w 2149434"/>
              <a:gd name="connsiteY7-104" fmla="*/ 1143558 h 3150488"/>
              <a:gd name="connsiteX8-105" fmla="*/ 1080655 w 2149434"/>
              <a:gd name="connsiteY8-106" fmla="*/ 2046083 h 3150488"/>
              <a:gd name="connsiteX9-107" fmla="*/ 914400 w 2149434"/>
              <a:gd name="connsiteY9-108" fmla="*/ 1666073 h 3150488"/>
              <a:gd name="connsiteX10-109" fmla="*/ 795647 w 2149434"/>
              <a:gd name="connsiteY10-110" fmla="*/ 3150488 h 3150488"/>
              <a:gd name="connsiteX0-111" fmla="*/ 795647 w 2149434"/>
              <a:gd name="connsiteY0-112" fmla="*/ 3150488 h 3150488"/>
              <a:gd name="connsiteX1-113" fmla="*/ 0 w 2149434"/>
              <a:gd name="connsiteY1-114" fmla="*/ 1749200 h 3150488"/>
              <a:gd name="connsiteX2-115" fmla="*/ 463138 w 2149434"/>
              <a:gd name="connsiteY2-116" fmla="*/ 1951080 h 3150488"/>
              <a:gd name="connsiteX3-117" fmla="*/ 776482 w 2149434"/>
              <a:gd name="connsiteY3-118" fmla="*/ 0 h 3150488"/>
              <a:gd name="connsiteX4-119" fmla="*/ 1975772 w 2149434"/>
              <a:gd name="connsiteY4-120" fmla="*/ 991413 h 3150488"/>
              <a:gd name="connsiteX5-121" fmla="*/ 2149434 w 2149434"/>
              <a:gd name="connsiteY5-122" fmla="*/ 811049 h 3150488"/>
              <a:gd name="connsiteX6-123" fmla="*/ 1816925 w 2149434"/>
              <a:gd name="connsiteY6-124" fmla="*/ 3150488 h 3150488"/>
              <a:gd name="connsiteX7-125" fmla="*/ 1187533 w 2149434"/>
              <a:gd name="connsiteY7-126" fmla="*/ 1143558 h 3150488"/>
              <a:gd name="connsiteX8-127" fmla="*/ 1080655 w 2149434"/>
              <a:gd name="connsiteY8-128" fmla="*/ 2046083 h 3150488"/>
              <a:gd name="connsiteX9-129" fmla="*/ 914400 w 2149434"/>
              <a:gd name="connsiteY9-130" fmla="*/ 1666073 h 3150488"/>
              <a:gd name="connsiteX10-131" fmla="*/ 795647 w 2149434"/>
              <a:gd name="connsiteY10-132" fmla="*/ 3150488 h 3150488"/>
              <a:gd name="connsiteX0-133" fmla="*/ 795647 w 2095113"/>
              <a:gd name="connsiteY0-134" fmla="*/ 3150488 h 3150488"/>
              <a:gd name="connsiteX1-135" fmla="*/ 0 w 2095113"/>
              <a:gd name="connsiteY1-136" fmla="*/ 1749200 h 3150488"/>
              <a:gd name="connsiteX2-137" fmla="*/ 463138 w 2095113"/>
              <a:gd name="connsiteY2-138" fmla="*/ 1951080 h 3150488"/>
              <a:gd name="connsiteX3-139" fmla="*/ 776482 w 2095113"/>
              <a:gd name="connsiteY3-140" fmla="*/ 0 h 3150488"/>
              <a:gd name="connsiteX4-141" fmla="*/ 1975772 w 2095113"/>
              <a:gd name="connsiteY4-142" fmla="*/ 991413 h 3150488"/>
              <a:gd name="connsiteX5-143" fmla="*/ 2095113 w 2095113"/>
              <a:gd name="connsiteY5-144" fmla="*/ 702407 h 3150488"/>
              <a:gd name="connsiteX6-145" fmla="*/ 1816925 w 2095113"/>
              <a:gd name="connsiteY6-146" fmla="*/ 3150488 h 3150488"/>
              <a:gd name="connsiteX7-147" fmla="*/ 1187533 w 2095113"/>
              <a:gd name="connsiteY7-148" fmla="*/ 1143558 h 3150488"/>
              <a:gd name="connsiteX8-149" fmla="*/ 1080655 w 2095113"/>
              <a:gd name="connsiteY8-150" fmla="*/ 2046083 h 3150488"/>
              <a:gd name="connsiteX9-151" fmla="*/ 914400 w 2095113"/>
              <a:gd name="connsiteY9-152" fmla="*/ 1666073 h 3150488"/>
              <a:gd name="connsiteX10-153" fmla="*/ 795647 w 2095113"/>
              <a:gd name="connsiteY10-154" fmla="*/ 3150488 h 3150488"/>
              <a:gd name="connsiteX0-155" fmla="*/ 795647 w 2760540"/>
              <a:gd name="connsiteY0-156" fmla="*/ 3150488 h 3150488"/>
              <a:gd name="connsiteX1-157" fmla="*/ 0 w 2760540"/>
              <a:gd name="connsiteY1-158" fmla="*/ 1749200 h 3150488"/>
              <a:gd name="connsiteX2-159" fmla="*/ 463138 w 2760540"/>
              <a:gd name="connsiteY2-160" fmla="*/ 1951080 h 3150488"/>
              <a:gd name="connsiteX3-161" fmla="*/ 776482 w 2760540"/>
              <a:gd name="connsiteY3-162" fmla="*/ 0 h 3150488"/>
              <a:gd name="connsiteX4-163" fmla="*/ 1975772 w 2760540"/>
              <a:gd name="connsiteY4-164" fmla="*/ 991413 h 3150488"/>
              <a:gd name="connsiteX5-165" fmla="*/ 2095113 w 2760540"/>
              <a:gd name="connsiteY5-166" fmla="*/ 702407 h 3150488"/>
              <a:gd name="connsiteX6-167" fmla="*/ 1816925 w 2760540"/>
              <a:gd name="connsiteY6-168" fmla="*/ 3150488 h 3150488"/>
              <a:gd name="connsiteX7-169" fmla="*/ 1187533 w 2760540"/>
              <a:gd name="connsiteY7-170" fmla="*/ 1143558 h 3150488"/>
              <a:gd name="connsiteX8-171" fmla="*/ 1080655 w 2760540"/>
              <a:gd name="connsiteY8-172" fmla="*/ 2046083 h 3150488"/>
              <a:gd name="connsiteX9-173" fmla="*/ 914400 w 2760540"/>
              <a:gd name="connsiteY9-174" fmla="*/ 1666073 h 3150488"/>
              <a:gd name="connsiteX10-175" fmla="*/ 795647 w 2760540"/>
              <a:gd name="connsiteY10-176" fmla="*/ 3150488 h 3150488"/>
              <a:gd name="connsiteX0-177" fmla="*/ 795647 w 2904019"/>
              <a:gd name="connsiteY0-178" fmla="*/ 3150488 h 3150488"/>
              <a:gd name="connsiteX1-179" fmla="*/ 0 w 2904019"/>
              <a:gd name="connsiteY1-180" fmla="*/ 1749200 h 3150488"/>
              <a:gd name="connsiteX2-181" fmla="*/ 463138 w 2904019"/>
              <a:gd name="connsiteY2-182" fmla="*/ 1951080 h 3150488"/>
              <a:gd name="connsiteX3-183" fmla="*/ 776482 w 2904019"/>
              <a:gd name="connsiteY3-184" fmla="*/ 0 h 3150488"/>
              <a:gd name="connsiteX4-185" fmla="*/ 1975772 w 2904019"/>
              <a:gd name="connsiteY4-186" fmla="*/ 991413 h 3150488"/>
              <a:gd name="connsiteX5-187" fmla="*/ 2095113 w 2904019"/>
              <a:gd name="connsiteY5-188" fmla="*/ 702407 h 3150488"/>
              <a:gd name="connsiteX6-189" fmla="*/ 1816925 w 2904019"/>
              <a:gd name="connsiteY6-190" fmla="*/ 3150488 h 3150488"/>
              <a:gd name="connsiteX7-191" fmla="*/ 1187533 w 2904019"/>
              <a:gd name="connsiteY7-192" fmla="*/ 1143558 h 3150488"/>
              <a:gd name="connsiteX8-193" fmla="*/ 1080655 w 2904019"/>
              <a:gd name="connsiteY8-194" fmla="*/ 2046083 h 3150488"/>
              <a:gd name="connsiteX9-195" fmla="*/ 914400 w 2904019"/>
              <a:gd name="connsiteY9-196" fmla="*/ 1666073 h 3150488"/>
              <a:gd name="connsiteX10-197" fmla="*/ 795647 w 2904019"/>
              <a:gd name="connsiteY10-198" fmla="*/ 3150488 h 3150488"/>
              <a:gd name="connsiteX0-199" fmla="*/ 795647 w 2905418"/>
              <a:gd name="connsiteY0-200" fmla="*/ 3150488 h 3186701"/>
              <a:gd name="connsiteX1-201" fmla="*/ 0 w 2905418"/>
              <a:gd name="connsiteY1-202" fmla="*/ 1749200 h 3186701"/>
              <a:gd name="connsiteX2-203" fmla="*/ 463138 w 2905418"/>
              <a:gd name="connsiteY2-204" fmla="*/ 1951080 h 3186701"/>
              <a:gd name="connsiteX3-205" fmla="*/ 776482 w 2905418"/>
              <a:gd name="connsiteY3-206" fmla="*/ 0 h 3186701"/>
              <a:gd name="connsiteX4-207" fmla="*/ 1975772 w 2905418"/>
              <a:gd name="connsiteY4-208" fmla="*/ 991413 h 3186701"/>
              <a:gd name="connsiteX5-209" fmla="*/ 2095113 w 2905418"/>
              <a:gd name="connsiteY5-210" fmla="*/ 702407 h 3186701"/>
              <a:gd name="connsiteX6-211" fmla="*/ 1821452 w 2905418"/>
              <a:gd name="connsiteY6-212" fmla="*/ 3186701 h 3186701"/>
              <a:gd name="connsiteX7-213" fmla="*/ 1187533 w 2905418"/>
              <a:gd name="connsiteY7-214" fmla="*/ 1143558 h 3186701"/>
              <a:gd name="connsiteX8-215" fmla="*/ 1080655 w 2905418"/>
              <a:gd name="connsiteY8-216" fmla="*/ 2046083 h 3186701"/>
              <a:gd name="connsiteX9-217" fmla="*/ 914400 w 2905418"/>
              <a:gd name="connsiteY9-218" fmla="*/ 1666073 h 3186701"/>
              <a:gd name="connsiteX10-219" fmla="*/ 795647 w 2905418"/>
              <a:gd name="connsiteY10-220" fmla="*/ 3150488 h 3186701"/>
              <a:gd name="connsiteX0-221" fmla="*/ 795647 w 2937337"/>
              <a:gd name="connsiteY0-222" fmla="*/ 3150488 h 3186701"/>
              <a:gd name="connsiteX1-223" fmla="*/ 0 w 2937337"/>
              <a:gd name="connsiteY1-224" fmla="*/ 1749200 h 3186701"/>
              <a:gd name="connsiteX2-225" fmla="*/ 463138 w 2937337"/>
              <a:gd name="connsiteY2-226" fmla="*/ 1951080 h 3186701"/>
              <a:gd name="connsiteX3-227" fmla="*/ 776482 w 2937337"/>
              <a:gd name="connsiteY3-228" fmla="*/ 0 h 3186701"/>
              <a:gd name="connsiteX4-229" fmla="*/ 1975772 w 2937337"/>
              <a:gd name="connsiteY4-230" fmla="*/ 991413 h 3186701"/>
              <a:gd name="connsiteX5-231" fmla="*/ 2095113 w 2937337"/>
              <a:gd name="connsiteY5-232" fmla="*/ 702407 h 3186701"/>
              <a:gd name="connsiteX6-233" fmla="*/ 1821452 w 2937337"/>
              <a:gd name="connsiteY6-234" fmla="*/ 3186701 h 3186701"/>
              <a:gd name="connsiteX7-235" fmla="*/ 1187533 w 2937337"/>
              <a:gd name="connsiteY7-236" fmla="*/ 1143558 h 3186701"/>
              <a:gd name="connsiteX8-237" fmla="*/ 1080655 w 2937337"/>
              <a:gd name="connsiteY8-238" fmla="*/ 2046083 h 3186701"/>
              <a:gd name="connsiteX9-239" fmla="*/ 914400 w 2937337"/>
              <a:gd name="connsiteY9-240" fmla="*/ 1666073 h 3186701"/>
              <a:gd name="connsiteX10-241" fmla="*/ 795647 w 2937337"/>
              <a:gd name="connsiteY10-242" fmla="*/ 3150488 h 3186701"/>
              <a:gd name="connsiteX0-243" fmla="*/ 795647 w 2937337"/>
              <a:gd name="connsiteY0-244" fmla="*/ 3150488 h 3186701"/>
              <a:gd name="connsiteX1-245" fmla="*/ 0 w 2937337"/>
              <a:gd name="connsiteY1-246" fmla="*/ 1749200 h 3186701"/>
              <a:gd name="connsiteX2-247" fmla="*/ 463138 w 2937337"/>
              <a:gd name="connsiteY2-248" fmla="*/ 1951080 h 3186701"/>
              <a:gd name="connsiteX3-249" fmla="*/ 776482 w 2937337"/>
              <a:gd name="connsiteY3-250" fmla="*/ 0 h 3186701"/>
              <a:gd name="connsiteX4-251" fmla="*/ 2120628 w 2937337"/>
              <a:gd name="connsiteY4-252" fmla="*/ 1308284 h 3186701"/>
              <a:gd name="connsiteX5-253" fmla="*/ 2095113 w 2937337"/>
              <a:gd name="connsiteY5-254" fmla="*/ 702407 h 3186701"/>
              <a:gd name="connsiteX6-255" fmla="*/ 1821452 w 2937337"/>
              <a:gd name="connsiteY6-256" fmla="*/ 3186701 h 3186701"/>
              <a:gd name="connsiteX7-257" fmla="*/ 1187533 w 2937337"/>
              <a:gd name="connsiteY7-258" fmla="*/ 1143558 h 3186701"/>
              <a:gd name="connsiteX8-259" fmla="*/ 1080655 w 2937337"/>
              <a:gd name="connsiteY8-260" fmla="*/ 2046083 h 3186701"/>
              <a:gd name="connsiteX9-261" fmla="*/ 914400 w 2937337"/>
              <a:gd name="connsiteY9-262" fmla="*/ 1666073 h 3186701"/>
              <a:gd name="connsiteX10-263" fmla="*/ 795647 w 2937337"/>
              <a:gd name="connsiteY10-264" fmla="*/ 3150488 h 3186701"/>
              <a:gd name="connsiteX0-265" fmla="*/ 795647 w 2937337"/>
              <a:gd name="connsiteY0-266" fmla="*/ 3150488 h 3186701"/>
              <a:gd name="connsiteX1-267" fmla="*/ 0 w 2937337"/>
              <a:gd name="connsiteY1-268" fmla="*/ 1749200 h 3186701"/>
              <a:gd name="connsiteX2-269" fmla="*/ 463138 w 2937337"/>
              <a:gd name="connsiteY2-270" fmla="*/ 1951080 h 3186701"/>
              <a:gd name="connsiteX3-271" fmla="*/ 776482 w 2937337"/>
              <a:gd name="connsiteY3-272" fmla="*/ 0 h 3186701"/>
              <a:gd name="connsiteX4-273" fmla="*/ 2120628 w 2937337"/>
              <a:gd name="connsiteY4-274" fmla="*/ 1308284 h 3186701"/>
              <a:gd name="connsiteX5-275" fmla="*/ 2095113 w 2937337"/>
              <a:gd name="connsiteY5-276" fmla="*/ 702407 h 3186701"/>
              <a:gd name="connsiteX6-277" fmla="*/ 1821452 w 2937337"/>
              <a:gd name="connsiteY6-278" fmla="*/ 3186701 h 3186701"/>
              <a:gd name="connsiteX7-279" fmla="*/ 1187533 w 2937337"/>
              <a:gd name="connsiteY7-280" fmla="*/ 1143558 h 3186701"/>
              <a:gd name="connsiteX8-281" fmla="*/ 1080655 w 2937337"/>
              <a:gd name="connsiteY8-282" fmla="*/ 2046083 h 3186701"/>
              <a:gd name="connsiteX9-283" fmla="*/ 914400 w 2937337"/>
              <a:gd name="connsiteY9-284" fmla="*/ 1666073 h 3186701"/>
              <a:gd name="connsiteX10-285" fmla="*/ 795647 w 2937337"/>
              <a:gd name="connsiteY10-286" fmla="*/ 3150488 h 3186701"/>
              <a:gd name="connsiteX0-287" fmla="*/ 795647 w 2937337"/>
              <a:gd name="connsiteY0-288" fmla="*/ 3150488 h 3186701"/>
              <a:gd name="connsiteX1-289" fmla="*/ 0 w 2937337"/>
              <a:gd name="connsiteY1-290" fmla="*/ 1749200 h 3186701"/>
              <a:gd name="connsiteX2-291" fmla="*/ 463138 w 2937337"/>
              <a:gd name="connsiteY2-292" fmla="*/ 1951080 h 3186701"/>
              <a:gd name="connsiteX3-293" fmla="*/ 776482 w 2937337"/>
              <a:gd name="connsiteY3-294" fmla="*/ 0 h 3186701"/>
              <a:gd name="connsiteX4-295" fmla="*/ 2120628 w 2937337"/>
              <a:gd name="connsiteY4-296" fmla="*/ 1308284 h 3186701"/>
              <a:gd name="connsiteX5-297" fmla="*/ 2095113 w 2937337"/>
              <a:gd name="connsiteY5-298" fmla="*/ 702407 h 3186701"/>
              <a:gd name="connsiteX6-299" fmla="*/ 1821452 w 2937337"/>
              <a:gd name="connsiteY6-300" fmla="*/ 3186701 h 3186701"/>
              <a:gd name="connsiteX7-301" fmla="*/ 1187533 w 2937337"/>
              <a:gd name="connsiteY7-302" fmla="*/ 1143558 h 3186701"/>
              <a:gd name="connsiteX8-303" fmla="*/ 1080655 w 2937337"/>
              <a:gd name="connsiteY8-304" fmla="*/ 2046083 h 3186701"/>
              <a:gd name="connsiteX9-305" fmla="*/ 914400 w 2937337"/>
              <a:gd name="connsiteY9-306" fmla="*/ 1666073 h 3186701"/>
              <a:gd name="connsiteX10-307" fmla="*/ 795647 w 2937337"/>
              <a:gd name="connsiteY10-308" fmla="*/ 3150488 h 3186701"/>
              <a:gd name="connsiteX0-309" fmla="*/ 795647 w 2937337"/>
              <a:gd name="connsiteY0-310" fmla="*/ 3150488 h 3186701"/>
              <a:gd name="connsiteX1-311" fmla="*/ 0 w 2937337"/>
              <a:gd name="connsiteY1-312" fmla="*/ 1749200 h 3186701"/>
              <a:gd name="connsiteX2-313" fmla="*/ 463138 w 2937337"/>
              <a:gd name="connsiteY2-314" fmla="*/ 1951080 h 3186701"/>
              <a:gd name="connsiteX3-315" fmla="*/ 776482 w 2937337"/>
              <a:gd name="connsiteY3-316" fmla="*/ 0 h 3186701"/>
              <a:gd name="connsiteX4-317" fmla="*/ 2120628 w 2937337"/>
              <a:gd name="connsiteY4-318" fmla="*/ 1308284 h 3186701"/>
              <a:gd name="connsiteX5-319" fmla="*/ 2095113 w 2937337"/>
              <a:gd name="connsiteY5-320" fmla="*/ 702407 h 3186701"/>
              <a:gd name="connsiteX6-321" fmla="*/ 1821452 w 2937337"/>
              <a:gd name="connsiteY6-322" fmla="*/ 3186701 h 3186701"/>
              <a:gd name="connsiteX7-323" fmla="*/ 1187533 w 2937337"/>
              <a:gd name="connsiteY7-324" fmla="*/ 1143558 h 3186701"/>
              <a:gd name="connsiteX8-325" fmla="*/ 1080655 w 2937337"/>
              <a:gd name="connsiteY8-326" fmla="*/ 2046083 h 3186701"/>
              <a:gd name="connsiteX9-327" fmla="*/ 914400 w 2937337"/>
              <a:gd name="connsiteY9-328" fmla="*/ 1666073 h 3186701"/>
              <a:gd name="connsiteX10-329" fmla="*/ 795647 w 2937337"/>
              <a:gd name="connsiteY10-330" fmla="*/ 3150488 h 3186701"/>
              <a:gd name="connsiteX0-331" fmla="*/ 795647 w 2937337"/>
              <a:gd name="connsiteY0-332" fmla="*/ 3150488 h 3186701"/>
              <a:gd name="connsiteX1-333" fmla="*/ 0 w 2937337"/>
              <a:gd name="connsiteY1-334" fmla="*/ 1749200 h 3186701"/>
              <a:gd name="connsiteX2-335" fmla="*/ 463138 w 2937337"/>
              <a:gd name="connsiteY2-336" fmla="*/ 1951080 h 3186701"/>
              <a:gd name="connsiteX3-337" fmla="*/ 776482 w 2937337"/>
              <a:gd name="connsiteY3-338" fmla="*/ 0 h 3186701"/>
              <a:gd name="connsiteX4-339" fmla="*/ 2120628 w 2937337"/>
              <a:gd name="connsiteY4-340" fmla="*/ 1308284 h 3186701"/>
              <a:gd name="connsiteX5-341" fmla="*/ 2095113 w 2937337"/>
              <a:gd name="connsiteY5-342" fmla="*/ 702407 h 3186701"/>
              <a:gd name="connsiteX6-343" fmla="*/ 1821452 w 2937337"/>
              <a:gd name="connsiteY6-344" fmla="*/ 3186701 h 3186701"/>
              <a:gd name="connsiteX7-345" fmla="*/ 1187533 w 2937337"/>
              <a:gd name="connsiteY7-346" fmla="*/ 1143558 h 3186701"/>
              <a:gd name="connsiteX8-347" fmla="*/ 1080655 w 2937337"/>
              <a:gd name="connsiteY8-348" fmla="*/ 2046083 h 3186701"/>
              <a:gd name="connsiteX9-349" fmla="*/ 914400 w 2937337"/>
              <a:gd name="connsiteY9-350" fmla="*/ 1666073 h 3186701"/>
              <a:gd name="connsiteX10-351" fmla="*/ 795647 w 2937337"/>
              <a:gd name="connsiteY10-352" fmla="*/ 3150488 h 3186701"/>
              <a:gd name="connsiteX0-353" fmla="*/ 795647 w 2937337"/>
              <a:gd name="connsiteY0-354" fmla="*/ 3150488 h 3186701"/>
              <a:gd name="connsiteX1-355" fmla="*/ 0 w 2937337"/>
              <a:gd name="connsiteY1-356" fmla="*/ 1749200 h 3186701"/>
              <a:gd name="connsiteX2-357" fmla="*/ 463138 w 2937337"/>
              <a:gd name="connsiteY2-358" fmla="*/ 1951080 h 3186701"/>
              <a:gd name="connsiteX3-359" fmla="*/ 776482 w 2937337"/>
              <a:gd name="connsiteY3-360" fmla="*/ 0 h 3186701"/>
              <a:gd name="connsiteX4-361" fmla="*/ 2120628 w 2937337"/>
              <a:gd name="connsiteY4-362" fmla="*/ 1308284 h 3186701"/>
              <a:gd name="connsiteX5-363" fmla="*/ 2095113 w 2937337"/>
              <a:gd name="connsiteY5-364" fmla="*/ 702407 h 3186701"/>
              <a:gd name="connsiteX6-365" fmla="*/ 1821452 w 2937337"/>
              <a:gd name="connsiteY6-366" fmla="*/ 3186701 h 3186701"/>
              <a:gd name="connsiteX7-367" fmla="*/ 1187533 w 2937337"/>
              <a:gd name="connsiteY7-368" fmla="*/ 1143558 h 3186701"/>
              <a:gd name="connsiteX8-369" fmla="*/ 1080655 w 2937337"/>
              <a:gd name="connsiteY8-370" fmla="*/ 2046083 h 3186701"/>
              <a:gd name="connsiteX9-371" fmla="*/ 914400 w 2937337"/>
              <a:gd name="connsiteY9-372" fmla="*/ 1666073 h 3186701"/>
              <a:gd name="connsiteX10-373" fmla="*/ 795647 w 2937337"/>
              <a:gd name="connsiteY10-374" fmla="*/ 3150488 h 3186701"/>
              <a:gd name="connsiteX0-375" fmla="*/ 795647 w 2937337"/>
              <a:gd name="connsiteY0-376" fmla="*/ 3150488 h 3186701"/>
              <a:gd name="connsiteX1-377" fmla="*/ 0 w 2937337"/>
              <a:gd name="connsiteY1-378" fmla="*/ 1749200 h 3186701"/>
              <a:gd name="connsiteX2-379" fmla="*/ 463138 w 2937337"/>
              <a:gd name="connsiteY2-380" fmla="*/ 1951080 h 3186701"/>
              <a:gd name="connsiteX3-381" fmla="*/ 776482 w 2937337"/>
              <a:gd name="connsiteY3-382" fmla="*/ 0 h 3186701"/>
              <a:gd name="connsiteX4-383" fmla="*/ 2034620 w 2937337"/>
              <a:gd name="connsiteY4-384" fmla="*/ 1294704 h 3186701"/>
              <a:gd name="connsiteX5-385" fmla="*/ 2095113 w 2937337"/>
              <a:gd name="connsiteY5-386" fmla="*/ 702407 h 3186701"/>
              <a:gd name="connsiteX6-387" fmla="*/ 1821452 w 2937337"/>
              <a:gd name="connsiteY6-388" fmla="*/ 3186701 h 3186701"/>
              <a:gd name="connsiteX7-389" fmla="*/ 1187533 w 2937337"/>
              <a:gd name="connsiteY7-390" fmla="*/ 1143558 h 3186701"/>
              <a:gd name="connsiteX8-391" fmla="*/ 1080655 w 2937337"/>
              <a:gd name="connsiteY8-392" fmla="*/ 2046083 h 3186701"/>
              <a:gd name="connsiteX9-393" fmla="*/ 914400 w 2937337"/>
              <a:gd name="connsiteY9-394" fmla="*/ 1666073 h 3186701"/>
              <a:gd name="connsiteX10-395" fmla="*/ 795647 w 2937337"/>
              <a:gd name="connsiteY10-396" fmla="*/ 3150488 h 3186701"/>
              <a:gd name="connsiteX0-397" fmla="*/ 795647 w 2937337"/>
              <a:gd name="connsiteY0-398" fmla="*/ 3150488 h 3186701"/>
              <a:gd name="connsiteX1-399" fmla="*/ 0 w 2937337"/>
              <a:gd name="connsiteY1-400" fmla="*/ 1749200 h 3186701"/>
              <a:gd name="connsiteX2-401" fmla="*/ 463138 w 2937337"/>
              <a:gd name="connsiteY2-402" fmla="*/ 1951080 h 3186701"/>
              <a:gd name="connsiteX3-403" fmla="*/ 776482 w 2937337"/>
              <a:gd name="connsiteY3-404" fmla="*/ 0 h 3186701"/>
              <a:gd name="connsiteX4-405" fmla="*/ 2034620 w 2937337"/>
              <a:gd name="connsiteY4-406" fmla="*/ 1294704 h 3186701"/>
              <a:gd name="connsiteX5-407" fmla="*/ 2095113 w 2937337"/>
              <a:gd name="connsiteY5-408" fmla="*/ 702407 h 3186701"/>
              <a:gd name="connsiteX6-409" fmla="*/ 1821452 w 2937337"/>
              <a:gd name="connsiteY6-410" fmla="*/ 3186701 h 3186701"/>
              <a:gd name="connsiteX7-411" fmla="*/ 1187533 w 2937337"/>
              <a:gd name="connsiteY7-412" fmla="*/ 1143558 h 3186701"/>
              <a:gd name="connsiteX8-413" fmla="*/ 1080655 w 2937337"/>
              <a:gd name="connsiteY8-414" fmla="*/ 2046083 h 3186701"/>
              <a:gd name="connsiteX9-415" fmla="*/ 914400 w 2937337"/>
              <a:gd name="connsiteY9-416" fmla="*/ 1666073 h 3186701"/>
              <a:gd name="connsiteX10-417" fmla="*/ 795647 w 2937337"/>
              <a:gd name="connsiteY10-418" fmla="*/ 3150488 h 3186701"/>
              <a:gd name="connsiteX0-419" fmla="*/ 795647 w 2937337"/>
              <a:gd name="connsiteY0-420" fmla="*/ 3150488 h 3186701"/>
              <a:gd name="connsiteX1-421" fmla="*/ 0 w 2937337"/>
              <a:gd name="connsiteY1-422" fmla="*/ 1749200 h 3186701"/>
              <a:gd name="connsiteX2-423" fmla="*/ 463138 w 2937337"/>
              <a:gd name="connsiteY2-424" fmla="*/ 1951080 h 3186701"/>
              <a:gd name="connsiteX3-425" fmla="*/ 776482 w 2937337"/>
              <a:gd name="connsiteY3-426" fmla="*/ 0 h 3186701"/>
              <a:gd name="connsiteX4-427" fmla="*/ 2034620 w 2937337"/>
              <a:gd name="connsiteY4-428" fmla="*/ 1294704 h 3186701"/>
              <a:gd name="connsiteX5-429" fmla="*/ 2095113 w 2937337"/>
              <a:gd name="connsiteY5-430" fmla="*/ 702407 h 3186701"/>
              <a:gd name="connsiteX6-431" fmla="*/ 1821452 w 2937337"/>
              <a:gd name="connsiteY6-432" fmla="*/ 3186701 h 3186701"/>
              <a:gd name="connsiteX7-433" fmla="*/ 1187533 w 2937337"/>
              <a:gd name="connsiteY7-434" fmla="*/ 1143558 h 3186701"/>
              <a:gd name="connsiteX8-435" fmla="*/ 1080655 w 2937337"/>
              <a:gd name="connsiteY8-436" fmla="*/ 2046083 h 3186701"/>
              <a:gd name="connsiteX9-437" fmla="*/ 914400 w 2937337"/>
              <a:gd name="connsiteY9-438" fmla="*/ 1666073 h 3186701"/>
              <a:gd name="connsiteX10-439" fmla="*/ 795647 w 2937337"/>
              <a:gd name="connsiteY10-440" fmla="*/ 3150488 h 3186701"/>
              <a:gd name="connsiteX0-441" fmla="*/ 795647 w 2893849"/>
              <a:gd name="connsiteY0-442" fmla="*/ 3150488 h 3186701"/>
              <a:gd name="connsiteX1-443" fmla="*/ 0 w 2893849"/>
              <a:gd name="connsiteY1-444" fmla="*/ 1749200 h 3186701"/>
              <a:gd name="connsiteX2-445" fmla="*/ 463138 w 2893849"/>
              <a:gd name="connsiteY2-446" fmla="*/ 1951080 h 3186701"/>
              <a:gd name="connsiteX3-447" fmla="*/ 776482 w 2893849"/>
              <a:gd name="connsiteY3-448" fmla="*/ 0 h 3186701"/>
              <a:gd name="connsiteX4-449" fmla="*/ 2034620 w 2893849"/>
              <a:gd name="connsiteY4-450" fmla="*/ 1294704 h 3186701"/>
              <a:gd name="connsiteX5-451" fmla="*/ 2031739 w 2893849"/>
              <a:gd name="connsiteY5-452" fmla="*/ 711461 h 3186701"/>
              <a:gd name="connsiteX6-453" fmla="*/ 1821452 w 2893849"/>
              <a:gd name="connsiteY6-454" fmla="*/ 3186701 h 3186701"/>
              <a:gd name="connsiteX7-455" fmla="*/ 1187533 w 2893849"/>
              <a:gd name="connsiteY7-456" fmla="*/ 1143558 h 3186701"/>
              <a:gd name="connsiteX8-457" fmla="*/ 1080655 w 2893849"/>
              <a:gd name="connsiteY8-458" fmla="*/ 2046083 h 3186701"/>
              <a:gd name="connsiteX9-459" fmla="*/ 914400 w 2893849"/>
              <a:gd name="connsiteY9-460" fmla="*/ 1666073 h 3186701"/>
              <a:gd name="connsiteX10-461" fmla="*/ 795647 w 2893849"/>
              <a:gd name="connsiteY10-462" fmla="*/ 3150488 h 3186701"/>
              <a:gd name="connsiteX0-463" fmla="*/ 795647 w 2931612"/>
              <a:gd name="connsiteY0-464" fmla="*/ 3150488 h 3186701"/>
              <a:gd name="connsiteX1-465" fmla="*/ 0 w 2931612"/>
              <a:gd name="connsiteY1-466" fmla="*/ 1749200 h 3186701"/>
              <a:gd name="connsiteX2-467" fmla="*/ 463138 w 2931612"/>
              <a:gd name="connsiteY2-468" fmla="*/ 1951080 h 3186701"/>
              <a:gd name="connsiteX3-469" fmla="*/ 776482 w 2931612"/>
              <a:gd name="connsiteY3-470" fmla="*/ 0 h 3186701"/>
              <a:gd name="connsiteX4-471" fmla="*/ 2034620 w 2931612"/>
              <a:gd name="connsiteY4-472" fmla="*/ 1294704 h 3186701"/>
              <a:gd name="connsiteX5-473" fmla="*/ 2031739 w 2931612"/>
              <a:gd name="connsiteY5-474" fmla="*/ 711461 h 3186701"/>
              <a:gd name="connsiteX6-475" fmla="*/ 1821452 w 2931612"/>
              <a:gd name="connsiteY6-476" fmla="*/ 3186701 h 3186701"/>
              <a:gd name="connsiteX7-477" fmla="*/ 1187533 w 2931612"/>
              <a:gd name="connsiteY7-478" fmla="*/ 1143558 h 3186701"/>
              <a:gd name="connsiteX8-479" fmla="*/ 1080655 w 2931612"/>
              <a:gd name="connsiteY8-480" fmla="*/ 2046083 h 3186701"/>
              <a:gd name="connsiteX9-481" fmla="*/ 914400 w 2931612"/>
              <a:gd name="connsiteY9-482" fmla="*/ 1666073 h 3186701"/>
              <a:gd name="connsiteX10-483" fmla="*/ 795647 w 2931612"/>
              <a:gd name="connsiteY10-484" fmla="*/ 3150488 h 3186701"/>
              <a:gd name="connsiteX0-485" fmla="*/ 795647 w 2931612"/>
              <a:gd name="connsiteY0-486" fmla="*/ 3150488 h 3186701"/>
              <a:gd name="connsiteX1-487" fmla="*/ 0 w 2931612"/>
              <a:gd name="connsiteY1-488" fmla="*/ 1749200 h 3186701"/>
              <a:gd name="connsiteX2-489" fmla="*/ 463138 w 2931612"/>
              <a:gd name="connsiteY2-490" fmla="*/ 1951080 h 3186701"/>
              <a:gd name="connsiteX3-491" fmla="*/ 776482 w 2931612"/>
              <a:gd name="connsiteY3-492" fmla="*/ 0 h 3186701"/>
              <a:gd name="connsiteX4-493" fmla="*/ 2034620 w 2931612"/>
              <a:gd name="connsiteY4-494" fmla="*/ 1294704 h 3186701"/>
              <a:gd name="connsiteX5-495" fmla="*/ 2031739 w 2931612"/>
              <a:gd name="connsiteY5-496" fmla="*/ 711461 h 3186701"/>
              <a:gd name="connsiteX6-497" fmla="*/ 1821452 w 2931612"/>
              <a:gd name="connsiteY6-498" fmla="*/ 3186701 h 3186701"/>
              <a:gd name="connsiteX7-499" fmla="*/ 1187533 w 2931612"/>
              <a:gd name="connsiteY7-500" fmla="*/ 1143558 h 3186701"/>
              <a:gd name="connsiteX8-501" fmla="*/ 1080655 w 2931612"/>
              <a:gd name="connsiteY8-502" fmla="*/ 2046083 h 3186701"/>
              <a:gd name="connsiteX9-503" fmla="*/ 914400 w 2931612"/>
              <a:gd name="connsiteY9-504" fmla="*/ 1666073 h 3186701"/>
              <a:gd name="connsiteX10-505" fmla="*/ 795647 w 2931612"/>
              <a:gd name="connsiteY10-506" fmla="*/ 3150488 h 3186701"/>
              <a:gd name="connsiteX0-507" fmla="*/ 795647 w 2931612"/>
              <a:gd name="connsiteY0-508" fmla="*/ 3150488 h 3186701"/>
              <a:gd name="connsiteX1-509" fmla="*/ 0 w 2931612"/>
              <a:gd name="connsiteY1-510" fmla="*/ 1749200 h 3186701"/>
              <a:gd name="connsiteX2-511" fmla="*/ 463138 w 2931612"/>
              <a:gd name="connsiteY2-512" fmla="*/ 1951080 h 3186701"/>
              <a:gd name="connsiteX3-513" fmla="*/ 776482 w 2931612"/>
              <a:gd name="connsiteY3-514" fmla="*/ 0 h 3186701"/>
              <a:gd name="connsiteX4-515" fmla="*/ 2034620 w 2931612"/>
              <a:gd name="connsiteY4-516" fmla="*/ 1294704 h 3186701"/>
              <a:gd name="connsiteX5-517" fmla="*/ 2031739 w 2931612"/>
              <a:gd name="connsiteY5-518" fmla="*/ 711461 h 3186701"/>
              <a:gd name="connsiteX6-519" fmla="*/ 1821452 w 2931612"/>
              <a:gd name="connsiteY6-520" fmla="*/ 3186701 h 3186701"/>
              <a:gd name="connsiteX7-521" fmla="*/ 1187533 w 2931612"/>
              <a:gd name="connsiteY7-522" fmla="*/ 1143558 h 3186701"/>
              <a:gd name="connsiteX8-523" fmla="*/ 1080655 w 2931612"/>
              <a:gd name="connsiteY8-524" fmla="*/ 2046083 h 3186701"/>
              <a:gd name="connsiteX9-525" fmla="*/ 914400 w 2931612"/>
              <a:gd name="connsiteY9-526" fmla="*/ 1666073 h 3186701"/>
              <a:gd name="connsiteX10-527" fmla="*/ 795647 w 2931612"/>
              <a:gd name="connsiteY10-528" fmla="*/ 3150488 h 3186701"/>
              <a:gd name="connsiteX0-529" fmla="*/ 795647 w 2931612"/>
              <a:gd name="connsiteY0-530" fmla="*/ 3150488 h 3186701"/>
              <a:gd name="connsiteX1-531" fmla="*/ 0 w 2931612"/>
              <a:gd name="connsiteY1-532" fmla="*/ 1749200 h 3186701"/>
              <a:gd name="connsiteX2-533" fmla="*/ 463138 w 2931612"/>
              <a:gd name="connsiteY2-534" fmla="*/ 1951080 h 3186701"/>
              <a:gd name="connsiteX3-535" fmla="*/ 776482 w 2931612"/>
              <a:gd name="connsiteY3-536" fmla="*/ 0 h 3186701"/>
              <a:gd name="connsiteX4-537" fmla="*/ 2034620 w 2931612"/>
              <a:gd name="connsiteY4-538" fmla="*/ 1294704 h 3186701"/>
              <a:gd name="connsiteX5-539" fmla="*/ 2031739 w 2931612"/>
              <a:gd name="connsiteY5-540" fmla="*/ 711461 h 3186701"/>
              <a:gd name="connsiteX6-541" fmla="*/ 1821452 w 2931612"/>
              <a:gd name="connsiteY6-542" fmla="*/ 3186701 h 3186701"/>
              <a:gd name="connsiteX7-543" fmla="*/ 1187533 w 2931612"/>
              <a:gd name="connsiteY7-544" fmla="*/ 1143558 h 3186701"/>
              <a:gd name="connsiteX8-545" fmla="*/ 1080655 w 2931612"/>
              <a:gd name="connsiteY8-546" fmla="*/ 2046083 h 3186701"/>
              <a:gd name="connsiteX9-547" fmla="*/ 914400 w 2931612"/>
              <a:gd name="connsiteY9-548" fmla="*/ 1666073 h 3186701"/>
              <a:gd name="connsiteX10-549" fmla="*/ 795647 w 2931612"/>
              <a:gd name="connsiteY10-550" fmla="*/ 3150488 h 3186701"/>
              <a:gd name="connsiteX0-551" fmla="*/ 795647 w 2931612"/>
              <a:gd name="connsiteY0-552" fmla="*/ 3150488 h 3186701"/>
              <a:gd name="connsiteX1-553" fmla="*/ 0 w 2931612"/>
              <a:gd name="connsiteY1-554" fmla="*/ 1749200 h 3186701"/>
              <a:gd name="connsiteX2-555" fmla="*/ 463138 w 2931612"/>
              <a:gd name="connsiteY2-556" fmla="*/ 1951080 h 3186701"/>
              <a:gd name="connsiteX3-557" fmla="*/ 776482 w 2931612"/>
              <a:gd name="connsiteY3-558" fmla="*/ 0 h 3186701"/>
              <a:gd name="connsiteX4-559" fmla="*/ 2034620 w 2931612"/>
              <a:gd name="connsiteY4-560" fmla="*/ 1294704 h 3186701"/>
              <a:gd name="connsiteX5-561" fmla="*/ 2031739 w 2931612"/>
              <a:gd name="connsiteY5-562" fmla="*/ 711461 h 3186701"/>
              <a:gd name="connsiteX6-563" fmla="*/ 1821452 w 2931612"/>
              <a:gd name="connsiteY6-564" fmla="*/ 3186701 h 3186701"/>
              <a:gd name="connsiteX7-565" fmla="*/ 1187533 w 2931612"/>
              <a:gd name="connsiteY7-566" fmla="*/ 1143558 h 3186701"/>
              <a:gd name="connsiteX8-567" fmla="*/ 1080655 w 2931612"/>
              <a:gd name="connsiteY8-568" fmla="*/ 2046083 h 3186701"/>
              <a:gd name="connsiteX9-569" fmla="*/ 914400 w 2931612"/>
              <a:gd name="connsiteY9-570" fmla="*/ 1666073 h 3186701"/>
              <a:gd name="connsiteX10-571" fmla="*/ 795647 w 2931612"/>
              <a:gd name="connsiteY10-572" fmla="*/ 3150488 h 3186701"/>
              <a:gd name="connsiteX0-573" fmla="*/ 813754 w 2949719"/>
              <a:gd name="connsiteY0-574" fmla="*/ 3150488 h 3186701"/>
              <a:gd name="connsiteX1-575" fmla="*/ 0 w 2949719"/>
              <a:gd name="connsiteY1-576" fmla="*/ 1726566 h 3186701"/>
              <a:gd name="connsiteX2-577" fmla="*/ 481245 w 2949719"/>
              <a:gd name="connsiteY2-578" fmla="*/ 1951080 h 3186701"/>
              <a:gd name="connsiteX3-579" fmla="*/ 794589 w 2949719"/>
              <a:gd name="connsiteY3-580" fmla="*/ 0 h 3186701"/>
              <a:gd name="connsiteX4-581" fmla="*/ 2052727 w 2949719"/>
              <a:gd name="connsiteY4-582" fmla="*/ 1294704 h 3186701"/>
              <a:gd name="connsiteX5-583" fmla="*/ 2049846 w 2949719"/>
              <a:gd name="connsiteY5-584" fmla="*/ 711461 h 3186701"/>
              <a:gd name="connsiteX6-585" fmla="*/ 1839559 w 2949719"/>
              <a:gd name="connsiteY6-586" fmla="*/ 3186701 h 3186701"/>
              <a:gd name="connsiteX7-587" fmla="*/ 1205640 w 2949719"/>
              <a:gd name="connsiteY7-588" fmla="*/ 1143558 h 3186701"/>
              <a:gd name="connsiteX8-589" fmla="*/ 1098762 w 2949719"/>
              <a:gd name="connsiteY8-590" fmla="*/ 2046083 h 3186701"/>
              <a:gd name="connsiteX9-591" fmla="*/ 932507 w 2949719"/>
              <a:gd name="connsiteY9-592" fmla="*/ 1666073 h 3186701"/>
              <a:gd name="connsiteX10-593" fmla="*/ 813754 w 2949719"/>
              <a:gd name="connsiteY10-594" fmla="*/ 3150488 h 3186701"/>
              <a:gd name="connsiteX0-595" fmla="*/ 813754 w 2949719"/>
              <a:gd name="connsiteY0-596" fmla="*/ 3150488 h 3186701"/>
              <a:gd name="connsiteX1-597" fmla="*/ 0 w 2949719"/>
              <a:gd name="connsiteY1-598" fmla="*/ 1726566 h 3186701"/>
              <a:gd name="connsiteX2-599" fmla="*/ 481245 w 2949719"/>
              <a:gd name="connsiteY2-600" fmla="*/ 1951080 h 3186701"/>
              <a:gd name="connsiteX3-601" fmla="*/ 794589 w 2949719"/>
              <a:gd name="connsiteY3-602" fmla="*/ 0 h 3186701"/>
              <a:gd name="connsiteX4-603" fmla="*/ 2052727 w 2949719"/>
              <a:gd name="connsiteY4-604" fmla="*/ 1294704 h 3186701"/>
              <a:gd name="connsiteX5-605" fmla="*/ 2049846 w 2949719"/>
              <a:gd name="connsiteY5-606" fmla="*/ 711461 h 3186701"/>
              <a:gd name="connsiteX6-607" fmla="*/ 1839559 w 2949719"/>
              <a:gd name="connsiteY6-608" fmla="*/ 3186701 h 3186701"/>
              <a:gd name="connsiteX7-609" fmla="*/ 1205640 w 2949719"/>
              <a:gd name="connsiteY7-610" fmla="*/ 1143558 h 3186701"/>
              <a:gd name="connsiteX8-611" fmla="*/ 1098762 w 2949719"/>
              <a:gd name="connsiteY8-612" fmla="*/ 2046083 h 3186701"/>
              <a:gd name="connsiteX9-613" fmla="*/ 932507 w 2949719"/>
              <a:gd name="connsiteY9-614" fmla="*/ 1666073 h 3186701"/>
              <a:gd name="connsiteX10-615" fmla="*/ 813754 w 2949719"/>
              <a:gd name="connsiteY10-616" fmla="*/ 3150488 h 3186701"/>
              <a:gd name="connsiteX0-617" fmla="*/ 813754 w 2949719"/>
              <a:gd name="connsiteY0-618" fmla="*/ 3150488 h 3186701"/>
              <a:gd name="connsiteX1-619" fmla="*/ 0 w 2949719"/>
              <a:gd name="connsiteY1-620" fmla="*/ 1726566 h 3186701"/>
              <a:gd name="connsiteX2-621" fmla="*/ 481245 w 2949719"/>
              <a:gd name="connsiteY2-622" fmla="*/ 1951080 h 3186701"/>
              <a:gd name="connsiteX3-623" fmla="*/ 794589 w 2949719"/>
              <a:gd name="connsiteY3-624" fmla="*/ 0 h 3186701"/>
              <a:gd name="connsiteX4-625" fmla="*/ 2052727 w 2949719"/>
              <a:gd name="connsiteY4-626" fmla="*/ 1294704 h 3186701"/>
              <a:gd name="connsiteX5-627" fmla="*/ 2049846 w 2949719"/>
              <a:gd name="connsiteY5-628" fmla="*/ 711461 h 3186701"/>
              <a:gd name="connsiteX6-629" fmla="*/ 1839559 w 2949719"/>
              <a:gd name="connsiteY6-630" fmla="*/ 3186701 h 3186701"/>
              <a:gd name="connsiteX7-631" fmla="*/ 1205640 w 2949719"/>
              <a:gd name="connsiteY7-632" fmla="*/ 1143558 h 3186701"/>
              <a:gd name="connsiteX8-633" fmla="*/ 1098762 w 2949719"/>
              <a:gd name="connsiteY8-634" fmla="*/ 2046083 h 3186701"/>
              <a:gd name="connsiteX9-635" fmla="*/ 932507 w 2949719"/>
              <a:gd name="connsiteY9-636" fmla="*/ 1666073 h 3186701"/>
              <a:gd name="connsiteX10-637" fmla="*/ 813754 w 2949719"/>
              <a:gd name="connsiteY10-638" fmla="*/ 3150488 h 3186701"/>
              <a:gd name="connsiteX0-639" fmla="*/ 813754 w 2949719"/>
              <a:gd name="connsiteY0-640" fmla="*/ 3150488 h 3186701"/>
              <a:gd name="connsiteX1-641" fmla="*/ 0 w 2949719"/>
              <a:gd name="connsiteY1-642" fmla="*/ 1726566 h 3186701"/>
              <a:gd name="connsiteX2-643" fmla="*/ 481245 w 2949719"/>
              <a:gd name="connsiteY2-644" fmla="*/ 1951080 h 3186701"/>
              <a:gd name="connsiteX3-645" fmla="*/ 794589 w 2949719"/>
              <a:gd name="connsiteY3-646" fmla="*/ 0 h 3186701"/>
              <a:gd name="connsiteX4-647" fmla="*/ 2052727 w 2949719"/>
              <a:gd name="connsiteY4-648" fmla="*/ 1294704 h 3186701"/>
              <a:gd name="connsiteX5-649" fmla="*/ 2049846 w 2949719"/>
              <a:gd name="connsiteY5-650" fmla="*/ 711461 h 3186701"/>
              <a:gd name="connsiteX6-651" fmla="*/ 1839559 w 2949719"/>
              <a:gd name="connsiteY6-652" fmla="*/ 3186701 h 3186701"/>
              <a:gd name="connsiteX7-653" fmla="*/ 1205640 w 2949719"/>
              <a:gd name="connsiteY7-654" fmla="*/ 1143558 h 3186701"/>
              <a:gd name="connsiteX8-655" fmla="*/ 1098762 w 2949719"/>
              <a:gd name="connsiteY8-656" fmla="*/ 2046083 h 3186701"/>
              <a:gd name="connsiteX9-657" fmla="*/ 932507 w 2949719"/>
              <a:gd name="connsiteY9-658" fmla="*/ 1666073 h 3186701"/>
              <a:gd name="connsiteX10-659" fmla="*/ 813754 w 2949719"/>
              <a:gd name="connsiteY10-660" fmla="*/ 3150488 h 3186701"/>
              <a:gd name="connsiteX0-661" fmla="*/ 1117045 w 2949719"/>
              <a:gd name="connsiteY0-662" fmla="*/ 3168594 h 3186701"/>
              <a:gd name="connsiteX1-663" fmla="*/ 0 w 2949719"/>
              <a:gd name="connsiteY1-664" fmla="*/ 1726566 h 3186701"/>
              <a:gd name="connsiteX2-665" fmla="*/ 481245 w 2949719"/>
              <a:gd name="connsiteY2-666" fmla="*/ 1951080 h 3186701"/>
              <a:gd name="connsiteX3-667" fmla="*/ 794589 w 2949719"/>
              <a:gd name="connsiteY3-668" fmla="*/ 0 h 3186701"/>
              <a:gd name="connsiteX4-669" fmla="*/ 2052727 w 2949719"/>
              <a:gd name="connsiteY4-670" fmla="*/ 1294704 h 3186701"/>
              <a:gd name="connsiteX5-671" fmla="*/ 2049846 w 2949719"/>
              <a:gd name="connsiteY5-672" fmla="*/ 711461 h 3186701"/>
              <a:gd name="connsiteX6-673" fmla="*/ 1839559 w 2949719"/>
              <a:gd name="connsiteY6-674" fmla="*/ 3186701 h 3186701"/>
              <a:gd name="connsiteX7-675" fmla="*/ 1205640 w 2949719"/>
              <a:gd name="connsiteY7-676" fmla="*/ 1143558 h 3186701"/>
              <a:gd name="connsiteX8-677" fmla="*/ 1098762 w 2949719"/>
              <a:gd name="connsiteY8-678" fmla="*/ 2046083 h 3186701"/>
              <a:gd name="connsiteX9-679" fmla="*/ 932507 w 2949719"/>
              <a:gd name="connsiteY9-680" fmla="*/ 1666073 h 3186701"/>
              <a:gd name="connsiteX10-681" fmla="*/ 1117045 w 2949719"/>
              <a:gd name="connsiteY10-682" fmla="*/ 3168594 h 3186701"/>
              <a:gd name="connsiteX0-683" fmla="*/ 1117045 w 2949719"/>
              <a:gd name="connsiteY0-684" fmla="*/ 3168594 h 3186701"/>
              <a:gd name="connsiteX1-685" fmla="*/ 0 w 2949719"/>
              <a:gd name="connsiteY1-686" fmla="*/ 1726566 h 3186701"/>
              <a:gd name="connsiteX2-687" fmla="*/ 481245 w 2949719"/>
              <a:gd name="connsiteY2-688" fmla="*/ 1951080 h 3186701"/>
              <a:gd name="connsiteX3-689" fmla="*/ 794589 w 2949719"/>
              <a:gd name="connsiteY3-690" fmla="*/ 0 h 3186701"/>
              <a:gd name="connsiteX4-691" fmla="*/ 2052727 w 2949719"/>
              <a:gd name="connsiteY4-692" fmla="*/ 1294704 h 3186701"/>
              <a:gd name="connsiteX5-693" fmla="*/ 2049846 w 2949719"/>
              <a:gd name="connsiteY5-694" fmla="*/ 711461 h 3186701"/>
              <a:gd name="connsiteX6-695" fmla="*/ 1839559 w 2949719"/>
              <a:gd name="connsiteY6-696" fmla="*/ 3186701 h 3186701"/>
              <a:gd name="connsiteX7-697" fmla="*/ 1205640 w 2949719"/>
              <a:gd name="connsiteY7-698" fmla="*/ 1143558 h 3186701"/>
              <a:gd name="connsiteX8-699" fmla="*/ 1098762 w 2949719"/>
              <a:gd name="connsiteY8-700" fmla="*/ 2046083 h 3186701"/>
              <a:gd name="connsiteX9-701" fmla="*/ 932507 w 2949719"/>
              <a:gd name="connsiteY9-702" fmla="*/ 1666073 h 3186701"/>
              <a:gd name="connsiteX10-703" fmla="*/ 1117045 w 2949719"/>
              <a:gd name="connsiteY10-704" fmla="*/ 3168594 h 3186701"/>
              <a:gd name="connsiteX0-705" fmla="*/ 1117045 w 2949719"/>
              <a:gd name="connsiteY0-706" fmla="*/ 3168594 h 3186701"/>
              <a:gd name="connsiteX1-707" fmla="*/ 0 w 2949719"/>
              <a:gd name="connsiteY1-708" fmla="*/ 1726566 h 3186701"/>
              <a:gd name="connsiteX2-709" fmla="*/ 481245 w 2949719"/>
              <a:gd name="connsiteY2-710" fmla="*/ 1951080 h 3186701"/>
              <a:gd name="connsiteX3-711" fmla="*/ 794589 w 2949719"/>
              <a:gd name="connsiteY3-712" fmla="*/ 0 h 3186701"/>
              <a:gd name="connsiteX4-713" fmla="*/ 2052727 w 2949719"/>
              <a:gd name="connsiteY4-714" fmla="*/ 1294704 h 3186701"/>
              <a:gd name="connsiteX5-715" fmla="*/ 2049846 w 2949719"/>
              <a:gd name="connsiteY5-716" fmla="*/ 711461 h 3186701"/>
              <a:gd name="connsiteX6-717" fmla="*/ 1839559 w 2949719"/>
              <a:gd name="connsiteY6-718" fmla="*/ 3186701 h 3186701"/>
              <a:gd name="connsiteX7-719" fmla="*/ 1205640 w 2949719"/>
              <a:gd name="connsiteY7-720" fmla="*/ 1143558 h 3186701"/>
              <a:gd name="connsiteX8-721" fmla="*/ 1098762 w 2949719"/>
              <a:gd name="connsiteY8-722" fmla="*/ 2046083 h 3186701"/>
              <a:gd name="connsiteX9-723" fmla="*/ 932507 w 2949719"/>
              <a:gd name="connsiteY9-724" fmla="*/ 1666073 h 3186701"/>
              <a:gd name="connsiteX10-725" fmla="*/ 1117045 w 2949719"/>
              <a:gd name="connsiteY10-726" fmla="*/ 3168594 h 3186701"/>
              <a:gd name="connsiteX0-727" fmla="*/ 1117045 w 2949719"/>
              <a:gd name="connsiteY0-728" fmla="*/ 3168594 h 3186701"/>
              <a:gd name="connsiteX1-729" fmla="*/ 0 w 2949719"/>
              <a:gd name="connsiteY1-730" fmla="*/ 1726566 h 3186701"/>
              <a:gd name="connsiteX2-731" fmla="*/ 481245 w 2949719"/>
              <a:gd name="connsiteY2-732" fmla="*/ 1951080 h 3186701"/>
              <a:gd name="connsiteX3-733" fmla="*/ 794589 w 2949719"/>
              <a:gd name="connsiteY3-734" fmla="*/ 0 h 3186701"/>
              <a:gd name="connsiteX4-735" fmla="*/ 2052727 w 2949719"/>
              <a:gd name="connsiteY4-736" fmla="*/ 1294704 h 3186701"/>
              <a:gd name="connsiteX5-737" fmla="*/ 2049846 w 2949719"/>
              <a:gd name="connsiteY5-738" fmla="*/ 711461 h 3186701"/>
              <a:gd name="connsiteX6-739" fmla="*/ 1839559 w 2949719"/>
              <a:gd name="connsiteY6-740" fmla="*/ 3186701 h 3186701"/>
              <a:gd name="connsiteX7-741" fmla="*/ 1205640 w 2949719"/>
              <a:gd name="connsiteY7-742" fmla="*/ 1143558 h 3186701"/>
              <a:gd name="connsiteX8-743" fmla="*/ 1098762 w 2949719"/>
              <a:gd name="connsiteY8-744" fmla="*/ 2046083 h 3186701"/>
              <a:gd name="connsiteX9-745" fmla="*/ 932507 w 2949719"/>
              <a:gd name="connsiteY9-746" fmla="*/ 1666073 h 3186701"/>
              <a:gd name="connsiteX10-747" fmla="*/ 1117045 w 2949719"/>
              <a:gd name="connsiteY10-748" fmla="*/ 3168594 h 3186701"/>
              <a:gd name="connsiteX0-749" fmla="*/ 1117045 w 2949719"/>
              <a:gd name="connsiteY0-750" fmla="*/ 3168594 h 3186701"/>
              <a:gd name="connsiteX1-751" fmla="*/ 0 w 2949719"/>
              <a:gd name="connsiteY1-752" fmla="*/ 1726566 h 3186701"/>
              <a:gd name="connsiteX2-753" fmla="*/ 417871 w 2949719"/>
              <a:gd name="connsiteY2-754" fmla="*/ 2009927 h 3186701"/>
              <a:gd name="connsiteX3-755" fmla="*/ 794589 w 2949719"/>
              <a:gd name="connsiteY3-756" fmla="*/ 0 h 3186701"/>
              <a:gd name="connsiteX4-757" fmla="*/ 2052727 w 2949719"/>
              <a:gd name="connsiteY4-758" fmla="*/ 1294704 h 3186701"/>
              <a:gd name="connsiteX5-759" fmla="*/ 2049846 w 2949719"/>
              <a:gd name="connsiteY5-760" fmla="*/ 711461 h 3186701"/>
              <a:gd name="connsiteX6-761" fmla="*/ 1839559 w 2949719"/>
              <a:gd name="connsiteY6-762" fmla="*/ 3186701 h 3186701"/>
              <a:gd name="connsiteX7-763" fmla="*/ 1205640 w 2949719"/>
              <a:gd name="connsiteY7-764" fmla="*/ 1143558 h 3186701"/>
              <a:gd name="connsiteX8-765" fmla="*/ 1098762 w 2949719"/>
              <a:gd name="connsiteY8-766" fmla="*/ 2046083 h 3186701"/>
              <a:gd name="connsiteX9-767" fmla="*/ 932507 w 2949719"/>
              <a:gd name="connsiteY9-768" fmla="*/ 1666073 h 3186701"/>
              <a:gd name="connsiteX10-769" fmla="*/ 1117045 w 2949719"/>
              <a:gd name="connsiteY10-770" fmla="*/ 3168594 h 3186701"/>
              <a:gd name="connsiteX0-771" fmla="*/ 1117045 w 2949719"/>
              <a:gd name="connsiteY0-772" fmla="*/ 3168594 h 3186701"/>
              <a:gd name="connsiteX1-773" fmla="*/ 0 w 2949719"/>
              <a:gd name="connsiteY1-774" fmla="*/ 1726566 h 3186701"/>
              <a:gd name="connsiteX2-775" fmla="*/ 417871 w 2949719"/>
              <a:gd name="connsiteY2-776" fmla="*/ 2009927 h 3186701"/>
              <a:gd name="connsiteX3-777" fmla="*/ 794589 w 2949719"/>
              <a:gd name="connsiteY3-778" fmla="*/ 0 h 3186701"/>
              <a:gd name="connsiteX4-779" fmla="*/ 2052727 w 2949719"/>
              <a:gd name="connsiteY4-780" fmla="*/ 1294704 h 3186701"/>
              <a:gd name="connsiteX5-781" fmla="*/ 2049846 w 2949719"/>
              <a:gd name="connsiteY5-782" fmla="*/ 711461 h 3186701"/>
              <a:gd name="connsiteX6-783" fmla="*/ 1839559 w 2949719"/>
              <a:gd name="connsiteY6-784" fmla="*/ 3186701 h 3186701"/>
              <a:gd name="connsiteX7-785" fmla="*/ 1205640 w 2949719"/>
              <a:gd name="connsiteY7-786" fmla="*/ 1143558 h 3186701"/>
              <a:gd name="connsiteX8-787" fmla="*/ 1098762 w 2949719"/>
              <a:gd name="connsiteY8-788" fmla="*/ 2046083 h 3186701"/>
              <a:gd name="connsiteX9-789" fmla="*/ 932507 w 2949719"/>
              <a:gd name="connsiteY9-790" fmla="*/ 1666073 h 3186701"/>
              <a:gd name="connsiteX10-791" fmla="*/ 1117045 w 2949719"/>
              <a:gd name="connsiteY10-792" fmla="*/ 3168594 h 3186701"/>
              <a:gd name="connsiteX0-793" fmla="*/ 1117045 w 2949719"/>
              <a:gd name="connsiteY0-794" fmla="*/ 3168594 h 3186701"/>
              <a:gd name="connsiteX1-795" fmla="*/ 0 w 2949719"/>
              <a:gd name="connsiteY1-796" fmla="*/ 1726566 h 3186701"/>
              <a:gd name="connsiteX2-797" fmla="*/ 417871 w 2949719"/>
              <a:gd name="connsiteY2-798" fmla="*/ 2009927 h 3186701"/>
              <a:gd name="connsiteX3-799" fmla="*/ 794589 w 2949719"/>
              <a:gd name="connsiteY3-800" fmla="*/ 0 h 3186701"/>
              <a:gd name="connsiteX4-801" fmla="*/ 2052727 w 2949719"/>
              <a:gd name="connsiteY4-802" fmla="*/ 1294704 h 3186701"/>
              <a:gd name="connsiteX5-803" fmla="*/ 2049846 w 2949719"/>
              <a:gd name="connsiteY5-804" fmla="*/ 711461 h 3186701"/>
              <a:gd name="connsiteX6-805" fmla="*/ 1839559 w 2949719"/>
              <a:gd name="connsiteY6-806" fmla="*/ 3186701 h 3186701"/>
              <a:gd name="connsiteX7-807" fmla="*/ 1205640 w 2949719"/>
              <a:gd name="connsiteY7-808" fmla="*/ 1143558 h 3186701"/>
              <a:gd name="connsiteX8-809" fmla="*/ 1098762 w 2949719"/>
              <a:gd name="connsiteY8-810" fmla="*/ 2046083 h 3186701"/>
              <a:gd name="connsiteX9-811" fmla="*/ 932507 w 2949719"/>
              <a:gd name="connsiteY9-812" fmla="*/ 1666073 h 3186701"/>
              <a:gd name="connsiteX10-813" fmla="*/ 1117045 w 2949719"/>
              <a:gd name="connsiteY10-814" fmla="*/ 3168594 h 3186701"/>
              <a:gd name="connsiteX0-815" fmla="*/ 1117045 w 2949719"/>
              <a:gd name="connsiteY0-816" fmla="*/ 3168594 h 3186701"/>
              <a:gd name="connsiteX1-817" fmla="*/ 0 w 2949719"/>
              <a:gd name="connsiteY1-818" fmla="*/ 1726566 h 3186701"/>
              <a:gd name="connsiteX2-819" fmla="*/ 417871 w 2949719"/>
              <a:gd name="connsiteY2-820" fmla="*/ 2009927 h 3186701"/>
              <a:gd name="connsiteX3-821" fmla="*/ 794589 w 2949719"/>
              <a:gd name="connsiteY3-822" fmla="*/ 0 h 3186701"/>
              <a:gd name="connsiteX4-823" fmla="*/ 2052727 w 2949719"/>
              <a:gd name="connsiteY4-824" fmla="*/ 1294704 h 3186701"/>
              <a:gd name="connsiteX5-825" fmla="*/ 2049846 w 2949719"/>
              <a:gd name="connsiteY5-826" fmla="*/ 711461 h 3186701"/>
              <a:gd name="connsiteX6-827" fmla="*/ 1839559 w 2949719"/>
              <a:gd name="connsiteY6-828" fmla="*/ 3186701 h 3186701"/>
              <a:gd name="connsiteX7-829" fmla="*/ 1205640 w 2949719"/>
              <a:gd name="connsiteY7-830" fmla="*/ 1143558 h 3186701"/>
              <a:gd name="connsiteX8-831" fmla="*/ 1098762 w 2949719"/>
              <a:gd name="connsiteY8-832" fmla="*/ 2046083 h 3186701"/>
              <a:gd name="connsiteX9-833" fmla="*/ 932507 w 2949719"/>
              <a:gd name="connsiteY9-834" fmla="*/ 1666073 h 3186701"/>
              <a:gd name="connsiteX10-835" fmla="*/ 1117045 w 2949719"/>
              <a:gd name="connsiteY10-836" fmla="*/ 3168594 h 3186701"/>
              <a:gd name="connsiteX0-837" fmla="*/ 1117045 w 2949719"/>
              <a:gd name="connsiteY0-838" fmla="*/ 3168594 h 3186701"/>
              <a:gd name="connsiteX1-839" fmla="*/ 0 w 2949719"/>
              <a:gd name="connsiteY1-840" fmla="*/ 1726566 h 3186701"/>
              <a:gd name="connsiteX2-841" fmla="*/ 417871 w 2949719"/>
              <a:gd name="connsiteY2-842" fmla="*/ 2009927 h 3186701"/>
              <a:gd name="connsiteX3-843" fmla="*/ 794589 w 2949719"/>
              <a:gd name="connsiteY3-844" fmla="*/ 0 h 3186701"/>
              <a:gd name="connsiteX4-845" fmla="*/ 2052727 w 2949719"/>
              <a:gd name="connsiteY4-846" fmla="*/ 1294704 h 3186701"/>
              <a:gd name="connsiteX5-847" fmla="*/ 2049846 w 2949719"/>
              <a:gd name="connsiteY5-848" fmla="*/ 711461 h 3186701"/>
              <a:gd name="connsiteX6-849" fmla="*/ 1839559 w 2949719"/>
              <a:gd name="connsiteY6-850" fmla="*/ 3186701 h 3186701"/>
              <a:gd name="connsiteX7-851" fmla="*/ 1205640 w 2949719"/>
              <a:gd name="connsiteY7-852" fmla="*/ 1143558 h 3186701"/>
              <a:gd name="connsiteX8-853" fmla="*/ 1098762 w 2949719"/>
              <a:gd name="connsiteY8-854" fmla="*/ 2046083 h 3186701"/>
              <a:gd name="connsiteX9-855" fmla="*/ 932507 w 2949719"/>
              <a:gd name="connsiteY9-856" fmla="*/ 1666073 h 3186701"/>
              <a:gd name="connsiteX10-857" fmla="*/ 1117045 w 2949719"/>
              <a:gd name="connsiteY10-858" fmla="*/ 3168594 h 3186701"/>
              <a:gd name="connsiteX0-859" fmla="*/ 1103465 w 2936139"/>
              <a:gd name="connsiteY0-860" fmla="*/ 3168594 h 3186701"/>
              <a:gd name="connsiteX1-861" fmla="*/ 0 w 2936139"/>
              <a:gd name="connsiteY1-862" fmla="*/ 1726566 h 3186701"/>
              <a:gd name="connsiteX2-863" fmla="*/ 404291 w 2936139"/>
              <a:gd name="connsiteY2-864" fmla="*/ 2009927 h 3186701"/>
              <a:gd name="connsiteX3-865" fmla="*/ 781009 w 2936139"/>
              <a:gd name="connsiteY3-866" fmla="*/ 0 h 3186701"/>
              <a:gd name="connsiteX4-867" fmla="*/ 2039147 w 2936139"/>
              <a:gd name="connsiteY4-868" fmla="*/ 1294704 h 3186701"/>
              <a:gd name="connsiteX5-869" fmla="*/ 2036266 w 2936139"/>
              <a:gd name="connsiteY5-870" fmla="*/ 711461 h 3186701"/>
              <a:gd name="connsiteX6-871" fmla="*/ 1825979 w 2936139"/>
              <a:gd name="connsiteY6-872" fmla="*/ 3186701 h 3186701"/>
              <a:gd name="connsiteX7-873" fmla="*/ 1192060 w 2936139"/>
              <a:gd name="connsiteY7-874" fmla="*/ 1143558 h 3186701"/>
              <a:gd name="connsiteX8-875" fmla="*/ 1085182 w 2936139"/>
              <a:gd name="connsiteY8-876" fmla="*/ 2046083 h 3186701"/>
              <a:gd name="connsiteX9-877" fmla="*/ 918927 w 2936139"/>
              <a:gd name="connsiteY9-878" fmla="*/ 1666073 h 3186701"/>
              <a:gd name="connsiteX10-879" fmla="*/ 1103465 w 2936139"/>
              <a:gd name="connsiteY10-880" fmla="*/ 3168594 h 3186701"/>
              <a:gd name="connsiteX0-881" fmla="*/ 1148733 w 2981407"/>
              <a:gd name="connsiteY0-882" fmla="*/ 3168594 h 3186701"/>
              <a:gd name="connsiteX1-883" fmla="*/ 0 w 2981407"/>
              <a:gd name="connsiteY1-884" fmla="*/ 1749200 h 3186701"/>
              <a:gd name="connsiteX2-885" fmla="*/ 449559 w 2981407"/>
              <a:gd name="connsiteY2-886" fmla="*/ 2009927 h 3186701"/>
              <a:gd name="connsiteX3-887" fmla="*/ 826277 w 2981407"/>
              <a:gd name="connsiteY3-888" fmla="*/ 0 h 3186701"/>
              <a:gd name="connsiteX4-889" fmla="*/ 2084415 w 2981407"/>
              <a:gd name="connsiteY4-890" fmla="*/ 1294704 h 3186701"/>
              <a:gd name="connsiteX5-891" fmla="*/ 2081534 w 2981407"/>
              <a:gd name="connsiteY5-892" fmla="*/ 711461 h 3186701"/>
              <a:gd name="connsiteX6-893" fmla="*/ 1871247 w 2981407"/>
              <a:gd name="connsiteY6-894" fmla="*/ 3186701 h 3186701"/>
              <a:gd name="connsiteX7-895" fmla="*/ 1237328 w 2981407"/>
              <a:gd name="connsiteY7-896" fmla="*/ 1143558 h 3186701"/>
              <a:gd name="connsiteX8-897" fmla="*/ 1130450 w 2981407"/>
              <a:gd name="connsiteY8-898" fmla="*/ 2046083 h 3186701"/>
              <a:gd name="connsiteX9-899" fmla="*/ 964195 w 2981407"/>
              <a:gd name="connsiteY9-900" fmla="*/ 1666073 h 3186701"/>
              <a:gd name="connsiteX10-901" fmla="*/ 1148733 w 2981407"/>
              <a:gd name="connsiteY10-902" fmla="*/ 3168594 h 3186701"/>
              <a:gd name="connsiteX0-903" fmla="*/ 1148733 w 2981407"/>
              <a:gd name="connsiteY0-904" fmla="*/ 3168594 h 3186701"/>
              <a:gd name="connsiteX1-905" fmla="*/ 0 w 2981407"/>
              <a:gd name="connsiteY1-906" fmla="*/ 1749200 h 3186701"/>
              <a:gd name="connsiteX2-907" fmla="*/ 449559 w 2981407"/>
              <a:gd name="connsiteY2-908" fmla="*/ 2009927 h 3186701"/>
              <a:gd name="connsiteX3-909" fmla="*/ 826277 w 2981407"/>
              <a:gd name="connsiteY3-910" fmla="*/ 0 h 3186701"/>
              <a:gd name="connsiteX4-911" fmla="*/ 2084415 w 2981407"/>
              <a:gd name="connsiteY4-912" fmla="*/ 1294704 h 3186701"/>
              <a:gd name="connsiteX5-913" fmla="*/ 2081534 w 2981407"/>
              <a:gd name="connsiteY5-914" fmla="*/ 711461 h 3186701"/>
              <a:gd name="connsiteX6-915" fmla="*/ 1871247 w 2981407"/>
              <a:gd name="connsiteY6-916" fmla="*/ 3186701 h 3186701"/>
              <a:gd name="connsiteX7-917" fmla="*/ 1237328 w 2981407"/>
              <a:gd name="connsiteY7-918" fmla="*/ 1143558 h 3186701"/>
              <a:gd name="connsiteX8-919" fmla="*/ 1130450 w 2981407"/>
              <a:gd name="connsiteY8-920" fmla="*/ 2046083 h 3186701"/>
              <a:gd name="connsiteX9-921" fmla="*/ 964195 w 2981407"/>
              <a:gd name="connsiteY9-922" fmla="*/ 1666073 h 3186701"/>
              <a:gd name="connsiteX10-923" fmla="*/ 1148733 w 2981407"/>
              <a:gd name="connsiteY10-924" fmla="*/ 3168594 h 3186701"/>
              <a:gd name="connsiteX0-925" fmla="*/ 1148733 w 2981407"/>
              <a:gd name="connsiteY0-926" fmla="*/ 3168594 h 3186701"/>
              <a:gd name="connsiteX1-927" fmla="*/ 0 w 2981407"/>
              <a:gd name="connsiteY1-928" fmla="*/ 1749200 h 3186701"/>
              <a:gd name="connsiteX2-929" fmla="*/ 449559 w 2981407"/>
              <a:gd name="connsiteY2-930" fmla="*/ 2009927 h 3186701"/>
              <a:gd name="connsiteX3-931" fmla="*/ 826277 w 2981407"/>
              <a:gd name="connsiteY3-932" fmla="*/ 0 h 3186701"/>
              <a:gd name="connsiteX4-933" fmla="*/ 2084415 w 2981407"/>
              <a:gd name="connsiteY4-934" fmla="*/ 1294704 h 3186701"/>
              <a:gd name="connsiteX5-935" fmla="*/ 2081534 w 2981407"/>
              <a:gd name="connsiteY5-936" fmla="*/ 711461 h 3186701"/>
              <a:gd name="connsiteX6-937" fmla="*/ 1871247 w 2981407"/>
              <a:gd name="connsiteY6-938" fmla="*/ 3186701 h 3186701"/>
              <a:gd name="connsiteX7-939" fmla="*/ 1237328 w 2981407"/>
              <a:gd name="connsiteY7-940" fmla="*/ 1143558 h 3186701"/>
              <a:gd name="connsiteX8-941" fmla="*/ 1130450 w 2981407"/>
              <a:gd name="connsiteY8-942" fmla="*/ 2046083 h 3186701"/>
              <a:gd name="connsiteX9-943" fmla="*/ 964195 w 2981407"/>
              <a:gd name="connsiteY9-944" fmla="*/ 1666073 h 3186701"/>
              <a:gd name="connsiteX10-945" fmla="*/ 1148733 w 2981407"/>
              <a:gd name="connsiteY10-946" fmla="*/ 3168594 h 3186701"/>
              <a:gd name="connsiteX0-947" fmla="*/ 1148733 w 2981407"/>
              <a:gd name="connsiteY0-948" fmla="*/ 3168594 h 3186701"/>
              <a:gd name="connsiteX1-949" fmla="*/ 0 w 2981407"/>
              <a:gd name="connsiteY1-950" fmla="*/ 1749200 h 3186701"/>
              <a:gd name="connsiteX2-951" fmla="*/ 449559 w 2981407"/>
              <a:gd name="connsiteY2-952" fmla="*/ 2009927 h 3186701"/>
              <a:gd name="connsiteX3-953" fmla="*/ 826277 w 2981407"/>
              <a:gd name="connsiteY3-954" fmla="*/ 0 h 3186701"/>
              <a:gd name="connsiteX4-955" fmla="*/ 2084415 w 2981407"/>
              <a:gd name="connsiteY4-956" fmla="*/ 1294704 h 3186701"/>
              <a:gd name="connsiteX5-957" fmla="*/ 2081534 w 2981407"/>
              <a:gd name="connsiteY5-958" fmla="*/ 711461 h 3186701"/>
              <a:gd name="connsiteX6-959" fmla="*/ 1871247 w 2981407"/>
              <a:gd name="connsiteY6-960" fmla="*/ 3186701 h 3186701"/>
              <a:gd name="connsiteX7-961" fmla="*/ 1237328 w 2981407"/>
              <a:gd name="connsiteY7-962" fmla="*/ 1143558 h 3186701"/>
              <a:gd name="connsiteX8-963" fmla="*/ 1130450 w 2981407"/>
              <a:gd name="connsiteY8-964" fmla="*/ 2046083 h 3186701"/>
              <a:gd name="connsiteX9-965" fmla="*/ 918927 w 2981407"/>
              <a:gd name="connsiteY9-966" fmla="*/ 1697760 h 3186701"/>
              <a:gd name="connsiteX10-967" fmla="*/ 1148733 w 2981407"/>
              <a:gd name="connsiteY10-968" fmla="*/ 3168594 h 3186701"/>
              <a:gd name="connsiteX0-969" fmla="*/ 1148733 w 2981407"/>
              <a:gd name="connsiteY0-970" fmla="*/ 3168594 h 3186701"/>
              <a:gd name="connsiteX1-971" fmla="*/ 0 w 2981407"/>
              <a:gd name="connsiteY1-972" fmla="*/ 1749200 h 3186701"/>
              <a:gd name="connsiteX2-973" fmla="*/ 449559 w 2981407"/>
              <a:gd name="connsiteY2-974" fmla="*/ 2009927 h 3186701"/>
              <a:gd name="connsiteX3-975" fmla="*/ 826277 w 2981407"/>
              <a:gd name="connsiteY3-976" fmla="*/ 0 h 3186701"/>
              <a:gd name="connsiteX4-977" fmla="*/ 2084415 w 2981407"/>
              <a:gd name="connsiteY4-978" fmla="*/ 1294704 h 3186701"/>
              <a:gd name="connsiteX5-979" fmla="*/ 2081534 w 2981407"/>
              <a:gd name="connsiteY5-980" fmla="*/ 711461 h 3186701"/>
              <a:gd name="connsiteX6-981" fmla="*/ 1871247 w 2981407"/>
              <a:gd name="connsiteY6-982" fmla="*/ 3186701 h 3186701"/>
              <a:gd name="connsiteX7-983" fmla="*/ 1237328 w 2981407"/>
              <a:gd name="connsiteY7-984" fmla="*/ 1143558 h 3186701"/>
              <a:gd name="connsiteX8-985" fmla="*/ 1130450 w 2981407"/>
              <a:gd name="connsiteY8-986" fmla="*/ 2046083 h 3186701"/>
              <a:gd name="connsiteX9-987" fmla="*/ 918927 w 2981407"/>
              <a:gd name="connsiteY9-988" fmla="*/ 1697760 h 3186701"/>
              <a:gd name="connsiteX10-989" fmla="*/ 1148733 w 2981407"/>
              <a:gd name="connsiteY10-990" fmla="*/ 3168594 h 3186701"/>
              <a:gd name="connsiteX0-991" fmla="*/ 1148733 w 2981407"/>
              <a:gd name="connsiteY0-992" fmla="*/ 3168594 h 3186701"/>
              <a:gd name="connsiteX1-993" fmla="*/ 0 w 2981407"/>
              <a:gd name="connsiteY1-994" fmla="*/ 1749200 h 3186701"/>
              <a:gd name="connsiteX2-995" fmla="*/ 449559 w 2981407"/>
              <a:gd name="connsiteY2-996" fmla="*/ 2009927 h 3186701"/>
              <a:gd name="connsiteX3-997" fmla="*/ 826277 w 2981407"/>
              <a:gd name="connsiteY3-998" fmla="*/ 0 h 3186701"/>
              <a:gd name="connsiteX4-999" fmla="*/ 2084415 w 2981407"/>
              <a:gd name="connsiteY4-1000" fmla="*/ 1294704 h 3186701"/>
              <a:gd name="connsiteX5-1001" fmla="*/ 2081534 w 2981407"/>
              <a:gd name="connsiteY5-1002" fmla="*/ 711461 h 3186701"/>
              <a:gd name="connsiteX6-1003" fmla="*/ 1871247 w 2981407"/>
              <a:gd name="connsiteY6-1004" fmla="*/ 3186701 h 3186701"/>
              <a:gd name="connsiteX7-1005" fmla="*/ 1237328 w 2981407"/>
              <a:gd name="connsiteY7-1006" fmla="*/ 1143558 h 3186701"/>
              <a:gd name="connsiteX8-1007" fmla="*/ 1130450 w 2981407"/>
              <a:gd name="connsiteY8-1008" fmla="*/ 2046083 h 3186701"/>
              <a:gd name="connsiteX9-1009" fmla="*/ 918927 w 2981407"/>
              <a:gd name="connsiteY9-1010" fmla="*/ 1697760 h 3186701"/>
              <a:gd name="connsiteX10-1011" fmla="*/ 1148733 w 2981407"/>
              <a:gd name="connsiteY10-1012" fmla="*/ 3168594 h 3186701"/>
              <a:gd name="connsiteX0-1013" fmla="*/ 1148733 w 2981407"/>
              <a:gd name="connsiteY0-1014" fmla="*/ 3168594 h 3186701"/>
              <a:gd name="connsiteX1-1015" fmla="*/ 0 w 2981407"/>
              <a:gd name="connsiteY1-1016" fmla="*/ 1749200 h 3186701"/>
              <a:gd name="connsiteX2-1017" fmla="*/ 449559 w 2981407"/>
              <a:gd name="connsiteY2-1018" fmla="*/ 2009927 h 3186701"/>
              <a:gd name="connsiteX3-1019" fmla="*/ 826277 w 2981407"/>
              <a:gd name="connsiteY3-1020" fmla="*/ 0 h 3186701"/>
              <a:gd name="connsiteX4-1021" fmla="*/ 2084415 w 2981407"/>
              <a:gd name="connsiteY4-1022" fmla="*/ 1294704 h 3186701"/>
              <a:gd name="connsiteX5-1023" fmla="*/ 2081534 w 2981407"/>
              <a:gd name="connsiteY5-1024" fmla="*/ 711461 h 3186701"/>
              <a:gd name="connsiteX6-1025" fmla="*/ 1871247 w 2981407"/>
              <a:gd name="connsiteY6-1026" fmla="*/ 3186701 h 3186701"/>
              <a:gd name="connsiteX7-1027" fmla="*/ 1237328 w 2981407"/>
              <a:gd name="connsiteY7-1028" fmla="*/ 1143558 h 3186701"/>
              <a:gd name="connsiteX8-1029" fmla="*/ 1130450 w 2981407"/>
              <a:gd name="connsiteY8-1030" fmla="*/ 2046083 h 3186701"/>
              <a:gd name="connsiteX9-1031" fmla="*/ 918927 w 2981407"/>
              <a:gd name="connsiteY9-1032" fmla="*/ 1697760 h 3186701"/>
              <a:gd name="connsiteX10-1033" fmla="*/ 1148733 w 2981407"/>
              <a:gd name="connsiteY10-1034" fmla="*/ 3168594 h 3186701"/>
              <a:gd name="connsiteX0-1035" fmla="*/ 1148733 w 2981407"/>
              <a:gd name="connsiteY0-1036" fmla="*/ 3168594 h 3186701"/>
              <a:gd name="connsiteX1-1037" fmla="*/ 0 w 2981407"/>
              <a:gd name="connsiteY1-1038" fmla="*/ 1749200 h 3186701"/>
              <a:gd name="connsiteX2-1039" fmla="*/ 449559 w 2981407"/>
              <a:gd name="connsiteY2-1040" fmla="*/ 2009927 h 3186701"/>
              <a:gd name="connsiteX3-1041" fmla="*/ 826277 w 2981407"/>
              <a:gd name="connsiteY3-1042" fmla="*/ 0 h 3186701"/>
              <a:gd name="connsiteX4-1043" fmla="*/ 2084415 w 2981407"/>
              <a:gd name="connsiteY4-1044" fmla="*/ 1294704 h 3186701"/>
              <a:gd name="connsiteX5-1045" fmla="*/ 2081534 w 2981407"/>
              <a:gd name="connsiteY5-1046" fmla="*/ 711461 h 3186701"/>
              <a:gd name="connsiteX6-1047" fmla="*/ 1871247 w 2981407"/>
              <a:gd name="connsiteY6-1048" fmla="*/ 3186701 h 3186701"/>
              <a:gd name="connsiteX7-1049" fmla="*/ 1237328 w 2981407"/>
              <a:gd name="connsiteY7-1050" fmla="*/ 1143558 h 3186701"/>
              <a:gd name="connsiteX8-1051" fmla="*/ 1130450 w 2981407"/>
              <a:gd name="connsiteY8-1052" fmla="*/ 2046083 h 3186701"/>
              <a:gd name="connsiteX9-1053" fmla="*/ 918927 w 2981407"/>
              <a:gd name="connsiteY9-1054" fmla="*/ 1697760 h 3186701"/>
              <a:gd name="connsiteX10-1055" fmla="*/ 1148733 w 2981407"/>
              <a:gd name="connsiteY10-1056" fmla="*/ 3168594 h 3186701"/>
              <a:gd name="connsiteX0-1057" fmla="*/ 1148733 w 2981407"/>
              <a:gd name="connsiteY0-1058" fmla="*/ 3168594 h 3186701"/>
              <a:gd name="connsiteX1-1059" fmla="*/ 0 w 2981407"/>
              <a:gd name="connsiteY1-1060" fmla="*/ 1749200 h 3186701"/>
              <a:gd name="connsiteX2-1061" fmla="*/ 449559 w 2981407"/>
              <a:gd name="connsiteY2-1062" fmla="*/ 2009927 h 3186701"/>
              <a:gd name="connsiteX3-1063" fmla="*/ 826277 w 2981407"/>
              <a:gd name="connsiteY3-1064" fmla="*/ 0 h 3186701"/>
              <a:gd name="connsiteX4-1065" fmla="*/ 2084415 w 2981407"/>
              <a:gd name="connsiteY4-1066" fmla="*/ 1294704 h 3186701"/>
              <a:gd name="connsiteX5-1067" fmla="*/ 2081534 w 2981407"/>
              <a:gd name="connsiteY5-1068" fmla="*/ 711461 h 3186701"/>
              <a:gd name="connsiteX6-1069" fmla="*/ 1871247 w 2981407"/>
              <a:gd name="connsiteY6-1070" fmla="*/ 3186701 h 3186701"/>
              <a:gd name="connsiteX7-1071" fmla="*/ 1237328 w 2981407"/>
              <a:gd name="connsiteY7-1072" fmla="*/ 1143558 h 3186701"/>
              <a:gd name="connsiteX8-1073" fmla="*/ 1130450 w 2981407"/>
              <a:gd name="connsiteY8-1074" fmla="*/ 2046083 h 3186701"/>
              <a:gd name="connsiteX9-1075" fmla="*/ 918927 w 2981407"/>
              <a:gd name="connsiteY9-1076" fmla="*/ 1697760 h 3186701"/>
              <a:gd name="connsiteX10-1077" fmla="*/ 1148733 w 2981407"/>
              <a:gd name="connsiteY10-1078" fmla="*/ 3168594 h 3186701"/>
              <a:gd name="connsiteX0-1079" fmla="*/ 1148733 w 2981407"/>
              <a:gd name="connsiteY0-1080" fmla="*/ 3168594 h 3186701"/>
              <a:gd name="connsiteX1-1081" fmla="*/ 0 w 2981407"/>
              <a:gd name="connsiteY1-1082" fmla="*/ 1749200 h 3186701"/>
              <a:gd name="connsiteX2-1083" fmla="*/ 449559 w 2981407"/>
              <a:gd name="connsiteY2-1084" fmla="*/ 2009927 h 3186701"/>
              <a:gd name="connsiteX3-1085" fmla="*/ 826277 w 2981407"/>
              <a:gd name="connsiteY3-1086" fmla="*/ 0 h 3186701"/>
              <a:gd name="connsiteX4-1087" fmla="*/ 2084415 w 2981407"/>
              <a:gd name="connsiteY4-1088" fmla="*/ 1294704 h 3186701"/>
              <a:gd name="connsiteX5-1089" fmla="*/ 2081534 w 2981407"/>
              <a:gd name="connsiteY5-1090" fmla="*/ 711461 h 3186701"/>
              <a:gd name="connsiteX6-1091" fmla="*/ 1871247 w 2981407"/>
              <a:gd name="connsiteY6-1092" fmla="*/ 3186701 h 3186701"/>
              <a:gd name="connsiteX7-1093" fmla="*/ 1237328 w 2981407"/>
              <a:gd name="connsiteY7-1094" fmla="*/ 1143558 h 3186701"/>
              <a:gd name="connsiteX8-1095" fmla="*/ 1130450 w 2981407"/>
              <a:gd name="connsiteY8-1096" fmla="*/ 2046083 h 3186701"/>
              <a:gd name="connsiteX9-1097" fmla="*/ 918927 w 2981407"/>
              <a:gd name="connsiteY9-1098" fmla="*/ 1697760 h 3186701"/>
              <a:gd name="connsiteX10-1099" fmla="*/ 1148733 w 2981407"/>
              <a:gd name="connsiteY10-1100" fmla="*/ 3168594 h 3186701"/>
              <a:gd name="connsiteX0-1101" fmla="*/ 1148733 w 2897156"/>
              <a:gd name="connsiteY0-1102" fmla="*/ 3168594 h 3173121"/>
              <a:gd name="connsiteX1-1103" fmla="*/ 0 w 2897156"/>
              <a:gd name="connsiteY1-1104" fmla="*/ 1749200 h 3173121"/>
              <a:gd name="connsiteX2-1105" fmla="*/ 449559 w 2897156"/>
              <a:gd name="connsiteY2-1106" fmla="*/ 2009927 h 3173121"/>
              <a:gd name="connsiteX3-1107" fmla="*/ 826277 w 2897156"/>
              <a:gd name="connsiteY3-1108" fmla="*/ 0 h 3173121"/>
              <a:gd name="connsiteX4-1109" fmla="*/ 2084415 w 2897156"/>
              <a:gd name="connsiteY4-1110" fmla="*/ 1294704 h 3173121"/>
              <a:gd name="connsiteX5-1111" fmla="*/ 2081534 w 2897156"/>
              <a:gd name="connsiteY5-1112" fmla="*/ 711461 h 3173121"/>
              <a:gd name="connsiteX6-1113" fmla="*/ 1581537 w 2897156"/>
              <a:gd name="connsiteY6-1114" fmla="*/ 3173121 h 3173121"/>
              <a:gd name="connsiteX7-1115" fmla="*/ 1237328 w 2897156"/>
              <a:gd name="connsiteY7-1116" fmla="*/ 1143558 h 3173121"/>
              <a:gd name="connsiteX8-1117" fmla="*/ 1130450 w 2897156"/>
              <a:gd name="connsiteY8-1118" fmla="*/ 2046083 h 3173121"/>
              <a:gd name="connsiteX9-1119" fmla="*/ 918927 w 2897156"/>
              <a:gd name="connsiteY9-1120" fmla="*/ 1697760 h 3173121"/>
              <a:gd name="connsiteX10-1121" fmla="*/ 1148733 w 2897156"/>
              <a:gd name="connsiteY10-1122" fmla="*/ 3168594 h 3173121"/>
              <a:gd name="connsiteX0-1123" fmla="*/ 1148733 w 2969045"/>
              <a:gd name="connsiteY0-1124" fmla="*/ 3168594 h 3173121"/>
              <a:gd name="connsiteX1-1125" fmla="*/ 0 w 2969045"/>
              <a:gd name="connsiteY1-1126" fmla="*/ 1749200 h 3173121"/>
              <a:gd name="connsiteX2-1127" fmla="*/ 449559 w 2969045"/>
              <a:gd name="connsiteY2-1128" fmla="*/ 2009927 h 3173121"/>
              <a:gd name="connsiteX3-1129" fmla="*/ 826277 w 2969045"/>
              <a:gd name="connsiteY3-1130" fmla="*/ 0 h 3173121"/>
              <a:gd name="connsiteX4-1131" fmla="*/ 2084415 w 2969045"/>
              <a:gd name="connsiteY4-1132" fmla="*/ 1294704 h 3173121"/>
              <a:gd name="connsiteX5-1133" fmla="*/ 2081534 w 2969045"/>
              <a:gd name="connsiteY5-1134" fmla="*/ 711461 h 3173121"/>
              <a:gd name="connsiteX6-1135" fmla="*/ 1581537 w 2969045"/>
              <a:gd name="connsiteY6-1136" fmla="*/ 3173121 h 3173121"/>
              <a:gd name="connsiteX7-1137" fmla="*/ 1237328 w 2969045"/>
              <a:gd name="connsiteY7-1138" fmla="*/ 1143558 h 3173121"/>
              <a:gd name="connsiteX8-1139" fmla="*/ 1130450 w 2969045"/>
              <a:gd name="connsiteY8-1140" fmla="*/ 2046083 h 3173121"/>
              <a:gd name="connsiteX9-1141" fmla="*/ 918927 w 2969045"/>
              <a:gd name="connsiteY9-1142" fmla="*/ 1697760 h 3173121"/>
              <a:gd name="connsiteX10-1143" fmla="*/ 1148733 w 2969045"/>
              <a:gd name="connsiteY10-1144" fmla="*/ 3168594 h 3173121"/>
              <a:gd name="connsiteX0-1145" fmla="*/ 1148733 w 2969045"/>
              <a:gd name="connsiteY0-1146" fmla="*/ 3168594 h 3173121"/>
              <a:gd name="connsiteX1-1147" fmla="*/ 0 w 2969045"/>
              <a:gd name="connsiteY1-1148" fmla="*/ 1749200 h 3173121"/>
              <a:gd name="connsiteX2-1149" fmla="*/ 449559 w 2969045"/>
              <a:gd name="connsiteY2-1150" fmla="*/ 2009927 h 3173121"/>
              <a:gd name="connsiteX3-1151" fmla="*/ 826277 w 2969045"/>
              <a:gd name="connsiteY3-1152" fmla="*/ 0 h 3173121"/>
              <a:gd name="connsiteX4-1153" fmla="*/ 2084415 w 2969045"/>
              <a:gd name="connsiteY4-1154" fmla="*/ 1294704 h 3173121"/>
              <a:gd name="connsiteX5-1155" fmla="*/ 2081534 w 2969045"/>
              <a:gd name="connsiteY5-1156" fmla="*/ 711461 h 3173121"/>
              <a:gd name="connsiteX6-1157" fmla="*/ 1581537 w 2969045"/>
              <a:gd name="connsiteY6-1158" fmla="*/ 3173121 h 3173121"/>
              <a:gd name="connsiteX7-1159" fmla="*/ 1237328 w 2969045"/>
              <a:gd name="connsiteY7-1160" fmla="*/ 1143558 h 3173121"/>
              <a:gd name="connsiteX8-1161" fmla="*/ 1130450 w 2969045"/>
              <a:gd name="connsiteY8-1162" fmla="*/ 2046083 h 3173121"/>
              <a:gd name="connsiteX9-1163" fmla="*/ 918927 w 2969045"/>
              <a:gd name="connsiteY9-1164" fmla="*/ 1697760 h 3173121"/>
              <a:gd name="connsiteX10-1165" fmla="*/ 1148733 w 2969045"/>
              <a:gd name="connsiteY10-1166" fmla="*/ 3168594 h 3173121"/>
              <a:gd name="connsiteX0-1167" fmla="*/ 1148733 w 2969045"/>
              <a:gd name="connsiteY0-1168" fmla="*/ 3168594 h 3173121"/>
              <a:gd name="connsiteX1-1169" fmla="*/ 0 w 2969045"/>
              <a:gd name="connsiteY1-1170" fmla="*/ 1749200 h 3173121"/>
              <a:gd name="connsiteX2-1171" fmla="*/ 449559 w 2969045"/>
              <a:gd name="connsiteY2-1172" fmla="*/ 2009927 h 3173121"/>
              <a:gd name="connsiteX3-1173" fmla="*/ 826277 w 2969045"/>
              <a:gd name="connsiteY3-1174" fmla="*/ 0 h 3173121"/>
              <a:gd name="connsiteX4-1175" fmla="*/ 2084415 w 2969045"/>
              <a:gd name="connsiteY4-1176" fmla="*/ 1294704 h 3173121"/>
              <a:gd name="connsiteX5-1177" fmla="*/ 2081534 w 2969045"/>
              <a:gd name="connsiteY5-1178" fmla="*/ 711461 h 3173121"/>
              <a:gd name="connsiteX6-1179" fmla="*/ 1581537 w 2969045"/>
              <a:gd name="connsiteY6-1180" fmla="*/ 3173121 h 3173121"/>
              <a:gd name="connsiteX7-1181" fmla="*/ 1237328 w 2969045"/>
              <a:gd name="connsiteY7-1182" fmla="*/ 1143558 h 3173121"/>
              <a:gd name="connsiteX8-1183" fmla="*/ 1288886 w 2969045"/>
              <a:gd name="connsiteY8-1184" fmla="*/ 2367481 h 3173121"/>
              <a:gd name="connsiteX9-1185" fmla="*/ 918927 w 2969045"/>
              <a:gd name="connsiteY9-1186" fmla="*/ 1697760 h 3173121"/>
              <a:gd name="connsiteX10-1187" fmla="*/ 1148733 w 2969045"/>
              <a:gd name="connsiteY10-1188" fmla="*/ 3168594 h 3173121"/>
              <a:gd name="connsiteX0-1189" fmla="*/ 1148733 w 2969045"/>
              <a:gd name="connsiteY0-1190" fmla="*/ 3168594 h 3173121"/>
              <a:gd name="connsiteX1-1191" fmla="*/ 0 w 2969045"/>
              <a:gd name="connsiteY1-1192" fmla="*/ 1749200 h 3173121"/>
              <a:gd name="connsiteX2-1193" fmla="*/ 449559 w 2969045"/>
              <a:gd name="connsiteY2-1194" fmla="*/ 2009927 h 3173121"/>
              <a:gd name="connsiteX3-1195" fmla="*/ 826277 w 2969045"/>
              <a:gd name="connsiteY3-1196" fmla="*/ 0 h 3173121"/>
              <a:gd name="connsiteX4-1197" fmla="*/ 2084415 w 2969045"/>
              <a:gd name="connsiteY4-1198" fmla="*/ 1294704 h 3173121"/>
              <a:gd name="connsiteX5-1199" fmla="*/ 2081534 w 2969045"/>
              <a:gd name="connsiteY5-1200" fmla="*/ 711461 h 3173121"/>
              <a:gd name="connsiteX6-1201" fmla="*/ 1581537 w 2969045"/>
              <a:gd name="connsiteY6-1202" fmla="*/ 3173121 h 3173121"/>
              <a:gd name="connsiteX7-1203" fmla="*/ 1237328 w 2969045"/>
              <a:gd name="connsiteY7-1204" fmla="*/ 1143558 h 3173121"/>
              <a:gd name="connsiteX8-1205" fmla="*/ 1162138 w 2969045"/>
              <a:gd name="connsiteY8-1206" fmla="*/ 2408222 h 3173121"/>
              <a:gd name="connsiteX9-1207" fmla="*/ 918927 w 2969045"/>
              <a:gd name="connsiteY9-1208" fmla="*/ 1697760 h 3173121"/>
              <a:gd name="connsiteX10-1209" fmla="*/ 1148733 w 2969045"/>
              <a:gd name="connsiteY10-1210" fmla="*/ 3168594 h 3173121"/>
              <a:gd name="connsiteX0-1211" fmla="*/ 1148733 w 2969045"/>
              <a:gd name="connsiteY0-1212" fmla="*/ 3168594 h 3173121"/>
              <a:gd name="connsiteX1-1213" fmla="*/ 0 w 2969045"/>
              <a:gd name="connsiteY1-1214" fmla="*/ 1749200 h 3173121"/>
              <a:gd name="connsiteX2-1215" fmla="*/ 449559 w 2969045"/>
              <a:gd name="connsiteY2-1216" fmla="*/ 2009927 h 3173121"/>
              <a:gd name="connsiteX3-1217" fmla="*/ 826277 w 2969045"/>
              <a:gd name="connsiteY3-1218" fmla="*/ 0 h 3173121"/>
              <a:gd name="connsiteX4-1219" fmla="*/ 2084415 w 2969045"/>
              <a:gd name="connsiteY4-1220" fmla="*/ 1294704 h 3173121"/>
              <a:gd name="connsiteX5-1221" fmla="*/ 2081534 w 2969045"/>
              <a:gd name="connsiteY5-1222" fmla="*/ 711461 h 3173121"/>
              <a:gd name="connsiteX6-1223" fmla="*/ 1581537 w 2969045"/>
              <a:gd name="connsiteY6-1224" fmla="*/ 3173121 h 3173121"/>
              <a:gd name="connsiteX7-1225" fmla="*/ 1237328 w 2969045"/>
              <a:gd name="connsiteY7-1226" fmla="*/ 1143558 h 3173121"/>
              <a:gd name="connsiteX8-1227" fmla="*/ 1162138 w 2969045"/>
              <a:gd name="connsiteY8-1228" fmla="*/ 2408222 h 3173121"/>
              <a:gd name="connsiteX9-1229" fmla="*/ 918927 w 2969045"/>
              <a:gd name="connsiteY9-1230" fmla="*/ 1697760 h 3173121"/>
              <a:gd name="connsiteX10-1231" fmla="*/ 1148733 w 2969045"/>
              <a:gd name="connsiteY10-1232" fmla="*/ 3168594 h 3173121"/>
              <a:gd name="connsiteX0-1233" fmla="*/ 1148733 w 2969045"/>
              <a:gd name="connsiteY0-1234" fmla="*/ 3168594 h 3173121"/>
              <a:gd name="connsiteX1-1235" fmla="*/ 0 w 2969045"/>
              <a:gd name="connsiteY1-1236" fmla="*/ 1749200 h 3173121"/>
              <a:gd name="connsiteX2-1237" fmla="*/ 449559 w 2969045"/>
              <a:gd name="connsiteY2-1238" fmla="*/ 2009927 h 3173121"/>
              <a:gd name="connsiteX3-1239" fmla="*/ 826277 w 2969045"/>
              <a:gd name="connsiteY3-1240" fmla="*/ 0 h 3173121"/>
              <a:gd name="connsiteX4-1241" fmla="*/ 2084415 w 2969045"/>
              <a:gd name="connsiteY4-1242" fmla="*/ 1294704 h 3173121"/>
              <a:gd name="connsiteX5-1243" fmla="*/ 2081534 w 2969045"/>
              <a:gd name="connsiteY5-1244" fmla="*/ 711461 h 3173121"/>
              <a:gd name="connsiteX6-1245" fmla="*/ 1581537 w 2969045"/>
              <a:gd name="connsiteY6-1246" fmla="*/ 3173121 h 3173121"/>
              <a:gd name="connsiteX7-1247" fmla="*/ 1237328 w 2969045"/>
              <a:gd name="connsiteY7-1248" fmla="*/ 1143558 h 3173121"/>
              <a:gd name="connsiteX8-1249" fmla="*/ 1162138 w 2969045"/>
              <a:gd name="connsiteY8-1250" fmla="*/ 2408222 h 3173121"/>
              <a:gd name="connsiteX9-1251" fmla="*/ 918927 w 2969045"/>
              <a:gd name="connsiteY9-1252" fmla="*/ 1697760 h 3173121"/>
              <a:gd name="connsiteX10-1253" fmla="*/ 1148733 w 2969045"/>
              <a:gd name="connsiteY10-1254" fmla="*/ 3168594 h 3173121"/>
              <a:gd name="connsiteX0-1255" fmla="*/ 1148733 w 2969045"/>
              <a:gd name="connsiteY0-1256" fmla="*/ 3168594 h 3173121"/>
              <a:gd name="connsiteX1-1257" fmla="*/ 0 w 2969045"/>
              <a:gd name="connsiteY1-1258" fmla="*/ 1749200 h 3173121"/>
              <a:gd name="connsiteX2-1259" fmla="*/ 449559 w 2969045"/>
              <a:gd name="connsiteY2-1260" fmla="*/ 2009927 h 3173121"/>
              <a:gd name="connsiteX3-1261" fmla="*/ 826277 w 2969045"/>
              <a:gd name="connsiteY3-1262" fmla="*/ 0 h 3173121"/>
              <a:gd name="connsiteX4-1263" fmla="*/ 2084415 w 2969045"/>
              <a:gd name="connsiteY4-1264" fmla="*/ 1294704 h 3173121"/>
              <a:gd name="connsiteX5-1265" fmla="*/ 2081534 w 2969045"/>
              <a:gd name="connsiteY5-1266" fmla="*/ 711461 h 3173121"/>
              <a:gd name="connsiteX6-1267" fmla="*/ 1581537 w 2969045"/>
              <a:gd name="connsiteY6-1268" fmla="*/ 3173121 h 3173121"/>
              <a:gd name="connsiteX7-1269" fmla="*/ 1237328 w 2969045"/>
              <a:gd name="connsiteY7-1270" fmla="*/ 1143558 h 3173121"/>
              <a:gd name="connsiteX8-1271" fmla="*/ 1162138 w 2969045"/>
              <a:gd name="connsiteY8-1272" fmla="*/ 2408222 h 3173121"/>
              <a:gd name="connsiteX9-1273" fmla="*/ 918927 w 2969045"/>
              <a:gd name="connsiteY9-1274" fmla="*/ 1697760 h 3173121"/>
              <a:gd name="connsiteX10-1275" fmla="*/ 1148733 w 2969045"/>
              <a:gd name="connsiteY10-1276" fmla="*/ 3168594 h 3173121"/>
              <a:gd name="connsiteX0-1277" fmla="*/ 1148733 w 2969045"/>
              <a:gd name="connsiteY0-1278" fmla="*/ 3168594 h 3173121"/>
              <a:gd name="connsiteX1-1279" fmla="*/ 0 w 2969045"/>
              <a:gd name="connsiteY1-1280" fmla="*/ 1749200 h 3173121"/>
              <a:gd name="connsiteX2-1281" fmla="*/ 449559 w 2969045"/>
              <a:gd name="connsiteY2-1282" fmla="*/ 2009927 h 3173121"/>
              <a:gd name="connsiteX3-1283" fmla="*/ 826277 w 2969045"/>
              <a:gd name="connsiteY3-1284" fmla="*/ 0 h 3173121"/>
              <a:gd name="connsiteX4-1285" fmla="*/ 2084415 w 2969045"/>
              <a:gd name="connsiteY4-1286" fmla="*/ 1294704 h 3173121"/>
              <a:gd name="connsiteX5-1287" fmla="*/ 2081534 w 2969045"/>
              <a:gd name="connsiteY5-1288" fmla="*/ 711461 h 3173121"/>
              <a:gd name="connsiteX6-1289" fmla="*/ 1581537 w 2969045"/>
              <a:gd name="connsiteY6-1290" fmla="*/ 3173121 h 3173121"/>
              <a:gd name="connsiteX7-1291" fmla="*/ 1237328 w 2969045"/>
              <a:gd name="connsiteY7-1292" fmla="*/ 1143558 h 3173121"/>
              <a:gd name="connsiteX8-1293" fmla="*/ 1162138 w 2969045"/>
              <a:gd name="connsiteY8-1294" fmla="*/ 2408222 h 3173121"/>
              <a:gd name="connsiteX9-1295" fmla="*/ 918927 w 2969045"/>
              <a:gd name="connsiteY9-1296" fmla="*/ 1697760 h 3173121"/>
              <a:gd name="connsiteX10-1297" fmla="*/ 1148733 w 2969045"/>
              <a:gd name="connsiteY10-1298" fmla="*/ 3168594 h 3173121"/>
              <a:gd name="connsiteX0-1299" fmla="*/ 1148733 w 2969045"/>
              <a:gd name="connsiteY0-1300" fmla="*/ 3168594 h 3173121"/>
              <a:gd name="connsiteX1-1301" fmla="*/ 0 w 2969045"/>
              <a:gd name="connsiteY1-1302" fmla="*/ 1749200 h 3173121"/>
              <a:gd name="connsiteX2-1303" fmla="*/ 449559 w 2969045"/>
              <a:gd name="connsiteY2-1304" fmla="*/ 2009927 h 3173121"/>
              <a:gd name="connsiteX3-1305" fmla="*/ 826277 w 2969045"/>
              <a:gd name="connsiteY3-1306" fmla="*/ 0 h 3173121"/>
              <a:gd name="connsiteX4-1307" fmla="*/ 2084415 w 2969045"/>
              <a:gd name="connsiteY4-1308" fmla="*/ 1294704 h 3173121"/>
              <a:gd name="connsiteX5-1309" fmla="*/ 2081534 w 2969045"/>
              <a:gd name="connsiteY5-1310" fmla="*/ 711461 h 3173121"/>
              <a:gd name="connsiteX6-1311" fmla="*/ 1581537 w 2969045"/>
              <a:gd name="connsiteY6-1312" fmla="*/ 3173121 h 3173121"/>
              <a:gd name="connsiteX7-1313" fmla="*/ 1237328 w 2969045"/>
              <a:gd name="connsiteY7-1314" fmla="*/ 1143558 h 3173121"/>
              <a:gd name="connsiteX8-1315" fmla="*/ 1162138 w 2969045"/>
              <a:gd name="connsiteY8-1316" fmla="*/ 2408222 h 3173121"/>
              <a:gd name="connsiteX9-1317" fmla="*/ 918927 w 2969045"/>
              <a:gd name="connsiteY9-1318" fmla="*/ 1697760 h 3173121"/>
              <a:gd name="connsiteX10-1319" fmla="*/ 1148733 w 2969045"/>
              <a:gd name="connsiteY10-1320" fmla="*/ 3168594 h 3173121"/>
              <a:gd name="connsiteX0-1321" fmla="*/ 1148733 w 2969045"/>
              <a:gd name="connsiteY0-1322" fmla="*/ 3168594 h 3173121"/>
              <a:gd name="connsiteX1-1323" fmla="*/ 0 w 2969045"/>
              <a:gd name="connsiteY1-1324" fmla="*/ 1749200 h 3173121"/>
              <a:gd name="connsiteX2-1325" fmla="*/ 449559 w 2969045"/>
              <a:gd name="connsiteY2-1326" fmla="*/ 2009927 h 3173121"/>
              <a:gd name="connsiteX3-1327" fmla="*/ 826277 w 2969045"/>
              <a:gd name="connsiteY3-1328" fmla="*/ 0 h 3173121"/>
              <a:gd name="connsiteX4-1329" fmla="*/ 2084415 w 2969045"/>
              <a:gd name="connsiteY4-1330" fmla="*/ 1294704 h 3173121"/>
              <a:gd name="connsiteX5-1331" fmla="*/ 2081534 w 2969045"/>
              <a:gd name="connsiteY5-1332" fmla="*/ 711461 h 3173121"/>
              <a:gd name="connsiteX6-1333" fmla="*/ 1581537 w 2969045"/>
              <a:gd name="connsiteY6-1334" fmla="*/ 3173121 h 3173121"/>
              <a:gd name="connsiteX7-1335" fmla="*/ 1237328 w 2969045"/>
              <a:gd name="connsiteY7-1336" fmla="*/ 1143558 h 3173121"/>
              <a:gd name="connsiteX8-1337" fmla="*/ 1162138 w 2969045"/>
              <a:gd name="connsiteY8-1338" fmla="*/ 2408222 h 3173121"/>
              <a:gd name="connsiteX9-1339" fmla="*/ 918927 w 2969045"/>
              <a:gd name="connsiteY9-1340" fmla="*/ 1697760 h 3173121"/>
              <a:gd name="connsiteX10-1341" fmla="*/ 1148733 w 2969045"/>
              <a:gd name="connsiteY10-1342" fmla="*/ 3168594 h 3173121"/>
              <a:gd name="connsiteX0-1343" fmla="*/ 1148733 w 2969045"/>
              <a:gd name="connsiteY0-1344" fmla="*/ 3168594 h 3173121"/>
              <a:gd name="connsiteX1-1345" fmla="*/ 0 w 2969045"/>
              <a:gd name="connsiteY1-1346" fmla="*/ 1749200 h 3173121"/>
              <a:gd name="connsiteX2-1347" fmla="*/ 449559 w 2969045"/>
              <a:gd name="connsiteY2-1348" fmla="*/ 2009927 h 3173121"/>
              <a:gd name="connsiteX3-1349" fmla="*/ 826277 w 2969045"/>
              <a:gd name="connsiteY3-1350" fmla="*/ 0 h 3173121"/>
              <a:gd name="connsiteX4-1351" fmla="*/ 2084415 w 2969045"/>
              <a:gd name="connsiteY4-1352" fmla="*/ 1294704 h 3173121"/>
              <a:gd name="connsiteX5-1353" fmla="*/ 2081534 w 2969045"/>
              <a:gd name="connsiteY5-1354" fmla="*/ 711461 h 3173121"/>
              <a:gd name="connsiteX6-1355" fmla="*/ 1581537 w 2969045"/>
              <a:gd name="connsiteY6-1356" fmla="*/ 3173121 h 3173121"/>
              <a:gd name="connsiteX7-1357" fmla="*/ 1237328 w 2969045"/>
              <a:gd name="connsiteY7-1358" fmla="*/ 1143558 h 3173121"/>
              <a:gd name="connsiteX8-1359" fmla="*/ 1162138 w 2969045"/>
              <a:gd name="connsiteY8-1360" fmla="*/ 2408222 h 3173121"/>
              <a:gd name="connsiteX9-1361" fmla="*/ 918927 w 2969045"/>
              <a:gd name="connsiteY9-1362" fmla="*/ 1697760 h 3173121"/>
              <a:gd name="connsiteX10-1363" fmla="*/ 1148733 w 2969045"/>
              <a:gd name="connsiteY10-1364" fmla="*/ 3168594 h 3173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1" name="Rounded Rectangle 25"/>
          <p:cNvSpPr/>
          <p:nvPr/>
        </p:nvSpPr>
        <p:spPr>
          <a:xfrm>
            <a:off x="9276660" y="2839601"/>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2" name="Block Arc 41"/>
          <p:cNvSpPr/>
          <p:nvPr/>
        </p:nvSpPr>
        <p:spPr>
          <a:xfrm>
            <a:off x="7757806" y="5852973"/>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3" name="Round Same Side Corner Rectangle 11"/>
          <p:cNvSpPr/>
          <p:nvPr/>
        </p:nvSpPr>
        <p:spPr>
          <a:xfrm rot="9900000">
            <a:off x="8512631" y="1733769"/>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4" name="Donut 39"/>
          <p:cNvSpPr/>
          <p:nvPr/>
        </p:nvSpPr>
        <p:spPr>
          <a:xfrm>
            <a:off x="2550022" y="4864910"/>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solidFill>
                <a:schemeClr val="tx1"/>
              </a:solidFill>
            </a:endParaRPr>
          </a:p>
        </p:txBody>
      </p:sp>
      <p:sp>
        <p:nvSpPr>
          <p:cNvPr id="65" name="Freeform 25"/>
          <p:cNvSpPr/>
          <p:nvPr/>
        </p:nvSpPr>
        <p:spPr>
          <a:xfrm>
            <a:off x="7070079" y="3839388"/>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1" fmla="*/ 371475 w 1600200"/>
              <a:gd name="connsiteY0-2" fmla="*/ 0 h 1917951"/>
              <a:gd name="connsiteX1-3" fmla="*/ 628650 w 1600200"/>
              <a:gd name="connsiteY1-4" fmla="*/ 584451 h 1917951"/>
              <a:gd name="connsiteX2-5" fmla="*/ 400050 w 1600200"/>
              <a:gd name="connsiteY2-6" fmla="*/ 622551 h 1917951"/>
              <a:gd name="connsiteX3-7" fmla="*/ 1019175 w 1600200"/>
              <a:gd name="connsiteY3-8" fmla="*/ 1498851 h 1917951"/>
              <a:gd name="connsiteX4-9" fmla="*/ 1219200 w 1600200"/>
              <a:gd name="connsiteY4-10" fmla="*/ 1298826 h 1917951"/>
              <a:gd name="connsiteX5-11" fmla="*/ 1600200 w 1600200"/>
              <a:gd name="connsiteY5-12" fmla="*/ 1727451 h 1917951"/>
              <a:gd name="connsiteX6-13" fmla="*/ 1038225 w 1600200"/>
              <a:gd name="connsiteY6-14" fmla="*/ 1917951 h 1917951"/>
              <a:gd name="connsiteX7-15" fmla="*/ 0 w 1600200"/>
              <a:gd name="connsiteY7-16" fmla="*/ 374901 h 1917951"/>
              <a:gd name="connsiteX8-17" fmla="*/ 371475 w 1600200"/>
              <a:gd name="connsiteY8-18" fmla="*/ 0 h 1917951"/>
              <a:gd name="connsiteX0-19" fmla="*/ 371475 w 1600200"/>
              <a:gd name="connsiteY0-20" fmla="*/ 1277 h 1919228"/>
              <a:gd name="connsiteX1-21" fmla="*/ 628650 w 1600200"/>
              <a:gd name="connsiteY1-22" fmla="*/ 585728 h 1919228"/>
              <a:gd name="connsiteX2-23" fmla="*/ 400050 w 1600200"/>
              <a:gd name="connsiteY2-24" fmla="*/ 623828 h 1919228"/>
              <a:gd name="connsiteX3-25" fmla="*/ 1019175 w 1600200"/>
              <a:gd name="connsiteY3-26" fmla="*/ 1500128 h 1919228"/>
              <a:gd name="connsiteX4-27" fmla="*/ 1219200 w 1600200"/>
              <a:gd name="connsiteY4-28" fmla="*/ 1300103 h 1919228"/>
              <a:gd name="connsiteX5-29" fmla="*/ 1600200 w 1600200"/>
              <a:gd name="connsiteY5-30" fmla="*/ 1728728 h 1919228"/>
              <a:gd name="connsiteX6-31" fmla="*/ 1038225 w 1600200"/>
              <a:gd name="connsiteY6-32" fmla="*/ 1919228 h 1919228"/>
              <a:gd name="connsiteX7-33" fmla="*/ 0 w 1600200"/>
              <a:gd name="connsiteY7-34" fmla="*/ 376178 h 1919228"/>
              <a:gd name="connsiteX8-35" fmla="*/ 371475 w 1600200"/>
              <a:gd name="connsiteY8-36" fmla="*/ 1277 h 1919228"/>
              <a:gd name="connsiteX0-37" fmla="*/ 371475 w 1600200"/>
              <a:gd name="connsiteY0-38" fmla="*/ 1277 h 1919228"/>
              <a:gd name="connsiteX1-39" fmla="*/ 628650 w 1600200"/>
              <a:gd name="connsiteY1-40" fmla="*/ 585728 h 1919228"/>
              <a:gd name="connsiteX2-41" fmla="*/ 400050 w 1600200"/>
              <a:gd name="connsiteY2-42" fmla="*/ 623828 h 1919228"/>
              <a:gd name="connsiteX3-43" fmla="*/ 1019175 w 1600200"/>
              <a:gd name="connsiteY3-44" fmla="*/ 1500128 h 1919228"/>
              <a:gd name="connsiteX4-45" fmla="*/ 1219200 w 1600200"/>
              <a:gd name="connsiteY4-46" fmla="*/ 1300103 h 1919228"/>
              <a:gd name="connsiteX5-47" fmla="*/ 1600200 w 1600200"/>
              <a:gd name="connsiteY5-48" fmla="*/ 1728728 h 1919228"/>
              <a:gd name="connsiteX6-49" fmla="*/ 1038225 w 1600200"/>
              <a:gd name="connsiteY6-50" fmla="*/ 1919228 h 1919228"/>
              <a:gd name="connsiteX7-51" fmla="*/ 0 w 1600200"/>
              <a:gd name="connsiteY7-52" fmla="*/ 376178 h 1919228"/>
              <a:gd name="connsiteX8-53" fmla="*/ 371475 w 1600200"/>
              <a:gd name="connsiteY8-54" fmla="*/ 1277 h 1919228"/>
              <a:gd name="connsiteX0-55" fmla="*/ 371475 w 1600200"/>
              <a:gd name="connsiteY0-56" fmla="*/ 1544 h 1919495"/>
              <a:gd name="connsiteX1-57" fmla="*/ 628650 w 1600200"/>
              <a:gd name="connsiteY1-58" fmla="*/ 585995 h 1919495"/>
              <a:gd name="connsiteX2-59" fmla="*/ 400050 w 1600200"/>
              <a:gd name="connsiteY2-60" fmla="*/ 624095 h 1919495"/>
              <a:gd name="connsiteX3-61" fmla="*/ 1019175 w 1600200"/>
              <a:gd name="connsiteY3-62" fmla="*/ 1500395 h 1919495"/>
              <a:gd name="connsiteX4-63" fmla="*/ 1219200 w 1600200"/>
              <a:gd name="connsiteY4-64" fmla="*/ 1300370 h 1919495"/>
              <a:gd name="connsiteX5-65" fmla="*/ 1600200 w 1600200"/>
              <a:gd name="connsiteY5-66" fmla="*/ 1728995 h 1919495"/>
              <a:gd name="connsiteX6-67" fmla="*/ 1038225 w 1600200"/>
              <a:gd name="connsiteY6-68" fmla="*/ 1919495 h 1919495"/>
              <a:gd name="connsiteX7-69" fmla="*/ 0 w 1600200"/>
              <a:gd name="connsiteY7-70" fmla="*/ 376445 h 1919495"/>
              <a:gd name="connsiteX8-71" fmla="*/ 371475 w 1600200"/>
              <a:gd name="connsiteY8-72" fmla="*/ 1544 h 1919495"/>
              <a:gd name="connsiteX0-73" fmla="*/ 371475 w 1600200"/>
              <a:gd name="connsiteY0-74" fmla="*/ 1487 h 1919438"/>
              <a:gd name="connsiteX1-75" fmla="*/ 568075 w 1600200"/>
              <a:gd name="connsiteY1-76" fmla="*/ 603245 h 1919438"/>
              <a:gd name="connsiteX2-77" fmla="*/ 400050 w 1600200"/>
              <a:gd name="connsiteY2-78" fmla="*/ 624038 h 1919438"/>
              <a:gd name="connsiteX3-79" fmla="*/ 1019175 w 1600200"/>
              <a:gd name="connsiteY3-80" fmla="*/ 1500338 h 1919438"/>
              <a:gd name="connsiteX4-81" fmla="*/ 1219200 w 1600200"/>
              <a:gd name="connsiteY4-82" fmla="*/ 1300313 h 1919438"/>
              <a:gd name="connsiteX5-83" fmla="*/ 1600200 w 1600200"/>
              <a:gd name="connsiteY5-84" fmla="*/ 1728938 h 1919438"/>
              <a:gd name="connsiteX6-85" fmla="*/ 1038225 w 1600200"/>
              <a:gd name="connsiteY6-86" fmla="*/ 1919438 h 1919438"/>
              <a:gd name="connsiteX7-87" fmla="*/ 0 w 1600200"/>
              <a:gd name="connsiteY7-88" fmla="*/ 376388 h 1919438"/>
              <a:gd name="connsiteX8-89" fmla="*/ 371475 w 1600200"/>
              <a:gd name="connsiteY8-90" fmla="*/ 1487 h 1919438"/>
              <a:gd name="connsiteX0-91" fmla="*/ 371475 w 1600200"/>
              <a:gd name="connsiteY0-92" fmla="*/ 1032 h 1918983"/>
              <a:gd name="connsiteX1-93" fmla="*/ 568075 w 1600200"/>
              <a:gd name="connsiteY1-94" fmla="*/ 602790 h 1918983"/>
              <a:gd name="connsiteX2-95" fmla="*/ 400050 w 1600200"/>
              <a:gd name="connsiteY2-96" fmla="*/ 623583 h 1918983"/>
              <a:gd name="connsiteX3-97" fmla="*/ 1019175 w 1600200"/>
              <a:gd name="connsiteY3-98" fmla="*/ 1499883 h 1918983"/>
              <a:gd name="connsiteX4-99" fmla="*/ 1219200 w 1600200"/>
              <a:gd name="connsiteY4-100" fmla="*/ 1299858 h 1918983"/>
              <a:gd name="connsiteX5-101" fmla="*/ 1600200 w 1600200"/>
              <a:gd name="connsiteY5-102" fmla="*/ 1728483 h 1918983"/>
              <a:gd name="connsiteX6-103" fmla="*/ 1038225 w 1600200"/>
              <a:gd name="connsiteY6-104" fmla="*/ 1918983 h 1918983"/>
              <a:gd name="connsiteX7-105" fmla="*/ 0 w 1600200"/>
              <a:gd name="connsiteY7-106" fmla="*/ 375933 h 1918983"/>
              <a:gd name="connsiteX8-107" fmla="*/ 371475 w 1600200"/>
              <a:gd name="connsiteY8-108" fmla="*/ 1032 h 1918983"/>
              <a:gd name="connsiteX0-109" fmla="*/ 371475 w 1600200"/>
              <a:gd name="connsiteY0-110" fmla="*/ 1088 h 1919039"/>
              <a:gd name="connsiteX1-111" fmla="*/ 568075 w 1600200"/>
              <a:gd name="connsiteY1-112" fmla="*/ 602846 h 1919039"/>
              <a:gd name="connsiteX2-113" fmla="*/ 400050 w 1600200"/>
              <a:gd name="connsiteY2-114" fmla="*/ 623639 h 1919039"/>
              <a:gd name="connsiteX3-115" fmla="*/ 1019175 w 1600200"/>
              <a:gd name="connsiteY3-116" fmla="*/ 1499939 h 1919039"/>
              <a:gd name="connsiteX4-117" fmla="*/ 1219200 w 1600200"/>
              <a:gd name="connsiteY4-118" fmla="*/ 1299914 h 1919039"/>
              <a:gd name="connsiteX5-119" fmla="*/ 1600200 w 1600200"/>
              <a:gd name="connsiteY5-120" fmla="*/ 1728539 h 1919039"/>
              <a:gd name="connsiteX6-121" fmla="*/ 1038225 w 1600200"/>
              <a:gd name="connsiteY6-122" fmla="*/ 1919039 h 1919039"/>
              <a:gd name="connsiteX7-123" fmla="*/ 0 w 1600200"/>
              <a:gd name="connsiteY7-124" fmla="*/ 375989 h 1919039"/>
              <a:gd name="connsiteX8-125" fmla="*/ 371475 w 1600200"/>
              <a:gd name="connsiteY8-126" fmla="*/ 1088 h 1919039"/>
              <a:gd name="connsiteX0-127" fmla="*/ 371475 w 1600200"/>
              <a:gd name="connsiteY0-128" fmla="*/ 1088 h 1919039"/>
              <a:gd name="connsiteX1-129" fmla="*/ 568075 w 1600200"/>
              <a:gd name="connsiteY1-130" fmla="*/ 602846 h 1919039"/>
              <a:gd name="connsiteX2-131" fmla="*/ 400050 w 1600200"/>
              <a:gd name="connsiteY2-132" fmla="*/ 623639 h 1919039"/>
              <a:gd name="connsiteX3-133" fmla="*/ 1019175 w 1600200"/>
              <a:gd name="connsiteY3-134" fmla="*/ 1499939 h 1919039"/>
              <a:gd name="connsiteX4-135" fmla="*/ 1219200 w 1600200"/>
              <a:gd name="connsiteY4-136" fmla="*/ 1299914 h 1919039"/>
              <a:gd name="connsiteX5-137" fmla="*/ 1600200 w 1600200"/>
              <a:gd name="connsiteY5-138" fmla="*/ 1728539 h 1919039"/>
              <a:gd name="connsiteX6-139" fmla="*/ 1038225 w 1600200"/>
              <a:gd name="connsiteY6-140" fmla="*/ 1919039 h 1919039"/>
              <a:gd name="connsiteX7-141" fmla="*/ 0 w 1600200"/>
              <a:gd name="connsiteY7-142" fmla="*/ 375989 h 1919039"/>
              <a:gd name="connsiteX8-143" fmla="*/ 371475 w 1600200"/>
              <a:gd name="connsiteY8-144" fmla="*/ 1088 h 1919039"/>
              <a:gd name="connsiteX0-145" fmla="*/ 371475 w 1600200"/>
              <a:gd name="connsiteY0-146" fmla="*/ 1118 h 1919069"/>
              <a:gd name="connsiteX1-147" fmla="*/ 568075 w 1600200"/>
              <a:gd name="connsiteY1-148" fmla="*/ 602876 h 1919069"/>
              <a:gd name="connsiteX2-149" fmla="*/ 400050 w 1600200"/>
              <a:gd name="connsiteY2-150" fmla="*/ 623669 h 1919069"/>
              <a:gd name="connsiteX3-151" fmla="*/ 1019175 w 1600200"/>
              <a:gd name="connsiteY3-152" fmla="*/ 1499969 h 1919069"/>
              <a:gd name="connsiteX4-153" fmla="*/ 1219200 w 1600200"/>
              <a:gd name="connsiteY4-154" fmla="*/ 1299944 h 1919069"/>
              <a:gd name="connsiteX5-155" fmla="*/ 1600200 w 1600200"/>
              <a:gd name="connsiteY5-156" fmla="*/ 1728569 h 1919069"/>
              <a:gd name="connsiteX6-157" fmla="*/ 1038225 w 1600200"/>
              <a:gd name="connsiteY6-158" fmla="*/ 1919069 h 1919069"/>
              <a:gd name="connsiteX7-159" fmla="*/ 0 w 1600200"/>
              <a:gd name="connsiteY7-160" fmla="*/ 376019 h 1919069"/>
              <a:gd name="connsiteX8-161" fmla="*/ 371475 w 1600200"/>
              <a:gd name="connsiteY8-162" fmla="*/ 1118 h 1919069"/>
              <a:gd name="connsiteX0-163" fmla="*/ 371475 w 1600200"/>
              <a:gd name="connsiteY0-164" fmla="*/ 1118 h 1919069"/>
              <a:gd name="connsiteX1-165" fmla="*/ 568075 w 1600200"/>
              <a:gd name="connsiteY1-166" fmla="*/ 602876 h 1919069"/>
              <a:gd name="connsiteX2-167" fmla="*/ 408703 w 1600200"/>
              <a:gd name="connsiteY2-168" fmla="*/ 643860 h 1919069"/>
              <a:gd name="connsiteX3-169" fmla="*/ 1019175 w 1600200"/>
              <a:gd name="connsiteY3-170" fmla="*/ 1499969 h 1919069"/>
              <a:gd name="connsiteX4-171" fmla="*/ 1219200 w 1600200"/>
              <a:gd name="connsiteY4-172" fmla="*/ 1299944 h 1919069"/>
              <a:gd name="connsiteX5-173" fmla="*/ 1600200 w 1600200"/>
              <a:gd name="connsiteY5-174" fmla="*/ 1728569 h 1919069"/>
              <a:gd name="connsiteX6-175" fmla="*/ 1038225 w 1600200"/>
              <a:gd name="connsiteY6-176" fmla="*/ 1919069 h 1919069"/>
              <a:gd name="connsiteX7-177" fmla="*/ 0 w 1600200"/>
              <a:gd name="connsiteY7-178" fmla="*/ 376019 h 1919069"/>
              <a:gd name="connsiteX8-179" fmla="*/ 371475 w 1600200"/>
              <a:gd name="connsiteY8-180" fmla="*/ 1118 h 1919069"/>
              <a:gd name="connsiteX0-181" fmla="*/ 371475 w 1600200"/>
              <a:gd name="connsiteY0-182" fmla="*/ 1118 h 1919069"/>
              <a:gd name="connsiteX1-183" fmla="*/ 568075 w 1600200"/>
              <a:gd name="connsiteY1-184" fmla="*/ 602876 h 1919069"/>
              <a:gd name="connsiteX2-185" fmla="*/ 359666 w 1600200"/>
              <a:gd name="connsiteY2-186" fmla="*/ 643860 h 1919069"/>
              <a:gd name="connsiteX3-187" fmla="*/ 1019175 w 1600200"/>
              <a:gd name="connsiteY3-188" fmla="*/ 1499969 h 1919069"/>
              <a:gd name="connsiteX4-189" fmla="*/ 1219200 w 1600200"/>
              <a:gd name="connsiteY4-190" fmla="*/ 1299944 h 1919069"/>
              <a:gd name="connsiteX5-191" fmla="*/ 1600200 w 1600200"/>
              <a:gd name="connsiteY5-192" fmla="*/ 1728569 h 1919069"/>
              <a:gd name="connsiteX6-193" fmla="*/ 1038225 w 1600200"/>
              <a:gd name="connsiteY6-194" fmla="*/ 1919069 h 1919069"/>
              <a:gd name="connsiteX7-195" fmla="*/ 0 w 1600200"/>
              <a:gd name="connsiteY7-196" fmla="*/ 376019 h 1919069"/>
              <a:gd name="connsiteX8-197" fmla="*/ 371475 w 1600200"/>
              <a:gd name="connsiteY8-198" fmla="*/ 1118 h 1919069"/>
              <a:gd name="connsiteX0-199" fmla="*/ 371475 w 1600200"/>
              <a:gd name="connsiteY0-200" fmla="*/ 1118 h 1919069"/>
              <a:gd name="connsiteX1-201" fmla="*/ 568075 w 1600200"/>
              <a:gd name="connsiteY1-202" fmla="*/ 602876 h 1919069"/>
              <a:gd name="connsiteX2-203" fmla="*/ 374089 w 1600200"/>
              <a:gd name="connsiteY2-204" fmla="*/ 646744 h 1919069"/>
              <a:gd name="connsiteX3-205" fmla="*/ 1019175 w 1600200"/>
              <a:gd name="connsiteY3-206" fmla="*/ 1499969 h 1919069"/>
              <a:gd name="connsiteX4-207" fmla="*/ 1219200 w 1600200"/>
              <a:gd name="connsiteY4-208" fmla="*/ 1299944 h 1919069"/>
              <a:gd name="connsiteX5-209" fmla="*/ 1600200 w 1600200"/>
              <a:gd name="connsiteY5-210" fmla="*/ 1728569 h 1919069"/>
              <a:gd name="connsiteX6-211" fmla="*/ 1038225 w 1600200"/>
              <a:gd name="connsiteY6-212" fmla="*/ 1919069 h 1919069"/>
              <a:gd name="connsiteX7-213" fmla="*/ 0 w 1600200"/>
              <a:gd name="connsiteY7-214" fmla="*/ 376019 h 1919069"/>
              <a:gd name="connsiteX8-215" fmla="*/ 371475 w 1600200"/>
              <a:gd name="connsiteY8-216" fmla="*/ 1118 h 1919069"/>
              <a:gd name="connsiteX0-217" fmla="*/ 371475 w 1600200"/>
              <a:gd name="connsiteY0-218" fmla="*/ 1118 h 1919069"/>
              <a:gd name="connsiteX1-219" fmla="*/ 568075 w 1600200"/>
              <a:gd name="connsiteY1-220" fmla="*/ 602876 h 1919069"/>
              <a:gd name="connsiteX2-221" fmla="*/ 374089 w 1600200"/>
              <a:gd name="connsiteY2-222" fmla="*/ 646744 h 1919069"/>
              <a:gd name="connsiteX3-223" fmla="*/ 1019175 w 1600200"/>
              <a:gd name="connsiteY3-224" fmla="*/ 1499969 h 1919069"/>
              <a:gd name="connsiteX4-225" fmla="*/ 1219200 w 1600200"/>
              <a:gd name="connsiteY4-226" fmla="*/ 1299944 h 1919069"/>
              <a:gd name="connsiteX5-227" fmla="*/ 1600200 w 1600200"/>
              <a:gd name="connsiteY5-228" fmla="*/ 1728569 h 1919069"/>
              <a:gd name="connsiteX6-229" fmla="*/ 1038225 w 1600200"/>
              <a:gd name="connsiteY6-230" fmla="*/ 1919069 h 1919069"/>
              <a:gd name="connsiteX7-231" fmla="*/ 0 w 1600200"/>
              <a:gd name="connsiteY7-232" fmla="*/ 376019 h 1919069"/>
              <a:gd name="connsiteX8-233" fmla="*/ 371475 w 1600200"/>
              <a:gd name="connsiteY8-234" fmla="*/ 1118 h 1919069"/>
              <a:gd name="connsiteX0-235" fmla="*/ 371475 w 1600200"/>
              <a:gd name="connsiteY0-236" fmla="*/ 1118 h 1919069"/>
              <a:gd name="connsiteX1-237" fmla="*/ 568075 w 1600200"/>
              <a:gd name="connsiteY1-238" fmla="*/ 602876 h 1919069"/>
              <a:gd name="connsiteX2-239" fmla="*/ 374089 w 1600200"/>
              <a:gd name="connsiteY2-240" fmla="*/ 646744 h 1919069"/>
              <a:gd name="connsiteX3-241" fmla="*/ 1019175 w 1600200"/>
              <a:gd name="connsiteY3-242" fmla="*/ 1499969 h 1919069"/>
              <a:gd name="connsiteX4-243" fmla="*/ 1219200 w 1600200"/>
              <a:gd name="connsiteY4-244" fmla="*/ 1299944 h 1919069"/>
              <a:gd name="connsiteX5-245" fmla="*/ 1600200 w 1600200"/>
              <a:gd name="connsiteY5-246" fmla="*/ 1728569 h 1919069"/>
              <a:gd name="connsiteX6-247" fmla="*/ 1038225 w 1600200"/>
              <a:gd name="connsiteY6-248" fmla="*/ 1919069 h 1919069"/>
              <a:gd name="connsiteX7-249" fmla="*/ 0 w 1600200"/>
              <a:gd name="connsiteY7-250" fmla="*/ 376019 h 1919069"/>
              <a:gd name="connsiteX8-251" fmla="*/ 371475 w 1600200"/>
              <a:gd name="connsiteY8-252" fmla="*/ 1118 h 1919069"/>
              <a:gd name="connsiteX0-253" fmla="*/ 371475 w 1600200"/>
              <a:gd name="connsiteY0-254" fmla="*/ 1118 h 1919069"/>
              <a:gd name="connsiteX1-255" fmla="*/ 568075 w 1600200"/>
              <a:gd name="connsiteY1-256" fmla="*/ 602876 h 1919069"/>
              <a:gd name="connsiteX2-257" fmla="*/ 374089 w 1600200"/>
              <a:gd name="connsiteY2-258" fmla="*/ 646744 h 1919069"/>
              <a:gd name="connsiteX3-259" fmla="*/ 1019175 w 1600200"/>
              <a:gd name="connsiteY3-260" fmla="*/ 1499969 h 1919069"/>
              <a:gd name="connsiteX4-261" fmla="*/ 1219200 w 1600200"/>
              <a:gd name="connsiteY4-262" fmla="*/ 1299944 h 1919069"/>
              <a:gd name="connsiteX5-263" fmla="*/ 1600200 w 1600200"/>
              <a:gd name="connsiteY5-264" fmla="*/ 1728569 h 1919069"/>
              <a:gd name="connsiteX6-265" fmla="*/ 1038225 w 1600200"/>
              <a:gd name="connsiteY6-266" fmla="*/ 1919069 h 1919069"/>
              <a:gd name="connsiteX7-267" fmla="*/ 0 w 1600200"/>
              <a:gd name="connsiteY7-268" fmla="*/ 376019 h 1919069"/>
              <a:gd name="connsiteX8-269" fmla="*/ 371475 w 1600200"/>
              <a:gd name="connsiteY8-270" fmla="*/ 1118 h 1919069"/>
              <a:gd name="connsiteX0-271" fmla="*/ 371475 w 1600200"/>
              <a:gd name="connsiteY0-272" fmla="*/ 1118 h 1919069"/>
              <a:gd name="connsiteX1-273" fmla="*/ 568075 w 1600200"/>
              <a:gd name="connsiteY1-274" fmla="*/ 602876 h 1919069"/>
              <a:gd name="connsiteX2-275" fmla="*/ 374089 w 1600200"/>
              <a:gd name="connsiteY2-276" fmla="*/ 646744 h 1919069"/>
              <a:gd name="connsiteX3-277" fmla="*/ 1019175 w 1600200"/>
              <a:gd name="connsiteY3-278" fmla="*/ 1499969 h 1919069"/>
              <a:gd name="connsiteX4-279" fmla="*/ 1219200 w 1600200"/>
              <a:gd name="connsiteY4-280" fmla="*/ 1299944 h 1919069"/>
              <a:gd name="connsiteX5-281" fmla="*/ 1600200 w 1600200"/>
              <a:gd name="connsiteY5-282" fmla="*/ 1728569 h 1919069"/>
              <a:gd name="connsiteX6-283" fmla="*/ 1038225 w 1600200"/>
              <a:gd name="connsiteY6-284" fmla="*/ 1919069 h 1919069"/>
              <a:gd name="connsiteX7-285" fmla="*/ 0 w 1600200"/>
              <a:gd name="connsiteY7-286" fmla="*/ 376019 h 1919069"/>
              <a:gd name="connsiteX8-287" fmla="*/ 371475 w 1600200"/>
              <a:gd name="connsiteY8-288" fmla="*/ 1118 h 1919069"/>
              <a:gd name="connsiteX0-289" fmla="*/ 371475 w 1600200"/>
              <a:gd name="connsiteY0-290" fmla="*/ 1118 h 1919069"/>
              <a:gd name="connsiteX1-291" fmla="*/ 568075 w 1600200"/>
              <a:gd name="connsiteY1-292" fmla="*/ 602876 h 1919069"/>
              <a:gd name="connsiteX2-293" fmla="*/ 374089 w 1600200"/>
              <a:gd name="connsiteY2-294" fmla="*/ 646744 h 1919069"/>
              <a:gd name="connsiteX3-295" fmla="*/ 1019175 w 1600200"/>
              <a:gd name="connsiteY3-296" fmla="*/ 1499969 h 1919069"/>
              <a:gd name="connsiteX4-297" fmla="*/ 1219200 w 1600200"/>
              <a:gd name="connsiteY4-298" fmla="*/ 1299944 h 1919069"/>
              <a:gd name="connsiteX5-299" fmla="*/ 1600200 w 1600200"/>
              <a:gd name="connsiteY5-300" fmla="*/ 1728569 h 1919069"/>
              <a:gd name="connsiteX6-301" fmla="*/ 1038225 w 1600200"/>
              <a:gd name="connsiteY6-302" fmla="*/ 1919069 h 1919069"/>
              <a:gd name="connsiteX7-303" fmla="*/ 0 w 1600200"/>
              <a:gd name="connsiteY7-304" fmla="*/ 376019 h 1919069"/>
              <a:gd name="connsiteX8-305" fmla="*/ 371475 w 1600200"/>
              <a:gd name="connsiteY8-306" fmla="*/ 1118 h 1919069"/>
              <a:gd name="connsiteX0-307" fmla="*/ 371475 w 1600200"/>
              <a:gd name="connsiteY0-308" fmla="*/ 1118 h 1919069"/>
              <a:gd name="connsiteX1-309" fmla="*/ 568075 w 1600200"/>
              <a:gd name="connsiteY1-310" fmla="*/ 602876 h 1919069"/>
              <a:gd name="connsiteX2-311" fmla="*/ 374089 w 1600200"/>
              <a:gd name="connsiteY2-312" fmla="*/ 646744 h 1919069"/>
              <a:gd name="connsiteX3-313" fmla="*/ 1019175 w 1600200"/>
              <a:gd name="connsiteY3-314" fmla="*/ 1499969 h 1919069"/>
              <a:gd name="connsiteX4-315" fmla="*/ 1219200 w 1600200"/>
              <a:gd name="connsiteY4-316" fmla="*/ 1299944 h 1919069"/>
              <a:gd name="connsiteX5-317" fmla="*/ 1600200 w 1600200"/>
              <a:gd name="connsiteY5-318" fmla="*/ 1728569 h 1919069"/>
              <a:gd name="connsiteX6-319" fmla="*/ 1038225 w 1600200"/>
              <a:gd name="connsiteY6-320" fmla="*/ 1919069 h 1919069"/>
              <a:gd name="connsiteX7-321" fmla="*/ 0 w 1600200"/>
              <a:gd name="connsiteY7-322" fmla="*/ 376019 h 1919069"/>
              <a:gd name="connsiteX8-323" fmla="*/ 371475 w 1600200"/>
              <a:gd name="connsiteY8-324" fmla="*/ 1118 h 1919069"/>
              <a:gd name="connsiteX0-325" fmla="*/ 371475 w 1600200"/>
              <a:gd name="connsiteY0-326" fmla="*/ 1118 h 1919069"/>
              <a:gd name="connsiteX1-327" fmla="*/ 568075 w 1600200"/>
              <a:gd name="connsiteY1-328" fmla="*/ 602876 h 1919069"/>
              <a:gd name="connsiteX2-329" fmla="*/ 374089 w 1600200"/>
              <a:gd name="connsiteY2-330" fmla="*/ 646744 h 1919069"/>
              <a:gd name="connsiteX3-331" fmla="*/ 970138 w 1600200"/>
              <a:gd name="connsiteY3-332" fmla="*/ 1517276 h 1919069"/>
              <a:gd name="connsiteX4-333" fmla="*/ 1219200 w 1600200"/>
              <a:gd name="connsiteY4-334" fmla="*/ 1299944 h 1919069"/>
              <a:gd name="connsiteX5-335" fmla="*/ 1600200 w 1600200"/>
              <a:gd name="connsiteY5-336" fmla="*/ 1728569 h 1919069"/>
              <a:gd name="connsiteX6-337" fmla="*/ 1038225 w 1600200"/>
              <a:gd name="connsiteY6-338" fmla="*/ 1919069 h 1919069"/>
              <a:gd name="connsiteX7-339" fmla="*/ 0 w 1600200"/>
              <a:gd name="connsiteY7-340" fmla="*/ 376019 h 1919069"/>
              <a:gd name="connsiteX8-341" fmla="*/ 371475 w 1600200"/>
              <a:gd name="connsiteY8-342" fmla="*/ 1118 h 1919069"/>
              <a:gd name="connsiteX0-343" fmla="*/ 371475 w 1600200"/>
              <a:gd name="connsiteY0-344" fmla="*/ 1118 h 1919069"/>
              <a:gd name="connsiteX1-345" fmla="*/ 568075 w 1600200"/>
              <a:gd name="connsiteY1-346" fmla="*/ 602876 h 1919069"/>
              <a:gd name="connsiteX2-347" fmla="*/ 374089 w 1600200"/>
              <a:gd name="connsiteY2-348" fmla="*/ 646744 h 1919069"/>
              <a:gd name="connsiteX3-349" fmla="*/ 1010522 w 1600200"/>
              <a:gd name="connsiteY3-350" fmla="*/ 1534584 h 1919069"/>
              <a:gd name="connsiteX4-351" fmla="*/ 1219200 w 1600200"/>
              <a:gd name="connsiteY4-352" fmla="*/ 1299944 h 1919069"/>
              <a:gd name="connsiteX5-353" fmla="*/ 1600200 w 1600200"/>
              <a:gd name="connsiteY5-354" fmla="*/ 1728569 h 1919069"/>
              <a:gd name="connsiteX6-355" fmla="*/ 1038225 w 1600200"/>
              <a:gd name="connsiteY6-356" fmla="*/ 1919069 h 1919069"/>
              <a:gd name="connsiteX7-357" fmla="*/ 0 w 1600200"/>
              <a:gd name="connsiteY7-358" fmla="*/ 376019 h 1919069"/>
              <a:gd name="connsiteX8-359" fmla="*/ 371475 w 1600200"/>
              <a:gd name="connsiteY8-360" fmla="*/ 1118 h 1919069"/>
              <a:gd name="connsiteX0-361" fmla="*/ 371475 w 1600200"/>
              <a:gd name="connsiteY0-362" fmla="*/ 1118 h 1919069"/>
              <a:gd name="connsiteX1-363" fmla="*/ 568075 w 1600200"/>
              <a:gd name="connsiteY1-364" fmla="*/ 602876 h 1919069"/>
              <a:gd name="connsiteX2-365" fmla="*/ 374089 w 1600200"/>
              <a:gd name="connsiteY2-366" fmla="*/ 646744 h 1919069"/>
              <a:gd name="connsiteX3-367" fmla="*/ 996099 w 1600200"/>
              <a:gd name="connsiteY3-368" fmla="*/ 1546122 h 1919069"/>
              <a:gd name="connsiteX4-369" fmla="*/ 1219200 w 1600200"/>
              <a:gd name="connsiteY4-370" fmla="*/ 1299944 h 1919069"/>
              <a:gd name="connsiteX5-371" fmla="*/ 1600200 w 1600200"/>
              <a:gd name="connsiteY5-372" fmla="*/ 1728569 h 1919069"/>
              <a:gd name="connsiteX6-373" fmla="*/ 1038225 w 1600200"/>
              <a:gd name="connsiteY6-374" fmla="*/ 1919069 h 1919069"/>
              <a:gd name="connsiteX7-375" fmla="*/ 0 w 1600200"/>
              <a:gd name="connsiteY7-376" fmla="*/ 376019 h 1919069"/>
              <a:gd name="connsiteX8-377" fmla="*/ 371475 w 1600200"/>
              <a:gd name="connsiteY8-378" fmla="*/ 1118 h 1919069"/>
              <a:gd name="connsiteX0-379" fmla="*/ 371475 w 1600200"/>
              <a:gd name="connsiteY0-380" fmla="*/ 1118 h 1919069"/>
              <a:gd name="connsiteX1-381" fmla="*/ 568075 w 1600200"/>
              <a:gd name="connsiteY1-382" fmla="*/ 602876 h 1919069"/>
              <a:gd name="connsiteX2-383" fmla="*/ 374089 w 1600200"/>
              <a:gd name="connsiteY2-384" fmla="*/ 646744 h 1919069"/>
              <a:gd name="connsiteX3-385" fmla="*/ 987445 w 1600200"/>
              <a:gd name="connsiteY3-386" fmla="*/ 1528815 h 1919069"/>
              <a:gd name="connsiteX4-387" fmla="*/ 1219200 w 1600200"/>
              <a:gd name="connsiteY4-388" fmla="*/ 1299944 h 1919069"/>
              <a:gd name="connsiteX5-389" fmla="*/ 1600200 w 1600200"/>
              <a:gd name="connsiteY5-390" fmla="*/ 1728569 h 1919069"/>
              <a:gd name="connsiteX6-391" fmla="*/ 1038225 w 1600200"/>
              <a:gd name="connsiteY6-392" fmla="*/ 1919069 h 1919069"/>
              <a:gd name="connsiteX7-393" fmla="*/ 0 w 1600200"/>
              <a:gd name="connsiteY7-394" fmla="*/ 376019 h 1919069"/>
              <a:gd name="connsiteX8-395" fmla="*/ 371475 w 1600200"/>
              <a:gd name="connsiteY8-396" fmla="*/ 1118 h 1919069"/>
              <a:gd name="connsiteX0-397" fmla="*/ 371475 w 1600200"/>
              <a:gd name="connsiteY0-398" fmla="*/ 1118 h 1919069"/>
              <a:gd name="connsiteX1-399" fmla="*/ 568075 w 1600200"/>
              <a:gd name="connsiteY1-400" fmla="*/ 602876 h 1919069"/>
              <a:gd name="connsiteX2-401" fmla="*/ 374089 w 1600200"/>
              <a:gd name="connsiteY2-402" fmla="*/ 646744 h 1919069"/>
              <a:gd name="connsiteX3-403" fmla="*/ 987445 w 1600200"/>
              <a:gd name="connsiteY3-404" fmla="*/ 1528815 h 1919069"/>
              <a:gd name="connsiteX4-405" fmla="*/ 1219200 w 1600200"/>
              <a:gd name="connsiteY4-406" fmla="*/ 1299944 h 1919069"/>
              <a:gd name="connsiteX5-407" fmla="*/ 1600200 w 1600200"/>
              <a:gd name="connsiteY5-408" fmla="*/ 1728569 h 1919069"/>
              <a:gd name="connsiteX6-409" fmla="*/ 1038225 w 1600200"/>
              <a:gd name="connsiteY6-410" fmla="*/ 1919069 h 1919069"/>
              <a:gd name="connsiteX7-411" fmla="*/ 0 w 1600200"/>
              <a:gd name="connsiteY7-412" fmla="*/ 376019 h 1919069"/>
              <a:gd name="connsiteX8-413" fmla="*/ 371475 w 1600200"/>
              <a:gd name="connsiteY8-414" fmla="*/ 1118 h 1919069"/>
              <a:gd name="connsiteX0-415" fmla="*/ 371475 w 1600200"/>
              <a:gd name="connsiteY0-416" fmla="*/ 1118 h 1919069"/>
              <a:gd name="connsiteX1-417" fmla="*/ 568075 w 1600200"/>
              <a:gd name="connsiteY1-418" fmla="*/ 602876 h 1919069"/>
              <a:gd name="connsiteX2-419" fmla="*/ 374089 w 1600200"/>
              <a:gd name="connsiteY2-420" fmla="*/ 646744 h 1919069"/>
              <a:gd name="connsiteX3-421" fmla="*/ 987445 w 1600200"/>
              <a:gd name="connsiteY3-422" fmla="*/ 1528815 h 1919069"/>
              <a:gd name="connsiteX4-423" fmla="*/ 1219200 w 1600200"/>
              <a:gd name="connsiteY4-424" fmla="*/ 1299944 h 1919069"/>
              <a:gd name="connsiteX5-425" fmla="*/ 1600200 w 1600200"/>
              <a:gd name="connsiteY5-426" fmla="*/ 1728569 h 1919069"/>
              <a:gd name="connsiteX6-427" fmla="*/ 1038225 w 1600200"/>
              <a:gd name="connsiteY6-428" fmla="*/ 1919069 h 1919069"/>
              <a:gd name="connsiteX7-429" fmla="*/ 0 w 1600200"/>
              <a:gd name="connsiteY7-430" fmla="*/ 376019 h 1919069"/>
              <a:gd name="connsiteX8-431" fmla="*/ 371475 w 1600200"/>
              <a:gd name="connsiteY8-432" fmla="*/ 1118 h 1919069"/>
              <a:gd name="connsiteX0-433" fmla="*/ 371475 w 1600200"/>
              <a:gd name="connsiteY0-434" fmla="*/ 1118 h 1919069"/>
              <a:gd name="connsiteX1-435" fmla="*/ 568075 w 1600200"/>
              <a:gd name="connsiteY1-436" fmla="*/ 602876 h 1919069"/>
              <a:gd name="connsiteX2-437" fmla="*/ 374089 w 1600200"/>
              <a:gd name="connsiteY2-438" fmla="*/ 646744 h 1919069"/>
              <a:gd name="connsiteX3-439" fmla="*/ 987445 w 1600200"/>
              <a:gd name="connsiteY3-440" fmla="*/ 1528815 h 1919069"/>
              <a:gd name="connsiteX4-441" fmla="*/ 1219200 w 1600200"/>
              <a:gd name="connsiteY4-442" fmla="*/ 1299944 h 1919069"/>
              <a:gd name="connsiteX5-443" fmla="*/ 1600200 w 1600200"/>
              <a:gd name="connsiteY5-444" fmla="*/ 1728569 h 1919069"/>
              <a:gd name="connsiteX6-445" fmla="*/ 1038225 w 1600200"/>
              <a:gd name="connsiteY6-446" fmla="*/ 1919069 h 1919069"/>
              <a:gd name="connsiteX7-447" fmla="*/ 0 w 1600200"/>
              <a:gd name="connsiteY7-448" fmla="*/ 376019 h 1919069"/>
              <a:gd name="connsiteX8-449" fmla="*/ 371475 w 1600200"/>
              <a:gd name="connsiteY8-450" fmla="*/ 1118 h 1919069"/>
              <a:gd name="connsiteX0-451" fmla="*/ 371475 w 1600200"/>
              <a:gd name="connsiteY0-452" fmla="*/ 1118 h 1919069"/>
              <a:gd name="connsiteX1-453" fmla="*/ 568075 w 1600200"/>
              <a:gd name="connsiteY1-454" fmla="*/ 602876 h 1919069"/>
              <a:gd name="connsiteX2-455" fmla="*/ 374089 w 1600200"/>
              <a:gd name="connsiteY2-456" fmla="*/ 646744 h 1919069"/>
              <a:gd name="connsiteX3-457" fmla="*/ 987445 w 1600200"/>
              <a:gd name="connsiteY3-458" fmla="*/ 1528815 h 1919069"/>
              <a:gd name="connsiteX4-459" fmla="*/ 1173048 w 1600200"/>
              <a:gd name="connsiteY4-460" fmla="*/ 1311482 h 1919069"/>
              <a:gd name="connsiteX5-461" fmla="*/ 1600200 w 1600200"/>
              <a:gd name="connsiteY5-462" fmla="*/ 1728569 h 1919069"/>
              <a:gd name="connsiteX6-463" fmla="*/ 1038225 w 1600200"/>
              <a:gd name="connsiteY6-464" fmla="*/ 1919069 h 1919069"/>
              <a:gd name="connsiteX7-465" fmla="*/ 0 w 1600200"/>
              <a:gd name="connsiteY7-466" fmla="*/ 376019 h 1919069"/>
              <a:gd name="connsiteX8-467" fmla="*/ 371475 w 1600200"/>
              <a:gd name="connsiteY8-468" fmla="*/ 1118 h 1919069"/>
              <a:gd name="connsiteX0-469" fmla="*/ 371475 w 1600200"/>
              <a:gd name="connsiteY0-470" fmla="*/ 1118 h 1919069"/>
              <a:gd name="connsiteX1-471" fmla="*/ 568075 w 1600200"/>
              <a:gd name="connsiteY1-472" fmla="*/ 602876 h 1919069"/>
              <a:gd name="connsiteX2-473" fmla="*/ 374089 w 1600200"/>
              <a:gd name="connsiteY2-474" fmla="*/ 646744 h 1919069"/>
              <a:gd name="connsiteX3-475" fmla="*/ 987445 w 1600200"/>
              <a:gd name="connsiteY3-476" fmla="*/ 1528815 h 1919069"/>
              <a:gd name="connsiteX4-477" fmla="*/ 1173048 w 1600200"/>
              <a:gd name="connsiteY4-478" fmla="*/ 1311482 h 1919069"/>
              <a:gd name="connsiteX5-479" fmla="*/ 1600200 w 1600200"/>
              <a:gd name="connsiteY5-480" fmla="*/ 1728569 h 1919069"/>
              <a:gd name="connsiteX6-481" fmla="*/ 1038225 w 1600200"/>
              <a:gd name="connsiteY6-482" fmla="*/ 1919069 h 1919069"/>
              <a:gd name="connsiteX7-483" fmla="*/ 0 w 1600200"/>
              <a:gd name="connsiteY7-484" fmla="*/ 376019 h 1919069"/>
              <a:gd name="connsiteX8-485" fmla="*/ 371475 w 1600200"/>
              <a:gd name="connsiteY8-486" fmla="*/ 1118 h 1919069"/>
              <a:gd name="connsiteX0-487" fmla="*/ 371475 w 1600200"/>
              <a:gd name="connsiteY0-488" fmla="*/ 1118 h 1919069"/>
              <a:gd name="connsiteX1-489" fmla="*/ 568075 w 1600200"/>
              <a:gd name="connsiteY1-490" fmla="*/ 602876 h 1919069"/>
              <a:gd name="connsiteX2-491" fmla="*/ 374089 w 1600200"/>
              <a:gd name="connsiteY2-492" fmla="*/ 646744 h 1919069"/>
              <a:gd name="connsiteX3-493" fmla="*/ 987445 w 1600200"/>
              <a:gd name="connsiteY3-494" fmla="*/ 1528815 h 1919069"/>
              <a:gd name="connsiteX4-495" fmla="*/ 1173048 w 1600200"/>
              <a:gd name="connsiteY4-496" fmla="*/ 1311482 h 1919069"/>
              <a:gd name="connsiteX5-497" fmla="*/ 1600200 w 1600200"/>
              <a:gd name="connsiteY5-498" fmla="*/ 1728569 h 1919069"/>
              <a:gd name="connsiteX6-499" fmla="*/ 1038225 w 1600200"/>
              <a:gd name="connsiteY6-500" fmla="*/ 1919069 h 1919069"/>
              <a:gd name="connsiteX7-501" fmla="*/ 0 w 1600200"/>
              <a:gd name="connsiteY7-502" fmla="*/ 376019 h 1919069"/>
              <a:gd name="connsiteX8-503" fmla="*/ 371475 w 1600200"/>
              <a:gd name="connsiteY8-504" fmla="*/ 1118 h 1919069"/>
              <a:gd name="connsiteX0-505" fmla="*/ 371475 w 1600200"/>
              <a:gd name="connsiteY0-506" fmla="*/ 1118 h 1919069"/>
              <a:gd name="connsiteX1-507" fmla="*/ 568075 w 1600200"/>
              <a:gd name="connsiteY1-508" fmla="*/ 602876 h 1919069"/>
              <a:gd name="connsiteX2-509" fmla="*/ 374089 w 1600200"/>
              <a:gd name="connsiteY2-510" fmla="*/ 646744 h 1919069"/>
              <a:gd name="connsiteX3-511" fmla="*/ 987445 w 1600200"/>
              <a:gd name="connsiteY3-512" fmla="*/ 1528815 h 1919069"/>
              <a:gd name="connsiteX4-513" fmla="*/ 1173048 w 1600200"/>
              <a:gd name="connsiteY4-514" fmla="*/ 1311482 h 1919069"/>
              <a:gd name="connsiteX5-515" fmla="*/ 1600200 w 1600200"/>
              <a:gd name="connsiteY5-516" fmla="*/ 1728569 h 1919069"/>
              <a:gd name="connsiteX6-517" fmla="*/ 1038225 w 1600200"/>
              <a:gd name="connsiteY6-518" fmla="*/ 1919069 h 1919069"/>
              <a:gd name="connsiteX7-519" fmla="*/ 0 w 1600200"/>
              <a:gd name="connsiteY7-520" fmla="*/ 376019 h 1919069"/>
              <a:gd name="connsiteX8-521" fmla="*/ 371475 w 1600200"/>
              <a:gd name="connsiteY8-522" fmla="*/ 1118 h 1919069"/>
              <a:gd name="connsiteX0-523" fmla="*/ 371475 w 1588662"/>
              <a:gd name="connsiteY0-524" fmla="*/ 1118 h 1919069"/>
              <a:gd name="connsiteX1-525" fmla="*/ 568075 w 1588662"/>
              <a:gd name="connsiteY1-526" fmla="*/ 602876 h 1919069"/>
              <a:gd name="connsiteX2-527" fmla="*/ 374089 w 1588662"/>
              <a:gd name="connsiteY2-528" fmla="*/ 646744 h 1919069"/>
              <a:gd name="connsiteX3-529" fmla="*/ 987445 w 1588662"/>
              <a:gd name="connsiteY3-530" fmla="*/ 1528815 h 1919069"/>
              <a:gd name="connsiteX4-531" fmla="*/ 1173048 w 1588662"/>
              <a:gd name="connsiteY4-532" fmla="*/ 1311482 h 1919069"/>
              <a:gd name="connsiteX5-533" fmla="*/ 1588662 w 1588662"/>
              <a:gd name="connsiteY5-534" fmla="*/ 1699723 h 1919069"/>
              <a:gd name="connsiteX6-535" fmla="*/ 1038225 w 1588662"/>
              <a:gd name="connsiteY6-536" fmla="*/ 1919069 h 1919069"/>
              <a:gd name="connsiteX7-537" fmla="*/ 0 w 1588662"/>
              <a:gd name="connsiteY7-538" fmla="*/ 376019 h 1919069"/>
              <a:gd name="connsiteX8-539" fmla="*/ 371475 w 1588662"/>
              <a:gd name="connsiteY8-540" fmla="*/ 1118 h 1919069"/>
              <a:gd name="connsiteX0-541" fmla="*/ 371475 w 1600166"/>
              <a:gd name="connsiteY0-542" fmla="*/ 1118 h 1919069"/>
              <a:gd name="connsiteX1-543" fmla="*/ 568075 w 1600166"/>
              <a:gd name="connsiteY1-544" fmla="*/ 602876 h 1919069"/>
              <a:gd name="connsiteX2-545" fmla="*/ 374089 w 1600166"/>
              <a:gd name="connsiteY2-546" fmla="*/ 646744 h 1919069"/>
              <a:gd name="connsiteX3-547" fmla="*/ 987445 w 1600166"/>
              <a:gd name="connsiteY3-548" fmla="*/ 1528815 h 1919069"/>
              <a:gd name="connsiteX4-549" fmla="*/ 1173048 w 1600166"/>
              <a:gd name="connsiteY4-550" fmla="*/ 1311482 h 1919069"/>
              <a:gd name="connsiteX5-551" fmla="*/ 1588662 w 1600166"/>
              <a:gd name="connsiteY5-552" fmla="*/ 1699723 h 1919069"/>
              <a:gd name="connsiteX6-553" fmla="*/ 1038225 w 1600166"/>
              <a:gd name="connsiteY6-554" fmla="*/ 1919069 h 1919069"/>
              <a:gd name="connsiteX7-555" fmla="*/ 0 w 1600166"/>
              <a:gd name="connsiteY7-556" fmla="*/ 376019 h 1919069"/>
              <a:gd name="connsiteX8-557" fmla="*/ 371475 w 1600166"/>
              <a:gd name="connsiteY8-558" fmla="*/ 1118 h 1919069"/>
              <a:gd name="connsiteX0-559" fmla="*/ 371475 w 1600166"/>
              <a:gd name="connsiteY0-560" fmla="*/ 1118 h 1919069"/>
              <a:gd name="connsiteX1-561" fmla="*/ 568075 w 1600166"/>
              <a:gd name="connsiteY1-562" fmla="*/ 602876 h 1919069"/>
              <a:gd name="connsiteX2-563" fmla="*/ 374089 w 1600166"/>
              <a:gd name="connsiteY2-564" fmla="*/ 646744 h 1919069"/>
              <a:gd name="connsiteX3-565" fmla="*/ 987445 w 1600166"/>
              <a:gd name="connsiteY3-566" fmla="*/ 1528815 h 1919069"/>
              <a:gd name="connsiteX4-567" fmla="*/ 1173048 w 1600166"/>
              <a:gd name="connsiteY4-568" fmla="*/ 1311482 h 1919069"/>
              <a:gd name="connsiteX5-569" fmla="*/ 1588662 w 1600166"/>
              <a:gd name="connsiteY5-570" fmla="*/ 1699723 h 1919069"/>
              <a:gd name="connsiteX6-571" fmla="*/ 1038225 w 1600166"/>
              <a:gd name="connsiteY6-572" fmla="*/ 1919069 h 1919069"/>
              <a:gd name="connsiteX7-573" fmla="*/ 0 w 1600166"/>
              <a:gd name="connsiteY7-574" fmla="*/ 376019 h 1919069"/>
              <a:gd name="connsiteX8-575" fmla="*/ 371475 w 1600166"/>
              <a:gd name="connsiteY8-576" fmla="*/ 1118 h 1919069"/>
              <a:gd name="connsiteX0-577" fmla="*/ 371475 w 1596260"/>
              <a:gd name="connsiteY0-578" fmla="*/ 1118 h 1919069"/>
              <a:gd name="connsiteX1-579" fmla="*/ 568075 w 1596260"/>
              <a:gd name="connsiteY1-580" fmla="*/ 602876 h 1919069"/>
              <a:gd name="connsiteX2-581" fmla="*/ 374089 w 1596260"/>
              <a:gd name="connsiteY2-582" fmla="*/ 646744 h 1919069"/>
              <a:gd name="connsiteX3-583" fmla="*/ 987445 w 1596260"/>
              <a:gd name="connsiteY3-584" fmla="*/ 1528815 h 1919069"/>
              <a:gd name="connsiteX4-585" fmla="*/ 1173048 w 1596260"/>
              <a:gd name="connsiteY4-586" fmla="*/ 1311482 h 1919069"/>
              <a:gd name="connsiteX5-587" fmla="*/ 1588662 w 1596260"/>
              <a:gd name="connsiteY5-588" fmla="*/ 1699723 h 1919069"/>
              <a:gd name="connsiteX6-589" fmla="*/ 1038225 w 1596260"/>
              <a:gd name="connsiteY6-590" fmla="*/ 1919069 h 1919069"/>
              <a:gd name="connsiteX7-591" fmla="*/ 0 w 1596260"/>
              <a:gd name="connsiteY7-592" fmla="*/ 376019 h 1919069"/>
              <a:gd name="connsiteX8-593" fmla="*/ 371475 w 1596260"/>
              <a:gd name="connsiteY8-594" fmla="*/ 1118 h 1919069"/>
              <a:gd name="connsiteX0-595" fmla="*/ 371475 w 1596260"/>
              <a:gd name="connsiteY0-596" fmla="*/ 1118 h 1919069"/>
              <a:gd name="connsiteX1-597" fmla="*/ 568075 w 1596260"/>
              <a:gd name="connsiteY1-598" fmla="*/ 602876 h 1919069"/>
              <a:gd name="connsiteX2-599" fmla="*/ 374089 w 1596260"/>
              <a:gd name="connsiteY2-600" fmla="*/ 646744 h 1919069"/>
              <a:gd name="connsiteX3-601" fmla="*/ 987445 w 1596260"/>
              <a:gd name="connsiteY3-602" fmla="*/ 1528815 h 1919069"/>
              <a:gd name="connsiteX4-603" fmla="*/ 1173048 w 1596260"/>
              <a:gd name="connsiteY4-604" fmla="*/ 1311482 h 1919069"/>
              <a:gd name="connsiteX5-605" fmla="*/ 1588662 w 1596260"/>
              <a:gd name="connsiteY5-606" fmla="*/ 1699723 h 1919069"/>
              <a:gd name="connsiteX6-607" fmla="*/ 1038225 w 1596260"/>
              <a:gd name="connsiteY6-608" fmla="*/ 1919069 h 1919069"/>
              <a:gd name="connsiteX7-609" fmla="*/ 0 w 1596260"/>
              <a:gd name="connsiteY7-610" fmla="*/ 376019 h 1919069"/>
              <a:gd name="connsiteX8-611" fmla="*/ 371475 w 1596260"/>
              <a:gd name="connsiteY8-612" fmla="*/ 1118 h 1919069"/>
              <a:gd name="connsiteX0-613" fmla="*/ 371475 w 1596260"/>
              <a:gd name="connsiteY0-614" fmla="*/ 1118 h 1946976"/>
              <a:gd name="connsiteX1-615" fmla="*/ 568075 w 1596260"/>
              <a:gd name="connsiteY1-616" fmla="*/ 602876 h 1946976"/>
              <a:gd name="connsiteX2-617" fmla="*/ 374089 w 1596260"/>
              <a:gd name="connsiteY2-618" fmla="*/ 646744 h 1946976"/>
              <a:gd name="connsiteX3-619" fmla="*/ 987445 w 1596260"/>
              <a:gd name="connsiteY3-620" fmla="*/ 1528815 h 1946976"/>
              <a:gd name="connsiteX4-621" fmla="*/ 1173048 w 1596260"/>
              <a:gd name="connsiteY4-622" fmla="*/ 1311482 h 1946976"/>
              <a:gd name="connsiteX5-623" fmla="*/ 1588662 w 1596260"/>
              <a:gd name="connsiteY5-624" fmla="*/ 1699723 h 1946976"/>
              <a:gd name="connsiteX6-625" fmla="*/ 1038225 w 1596260"/>
              <a:gd name="connsiteY6-626" fmla="*/ 1919069 h 1946976"/>
              <a:gd name="connsiteX7-627" fmla="*/ 0 w 1596260"/>
              <a:gd name="connsiteY7-628" fmla="*/ 376019 h 1946976"/>
              <a:gd name="connsiteX8-629" fmla="*/ 371475 w 1596260"/>
              <a:gd name="connsiteY8-630" fmla="*/ 1118 h 1946976"/>
              <a:gd name="connsiteX0-631" fmla="*/ 357053 w 1581838"/>
              <a:gd name="connsiteY0-632" fmla="*/ 1118 h 1946976"/>
              <a:gd name="connsiteX1-633" fmla="*/ 553653 w 1581838"/>
              <a:gd name="connsiteY1-634" fmla="*/ 602876 h 1946976"/>
              <a:gd name="connsiteX2-635" fmla="*/ 359667 w 1581838"/>
              <a:gd name="connsiteY2-636" fmla="*/ 646744 h 1946976"/>
              <a:gd name="connsiteX3-637" fmla="*/ 973023 w 1581838"/>
              <a:gd name="connsiteY3-638" fmla="*/ 1528815 h 1946976"/>
              <a:gd name="connsiteX4-639" fmla="*/ 1158626 w 1581838"/>
              <a:gd name="connsiteY4-640" fmla="*/ 1311482 h 1946976"/>
              <a:gd name="connsiteX5-641" fmla="*/ 1574240 w 1581838"/>
              <a:gd name="connsiteY5-642" fmla="*/ 1699723 h 1946976"/>
              <a:gd name="connsiteX6-643" fmla="*/ 1023803 w 1581838"/>
              <a:gd name="connsiteY6-644" fmla="*/ 1919069 h 1946976"/>
              <a:gd name="connsiteX7-645" fmla="*/ 0 w 1581838"/>
              <a:gd name="connsiteY7-646" fmla="*/ 378903 h 1946976"/>
              <a:gd name="connsiteX8-647" fmla="*/ 357053 w 1581838"/>
              <a:gd name="connsiteY8-648" fmla="*/ 1118 h 1946976"/>
              <a:gd name="connsiteX0-649" fmla="*/ 357053 w 1581838"/>
              <a:gd name="connsiteY0-650" fmla="*/ 1118 h 1946976"/>
              <a:gd name="connsiteX1-651" fmla="*/ 553653 w 1581838"/>
              <a:gd name="connsiteY1-652" fmla="*/ 602876 h 1946976"/>
              <a:gd name="connsiteX2-653" fmla="*/ 359667 w 1581838"/>
              <a:gd name="connsiteY2-654" fmla="*/ 646744 h 1946976"/>
              <a:gd name="connsiteX3-655" fmla="*/ 973023 w 1581838"/>
              <a:gd name="connsiteY3-656" fmla="*/ 1528815 h 1946976"/>
              <a:gd name="connsiteX4-657" fmla="*/ 1158626 w 1581838"/>
              <a:gd name="connsiteY4-658" fmla="*/ 1311482 h 1946976"/>
              <a:gd name="connsiteX5-659" fmla="*/ 1574240 w 1581838"/>
              <a:gd name="connsiteY5-660" fmla="*/ 1699723 h 1946976"/>
              <a:gd name="connsiteX6-661" fmla="*/ 1023803 w 1581838"/>
              <a:gd name="connsiteY6-662" fmla="*/ 1919069 h 1946976"/>
              <a:gd name="connsiteX7-663" fmla="*/ 0 w 1581838"/>
              <a:gd name="connsiteY7-664" fmla="*/ 378903 h 1946976"/>
              <a:gd name="connsiteX8-665" fmla="*/ 357053 w 1581838"/>
              <a:gd name="connsiteY8-666" fmla="*/ 1118 h 1946976"/>
              <a:gd name="connsiteX0-667" fmla="*/ 357053 w 1581838"/>
              <a:gd name="connsiteY0-668" fmla="*/ 1118 h 1946976"/>
              <a:gd name="connsiteX1-669" fmla="*/ 553653 w 1581838"/>
              <a:gd name="connsiteY1-670" fmla="*/ 602876 h 1946976"/>
              <a:gd name="connsiteX2-671" fmla="*/ 359667 w 1581838"/>
              <a:gd name="connsiteY2-672" fmla="*/ 646744 h 1946976"/>
              <a:gd name="connsiteX3-673" fmla="*/ 973023 w 1581838"/>
              <a:gd name="connsiteY3-674" fmla="*/ 1528815 h 1946976"/>
              <a:gd name="connsiteX4-675" fmla="*/ 1158626 w 1581838"/>
              <a:gd name="connsiteY4-676" fmla="*/ 1311482 h 1946976"/>
              <a:gd name="connsiteX5-677" fmla="*/ 1574240 w 1581838"/>
              <a:gd name="connsiteY5-678" fmla="*/ 1699723 h 1946976"/>
              <a:gd name="connsiteX6-679" fmla="*/ 1023803 w 1581838"/>
              <a:gd name="connsiteY6-680" fmla="*/ 1919069 h 1946976"/>
              <a:gd name="connsiteX7-681" fmla="*/ 0 w 1581838"/>
              <a:gd name="connsiteY7-682" fmla="*/ 378903 h 1946976"/>
              <a:gd name="connsiteX8-683" fmla="*/ 357053 w 1581838"/>
              <a:gd name="connsiteY8-684" fmla="*/ 1118 h 1946976"/>
              <a:gd name="connsiteX0-685" fmla="*/ 333976 w 1558761"/>
              <a:gd name="connsiteY0-686" fmla="*/ 1118 h 1946976"/>
              <a:gd name="connsiteX1-687" fmla="*/ 530576 w 1558761"/>
              <a:gd name="connsiteY1-688" fmla="*/ 602876 h 1946976"/>
              <a:gd name="connsiteX2-689" fmla="*/ 336590 w 1558761"/>
              <a:gd name="connsiteY2-690" fmla="*/ 646744 h 1946976"/>
              <a:gd name="connsiteX3-691" fmla="*/ 949946 w 1558761"/>
              <a:gd name="connsiteY3-692" fmla="*/ 1528815 h 1946976"/>
              <a:gd name="connsiteX4-693" fmla="*/ 1135549 w 1558761"/>
              <a:gd name="connsiteY4-694" fmla="*/ 1311482 h 1946976"/>
              <a:gd name="connsiteX5-695" fmla="*/ 1551163 w 1558761"/>
              <a:gd name="connsiteY5-696" fmla="*/ 1699723 h 1946976"/>
              <a:gd name="connsiteX6-697" fmla="*/ 1000726 w 1558761"/>
              <a:gd name="connsiteY6-698" fmla="*/ 1919069 h 1946976"/>
              <a:gd name="connsiteX7-699" fmla="*/ 0 w 1558761"/>
              <a:gd name="connsiteY7-700" fmla="*/ 390441 h 1946976"/>
              <a:gd name="connsiteX8-701" fmla="*/ 333976 w 1558761"/>
              <a:gd name="connsiteY8-702" fmla="*/ 1118 h 1946976"/>
              <a:gd name="connsiteX0-703" fmla="*/ 335877 w 1560662"/>
              <a:gd name="connsiteY0-704" fmla="*/ 1118 h 1946976"/>
              <a:gd name="connsiteX1-705" fmla="*/ 532477 w 1560662"/>
              <a:gd name="connsiteY1-706" fmla="*/ 602876 h 1946976"/>
              <a:gd name="connsiteX2-707" fmla="*/ 338491 w 1560662"/>
              <a:gd name="connsiteY2-708" fmla="*/ 646744 h 1946976"/>
              <a:gd name="connsiteX3-709" fmla="*/ 951847 w 1560662"/>
              <a:gd name="connsiteY3-710" fmla="*/ 1528815 h 1946976"/>
              <a:gd name="connsiteX4-711" fmla="*/ 1137450 w 1560662"/>
              <a:gd name="connsiteY4-712" fmla="*/ 1311482 h 1946976"/>
              <a:gd name="connsiteX5-713" fmla="*/ 1553064 w 1560662"/>
              <a:gd name="connsiteY5-714" fmla="*/ 1699723 h 1946976"/>
              <a:gd name="connsiteX6-715" fmla="*/ 1002627 w 1560662"/>
              <a:gd name="connsiteY6-716" fmla="*/ 1919069 h 1946976"/>
              <a:gd name="connsiteX7-717" fmla="*/ 1901 w 1560662"/>
              <a:gd name="connsiteY7-718" fmla="*/ 390441 h 1946976"/>
              <a:gd name="connsiteX8-719" fmla="*/ 335877 w 1560662"/>
              <a:gd name="connsiteY8-720" fmla="*/ 1118 h 1946976"/>
              <a:gd name="connsiteX0-721" fmla="*/ 335877 w 1560662"/>
              <a:gd name="connsiteY0-722" fmla="*/ 1118 h 1946976"/>
              <a:gd name="connsiteX1-723" fmla="*/ 532477 w 1560662"/>
              <a:gd name="connsiteY1-724" fmla="*/ 602876 h 1946976"/>
              <a:gd name="connsiteX2-725" fmla="*/ 338491 w 1560662"/>
              <a:gd name="connsiteY2-726" fmla="*/ 646744 h 1946976"/>
              <a:gd name="connsiteX3-727" fmla="*/ 951847 w 1560662"/>
              <a:gd name="connsiteY3-728" fmla="*/ 1528815 h 1946976"/>
              <a:gd name="connsiteX4-729" fmla="*/ 1137450 w 1560662"/>
              <a:gd name="connsiteY4-730" fmla="*/ 1311482 h 1946976"/>
              <a:gd name="connsiteX5-731" fmla="*/ 1553064 w 1560662"/>
              <a:gd name="connsiteY5-732" fmla="*/ 1699723 h 1946976"/>
              <a:gd name="connsiteX6-733" fmla="*/ 1002627 w 1560662"/>
              <a:gd name="connsiteY6-734" fmla="*/ 1919069 h 1946976"/>
              <a:gd name="connsiteX7-735" fmla="*/ 1901 w 1560662"/>
              <a:gd name="connsiteY7-736" fmla="*/ 390441 h 1946976"/>
              <a:gd name="connsiteX8-737" fmla="*/ 335877 w 1560662"/>
              <a:gd name="connsiteY8-738" fmla="*/ 1118 h 1946976"/>
              <a:gd name="connsiteX0-739" fmla="*/ 335877 w 1560662"/>
              <a:gd name="connsiteY0-740" fmla="*/ 1118 h 1946976"/>
              <a:gd name="connsiteX1-741" fmla="*/ 532477 w 1560662"/>
              <a:gd name="connsiteY1-742" fmla="*/ 602876 h 1946976"/>
              <a:gd name="connsiteX2-743" fmla="*/ 338491 w 1560662"/>
              <a:gd name="connsiteY2-744" fmla="*/ 646744 h 1946976"/>
              <a:gd name="connsiteX3-745" fmla="*/ 951847 w 1560662"/>
              <a:gd name="connsiteY3-746" fmla="*/ 1528815 h 1946976"/>
              <a:gd name="connsiteX4-747" fmla="*/ 1137450 w 1560662"/>
              <a:gd name="connsiteY4-748" fmla="*/ 1311482 h 1946976"/>
              <a:gd name="connsiteX5-749" fmla="*/ 1553064 w 1560662"/>
              <a:gd name="connsiteY5-750" fmla="*/ 1699723 h 1946976"/>
              <a:gd name="connsiteX6-751" fmla="*/ 1002627 w 1560662"/>
              <a:gd name="connsiteY6-752" fmla="*/ 1919069 h 1946976"/>
              <a:gd name="connsiteX7-753" fmla="*/ 1901 w 1560662"/>
              <a:gd name="connsiteY7-754" fmla="*/ 390441 h 1946976"/>
              <a:gd name="connsiteX8-755" fmla="*/ 335877 w 1560662"/>
              <a:gd name="connsiteY8-756" fmla="*/ 1118 h 1946976"/>
              <a:gd name="connsiteX0-757" fmla="*/ 335877 w 1560662"/>
              <a:gd name="connsiteY0-758" fmla="*/ 1118 h 1946976"/>
              <a:gd name="connsiteX1-759" fmla="*/ 532477 w 1560662"/>
              <a:gd name="connsiteY1-760" fmla="*/ 602876 h 1946976"/>
              <a:gd name="connsiteX2-761" fmla="*/ 344260 w 1560662"/>
              <a:gd name="connsiteY2-762" fmla="*/ 655398 h 1946976"/>
              <a:gd name="connsiteX3-763" fmla="*/ 951847 w 1560662"/>
              <a:gd name="connsiteY3-764" fmla="*/ 1528815 h 1946976"/>
              <a:gd name="connsiteX4-765" fmla="*/ 1137450 w 1560662"/>
              <a:gd name="connsiteY4-766" fmla="*/ 1311482 h 1946976"/>
              <a:gd name="connsiteX5-767" fmla="*/ 1553064 w 1560662"/>
              <a:gd name="connsiteY5-768" fmla="*/ 1699723 h 1946976"/>
              <a:gd name="connsiteX6-769" fmla="*/ 1002627 w 1560662"/>
              <a:gd name="connsiteY6-770" fmla="*/ 1919069 h 1946976"/>
              <a:gd name="connsiteX7-771" fmla="*/ 1901 w 1560662"/>
              <a:gd name="connsiteY7-772" fmla="*/ 390441 h 1946976"/>
              <a:gd name="connsiteX8-773" fmla="*/ 335877 w 1560662"/>
              <a:gd name="connsiteY8-774" fmla="*/ 1118 h 1946976"/>
              <a:gd name="connsiteX0-775" fmla="*/ 335877 w 1560662"/>
              <a:gd name="connsiteY0-776" fmla="*/ 196 h 1946054"/>
              <a:gd name="connsiteX1-777" fmla="*/ 532477 w 1560662"/>
              <a:gd name="connsiteY1-778" fmla="*/ 601954 h 1946054"/>
              <a:gd name="connsiteX2-779" fmla="*/ 344260 w 1560662"/>
              <a:gd name="connsiteY2-780" fmla="*/ 654476 h 1946054"/>
              <a:gd name="connsiteX3-781" fmla="*/ 951847 w 1560662"/>
              <a:gd name="connsiteY3-782" fmla="*/ 1527893 h 1946054"/>
              <a:gd name="connsiteX4-783" fmla="*/ 1137450 w 1560662"/>
              <a:gd name="connsiteY4-784" fmla="*/ 1310560 h 1946054"/>
              <a:gd name="connsiteX5-785" fmla="*/ 1553064 w 1560662"/>
              <a:gd name="connsiteY5-786" fmla="*/ 1698801 h 1946054"/>
              <a:gd name="connsiteX6-787" fmla="*/ 1002627 w 1560662"/>
              <a:gd name="connsiteY6-788" fmla="*/ 1918147 h 1946054"/>
              <a:gd name="connsiteX7-789" fmla="*/ 1901 w 1560662"/>
              <a:gd name="connsiteY7-790" fmla="*/ 389519 h 1946054"/>
              <a:gd name="connsiteX8-791" fmla="*/ 335877 w 1560662"/>
              <a:gd name="connsiteY8-792" fmla="*/ 196 h 1946054"/>
              <a:gd name="connsiteX0-793" fmla="*/ 332898 w 1560662"/>
              <a:gd name="connsiteY0-794" fmla="*/ 199 h 1937121"/>
              <a:gd name="connsiteX1-795" fmla="*/ 532477 w 1560662"/>
              <a:gd name="connsiteY1-796" fmla="*/ 593021 h 1937121"/>
              <a:gd name="connsiteX2-797" fmla="*/ 344260 w 1560662"/>
              <a:gd name="connsiteY2-798" fmla="*/ 645543 h 1937121"/>
              <a:gd name="connsiteX3-799" fmla="*/ 951847 w 1560662"/>
              <a:gd name="connsiteY3-800" fmla="*/ 1518960 h 1937121"/>
              <a:gd name="connsiteX4-801" fmla="*/ 1137450 w 1560662"/>
              <a:gd name="connsiteY4-802" fmla="*/ 1301627 h 1937121"/>
              <a:gd name="connsiteX5-803" fmla="*/ 1553064 w 1560662"/>
              <a:gd name="connsiteY5-804" fmla="*/ 1689868 h 1937121"/>
              <a:gd name="connsiteX6-805" fmla="*/ 1002627 w 1560662"/>
              <a:gd name="connsiteY6-806" fmla="*/ 1909214 h 1937121"/>
              <a:gd name="connsiteX7-807" fmla="*/ 1901 w 1560662"/>
              <a:gd name="connsiteY7-808" fmla="*/ 380586 h 1937121"/>
              <a:gd name="connsiteX8-809" fmla="*/ 332898 w 1560662"/>
              <a:gd name="connsiteY8-810" fmla="*/ 199 h 1937121"/>
              <a:gd name="connsiteX0-811" fmla="*/ 332898 w 1560662"/>
              <a:gd name="connsiteY0-812" fmla="*/ 199 h 1937121"/>
              <a:gd name="connsiteX1-813" fmla="*/ 532477 w 1560662"/>
              <a:gd name="connsiteY1-814" fmla="*/ 593021 h 1937121"/>
              <a:gd name="connsiteX2-815" fmla="*/ 344260 w 1560662"/>
              <a:gd name="connsiteY2-816" fmla="*/ 645543 h 1937121"/>
              <a:gd name="connsiteX3-817" fmla="*/ 951847 w 1560662"/>
              <a:gd name="connsiteY3-818" fmla="*/ 1518960 h 1937121"/>
              <a:gd name="connsiteX4-819" fmla="*/ 1137450 w 1560662"/>
              <a:gd name="connsiteY4-820" fmla="*/ 1301627 h 1937121"/>
              <a:gd name="connsiteX5-821" fmla="*/ 1553064 w 1560662"/>
              <a:gd name="connsiteY5-822" fmla="*/ 1689868 h 1937121"/>
              <a:gd name="connsiteX6-823" fmla="*/ 1002627 w 1560662"/>
              <a:gd name="connsiteY6-824" fmla="*/ 1909214 h 1937121"/>
              <a:gd name="connsiteX7-825" fmla="*/ 1901 w 1560662"/>
              <a:gd name="connsiteY7-826" fmla="*/ 380586 h 1937121"/>
              <a:gd name="connsiteX8-827" fmla="*/ 332898 w 1560662"/>
              <a:gd name="connsiteY8-828" fmla="*/ 199 h 1937121"/>
              <a:gd name="connsiteX0-829" fmla="*/ 332898 w 1560662"/>
              <a:gd name="connsiteY0-830" fmla="*/ 199 h 1937121"/>
              <a:gd name="connsiteX1-831" fmla="*/ 532477 w 1560662"/>
              <a:gd name="connsiteY1-832" fmla="*/ 593021 h 1937121"/>
              <a:gd name="connsiteX2-833" fmla="*/ 344260 w 1560662"/>
              <a:gd name="connsiteY2-834" fmla="*/ 645543 h 1937121"/>
              <a:gd name="connsiteX3-835" fmla="*/ 951847 w 1560662"/>
              <a:gd name="connsiteY3-836" fmla="*/ 1518960 h 1937121"/>
              <a:gd name="connsiteX4-837" fmla="*/ 1137450 w 1560662"/>
              <a:gd name="connsiteY4-838" fmla="*/ 1301627 h 1937121"/>
              <a:gd name="connsiteX5-839" fmla="*/ 1553064 w 1560662"/>
              <a:gd name="connsiteY5-840" fmla="*/ 1689868 h 1937121"/>
              <a:gd name="connsiteX6-841" fmla="*/ 1002627 w 1560662"/>
              <a:gd name="connsiteY6-842" fmla="*/ 1909214 h 1937121"/>
              <a:gd name="connsiteX7-843" fmla="*/ 1901 w 1560662"/>
              <a:gd name="connsiteY7-844" fmla="*/ 380586 h 1937121"/>
              <a:gd name="connsiteX8-845" fmla="*/ 332898 w 1560662"/>
              <a:gd name="connsiteY8-846" fmla="*/ 199 h 1937121"/>
              <a:gd name="connsiteX0-847" fmla="*/ 332898 w 1565431"/>
              <a:gd name="connsiteY0-848" fmla="*/ 199 h 1937121"/>
              <a:gd name="connsiteX1-849" fmla="*/ 532477 w 1565431"/>
              <a:gd name="connsiteY1-850" fmla="*/ 593021 h 1937121"/>
              <a:gd name="connsiteX2-851" fmla="*/ 344260 w 1565431"/>
              <a:gd name="connsiteY2-852" fmla="*/ 645543 h 1937121"/>
              <a:gd name="connsiteX3-853" fmla="*/ 951847 w 1565431"/>
              <a:gd name="connsiteY3-854" fmla="*/ 1518960 h 1937121"/>
              <a:gd name="connsiteX4-855" fmla="*/ 1137450 w 1565431"/>
              <a:gd name="connsiteY4-856" fmla="*/ 1301627 h 1937121"/>
              <a:gd name="connsiteX5-857" fmla="*/ 1553064 w 1565431"/>
              <a:gd name="connsiteY5-858" fmla="*/ 1689868 h 1937121"/>
              <a:gd name="connsiteX6-859" fmla="*/ 1002627 w 1565431"/>
              <a:gd name="connsiteY6-860" fmla="*/ 1909214 h 1937121"/>
              <a:gd name="connsiteX7-861" fmla="*/ 1901 w 1565431"/>
              <a:gd name="connsiteY7-862" fmla="*/ 380586 h 1937121"/>
              <a:gd name="connsiteX8-863" fmla="*/ 332898 w 1565431"/>
              <a:gd name="connsiteY8-864" fmla="*/ 199 h 1937121"/>
              <a:gd name="connsiteX0-865" fmla="*/ 332898 w 1565431"/>
              <a:gd name="connsiteY0-866" fmla="*/ 199 h 1937121"/>
              <a:gd name="connsiteX1-867" fmla="*/ 532477 w 1565431"/>
              <a:gd name="connsiteY1-868" fmla="*/ 593021 h 1937121"/>
              <a:gd name="connsiteX2-869" fmla="*/ 344260 w 1565431"/>
              <a:gd name="connsiteY2-870" fmla="*/ 645543 h 1937121"/>
              <a:gd name="connsiteX3-871" fmla="*/ 951847 w 1565431"/>
              <a:gd name="connsiteY3-872" fmla="*/ 1518960 h 1937121"/>
              <a:gd name="connsiteX4-873" fmla="*/ 1137450 w 1565431"/>
              <a:gd name="connsiteY4-874" fmla="*/ 1301627 h 1937121"/>
              <a:gd name="connsiteX5-875" fmla="*/ 1553064 w 1565431"/>
              <a:gd name="connsiteY5-876" fmla="*/ 1689868 h 1937121"/>
              <a:gd name="connsiteX6-877" fmla="*/ 1002627 w 1565431"/>
              <a:gd name="connsiteY6-878" fmla="*/ 1909214 h 1937121"/>
              <a:gd name="connsiteX7-879" fmla="*/ 1901 w 1565431"/>
              <a:gd name="connsiteY7-880" fmla="*/ 380586 h 1937121"/>
              <a:gd name="connsiteX8-881" fmla="*/ 332898 w 1565431"/>
              <a:gd name="connsiteY8-882" fmla="*/ 199 h 19371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6" name="Rectangle 36"/>
          <p:cNvSpPr/>
          <p:nvPr/>
        </p:nvSpPr>
        <p:spPr>
          <a:xfrm>
            <a:off x="3468461" y="4907697"/>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7" name="Rounded Rectangle 27"/>
          <p:cNvSpPr/>
          <p:nvPr/>
        </p:nvSpPr>
        <p:spPr>
          <a:xfrm>
            <a:off x="6620176" y="1747528"/>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8" name="Rounded Rectangle 7"/>
          <p:cNvSpPr/>
          <p:nvPr/>
        </p:nvSpPr>
        <p:spPr>
          <a:xfrm>
            <a:off x="7561352" y="1714462"/>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69" name="Chord 15"/>
          <p:cNvSpPr/>
          <p:nvPr/>
        </p:nvSpPr>
        <p:spPr>
          <a:xfrm>
            <a:off x="9428361" y="1670870"/>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0" name="Rectangle 16"/>
          <p:cNvSpPr/>
          <p:nvPr/>
        </p:nvSpPr>
        <p:spPr>
          <a:xfrm>
            <a:off x="4397501" y="4950448"/>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1" name="Rounded Rectangle 6"/>
          <p:cNvSpPr/>
          <p:nvPr/>
        </p:nvSpPr>
        <p:spPr>
          <a:xfrm>
            <a:off x="3440793"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2" name="Rounded Rectangle 6"/>
          <p:cNvSpPr/>
          <p:nvPr/>
        </p:nvSpPr>
        <p:spPr>
          <a:xfrm>
            <a:off x="4348115"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3" name="Rounded Rectangle 6"/>
          <p:cNvSpPr/>
          <p:nvPr/>
        </p:nvSpPr>
        <p:spPr>
          <a:xfrm>
            <a:off x="5255437"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4" name="Rounded Rectangle 6"/>
          <p:cNvSpPr/>
          <p:nvPr/>
        </p:nvSpPr>
        <p:spPr>
          <a:xfrm>
            <a:off x="6162757" y="3949472"/>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5" name="Teardrop 6"/>
          <p:cNvSpPr/>
          <p:nvPr/>
        </p:nvSpPr>
        <p:spPr>
          <a:xfrm rot="8100000">
            <a:off x="9361414" y="3889184"/>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76" name="Donut 24"/>
          <p:cNvSpPr/>
          <p:nvPr/>
        </p:nvSpPr>
        <p:spPr>
          <a:xfrm>
            <a:off x="4077325" y="2743417"/>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p:cNvSpPr/>
          <p:nvPr/>
        </p:nvSpPr>
        <p:spPr>
          <a:xfrm>
            <a:off x="5037169" y="2742890"/>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p:cNvSpPr/>
          <p:nvPr/>
        </p:nvSpPr>
        <p:spPr>
          <a:xfrm>
            <a:off x="5740038" y="1707874"/>
            <a:ext cx="544275" cy="544275"/>
          </a:xfrm>
          <a:prstGeom prst="heart">
            <a:avLst/>
          </a:pr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p:cNvSpPr/>
          <p:nvPr/>
        </p:nvSpPr>
        <p:spPr>
          <a:xfrm>
            <a:off x="8605681" y="5883866"/>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p:cNvSpPr/>
          <p:nvPr/>
        </p:nvSpPr>
        <p:spPr>
          <a:xfrm>
            <a:off x="2546051" y="5938764"/>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p:cNvSpPr/>
          <p:nvPr/>
        </p:nvSpPr>
        <p:spPr>
          <a:xfrm>
            <a:off x="6968751" y="5883576"/>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p:cNvSpPr/>
          <p:nvPr/>
        </p:nvSpPr>
        <p:spPr>
          <a:xfrm>
            <a:off x="4266895" y="5915256"/>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p:cNvSpPr/>
          <p:nvPr/>
        </p:nvSpPr>
        <p:spPr>
          <a:xfrm>
            <a:off x="5243327" y="5852162"/>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p:cNvSpPr/>
          <p:nvPr/>
        </p:nvSpPr>
        <p:spPr>
          <a:xfrm rot="18900000">
            <a:off x="3508703" y="5897662"/>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p:cNvSpPr/>
          <p:nvPr/>
        </p:nvSpPr>
        <p:spPr>
          <a:xfrm>
            <a:off x="6107751" y="5848274"/>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p:cNvSpPr/>
          <p:nvPr/>
        </p:nvSpPr>
        <p:spPr>
          <a:xfrm>
            <a:off x="2759451" y="1649077"/>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1" fmla="*/ 280204 w 1489775"/>
              <a:gd name="connsiteY0-2" fmla="*/ 750754 h 3923699"/>
              <a:gd name="connsiteX1-3" fmla="*/ 1209570 w 1489775"/>
              <a:gd name="connsiteY1-4" fmla="*/ 750754 h 3923699"/>
              <a:gd name="connsiteX2-5" fmla="*/ 1489774 w 1489775"/>
              <a:gd name="connsiteY2-6" fmla="*/ 1030958 h 3923699"/>
              <a:gd name="connsiteX3-7" fmla="*/ 1489774 w 1489775"/>
              <a:gd name="connsiteY3-8" fmla="*/ 1293518 h 3923699"/>
              <a:gd name="connsiteX4-9" fmla="*/ 1489775 w 1489775"/>
              <a:gd name="connsiteY4-10" fmla="*/ 1293518 h 3923699"/>
              <a:gd name="connsiteX5-11" fmla="*/ 1489775 w 1489775"/>
              <a:gd name="connsiteY5-12" fmla="*/ 2063902 h 3923699"/>
              <a:gd name="connsiteX6-13" fmla="*/ 1345759 w 1489775"/>
              <a:gd name="connsiteY6-14" fmla="*/ 2207918 h 3923699"/>
              <a:gd name="connsiteX7-15" fmla="*/ 1201743 w 1489775"/>
              <a:gd name="connsiteY7-16" fmla="*/ 2063902 h 3923699"/>
              <a:gd name="connsiteX8-17" fmla="*/ 1201743 w 1489775"/>
              <a:gd name="connsiteY8-18" fmla="*/ 1390678 h 3923699"/>
              <a:gd name="connsiteX9-19" fmla="*/ 1158887 w 1489775"/>
              <a:gd name="connsiteY9-20" fmla="*/ 1390678 h 3923699"/>
              <a:gd name="connsiteX10-21" fmla="*/ 1151853 w 1489775"/>
              <a:gd name="connsiteY10-22" fmla="*/ 3743699 h 3923699"/>
              <a:gd name="connsiteX11-23" fmla="*/ 971853 w 1489775"/>
              <a:gd name="connsiteY11-24" fmla="*/ 3923699 h 3923699"/>
              <a:gd name="connsiteX12-25" fmla="*/ 791853 w 1489775"/>
              <a:gd name="connsiteY12-26" fmla="*/ 3743699 h 3923699"/>
              <a:gd name="connsiteX13-27" fmla="*/ 791853 w 1489775"/>
              <a:gd name="connsiteY13-28" fmla="*/ 2305078 h 3923699"/>
              <a:gd name="connsiteX14-29" fmla="*/ 683854 w 1489775"/>
              <a:gd name="connsiteY14-30" fmla="*/ 2305078 h 3923699"/>
              <a:gd name="connsiteX15-31" fmla="*/ 683854 w 1489775"/>
              <a:gd name="connsiteY15-32" fmla="*/ 3743698 h 3923699"/>
              <a:gd name="connsiteX16-33" fmla="*/ 503854 w 1489775"/>
              <a:gd name="connsiteY16-34" fmla="*/ 3923698 h 3923699"/>
              <a:gd name="connsiteX17-35" fmla="*/ 323854 w 1489775"/>
              <a:gd name="connsiteY17-36" fmla="*/ 3743698 h 3923699"/>
              <a:gd name="connsiteX18-37" fmla="*/ 323854 w 1489775"/>
              <a:gd name="connsiteY18-38" fmla="*/ 2238914 h 3923699"/>
              <a:gd name="connsiteX19-39" fmla="*/ 330887 w 1489775"/>
              <a:gd name="connsiteY19-40" fmla="*/ 2238914 h 3923699"/>
              <a:gd name="connsiteX20-41" fmla="*/ 330887 w 1489775"/>
              <a:gd name="connsiteY20-42" fmla="*/ 1390678 h 3923699"/>
              <a:gd name="connsiteX21-43" fmla="*/ 288033 w 1489775"/>
              <a:gd name="connsiteY21-44" fmla="*/ 1390678 h 3923699"/>
              <a:gd name="connsiteX22-45" fmla="*/ 288033 w 1489775"/>
              <a:gd name="connsiteY22-46" fmla="*/ 2063902 h 3923699"/>
              <a:gd name="connsiteX23-47" fmla="*/ 144017 w 1489775"/>
              <a:gd name="connsiteY23-48" fmla="*/ 2207918 h 3923699"/>
              <a:gd name="connsiteX24-49" fmla="*/ 1 w 1489775"/>
              <a:gd name="connsiteY24-50" fmla="*/ 2063902 h 3923699"/>
              <a:gd name="connsiteX25-51" fmla="*/ 1 w 1489775"/>
              <a:gd name="connsiteY25-52" fmla="*/ 1390678 h 3923699"/>
              <a:gd name="connsiteX26-53" fmla="*/ 0 w 1489775"/>
              <a:gd name="connsiteY26-54" fmla="*/ 1390678 h 3923699"/>
              <a:gd name="connsiteX27-55" fmla="*/ 0 w 1489775"/>
              <a:gd name="connsiteY27-56" fmla="*/ 1030958 h 3923699"/>
              <a:gd name="connsiteX28-57" fmla="*/ 280204 w 1489775"/>
              <a:gd name="connsiteY28-58" fmla="*/ 750754 h 3923699"/>
              <a:gd name="connsiteX29-59" fmla="*/ 744888 w 1489775"/>
              <a:gd name="connsiteY29-60" fmla="*/ 0 h 3923699"/>
              <a:gd name="connsiteX30-61" fmla="*/ 1082199 w 1489775"/>
              <a:gd name="connsiteY30-62" fmla="*/ 337311 h 3923699"/>
              <a:gd name="connsiteX31-63" fmla="*/ 744888 w 1489775"/>
              <a:gd name="connsiteY31-64" fmla="*/ 674622 h 3923699"/>
              <a:gd name="connsiteX32-65" fmla="*/ 407577 w 1489775"/>
              <a:gd name="connsiteY32-66" fmla="*/ 337311 h 3923699"/>
              <a:gd name="connsiteX33-67" fmla="*/ 744888 w 1489775"/>
              <a:gd name="connsiteY33-68" fmla="*/ 0 h 3923699"/>
              <a:gd name="connsiteX0-69" fmla="*/ 280204 w 1489775"/>
              <a:gd name="connsiteY0-70" fmla="*/ 750754 h 3923699"/>
              <a:gd name="connsiteX1-71" fmla="*/ 1209570 w 1489775"/>
              <a:gd name="connsiteY1-72" fmla="*/ 750754 h 3923699"/>
              <a:gd name="connsiteX2-73" fmla="*/ 1489774 w 1489775"/>
              <a:gd name="connsiteY2-74" fmla="*/ 1030958 h 3923699"/>
              <a:gd name="connsiteX3-75" fmla="*/ 1489774 w 1489775"/>
              <a:gd name="connsiteY3-76" fmla="*/ 1293518 h 3923699"/>
              <a:gd name="connsiteX4-77" fmla="*/ 1489775 w 1489775"/>
              <a:gd name="connsiteY4-78" fmla="*/ 1293518 h 3923699"/>
              <a:gd name="connsiteX5-79" fmla="*/ 1489775 w 1489775"/>
              <a:gd name="connsiteY5-80" fmla="*/ 2063902 h 3923699"/>
              <a:gd name="connsiteX6-81" fmla="*/ 1345759 w 1489775"/>
              <a:gd name="connsiteY6-82" fmla="*/ 2207918 h 3923699"/>
              <a:gd name="connsiteX7-83" fmla="*/ 1201743 w 1489775"/>
              <a:gd name="connsiteY7-84" fmla="*/ 2063902 h 3923699"/>
              <a:gd name="connsiteX8-85" fmla="*/ 1201743 w 1489775"/>
              <a:gd name="connsiteY8-86" fmla="*/ 1390678 h 3923699"/>
              <a:gd name="connsiteX9-87" fmla="*/ 1158887 w 1489775"/>
              <a:gd name="connsiteY9-88" fmla="*/ 1390678 h 3923699"/>
              <a:gd name="connsiteX10-89" fmla="*/ 1151853 w 1489775"/>
              <a:gd name="connsiteY10-90" fmla="*/ 3743699 h 3923699"/>
              <a:gd name="connsiteX11-91" fmla="*/ 971853 w 1489775"/>
              <a:gd name="connsiteY11-92" fmla="*/ 3923699 h 3923699"/>
              <a:gd name="connsiteX12-93" fmla="*/ 791853 w 1489775"/>
              <a:gd name="connsiteY12-94" fmla="*/ 3743699 h 3923699"/>
              <a:gd name="connsiteX13-95" fmla="*/ 791853 w 1489775"/>
              <a:gd name="connsiteY13-96" fmla="*/ 2305078 h 3923699"/>
              <a:gd name="connsiteX14-97" fmla="*/ 683854 w 1489775"/>
              <a:gd name="connsiteY14-98" fmla="*/ 2305078 h 3923699"/>
              <a:gd name="connsiteX15-99" fmla="*/ 683854 w 1489775"/>
              <a:gd name="connsiteY15-100" fmla="*/ 3743698 h 3923699"/>
              <a:gd name="connsiteX16-101" fmla="*/ 503854 w 1489775"/>
              <a:gd name="connsiteY16-102" fmla="*/ 3923698 h 3923699"/>
              <a:gd name="connsiteX17-103" fmla="*/ 323854 w 1489775"/>
              <a:gd name="connsiteY17-104" fmla="*/ 3743698 h 3923699"/>
              <a:gd name="connsiteX18-105" fmla="*/ 323854 w 1489775"/>
              <a:gd name="connsiteY18-106" fmla="*/ 2238914 h 3923699"/>
              <a:gd name="connsiteX19-107" fmla="*/ 330887 w 1489775"/>
              <a:gd name="connsiteY19-108" fmla="*/ 1390678 h 3923699"/>
              <a:gd name="connsiteX20-109" fmla="*/ 288033 w 1489775"/>
              <a:gd name="connsiteY20-110" fmla="*/ 1390678 h 3923699"/>
              <a:gd name="connsiteX21-111" fmla="*/ 288033 w 1489775"/>
              <a:gd name="connsiteY21-112" fmla="*/ 2063902 h 3923699"/>
              <a:gd name="connsiteX22-113" fmla="*/ 144017 w 1489775"/>
              <a:gd name="connsiteY22-114" fmla="*/ 2207918 h 3923699"/>
              <a:gd name="connsiteX23-115" fmla="*/ 1 w 1489775"/>
              <a:gd name="connsiteY23-116" fmla="*/ 2063902 h 3923699"/>
              <a:gd name="connsiteX24-117" fmla="*/ 1 w 1489775"/>
              <a:gd name="connsiteY24-118" fmla="*/ 1390678 h 3923699"/>
              <a:gd name="connsiteX25-119" fmla="*/ 0 w 1489775"/>
              <a:gd name="connsiteY25-120" fmla="*/ 1390678 h 3923699"/>
              <a:gd name="connsiteX26-121" fmla="*/ 0 w 1489775"/>
              <a:gd name="connsiteY26-122" fmla="*/ 1030958 h 3923699"/>
              <a:gd name="connsiteX27-123" fmla="*/ 280204 w 1489775"/>
              <a:gd name="connsiteY27-124" fmla="*/ 750754 h 3923699"/>
              <a:gd name="connsiteX28-125" fmla="*/ 744888 w 1489775"/>
              <a:gd name="connsiteY28-126" fmla="*/ 0 h 3923699"/>
              <a:gd name="connsiteX29-127" fmla="*/ 1082199 w 1489775"/>
              <a:gd name="connsiteY29-128" fmla="*/ 337311 h 3923699"/>
              <a:gd name="connsiteX30-129" fmla="*/ 744888 w 1489775"/>
              <a:gd name="connsiteY30-130" fmla="*/ 674622 h 3923699"/>
              <a:gd name="connsiteX31-131" fmla="*/ 407577 w 1489775"/>
              <a:gd name="connsiteY31-132" fmla="*/ 337311 h 3923699"/>
              <a:gd name="connsiteX32-133" fmla="*/ 744888 w 1489775"/>
              <a:gd name="connsiteY32-134" fmla="*/ 0 h 3923699"/>
              <a:gd name="connsiteX0-135" fmla="*/ 280204 w 1489775"/>
              <a:gd name="connsiteY0-136" fmla="*/ 750754 h 3923699"/>
              <a:gd name="connsiteX1-137" fmla="*/ 1209570 w 1489775"/>
              <a:gd name="connsiteY1-138" fmla="*/ 750754 h 3923699"/>
              <a:gd name="connsiteX2-139" fmla="*/ 1489774 w 1489775"/>
              <a:gd name="connsiteY2-140" fmla="*/ 1030958 h 3923699"/>
              <a:gd name="connsiteX3-141" fmla="*/ 1489774 w 1489775"/>
              <a:gd name="connsiteY3-142" fmla="*/ 1293518 h 3923699"/>
              <a:gd name="connsiteX4-143" fmla="*/ 1489775 w 1489775"/>
              <a:gd name="connsiteY4-144" fmla="*/ 1293518 h 3923699"/>
              <a:gd name="connsiteX5-145" fmla="*/ 1489775 w 1489775"/>
              <a:gd name="connsiteY5-146" fmla="*/ 2063902 h 3923699"/>
              <a:gd name="connsiteX6-147" fmla="*/ 1345759 w 1489775"/>
              <a:gd name="connsiteY6-148" fmla="*/ 2207918 h 3923699"/>
              <a:gd name="connsiteX7-149" fmla="*/ 1201743 w 1489775"/>
              <a:gd name="connsiteY7-150" fmla="*/ 2063902 h 3923699"/>
              <a:gd name="connsiteX8-151" fmla="*/ 1201743 w 1489775"/>
              <a:gd name="connsiteY8-152" fmla="*/ 1390678 h 3923699"/>
              <a:gd name="connsiteX9-153" fmla="*/ 1158887 w 1489775"/>
              <a:gd name="connsiteY9-154" fmla="*/ 1390678 h 3923699"/>
              <a:gd name="connsiteX10-155" fmla="*/ 1151853 w 1489775"/>
              <a:gd name="connsiteY10-156" fmla="*/ 3743699 h 3923699"/>
              <a:gd name="connsiteX11-157" fmla="*/ 971853 w 1489775"/>
              <a:gd name="connsiteY11-158" fmla="*/ 3923699 h 3923699"/>
              <a:gd name="connsiteX12-159" fmla="*/ 791853 w 1489775"/>
              <a:gd name="connsiteY12-160" fmla="*/ 3743699 h 3923699"/>
              <a:gd name="connsiteX13-161" fmla="*/ 791853 w 1489775"/>
              <a:gd name="connsiteY13-162" fmla="*/ 2305078 h 3923699"/>
              <a:gd name="connsiteX14-163" fmla="*/ 683854 w 1489775"/>
              <a:gd name="connsiteY14-164" fmla="*/ 2305078 h 3923699"/>
              <a:gd name="connsiteX15-165" fmla="*/ 683854 w 1489775"/>
              <a:gd name="connsiteY15-166" fmla="*/ 3743698 h 3923699"/>
              <a:gd name="connsiteX16-167" fmla="*/ 503854 w 1489775"/>
              <a:gd name="connsiteY16-168" fmla="*/ 3923698 h 3923699"/>
              <a:gd name="connsiteX17-169" fmla="*/ 323854 w 1489775"/>
              <a:gd name="connsiteY17-170" fmla="*/ 3743698 h 3923699"/>
              <a:gd name="connsiteX18-171" fmla="*/ 330887 w 1489775"/>
              <a:gd name="connsiteY18-172" fmla="*/ 1390678 h 3923699"/>
              <a:gd name="connsiteX19-173" fmla="*/ 288033 w 1489775"/>
              <a:gd name="connsiteY19-174" fmla="*/ 1390678 h 3923699"/>
              <a:gd name="connsiteX20-175" fmla="*/ 288033 w 1489775"/>
              <a:gd name="connsiteY20-176" fmla="*/ 2063902 h 3923699"/>
              <a:gd name="connsiteX21-177" fmla="*/ 144017 w 1489775"/>
              <a:gd name="connsiteY21-178" fmla="*/ 2207918 h 3923699"/>
              <a:gd name="connsiteX22-179" fmla="*/ 1 w 1489775"/>
              <a:gd name="connsiteY22-180" fmla="*/ 2063902 h 3923699"/>
              <a:gd name="connsiteX23-181" fmla="*/ 1 w 1489775"/>
              <a:gd name="connsiteY23-182" fmla="*/ 1390678 h 3923699"/>
              <a:gd name="connsiteX24-183" fmla="*/ 0 w 1489775"/>
              <a:gd name="connsiteY24-184" fmla="*/ 1390678 h 3923699"/>
              <a:gd name="connsiteX25-185" fmla="*/ 0 w 1489775"/>
              <a:gd name="connsiteY25-186" fmla="*/ 1030958 h 3923699"/>
              <a:gd name="connsiteX26-187" fmla="*/ 280204 w 1489775"/>
              <a:gd name="connsiteY26-188" fmla="*/ 750754 h 3923699"/>
              <a:gd name="connsiteX27-189" fmla="*/ 744888 w 1489775"/>
              <a:gd name="connsiteY27-190" fmla="*/ 0 h 3923699"/>
              <a:gd name="connsiteX28-191" fmla="*/ 1082199 w 1489775"/>
              <a:gd name="connsiteY28-192" fmla="*/ 337311 h 3923699"/>
              <a:gd name="connsiteX29-193" fmla="*/ 744888 w 1489775"/>
              <a:gd name="connsiteY29-194" fmla="*/ 674622 h 3923699"/>
              <a:gd name="connsiteX30-195" fmla="*/ 407577 w 1489775"/>
              <a:gd name="connsiteY30-196" fmla="*/ 337311 h 3923699"/>
              <a:gd name="connsiteX31-197" fmla="*/ 744888 w 1489775"/>
              <a:gd name="connsiteY31-198" fmla="*/ 0 h 39236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p:cNvSpPr/>
          <p:nvPr/>
        </p:nvSpPr>
        <p:spPr>
          <a:xfrm rot="10800000">
            <a:off x="3346614" y="1646021"/>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1" fmla="*/ 1228565 w 1856332"/>
              <a:gd name="connsiteY0-2" fmla="*/ 3214674 h 3959924"/>
              <a:gd name="connsiteX1-3" fmla="*/ 622681 w 1856332"/>
              <a:gd name="connsiteY1-4" fmla="*/ 3214674 h 3959924"/>
              <a:gd name="connsiteX2-5" fmla="*/ 466697 w 1856332"/>
              <a:gd name="connsiteY2-6" fmla="*/ 3144149 h 3959924"/>
              <a:gd name="connsiteX3-7" fmla="*/ 8303 w 1856332"/>
              <a:gd name="connsiteY3-8" fmla="*/ 1942070 h 3959924"/>
              <a:gd name="connsiteX4-9" fmla="*/ 81139 w 1856332"/>
              <a:gd name="connsiteY4-10" fmla="*/ 1779444 h 3959924"/>
              <a:gd name="connsiteX5-11" fmla="*/ 243764 w 1856332"/>
              <a:gd name="connsiteY5-12" fmla="*/ 1852280 h 3959924"/>
              <a:gd name="connsiteX6-13" fmla="*/ 504770 w 1856332"/>
              <a:gd name="connsiteY6-14" fmla="*/ 2536736 h 3959924"/>
              <a:gd name="connsiteX7-15" fmla="*/ 555637 w 1856332"/>
              <a:gd name="connsiteY7-16" fmla="*/ 2536736 h 3959924"/>
              <a:gd name="connsiteX8-17" fmla="*/ 226299 w 1856332"/>
              <a:gd name="connsiteY8-18" fmla="*/ 1210417 h 3959924"/>
              <a:gd name="connsiteX9-19" fmla="*/ 551784 w 1856332"/>
              <a:gd name="connsiteY9-20" fmla="*/ 1210417 h 3959924"/>
              <a:gd name="connsiteX10-21" fmla="*/ 551784 w 1856332"/>
              <a:gd name="connsiteY10-22" fmla="*/ 168335 h 3959924"/>
              <a:gd name="connsiteX11-23" fmla="*/ 720119 w 1856332"/>
              <a:gd name="connsiteY11-24" fmla="*/ 0 h 3959924"/>
              <a:gd name="connsiteX12-25" fmla="*/ 888454 w 1856332"/>
              <a:gd name="connsiteY12-26" fmla="*/ 168335 h 3959924"/>
              <a:gd name="connsiteX13-27" fmla="*/ 888454 w 1856332"/>
              <a:gd name="connsiteY13-28" fmla="*/ 1210417 h 3959924"/>
              <a:gd name="connsiteX14-29" fmla="*/ 968040 w 1856332"/>
              <a:gd name="connsiteY14-30" fmla="*/ 1210417 h 3959924"/>
              <a:gd name="connsiteX15-31" fmla="*/ 968040 w 1856332"/>
              <a:gd name="connsiteY15-32" fmla="*/ 168335 h 3959924"/>
              <a:gd name="connsiteX16-33" fmla="*/ 1136375 w 1856332"/>
              <a:gd name="connsiteY16-34" fmla="*/ 0 h 3959924"/>
              <a:gd name="connsiteX17-35" fmla="*/ 1304710 w 1856332"/>
              <a:gd name="connsiteY17-36" fmla="*/ 168335 h 3959924"/>
              <a:gd name="connsiteX18-37" fmla="*/ 1304710 w 1856332"/>
              <a:gd name="connsiteY18-38" fmla="*/ 1210417 h 3959924"/>
              <a:gd name="connsiteX19-39" fmla="*/ 1631589 w 1856332"/>
              <a:gd name="connsiteY19-40" fmla="*/ 1210417 h 3959924"/>
              <a:gd name="connsiteX20-41" fmla="*/ 1302251 w 1856332"/>
              <a:gd name="connsiteY20-42" fmla="*/ 2536736 h 3959924"/>
              <a:gd name="connsiteX21-43" fmla="*/ 1351562 w 1856332"/>
              <a:gd name="connsiteY21-44" fmla="*/ 2536736 h 3959924"/>
              <a:gd name="connsiteX22-45" fmla="*/ 1612568 w 1856332"/>
              <a:gd name="connsiteY22-46" fmla="*/ 1852280 h 3959924"/>
              <a:gd name="connsiteX23-47" fmla="*/ 1775193 w 1856332"/>
              <a:gd name="connsiteY23-48" fmla="*/ 1779444 h 3959924"/>
              <a:gd name="connsiteX24-49" fmla="*/ 1848029 w 1856332"/>
              <a:gd name="connsiteY24-50" fmla="*/ 1942070 h 3959924"/>
              <a:gd name="connsiteX25-51" fmla="*/ 1389635 w 1856332"/>
              <a:gd name="connsiteY25-52" fmla="*/ 3144149 h 3959924"/>
              <a:gd name="connsiteX26-53" fmla="*/ 1344732 w 1856332"/>
              <a:gd name="connsiteY26-54" fmla="*/ 3176282 h 3959924"/>
              <a:gd name="connsiteX27-55" fmla="*/ 1228565 w 1856332"/>
              <a:gd name="connsiteY27-56" fmla="*/ 3214674 h 3959924"/>
              <a:gd name="connsiteX28-57" fmla="*/ 925623 w 1856332"/>
              <a:gd name="connsiteY28-58" fmla="*/ 3959924 h 3959924"/>
              <a:gd name="connsiteX29-59" fmla="*/ 601623 w 1856332"/>
              <a:gd name="connsiteY29-60" fmla="*/ 3635924 h 3959924"/>
              <a:gd name="connsiteX30-61" fmla="*/ 925623 w 1856332"/>
              <a:gd name="connsiteY30-62" fmla="*/ 3311924 h 3959924"/>
              <a:gd name="connsiteX31-63" fmla="*/ 1249623 w 1856332"/>
              <a:gd name="connsiteY31-64" fmla="*/ 3635924 h 3959924"/>
              <a:gd name="connsiteX32-65" fmla="*/ 925623 w 1856332"/>
              <a:gd name="connsiteY32-66" fmla="*/ 3959924 h 3959924"/>
              <a:gd name="connsiteX0-67" fmla="*/ 1228565 w 1856332"/>
              <a:gd name="connsiteY0-68" fmla="*/ 3214674 h 3959924"/>
              <a:gd name="connsiteX1-69" fmla="*/ 622681 w 1856332"/>
              <a:gd name="connsiteY1-70" fmla="*/ 3214674 h 3959924"/>
              <a:gd name="connsiteX2-71" fmla="*/ 466697 w 1856332"/>
              <a:gd name="connsiteY2-72" fmla="*/ 3144149 h 3959924"/>
              <a:gd name="connsiteX3-73" fmla="*/ 8303 w 1856332"/>
              <a:gd name="connsiteY3-74" fmla="*/ 1942070 h 3959924"/>
              <a:gd name="connsiteX4-75" fmla="*/ 81139 w 1856332"/>
              <a:gd name="connsiteY4-76" fmla="*/ 1779444 h 3959924"/>
              <a:gd name="connsiteX5-77" fmla="*/ 243764 w 1856332"/>
              <a:gd name="connsiteY5-78" fmla="*/ 1852280 h 3959924"/>
              <a:gd name="connsiteX6-79" fmla="*/ 504770 w 1856332"/>
              <a:gd name="connsiteY6-80" fmla="*/ 2536736 h 3959924"/>
              <a:gd name="connsiteX7-81" fmla="*/ 555637 w 1856332"/>
              <a:gd name="connsiteY7-82" fmla="*/ 2536736 h 3959924"/>
              <a:gd name="connsiteX8-83" fmla="*/ 226299 w 1856332"/>
              <a:gd name="connsiteY8-84" fmla="*/ 1210417 h 3959924"/>
              <a:gd name="connsiteX9-85" fmla="*/ 551784 w 1856332"/>
              <a:gd name="connsiteY9-86" fmla="*/ 1210417 h 3959924"/>
              <a:gd name="connsiteX10-87" fmla="*/ 551784 w 1856332"/>
              <a:gd name="connsiteY10-88" fmla="*/ 168335 h 3959924"/>
              <a:gd name="connsiteX11-89" fmla="*/ 720119 w 1856332"/>
              <a:gd name="connsiteY11-90" fmla="*/ 0 h 3959924"/>
              <a:gd name="connsiteX12-91" fmla="*/ 888454 w 1856332"/>
              <a:gd name="connsiteY12-92" fmla="*/ 168335 h 3959924"/>
              <a:gd name="connsiteX13-93" fmla="*/ 888454 w 1856332"/>
              <a:gd name="connsiteY13-94" fmla="*/ 1210417 h 3959924"/>
              <a:gd name="connsiteX14-95" fmla="*/ 968040 w 1856332"/>
              <a:gd name="connsiteY14-96" fmla="*/ 1210417 h 3959924"/>
              <a:gd name="connsiteX15-97" fmla="*/ 968040 w 1856332"/>
              <a:gd name="connsiteY15-98" fmla="*/ 168335 h 3959924"/>
              <a:gd name="connsiteX16-99" fmla="*/ 1136375 w 1856332"/>
              <a:gd name="connsiteY16-100" fmla="*/ 0 h 3959924"/>
              <a:gd name="connsiteX17-101" fmla="*/ 1304710 w 1856332"/>
              <a:gd name="connsiteY17-102" fmla="*/ 168335 h 3959924"/>
              <a:gd name="connsiteX18-103" fmla="*/ 1304710 w 1856332"/>
              <a:gd name="connsiteY18-104" fmla="*/ 1210417 h 3959924"/>
              <a:gd name="connsiteX19-105" fmla="*/ 1631589 w 1856332"/>
              <a:gd name="connsiteY19-106" fmla="*/ 1210417 h 3959924"/>
              <a:gd name="connsiteX20-107" fmla="*/ 1302251 w 1856332"/>
              <a:gd name="connsiteY20-108" fmla="*/ 2536736 h 3959924"/>
              <a:gd name="connsiteX21-109" fmla="*/ 1351562 w 1856332"/>
              <a:gd name="connsiteY21-110" fmla="*/ 2536736 h 3959924"/>
              <a:gd name="connsiteX22-111" fmla="*/ 1612568 w 1856332"/>
              <a:gd name="connsiteY22-112" fmla="*/ 1852280 h 3959924"/>
              <a:gd name="connsiteX23-113" fmla="*/ 1775193 w 1856332"/>
              <a:gd name="connsiteY23-114" fmla="*/ 1779444 h 3959924"/>
              <a:gd name="connsiteX24-115" fmla="*/ 1848029 w 1856332"/>
              <a:gd name="connsiteY24-116" fmla="*/ 1942070 h 3959924"/>
              <a:gd name="connsiteX25-117" fmla="*/ 1389635 w 1856332"/>
              <a:gd name="connsiteY25-118" fmla="*/ 3144149 h 3959924"/>
              <a:gd name="connsiteX26-119" fmla="*/ 1344732 w 1856332"/>
              <a:gd name="connsiteY26-120" fmla="*/ 3176282 h 3959924"/>
              <a:gd name="connsiteX27-121" fmla="*/ 1228565 w 1856332"/>
              <a:gd name="connsiteY27-122" fmla="*/ 3214674 h 3959924"/>
              <a:gd name="connsiteX28-123" fmla="*/ 925623 w 1856332"/>
              <a:gd name="connsiteY28-124" fmla="*/ 3959924 h 3959924"/>
              <a:gd name="connsiteX29-125" fmla="*/ 601623 w 1856332"/>
              <a:gd name="connsiteY29-126" fmla="*/ 3635924 h 3959924"/>
              <a:gd name="connsiteX30-127" fmla="*/ 925623 w 1856332"/>
              <a:gd name="connsiteY30-128" fmla="*/ 3311924 h 3959924"/>
              <a:gd name="connsiteX31-129" fmla="*/ 1249623 w 1856332"/>
              <a:gd name="connsiteY31-130" fmla="*/ 3635924 h 3959924"/>
              <a:gd name="connsiteX32-131" fmla="*/ 925623 w 1856332"/>
              <a:gd name="connsiteY32-132" fmla="*/ 3959924 h 3959924"/>
              <a:gd name="connsiteX0-133" fmla="*/ 1228565 w 1856332"/>
              <a:gd name="connsiteY0-134" fmla="*/ 3214674 h 3959924"/>
              <a:gd name="connsiteX1-135" fmla="*/ 622681 w 1856332"/>
              <a:gd name="connsiteY1-136" fmla="*/ 3214674 h 3959924"/>
              <a:gd name="connsiteX2-137" fmla="*/ 466697 w 1856332"/>
              <a:gd name="connsiteY2-138" fmla="*/ 3144149 h 3959924"/>
              <a:gd name="connsiteX3-139" fmla="*/ 8303 w 1856332"/>
              <a:gd name="connsiteY3-140" fmla="*/ 1942070 h 3959924"/>
              <a:gd name="connsiteX4-141" fmla="*/ 81139 w 1856332"/>
              <a:gd name="connsiteY4-142" fmla="*/ 1779444 h 3959924"/>
              <a:gd name="connsiteX5-143" fmla="*/ 243764 w 1856332"/>
              <a:gd name="connsiteY5-144" fmla="*/ 1852280 h 3959924"/>
              <a:gd name="connsiteX6-145" fmla="*/ 504770 w 1856332"/>
              <a:gd name="connsiteY6-146" fmla="*/ 2536736 h 3959924"/>
              <a:gd name="connsiteX7-147" fmla="*/ 555637 w 1856332"/>
              <a:gd name="connsiteY7-148" fmla="*/ 2536736 h 3959924"/>
              <a:gd name="connsiteX8-149" fmla="*/ 226299 w 1856332"/>
              <a:gd name="connsiteY8-150" fmla="*/ 1210417 h 3959924"/>
              <a:gd name="connsiteX9-151" fmla="*/ 551784 w 1856332"/>
              <a:gd name="connsiteY9-152" fmla="*/ 1210417 h 3959924"/>
              <a:gd name="connsiteX10-153" fmla="*/ 551784 w 1856332"/>
              <a:gd name="connsiteY10-154" fmla="*/ 168335 h 3959924"/>
              <a:gd name="connsiteX11-155" fmla="*/ 720119 w 1856332"/>
              <a:gd name="connsiteY11-156" fmla="*/ 0 h 3959924"/>
              <a:gd name="connsiteX12-157" fmla="*/ 888454 w 1856332"/>
              <a:gd name="connsiteY12-158" fmla="*/ 168335 h 3959924"/>
              <a:gd name="connsiteX13-159" fmla="*/ 888454 w 1856332"/>
              <a:gd name="connsiteY13-160" fmla="*/ 1210417 h 3959924"/>
              <a:gd name="connsiteX14-161" fmla="*/ 968040 w 1856332"/>
              <a:gd name="connsiteY14-162" fmla="*/ 1210417 h 3959924"/>
              <a:gd name="connsiteX15-163" fmla="*/ 968040 w 1856332"/>
              <a:gd name="connsiteY15-164" fmla="*/ 168335 h 3959924"/>
              <a:gd name="connsiteX16-165" fmla="*/ 1136375 w 1856332"/>
              <a:gd name="connsiteY16-166" fmla="*/ 0 h 3959924"/>
              <a:gd name="connsiteX17-167" fmla="*/ 1304710 w 1856332"/>
              <a:gd name="connsiteY17-168" fmla="*/ 168335 h 3959924"/>
              <a:gd name="connsiteX18-169" fmla="*/ 1304710 w 1856332"/>
              <a:gd name="connsiteY18-170" fmla="*/ 1210417 h 3959924"/>
              <a:gd name="connsiteX19-171" fmla="*/ 1631589 w 1856332"/>
              <a:gd name="connsiteY19-172" fmla="*/ 1210417 h 3959924"/>
              <a:gd name="connsiteX20-173" fmla="*/ 1302251 w 1856332"/>
              <a:gd name="connsiteY20-174" fmla="*/ 2536736 h 3959924"/>
              <a:gd name="connsiteX21-175" fmla="*/ 1351562 w 1856332"/>
              <a:gd name="connsiteY21-176" fmla="*/ 2536736 h 3959924"/>
              <a:gd name="connsiteX22-177" fmla="*/ 1612568 w 1856332"/>
              <a:gd name="connsiteY22-178" fmla="*/ 1852280 h 3959924"/>
              <a:gd name="connsiteX23-179" fmla="*/ 1775193 w 1856332"/>
              <a:gd name="connsiteY23-180" fmla="*/ 1779444 h 3959924"/>
              <a:gd name="connsiteX24-181" fmla="*/ 1848029 w 1856332"/>
              <a:gd name="connsiteY24-182" fmla="*/ 1942070 h 3959924"/>
              <a:gd name="connsiteX25-183" fmla="*/ 1389635 w 1856332"/>
              <a:gd name="connsiteY25-184" fmla="*/ 3144149 h 3959924"/>
              <a:gd name="connsiteX26-185" fmla="*/ 1228565 w 1856332"/>
              <a:gd name="connsiteY26-186" fmla="*/ 3214674 h 3959924"/>
              <a:gd name="connsiteX27-187" fmla="*/ 925623 w 1856332"/>
              <a:gd name="connsiteY27-188" fmla="*/ 3959924 h 3959924"/>
              <a:gd name="connsiteX28-189" fmla="*/ 601623 w 1856332"/>
              <a:gd name="connsiteY28-190" fmla="*/ 3635924 h 3959924"/>
              <a:gd name="connsiteX29-191" fmla="*/ 925623 w 1856332"/>
              <a:gd name="connsiteY29-192" fmla="*/ 3311924 h 3959924"/>
              <a:gd name="connsiteX30-193" fmla="*/ 1249623 w 1856332"/>
              <a:gd name="connsiteY30-194" fmla="*/ 3635924 h 3959924"/>
              <a:gd name="connsiteX31-195" fmla="*/ 925623 w 1856332"/>
              <a:gd name="connsiteY31-196" fmla="*/ 3959924 h 3959924"/>
              <a:gd name="connsiteX0-197" fmla="*/ 1228565 w 1856332"/>
              <a:gd name="connsiteY0-198" fmla="*/ 3214674 h 3959924"/>
              <a:gd name="connsiteX1-199" fmla="*/ 622681 w 1856332"/>
              <a:gd name="connsiteY1-200" fmla="*/ 3214674 h 3959924"/>
              <a:gd name="connsiteX2-201" fmla="*/ 466697 w 1856332"/>
              <a:gd name="connsiteY2-202" fmla="*/ 3144149 h 3959924"/>
              <a:gd name="connsiteX3-203" fmla="*/ 8303 w 1856332"/>
              <a:gd name="connsiteY3-204" fmla="*/ 1942070 h 3959924"/>
              <a:gd name="connsiteX4-205" fmla="*/ 81139 w 1856332"/>
              <a:gd name="connsiteY4-206" fmla="*/ 1779444 h 3959924"/>
              <a:gd name="connsiteX5-207" fmla="*/ 243764 w 1856332"/>
              <a:gd name="connsiteY5-208" fmla="*/ 1852280 h 3959924"/>
              <a:gd name="connsiteX6-209" fmla="*/ 504770 w 1856332"/>
              <a:gd name="connsiteY6-210" fmla="*/ 2536736 h 3959924"/>
              <a:gd name="connsiteX7-211" fmla="*/ 555637 w 1856332"/>
              <a:gd name="connsiteY7-212" fmla="*/ 2536736 h 3959924"/>
              <a:gd name="connsiteX8-213" fmla="*/ 226299 w 1856332"/>
              <a:gd name="connsiteY8-214" fmla="*/ 1210417 h 3959924"/>
              <a:gd name="connsiteX9-215" fmla="*/ 551784 w 1856332"/>
              <a:gd name="connsiteY9-216" fmla="*/ 1210417 h 3959924"/>
              <a:gd name="connsiteX10-217" fmla="*/ 551784 w 1856332"/>
              <a:gd name="connsiteY10-218" fmla="*/ 168335 h 3959924"/>
              <a:gd name="connsiteX11-219" fmla="*/ 720119 w 1856332"/>
              <a:gd name="connsiteY11-220" fmla="*/ 0 h 3959924"/>
              <a:gd name="connsiteX12-221" fmla="*/ 888454 w 1856332"/>
              <a:gd name="connsiteY12-222" fmla="*/ 168335 h 3959924"/>
              <a:gd name="connsiteX13-223" fmla="*/ 888454 w 1856332"/>
              <a:gd name="connsiteY13-224" fmla="*/ 1210417 h 3959924"/>
              <a:gd name="connsiteX14-225" fmla="*/ 968040 w 1856332"/>
              <a:gd name="connsiteY14-226" fmla="*/ 1210417 h 3959924"/>
              <a:gd name="connsiteX15-227" fmla="*/ 968040 w 1856332"/>
              <a:gd name="connsiteY15-228" fmla="*/ 168335 h 3959924"/>
              <a:gd name="connsiteX16-229" fmla="*/ 1136375 w 1856332"/>
              <a:gd name="connsiteY16-230" fmla="*/ 0 h 3959924"/>
              <a:gd name="connsiteX17-231" fmla="*/ 1304710 w 1856332"/>
              <a:gd name="connsiteY17-232" fmla="*/ 168335 h 3959924"/>
              <a:gd name="connsiteX18-233" fmla="*/ 1304710 w 1856332"/>
              <a:gd name="connsiteY18-234" fmla="*/ 1210417 h 3959924"/>
              <a:gd name="connsiteX19-235" fmla="*/ 1631589 w 1856332"/>
              <a:gd name="connsiteY19-236" fmla="*/ 1210417 h 3959924"/>
              <a:gd name="connsiteX20-237" fmla="*/ 1302251 w 1856332"/>
              <a:gd name="connsiteY20-238" fmla="*/ 2536736 h 3959924"/>
              <a:gd name="connsiteX21-239" fmla="*/ 1351562 w 1856332"/>
              <a:gd name="connsiteY21-240" fmla="*/ 2536736 h 3959924"/>
              <a:gd name="connsiteX22-241" fmla="*/ 1612568 w 1856332"/>
              <a:gd name="connsiteY22-242" fmla="*/ 1852280 h 3959924"/>
              <a:gd name="connsiteX23-243" fmla="*/ 1775193 w 1856332"/>
              <a:gd name="connsiteY23-244" fmla="*/ 1779444 h 3959924"/>
              <a:gd name="connsiteX24-245" fmla="*/ 1848029 w 1856332"/>
              <a:gd name="connsiteY24-246" fmla="*/ 1942070 h 3959924"/>
              <a:gd name="connsiteX25-247" fmla="*/ 1389635 w 1856332"/>
              <a:gd name="connsiteY25-248" fmla="*/ 3144149 h 3959924"/>
              <a:gd name="connsiteX26-249" fmla="*/ 1228565 w 1856332"/>
              <a:gd name="connsiteY26-250" fmla="*/ 3214674 h 3959924"/>
              <a:gd name="connsiteX27-251" fmla="*/ 925623 w 1856332"/>
              <a:gd name="connsiteY27-252" fmla="*/ 3959924 h 3959924"/>
              <a:gd name="connsiteX28-253" fmla="*/ 601623 w 1856332"/>
              <a:gd name="connsiteY28-254" fmla="*/ 3635924 h 3959924"/>
              <a:gd name="connsiteX29-255" fmla="*/ 925623 w 1856332"/>
              <a:gd name="connsiteY29-256" fmla="*/ 3311924 h 3959924"/>
              <a:gd name="connsiteX30-257" fmla="*/ 1249623 w 1856332"/>
              <a:gd name="connsiteY30-258" fmla="*/ 3635924 h 3959924"/>
              <a:gd name="connsiteX31-259" fmla="*/ 925623 w 1856332"/>
              <a:gd name="connsiteY31-260" fmla="*/ 3959924 h 3959924"/>
              <a:gd name="connsiteX0-261" fmla="*/ 1228565 w 1856332"/>
              <a:gd name="connsiteY0-262" fmla="*/ 3214674 h 3959924"/>
              <a:gd name="connsiteX1-263" fmla="*/ 622681 w 1856332"/>
              <a:gd name="connsiteY1-264" fmla="*/ 3214674 h 3959924"/>
              <a:gd name="connsiteX2-265" fmla="*/ 466697 w 1856332"/>
              <a:gd name="connsiteY2-266" fmla="*/ 3144149 h 3959924"/>
              <a:gd name="connsiteX3-267" fmla="*/ 8303 w 1856332"/>
              <a:gd name="connsiteY3-268" fmla="*/ 1942070 h 3959924"/>
              <a:gd name="connsiteX4-269" fmla="*/ 81139 w 1856332"/>
              <a:gd name="connsiteY4-270" fmla="*/ 1779444 h 3959924"/>
              <a:gd name="connsiteX5-271" fmla="*/ 243764 w 1856332"/>
              <a:gd name="connsiteY5-272" fmla="*/ 1852280 h 3959924"/>
              <a:gd name="connsiteX6-273" fmla="*/ 504770 w 1856332"/>
              <a:gd name="connsiteY6-274" fmla="*/ 2536736 h 3959924"/>
              <a:gd name="connsiteX7-275" fmla="*/ 555637 w 1856332"/>
              <a:gd name="connsiteY7-276" fmla="*/ 2536736 h 3959924"/>
              <a:gd name="connsiteX8-277" fmla="*/ 226299 w 1856332"/>
              <a:gd name="connsiteY8-278" fmla="*/ 1210417 h 3959924"/>
              <a:gd name="connsiteX9-279" fmla="*/ 551784 w 1856332"/>
              <a:gd name="connsiteY9-280" fmla="*/ 1210417 h 3959924"/>
              <a:gd name="connsiteX10-281" fmla="*/ 551784 w 1856332"/>
              <a:gd name="connsiteY10-282" fmla="*/ 168335 h 3959924"/>
              <a:gd name="connsiteX11-283" fmla="*/ 720119 w 1856332"/>
              <a:gd name="connsiteY11-284" fmla="*/ 0 h 3959924"/>
              <a:gd name="connsiteX12-285" fmla="*/ 888454 w 1856332"/>
              <a:gd name="connsiteY12-286" fmla="*/ 168335 h 3959924"/>
              <a:gd name="connsiteX13-287" fmla="*/ 888454 w 1856332"/>
              <a:gd name="connsiteY13-288" fmla="*/ 1210417 h 3959924"/>
              <a:gd name="connsiteX14-289" fmla="*/ 968040 w 1856332"/>
              <a:gd name="connsiteY14-290" fmla="*/ 1210417 h 3959924"/>
              <a:gd name="connsiteX15-291" fmla="*/ 968040 w 1856332"/>
              <a:gd name="connsiteY15-292" fmla="*/ 168335 h 3959924"/>
              <a:gd name="connsiteX16-293" fmla="*/ 1136375 w 1856332"/>
              <a:gd name="connsiteY16-294" fmla="*/ 0 h 3959924"/>
              <a:gd name="connsiteX17-295" fmla="*/ 1304710 w 1856332"/>
              <a:gd name="connsiteY17-296" fmla="*/ 168335 h 3959924"/>
              <a:gd name="connsiteX18-297" fmla="*/ 1304710 w 1856332"/>
              <a:gd name="connsiteY18-298" fmla="*/ 1210417 h 3959924"/>
              <a:gd name="connsiteX19-299" fmla="*/ 1631589 w 1856332"/>
              <a:gd name="connsiteY19-300" fmla="*/ 1210417 h 3959924"/>
              <a:gd name="connsiteX20-301" fmla="*/ 1302251 w 1856332"/>
              <a:gd name="connsiteY20-302" fmla="*/ 2536736 h 3959924"/>
              <a:gd name="connsiteX21-303" fmla="*/ 1351562 w 1856332"/>
              <a:gd name="connsiteY21-304" fmla="*/ 2536736 h 3959924"/>
              <a:gd name="connsiteX22-305" fmla="*/ 1612568 w 1856332"/>
              <a:gd name="connsiteY22-306" fmla="*/ 1852280 h 3959924"/>
              <a:gd name="connsiteX23-307" fmla="*/ 1775193 w 1856332"/>
              <a:gd name="connsiteY23-308" fmla="*/ 1779444 h 3959924"/>
              <a:gd name="connsiteX24-309" fmla="*/ 1848029 w 1856332"/>
              <a:gd name="connsiteY24-310" fmla="*/ 1942070 h 3959924"/>
              <a:gd name="connsiteX25-311" fmla="*/ 1389635 w 1856332"/>
              <a:gd name="connsiteY25-312" fmla="*/ 3144149 h 3959924"/>
              <a:gd name="connsiteX26-313" fmla="*/ 1228565 w 1856332"/>
              <a:gd name="connsiteY26-314" fmla="*/ 3214674 h 3959924"/>
              <a:gd name="connsiteX27-315" fmla="*/ 925623 w 1856332"/>
              <a:gd name="connsiteY27-316" fmla="*/ 3959924 h 3959924"/>
              <a:gd name="connsiteX28-317" fmla="*/ 601623 w 1856332"/>
              <a:gd name="connsiteY28-318" fmla="*/ 3635924 h 3959924"/>
              <a:gd name="connsiteX29-319" fmla="*/ 925623 w 1856332"/>
              <a:gd name="connsiteY29-320" fmla="*/ 3311924 h 3959924"/>
              <a:gd name="connsiteX30-321" fmla="*/ 1249623 w 1856332"/>
              <a:gd name="connsiteY30-322" fmla="*/ 3635924 h 3959924"/>
              <a:gd name="connsiteX31-323" fmla="*/ 925623 w 1856332"/>
              <a:gd name="connsiteY31-324" fmla="*/ 3959924 h 3959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p:cNvSpPr/>
          <p:nvPr/>
        </p:nvSpPr>
        <p:spPr>
          <a:xfrm>
            <a:off x="3995614" y="1738724"/>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p:cNvSpPr/>
          <p:nvPr/>
        </p:nvSpPr>
        <p:spPr>
          <a:xfrm>
            <a:off x="4872123" y="1700659"/>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p:cNvSpPr/>
          <p:nvPr/>
        </p:nvSpPr>
        <p:spPr>
          <a:xfrm>
            <a:off x="5864431" y="2803365"/>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p:cNvSpPr/>
          <p:nvPr/>
        </p:nvSpPr>
        <p:spPr>
          <a:xfrm>
            <a:off x="3385518" y="2802242"/>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p:cNvSpPr/>
          <p:nvPr/>
        </p:nvSpPr>
        <p:spPr>
          <a:xfrm>
            <a:off x="6714726" y="2802242"/>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p:cNvSpPr/>
          <p:nvPr/>
        </p:nvSpPr>
        <p:spPr>
          <a:xfrm>
            <a:off x="8434660" y="2798530"/>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1" fmla="*/ 0 w 2305050"/>
              <a:gd name="connsiteY0-2" fmla="*/ 0 h 2352675"/>
              <a:gd name="connsiteX1-3" fmla="*/ 771525 w 2305050"/>
              <a:gd name="connsiteY1-4" fmla="*/ 561975 h 2352675"/>
              <a:gd name="connsiteX2-5" fmla="*/ 2019300 w 2305050"/>
              <a:gd name="connsiteY2-6" fmla="*/ 428625 h 2352675"/>
              <a:gd name="connsiteX3-7" fmla="*/ 2266950 w 2305050"/>
              <a:gd name="connsiteY3-8" fmla="*/ 657225 h 2352675"/>
              <a:gd name="connsiteX4-9" fmla="*/ 1143000 w 2305050"/>
              <a:gd name="connsiteY4-10" fmla="*/ 1009650 h 2352675"/>
              <a:gd name="connsiteX5-11" fmla="*/ 1628775 w 2305050"/>
              <a:gd name="connsiteY5-12" fmla="*/ 1533525 h 2352675"/>
              <a:gd name="connsiteX6-13" fmla="*/ 2076450 w 2305050"/>
              <a:gd name="connsiteY6-14" fmla="*/ 1533525 h 2352675"/>
              <a:gd name="connsiteX7-15" fmla="*/ 2305050 w 2305050"/>
              <a:gd name="connsiteY7-16" fmla="*/ 1724025 h 2352675"/>
              <a:gd name="connsiteX8-17" fmla="*/ 1838325 w 2305050"/>
              <a:gd name="connsiteY8-18" fmla="*/ 1857375 h 2352675"/>
              <a:gd name="connsiteX9-19" fmla="*/ 2009775 w 2305050"/>
              <a:gd name="connsiteY9-20" fmla="*/ 2105025 h 2352675"/>
              <a:gd name="connsiteX10-21" fmla="*/ 1733550 w 2305050"/>
              <a:gd name="connsiteY10-22" fmla="*/ 1971675 h 2352675"/>
              <a:gd name="connsiteX11-23" fmla="*/ 1543050 w 2305050"/>
              <a:gd name="connsiteY11-24" fmla="*/ 2352675 h 2352675"/>
              <a:gd name="connsiteX12-25" fmla="*/ 1314450 w 2305050"/>
              <a:gd name="connsiteY12-26" fmla="*/ 2133600 h 2352675"/>
              <a:gd name="connsiteX13-27" fmla="*/ 1447800 w 2305050"/>
              <a:gd name="connsiteY13-28" fmla="*/ 1771650 h 2352675"/>
              <a:gd name="connsiteX14-29" fmla="*/ 923925 w 2305050"/>
              <a:gd name="connsiteY14-30" fmla="*/ 1190625 h 2352675"/>
              <a:gd name="connsiteX15-31" fmla="*/ 447675 w 2305050"/>
              <a:gd name="connsiteY15-32" fmla="*/ 2276475 h 2352675"/>
              <a:gd name="connsiteX16-33" fmla="*/ 260071 w 2305050"/>
              <a:gd name="connsiteY16-34" fmla="*/ 2087575 h 2352675"/>
              <a:gd name="connsiteX17-35" fmla="*/ 523875 w 2305050"/>
              <a:gd name="connsiteY17-36" fmla="*/ 714375 h 2352675"/>
              <a:gd name="connsiteX18-37" fmla="*/ 0 w 2305050"/>
              <a:gd name="connsiteY18-38" fmla="*/ 0 h 2352675"/>
              <a:gd name="connsiteX0-39" fmla="*/ 0 w 2305050"/>
              <a:gd name="connsiteY0-40" fmla="*/ 0 h 2352675"/>
              <a:gd name="connsiteX1-41" fmla="*/ 771525 w 2305050"/>
              <a:gd name="connsiteY1-42" fmla="*/ 561975 h 2352675"/>
              <a:gd name="connsiteX2-43" fmla="*/ 2019300 w 2305050"/>
              <a:gd name="connsiteY2-44" fmla="*/ 428625 h 2352675"/>
              <a:gd name="connsiteX3-45" fmla="*/ 2266950 w 2305050"/>
              <a:gd name="connsiteY3-46" fmla="*/ 657225 h 2352675"/>
              <a:gd name="connsiteX4-47" fmla="*/ 1143000 w 2305050"/>
              <a:gd name="connsiteY4-48" fmla="*/ 1009650 h 2352675"/>
              <a:gd name="connsiteX5-49" fmla="*/ 1628775 w 2305050"/>
              <a:gd name="connsiteY5-50" fmla="*/ 1533525 h 2352675"/>
              <a:gd name="connsiteX6-51" fmla="*/ 2076450 w 2305050"/>
              <a:gd name="connsiteY6-52" fmla="*/ 1533525 h 2352675"/>
              <a:gd name="connsiteX7-53" fmla="*/ 2305050 w 2305050"/>
              <a:gd name="connsiteY7-54" fmla="*/ 1724025 h 2352675"/>
              <a:gd name="connsiteX8-55" fmla="*/ 1838325 w 2305050"/>
              <a:gd name="connsiteY8-56" fmla="*/ 1857375 h 2352675"/>
              <a:gd name="connsiteX9-57" fmla="*/ 2009775 w 2305050"/>
              <a:gd name="connsiteY9-58" fmla="*/ 2105025 h 2352675"/>
              <a:gd name="connsiteX10-59" fmla="*/ 1733550 w 2305050"/>
              <a:gd name="connsiteY10-60" fmla="*/ 1971675 h 2352675"/>
              <a:gd name="connsiteX11-61" fmla="*/ 1543050 w 2305050"/>
              <a:gd name="connsiteY11-62" fmla="*/ 2352675 h 2352675"/>
              <a:gd name="connsiteX12-63" fmla="*/ 1314450 w 2305050"/>
              <a:gd name="connsiteY12-64" fmla="*/ 2133600 h 2352675"/>
              <a:gd name="connsiteX13-65" fmla="*/ 1447800 w 2305050"/>
              <a:gd name="connsiteY13-66" fmla="*/ 1771650 h 2352675"/>
              <a:gd name="connsiteX14-67" fmla="*/ 923925 w 2305050"/>
              <a:gd name="connsiteY14-68" fmla="*/ 1190625 h 2352675"/>
              <a:gd name="connsiteX15-69" fmla="*/ 447675 w 2305050"/>
              <a:gd name="connsiteY15-70" fmla="*/ 2276475 h 2352675"/>
              <a:gd name="connsiteX16-71" fmla="*/ 296647 w 2305050"/>
              <a:gd name="connsiteY16-72" fmla="*/ 2094890 h 2352675"/>
              <a:gd name="connsiteX17-73" fmla="*/ 523875 w 2305050"/>
              <a:gd name="connsiteY17-74" fmla="*/ 714375 h 2352675"/>
              <a:gd name="connsiteX18-75" fmla="*/ 0 w 2305050"/>
              <a:gd name="connsiteY18-76" fmla="*/ 0 h 2352675"/>
              <a:gd name="connsiteX0-77" fmla="*/ 0 w 2305050"/>
              <a:gd name="connsiteY0-78" fmla="*/ 0 h 2352675"/>
              <a:gd name="connsiteX1-79" fmla="*/ 771525 w 2305050"/>
              <a:gd name="connsiteY1-80" fmla="*/ 561975 h 2352675"/>
              <a:gd name="connsiteX2-81" fmla="*/ 2019300 w 2305050"/>
              <a:gd name="connsiteY2-82" fmla="*/ 428625 h 2352675"/>
              <a:gd name="connsiteX3-83" fmla="*/ 2266950 w 2305050"/>
              <a:gd name="connsiteY3-84" fmla="*/ 657225 h 2352675"/>
              <a:gd name="connsiteX4-85" fmla="*/ 1143000 w 2305050"/>
              <a:gd name="connsiteY4-86" fmla="*/ 1009650 h 2352675"/>
              <a:gd name="connsiteX5-87" fmla="*/ 1628775 w 2305050"/>
              <a:gd name="connsiteY5-88" fmla="*/ 1533525 h 2352675"/>
              <a:gd name="connsiteX6-89" fmla="*/ 2076450 w 2305050"/>
              <a:gd name="connsiteY6-90" fmla="*/ 1533525 h 2352675"/>
              <a:gd name="connsiteX7-91" fmla="*/ 2305050 w 2305050"/>
              <a:gd name="connsiteY7-92" fmla="*/ 1724025 h 2352675"/>
              <a:gd name="connsiteX8-93" fmla="*/ 1838325 w 2305050"/>
              <a:gd name="connsiteY8-94" fmla="*/ 1857375 h 2352675"/>
              <a:gd name="connsiteX9-95" fmla="*/ 2009775 w 2305050"/>
              <a:gd name="connsiteY9-96" fmla="*/ 2105025 h 2352675"/>
              <a:gd name="connsiteX10-97" fmla="*/ 1733550 w 2305050"/>
              <a:gd name="connsiteY10-98" fmla="*/ 1971675 h 2352675"/>
              <a:gd name="connsiteX11-99" fmla="*/ 1543050 w 2305050"/>
              <a:gd name="connsiteY11-100" fmla="*/ 2352675 h 2352675"/>
              <a:gd name="connsiteX12-101" fmla="*/ 1314450 w 2305050"/>
              <a:gd name="connsiteY12-102" fmla="*/ 2133600 h 2352675"/>
              <a:gd name="connsiteX13-103" fmla="*/ 1447800 w 2305050"/>
              <a:gd name="connsiteY13-104" fmla="*/ 1771650 h 2352675"/>
              <a:gd name="connsiteX14-105" fmla="*/ 923925 w 2305050"/>
              <a:gd name="connsiteY14-106" fmla="*/ 1190625 h 2352675"/>
              <a:gd name="connsiteX15-107" fmla="*/ 447675 w 2305050"/>
              <a:gd name="connsiteY15-108" fmla="*/ 2276475 h 2352675"/>
              <a:gd name="connsiteX16-109" fmla="*/ 292990 w 2305050"/>
              <a:gd name="connsiteY16-110" fmla="*/ 2036368 h 2352675"/>
              <a:gd name="connsiteX17-111" fmla="*/ 523875 w 2305050"/>
              <a:gd name="connsiteY17-112" fmla="*/ 714375 h 2352675"/>
              <a:gd name="connsiteX18-113" fmla="*/ 0 w 2305050"/>
              <a:gd name="connsiteY18-114" fmla="*/ 0 h 2352675"/>
              <a:gd name="connsiteX0-115" fmla="*/ 0 w 2305050"/>
              <a:gd name="connsiteY0-116" fmla="*/ 0 h 2352675"/>
              <a:gd name="connsiteX1-117" fmla="*/ 771525 w 2305050"/>
              <a:gd name="connsiteY1-118" fmla="*/ 561975 h 2352675"/>
              <a:gd name="connsiteX2-119" fmla="*/ 2019300 w 2305050"/>
              <a:gd name="connsiteY2-120" fmla="*/ 428625 h 2352675"/>
              <a:gd name="connsiteX3-121" fmla="*/ 2266950 w 2305050"/>
              <a:gd name="connsiteY3-122" fmla="*/ 657225 h 2352675"/>
              <a:gd name="connsiteX4-123" fmla="*/ 1143000 w 2305050"/>
              <a:gd name="connsiteY4-124" fmla="*/ 1009650 h 2352675"/>
              <a:gd name="connsiteX5-125" fmla="*/ 1628775 w 2305050"/>
              <a:gd name="connsiteY5-126" fmla="*/ 1533525 h 2352675"/>
              <a:gd name="connsiteX6-127" fmla="*/ 2076450 w 2305050"/>
              <a:gd name="connsiteY6-128" fmla="*/ 1533525 h 2352675"/>
              <a:gd name="connsiteX7-129" fmla="*/ 2305050 w 2305050"/>
              <a:gd name="connsiteY7-130" fmla="*/ 1724025 h 2352675"/>
              <a:gd name="connsiteX8-131" fmla="*/ 1838325 w 2305050"/>
              <a:gd name="connsiteY8-132" fmla="*/ 1857375 h 2352675"/>
              <a:gd name="connsiteX9-133" fmla="*/ 2009775 w 2305050"/>
              <a:gd name="connsiteY9-134" fmla="*/ 2105025 h 2352675"/>
              <a:gd name="connsiteX10-135" fmla="*/ 1733550 w 2305050"/>
              <a:gd name="connsiteY10-136" fmla="*/ 1971675 h 2352675"/>
              <a:gd name="connsiteX11-137" fmla="*/ 1543050 w 2305050"/>
              <a:gd name="connsiteY11-138" fmla="*/ 2352675 h 2352675"/>
              <a:gd name="connsiteX12-139" fmla="*/ 1314450 w 2305050"/>
              <a:gd name="connsiteY12-140" fmla="*/ 2133600 h 2352675"/>
              <a:gd name="connsiteX13-141" fmla="*/ 1447800 w 2305050"/>
              <a:gd name="connsiteY13-142" fmla="*/ 1771650 h 2352675"/>
              <a:gd name="connsiteX14-143" fmla="*/ 923925 w 2305050"/>
              <a:gd name="connsiteY14-144" fmla="*/ 1190625 h 2352675"/>
              <a:gd name="connsiteX15-145" fmla="*/ 414757 w 2305050"/>
              <a:gd name="connsiteY15-146" fmla="*/ 2305735 h 2352675"/>
              <a:gd name="connsiteX16-147" fmla="*/ 292990 w 2305050"/>
              <a:gd name="connsiteY16-148" fmla="*/ 2036368 h 2352675"/>
              <a:gd name="connsiteX17-149" fmla="*/ 523875 w 2305050"/>
              <a:gd name="connsiteY17-150" fmla="*/ 714375 h 2352675"/>
              <a:gd name="connsiteX18-151" fmla="*/ 0 w 2305050"/>
              <a:gd name="connsiteY18-152" fmla="*/ 0 h 2352675"/>
              <a:gd name="connsiteX0-153" fmla="*/ 0 w 2305050"/>
              <a:gd name="connsiteY0-154" fmla="*/ 0 h 2352675"/>
              <a:gd name="connsiteX1-155" fmla="*/ 771525 w 2305050"/>
              <a:gd name="connsiteY1-156" fmla="*/ 561975 h 2352675"/>
              <a:gd name="connsiteX2-157" fmla="*/ 2019300 w 2305050"/>
              <a:gd name="connsiteY2-158" fmla="*/ 428625 h 2352675"/>
              <a:gd name="connsiteX3-159" fmla="*/ 2292554 w 2305050"/>
              <a:gd name="connsiteY3-160" fmla="*/ 627964 h 2352675"/>
              <a:gd name="connsiteX4-161" fmla="*/ 1143000 w 2305050"/>
              <a:gd name="connsiteY4-162" fmla="*/ 1009650 h 2352675"/>
              <a:gd name="connsiteX5-163" fmla="*/ 1628775 w 2305050"/>
              <a:gd name="connsiteY5-164" fmla="*/ 1533525 h 2352675"/>
              <a:gd name="connsiteX6-165" fmla="*/ 2076450 w 2305050"/>
              <a:gd name="connsiteY6-166" fmla="*/ 1533525 h 2352675"/>
              <a:gd name="connsiteX7-167" fmla="*/ 2305050 w 2305050"/>
              <a:gd name="connsiteY7-168" fmla="*/ 1724025 h 2352675"/>
              <a:gd name="connsiteX8-169" fmla="*/ 1838325 w 2305050"/>
              <a:gd name="connsiteY8-170" fmla="*/ 1857375 h 2352675"/>
              <a:gd name="connsiteX9-171" fmla="*/ 2009775 w 2305050"/>
              <a:gd name="connsiteY9-172" fmla="*/ 2105025 h 2352675"/>
              <a:gd name="connsiteX10-173" fmla="*/ 1733550 w 2305050"/>
              <a:gd name="connsiteY10-174" fmla="*/ 1971675 h 2352675"/>
              <a:gd name="connsiteX11-175" fmla="*/ 1543050 w 2305050"/>
              <a:gd name="connsiteY11-176" fmla="*/ 2352675 h 2352675"/>
              <a:gd name="connsiteX12-177" fmla="*/ 1314450 w 2305050"/>
              <a:gd name="connsiteY12-178" fmla="*/ 2133600 h 2352675"/>
              <a:gd name="connsiteX13-179" fmla="*/ 1447800 w 2305050"/>
              <a:gd name="connsiteY13-180" fmla="*/ 1771650 h 2352675"/>
              <a:gd name="connsiteX14-181" fmla="*/ 923925 w 2305050"/>
              <a:gd name="connsiteY14-182" fmla="*/ 1190625 h 2352675"/>
              <a:gd name="connsiteX15-183" fmla="*/ 414757 w 2305050"/>
              <a:gd name="connsiteY15-184" fmla="*/ 2305735 h 2352675"/>
              <a:gd name="connsiteX16-185" fmla="*/ 292990 w 2305050"/>
              <a:gd name="connsiteY16-186" fmla="*/ 2036368 h 2352675"/>
              <a:gd name="connsiteX17-187" fmla="*/ 523875 w 2305050"/>
              <a:gd name="connsiteY17-188" fmla="*/ 714375 h 2352675"/>
              <a:gd name="connsiteX18-189" fmla="*/ 0 w 2305050"/>
              <a:gd name="connsiteY18-190" fmla="*/ 0 h 2352675"/>
              <a:gd name="connsiteX0-191" fmla="*/ 0 w 2305050"/>
              <a:gd name="connsiteY0-192" fmla="*/ 0 h 2352675"/>
              <a:gd name="connsiteX1-193" fmla="*/ 771525 w 2305050"/>
              <a:gd name="connsiteY1-194" fmla="*/ 561975 h 2352675"/>
              <a:gd name="connsiteX2-195" fmla="*/ 2081480 w 2305050"/>
              <a:gd name="connsiteY2-196" fmla="*/ 476174 h 2352675"/>
              <a:gd name="connsiteX3-197" fmla="*/ 2292554 w 2305050"/>
              <a:gd name="connsiteY3-198" fmla="*/ 627964 h 2352675"/>
              <a:gd name="connsiteX4-199" fmla="*/ 1143000 w 2305050"/>
              <a:gd name="connsiteY4-200" fmla="*/ 1009650 h 2352675"/>
              <a:gd name="connsiteX5-201" fmla="*/ 1628775 w 2305050"/>
              <a:gd name="connsiteY5-202" fmla="*/ 1533525 h 2352675"/>
              <a:gd name="connsiteX6-203" fmla="*/ 2076450 w 2305050"/>
              <a:gd name="connsiteY6-204" fmla="*/ 1533525 h 2352675"/>
              <a:gd name="connsiteX7-205" fmla="*/ 2305050 w 2305050"/>
              <a:gd name="connsiteY7-206" fmla="*/ 1724025 h 2352675"/>
              <a:gd name="connsiteX8-207" fmla="*/ 1838325 w 2305050"/>
              <a:gd name="connsiteY8-208" fmla="*/ 1857375 h 2352675"/>
              <a:gd name="connsiteX9-209" fmla="*/ 2009775 w 2305050"/>
              <a:gd name="connsiteY9-210" fmla="*/ 2105025 h 2352675"/>
              <a:gd name="connsiteX10-211" fmla="*/ 1733550 w 2305050"/>
              <a:gd name="connsiteY10-212" fmla="*/ 1971675 h 2352675"/>
              <a:gd name="connsiteX11-213" fmla="*/ 1543050 w 2305050"/>
              <a:gd name="connsiteY11-214" fmla="*/ 2352675 h 2352675"/>
              <a:gd name="connsiteX12-215" fmla="*/ 1314450 w 2305050"/>
              <a:gd name="connsiteY12-216" fmla="*/ 2133600 h 2352675"/>
              <a:gd name="connsiteX13-217" fmla="*/ 1447800 w 2305050"/>
              <a:gd name="connsiteY13-218" fmla="*/ 1771650 h 2352675"/>
              <a:gd name="connsiteX14-219" fmla="*/ 923925 w 2305050"/>
              <a:gd name="connsiteY14-220" fmla="*/ 1190625 h 2352675"/>
              <a:gd name="connsiteX15-221" fmla="*/ 414757 w 2305050"/>
              <a:gd name="connsiteY15-222" fmla="*/ 2305735 h 2352675"/>
              <a:gd name="connsiteX16-223" fmla="*/ 292990 w 2305050"/>
              <a:gd name="connsiteY16-224" fmla="*/ 2036368 h 2352675"/>
              <a:gd name="connsiteX17-225" fmla="*/ 523875 w 2305050"/>
              <a:gd name="connsiteY17-226" fmla="*/ 714375 h 2352675"/>
              <a:gd name="connsiteX18-227" fmla="*/ 0 w 2305050"/>
              <a:gd name="connsiteY18-228" fmla="*/ 0 h 2352675"/>
              <a:gd name="connsiteX0-229" fmla="*/ 0 w 2305050"/>
              <a:gd name="connsiteY0-230" fmla="*/ 0 h 2352675"/>
              <a:gd name="connsiteX1-231" fmla="*/ 771525 w 2305050"/>
              <a:gd name="connsiteY1-232" fmla="*/ 561975 h 2352675"/>
              <a:gd name="connsiteX2-233" fmla="*/ 2004671 w 2305050"/>
              <a:gd name="connsiteY2-234" fmla="*/ 468859 h 2352675"/>
              <a:gd name="connsiteX3-235" fmla="*/ 2292554 w 2305050"/>
              <a:gd name="connsiteY3-236" fmla="*/ 627964 h 2352675"/>
              <a:gd name="connsiteX4-237" fmla="*/ 1143000 w 2305050"/>
              <a:gd name="connsiteY4-238" fmla="*/ 1009650 h 2352675"/>
              <a:gd name="connsiteX5-239" fmla="*/ 1628775 w 2305050"/>
              <a:gd name="connsiteY5-240" fmla="*/ 1533525 h 2352675"/>
              <a:gd name="connsiteX6-241" fmla="*/ 2076450 w 2305050"/>
              <a:gd name="connsiteY6-242" fmla="*/ 1533525 h 2352675"/>
              <a:gd name="connsiteX7-243" fmla="*/ 2305050 w 2305050"/>
              <a:gd name="connsiteY7-244" fmla="*/ 1724025 h 2352675"/>
              <a:gd name="connsiteX8-245" fmla="*/ 1838325 w 2305050"/>
              <a:gd name="connsiteY8-246" fmla="*/ 1857375 h 2352675"/>
              <a:gd name="connsiteX9-247" fmla="*/ 2009775 w 2305050"/>
              <a:gd name="connsiteY9-248" fmla="*/ 2105025 h 2352675"/>
              <a:gd name="connsiteX10-249" fmla="*/ 1733550 w 2305050"/>
              <a:gd name="connsiteY10-250" fmla="*/ 1971675 h 2352675"/>
              <a:gd name="connsiteX11-251" fmla="*/ 1543050 w 2305050"/>
              <a:gd name="connsiteY11-252" fmla="*/ 2352675 h 2352675"/>
              <a:gd name="connsiteX12-253" fmla="*/ 1314450 w 2305050"/>
              <a:gd name="connsiteY12-254" fmla="*/ 2133600 h 2352675"/>
              <a:gd name="connsiteX13-255" fmla="*/ 1447800 w 2305050"/>
              <a:gd name="connsiteY13-256" fmla="*/ 1771650 h 2352675"/>
              <a:gd name="connsiteX14-257" fmla="*/ 923925 w 2305050"/>
              <a:gd name="connsiteY14-258" fmla="*/ 1190625 h 2352675"/>
              <a:gd name="connsiteX15-259" fmla="*/ 414757 w 2305050"/>
              <a:gd name="connsiteY15-260" fmla="*/ 2305735 h 2352675"/>
              <a:gd name="connsiteX16-261" fmla="*/ 292990 w 2305050"/>
              <a:gd name="connsiteY16-262" fmla="*/ 2036368 h 2352675"/>
              <a:gd name="connsiteX17-263" fmla="*/ 523875 w 2305050"/>
              <a:gd name="connsiteY17-264" fmla="*/ 714375 h 2352675"/>
              <a:gd name="connsiteX18-265" fmla="*/ 0 w 2305050"/>
              <a:gd name="connsiteY18-266" fmla="*/ 0 h 2352675"/>
              <a:gd name="connsiteX0-267" fmla="*/ 0 w 2305050"/>
              <a:gd name="connsiteY0-268" fmla="*/ 0 h 2352675"/>
              <a:gd name="connsiteX1-269" fmla="*/ 771525 w 2305050"/>
              <a:gd name="connsiteY1-270" fmla="*/ 561975 h 2352675"/>
              <a:gd name="connsiteX2-271" fmla="*/ 1960779 w 2305050"/>
              <a:gd name="connsiteY2-272" fmla="*/ 472517 h 2352675"/>
              <a:gd name="connsiteX3-273" fmla="*/ 2292554 w 2305050"/>
              <a:gd name="connsiteY3-274" fmla="*/ 627964 h 2352675"/>
              <a:gd name="connsiteX4-275" fmla="*/ 1143000 w 2305050"/>
              <a:gd name="connsiteY4-276" fmla="*/ 1009650 h 2352675"/>
              <a:gd name="connsiteX5-277" fmla="*/ 1628775 w 2305050"/>
              <a:gd name="connsiteY5-278" fmla="*/ 1533525 h 2352675"/>
              <a:gd name="connsiteX6-279" fmla="*/ 2076450 w 2305050"/>
              <a:gd name="connsiteY6-280" fmla="*/ 1533525 h 2352675"/>
              <a:gd name="connsiteX7-281" fmla="*/ 2305050 w 2305050"/>
              <a:gd name="connsiteY7-282" fmla="*/ 1724025 h 2352675"/>
              <a:gd name="connsiteX8-283" fmla="*/ 1838325 w 2305050"/>
              <a:gd name="connsiteY8-284" fmla="*/ 1857375 h 2352675"/>
              <a:gd name="connsiteX9-285" fmla="*/ 2009775 w 2305050"/>
              <a:gd name="connsiteY9-286" fmla="*/ 2105025 h 2352675"/>
              <a:gd name="connsiteX10-287" fmla="*/ 1733550 w 2305050"/>
              <a:gd name="connsiteY10-288" fmla="*/ 1971675 h 2352675"/>
              <a:gd name="connsiteX11-289" fmla="*/ 1543050 w 2305050"/>
              <a:gd name="connsiteY11-290" fmla="*/ 2352675 h 2352675"/>
              <a:gd name="connsiteX12-291" fmla="*/ 1314450 w 2305050"/>
              <a:gd name="connsiteY12-292" fmla="*/ 2133600 h 2352675"/>
              <a:gd name="connsiteX13-293" fmla="*/ 1447800 w 2305050"/>
              <a:gd name="connsiteY13-294" fmla="*/ 1771650 h 2352675"/>
              <a:gd name="connsiteX14-295" fmla="*/ 923925 w 2305050"/>
              <a:gd name="connsiteY14-296" fmla="*/ 1190625 h 2352675"/>
              <a:gd name="connsiteX15-297" fmla="*/ 414757 w 2305050"/>
              <a:gd name="connsiteY15-298" fmla="*/ 2305735 h 2352675"/>
              <a:gd name="connsiteX16-299" fmla="*/ 292990 w 2305050"/>
              <a:gd name="connsiteY16-300" fmla="*/ 2036368 h 2352675"/>
              <a:gd name="connsiteX17-301" fmla="*/ 523875 w 2305050"/>
              <a:gd name="connsiteY17-302" fmla="*/ 714375 h 2352675"/>
              <a:gd name="connsiteX18-303" fmla="*/ 0 w 2305050"/>
              <a:gd name="connsiteY18-304" fmla="*/ 0 h 2352675"/>
              <a:gd name="connsiteX0-305" fmla="*/ 0 w 2305050"/>
              <a:gd name="connsiteY0-306" fmla="*/ 0 h 2352675"/>
              <a:gd name="connsiteX1-307" fmla="*/ 771525 w 2305050"/>
              <a:gd name="connsiteY1-308" fmla="*/ 561975 h 2352675"/>
              <a:gd name="connsiteX2-309" fmla="*/ 1960779 w 2305050"/>
              <a:gd name="connsiteY2-310" fmla="*/ 472517 h 2352675"/>
              <a:gd name="connsiteX3-311" fmla="*/ 2270609 w 2305050"/>
              <a:gd name="connsiteY3-312" fmla="*/ 649910 h 2352675"/>
              <a:gd name="connsiteX4-313" fmla="*/ 1143000 w 2305050"/>
              <a:gd name="connsiteY4-314" fmla="*/ 1009650 h 2352675"/>
              <a:gd name="connsiteX5-315" fmla="*/ 1628775 w 2305050"/>
              <a:gd name="connsiteY5-316" fmla="*/ 1533525 h 2352675"/>
              <a:gd name="connsiteX6-317" fmla="*/ 2076450 w 2305050"/>
              <a:gd name="connsiteY6-318" fmla="*/ 1533525 h 2352675"/>
              <a:gd name="connsiteX7-319" fmla="*/ 2305050 w 2305050"/>
              <a:gd name="connsiteY7-320" fmla="*/ 1724025 h 2352675"/>
              <a:gd name="connsiteX8-321" fmla="*/ 1838325 w 2305050"/>
              <a:gd name="connsiteY8-322" fmla="*/ 1857375 h 2352675"/>
              <a:gd name="connsiteX9-323" fmla="*/ 2009775 w 2305050"/>
              <a:gd name="connsiteY9-324" fmla="*/ 2105025 h 2352675"/>
              <a:gd name="connsiteX10-325" fmla="*/ 1733550 w 2305050"/>
              <a:gd name="connsiteY10-326" fmla="*/ 1971675 h 2352675"/>
              <a:gd name="connsiteX11-327" fmla="*/ 1543050 w 2305050"/>
              <a:gd name="connsiteY11-328" fmla="*/ 2352675 h 2352675"/>
              <a:gd name="connsiteX12-329" fmla="*/ 1314450 w 2305050"/>
              <a:gd name="connsiteY12-330" fmla="*/ 2133600 h 2352675"/>
              <a:gd name="connsiteX13-331" fmla="*/ 1447800 w 2305050"/>
              <a:gd name="connsiteY13-332" fmla="*/ 1771650 h 2352675"/>
              <a:gd name="connsiteX14-333" fmla="*/ 923925 w 2305050"/>
              <a:gd name="connsiteY14-334" fmla="*/ 1190625 h 2352675"/>
              <a:gd name="connsiteX15-335" fmla="*/ 414757 w 2305050"/>
              <a:gd name="connsiteY15-336" fmla="*/ 2305735 h 2352675"/>
              <a:gd name="connsiteX16-337" fmla="*/ 292990 w 2305050"/>
              <a:gd name="connsiteY16-338" fmla="*/ 2036368 h 2352675"/>
              <a:gd name="connsiteX17-339" fmla="*/ 523875 w 2305050"/>
              <a:gd name="connsiteY17-340" fmla="*/ 714375 h 2352675"/>
              <a:gd name="connsiteX18-341" fmla="*/ 0 w 2305050"/>
              <a:gd name="connsiteY18-342" fmla="*/ 0 h 2352675"/>
              <a:gd name="connsiteX0-343" fmla="*/ 0 w 2305050"/>
              <a:gd name="connsiteY0-344" fmla="*/ 0 h 2352675"/>
              <a:gd name="connsiteX1-345" fmla="*/ 771525 w 2305050"/>
              <a:gd name="connsiteY1-346" fmla="*/ 561975 h 2352675"/>
              <a:gd name="connsiteX2-347" fmla="*/ 1960779 w 2305050"/>
              <a:gd name="connsiteY2-348" fmla="*/ 472517 h 2352675"/>
              <a:gd name="connsiteX3-349" fmla="*/ 2296212 w 2305050"/>
              <a:gd name="connsiteY3-350" fmla="*/ 646252 h 2352675"/>
              <a:gd name="connsiteX4-351" fmla="*/ 1143000 w 2305050"/>
              <a:gd name="connsiteY4-352" fmla="*/ 1009650 h 2352675"/>
              <a:gd name="connsiteX5-353" fmla="*/ 1628775 w 2305050"/>
              <a:gd name="connsiteY5-354" fmla="*/ 1533525 h 2352675"/>
              <a:gd name="connsiteX6-355" fmla="*/ 2076450 w 2305050"/>
              <a:gd name="connsiteY6-356" fmla="*/ 1533525 h 2352675"/>
              <a:gd name="connsiteX7-357" fmla="*/ 2305050 w 2305050"/>
              <a:gd name="connsiteY7-358" fmla="*/ 1724025 h 2352675"/>
              <a:gd name="connsiteX8-359" fmla="*/ 1838325 w 2305050"/>
              <a:gd name="connsiteY8-360" fmla="*/ 1857375 h 2352675"/>
              <a:gd name="connsiteX9-361" fmla="*/ 2009775 w 2305050"/>
              <a:gd name="connsiteY9-362" fmla="*/ 2105025 h 2352675"/>
              <a:gd name="connsiteX10-363" fmla="*/ 1733550 w 2305050"/>
              <a:gd name="connsiteY10-364" fmla="*/ 1971675 h 2352675"/>
              <a:gd name="connsiteX11-365" fmla="*/ 1543050 w 2305050"/>
              <a:gd name="connsiteY11-366" fmla="*/ 2352675 h 2352675"/>
              <a:gd name="connsiteX12-367" fmla="*/ 1314450 w 2305050"/>
              <a:gd name="connsiteY12-368" fmla="*/ 2133600 h 2352675"/>
              <a:gd name="connsiteX13-369" fmla="*/ 1447800 w 2305050"/>
              <a:gd name="connsiteY13-370" fmla="*/ 1771650 h 2352675"/>
              <a:gd name="connsiteX14-371" fmla="*/ 923925 w 2305050"/>
              <a:gd name="connsiteY14-372" fmla="*/ 1190625 h 2352675"/>
              <a:gd name="connsiteX15-373" fmla="*/ 414757 w 2305050"/>
              <a:gd name="connsiteY15-374" fmla="*/ 2305735 h 2352675"/>
              <a:gd name="connsiteX16-375" fmla="*/ 292990 w 2305050"/>
              <a:gd name="connsiteY16-376" fmla="*/ 2036368 h 2352675"/>
              <a:gd name="connsiteX17-377" fmla="*/ 523875 w 2305050"/>
              <a:gd name="connsiteY17-378" fmla="*/ 714375 h 2352675"/>
              <a:gd name="connsiteX18-379" fmla="*/ 0 w 2305050"/>
              <a:gd name="connsiteY18-380" fmla="*/ 0 h 2352675"/>
              <a:gd name="connsiteX0-381" fmla="*/ 0 w 2305050"/>
              <a:gd name="connsiteY0-382" fmla="*/ 0 h 2352675"/>
              <a:gd name="connsiteX1-383" fmla="*/ 771525 w 2305050"/>
              <a:gd name="connsiteY1-384" fmla="*/ 561975 h 2352675"/>
              <a:gd name="connsiteX2-385" fmla="*/ 1982725 w 2305050"/>
              <a:gd name="connsiteY2-386" fmla="*/ 494463 h 2352675"/>
              <a:gd name="connsiteX3-387" fmla="*/ 2296212 w 2305050"/>
              <a:gd name="connsiteY3-388" fmla="*/ 646252 h 2352675"/>
              <a:gd name="connsiteX4-389" fmla="*/ 1143000 w 2305050"/>
              <a:gd name="connsiteY4-390" fmla="*/ 1009650 h 2352675"/>
              <a:gd name="connsiteX5-391" fmla="*/ 1628775 w 2305050"/>
              <a:gd name="connsiteY5-392" fmla="*/ 1533525 h 2352675"/>
              <a:gd name="connsiteX6-393" fmla="*/ 2076450 w 2305050"/>
              <a:gd name="connsiteY6-394" fmla="*/ 1533525 h 2352675"/>
              <a:gd name="connsiteX7-395" fmla="*/ 2305050 w 2305050"/>
              <a:gd name="connsiteY7-396" fmla="*/ 1724025 h 2352675"/>
              <a:gd name="connsiteX8-397" fmla="*/ 1838325 w 2305050"/>
              <a:gd name="connsiteY8-398" fmla="*/ 1857375 h 2352675"/>
              <a:gd name="connsiteX9-399" fmla="*/ 2009775 w 2305050"/>
              <a:gd name="connsiteY9-400" fmla="*/ 2105025 h 2352675"/>
              <a:gd name="connsiteX10-401" fmla="*/ 1733550 w 2305050"/>
              <a:gd name="connsiteY10-402" fmla="*/ 1971675 h 2352675"/>
              <a:gd name="connsiteX11-403" fmla="*/ 1543050 w 2305050"/>
              <a:gd name="connsiteY11-404" fmla="*/ 2352675 h 2352675"/>
              <a:gd name="connsiteX12-405" fmla="*/ 1314450 w 2305050"/>
              <a:gd name="connsiteY12-406" fmla="*/ 2133600 h 2352675"/>
              <a:gd name="connsiteX13-407" fmla="*/ 1447800 w 2305050"/>
              <a:gd name="connsiteY13-408" fmla="*/ 1771650 h 2352675"/>
              <a:gd name="connsiteX14-409" fmla="*/ 923925 w 2305050"/>
              <a:gd name="connsiteY14-410" fmla="*/ 1190625 h 2352675"/>
              <a:gd name="connsiteX15-411" fmla="*/ 414757 w 2305050"/>
              <a:gd name="connsiteY15-412" fmla="*/ 2305735 h 2352675"/>
              <a:gd name="connsiteX16-413" fmla="*/ 292990 w 2305050"/>
              <a:gd name="connsiteY16-414" fmla="*/ 2036368 h 2352675"/>
              <a:gd name="connsiteX17-415" fmla="*/ 523875 w 2305050"/>
              <a:gd name="connsiteY17-416" fmla="*/ 714375 h 2352675"/>
              <a:gd name="connsiteX18-417" fmla="*/ 0 w 2305050"/>
              <a:gd name="connsiteY18-418" fmla="*/ 0 h 2352675"/>
              <a:gd name="connsiteX0-419" fmla="*/ 0 w 2305050"/>
              <a:gd name="connsiteY0-420" fmla="*/ 0 h 2352675"/>
              <a:gd name="connsiteX1-421" fmla="*/ 771525 w 2305050"/>
              <a:gd name="connsiteY1-422" fmla="*/ 561975 h 2352675"/>
              <a:gd name="connsiteX2-423" fmla="*/ 2041246 w 2305050"/>
              <a:gd name="connsiteY2-424" fmla="*/ 498120 h 2352675"/>
              <a:gd name="connsiteX3-425" fmla="*/ 2296212 w 2305050"/>
              <a:gd name="connsiteY3-426" fmla="*/ 646252 h 2352675"/>
              <a:gd name="connsiteX4-427" fmla="*/ 1143000 w 2305050"/>
              <a:gd name="connsiteY4-428" fmla="*/ 1009650 h 2352675"/>
              <a:gd name="connsiteX5-429" fmla="*/ 1628775 w 2305050"/>
              <a:gd name="connsiteY5-430" fmla="*/ 1533525 h 2352675"/>
              <a:gd name="connsiteX6-431" fmla="*/ 2076450 w 2305050"/>
              <a:gd name="connsiteY6-432" fmla="*/ 1533525 h 2352675"/>
              <a:gd name="connsiteX7-433" fmla="*/ 2305050 w 2305050"/>
              <a:gd name="connsiteY7-434" fmla="*/ 1724025 h 2352675"/>
              <a:gd name="connsiteX8-435" fmla="*/ 1838325 w 2305050"/>
              <a:gd name="connsiteY8-436" fmla="*/ 1857375 h 2352675"/>
              <a:gd name="connsiteX9-437" fmla="*/ 2009775 w 2305050"/>
              <a:gd name="connsiteY9-438" fmla="*/ 2105025 h 2352675"/>
              <a:gd name="connsiteX10-439" fmla="*/ 1733550 w 2305050"/>
              <a:gd name="connsiteY10-440" fmla="*/ 1971675 h 2352675"/>
              <a:gd name="connsiteX11-441" fmla="*/ 1543050 w 2305050"/>
              <a:gd name="connsiteY11-442" fmla="*/ 2352675 h 2352675"/>
              <a:gd name="connsiteX12-443" fmla="*/ 1314450 w 2305050"/>
              <a:gd name="connsiteY12-444" fmla="*/ 2133600 h 2352675"/>
              <a:gd name="connsiteX13-445" fmla="*/ 1447800 w 2305050"/>
              <a:gd name="connsiteY13-446" fmla="*/ 1771650 h 2352675"/>
              <a:gd name="connsiteX14-447" fmla="*/ 923925 w 2305050"/>
              <a:gd name="connsiteY14-448" fmla="*/ 1190625 h 2352675"/>
              <a:gd name="connsiteX15-449" fmla="*/ 414757 w 2305050"/>
              <a:gd name="connsiteY15-450" fmla="*/ 2305735 h 2352675"/>
              <a:gd name="connsiteX16-451" fmla="*/ 292990 w 2305050"/>
              <a:gd name="connsiteY16-452" fmla="*/ 2036368 h 2352675"/>
              <a:gd name="connsiteX17-453" fmla="*/ 523875 w 2305050"/>
              <a:gd name="connsiteY17-454" fmla="*/ 714375 h 2352675"/>
              <a:gd name="connsiteX18-455" fmla="*/ 0 w 2305050"/>
              <a:gd name="connsiteY18-456" fmla="*/ 0 h 2352675"/>
              <a:gd name="connsiteX0-457" fmla="*/ 0 w 2305050"/>
              <a:gd name="connsiteY0-458" fmla="*/ 0 h 2352675"/>
              <a:gd name="connsiteX1-459" fmla="*/ 771525 w 2305050"/>
              <a:gd name="connsiteY1-460" fmla="*/ 561975 h 2352675"/>
              <a:gd name="connsiteX2-461" fmla="*/ 2041246 w 2305050"/>
              <a:gd name="connsiteY2-462" fmla="*/ 498120 h 2352675"/>
              <a:gd name="connsiteX3-463" fmla="*/ 2296212 w 2305050"/>
              <a:gd name="connsiteY3-464" fmla="*/ 646252 h 2352675"/>
              <a:gd name="connsiteX4-465" fmla="*/ 1143000 w 2305050"/>
              <a:gd name="connsiteY4-466" fmla="*/ 1009650 h 2352675"/>
              <a:gd name="connsiteX5-467" fmla="*/ 1628775 w 2305050"/>
              <a:gd name="connsiteY5-468" fmla="*/ 1533525 h 2352675"/>
              <a:gd name="connsiteX6-469" fmla="*/ 2076450 w 2305050"/>
              <a:gd name="connsiteY6-470" fmla="*/ 1533525 h 2352675"/>
              <a:gd name="connsiteX7-471" fmla="*/ 2305050 w 2305050"/>
              <a:gd name="connsiteY7-472" fmla="*/ 1724025 h 2352675"/>
              <a:gd name="connsiteX8-473" fmla="*/ 1838325 w 2305050"/>
              <a:gd name="connsiteY8-474" fmla="*/ 1857375 h 2352675"/>
              <a:gd name="connsiteX9-475" fmla="*/ 2009775 w 2305050"/>
              <a:gd name="connsiteY9-476" fmla="*/ 2105025 h 2352675"/>
              <a:gd name="connsiteX10-477" fmla="*/ 1733550 w 2305050"/>
              <a:gd name="connsiteY10-478" fmla="*/ 1971675 h 2352675"/>
              <a:gd name="connsiteX11-479" fmla="*/ 1543050 w 2305050"/>
              <a:gd name="connsiteY11-480" fmla="*/ 2352675 h 2352675"/>
              <a:gd name="connsiteX12-481" fmla="*/ 1314450 w 2305050"/>
              <a:gd name="connsiteY12-482" fmla="*/ 2133600 h 2352675"/>
              <a:gd name="connsiteX13-483" fmla="*/ 1447800 w 2305050"/>
              <a:gd name="connsiteY13-484" fmla="*/ 1771650 h 2352675"/>
              <a:gd name="connsiteX14-485" fmla="*/ 923925 w 2305050"/>
              <a:gd name="connsiteY14-486" fmla="*/ 1190625 h 2352675"/>
              <a:gd name="connsiteX15-487" fmla="*/ 414757 w 2305050"/>
              <a:gd name="connsiteY15-488" fmla="*/ 2305735 h 2352675"/>
              <a:gd name="connsiteX16-489" fmla="*/ 292990 w 2305050"/>
              <a:gd name="connsiteY16-490" fmla="*/ 2036368 h 2352675"/>
              <a:gd name="connsiteX17-491" fmla="*/ 520217 w 2305050"/>
              <a:gd name="connsiteY17-492" fmla="*/ 750951 h 2352675"/>
              <a:gd name="connsiteX18-493" fmla="*/ 0 w 2305050"/>
              <a:gd name="connsiteY18-494" fmla="*/ 0 h 2352675"/>
              <a:gd name="connsiteX0-495" fmla="*/ 0 w 2305050"/>
              <a:gd name="connsiteY0-496" fmla="*/ 0 h 2352675"/>
              <a:gd name="connsiteX1-497" fmla="*/ 771525 w 2305050"/>
              <a:gd name="connsiteY1-498" fmla="*/ 561975 h 2352675"/>
              <a:gd name="connsiteX2-499" fmla="*/ 2041246 w 2305050"/>
              <a:gd name="connsiteY2-500" fmla="*/ 498120 h 2352675"/>
              <a:gd name="connsiteX3-501" fmla="*/ 2296212 w 2305050"/>
              <a:gd name="connsiteY3-502" fmla="*/ 646252 h 2352675"/>
              <a:gd name="connsiteX4-503" fmla="*/ 1143000 w 2305050"/>
              <a:gd name="connsiteY4-504" fmla="*/ 1009650 h 2352675"/>
              <a:gd name="connsiteX5-505" fmla="*/ 1628775 w 2305050"/>
              <a:gd name="connsiteY5-506" fmla="*/ 1533525 h 2352675"/>
              <a:gd name="connsiteX6-507" fmla="*/ 2076450 w 2305050"/>
              <a:gd name="connsiteY6-508" fmla="*/ 1533525 h 2352675"/>
              <a:gd name="connsiteX7-509" fmla="*/ 2305050 w 2305050"/>
              <a:gd name="connsiteY7-510" fmla="*/ 1724025 h 2352675"/>
              <a:gd name="connsiteX8-511" fmla="*/ 1838325 w 2305050"/>
              <a:gd name="connsiteY8-512" fmla="*/ 1857375 h 2352675"/>
              <a:gd name="connsiteX9-513" fmla="*/ 2009775 w 2305050"/>
              <a:gd name="connsiteY9-514" fmla="*/ 2105025 h 2352675"/>
              <a:gd name="connsiteX10-515" fmla="*/ 1733550 w 2305050"/>
              <a:gd name="connsiteY10-516" fmla="*/ 1971675 h 2352675"/>
              <a:gd name="connsiteX11-517" fmla="*/ 1543050 w 2305050"/>
              <a:gd name="connsiteY11-518" fmla="*/ 2352675 h 2352675"/>
              <a:gd name="connsiteX12-519" fmla="*/ 1314450 w 2305050"/>
              <a:gd name="connsiteY12-520" fmla="*/ 2133600 h 2352675"/>
              <a:gd name="connsiteX13-521" fmla="*/ 1447800 w 2305050"/>
              <a:gd name="connsiteY13-522" fmla="*/ 1771650 h 2352675"/>
              <a:gd name="connsiteX14-523" fmla="*/ 923925 w 2305050"/>
              <a:gd name="connsiteY14-524" fmla="*/ 1190625 h 2352675"/>
              <a:gd name="connsiteX15-525" fmla="*/ 414757 w 2305050"/>
              <a:gd name="connsiteY15-526" fmla="*/ 2305735 h 2352675"/>
              <a:gd name="connsiteX16-527" fmla="*/ 292990 w 2305050"/>
              <a:gd name="connsiteY16-528" fmla="*/ 2036368 h 2352675"/>
              <a:gd name="connsiteX17-529" fmla="*/ 520217 w 2305050"/>
              <a:gd name="connsiteY17-530" fmla="*/ 750951 h 2352675"/>
              <a:gd name="connsiteX18-531" fmla="*/ 0 w 2305050"/>
              <a:gd name="connsiteY18-532" fmla="*/ 0 h 2352675"/>
              <a:gd name="connsiteX0-533" fmla="*/ 0 w 2305050"/>
              <a:gd name="connsiteY0-534" fmla="*/ 0 h 2352675"/>
              <a:gd name="connsiteX1-535" fmla="*/ 771525 w 2305050"/>
              <a:gd name="connsiteY1-536" fmla="*/ 561975 h 2352675"/>
              <a:gd name="connsiteX2-537" fmla="*/ 2041246 w 2305050"/>
              <a:gd name="connsiteY2-538" fmla="*/ 498120 h 2352675"/>
              <a:gd name="connsiteX3-539" fmla="*/ 2296212 w 2305050"/>
              <a:gd name="connsiteY3-540" fmla="*/ 646252 h 2352675"/>
              <a:gd name="connsiteX4-541" fmla="*/ 1143000 w 2305050"/>
              <a:gd name="connsiteY4-542" fmla="*/ 1009650 h 2352675"/>
              <a:gd name="connsiteX5-543" fmla="*/ 1628775 w 2305050"/>
              <a:gd name="connsiteY5-544" fmla="*/ 1533525 h 2352675"/>
              <a:gd name="connsiteX6-545" fmla="*/ 2076450 w 2305050"/>
              <a:gd name="connsiteY6-546" fmla="*/ 1533525 h 2352675"/>
              <a:gd name="connsiteX7-547" fmla="*/ 2305050 w 2305050"/>
              <a:gd name="connsiteY7-548" fmla="*/ 1724025 h 2352675"/>
              <a:gd name="connsiteX8-549" fmla="*/ 1838325 w 2305050"/>
              <a:gd name="connsiteY8-550" fmla="*/ 1857375 h 2352675"/>
              <a:gd name="connsiteX9-551" fmla="*/ 2009775 w 2305050"/>
              <a:gd name="connsiteY9-552" fmla="*/ 2105025 h 2352675"/>
              <a:gd name="connsiteX10-553" fmla="*/ 1733550 w 2305050"/>
              <a:gd name="connsiteY10-554" fmla="*/ 1971675 h 2352675"/>
              <a:gd name="connsiteX11-555" fmla="*/ 1543050 w 2305050"/>
              <a:gd name="connsiteY11-556" fmla="*/ 2352675 h 2352675"/>
              <a:gd name="connsiteX12-557" fmla="*/ 1314450 w 2305050"/>
              <a:gd name="connsiteY12-558" fmla="*/ 2133600 h 2352675"/>
              <a:gd name="connsiteX13-559" fmla="*/ 1447800 w 2305050"/>
              <a:gd name="connsiteY13-560" fmla="*/ 1771650 h 2352675"/>
              <a:gd name="connsiteX14-561" fmla="*/ 923925 w 2305050"/>
              <a:gd name="connsiteY14-562" fmla="*/ 1190625 h 2352675"/>
              <a:gd name="connsiteX15-563" fmla="*/ 414757 w 2305050"/>
              <a:gd name="connsiteY15-564" fmla="*/ 2305735 h 2352675"/>
              <a:gd name="connsiteX16-565" fmla="*/ 292990 w 2305050"/>
              <a:gd name="connsiteY16-566" fmla="*/ 2036368 h 2352675"/>
              <a:gd name="connsiteX17-567" fmla="*/ 520217 w 2305050"/>
              <a:gd name="connsiteY17-568" fmla="*/ 750951 h 2352675"/>
              <a:gd name="connsiteX18-569" fmla="*/ 0 w 2305050"/>
              <a:gd name="connsiteY18-570" fmla="*/ 0 h 2352675"/>
              <a:gd name="connsiteX0-571" fmla="*/ 0 w 2305050"/>
              <a:gd name="connsiteY0-572" fmla="*/ 0 h 2352675"/>
              <a:gd name="connsiteX1-573" fmla="*/ 771525 w 2305050"/>
              <a:gd name="connsiteY1-574" fmla="*/ 561975 h 2352675"/>
              <a:gd name="connsiteX2-575" fmla="*/ 2041246 w 2305050"/>
              <a:gd name="connsiteY2-576" fmla="*/ 498120 h 2352675"/>
              <a:gd name="connsiteX3-577" fmla="*/ 2296212 w 2305050"/>
              <a:gd name="connsiteY3-578" fmla="*/ 646252 h 2352675"/>
              <a:gd name="connsiteX4-579" fmla="*/ 1143000 w 2305050"/>
              <a:gd name="connsiteY4-580" fmla="*/ 1009650 h 2352675"/>
              <a:gd name="connsiteX5-581" fmla="*/ 1628775 w 2305050"/>
              <a:gd name="connsiteY5-582" fmla="*/ 1533525 h 2352675"/>
              <a:gd name="connsiteX6-583" fmla="*/ 2076450 w 2305050"/>
              <a:gd name="connsiteY6-584" fmla="*/ 1533525 h 2352675"/>
              <a:gd name="connsiteX7-585" fmla="*/ 2305050 w 2305050"/>
              <a:gd name="connsiteY7-586" fmla="*/ 1724025 h 2352675"/>
              <a:gd name="connsiteX8-587" fmla="*/ 1838325 w 2305050"/>
              <a:gd name="connsiteY8-588" fmla="*/ 1857375 h 2352675"/>
              <a:gd name="connsiteX9-589" fmla="*/ 2009775 w 2305050"/>
              <a:gd name="connsiteY9-590" fmla="*/ 2105025 h 2352675"/>
              <a:gd name="connsiteX10-591" fmla="*/ 1733550 w 2305050"/>
              <a:gd name="connsiteY10-592" fmla="*/ 1971675 h 2352675"/>
              <a:gd name="connsiteX11-593" fmla="*/ 1543050 w 2305050"/>
              <a:gd name="connsiteY11-594" fmla="*/ 2352675 h 2352675"/>
              <a:gd name="connsiteX12-595" fmla="*/ 1314450 w 2305050"/>
              <a:gd name="connsiteY12-596" fmla="*/ 2133600 h 2352675"/>
              <a:gd name="connsiteX13-597" fmla="*/ 1447800 w 2305050"/>
              <a:gd name="connsiteY13-598" fmla="*/ 1771650 h 2352675"/>
              <a:gd name="connsiteX14-599" fmla="*/ 923925 w 2305050"/>
              <a:gd name="connsiteY14-600" fmla="*/ 1190625 h 2352675"/>
              <a:gd name="connsiteX15-601" fmla="*/ 414757 w 2305050"/>
              <a:gd name="connsiteY15-602" fmla="*/ 2305735 h 2352675"/>
              <a:gd name="connsiteX16-603" fmla="*/ 292990 w 2305050"/>
              <a:gd name="connsiteY16-604" fmla="*/ 2036368 h 2352675"/>
              <a:gd name="connsiteX17-605" fmla="*/ 520217 w 2305050"/>
              <a:gd name="connsiteY17-606" fmla="*/ 750951 h 2352675"/>
              <a:gd name="connsiteX18-607" fmla="*/ 0 w 2305050"/>
              <a:gd name="connsiteY18-608" fmla="*/ 0 h 2352675"/>
              <a:gd name="connsiteX0-609" fmla="*/ 0 w 2294077"/>
              <a:gd name="connsiteY0-610" fmla="*/ 0 h 2363647"/>
              <a:gd name="connsiteX1-611" fmla="*/ 760552 w 2294077"/>
              <a:gd name="connsiteY1-612" fmla="*/ 572947 h 2363647"/>
              <a:gd name="connsiteX2-613" fmla="*/ 2030273 w 2294077"/>
              <a:gd name="connsiteY2-614" fmla="*/ 509092 h 2363647"/>
              <a:gd name="connsiteX3-615" fmla="*/ 2285239 w 2294077"/>
              <a:gd name="connsiteY3-616" fmla="*/ 657224 h 2363647"/>
              <a:gd name="connsiteX4-617" fmla="*/ 1132027 w 2294077"/>
              <a:gd name="connsiteY4-618" fmla="*/ 1020622 h 2363647"/>
              <a:gd name="connsiteX5-619" fmla="*/ 1617802 w 2294077"/>
              <a:gd name="connsiteY5-620" fmla="*/ 1544497 h 2363647"/>
              <a:gd name="connsiteX6-621" fmla="*/ 2065477 w 2294077"/>
              <a:gd name="connsiteY6-622" fmla="*/ 1544497 h 2363647"/>
              <a:gd name="connsiteX7-623" fmla="*/ 2294077 w 2294077"/>
              <a:gd name="connsiteY7-624" fmla="*/ 1734997 h 2363647"/>
              <a:gd name="connsiteX8-625" fmla="*/ 1827352 w 2294077"/>
              <a:gd name="connsiteY8-626" fmla="*/ 1868347 h 2363647"/>
              <a:gd name="connsiteX9-627" fmla="*/ 1998802 w 2294077"/>
              <a:gd name="connsiteY9-628" fmla="*/ 2115997 h 2363647"/>
              <a:gd name="connsiteX10-629" fmla="*/ 1722577 w 2294077"/>
              <a:gd name="connsiteY10-630" fmla="*/ 1982647 h 2363647"/>
              <a:gd name="connsiteX11-631" fmla="*/ 1532077 w 2294077"/>
              <a:gd name="connsiteY11-632" fmla="*/ 2363647 h 2363647"/>
              <a:gd name="connsiteX12-633" fmla="*/ 1303477 w 2294077"/>
              <a:gd name="connsiteY12-634" fmla="*/ 2144572 h 2363647"/>
              <a:gd name="connsiteX13-635" fmla="*/ 1436827 w 2294077"/>
              <a:gd name="connsiteY13-636" fmla="*/ 1782622 h 2363647"/>
              <a:gd name="connsiteX14-637" fmla="*/ 912952 w 2294077"/>
              <a:gd name="connsiteY14-638" fmla="*/ 1201597 h 2363647"/>
              <a:gd name="connsiteX15-639" fmla="*/ 403784 w 2294077"/>
              <a:gd name="connsiteY15-640" fmla="*/ 2316707 h 2363647"/>
              <a:gd name="connsiteX16-641" fmla="*/ 282017 w 2294077"/>
              <a:gd name="connsiteY16-642" fmla="*/ 2047340 h 2363647"/>
              <a:gd name="connsiteX17-643" fmla="*/ 509244 w 2294077"/>
              <a:gd name="connsiteY17-644" fmla="*/ 761923 h 2363647"/>
              <a:gd name="connsiteX18-645" fmla="*/ 0 w 2294077"/>
              <a:gd name="connsiteY18-646" fmla="*/ 0 h 2363647"/>
              <a:gd name="connsiteX0-647" fmla="*/ 6569 w 2300646"/>
              <a:gd name="connsiteY0-648" fmla="*/ 0 h 2363647"/>
              <a:gd name="connsiteX1-649" fmla="*/ 767121 w 2300646"/>
              <a:gd name="connsiteY1-650" fmla="*/ 572947 h 2363647"/>
              <a:gd name="connsiteX2-651" fmla="*/ 2036842 w 2300646"/>
              <a:gd name="connsiteY2-652" fmla="*/ 509092 h 2363647"/>
              <a:gd name="connsiteX3-653" fmla="*/ 2291808 w 2300646"/>
              <a:gd name="connsiteY3-654" fmla="*/ 657224 h 2363647"/>
              <a:gd name="connsiteX4-655" fmla="*/ 1138596 w 2300646"/>
              <a:gd name="connsiteY4-656" fmla="*/ 1020622 h 2363647"/>
              <a:gd name="connsiteX5-657" fmla="*/ 1624371 w 2300646"/>
              <a:gd name="connsiteY5-658" fmla="*/ 1544497 h 2363647"/>
              <a:gd name="connsiteX6-659" fmla="*/ 2072046 w 2300646"/>
              <a:gd name="connsiteY6-660" fmla="*/ 1544497 h 2363647"/>
              <a:gd name="connsiteX7-661" fmla="*/ 2300646 w 2300646"/>
              <a:gd name="connsiteY7-662" fmla="*/ 1734997 h 2363647"/>
              <a:gd name="connsiteX8-663" fmla="*/ 1833921 w 2300646"/>
              <a:gd name="connsiteY8-664" fmla="*/ 1868347 h 2363647"/>
              <a:gd name="connsiteX9-665" fmla="*/ 2005371 w 2300646"/>
              <a:gd name="connsiteY9-666" fmla="*/ 2115997 h 2363647"/>
              <a:gd name="connsiteX10-667" fmla="*/ 1729146 w 2300646"/>
              <a:gd name="connsiteY10-668" fmla="*/ 1982647 h 2363647"/>
              <a:gd name="connsiteX11-669" fmla="*/ 1538646 w 2300646"/>
              <a:gd name="connsiteY11-670" fmla="*/ 2363647 h 2363647"/>
              <a:gd name="connsiteX12-671" fmla="*/ 1310046 w 2300646"/>
              <a:gd name="connsiteY12-672" fmla="*/ 2144572 h 2363647"/>
              <a:gd name="connsiteX13-673" fmla="*/ 1443396 w 2300646"/>
              <a:gd name="connsiteY13-674" fmla="*/ 1782622 h 2363647"/>
              <a:gd name="connsiteX14-675" fmla="*/ 919521 w 2300646"/>
              <a:gd name="connsiteY14-676" fmla="*/ 1201597 h 2363647"/>
              <a:gd name="connsiteX15-677" fmla="*/ 410353 w 2300646"/>
              <a:gd name="connsiteY15-678" fmla="*/ 2316707 h 2363647"/>
              <a:gd name="connsiteX16-679" fmla="*/ 288586 w 2300646"/>
              <a:gd name="connsiteY16-680" fmla="*/ 2047340 h 2363647"/>
              <a:gd name="connsiteX17-681" fmla="*/ 515813 w 2300646"/>
              <a:gd name="connsiteY17-682" fmla="*/ 761923 h 2363647"/>
              <a:gd name="connsiteX18-683" fmla="*/ 6569 w 2300646"/>
              <a:gd name="connsiteY18-684" fmla="*/ 0 h 2363647"/>
              <a:gd name="connsiteX0-685" fmla="*/ 6569 w 2300646"/>
              <a:gd name="connsiteY0-686" fmla="*/ 5505 h 2369152"/>
              <a:gd name="connsiteX1-687" fmla="*/ 767121 w 2300646"/>
              <a:gd name="connsiteY1-688" fmla="*/ 578452 h 2369152"/>
              <a:gd name="connsiteX2-689" fmla="*/ 2036842 w 2300646"/>
              <a:gd name="connsiteY2-690" fmla="*/ 514597 h 2369152"/>
              <a:gd name="connsiteX3-691" fmla="*/ 2291808 w 2300646"/>
              <a:gd name="connsiteY3-692" fmla="*/ 662729 h 2369152"/>
              <a:gd name="connsiteX4-693" fmla="*/ 1138596 w 2300646"/>
              <a:gd name="connsiteY4-694" fmla="*/ 1026127 h 2369152"/>
              <a:gd name="connsiteX5-695" fmla="*/ 1624371 w 2300646"/>
              <a:gd name="connsiteY5-696" fmla="*/ 1550002 h 2369152"/>
              <a:gd name="connsiteX6-697" fmla="*/ 2072046 w 2300646"/>
              <a:gd name="connsiteY6-698" fmla="*/ 1550002 h 2369152"/>
              <a:gd name="connsiteX7-699" fmla="*/ 2300646 w 2300646"/>
              <a:gd name="connsiteY7-700" fmla="*/ 1740502 h 2369152"/>
              <a:gd name="connsiteX8-701" fmla="*/ 1833921 w 2300646"/>
              <a:gd name="connsiteY8-702" fmla="*/ 1873852 h 2369152"/>
              <a:gd name="connsiteX9-703" fmla="*/ 2005371 w 2300646"/>
              <a:gd name="connsiteY9-704" fmla="*/ 2121502 h 2369152"/>
              <a:gd name="connsiteX10-705" fmla="*/ 1729146 w 2300646"/>
              <a:gd name="connsiteY10-706" fmla="*/ 1988152 h 2369152"/>
              <a:gd name="connsiteX11-707" fmla="*/ 1538646 w 2300646"/>
              <a:gd name="connsiteY11-708" fmla="*/ 2369152 h 2369152"/>
              <a:gd name="connsiteX12-709" fmla="*/ 1310046 w 2300646"/>
              <a:gd name="connsiteY12-710" fmla="*/ 2150077 h 2369152"/>
              <a:gd name="connsiteX13-711" fmla="*/ 1443396 w 2300646"/>
              <a:gd name="connsiteY13-712" fmla="*/ 1788127 h 2369152"/>
              <a:gd name="connsiteX14-713" fmla="*/ 919521 w 2300646"/>
              <a:gd name="connsiteY14-714" fmla="*/ 1207102 h 2369152"/>
              <a:gd name="connsiteX15-715" fmla="*/ 410353 w 2300646"/>
              <a:gd name="connsiteY15-716" fmla="*/ 2322212 h 2369152"/>
              <a:gd name="connsiteX16-717" fmla="*/ 288586 w 2300646"/>
              <a:gd name="connsiteY16-718" fmla="*/ 2052845 h 2369152"/>
              <a:gd name="connsiteX17-719" fmla="*/ 515813 w 2300646"/>
              <a:gd name="connsiteY17-720" fmla="*/ 767428 h 2369152"/>
              <a:gd name="connsiteX18-721" fmla="*/ 6569 w 2300646"/>
              <a:gd name="connsiteY18-722" fmla="*/ 5505 h 2369152"/>
              <a:gd name="connsiteX0-723" fmla="*/ 11167 w 2305244"/>
              <a:gd name="connsiteY0-724" fmla="*/ 5505 h 2369152"/>
              <a:gd name="connsiteX1-725" fmla="*/ 771719 w 2305244"/>
              <a:gd name="connsiteY1-726" fmla="*/ 578452 h 2369152"/>
              <a:gd name="connsiteX2-727" fmla="*/ 2041440 w 2305244"/>
              <a:gd name="connsiteY2-728" fmla="*/ 514597 h 2369152"/>
              <a:gd name="connsiteX3-729" fmla="*/ 2296406 w 2305244"/>
              <a:gd name="connsiteY3-730" fmla="*/ 662729 h 2369152"/>
              <a:gd name="connsiteX4-731" fmla="*/ 1143194 w 2305244"/>
              <a:gd name="connsiteY4-732" fmla="*/ 1026127 h 2369152"/>
              <a:gd name="connsiteX5-733" fmla="*/ 1628969 w 2305244"/>
              <a:gd name="connsiteY5-734" fmla="*/ 1550002 h 2369152"/>
              <a:gd name="connsiteX6-735" fmla="*/ 2076644 w 2305244"/>
              <a:gd name="connsiteY6-736" fmla="*/ 1550002 h 2369152"/>
              <a:gd name="connsiteX7-737" fmla="*/ 2305244 w 2305244"/>
              <a:gd name="connsiteY7-738" fmla="*/ 1740502 h 2369152"/>
              <a:gd name="connsiteX8-739" fmla="*/ 1838519 w 2305244"/>
              <a:gd name="connsiteY8-740" fmla="*/ 1873852 h 2369152"/>
              <a:gd name="connsiteX9-741" fmla="*/ 2009969 w 2305244"/>
              <a:gd name="connsiteY9-742" fmla="*/ 2121502 h 2369152"/>
              <a:gd name="connsiteX10-743" fmla="*/ 1733744 w 2305244"/>
              <a:gd name="connsiteY10-744" fmla="*/ 1988152 h 2369152"/>
              <a:gd name="connsiteX11-745" fmla="*/ 1543244 w 2305244"/>
              <a:gd name="connsiteY11-746" fmla="*/ 2369152 h 2369152"/>
              <a:gd name="connsiteX12-747" fmla="*/ 1314644 w 2305244"/>
              <a:gd name="connsiteY12-748" fmla="*/ 2150077 h 2369152"/>
              <a:gd name="connsiteX13-749" fmla="*/ 1447994 w 2305244"/>
              <a:gd name="connsiteY13-750" fmla="*/ 1788127 h 2369152"/>
              <a:gd name="connsiteX14-751" fmla="*/ 924119 w 2305244"/>
              <a:gd name="connsiteY14-752" fmla="*/ 1207102 h 2369152"/>
              <a:gd name="connsiteX15-753" fmla="*/ 414951 w 2305244"/>
              <a:gd name="connsiteY15-754" fmla="*/ 2322212 h 2369152"/>
              <a:gd name="connsiteX16-755" fmla="*/ 293184 w 2305244"/>
              <a:gd name="connsiteY16-756" fmla="*/ 2052845 h 2369152"/>
              <a:gd name="connsiteX17-757" fmla="*/ 520411 w 2305244"/>
              <a:gd name="connsiteY17-758" fmla="*/ 767428 h 2369152"/>
              <a:gd name="connsiteX18-759" fmla="*/ 11167 w 2305244"/>
              <a:gd name="connsiteY18-760" fmla="*/ 5505 h 2369152"/>
              <a:gd name="connsiteX0-761" fmla="*/ 11167 w 2305244"/>
              <a:gd name="connsiteY0-762" fmla="*/ 5505 h 2369152"/>
              <a:gd name="connsiteX1-763" fmla="*/ 771719 w 2305244"/>
              <a:gd name="connsiteY1-764" fmla="*/ 578452 h 2369152"/>
              <a:gd name="connsiteX2-765" fmla="*/ 2041440 w 2305244"/>
              <a:gd name="connsiteY2-766" fmla="*/ 514597 h 2369152"/>
              <a:gd name="connsiteX3-767" fmla="*/ 2296406 w 2305244"/>
              <a:gd name="connsiteY3-768" fmla="*/ 662729 h 2369152"/>
              <a:gd name="connsiteX4-769" fmla="*/ 1143194 w 2305244"/>
              <a:gd name="connsiteY4-770" fmla="*/ 1026127 h 2369152"/>
              <a:gd name="connsiteX5-771" fmla="*/ 1628969 w 2305244"/>
              <a:gd name="connsiteY5-772" fmla="*/ 1550002 h 2369152"/>
              <a:gd name="connsiteX6-773" fmla="*/ 2076644 w 2305244"/>
              <a:gd name="connsiteY6-774" fmla="*/ 1550002 h 2369152"/>
              <a:gd name="connsiteX7-775" fmla="*/ 2305244 w 2305244"/>
              <a:gd name="connsiteY7-776" fmla="*/ 1740502 h 2369152"/>
              <a:gd name="connsiteX8-777" fmla="*/ 1838519 w 2305244"/>
              <a:gd name="connsiteY8-778" fmla="*/ 1873852 h 2369152"/>
              <a:gd name="connsiteX9-779" fmla="*/ 2009969 w 2305244"/>
              <a:gd name="connsiteY9-780" fmla="*/ 2121502 h 2369152"/>
              <a:gd name="connsiteX10-781" fmla="*/ 1733744 w 2305244"/>
              <a:gd name="connsiteY10-782" fmla="*/ 1988152 h 2369152"/>
              <a:gd name="connsiteX11-783" fmla="*/ 1543244 w 2305244"/>
              <a:gd name="connsiteY11-784" fmla="*/ 2369152 h 2369152"/>
              <a:gd name="connsiteX12-785" fmla="*/ 1314644 w 2305244"/>
              <a:gd name="connsiteY12-786" fmla="*/ 2150077 h 2369152"/>
              <a:gd name="connsiteX13-787" fmla="*/ 1447994 w 2305244"/>
              <a:gd name="connsiteY13-788" fmla="*/ 1788127 h 2369152"/>
              <a:gd name="connsiteX14-789" fmla="*/ 909489 w 2305244"/>
              <a:gd name="connsiteY14-790" fmla="*/ 1185156 h 2369152"/>
              <a:gd name="connsiteX15-791" fmla="*/ 414951 w 2305244"/>
              <a:gd name="connsiteY15-792" fmla="*/ 2322212 h 2369152"/>
              <a:gd name="connsiteX16-793" fmla="*/ 293184 w 2305244"/>
              <a:gd name="connsiteY16-794" fmla="*/ 2052845 h 2369152"/>
              <a:gd name="connsiteX17-795" fmla="*/ 520411 w 2305244"/>
              <a:gd name="connsiteY17-796" fmla="*/ 767428 h 2369152"/>
              <a:gd name="connsiteX18-797" fmla="*/ 11167 w 2305244"/>
              <a:gd name="connsiteY18-798" fmla="*/ 5505 h 2369152"/>
              <a:gd name="connsiteX0-799" fmla="*/ 11167 w 2305244"/>
              <a:gd name="connsiteY0-800" fmla="*/ 5505 h 2369152"/>
              <a:gd name="connsiteX1-801" fmla="*/ 771719 w 2305244"/>
              <a:gd name="connsiteY1-802" fmla="*/ 578452 h 2369152"/>
              <a:gd name="connsiteX2-803" fmla="*/ 2041440 w 2305244"/>
              <a:gd name="connsiteY2-804" fmla="*/ 514597 h 2369152"/>
              <a:gd name="connsiteX3-805" fmla="*/ 2296406 w 2305244"/>
              <a:gd name="connsiteY3-806" fmla="*/ 662729 h 2369152"/>
              <a:gd name="connsiteX4-807" fmla="*/ 1106618 w 2305244"/>
              <a:gd name="connsiteY4-808" fmla="*/ 1004182 h 2369152"/>
              <a:gd name="connsiteX5-809" fmla="*/ 1628969 w 2305244"/>
              <a:gd name="connsiteY5-810" fmla="*/ 1550002 h 2369152"/>
              <a:gd name="connsiteX6-811" fmla="*/ 2076644 w 2305244"/>
              <a:gd name="connsiteY6-812" fmla="*/ 1550002 h 2369152"/>
              <a:gd name="connsiteX7-813" fmla="*/ 2305244 w 2305244"/>
              <a:gd name="connsiteY7-814" fmla="*/ 1740502 h 2369152"/>
              <a:gd name="connsiteX8-815" fmla="*/ 1838519 w 2305244"/>
              <a:gd name="connsiteY8-816" fmla="*/ 1873852 h 2369152"/>
              <a:gd name="connsiteX9-817" fmla="*/ 2009969 w 2305244"/>
              <a:gd name="connsiteY9-818" fmla="*/ 2121502 h 2369152"/>
              <a:gd name="connsiteX10-819" fmla="*/ 1733744 w 2305244"/>
              <a:gd name="connsiteY10-820" fmla="*/ 1988152 h 2369152"/>
              <a:gd name="connsiteX11-821" fmla="*/ 1543244 w 2305244"/>
              <a:gd name="connsiteY11-822" fmla="*/ 2369152 h 2369152"/>
              <a:gd name="connsiteX12-823" fmla="*/ 1314644 w 2305244"/>
              <a:gd name="connsiteY12-824" fmla="*/ 2150077 h 2369152"/>
              <a:gd name="connsiteX13-825" fmla="*/ 1447994 w 2305244"/>
              <a:gd name="connsiteY13-826" fmla="*/ 1788127 h 2369152"/>
              <a:gd name="connsiteX14-827" fmla="*/ 909489 w 2305244"/>
              <a:gd name="connsiteY14-828" fmla="*/ 1185156 h 2369152"/>
              <a:gd name="connsiteX15-829" fmla="*/ 414951 w 2305244"/>
              <a:gd name="connsiteY15-830" fmla="*/ 2322212 h 2369152"/>
              <a:gd name="connsiteX16-831" fmla="*/ 293184 w 2305244"/>
              <a:gd name="connsiteY16-832" fmla="*/ 2052845 h 2369152"/>
              <a:gd name="connsiteX17-833" fmla="*/ 520411 w 2305244"/>
              <a:gd name="connsiteY17-834" fmla="*/ 767428 h 2369152"/>
              <a:gd name="connsiteX18-835" fmla="*/ 11167 w 2305244"/>
              <a:gd name="connsiteY18-836" fmla="*/ 5505 h 2369152"/>
              <a:gd name="connsiteX0-837" fmla="*/ 11167 w 2305244"/>
              <a:gd name="connsiteY0-838" fmla="*/ 5505 h 2369152"/>
              <a:gd name="connsiteX1-839" fmla="*/ 771719 w 2305244"/>
              <a:gd name="connsiteY1-840" fmla="*/ 578452 h 2369152"/>
              <a:gd name="connsiteX2-841" fmla="*/ 2041440 w 2305244"/>
              <a:gd name="connsiteY2-842" fmla="*/ 514597 h 2369152"/>
              <a:gd name="connsiteX3-843" fmla="*/ 2296406 w 2305244"/>
              <a:gd name="connsiteY3-844" fmla="*/ 662729 h 2369152"/>
              <a:gd name="connsiteX4-845" fmla="*/ 1106618 w 2305244"/>
              <a:gd name="connsiteY4-846" fmla="*/ 1004182 h 2369152"/>
              <a:gd name="connsiteX5-847" fmla="*/ 1628969 w 2305244"/>
              <a:gd name="connsiteY5-848" fmla="*/ 1550002 h 2369152"/>
              <a:gd name="connsiteX6-849" fmla="*/ 2076644 w 2305244"/>
              <a:gd name="connsiteY6-850" fmla="*/ 1550002 h 2369152"/>
              <a:gd name="connsiteX7-851" fmla="*/ 2305244 w 2305244"/>
              <a:gd name="connsiteY7-852" fmla="*/ 1740502 h 2369152"/>
              <a:gd name="connsiteX8-853" fmla="*/ 1838519 w 2305244"/>
              <a:gd name="connsiteY8-854" fmla="*/ 1873852 h 2369152"/>
              <a:gd name="connsiteX9-855" fmla="*/ 2009969 w 2305244"/>
              <a:gd name="connsiteY9-856" fmla="*/ 2121502 h 2369152"/>
              <a:gd name="connsiteX10-857" fmla="*/ 1733744 w 2305244"/>
              <a:gd name="connsiteY10-858" fmla="*/ 1988152 h 2369152"/>
              <a:gd name="connsiteX11-859" fmla="*/ 1543244 w 2305244"/>
              <a:gd name="connsiteY11-860" fmla="*/ 2369152 h 2369152"/>
              <a:gd name="connsiteX12-861" fmla="*/ 1314644 w 2305244"/>
              <a:gd name="connsiteY12-862" fmla="*/ 2150077 h 2369152"/>
              <a:gd name="connsiteX13-863" fmla="*/ 1447994 w 2305244"/>
              <a:gd name="connsiteY13-864" fmla="*/ 1788127 h 2369152"/>
              <a:gd name="connsiteX14-865" fmla="*/ 898516 w 2305244"/>
              <a:gd name="connsiteY14-866" fmla="*/ 1196129 h 2369152"/>
              <a:gd name="connsiteX15-867" fmla="*/ 414951 w 2305244"/>
              <a:gd name="connsiteY15-868" fmla="*/ 2322212 h 2369152"/>
              <a:gd name="connsiteX16-869" fmla="*/ 293184 w 2305244"/>
              <a:gd name="connsiteY16-870" fmla="*/ 2052845 h 2369152"/>
              <a:gd name="connsiteX17-871" fmla="*/ 520411 w 2305244"/>
              <a:gd name="connsiteY17-872" fmla="*/ 767428 h 2369152"/>
              <a:gd name="connsiteX18-873" fmla="*/ 11167 w 2305244"/>
              <a:gd name="connsiteY18-874" fmla="*/ 5505 h 2369152"/>
              <a:gd name="connsiteX0-875" fmla="*/ 11167 w 2305244"/>
              <a:gd name="connsiteY0-876" fmla="*/ 5505 h 2369152"/>
              <a:gd name="connsiteX1-877" fmla="*/ 771719 w 2305244"/>
              <a:gd name="connsiteY1-878" fmla="*/ 578452 h 2369152"/>
              <a:gd name="connsiteX2-879" fmla="*/ 2041440 w 2305244"/>
              <a:gd name="connsiteY2-880" fmla="*/ 514597 h 2369152"/>
              <a:gd name="connsiteX3-881" fmla="*/ 2296406 w 2305244"/>
              <a:gd name="connsiteY3-882" fmla="*/ 662729 h 2369152"/>
              <a:gd name="connsiteX4-883" fmla="*/ 1124906 w 2305244"/>
              <a:gd name="connsiteY4-884" fmla="*/ 1004182 h 2369152"/>
              <a:gd name="connsiteX5-885" fmla="*/ 1628969 w 2305244"/>
              <a:gd name="connsiteY5-886" fmla="*/ 1550002 h 2369152"/>
              <a:gd name="connsiteX6-887" fmla="*/ 2076644 w 2305244"/>
              <a:gd name="connsiteY6-888" fmla="*/ 1550002 h 2369152"/>
              <a:gd name="connsiteX7-889" fmla="*/ 2305244 w 2305244"/>
              <a:gd name="connsiteY7-890" fmla="*/ 1740502 h 2369152"/>
              <a:gd name="connsiteX8-891" fmla="*/ 1838519 w 2305244"/>
              <a:gd name="connsiteY8-892" fmla="*/ 1873852 h 2369152"/>
              <a:gd name="connsiteX9-893" fmla="*/ 2009969 w 2305244"/>
              <a:gd name="connsiteY9-894" fmla="*/ 2121502 h 2369152"/>
              <a:gd name="connsiteX10-895" fmla="*/ 1733744 w 2305244"/>
              <a:gd name="connsiteY10-896" fmla="*/ 1988152 h 2369152"/>
              <a:gd name="connsiteX11-897" fmla="*/ 1543244 w 2305244"/>
              <a:gd name="connsiteY11-898" fmla="*/ 2369152 h 2369152"/>
              <a:gd name="connsiteX12-899" fmla="*/ 1314644 w 2305244"/>
              <a:gd name="connsiteY12-900" fmla="*/ 2150077 h 2369152"/>
              <a:gd name="connsiteX13-901" fmla="*/ 1447994 w 2305244"/>
              <a:gd name="connsiteY13-902" fmla="*/ 1788127 h 2369152"/>
              <a:gd name="connsiteX14-903" fmla="*/ 898516 w 2305244"/>
              <a:gd name="connsiteY14-904" fmla="*/ 1196129 h 2369152"/>
              <a:gd name="connsiteX15-905" fmla="*/ 414951 w 2305244"/>
              <a:gd name="connsiteY15-906" fmla="*/ 2322212 h 2369152"/>
              <a:gd name="connsiteX16-907" fmla="*/ 293184 w 2305244"/>
              <a:gd name="connsiteY16-908" fmla="*/ 2052845 h 2369152"/>
              <a:gd name="connsiteX17-909" fmla="*/ 520411 w 2305244"/>
              <a:gd name="connsiteY17-910" fmla="*/ 767428 h 2369152"/>
              <a:gd name="connsiteX18-911" fmla="*/ 11167 w 2305244"/>
              <a:gd name="connsiteY18-912" fmla="*/ 5505 h 2369152"/>
              <a:gd name="connsiteX0-913" fmla="*/ 11167 w 2305244"/>
              <a:gd name="connsiteY0-914" fmla="*/ 5505 h 2369152"/>
              <a:gd name="connsiteX1-915" fmla="*/ 771719 w 2305244"/>
              <a:gd name="connsiteY1-916" fmla="*/ 578452 h 2369152"/>
              <a:gd name="connsiteX2-917" fmla="*/ 2041440 w 2305244"/>
              <a:gd name="connsiteY2-918" fmla="*/ 514597 h 2369152"/>
              <a:gd name="connsiteX3-919" fmla="*/ 2296406 w 2305244"/>
              <a:gd name="connsiteY3-920" fmla="*/ 662729 h 2369152"/>
              <a:gd name="connsiteX4-921" fmla="*/ 1124906 w 2305244"/>
              <a:gd name="connsiteY4-922" fmla="*/ 1004182 h 2369152"/>
              <a:gd name="connsiteX5-923" fmla="*/ 1628969 w 2305244"/>
              <a:gd name="connsiteY5-924" fmla="*/ 1550002 h 2369152"/>
              <a:gd name="connsiteX6-925" fmla="*/ 2076644 w 2305244"/>
              <a:gd name="connsiteY6-926" fmla="*/ 1550002 h 2369152"/>
              <a:gd name="connsiteX7-927" fmla="*/ 2305244 w 2305244"/>
              <a:gd name="connsiteY7-928" fmla="*/ 1740502 h 2369152"/>
              <a:gd name="connsiteX8-929" fmla="*/ 1838519 w 2305244"/>
              <a:gd name="connsiteY8-930" fmla="*/ 1873852 h 2369152"/>
              <a:gd name="connsiteX9-931" fmla="*/ 2009969 w 2305244"/>
              <a:gd name="connsiteY9-932" fmla="*/ 2121502 h 2369152"/>
              <a:gd name="connsiteX10-933" fmla="*/ 1733744 w 2305244"/>
              <a:gd name="connsiteY10-934" fmla="*/ 1988152 h 2369152"/>
              <a:gd name="connsiteX11-935" fmla="*/ 1543244 w 2305244"/>
              <a:gd name="connsiteY11-936" fmla="*/ 2369152 h 2369152"/>
              <a:gd name="connsiteX12-937" fmla="*/ 1314644 w 2305244"/>
              <a:gd name="connsiteY12-938" fmla="*/ 2150077 h 2369152"/>
              <a:gd name="connsiteX13-939" fmla="*/ 1447994 w 2305244"/>
              <a:gd name="connsiteY13-940" fmla="*/ 1788127 h 2369152"/>
              <a:gd name="connsiteX14-941" fmla="*/ 909489 w 2305244"/>
              <a:gd name="connsiteY14-942" fmla="*/ 1225390 h 2369152"/>
              <a:gd name="connsiteX15-943" fmla="*/ 414951 w 2305244"/>
              <a:gd name="connsiteY15-944" fmla="*/ 2322212 h 2369152"/>
              <a:gd name="connsiteX16-945" fmla="*/ 293184 w 2305244"/>
              <a:gd name="connsiteY16-946" fmla="*/ 2052845 h 2369152"/>
              <a:gd name="connsiteX17-947" fmla="*/ 520411 w 2305244"/>
              <a:gd name="connsiteY17-948" fmla="*/ 767428 h 2369152"/>
              <a:gd name="connsiteX18-949" fmla="*/ 11167 w 2305244"/>
              <a:gd name="connsiteY18-950" fmla="*/ 5505 h 2369152"/>
              <a:gd name="connsiteX0-951" fmla="*/ 11167 w 2305244"/>
              <a:gd name="connsiteY0-952" fmla="*/ 5505 h 2369152"/>
              <a:gd name="connsiteX1-953" fmla="*/ 771719 w 2305244"/>
              <a:gd name="connsiteY1-954" fmla="*/ 578452 h 2369152"/>
              <a:gd name="connsiteX2-955" fmla="*/ 2041440 w 2305244"/>
              <a:gd name="connsiteY2-956" fmla="*/ 514597 h 2369152"/>
              <a:gd name="connsiteX3-957" fmla="*/ 2296406 w 2305244"/>
              <a:gd name="connsiteY3-958" fmla="*/ 662729 h 2369152"/>
              <a:gd name="connsiteX4-959" fmla="*/ 1124906 w 2305244"/>
              <a:gd name="connsiteY4-960" fmla="*/ 1004182 h 2369152"/>
              <a:gd name="connsiteX5-961" fmla="*/ 1628969 w 2305244"/>
              <a:gd name="connsiteY5-962" fmla="*/ 1550002 h 2369152"/>
              <a:gd name="connsiteX6-963" fmla="*/ 2076644 w 2305244"/>
              <a:gd name="connsiteY6-964" fmla="*/ 1550002 h 2369152"/>
              <a:gd name="connsiteX7-965" fmla="*/ 2305244 w 2305244"/>
              <a:gd name="connsiteY7-966" fmla="*/ 1740502 h 2369152"/>
              <a:gd name="connsiteX8-967" fmla="*/ 1838519 w 2305244"/>
              <a:gd name="connsiteY8-968" fmla="*/ 1873852 h 2369152"/>
              <a:gd name="connsiteX9-969" fmla="*/ 2009969 w 2305244"/>
              <a:gd name="connsiteY9-970" fmla="*/ 2121502 h 2369152"/>
              <a:gd name="connsiteX10-971" fmla="*/ 1733744 w 2305244"/>
              <a:gd name="connsiteY10-972" fmla="*/ 1988152 h 2369152"/>
              <a:gd name="connsiteX11-973" fmla="*/ 1543244 w 2305244"/>
              <a:gd name="connsiteY11-974" fmla="*/ 2369152 h 2369152"/>
              <a:gd name="connsiteX12-975" fmla="*/ 1314644 w 2305244"/>
              <a:gd name="connsiteY12-976" fmla="*/ 2150077 h 2369152"/>
              <a:gd name="connsiteX13-977" fmla="*/ 1473597 w 2305244"/>
              <a:gd name="connsiteY13-978" fmla="*/ 1788127 h 2369152"/>
              <a:gd name="connsiteX14-979" fmla="*/ 909489 w 2305244"/>
              <a:gd name="connsiteY14-980" fmla="*/ 1225390 h 2369152"/>
              <a:gd name="connsiteX15-981" fmla="*/ 414951 w 2305244"/>
              <a:gd name="connsiteY15-982" fmla="*/ 2322212 h 2369152"/>
              <a:gd name="connsiteX16-983" fmla="*/ 293184 w 2305244"/>
              <a:gd name="connsiteY16-984" fmla="*/ 2052845 h 2369152"/>
              <a:gd name="connsiteX17-985" fmla="*/ 520411 w 2305244"/>
              <a:gd name="connsiteY17-986" fmla="*/ 767428 h 2369152"/>
              <a:gd name="connsiteX18-987" fmla="*/ 11167 w 2305244"/>
              <a:gd name="connsiteY18-988" fmla="*/ 5505 h 2369152"/>
              <a:gd name="connsiteX0-989" fmla="*/ 11167 w 2305244"/>
              <a:gd name="connsiteY0-990" fmla="*/ 5505 h 2369152"/>
              <a:gd name="connsiteX1-991" fmla="*/ 771719 w 2305244"/>
              <a:gd name="connsiteY1-992" fmla="*/ 578452 h 2369152"/>
              <a:gd name="connsiteX2-993" fmla="*/ 2041440 w 2305244"/>
              <a:gd name="connsiteY2-994" fmla="*/ 514597 h 2369152"/>
              <a:gd name="connsiteX3-995" fmla="*/ 2296406 w 2305244"/>
              <a:gd name="connsiteY3-996" fmla="*/ 662729 h 2369152"/>
              <a:gd name="connsiteX4-997" fmla="*/ 1124906 w 2305244"/>
              <a:gd name="connsiteY4-998" fmla="*/ 1004182 h 2369152"/>
              <a:gd name="connsiteX5-999" fmla="*/ 1628969 w 2305244"/>
              <a:gd name="connsiteY5-1000" fmla="*/ 1550002 h 2369152"/>
              <a:gd name="connsiteX6-1001" fmla="*/ 2076644 w 2305244"/>
              <a:gd name="connsiteY6-1002" fmla="*/ 1550002 h 2369152"/>
              <a:gd name="connsiteX7-1003" fmla="*/ 2305244 w 2305244"/>
              <a:gd name="connsiteY7-1004" fmla="*/ 1740502 h 2369152"/>
              <a:gd name="connsiteX8-1005" fmla="*/ 1838519 w 2305244"/>
              <a:gd name="connsiteY8-1006" fmla="*/ 1873852 h 2369152"/>
              <a:gd name="connsiteX9-1007" fmla="*/ 2009969 w 2305244"/>
              <a:gd name="connsiteY9-1008" fmla="*/ 2121502 h 2369152"/>
              <a:gd name="connsiteX10-1009" fmla="*/ 1733744 w 2305244"/>
              <a:gd name="connsiteY10-1010" fmla="*/ 1988152 h 2369152"/>
              <a:gd name="connsiteX11-1011" fmla="*/ 1543244 w 2305244"/>
              <a:gd name="connsiteY11-1012" fmla="*/ 2369152 h 2369152"/>
              <a:gd name="connsiteX12-1013" fmla="*/ 1314644 w 2305244"/>
              <a:gd name="connsiteY12-1014" fmla="*/ 2150077 h 2369152"/>
              <a:gd name="connsiteX13-1015" fmla="*/ 1513830 w 2305244"/>
              <a:gd name="connsiteY13-1016" fmla="*/ 1784469 h 2369152"/>
              <a:gd name="connsiteX14-1017" fmla="*/ 909489 w 2305244"/>
              <a:gd name="connsiteY14-1018" fmla="*/ 1225390 h 2369152"/>
              <a:gd name="connsiteX15-1019" fmla="*/ 414951 w 2305244"/>
              <a:gd name="connsiteY15-1020" fmla="*/ 2322212 h 2369152"/>
              <a:gd name="connsiteX16-1021" fmla="*/ 293184 w 2305244"/>
              <a:gd name="connsiteY16-1022" fmla="*/ 2052845 h 2369152"/>
              <a:gd name="connsiteX17-1023" fmla="*/ 520411 w 2305244"/>
              <a:gd name="connsiteY17-1024" fmla="*/ 767428 h 2369152"/>
              <a:gd name="connsiteX18-1025" fmla="*/ 11167 w 2305244"/>
              <a:gd name="connsiteY18-1026" fmla="*/ 5505 h 2369152"/>
              <a:gd name="connsiteX0-1027" fmla="*/ 11167 w 2305244"/>
              <a:gd name="connsiteY0-1028" fmla="*/ 5505 h 2369152"/>
              <a:gd name="connsiteX1-1029" fmla="*/ 771719 w 2305244"/>
              <a:gd name="connsiteY1-1030" fmla="*/ 578452 h 2369152"/>
              <a:gd name="connsiteX2-1031" fmla="*/ 2041440 w 2305244"/>
              <a:gd name="connsiteY2-1032" fmla="*/ 514597 h 2369152"/>
              <a:gd name="connsiteX3-1033" fmla="*/ 2296406 w 2305244"/>
              <a:gd name="connsiteY3-1034" fmla="*/ 662729 h 2369152"/>
              <a:gd name="connsiteX4-1035" fmla="*/ 1124906 w 2305244"/>
              <a:gd name="connsiteY4-1036" fmla="*/ 1004182 h 2369152"/>
              <a:gd name="connsiteX5-1037" fmla="*/ 1628969 w 2305244"/>
              <a:gd name="connsiteY5-1038" fmla="*/ 1550002 h 2369152"/>
              <a:gd name="connsiteX6-1039" fmla="*/ 2076644 w 2305244"/>
              <a:gd name="connsiteY6-1040" fmla="*/ 1550002 h 2369152"/>
              <a:gd name="connsiteX7-1041" fmla="*/ 2305244 w 2305244"/>
              <a:gd name="connsiteY7-1042" fmla="*/ 1740502 h 2369152"/>
              <a:gd name="connsiteX8-1043" fmla="*/ 1838519 w 2305244"/>
              <a:gd name="connsiteY8-1044" fmla="*/ 1873852 h 2369152"/>
              <a:gd name="connsiteX9-1045" fmla="*/ 2009969 w 2305244"/>
              <a:gd name="connsiteY9-1046" fmla="*/ 2121502 h 2369152"/>
              <a:gd name="connsiteX10-1047" fmla="*/ 1733744 w 2305244"/>
              <a:gd name="connsiteY10-1048" fmla="*/ 1988152 h 2369152"/>
              <a:gd name="connsiteX11-1049" fmla="*/ 1543244 w 2305244"/>
              <a:gd name="connsiteY11-1050" fmla="*/ 2369152 h 2369152"/>
              <a:gd name="connsiteX12-1051" fmla="*/ 1314644 w 2305244"/>
              <a:gd name="connsiteY12-1052" fmla="*/ 2150077 h 2369152"/>
              <a:gd name="connsiteX13-1053" fmla="*/ 1495542 w 2305244"/>
              <a:gd name="connsiteY13-1054" fmla="*/ 1788127 h 2369152"/>
              <a:gd name="connsiteX14-1055" fmla="*/ 909489 w 2305244"/>
              <a:gd name="connsiteY14-1056" fmla="*/ 1225390 h 2369152"/>
              <a:gd name="connsiteX15-1057" fmla="*/ 414951 w 2305244"/>
              <a:gd name="connsiteY15-1058" fmla="*/ 2322212 h 2369152"/>
              <a:gd name="connsiteX16-1059" fmla="*/ 293184 w 2305244"/>
              <a:gd name="connsiteY16-1060" fmla="*/ 2052845 h 2369152"/>
              <a:gd name="connsiteX17-1061" fmla="*/ 520411 w 2305244"/>
              <a:gd name="connsiteY17-1062" fmla="*/ 767428 h 2369152"/>
              <a:gd name="connsiteX18-1063" fmla="*/ 11167 w 2305244"/>
              <a:gd name="connsiteY18-1064" fmla="*/ 5505 h 2369152"/>
              <a:gd name="connsiteX0-1065" fmla="*/ 11167 w 2305244"/>
              <a:gd name="connsiteY0-1066" fmla="*/ 5505 h 2369152"/>
              <a:gd name="connsiteX1-1067" fmla="*/ 771719 w 2305244"/>
              <a:gd name="connsiteY1-1068" fmla="*/ 578452 h 2369152"/>
              <a:gd name="connsiteX2-1069" fmla="*/ 2041440 w 2305244"/>
              <a:gd name="connsiteY2-1070" fmla="*/ 514597 h 2369152"/>
              <a:gd name="connsiteX3-1071" fmla="*/ 2296406 w 2305244"/>
              <a:gd name="connsiteY3-1072" fmla="*/ 662729 h 2369152"/>
              <a:gd name="connsiteX4-1073" fmla="*/ 1124906 w 2305244"/>
              <a:gd name="connsiteY4-1074" fmla="*/ 1004182 h 2369152"/>
              <a:gd name="connsiteX5-1075" fmla="*/ 1650914 w 2305244"/>
              <a:gd name="connsiteY5-1076" fmla="*/ 1597551 h 2369152"/>
              <a:gd name="connsiteX6-1077" fmla="*/ 2076644 w 2305244"/>
              <a:gd name="connsiteY6-1078" fmla="*/ 1550002 h 2369152"/>
              <a:gd name="connsiteX7-1079" fmla="*/ 2305244 w 2305244"/>
              <a:gd name="connsiteY7-1080" fmla="*/ 1740502 h 2369152"/>
              <a:gd name="connsiteX8-1081" fmla="*/ 1838519 w 2305244"/>
              <a:gd name="connsiteY8-1082" fmla="*/ 1873852 h 2369152"/>
              <a:gd name="connsiteX9-1083" fmla="*/ 2009969 w 2305244"/>
              <a:gd name="connsiteY9-1084" fmla="*/ 2121502 h 2369152"/>
              <a:gd name="connsiteX10-1085" fmla="*/ 1733744 w 2305244"/>
              <a:gd name="connsiteY10-1086" fmla="*/ 1988152 h 2369152"/>
              <a:gd name="connsiteX11-1087" fmla="*/ 1543244 w 2305244"/>
              <a:gd name="connsiteY11-1088" fmla="*/ 2369152 h 2369152"/>
              <a:gd name="connsiteX12-1089" fmla="*/ 1314644 w 2305244"/>
              <a:gd name="connsiteY12-1090" fmla="*/ 2150077 h 2369152"/>
              <a:gd name="connsiteX13-1091" fmla="*/ 1495542 w 2305244"/>
              <a:gd name="connsiteY13-1092" fmla="*/ 1788127 h 2369152"/>
              <a:gd name="connsiteX14-1093" fmla="*/ 909489 w 2305244"/>
              <a:gd name="connsiteY14-1094" fmla="*/ 1225390 h 2369152"/>
              <a:gd name="connsiteX15-1095" fmla="*/ 414951 w 2305244"/>
              <a:gd name="connsiteY15-1096" fmla="*/ 2322212 h 2369152"/>
              <a:gd name="connsiteX16-1097" fmla="*/ 293184 w 2305244"/>
              <a:gd name="connsiteY16-1098" fmla="*/ 2052845 h 2369152"/>
              <a:gd name="connsiteX17-1099" fmla="*/ 520411 w 2305244"/>
              <a:gd name="connsiteY17-1100" fmla="*/ 767428 h 2369152"/>
              <a:gd name="connsiteX18-1101" fmla="*/ 11167 w 2305244"/>
              <a:gd name="connsiteY18-1102" fmla="*/ 5505 h 2369152"/>
              <a:gd name="connsiteX0-1103" fmla="*/ 11167 w 2305244"/>
              <a:gd name="connsiteY0-1104" fmla="*/ 5505 h 2369152"/>
              <a:gd name="connsiteX1-1105" fmla="*/ 771719 w 2305244"/>
              <a:gd name="connsiteY1-1106" fmla="*/ 578452 h 2369152"/>
              <a:gd name="connsiteX2-1107" fmla="*/ 2041440 w 2305244"/>
              <a:gd name="connsiteY2-1108" fmla="*/ 514597 h 2369152"/>
              <a:gd name="connsiteX3-1109" fmla="*/ 2296406 w 2305244"/>
              <a:gd name="connsiteY3-1110" fmla="*/ 662729 h 2369152"/>
              <a:gd name="connsiteX4-1111" fmla="*/ 1124906 w 2305244"/>
              <a:gd name="connsiteY4-1112" fmla="*/ 1004182 h 2369152"/>
              <a:gd name="connsiteX5-1113" fmla="*/ 1676517 w 2305244"/>
              <a:gd name="connsiteY5-1114" fmla="*/ 1608523 h 2369152"/>
              <a:gd name="connsiteX6-1115" fmla="*/ 2076644 w 2305244"/>
              <a:gd name="connsiteY6-1116" fmla="*/ 1550002 h 2369152"/>
              <a:gd name="connsiteX7-1117" fmla="*/ 2305244 w 2305244"/>
              <a:gd name="connsiteY7-1118" fmla="*/ 1740502 h 2369152"/>
              <a:gd name="connsiteX8-1119" fmla="*/ 1838519 w 2305244"/>
              <a:gd name="connsiteY8-1120" fmla="*/ 1873852 h 2369152"/>
              <a:gd name="connsiteX9-1121" fmla="*/ 2009969 w 2305244"/>
              <a:gd name="connsiteY9-1122" fmla="*/ 2121502 h 2369152"/>
              <a:gd name="connsiteX10-1123" fmla="*/ 1733744 w 2305244"/>
              <a:gd name="connsiteY10-1124" fmla="*/ 1988152 h 2369152"/>
              <a:gd name="connsiteX11-1125" fmla="*/ 1543244 w 2305244"/>
              <a:gd name="connsiteY11-1126" fmla="*/ 2369152 h 2369152"/>
              <a:gd name="connsiteX12-1127" fmla="*/ 1314644 w 2305244"/>
              <a:gd name="connsiteY12-1128" fmla="*/ 2150077 h 2369152"/>
              <a:gd name="connsiteX13-1129" fmla="*/ 1495542 w 2305244"/>
              <a:gd name="connsiteY13-1130" fmla="*/ 1788127 h 2369152"/>
              <a:gd name="connsiteX14-1131" fmla="*/ 909489 w 2305244"/>
              <a:gd name="connsiteY14-1132" fmla="*/ 1225390 h 2369152"/>
              <a:gd name="connsiteX15-1133" fmla="*/ 414951 w 2305244"/>
              <a:gd name="connsiteY15-1134" fmla="*/ 2322212 h 2369152"/>
              <a:gd name="connsiteX16-1135" fmla="*/ 293184 w 2305244"/>
              <a:gd name="connsiteY16-1136" fmla="*/ 2052845 h 2369152"/>
              <a:gd name="connsiteX17-1137" fmla="*/ 520411 w 2305244"/>
              <a:gd name="connsiteY17-1138" fmla="*/ 767428 h 2369152"/>
              <a:gd name="connsiteX18-1139" fmla="*/ 11167 w 2305244"/>
              <a:gd name="connsiteY18-1140" fmla="*/ 5505 h 2369152"/>
              <a:gd name="connsiteX0-1141" fmla="*/ 11167 w 2305244"/>
              <a:gd name="connsiteY0-1142" fmla="*/ 5505 h 2369152"/>
              <a:gd name="connsiteX1-1143" fmla="*/ 771719 w 2305244"/>
              <a:gd name="connsiteY1-1144" fmla="*/ 578452 h 2369152"/>
              <a:gd name="connsiteX2-1145" fmla="*/ 2041440 w 2305244"/>
              <a:gd name="connsiteY2-1146" fmla="*/ 514597 h 2369152"/>
              <a:gd name="connsiteX3-1147" fmla="*/ 2296406 w 2305244"/>
              <a:gd name="connsiteY3-1148" fmla="*/ 662729 h 2369152"/>
              <a:gd name="connsiteX4-1149" fmla="*/ 1124906 w 2305244"/>
              <a:gd name="connsiteY4-1150" fmla="*/ 1004182 h 2369152"/>
              <a:gd name="connsiteX5-1151" fmla="*/ 1676517 w 2305244"/>
              <a:gd name="connsiteY5-1152" fmla="*/ 1608523 h 2369152"/>
              <a:gd name="connsiteX6-1153" fmla="*/ 2032752 w 2305244"/>
              <a:gd name="connsiteY6-1154" fmla="*/ 1550002 h 2369152"/>
              <a:gd name="connsiteX7-1155" fmla="*/ 2305244 w 2305244"/>
              <a:gd name="connsiteY7-1156" fmla="*/ 1740502 h 2369152"/>
              <a:gd name="connsiteX8-1157" fmla="*/ 1838519 w 2305244"/>
              <a:gd name="connsiteY8-1158" fmla="*/ 1873852 h 2369152"/>
              <a:gd name="connsiteX9-1159" fmla="*/ 2009969 w 2305244"/>
              <a:gd name="connsiteY9-1160" fmla="*/ 2121502 h 2369152"/>
              <a:gd name="connsiteX10-1161" fmla="*/ 1733744 w 2305244"/>
              <a:gd name="connsiteY10-1162" fmla="*/ 1988152 h 2369152"/>
              <a:gd name="connsiteX11-1163" fmla="*/ 1543244 w 2305244"/>
              <a:gd name="connsiteY11-1164" fmla="*/ 2369152 h 2369152"/>
              <a:gd name="connsiteX12-1165" fmla="*/ 1314644 w 2305244"/>
              <a:gd name="connsiteY12-1166" fmla="*/ 2150077 h 2369152"/>
              <a:gd name="connsiteX13-1167" fmla="*/ 1495542 w 2305244"/>
              <a:gd name="connsiteY13-1168" fmla="*/ 1788127 h 2369152"/>
              <a:gd name="connsiteX14-1169" fmla="*/ 909489 w 2305244"/>
              <a:gd name="connsiteY14-1170" fmla="*/ 1225390 h 2369152"/>
              <a:gd name="connsiteX15-1171" fmla="*/ 414951 w 2305244"/>
              <a:gd name="connsiteY15-1172" fmla="*/ 2322212 h 2369152"/>
              <a:gd name="connsiteX16-1173" fmla="*/ 293184 w 2305244"/>
              <a:gd name="connsiteY16-1174" fmla="*/ 2052845 h 2369152"/>
              <a:gd name="connsiteX17-1175" fmla="*/ 520411 w 2305244"/>
              <a:gd name="connsiteY17-1176" fmla="*/ 767428 h 2369152"/>
              <a:gd name="connsiteX18-1177" fmla="*/ 11167 w 2305244"/>
              <a:gd name="connsiteY18-1178" fmla="*/ 5505 h 2369152"/>
              <a:gd name="connsiteX0-1179" fmla="*/ 2305244 w 2305244"/>
              <a:gd name="connsiteY0-1180" fmla="*/ 1740502 h 2369152"/>
              <a:gd name="connsiteX1-1181" fmla="*/ 1838519 w 2305244"/>
              <a:gd name="connsiteY1-1182" fmla="*/ 1873852 h 2369152"/>
              <a:gd name="connsiteX2-1183" fmla="*/ 2009969 w 2305244"/>
              <a:gd name="connsiteY2-1184" fmla="*/ 2121502 h 2369152"/>
              <a:gd name="connsiteX3-1185" fmla="*/ 1733744 w 2305244"/>
              <a:gd name="connsiteY3-1186" fmla="*/ 1988152 h 2369152"/>
              <a:gd name="connsiteX4-1187" fmla="*/ 1543244 w 2305244"/>
              <a:gd name="connsiteY4-1188" fmla="*/ 2369152 h 2369152"/>
              <a:gd name="connsiteX5-1189" fmla="*/ 1314644 w 2305244"/>
              <a:gd name="connsiteY5-1190" fmla="*/ 2150077 h 2369152"/>
              <a:gd name="connsiteX6-1191" fmla="*/ 1495542 w 2305244"/>
              <a:gd name="connsiteY6-1192" fmla="*/ 1788127 h 2369152"/>
              <a:gd name="connsiteX7-1193" fmla="*/ 909489 w 2305244"/>
              <a:gd name="connsiteY7-1194" fmla="*/ 1225390 h 2369152"/>
              <a:gd name="connsiteX8-1195" fmla="*/ 414951 w 2305244"/>
              <a:gd name="connsiteY8-1196" fmla="*/ 2322212 h 2369152"/>
              <a:gd name="connsiteX9-1197" fmla="*/ 293184 w 2305244"/>
              <a:gd name="connsiteY9-1198" fmla="*/ 2052845 h 2369152"/>
              <a:gd name="connsiteX10-1199" fmla="*/ 520411 w 2305244"/>
              <a:gd name="connsiteY10-1200" fmla="*/ 767428 h 2369152"/>
              <a:gd name="connsiteX11-1201" fmla="*/ 11167 w 2305244"/>
              <a:gd name="connsiteY11-1202" fmla="*/ 5505 h 2369152"/>
              <a:gd name="connsiteX12-1203" fmla="*/ 771719 w 2305244"/>
              <a:gd name="connsiteY12-1204" fmla="*/ 578452 h 2369152"/>
              <a:gd name="connsiteX13-1205" fmla="*/ 2041440 w 2305244"/>
              <a:gd name="connsiteY13-1206" fmla="*/ 514597 h 2369152"/>
              <a:gd name="connsiteX14-1207" fmla="*/ 2296406 w 2305244"/>
              <a:gd name="connsiteY14-1208" fmla="*/ 662729 h 2369152"/>
              <a:gd name="connsiteX15-1209" fmla="*/ 1124906 w 2305244"/>
              <a:gd name="connsiteY15-1210" fmla="*/ 1004182 h 2369152"/>
              <a:gd name="connsiteX16-1211" fmla="*/ 1676517 w 2305244"/>
              <a:gd name="connsiteY16-1212" fmla="*/ 1608523 h 2369152"/>
              <a:gd name="connsiteX17-1213" fmla="*/ 2124192 w 2305244"/>
              <a:gd name="connsiteY17-1214" fmla="*/ 1641442 h 2369152"/>
              <a:gd name="connsiteX0-1215" fmla="*/ 2305244 w 2305244"/>
              <a:gd name="connsiteY0-1216" fmla="*/ 1740502 h 2369152"/>
              <a:gd name="connsiteX1-1217" fmla="*/ 1838519 w 2305244"/>
              <a:gd name="connsiteY1-1218" fmla="*/ 1873852 h 2369152"/>
              <a:gd name="connsiteX2-1219" fmla="*/ 2009969 w 2305244"/>
              <a:gd name="connsiteY2-1220" fmla="*/ 2121502 h 2369152"/>
              <a:gd name="connsiteX3-1221" fmla="*/ 1733744 w 2305244"/>
              <a:gd name="connsiteY3-1222" fmla="*/ 1988152 h 2369152"/>
              <a:gd name="connsiteX4-1223" fmla="*/ 1543244 w 2305244"/>
              <a:gd name="connsiteY4-1224" fmla="*/ 2369152 h 2369152"/>
              <a:gd name="connsiteX5-1225" fmla="*/ 1314644 w 2305244"/>
              <a:gd name="connsiteY5-1226" fmla="*/ 2150077 h 2369152"/>
              <a:gd name="connsiteX6-1227" fmla="*/ 1495542 w 2305244"/>
              <a:gd name="connsiteY6-1228" fmla="*/ 1788127 h 2369152"/>
              <a:gd name="connsiteX7-1229" fmla="*/ 909489 w 2305244"/>
              <a:gd name="connsiteY7-1230" fmla="*/ 1225390 h 2369152"/>
              <a:gd name="connsiteX8-1231" fmla="*/ 414951 w 2305244"/>
              <a:gd name="connsiteY8-1232" fmla="*/ 2322212 h 2369152"/>
              <a:gd name="connsiteX9-1233" fmla="*/ 293184 w 2305244"/>
              <a:gd name="connsiteY9-1234" fmla="*/ 2052845 h 2369152"/>
              <a:gd name="connsiteX10-1235" fmla="*/ 520411 w 2305244"/>
              <a:gd name="connsiteY10-1236" fmla="*/ 767428 h 2369152"/>
              <a:gd name="connsiteX11-1237" fmla="*/ 11167 w 2305244"/>
              <a:gd name="connsiteY11-1238" fmla="*/ 5505 h 2369152"/>
              <a:gd name="connsiteX12-1239" fmla="*/ 771719 w 2305244"/>
              <a:gd name="connsiteY12-1240" fmla="*/ 578452 h 2369152"/>
              <a:gd name="connsiteX13-1241" fmla="*/ 2041440 w 2305244"/>
              <a:gd name="connsiteY13-1242" fmla="*/ 514597 h 2369152"/>
              <a:gd name="connsiteX14-1243" fmla="*/ 2296406 w 2305244"/>
              <a:gd name="connsiteY14-1244" fmla="*/ 662729 h 2369152"/>
              <a:gd name="connsiteX15-1245" fmla="*/ 1124906 w 2305244"/>
              <a:gd name="connsiteY15-1246" fmla="*/ 1004182 h 2369152"/>
              <a:gd name="connsiteX16-1247" fmla="*/ 1676517 w 2305244"/>
              <a:gd name="connsiteY16-1248" fmla="*/ 1608523 h 2369152"/>
              <a:gd name="connsiteX17-1249" fmla="*/ 2102246 w 2305244"/>
              <a:gd name="connsiteY17-1250" fmla="*/ 1579262 h 2369152"/>
              <a:gd name="connsiteX0-1251" fmla="*/ 2275983 w 2296406"/>
              <a:gd name="connsiteY0-1252" fmla="*/ 1747817 h 2369152"/>
              <a:gd name="connsiteX1-1253" fmla="*/ 1838519 w 2296406"/>
              <a:gd name="connsiteY1-1254" fmla="*/ 1873852 h 2369152"/>
              <a:gd name="connsiteX2-1255" fmla="*/ 2009969 w 2296406"/>
              <a:gd name="connsiteY2-1256" fmla="*/ 2121502 h 2369152"/>
              <a:gd name="connsiteX3-1257" fmla="*/ 1733744 w 2296406"/>
              <a:gd name="connsiteY3-1258" fmla="*/ 1988152 h 2369152"/>
              <a:gd name="connsiteX4-1259" fmla="*/ 1543244 w 2296406"/>
              <a:gd name="connsiteY4-1260" fmla="*/ 2369152 h 2369152"/>
              <a:gd name="connsiteX5-1261" fmla="*/ 1314644 w 2296406"/>
              <a:gd name="connsiteY5-1262" fmla="*/ 2150077 h 2369152"/>
              <a:gd name="connsiteX6-1263" fmla="*/ 1495542 w 2296406"/>
              <a:gd name="connsiteY6-1264" fmla="*/ 1788127 h 2369152"/>
              <a:gd name="connsiteX7-1265" fmla="*/ 909489 w 2296406"/>
              <a:gd name="connsiteY7-1266" fmla="*/ 1225390 h 2369152"/>
              <a:gd name="connsiteX8-1267" fmla="*/ 414951 w 2296406"/>
              <a:gd name="connsiteY8-1268" fmla="*/ 2322212 h 2369152"/>
              <a:gd name="connsiteX9-1269" fmla="*/ 293184 w 2296406"/>
              <a:gd name="connsiteY9-1270" fmla="*/ 2052845 h 2369152"/>
              <a:gd name="connsiteX10-1271" fmla="*/ 520411 w 2296406"/>
              <a:gd name="connsiteY10-1272" fmla="*/ 767428 h 2369152"/>
              <a:gd name="connsiteX11-1273" fmla="*/ 11167 w 2296406"/>
              <a:gd name="connsiteY11-1274" fmla="*/ 5505 h 2369152"/>
              <a:gd name="connsiteX12-1275" fmla="*/ 771719 w 2296406"/>
              <a:gd name="connsiteY12-1276" fmla="*/ 578452 h 2369152"/>
              <a:gd name="connsiteX13-1277" fmla="*/ 2041440 w 2296406"/>
              <a:gd name="connsiteY13-1278" fmla="*/ 514597 h 2369152"/>
              <a:gd name="connsiteX14-1279" fmla="*/ 2296406 w 2296406"/>
              <a:gd name="connsiteY14-1280" fmla="*/ 662729 h 2369152"/>
              <a:gd name="connsiteX15-1281" fmla="*/ 1124906 w 2296406"/>
              <a:gd name="connsiteY15-1282" fmla="*/ 1004182 h 2369152"/>
              <a:gd name="connsiteX16-1283" fmla="*/ 1676517 w 2296406"/>
              <a:gd name="connsiteY16-1284" fmla="*/ 1608523 h 2369152"/>
              <a:gd name="connsiteX17-1285" fmla="*/ 2102246 w 2296406"/>
              <a:gd name="connsiteY17-1286" fmla="*/ 1579262 h 2369152"/>
              <a:gd name="connsiteX0-1287" fmla="*/ 2290614 w 2296406"/>
              <a:gd name="connsiteY0-1288" fmla="*/ 1777078 h 2369152"/>
              <a:gd name="connsiteX1-1289" fmla="*/ 1838519 w 2296406"/>
              <a:gd name="connsiteY1-1290" fmla="*/ 1873852 h 2369152"/>
              <a:gd name="connsiteX2-1291" fmla="*/ 2009969 w 2296406"/>
              <a:gd name="connsiteY2-1292" fmla="*/ 2121502 h 2369152"/>
              <a:gd name="connsiteX3-1293" fmla="*/ 1733744 w 2296406"/>
              <a:gd name="connsiteY3-1294" fmla="*/ 1988152 h 2369152"/>
              <a:gd name="connsiteX4-1295" fmla="*/ 1543244 w 2296406"/>
              <a:gd name="connsiteY4-1296" fmla="*/ 2369152 h 2369152"/>
              <a:gd name="connsiteX5-1297" fmla="*/ 1314644 w 2296406"/>
              <a:gd name="connsiteY5-1298" fmla="*/ 2150077 h 2369152"/>
              <a:gd name="connsiteX6-1299" fmla="*/ 1495542 w 2296406"/>
              <a:gd name="connsiteY6-1300" fmla="*/ 1788127 h 2369152"/>
              <a:gd name="connsiteX7-1301" fmla="*/ 909489 w 2296406"/>
              <a:gd name="connsiteY7-1302" fmla="*/ 1225390 h 2369152"/>
              <a:gd name="connsiteX8-1303" fmla="*/ 414951 w 2296406"/>
              <a:gd name="connsiteY8-1304" fmla="*/ 2322212 h 2369152"/>
              <a:gd name="connsiteX9-1305" fmla="*/ 293184 w 2296406"/>
              <a:gd name="connsiteY9-1306" fmla="*/ 2052845 h 2369152"/>
              <a:gd name="connsiteX10-1307" fmla="*/ 520411 w 2296406"/>
              <a:gd name="connsiteY10-1308" fmla="*/ 767428 h 2369152"/>
              <a:gd name="connsiteX11-1309" fmla="*/ 11167 w 2296406"/>
              <a:gd name="connsiteY11-1310" fmla="*/ 5505 h 2369152"/>
              <a:gd name="connsiteX12-1311" fmla="*/ 771719 w 2296406"/>
              <a:gd name="connsiteY12-1312" fmla="*/ 578452 h 2369152"/>
              <a:gd name="connsiteX13-1313" fmla="*/ 2041440 w 2296406"/>
              <a:gd name="connsiteY13-1314" fmla="*/ 514597 h 2369152"/>
              <a:gd name="connsiteX14-1315" fmla="*/ 2296406 w 2296406"/>
              <a:gd name="connsiteY14-1316" fmla="*/ 662729 h 2369152"/>
              <a:gd name="connsiteX15-1317" fmla="*/ 1124906 w 2296406"/>
              <a:gd name="connsiteY15-1318" fmla="*/ 1004182 h 2369152"/>
              <a:gd name="connsiteX16-1319" fmla="*/ 1676517 w 2296406"/>
              <a:gd name="connsiteY16-1320" fmla="*/ 1608523 h 2369152"/>
              <a:gd name="connsiteX17-1321" fmla="*/ 2102246 w 2296406"/>
              <a:gd name="connsiteY17-1322" fmla="*/ 1579262 h 2369152"/>
              <a:gd name="connsiteX0-1323" fmla="*/ 2290614 w 2296406"/>
              <a:gd name="connsiteY0-1324" fmla="*/ 1740502 h 2369152"/>
              <a:gd name="connsiteX1-1325" fmla="*/ 1838519 w 2296406"/>
              <a:gd name="connsiteY1-1326" fmla="*/ 1873852 h 2369152"/>
              <a:gd name="connsiteX2-1327" fmla="*/ 2009969 w 2296406"/>
              <a:gd name="connsiteY2-1328" fmla="*/ 2121502 h 2369152"/>
              <a:gd name="connsiteX3-1329" fmla="*/ 1733744 w 2296406"/>
              <a:gd name="connsiteY3-1330" fmla="*/ 1988152 h 2369152"/>
              <a:gd name="connsiteX4-1331" fmla="*/ 1543244 w 2296406"/>
              <a:gd name="connsiteY4-1332" fmla="*/ 2369152 h 2369152"/>
              <a:gd name="connsiteX5-1333" fmla="*/ 1314644 w 2296406"/>
              <a:gd name="connsiteY5-1334" fmla="*/ 2150077 h 2369152"/>
              <a:gd name="connsiteX6-1335" fmla="*/ 1495542 w 2296406"/>
              <a:gd name="connsiteY6-1336" fmla="*/ 1788127 h 2369152"/>
              <a:gd name="connsiteX7-1337" fmla="*/ 909489 w 2296406"/>
              <a:gd name="connsiteY7-1338" fmla="*/ 1225390 h 2369152"/>
              <a:gd name="connsiteX8-1339" fmla="*/ 414951 w 2296406"/>
              <a:gd name="connsiteY8-1340" fmla="*/ 2322212 h 2369152"/>
              <a:gd name="connsiteX9-1341" fmla="*/ 293184 w 2296406"/>
              <a:gd name="connsiteY9-1342" fmla="*/ 2052845 h 2369152"/>
              <a:gd name="connsiteX10-1343" fmla="*/ 520411 w 2296406"/>
              <a:gd name="connsiteY10-1344" fmla="*/ 767428 h 2369152"/>
              <a:gd name="connsiteX11-1345" fmla="*/ 11167 w 2296406"/>
              <a:gd name="connsiteY11-1346" fmla="*/ 5505 h 2369152"/>
              <a:gd name="connsiteX12-1347" fmla="*/ 771719 w 2296406"/>
              <a:gd name="connsiteY12-1348" fmla="*/ 578452 h 2369152"/>
              <a:gd name="connsiteX13-1349" fmla="*/ 2041440 w 2296406"/>
              <a:gd name="connsiteY13-1350" fmla="*/ 514597 h 2369152"/>
              <a:gd name="connsiteX14-1351" fmla="*/ 2296406 w 2296406"/>
              <a:gd name="connsiteY14-1352" fmla="*/ 662729 h 2369152"/>
              <a:gd name="connsiteX15-1353" fmla="*/ 1124906 w 2296406"/>
              <a:gd name="connsiteY15-1354" fmla="*/ 1004182 h 2369152"/>
              <a:gd name="connsiteX16-1355" fmla="*/ 1676517 w 2296406"/>
              <a:gd name="connsiteY16-1356" fmla="*/ 1608523 h 2369152"/>
              <a:gd name="connsiteX17-1357" fmla="*/ 2102246 w 2296406"/>
              <a:gd name="connsiteY17-1358" fmla="*/ 1579262 h 2369152"/>
              <a:gd name="connsiteX0-1359" fmla="*/ 2290614 w 2296406"/>
              <a:gd name="connsiteY0-1360" fmla="*/ 1740502 h 2369152"/>
              <a:gd name="connsiteX1-1361" fmla="*/ 1838519 w 2296406"/>
              <a:gd name="connsiteY1-1362" fmla="*/ 1873852 h 2369152"/>
              <a:gd name="connsiteX2-1363" fmla="*/ 2009969 w 2296406"/>
              <a:gd name="connsiteY2-1364" fmla="*/ 2121502 h 2369152"/>
              <a:gd name="connsiteX3-1365" fmla="*/ 1733744 w 2296406"/>
              <a:gd name="connsiteY3-1366" fmla="*/ 1988152 h 2369152"/>
              <a:gd name="connsiteX4-1367" fmla="*/ 1543244 w 2296406"/>
              <a:gd name="connsiteY4-1368" fmla="*/ 2369152 h 2369152"/>
              <a:gd name="connsiteX5-1369" fmla="*/ 1314644 w 2296406"/>
              <a:gd name="connsiteY5-1370" fmla="*/ 2150077 h 2369152"/>
              <a:gd name="connsiteX6-1371" fmla="*/ 1495542 w 2296406"/>
              <a:gd name="connsiteY6-1372" fmla="*/ 1788127 h 2369152"/>
              <a:gd name="connsiteX7-1373" fmla="*/ 909489 w 2296406"/>
              <a:gd name="connsiteY7-1374" fmla="*/ 1225390 h 2369152"/>
              <a:gd name="connsiteX8-1375" fmla="*/ 414951 w 2296406"/>
              <a:gd name="connsiteY8-1376" fmla="*/ 2322212 h 2369152"/>
              <a:gd name="connsiteX9-1377" fmla="*/ 293184 w 2296406"/>
              <a:gd name="connsiteY9-1378" fmla="*/ 2052845 h 2369152"/>
              <a:gd name="connsiteX10-1379" fmla="*/ 520411 w 2296406"/>
              <a:gd name="connsiteY10-1380" fmla="*/ 767428 h 2369152"/>
              <a:gd name="connsiteX11-1381" fmla="*/ 11167 w 2296406"/>
              <a:gd name="connsiteY11-1382" fmla="*/ 5505 h 2369152"/>
              <a:gd name="connsiteX12-1383" fmla="*/ 771719 w 2296406"/>
              <a:gd name="connsiteY12-1384" fmla="*/ 578452 h 2369152"/>
              <a:gd name="connsiteX13-1385" fmla="*/ 2041440 w 2296406"/>
              <a:gd name="connsiteY13-1386" fmla="*/ 514597 h 2369152"/>
              <a:gd name="connsiteX14-1387" fmla="*/ 2296406 w 2296406"/>
              <a:gd name="connsiteY14-1388" fmla="*/ 662729 h 2369152"/>
              <a:gd name="connsiteX15-1389" fmla="*/ 1124906 w 2296406"/>
              <a:gd name="connsiteY15-1390" fmla="*/ 1004182 h 2369152"/>
              <a:gd name="connsiteX16-1391" fmla="*/ 1676517 w 2296406"/>
              <a:gd name="connsiteY16-1392" fmla="*/ 1608523 h 2369152"/>
              <a:gd name="connsiteX17-1393" fmla="*/ 2062012 w 2296406"/>
              <a:gd name="connsiteY17-1394" fmla="*/ 1560974 h 2369152"/>
              <a:gd name="connsiteX0-1395" fmla="*/ 2257695 w 2296406"/>
              <a:gd name="connsiteY0-1396" fmla="*/ 1755133 h 2369152"/>
              <a:gd name="connsiteX1-1397" fmla="*/ 1838519 w 2296406"/>
              <a:gd name="connsiteY1-1398" fmla="*/ 1873852 h 2369152"/>
              <a:gd name="connsiteX2-1399" fmla="*/ 2009969 w 2296406"/>
              <a:gd name="connsiteY2-1400" fmla="*/ 2121502 h 2369152"/>
              <a:gd name="connsiteX3-1401" fmla="*/ 1733744 w 2296406"/>
              <a:gd name="connsiteY3-1402" fmla="*/ 1988152 h 2369152"/>
              <a:gd name="connsiteX4-1403" fmla="*/ 1543244 w 2296406"/>
              <a:gd name="connsiteY4-1404" fmla="*/ 2369152 h 2369152"/>
              <a:gd name="connsiteX5-1405" fmla="*/ 1314644 w 2296406"/>
              <a:gd name="connsiteY5-1406" fmla="*/ 2150077 h 2369152"/>
              <a:gd name="connsiteX6-1407" fmla="*/ 1495542 w 2296406"/>
              <a:gd name="connsiteY6-1408" fmla="*/ 1788127 h 2369152"/>
              <a:gd name="connsiteX7-1409" fmla="*/ 909489 w 2296406"/>
              <a:gd name="connsiteY7-1410" fmla="*/ 1225390 h 2369152"/>
              <a:gd name="connsiteX8-1411" fmla="*/ 414951 w 2296406"/>
              <a:gd name="connsiteY8-1412" fmla="*/ 2322212 h 2369152"/>
              <a:gd name="connsiteX9-1413" fmla="*/ 293184 w 2296406"/>
              <a:gd name="connsiteY9-1414" fmla="*/ 2052845 h 2369152"/>
              <a:gd name="connsiteX10-1415" fmla="*/ 520411 w 2296406"/>
              <a:gd name="connsiteY10-1416" fmla="*/ 767428 h 2369152"/>
              <a:gd name="connsiteX11-1417" fmla="*/ 11167 w 2296406"/>
              <a:gd name="connsiteY11-1418" fmla="*/ 5505 h 2369152"/>
              <a:gd name="connsiteX12-1419" fmla="*/ 771719 w 2296406"/>
              <a:gd name="connsiteY12-1420" fmla="*/ 578452 h 2369152"/>
              <a:gd name="connsiteX13-1421" fmla="*/ 2041440 w 2296406"/>
              <a:gd name="connsiteY13-1422" fmla="*/ 514597 h 2369152"/>
              <a:gd name="connsiteX14-1423" fmla="*/ 2296406 w 2296406"/>
              <a:gd name="connsiteY14-1424" fmla="*/ 662729 h 2369152"/>
              <a:gd name="connsiteX15-1425" fmla="*/ 1124906 w 2296406"/>
              <a:gd name="connsiteY15-1426" fmla="*/ 1004182 h 2369152"/>
              <a:gd name="connsiteX16-1427" fmla="*/ 1676517 w 2296406"/>
              <a:gd name="connsiteY16-1428" fmla="*/ 1608523 h 2369152"/>
              <a:gd name="connsiteX17-1429" fmla="*/ 2062012 w 2296406"/>
              <a:gd name="connsiteY17-1430" fmla="*/ 1560974 h 2369152"/>
              <a:gd name="connsiteX0-1431" fmla="*/ 2279640 w 2296406"/>
              <a:gd name="connsiteY0-1432" fmla="*/ 1747818 h 2369152"/>
              <a:gd name="connsiteX1-1433" fmla="*/ 1838519 w 2296406"/>
              <a:gd name="connsiteY1-1434" fmla="*/ 1873852 h 2369152"/>
              <a:gd name="connsiteX2-1435" fmla="*/ 2009969 w 2296406"/>
              <a:gd name="connsiteY2-1436" fmla="*/ 2121502 h 2369152"/>
              <a:gd name="connsiteX3-1437" fmla="*/ 1733744 w 2296406"/>
              <a:gd name="connsiteY3-1438" fmla="*/ 1988152 h 2369152"/>
              <a:gd name="connsiteX4-1439" fmla="*/ 1543244 w 2296406"/>
              <a:gd name="connsiteY4-1440" fmla="*/ 2369152 h 2369152"/>
              <a:gd name="connsiteX5-1441" fmla="*/ 1314644 w 2296406"/>
              <a:gd name="connsiteY5-1442" fmla="*/ 2150077 h 2369152"/>
              <a:gd name="connsiteX6-1443" fmla="*/ 1495542 w 2296406"/>
              <a:gd name="connsiteY6-1444" fmla="*/ 1788127 h 2369152"/>
              <a:gd name="connsiteX7-1445" fmla="*/ 909489 w 2296406"/>
              <a:gd name="connsiteY7-1446" fmla="*/ 1225390 h 2369152"/>
              <a:gd name="connsiteX8-1447" fmla="*/ 414951 w 2296406"/>
              <a:gd name="connsiteY8-1448" fmla="*/ 2322212 h 2369152"/>
              <a:gd name="connsiteX9-1449" fmla="*/ 293184 w 2296406"/>
              <a:gd name="connsiteY9-1450" fmla="*/ 2052845 h 2369152"/>
              <a:gd name="connsiteX10-1451" fmla="*/ 520411 w 2296406"/>
              <a:gd name="connsiteY10-1452" fmla="*/ 767428 h 2369152"/>
              <a:gd name="connsiteX11-1453" fmla="*/ 11167 w 2296406"/>
              <a:gd name="connsiteY11-1454" fmla="*/ 5505 h 2369152"/>
              <a:gd name="connsiteX12-1455" fmla="*/ 771719 w 2296406"/>
              <a:gd name="connsiteY12-1456" fmla="*/ 578452 h 2369152"/>
              <a:gd name="connsiteX13-1457" fmla="*/ 2041440 w 2296406"/>
              <a:gd name="connsiteY13-1458" fmla="*/ 514597 h 2369152"/>
              <a:gd name="connsiteX14-1459" fmla="*/ 2296406 w 2296406"/>
              <a:gd name="connsiteY14-1460" fmla="*/ 662729 h 2369152"/>
              <a:gd name="connsiteX15-1461" fmla="*/ 1124906 w 2296406"/>
              <a:gd name="connsiteY15-1462" fmla="*/ 1004182 h 2369152"/>
              <a:gd name="connsiteX16-1463" fmla="*/ 1676517 w 2296406"/>
              <a:gd name="connsiteY16-1464" fmla="*/ 1608523 h 2369152"/>
              <a:gd name="connsiteX17-1465" fmla="*/ 2062012 w 2296406"/>
              <a:gd name="connsiteY17-1466" fmla="*/ 1560974 h 2369152"/>
              <a:gd name="connsiteX0-1467" fmla="*/ 2279640 w 2296406"/>
              <a:gd name="connsiteY0-1468" fmla="*/ 1747818 h 2369152"/>
              <a:gd name="connsiteX1-1469" fmla="*/ 1838519 w 2296406"/>
              <a:gd name="connsiteY1-1470" fmla="*/ 1873852 h 2369152"/>
              <a:gd name="connsiteX2-1471" fmla="*/ 2009969 w 2296406"/>
              <a:gd name="connsiteY2-1472" fmla="*/ 2121502 h 2369152"/>
              <a:gd name="connsiteX3-1473" fmla="*/ 1733744 w 2296406"/>
              <a:gd name="connsiteY3-1474" fmla="*/ 1988152 h 2369152"/>
              <a:gd name="connsiteX4-1475" fmla="*/ 1543244 w 2296406"/>
              <a:gd name="connsiteY4-1476" fmla="*/ 2369152 h 2369152"/>
              <a:gd name="connsiteX5-1477" fmla="*/ 1314644 w 2296406"/>
              <a:gd name="connsiteY5-1478" fmla="*/ 2150077 h 2369152"/>
              <a:gd name="connsiteX6-1479" fmla="*/ 1495542 w 2296406"/>
              <a:gd name="connsiteY6-1480" fmla="*/ 1788127 h 2369152"/>
              <a:gd name="connsiteX7-1481" fmla="*/ 909489 w 2296406"/>
              <a:gd name="connsiteY7-1482" fmla="*/ 1225390 h 2369152"/>
              <a:gd name="connsiteX8-1483" fmla="*/ 414951 w 2296406"/>
              <a:gd name="connsiteY8-1484" fmla="*/ 2322212 h 2369152"/>
              <a:gd name="connsiteX9-1485" fmla="*/ 293184 w 2296406"/>
              <a:gd name="connsiteY9-1486" fmla="*/ 2052845 h 2369152"/>
              <a:gd name="connsiteX10-1487" fmla="*/ 520411 w 2296406"/>
              <a:gd name="connsiteY10-1488" fmla="*/ 767428 h 2369152"/>
              <a:gd name="connsiteX11-1489" fmla="*/ 11167 w 2296406"/>
              <a:gd name="connsiteY11-1490" fmla="*/ 5505 h 2369152"/>
              <a:gd name="connsiteX12-1491" fmla="*/ 771719 w 2296406"/>
              <a:gd name="connsiteY12-1492" fmla="*/ 578452 h 2369152"/>
              <a:gd name="connsiteX13-1493" fmla="*/ 2041440 w 2296406"/>
              <a:gd name="connsiteY13-1494" fmla="*/ 514597 h 2369152"/>
              <a:gd name="connsiteX14-1495" fmla="*/ 2296406 w 2296406"/>
              <a:gd name="connsiteY14-1496" fmla="*/ 662729 h 2369152"/>
              <a:gd name="connsiteX15-1497" fmla="*/ 1124906 w 2296406"/>
              <a:gd name="connsiteY15-1498" fmla="*/ 1004182 h 2369152"/>
              <a:gd name="connsiteX16-1499" fmla="*/ 1676517 w 2296406"/>
              <a:gd name="connsiteY16-1500" fmla="*/ 1608523 h 2369152"/>
              <a:gd name="connsiteX17-1501" fmla="*/ 2094931 w 2296406"/>
              <a:gd name="connsiteY17-1502" fmla="*/ 1557316 h 2369152"/>
              <a:gd name="connsiteX0-1503" fmla="*/ 2279640 w 2296406"/>
              <a:gd name="connsiteY0-1504" fmla="*/ 1747818 h 2369152"/>
              <a:gd name="connsiteX1-1505" fmla="*/ 1838519 w 2296406"/>
              <a:gd name="connsiteY1-1506" fmla="*/ 1873852 h 2369152"/>
              <a:gd name="connsiteX2-1507" fmla="*/ 2009969 w 2296406"/>
              <a:gd name="connsiteY2-1508" fmla="*/ 2121502 h 2369152"/>
              <a:gd name="connsiteX3-1509" fmla="*/ 1733744 w 2296406"/>
              <a:gd name="connsiteY3-1510" fmla="*/ 1988152 h 2369152"/>
              <a:gd name="connsiteX4-1511" fmla="*/ 1543244 w 2296406"/>
              <a:gd name="connsiteY4-1512" fmla="*/ 2369152 h 2369152"/>
              <a:gd name="connsiteX5-1513" fmla="*/ 1391454 w 2296406"/>
              <a:gd name="connsiteY5-1514" fmla="*/ 2150077 h 2369152"/>
              <a:gd name="connsiteX6-1515" fmla="*/ 1495542 w 2296406"/>
              <a:gd name="connsiteY6-1516" fmla="*/ 1788127 h 2369152"/>
              <a:gd name="connsiteX7-1517" fmla="*/ 909489 w 2296406"/>
              <a:gd name="connsiteY7-1518" fmla="*/ 1225390 h 2369152"/>
              <a:gd name="connsiteX8-1519" fmla="*/ 414951 w 2296406"/>
              <a:gd name="connsiteY8-1520" fmla="*/ 2322212 h 2369152"/>
              <a:gd name="connsiteX9-1521" fmla="*/ 293184 w 2296406"/>
              <a:gd name="connsiteY9-1522" fmla="*/ 2052845 h 2369152"/>
              <a:gd name="connsiteX10-1523" fmla="*/ 520411 w 2296406"/>
              <a:gd name="connsiteY10-1524" fmla="*/ 767428 h 2369152"/>
              <a:gd name="connsiteX11-1525" fmla="*/ 11167 w 2296406"/>
              <a:gd name="connsiteY11-1526" fmla="*/ 5505 h 2369152"/>
              <a:gd name="connsiteX12-1527" fmla="*/ 771719 w 2296406"/>
              <a:gd name="connsiteY12-1528" fmla="*/ 578452 h 2369152"/>
              <a:gd name="connsiteX13-1529" fmla="*/ 2041440 w 2296406"/>
              <a:gd name="connsiteY13-1530" fmla="*/ 514597 h 2369152"/>
              <a:gd name="connsiteX14-1531" fmla="*/ 2296406 w 2296406"/>
              <a:gd name="connsiteY14-1532" fmla="*/ 662729 h 2369152"/>
              <a:gd name="connsiteX15-1533" fmla="*/ 1124906 w 2296406"/>
              <a:gd name="connsiteY15-1534" fmla="*/ 1004182 h 2369152"/>
              <a:gd name="connsiteX16-1535" fmla="*/ 1676517 w 2296406"/>
              <a:gd name="connsiteY16-1536" fmla="*/ 1608523 h 2369152"/>
              <a:gd name="connsiteX17-1537" fmla="*/ 2094931 w 2296406"/>
              <a:gd name="connsiteY17-1538" fmla="*/ 1557316 h 2369152"/>
              <a:gd name="connsiteX0-1539" fmla="*/ 2279640 w 2296406"/>
              <a:gd name="connsiteY0-1540" fmla="*/ 1747818 h 2369152"/>
              <a:gd name="connsiteX1-1541" fmla="*/ 1838519 w 2296406"/>
              <a:gd name="connsiteY1-1542" fmla="*/ 1873852 h 2369152"/>
              <a:gd name="connsiteX2-1543" fmla="*/ 2009969 w 2296406"/>
              <a:gd name="connsiteY2-1544" fmla="*/ 2121502 h 2369152"/>
              <a:gd name="connsiteX3-1545" fmla="*/ 1733744 w 2296406"/>
              <a:gd name="connsiteY3-1546" fmla="*/ 1988152 h 2369152"/>
              <a:gd name="connsiteX4-1547" fmla="*/ 1543244 w 2296406"/>
              <a:gd name="connsiteY4-1548" fmla="*/ 2369152 h 2369152"/>
              <a:gd name="connsiteX5-1549" fmla="*/ 1380482 w 2296406"/>
              <a:gd name="connsiteY5-1550" fmla="*/ 2120816 h 2369152"/>
              <a:gd name="connsiteX6-1551" fmla="*/ 1495542 w 2296406"/>
              <a:gd name="connsiteY6-1552" fmla="*/ 1788127 h 2369152"/>
              <a:gd name="connsiteX7-1553" fmla="*/ 909489 w 2296406"/>
              <a:gd name="connsiteY7-1554" fmla="*/ 1225390 h 2369152"/>
              <a:gd name="connsiteX8-1555" fmla="*/ 414951 w 2296406"/>
              <a:gd name="connsiteY8-1556" fmla="*/ 2322212 h 2369152"/>
              <a:gd name="connsiteX9-1557" fmla="*/ 293184 w 2296406"/>
              <a:gd name="connsiteY9-1558" fmla="*/ 2052845 h 2369152"/>
              <a:gd name="connsiteX10-1559" fmla="*/ 520411 w 2296406"/>
              <a:gd name="connsiteY10-1560" fmla="*/ 767428 h 2369152"/>
              <a:gd name="connsiteX11-1561" fmla="*/ 11167 w 2296406"/>
              <a:gd name="connsiteY11-1562" fmla="*/ 5505 h 2369152"/>
              <a:gd name="connsiteX12-1563" fmla="*/ 771719 w 2296406"/>
              <a:gd name="connsiteY12-1564" fmla="*/ 578452 h 2369152"/>
              <a:gd name="connsiteX13-1565" fmla="*/ 2041440 w 2296406"/>
              <a:gd name="connsiteY13-1566" fmla="*/ 514597 h 2369152"/>
              <a:gd name="connsiteX14-1567" fmla="*/ 2296406 w 2296406"/>
              <a:gd name="connsiteY14-1568" fmla="*/ 662729 h 2369152"/>
              <a:gd name="connsiteX15-1569" fmla="*/ 1124906 w 2296406"/>
              <a:gd name="connsiteY15-1570" fmla="*/ 1004182 h 2369152"/>
              <a:gd name="connsiteX16-1571" fmla="*/ 1676517 w 2296406"/>
              <a:gd name="connsiteY16-1572" fmla="*/ 1608523 h 2369152"/>
              <a:gd name="connsiteX17-1573" fmla="*/ 2094931 w 2296406"/>
              <a:gd name="connsiteY17-1574" fmla="*/ 1557316 h 2369152"/>
              <a:gd name="connsiteX0-1575" fmla="*/ 2279640 w 2296406"/>
              <a:gd name="connsiteY0-1576" fmla="*/ 1747818 h 2354521"/>
              <a:gd name="connsiteX1-1577" fmla="*/ 1838519 w 2296406"/>
              <a:gd name="connsiteY1-1578" fmla="*/ 1873852 h 2354521"/>
              <a:gd name="connsiteX2-1579" fmla="*/ 2009969 w 2296406"/>
              <a:gd name="connsiteY2-1580" fmla="*/ 2121502 h 2354521"/>
              <a:gd name="connsiteX3-1581" fmla="*/ 1733744 w 2296406"/>
              <a:gd name="connsiteY3-1582" fmla="*/ 1988152 h 2354521"/>
              <a:gd name="connsiteX4-1583" fmla="*/ 1528613 w 2296406"/>
              <a:gd name="connsiteY4-1584" fmla="*/ 2354521 h 2354521"/>
              <a:gd name="connsiteX5-1585" fmla="*/ 1380482 w 2296406"/>
              <a:gd name="connsiteY5-1586" fmla="*/ 2120816 h 2354521"/>
              <a:gd name="connsiteX6-1587" fmla="*/ 1495542 w 2296406"/>
              <a:gd name="connsiteY6-1588" fmla="*/ 1788127 h 2354521"/>
              <a:gd name="connsiteX7-1589" fmla="*/ 909489 w 2296406"/>
              <a:gd name="connsiteY7-1590" fmla="*/ 1225390 h 2354521"/>
              <a:gd name="connsiteX8-1591" fmla="*/ 414951 w 2296406"/>
              <a:gd name="connsiteY8-1592" fmla="*/ 2322212 h 2354521"/>
              <a:gd name="connsiteX9-1593" fmla="*/ 293184 w 2296406"/>
              <a:gd name="connsiteY9-1594" fmla="*/ 2052845 h 2354521"/>
              <a:gd name="connsiteX10-1595" fmla="*/ 520411 w 2296406"/>
              <a:gd name="connsiteY10-1596" fmla="*/ 767428 h 2354521"/>
              <a:gd name="connsiteX11-1597" fmla="*/ 11167 w 2296406"/>
              <a:gd name="connsiteY11-1598" fmla="*/ 5505 h 2354521"/>
              <a:gd name="connsiteX12-1599" fmla="*/ 771719 w 2296406"/>
              <a:gd name="connsiteY12-1600" fmla="*/ 578452 h 2354521"/>
              <a:gd name="connsiteX13-1601" fmla="*/ 2041440 w 2296406"/>
              <a:gd name="connsiteY13-1602" fmla="*/ 514597 h 2354521"/>
              <a:gd name="connsiteX14-1603" fmla="*/ 2296406 w 2296406"/>
              <a:gd name="connsiteY14-1604" fmla="*/ 662729 h 2354521"/>
              <a:gd name="connsiteX15-1605" fmla="*/ 1124906 w 2296406"/>
              <a:gd name="connsiteY15-1606" fmla="*/ 1004182 h 2354521"/>
              <a:gd name="connsiteX16-1607" fmla="*/ 1676517 w 2296406"/>
              <a:gd name="connsiteY16-1608" fmla="*/ 1608523 h 2354521"/>
              <a:gd name="connsiteX17-1609" fmla="*/ 2094931 w 2296406"/>
              <a:gd name="connsiteY17-1610" fmla="*/ 1557316 h 2354521"/>
              <a:gd name="connsiteX0-1611" fmla="*/ 2279640 w 2296406"/>
              <a:gd name="connsiteY0-1612" fmla="*/ 1747818 h 2354521"/>
              <a:gd name="connsiteX1-1613" fmla="*/ 1838519 w 2296406"/>
              <a:gd name="connsiteY1-1614" fmla="*/ 1873852 h 2354521"/>
              <a:gd name="connsiteX2-1615" fmla="*/ 2009969 w 2296406"/>
              <a:gd name="connsiteY2-1616" fmla="*/ 2121502 h 2354521"/>
              <a:gd name="connsiteX3-1617" fmla="*/ 1682537 w 2296406"/>
              <a:gd name="connsiteY3-1618" fmla="*/ 1962549 h 2354521"/>
              <a:gd name="connsiteX4-1619" fmla="*/ 1528613 w 2296406"/>
              <a:gd name="connsiteY4-1620" fmla="*/ 2354521 h 2354521"/>
              <a:gd name="connsiteX5-1621" fmla="*/ 1380482 w 2296406"/>
              <a:gd name="connsiteY5-1622" fmla="*/ 2120816 h 2354521"/>
              <a:gd name="connsiteX6-1623" fmla="*/ 1495542 w 2296406"/>
              <a:gd name="connsiteY6-1624" fmla="*/ 1788127 h 2354521"/>
              <a:gd name="connsiteX7-1625" fmla="*/ 909489 w 2296406"/>
              <a:gd name="connsiteY7-1626" fmla="*/ 1225390 h 2354521"/>
              <a:gd name="connsiteX8-1627" fmla="*/ 414951 w 2296406"/>
              <a:gd name="connsiteY8-1628" fmla="*/ 2322212 h 2354521"/>
              <a:gd name="connsiteX9-1629" fmla="*/ 293184 w 2296406"/>
              <a:gd name="connsiteY9-1630" fmla="*/ 2052845 h 2354521"/>
              <a:gd name="connsiteX10-1631" fmla="*/ 520411 w 2296406"/>
              <a:gd name="connsiteY10-1632" fmla="*/ 767428 h 2354521"/>
              <a:gd name="connsiteX11-1633" fmla="*/ 11167 w 2296406"/>
              <a:gd name="connsiteY11-1634" fmla="*/ 5505 h 2354521"/>
              <a:gd name="connsiteX12-1635" fmla="*/ 771719 w 2296406"/>
              <a:gd name="connsiteY12-1636" fmla="*/ 578452 h 2354521"/>
              <a:gd name="connsiteX13-1637" fmla="*/ 2041440 w 2296406"/>
              <a:gd name="connsiteY13-1638" fmla="*/ 514597 h 2354521"/>
              <a:gd name="connsiteX14-1639" fmla="*/ 2296406 w 2296406"/>
              <a:gd name="connsiteY14-1640" fmla="*/ 662729 h 2354521"/>
              <a:gd name="connsiteX15-1641" fmla="*/ 1124906 w 2296406"/>
              <a:gd name="connsiteY15-1642" fmla="*/ 1004182 h 2354521"/>
              <a:gd name="connsiteX16-1643" fmla="*/ 1676517 w 2296406"/>
              <a:gd name="connsiteY16-1644" fmla="*/ 1608523 h 2354521"/>
              <a:gd name="connsiteX17-1645" fmla="*/ 2094931 w 2296406"/>
              <a:gd name="connsiteY17-1646" fmla="*/ 1557316 h 2354521"/>
              <a:gd name="connsiteX0-1647" fmla="*/ 2279640 w 2296406"/>
              <a:gd name="connsiteY0-1648" fmla="*/ 1747818 h 2354521"/>
              <a:gd name="connsiteX1-1649" fmla="*/ 1816574 w 2296406"/>
              <a:gd name="connsiteY1-1650" fmla="*/ 1851907 h 2354521"/>
              <a:gd name="connsiteX2-1651" fmla="*/ 2009969 w 2296406"/>
              <a:gd name="connsiteY2-1652" fmla="*/ 2121502 h 2354521"/>
              <a:gd name="connsiteX3-1653" fmla="*/ 1682537 w 2296406"/>
              <a:gd name="connsiteY3-1654" fmla="*/ 1962549 h 2354521"/>
              <a:gd name="connsiteX4-1655" fmla="*/ 1528613 w 2296406"/>
              <a:gd name="connsiteY4-1656" fmla="*/ 2354521 h 2354521"/>
              <a:gd name="connsiteX5-1657" fmla="*/ 1380482 w 2296406"/>
              <a:gd name="connsiteY5-1658" fmla="*/ 2120816 h 2354521"/>
              <a:gd name="connsiteX6-1659" fmla="*/ 1495542 w 2296406"/>
              <a:gd name="connsiteY6-1660" fmla="*/ 1788127 h 2354521"/>
              <a:gd name="connsiteX7-1661" fmla="*/ 909489 w 2296406"/>
              <a:gd name="connsiteY7-1662" fmla="*/ 1225390 h 2354521"/>
              <a:gd name="connsiteX8-1663" fmla="*/ 414951 w 2296406"/>
              <a:gd name="connsiteY8-1664" fmla="*/ 2322212 h 2354521"/>
              <a:gd name="connsiteX9-1665" fmla="*/ 293184 w 2296406"/>
              <a:gd name="connsiteY9-1666" fmla="*/ 2052845 h 2354521"/>
              <a:gd name="connsiteX10-1667" fmla="*/ 520411 w 2296406"/>
              <a:gd name="connsiteY10-1668" fmla="*/ 767428 h 2354521"/>
              <a:gd name="connsiteX11-1669" fmla="*/ 11167 w 2296406"/>
              <a:gd name="connsiteY11-1670" fmla="*/ 5505 h 2354521"/>
              <a:gd name="connsiteX12-1671" fmla="*/ 771719 w 2296406"/>
              <a:gd name="connsiteY12-1672" fmla="*/ 578452 h 2354521"/>
              <a:gd name="connsiteX13-1673" fmla="*/ 2041440 w 2296406"/>
              <a:gd name="connsiteY13-1674" fmla="*/ 514597 h 2354521"/>
              <a:gd name="connsiteX14-1675" fmla="*/ 2296406 w 2296406"/>
              <a:gd name="connsiteY14-1676" fmla="*/ 662729 h 2354521"/>
              <a:gd name="connsiteX15-1677" fmla="*/ 1124906 w 2296406"/>
              <a:gd name="connsiteY15-1678" fmla="*/ 1004182 h 2354521"/>
              <a:gd name="connsiteX16-1679" fmla="*/ 1676517 w 2296406"/>
              <a:gd name="connsiteY16-1680" fmla="*/ 1608523 h 2354521"/>
              <a:gd name="connsiteX17-1681" fmla="*/ 2094931 w 2296406"/>
              <a:gd name="connsiteY17-1682" fmla="*/ 1557316 h 2354521"/>
              <a:gd name="connsiteX0-1683" fmla="*/ 2279640 w 2296406"/>
              <a:gd name="connsiteY0-1684" fmla="*/ 1747818 h 2354521"/>
              <a:gd name="connsiteX1-1685" fmla="*/ 1816574 w 2296406"/>
              <a:gd name="connsiteY1-1686" fmla="*/ 1851907 h 2354521"/>
              <a:gd name="connsiteX2-1687" fmla="*/ 1991681 w 2296406"/>
              <a:gd name="connsiteY2-1688" fmla="*/ 2136133 h 2354521"/>
              <a:gd name="connsiteX3-1689" fmla="*/ 1682537 w 2296406"/>
              <a:gd name="connsiteY3-1690" fmla="*/ 1962549 h 2354521"/>
              <a:gd name="connsiteX4-1691" fmla="*/ 1528613 w 2296406"/>
              <a:gd name="connsiteY4-1692" fmla="*/ 2354521 h 2354521"/>
              <a:gd name="connsiteX5-1693" fmla="*/ 1380482 w 2296406"/>
              <a:gd name="connsiteY5-1694" fmla="*/ 2120816 h 2354521"/>
              <a:gd name="connsiteX6-1695" fmla="*/ 1495542 w 2296406"/>
              <a:gd name="connsiteY6-1696" fmla="*/ 1788127 h 2354521"/>
              <a:gd name="connsiteX7-1697" fmla="*/ 909489 w 2296406"/>
              <a:gd name="connsiteY7-1698" fmla="*/ 1225390 h 2354521"/>
              <a:gd name="connsiteX8-1699" fmla="*/ 414951 w 2296406"/>
              <a:gd name="connsiteY8-1700" fmla="*/ 2322212 h 2354521"/>
              <a:gd name="connsiteX9-1701" fmla="*/ 293184 w 2296406"/>
              <a:gd name="connsiteY9-1702" fmla="*/ 2052845 h 2354521"/>
              <a:gd name="connsiteX10-1703" fmla="*/ 520411 w 2296406"/>
              <a:gd name="connsiteY10-1704" fmla="*/ 767428 h 2354521"/>
              <a:gd name="connsiteX11-1705" fmla="*/ 11167 w 2296406"/>
              <a:gd name="connsiteY11-1706" fmla="*/ 5505 h 2354521"/>
              <a:gd name="connsiteX12-1707" fmla="*/ 771719 w 2296406"/>
              <a:gd name="connsiteY12-1708" fmla="*/ 578452 h 2354521"/>
              <a:gd name="connsiteX13-1709" fmla="*/ 2041440 w 2296406"/>
              <a:gd name="connsiteY13-1710" fmla="*/ 514597 h 2354521"/>
              <a:gd name="connsiteX14-1711" fmla="*/ 2296406 w 2296406"/>
              <a:gd name="connsiteY14-1712" fmla="*/ 662729 h 2354521"/>
              <a:gd name="connsiteX15-1713" fmla="*/ 1124906 w 2296406"/>
              <a:gd name="connsiteY15-1714" fmla="*/ 1004182 h 2354521"/>
              <a:gd name="connsiteX16-1715" fmla="*/ 1676517 w 2296406"/>
              <a:gd name="connsiteY16-1716" fmla="*/ 1608523 h 2354521"/>
              <a:gd name="connsiteX17-1717" fmla="*/ 2094931 w 2296406"/>
              <a:gd name="connsiteY17-1718" fmla="*/ 1557316 h 2354521"/>
              <a:gd name="connsiteX0-1719" fmla="*/ 2279640 w 2296406"/>
              <a:gd name="connsiteY0-1720" fmla="*/ 1747818 h 2354521"/>
              <a:gd name="connsiteX1-1721" fmla="*/ 1816574 w 2296406"/>
              <a:gd name="connsiteY1-1722" fmla="*/ 1851907 h 2354521"/>
              <a:gd name="connsiteX2-1723" fmla="*/ 2042887 w 2296406"/>
              <a:gd name="connsiteY2-1724" fmla="*/ 2194655 h 2354521"/>
              <a:gd name="connsiteX3-1725" fmla="*/ 1682537 w 2296406"/>
              <a:gd name="connsiteY3-1726" fmla="*/ 1962549 h 2354521"/>
              <a:gd name="connsiteX4-1727" fmla="*/ 1528613 w 2296406"/>
              <a:gd name="connsiteY4-1728" fmla="*/ 2354521 h 2354521"/>
              <a:gd name="connsiteX5-1729" fmla="*/ 1380482 w 2296406"/>
              <a:gd name="connsiteY5-1730" fmla="*/ 2120816 h 2354521"/>
              <a:gd name="connsiteX6-1731" fmla="*/ 1495542 w 2296406"/>
              <a:gd name="connsiteY6-1732" fmla="*/ 1788127 h 2354521"/>
              <a:gd name="connsiteX7-1733" fmla="*/ 909489 w 2296406"/>
              <a:gd name="connsiteY7-1734" fmla="*/ 1225390 h 2354521"/>
              <a:gd name="connsiteX8-1735" fmla="*/ 414951 w 2296406"/>
              <a:gd name="connsiteY8-1736" fmla="*/ 2322212 h 2354521"/>
              <a:gd name="connsiteX9-1737" fmla="*/ 293184 w 2296406"/>
              <a:gd name="connsiteY9-1738" fmla="*/ 2052845 h 2354521"/>
              <a:gd name="connsiteX10-1739" fmla="*/ 520411 w 2296406"/>
              <a:gd name="connsiteY10-1740" fmla="*/ 767428 h 2354521"/>
              <a:gd name="connsiteX11-1741" fmla="*/ 11167 w 2296406"/>
              <a:gd name="connsiteY11-1742" fmla="*/ 5505 h 2354521"/>
              <a:gd name="connsiteX12-1743" fmla="*/ 771719 w 2296406"/>
              <a:gd name="connsiteY12-1744" fmla="*/ 578452 h 2354521"/>
              <a:gd name="connsiteX13-1745" fmla="*/ 2041440 w 2296406"/>
              <a:gd name="connsiteY13-1746" fmla="*/ 514597 h 2354521"/>
              <a:gd name="connsiteX14-1747" fmla="*/ 2296406 w 2296406"/>
              <a:gd name="connsiteY14-1748" fmla="*/ 662729 h 2354521"/>
              <a:gd name="connsiteX15-1749" fmla="*/ 1124906 w 2296406"/>
              <a:gd name="connsiteY15-1750" fmla="*/ 1004182 h 2354521"/>
              <a:gd name="connsiteX16-1751" fmla="*/ 1676517 w 2296406"/>
              <a:gd name="connsiteY16-1752" fmla="*/ 1608523 h 2354521"/>
              <a:gd name="connsiteX17-1753" fmla="*/ 2094931 w 2296406"/>
              <a:gd name="connsiteY17-1754" fmla="*/ 1557316 h 2354521"/>
              <a:gd name="connsiteX0-1755" fmla="*/ 2279640 w 2296406"/>
              <a:gd name="connsiteY0-1756" fmla="*/ 1747818 h 2354521"/>
              <a:gd name="connsiteX1-1757" fmla="*/ 1816574 w 2296406"/>
              <a:gd name="connsiteY1-1758" fmla="*/ 1851907 h 2354521"/>
              <a:gd name="connsiteX2-1759" fmla="*/ 1955104 w 2296406"/>
              <a:gd name="connsiteY2-1760" fmla="*/ 2095900 h 2354521"/>
              <a:gd name="connsiteX3-1761" fmla="*/ 1682537 w 2296406"/>
              <a:gd name="connsiteY3-1762" fmla="*/ 1962549 h 2354521"/>
              <a:gd name="connsiteX4-1763" fmla="*/ 1528613 w 2296406"/>
              <a:gd name="connsiteY4-1764" fmla="*/ 2354521 h 2354521"/>
              <a:gd name="connsiteX5-1765" fmla="*/ 1380482 w 2296406"/>
              <a:gd name="connsiteY5-1766" fmla="*/ 2120816 h 2354521"/>
              <a:gd name="connsiteX6-1767" fmla="*/ 1495542 w 2296406"/>
              <a:gd name="connsiteY6-1768" fmla="*/ 1788127 h 2354521"/>
              <a:gd name="connsiteX7-1769" fmla="*/ 909489 w 2296406"/>
              <a:gd name="connsiteY7-1770" fmla="*/ 1225390 h 2354521"/>
              <a:gd name="connsiteX8-1771" fmla="*/ 414951 w 2296406"/>
              <a:gd name="connsiteY8-1772" fmla="*/ 2322212 h 2354521"/>
              <a:gd name="connsiteX9-1773" fmla="*/ 293184 w 2296406"/>
              <a:gd name="connsiteY9-1774" fmla="*/ 2052845 h 2354521"/>
              <a:gd name="connsiteX10-1775" fmla="*/ 520411 w 2296406"/>
              <a:gd name="connsiteY10-1776" fmla="*/ 767428 h 2354521"/>
              <a:gd name="connsiteX11-1777" fmla="*/ 11167 w 2296406"/>
              <a:gd name="connsiteY11-1778" fmla="*/ 5505 h 2354521"/>
              <a:gd name="connsiteX12-1779" fmla="*/ 771719 w 2296406"/>
              <a:gd name="connsiteY12-1780" fmla="*/ 578452 h 2354521"/>
              <a:gd name="connsiteX13-1781" fmla="*/ 2041440 w 2296406"/>
              <a:gd name="connsiteY13-1782" fmla="*/ 514597 h 2354521"/>
              <a:gd name="connsiteX14-1783" fmla="*/ 2296406 w 2296406"/>
              <a:gd name="connsiteY14-1784" fmla="*/ 662729 h 2354521"/>
              <a:gd name="connsiteX15-1785" fmla="*/ 1124906 w 2296406"/>
              <a:gd name="connsiteY15-1786" fmla="*/ 1004182 h 2354521"/>
              <a:gd name="connsiteX16-1787" fmla="*/ 1676517 w 2296406"/>
              <a:gd name="connsiteY16-1788" fmla="*/ 1608523 h 2354521"/>
              <a:gd name="connsiteX17-1789" fmla="*/ 2094931 w 2296406"/>
              <a:gd name="connsiteY17-1790" fmla="*/ 1557316 h 2354521"/>
              <a:gd name="connsiteX0-1791" fmla="*/ 2279640 w 2296406"/>
              <a:gd name="connsiteY0-1792" fmla="*/ 1747818 h 2354521"/>
              <a:gd name="connsiteX1-1793" fmla="*/ 1816574 w 2296406"/>
              <a:gd name="connsiteY1-1794" fmla="*/ 1851907 h 2354521"/>
              <a:gd name="connsiteX2-1795" fmla="*/ 1955104 w 2296406"/>
              <a:gd name="connsiteY2-1796" fmla="*/ 2095900 h 2354521"/>
              <a:gd name="connsiteX3-1797" fmla="*/ 1682537 w 2296406"/>
              <a:gd name="connsiteY3-1798" fmla="*/ 1962549 h 2354521"/>
              <a:gd name="connsiteX4-1799" fmla="*/ 1528613 w 2296406"/>
              <a:gd name="connsiteY4-1800" fmla="*/ 2354521 h 2354521"/>
              <a:gd name="connsiteX5-1801" fmla="*/ 1380482 w 2296406"/>
              <a:gd name="connsiteY5-1802" fmla="*/ 2120816 h 2354521"/>
              <a:gd name="connsiteX6-1803" fmla="*/ 1495542 w 2296406"/>
              <a:gd name="connsiteY6-1804" fmla="*/ 1788127 h 2354521"/>
              <a:gd name="connsiteX7-1805" fmla="*/ 909489 w 2296406"/>
              <a:gd name="connsiteY7-1806" fmla="*/ 1225390 h 2354521"/>
              <a:gd name="connsiteX8-1807" fmla="*/ 414951 w 2296406"/>
              <a:gd name="connsiteY8-1808" fmla="*/ 2322212 h 2354521"/>
              <a:gd name="connsiteX9-1809" fmla="*/ 293184 w 2296406"/>
              <a:gd name="connsiteY9-1810" fmla="*/ 2052845 h 2354521"/>
              <a:gd name="connsiteX10-1811" fmla="*/ 520411 w 2296406"/>
              <a:gd name="connsiteY10-1812" fmla="*/ 767428 h 2354521"/>
              <a:gd name="connsiteX11-1813" fmla="*/ 11167 w 2296406"/>
              <a:gd name="connsiteY11-1814" fmla="*/ 5505 h 2354521"/>
              <a:gd name="connsiteX12-1815" fmla="*/ 771719 w 2296406"/>
              <a:gd name="connsiteY12-1816" fmla="*/ 578452 h 2354521"/>
              <a:gd name="connsiteX13-1817" fmla="*/ 2041440 w 2296406"/>
              <a:gd name="connsiteY13-1818" fmla="*/ 514597 h 2354521"/>
              <a:gd name="connsiteX14-1819" fmla="*/ 2296406 w 2296406"/>
              <a:gd name="connsiteY14-1820" fmla="*/ 662729 h 2354521"/>
              <a:gd name="connsiteX15-1821" fmla="*/ 1124906 w 2296406"/>
              <a:gd name="connsiteY15-1822" fmla="*/ 1004182 h 2354521"/>
              <a:gd name="connsiteX16-1823" fmla="*/ 1676517 w 2296406"/>
              <a:gd name="connsiteY16-1824" fmla="*/ 1608523 h 2354521"/>
              <a:gd name="connsiteX17-1825" fmla="*/ 2094931 w 2296406"/>
              <a:gd name="connsiteY17-1826" fmla="*/ 1557316 h 2354521"/>
              <a:gd name="connsiteX0-1827" fmla="*/ 2279640 w 2296406"/>
              <a:gd name="connsiteY0-1828" fmla="*/ 1747818 h 2354521"/>
              <a:gd name="connsiteX1-1829" fmla="*/ 1816574 w 2296406"/>
              <a:gd name="connsiteY1-1830" fmla="*/ 1851907 h 2354521"/>
              <a:gd name="connsiteX2-1831" fmla="*/ 1955104 w 2296406"/>
              <a:gd name="connsiteY2-1832" fmla="*/ 2095900 h 2354521"/>
              <a:gd name="connsiteX3-1833" fmla="*/ 1682537 w 2296406"/>
              <a:gd name="connsiteY3-1834" fmla="*/ 1962549 h 2354521"/>
              <a:gd name="connsiteX4-1835" fmla="*/ 1528613 w 2296406"/>
              <a:gd name="connsiteY4-1836" fmla="*/ 2354521 h 2354521"/>
              <a:gd name="connsiteX5-1837" fmla="*/ 1380482 w 2296406"/>
              <a:gd name="connsiteY5-1838" fmla="*/ 2120816 h 2354521"/>
              <a:gd name="connsiteX6-1839" fmla="*/ 1495542 w 2296406"/>
              <a:gd name="connsiteY6-1840" fmla="*/ 1788127 h 2354521"/>
              <a:gd name="connsiteX7-1841" fmla="*/ 909489 w 2296406"/>
              <a:gd name="connsiteY7-1842" fmla="*/ 1225390 h 2354521"/>
              <a:gd name="connsiteX8-1843" fmla="*/ 414951 w 2296406"/>
              <a:gd name="connsiteY8-1844" fmla="*/ 2322212 h 2354521"/>
              <a:gd name="connsiteX9-1845" fmla="*/ 293184 w 2296406"/>
              <a:gd name="connsiteY9-1846" fmla="*/ 2052845 h 2354521"/>
              <a:gd name="connsiteX10-1847" fmla="*/ 520411 w 2296406"/>
              <a:gd name="connsiteY10-1848" fmla="*/ 767428 h 2354521"/>
              <a:gd name="connsiteX11-1849" fmla="*/ 11167 w 2296406"/>
              <a:gd name="connsiteY11-1850" fmla="*/ 5505 h 2354521"/>
              <a:gd name="connsiteX12-1851" fmla="*/ 771719 w 2296406"/>
              <a:gd name="connsiteY12-1852" fmla="*/ 578452 h 2354521"/>
              <a:gd name="connsiteX13-1853" fmla="*/ 2041440 w 2296406"/>
              <a:gd name="connsiteY13-1854" fmla="*/ 514597 h 2354521"/>
              <a:gd name="connsiteX14-1855" fmla="*/ 2296406 w 2296406"/>
              <a:gd name="connsiteY14-1856" fmla="*/ 662729 h 2354521"/>
              <a:gd name="connsiteX15-1857" fmla="*/ 1124906 w 2296406"/>
              <a:gd name="connsiteY15-1858" fmla="*/ 1004182 h 2354521"/>
              <a:gd name="connsiteX16-1859" fmla="*/ 1676517 w 2296406"/>
              <a:gd name="connsiteY16-1860" fmla="*/ 1608523 h 2354521"/>
              <a:gd name="connsiteX17-1861" fmla="*/ 2094931 w 2296406"/>
              <a:gd name="connsiteY17-1862" fmla="*/ 1557316 h 2354521"/>
              <a:gd name="connsiteX0-1863" fmla="*/ 2279640 w 2296406"/>
              <a:gd name="connsiteY0-1864" fmla="*/ 1747818 h 2354521"/>
              <a:gd name="connsiteX1-1865" fmla="*/ 1823889 w 2296406"/>
              <a:gd name="connsiteY1-1866" fmla="*/ 1837277 h 2354521"/>
              <a:gd name="connsiteX2-1867" fmla="*/ 1955104 w 2296406"/>
              <a:gd name="connsiteY2-1868" fmla="*/ 2095900 h 2354521"/>
              <a:gd name="connsiteX3-1869" fmla="*/ 1682537 w 2296406"/>
              <a:gd name="connsiteY3-1870" fmla="*/ 1962549 h 2354521"/>
              <a:gd name="connsiteX4-1871" fmla="*/ 1528613 w 2296406"/>
              <a:gd name="connsiteY4-1872" fmla="*/ 2354521 h 2354521"/>
              <a:gd name="connsiteX5-1873" fmla="*/ 1380482 w 2296406"/>
              <a:gd name="connsiteY5-1874" fmla="*/ 2120816 h 2354521"/>
              <a:gd name="connsiteX6-1875" fmla="*/ 1495542 w 2296406"/>
              <a:gd name="connsiteY6-1876" fmla="*/ 1788127 h 2354521"/>
              <a:gd name="connsiteX7-1877" fmla="*/ 909489 w 2296406"/>
              <a:gd name="connsiteY7-1878" fmla="*/ 1225390 h 2354521"/>
              <a:gd name="connsiteX8-1879" fmla="*/ 414951 w 2296406"/>
              <a:gd name="connsiteY8-1880" fmla="*/ 2322212 h 2354521"/>
              <a:gd name="connsiteX9-1881" fmla="*/ 293184 w 2296406"/>
              <a:gd name="connsiteY9-1882" fmla="*/ 2052845 h 2354521"/>
              <a:gd name="connsiteX10-1883" fmla="*/ 520411 w 2296406"/>
              <a:gd name="connsiteY10-1884" fmla="*/ 767428 h 2354521"/>
              <a:gd name="connsiteX11-1885" fmla="*/ 11167 w 2296406"/>
              <a:gd name="connsiteY11-1886" fmla="*/ 5505 h 2354521"/>
              <a:gd name="connsiteX12-1887" fmla="*/ 771719 w 2296406"/>
              <a:gd name="connsiteY12-1888" fmla="*/ 578452 h 2354521"/>
              <a:gd name="connsiteX13-1889" fmla="*/ 2041440 w 2296406"/>
              <a:gd name="connsiteY13-1890" fmla="*/ 514597 h 2354521"/>
              <a:gd name="connsiteX14-1891" fmla="*/ 2296406 w 2296406"/>
              <a:gd name="connsiteY14-1892" fmla="*/ 662729 h 2354521"/>
              <a:gd name="connsiteX15-1893" fmla="*/ 1124906 w 2296406"/>
              <a:gd name="connsiteY15-1894" fmla="*/ 1004182 h 2354521"/>
              <a:gd name="connsiteX16-1895" fmla="*/ 1676517 w 2296406"/>
              <a:gd name="connsiteY16-1896" fmla="*/ 1608523 h 2354521"/>
              <a:gd name="connsiteX17-1897" fmla="*/ 2094931 w 2296406"/>
              <a:gd name="connsiteY17-1898" fmla="*/ 1557316 h 2354521"/>
              <a:gd name="connsiteX0-1899" fmla="*/ 2279640 w 2296406"/>
              <a:gd name="connsiteY0-1900" fmla="*/ 1747818 h 2354521"/>
              <a:gd name="connsiteX1-1901" fmla="*/ 1827546 w 2296406"/>
              <a:gd name="connsiteY1-1902" fmla="*/ 1826304 h 2354521"/>
              <a:gd name="connsiteX2-1903" fmla="*/ 1955104 w 2296406"/>
              <a:gd name="connsiteY2-1904" fmla="*/ 2095900 h 2354521"/>
              <a:gd name="connsiteX3-1905" fmla="*/ 1682537 w 2296406"/>
              <a:gd name="connsiteY3-1906" fmla="*/ 1962549 h 2354521"/>
              <a:gd name="connsiteX4-1907" fmla="*/ 1528613 w 2296406"/>
              <a:gd name="connsiteY4-1908" fmla="*/ 2354521 h 2354521"/>
              <a:gd name="connsiteX5-1909" fmla="*/ 1380482 w 2296406"/>
              <a:gd name="connsiteY5-1910" fmla="*/ 2120816 h 2354521"/>
              <a:gd name="connsiteX6-1911" fmla="*/ 1495542 w 2296406"/>
              <a:gd name="connsiteY6-1912" fmla="*/ 1788127 h 2354521"/>
              <a:gd name="connsiteX7-1913" fmla="*/ 909489 w 2296406"/>
              <a:gd name="connsiteY7-1914" fmla="*/ 1225390 h 2354521"/>
              <a:gd name="connsiteX8-1915" fmla="*/ 414951 w 2296406"/>
              <a:gd name="connsiteY8-1916" fmla="*/ 2322212 h 2354521"/>
              <a:gd name="connsiteX9-1917" fmla="*/ 293184 w 2296406"/>
              <a:gd name="connsiteY9-1918" fmla="*/ 2052845 h 2354521"/>
              <a:gd name="connsiteX10-1919" fmla="*/ 520411 w 2296406"/>
              <a:gd name="connsiteY10-1920" fmla="*/ 767428 h 2354521"/>
              <a:gd name="connsiteX11-1921" fmla="*/ 11167 w 2296406"/>
              <a:gd name="connsiteY11-1922" fmla="*/ 5505 h 2354521"/>
              <a:gd name="connsiteX12-1923" fmla="*/ 771719 w 2296406"/>
              <a:gd name="connsiteY12-1924" fmla="*/ 578452 h 2354521"/>
              <a:gd name="connsiteX13-1925" fmla="*/ 2041440 w 2296406"/>
              <a:gd name="connsiteY13-1926" fmla="*/ 514597 h 2354521"/>
              <a:gd name="connsiteX14-1927" fmla="*/ 2296406 w 2296406"/>
              <a:gd name="connsiteY14-1928" fmla="*/ 662729 h 2354521"/>
              <a:gd name="connsiteX15-1929" fmla="*/ 1124906 w 2296406"/>
              <a:gd name="connsiteY15-1930" fmla="*/ 1004182 h 2354521"/>
              <a:gd name="connsiteX16-1931" fmla="*/ 1676517 w 2296406"/>
              <a:gd name="connsiteY16-1932" fmla="*/ 1608523 h 2354521"/>
              <a:gd name="connsiteX17-1933" fmla="*/ 2094931 w 2296406"/>
              <a:gd name="connsiteY17-1934" fmla="*/ 1557316 h 235452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p:cNvSpPr/>
          <p:nvPr/>
        </p:nvSpPr>
        <p:spPr>
          <a:xfrm>
            <a:off x="9262889" y="4944556"/>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p:cNvSpPr/>
          <p:nvPr/>
        </p:nvSpPr>
        <p:spPr>
          <a:xfrm>
            <a:off x="2727021" y="2667332"/>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p:cNvSpPr/>
          <p:nvPr/>
        </p:nvSpPr>
        <p:spPr>
          <a:xfrm>
            <a:off x="7513021" y="2825680"/>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p:cNvSpPr>
            <a:spLocks noChangeAspect="1"/>
          </p:cNvSpPr>
          <p:nvPr/>
        </p:nvSpPr>
        <p:spPr>
          <a:xfrm>
            <a:off x="5355821" y="4912220"/>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98" name="Oval 32"/>
          <p:cNvSpPr/>
          <p:nvPr/>
        </p:nvSpPr>
        <p:spPr>
          <a:xfrm>
            <a:off x="7611629" y="4879515"/>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rgbClr val="F45D5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2700"/>
          </a:p>
        </p:txBody>
      </p:sp>
      <p:sp>
        <p:nvSpPr>
          <p:cNvPr id="3" name="Text Placeholder 1">
            <a:extLst>
              <a:ext uri="{FF2B5EF4-FFF2-40B4-BE49-F238E27FC236}">
                <a16:creationId xmlns:a16="http://schemas.microsoft.com/office/drawing/2014/main" id="{C54D8D8F-2CE0-4C1D-4515-4E3E6B8215D2}"/>
              </a:ext>
            </a:extLst>
          </p:cNvPr>
          <p:cNvSpPr txBox="1">
            <a:spLocks/>
          </p:cNvSpPr>
          <p:nvPr/>
        </p:nvSpPr>
        <p:spPr>
          <a:xfrm>
            <a:off x="389216" y="516295"/>
            <a:ext cx="11572875" cy="72548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solidFill>
                  <a:srgbClr val="C00000"/>
                </a:solidFill>
              </a:rPr>
              <a:t>Fully Editable Icon Sets: C</a:t>
            </a:r>
          </a:p>
        </p:txBody>
      </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5a464cb9b8d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3" name="椭圆 2"/>
          <p:cNvSpPr/>
          <p:nvPr/>
        </p:nvSpPr>
        <p:spPr>
          <a:xfrm>
            <a:off x="3164686" y="429817"/>
            <a:ext cx="4928392" cy="4928392"/>
          </a:xfrm>
          <a:prstGeom prst="ellipse">
            <a:avLst/>
          </a:prstGeom>
          <a:solidFill>
            <a:schemeClr val="bg1">
              <a:lumMod val="95000"/>
            </a:schemeClr>
          </a:solidFill>
          <a:ln>
            <a:noFill/>
          </a:ln>
          <a:effectLst>
            <a:outerShdw blurRad="800100" dist="571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3903665" y="174625"/>
            <a:ext cx="4781550" cy="4781550"/>
          </a:xfrm>
          <a:prstGeom prst="ellipse">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15"/>
          <p:cNvSpPr/>
          <p:nvPr>
            <p:custDataLst>
              <p:tags r:id="rId3"/>
            </p:custDataLst>
          </p:nvPr>
        </p:nvSpPr>
        <p:spPr bwMode="auto">
          <a:xfrm>
            <a:off x="4310064" y="2894013"/>
            <a:ext cx="3571875" cy="558800"/>
          </a:xfrm>
          <a:custGeom>
            <a:avLst/>
            <a:gdLst>
              <a:gd name="T0" fmla="*/ 0 w 3456384"/>
              <a:gd name="T1" fmla="*/ 23 h 3882329"/>
              <a:gd name="T2" fmla="*/ 4209859 w 3456384"/>
              <a:gd name="T3" fmla="*/ 23 h 3882329"/>
              <a:gd name="T4" fmla="*/ 0 w 3456384"/>
              <a:gd name="T5" fmla="*/ 23 h 3882329"/>
              <a:gd name="T6" fmla="*/ 0 w 3456384"/>
              <a:gd name="T7" fmla="*/ 0 h 3882329"/>
              <a:gd name="T8" fmla="*/ 4209859 w 3456384"/>
              <a:gd name="T9" fmla="*/ 0 h 3882329"/>
              <a:gd name="T10" fmla="*/ 0 w 3456384"/>
              <a:gd name="T11" fmla="*/ 0 h 3882329"/>
              <a:gd name="T12" fmla="*/ 0 60000 65536"/>
              <a:gd name="T13" fmla="*/ 0 60000 65536"/>
              <a:gd name="T14" fmla="*/ 0 60000 65536"/>
              <a:gd name="T15" fmla="*/ 0 60000 65536"/>
              <a:gd name="T16" fmla="*/ 0 60000 65536"/>
              <a:gd name="T17" fmla="*/ 0 60000 65536"/>
              <a:gd name="T18" fmla="*/ 0 w 3456384"/>
              <a:gd name="T19" fmla="*/ 0 h 3882329"/>
              <a:gd name="T20" fmla="*/ 3456384 w 3456384"/>
              <a:gd name="T21" fmla="*/ 3882329 h 3882329"/>
            </a:gdLst>
            <a:ahLst/>
            <a:cxnLst>
              <a:cxn ang="T12">
                <a:pos x="T0" y="T1"/>
              </a:cxn>
              <a:cxn ang="T13">
                <a:pos x="T2" y="T3"/>
              </a:cxn>
              <a:cxn ang="T14">
                <a:pos x="T4" y="T5"/>
              </a:cxn>
              <a:cxn ang="T15">
                <a:pos x="T6" y="T7"/>
              </a:cxn>
              <a:cxn ang="T16">
                <a:pos x="T8" y="T9"/>
              </a:cxn>
              <a:cxn ang="T17">
                <a:pos x="T10" y="T11"/>
              </a:cxn>
            </a:cxnLst>
            <a:rect l="T18" t="T19" r="T20" b="T21"/>
            <a:pathLst>
              <a:path w="3456384" h="3882329">
                <a:moveTo>
                  <a:pt x="0" y="3882329"/>
                </a:moveTo>
                <a:lnTo>
                  <a:pt x="3456384" y="3882329"/>
                </a:lnTo>
                <a:lnTo>
                  <a:pt x="0" y="3882329"/>
                </a:lnTo>
                <a:close/>
                <a:moveTo>
                  <a:pt x="0" y="0"/>
                </a:moveTo>
                <a:lnTo>
                  <a:pt x="3456384" y="0"/>
                </a:lnTo>
                <a:lnTo>
                  <a:pt x="0" y="0"/>
                </a:lnTo>
                <a:close/>
              </a:path>
            </a:pathLst>
          </a:custGeom>
          <a:solidFill>
            <a:srgbClr val="B80000"/>
          </a:solidFill>
          <a:ln w="9525">
            <a:solidFill>
              <a:srgbClr val="DEEBF7">
                <a:alpha val="87057"/>
              </a:srgbClr>
            </a:solidFill>
            <a:bevel/>
          </a:ln>
        </p:spPr>
        <p:txBody>
          <a:bodyPr lIns="0" tIns="72000" rIns="0" bIns="3600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10000"/>
              </a:lnSpc>
              <a:spcBef>
                <a:spcPct val="0"/>
              </a:spcBef>
              <a:buFont typeface="Arial" panose="020B0604020202020204" pitchFamily="34" charset="0"/>
              <a:buNone/>
              <a:defRPr/>
            </a:pPr>
            <a:r>
              <a:rPr lang="en-US" altLang="zh-CN" sz="2800" b="1" dirty="0">
                <a:solidFill>
                  <a:srgbClr val="FFFFFF"/>
                </a:solidFill>
                <a:latin typeface="+mn-lt"/>
                <a:ea typeface="+mn-ea"/>
                <a:cs typeface="+mn-ea"/>
                <a:sym typeface="+mn-lt"/>
              </a:rPr>
              <a:t>Add title text</a:t>
            </a:r>
            <a:endParaRPr lang="zh-CN" altLang="en-US" sz="2800" b="1" dirty="0">
              <a:solidFill>
                <a:srgbClr val="FFFFFF"/>
              </a:solidFill>
              <a:latin typeface="+mn-lt"/>
              <a:ea typeface="+mn-ea"/>
              <a:cs typeface="+mn-ea"/>
              <a:sym typeface="+mn-lt"/>
            </a:endParaRPr>
          </a:p>
        </p:txBody>
      </p:sp>
      <p:sp>
        <p:nvSpPr>
          <p:cNvPr id="11" name="椭圆 10"/>
          <p:cNvSpPr/>
          <p:nvPr/>
        </p:nvSpPr>
        <p:spPr>
          <a:xfrm>
            <a:off x="7500442" y="4850408"/>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8430023" y="4243983"/>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718892" y="4722812"/>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3903665" y="5108434"/>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5477549" y="1131661"/>
            <a:ext cx="1553630" cy="1569660"/>
          </a:xfrm>
          <a:prstGeom prst="rect">
            <a:avLst/>
          </a:prstGeom>
          <a:noFill/>
        </p:spPr>
        <p:txBody>
          <a:bodyPr wrap="none" rtlCol="0">
            <a:spAutoFit/>
          </a:bodyPr>
          <a:lstStyle/>
          <a:p>
            <a:r>
              <a:rPr lang="en-US" altLang="zh-CN" sz="9600" dirty="0">
                <a:solidFill>
                  <a:schemeClr val="bg1"/>
                </a:solidFill>
                <a:cs typeface="+mn-ea"/>
                <a:sym typeface="+mn-lt"/>
              </a:rPr>
              <a:t>01</a:t>
            </a:r>
            <a:endParaRPr lang="zh-CN" altLang="en-US" sz="9600" dirty="0">
              <a:solidFill>
                <a:schemeClr val="bg1"/>
              </a:solidFill>
              <a:cs typeface="+mn-ea"/>
              <a:sym typeface="+mn-lt"/>
            </a:endParaRPr>
          </a:p>
        </p:txBody>
      </p:sp>
      <p:sp>
        <p:nvSpPr>
          <p:cNvPr id="5" name="文本框 4"/>
          <p:cNvSpPr txBox="1"/>
          <p:nvPr/>
        </p:nvSpPr>
        <p:spPr>
          <a:xfrm>
            <a:off x="4541520" y="3615690"/>
            <a:ext cx="3322955" cy="830997"/>
          </a:xfrm>
          <a:prstGeom prst="rect">
            <a:avLst/>
          </a:prstGeom>
          <a:noFill/>
        </p:spPr>
        <p:txBody>
          <a:bodyPr wrap="square" rtlCol="0">
            <a:spAutoFit/>
          </a:bodyPr>
          <a:lstStyle/>
          <a:p>
            <a:pPr algn="ctr"/>
            <a:r>
              <a:rPr lang="en-US" altLang="zh-CN" sz="1400" dirty="0">
                <a:solidFill>
                  <a:schemeClr val="bg1"/>
                </a:solidFill>
                <a:cs typeface="+mn-ea"/>
                <a:sym typeface="+mn-lt"/>
              </a:rPr>
              <a:t>Click here to add content, content to match the title. </a:t>
            </a:r>
            <a:endParaRPr lang="zh-CN" altLang="en-US" sz="2000" dirty="0">
              <a:solidFill>
                <a:prstClr val="black">
                  <a:lumMod val="75000"/>
                  <a:lumOff val="25000"/>
                </a:prstClr>
              </a:solidFill>
              <a:cs typeface="+mn-ea"/>
              <a:sym typeface="+mn-lt"/>
            </a:endParaRPr>
          </a:p>
          <a:p>
            <a:endParaRPr lang="zh-CN" altLang="en-US" sz="2000" dirty="0">
              <a:cs typeface="+mn-ea"/>
              <a:sym typeface="+mn-lt"/>
            </a:endParaRP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1000"/>
                                        <p:tgtEl>
                                          <p:spTgt spid="5"/>
                                        </p:tgtEl>
                                      </p:cBhvr>
                                    </p:animEffect>
                                    <p:anim calcmode="lin" valueType="num">
                                      <p:cBhvr>
                                        <p:cTn id="48" dur="1000" fill="hold"/>
                                        <p:tgtEl>
                                          <p:spTgt spid="5"/>
                                        </p:tgtEl>
                                        <p:attrNameLst>
                                          <p:attrName>ppt_x</p:attrName>
                                        </p:attrNameLst>
                                      </p:cBhvr>
                                      <p:tavLst>
                                        <p:tav tm="0">
                                          <p:val>
                                            <p:strVal val="#ppt_x"/>
                                          </p:val>
                                        </p:tav>
                                        <p:tav tm="100000">
                                          <p:val>
                                            <p:strVal val="#ppt_x"/>
                                          </p:val>
                                        </p:tav>
                                      </p:tavLst>
                                    </p:anim>
                                    <p:anim calcmode="lin" valueType="num">
                                      <p:cBhvr>
                                        <p:cTn id="4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9" grpId="0" animBg="1"/>
      <p:bldP spid="11" grpId="0" animBg="1"/>
      <p:bldP spid="12" grpId="0" animBg="1"/>
      <p:bldP spid="13" grpId="0" animBg="1"/>
      <p:bldP spid="14" grpId="0" animBg="1"/>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nvSpPr>
        <p:spPr>
          <a:xfrm>
            <a:off x="3976820" y="3492183"/>
            <a:ext cx="2536611" cy="2536611"/>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3850299" y="3425933"/>
            <a:ext cx="2536611" cy="2536611"/>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sp>
        <p:nvSpPr>
          <p:cNvPr id="2" name="椭圆 1"/>
          <p:cNvSpPr/>
          <p:nvPr/>
        </p:nvSpPr>
        <p:spPr>
          <a:xfrm>
            <a:off x="1117516" y="1854834"/>
            <a:ext cx="4049487" cy="4049487"/>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Lorem ipsum dolor sit amet, consectetur adipiscing elit, sed do eiusmod tempor incididunt ut labore et dolore magna aliqua. Ut enim ad minim veniam, quis nostrud reprehenderit in voluptate velit esse cillum dolore eu et"/>
          <p:cNvSpPr txBox="1"/>
          <p:nvPr/>
        </p:nvSpPr>
        <p:spPr>
          <a:xfrm>
            <a:off x="5868043" y="2112730"/>
            <a:ext cx="5393245"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19" name="MH_SubTitle_1"/>
          <p:cNvSpPr txBox="1"/>
          <p:nvPr>
            <p:custDataLst>
              <p:tags r:id="rId3"/>
            </p:custDataLst>
          </p:nvPr>
        </p:nvSpPr>
        <p:spPr>
          <a:xfrm>
            <a:off x="8158168" y="1331203"/>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21" name="椭圆 20"/>
          <p:cNvSpPr/>
          <p:nvPr/>
        </p:nvSpPr>
        <p:spPr>
          <a:xfrm>
            <a:off x="10404129" y="1320265"/>
            <a:ext cx="650182" cy="650182"/>
          </a:xfrm>
          <a:prstGeom prst="ellipse">
            <a:avLst/>
          </a:prstGeom>
          <a:noFill/>
          <a:ln>
            <a:solidFill>
              <a:srgbClr val="F45D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21"/>
          <p:cNvSpPr txBox="1"/>
          <p:nvPr/>
        </p:nvSpPr>
        <p:spPr>
          <a:xfrm>
            <a:off x="10464530" y="1316004"/>
            <a:ext cx="437940" cy="646331"/>
          </a:xfrm>
          <a:prstGeom prst="rect">
            <a:avLst/>
          </a:prstGeom>
          <a:noFill/>
        </p:spPr>
        <p:txBody>
          <a:bodyPr wrap="none" rtlCol="0">
            <a:spAutoFit/>
          </a:bodyPr>
          <a:lstStyle/>
          <a:p>
            <a:r>
              <a:rPr lang="zh-CN" altLang="en-US" sz="3600" dirty="0">
                <a:solidFill>
                  <a:srgbClr val="F45D57"/>
                </a:solidFill>
                <a:cs typeface="+mn-ea"/>
                <a:sym typeface="+mn-lt"/>
              </a:rPr>
              <a:t>√</a:t>
            </a:r>
          </a:p>
        </p:txBody>
      </p:sp>
      <p:sp>
        <p:nvSpPr>
          <p:cNvPr id="13" name="Shape 2525"/>
          <p:cNvSpPr>
            <a:spLocks noChangeAspect="1"/>
          </p:cNvSpPr>
          <p:nvPr/>
        </p:nvSpPr>
        <p:spPr>
          <a:xfrm>
            <a:off x="2037239" y="2775192"/>
            <a:ext cx="2210041" cy="2210041"/>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3" name="Lorem ipsum dolor sit amet, consectetur adipiscing elit, sed do eiusmod tempor incididunt ut labore et dolore magna aliqua. Ut enim ad minim veniam, quis nostrud reprehenderit in voluptate velit esse cillum dolore eu et"/>
          <p:cNvSpPr txBox="1"/>
          <p:nvPr/>
        </p:nvSpPr>
        <p:spPr>
          <a:xfrm>
            <a:off x="6880225" y="4754035"/>
            <a:ext cx="4157980"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4" name="MH_SubTitle_1"/>
          <p:cNvSpPr txBox="1"/>
          <p:nvPr>
            <p:custDataLst>
              <p:tags r:id="rId4"/>
            </p:custDataLst>
          </p:nvPr>
        </p:nvSpPr>
        <p:spPr>
          <a:xfrm>
            <a:off x="7935283" y="3972803"/>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5" name="椭圆 4"/>
          <p:cNvSpPr/>
          <p:nvPr/>
        </p:nvSpPr>
        <p:spPr>
          <a:xfrm>
            <a:off x="10181244" y="3961865"/>
            <a:ext cx="650182" cy="650182"/>
          </a:xfrm>
          <a:prstGeom prst="ellipse">
            <a:avLst/>
          </a:prstGeom>
          <a:noFill/>
          <a:ln>
            <a:solidFill>
              <a:srgbClr val="F45D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文本框 5"/>
          <p:cNvSpPr txBox="1"/>
          <p:nvPr/>
        </p:nvSpPr>
        <p:spPr>
          <a:xfrm>
            <a:off x="10241645" y="3957604"/>
            <a:ext cx="437940" cy="646331"/>
          </a:xfrm>
          <a:prstGeom prst="rect">
            <a:avLst/>
          </a:prstGeom>
          <a:noFill/>
        </p:spPr>
        <p:txBody>
          <a:bodyPr wrap="none" rtlCol="0">
            <a:spAutoFit/>
          </a:bodyPr>
          <a:lstStyle/>
          <a:p>
            <a:r>
              <a:rPr lang="zh-CN" altLang="en-US" sz="3600" dirty="0">
                <a:solidFill>
                  <a:srgbClr val="F45D57"/>
                </a:solidFill>
                <a:cs typeface="+mn-ea"/>
                <a:sym typeface="+mn-lt"/>
              </a:rPr>
              <a:t>√</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sp>
        <p:nvSpPr>
          <p:cNvPr id="16" name="íṡľïdé"/>
          <p:cNvSpPr/>
          <p:nvPr/>
        </p:nvSpPr>
        <p:spPr>
          <a:xfrm>
            <a:off x="1229995" y="3455035"/>
            <a:ext cx="9070975" cy="771525"/>
          </a:xfrm>
          <a:prstGeom prst="rect">
            <a:avLst/>
          </a:prstGeom>
          <a:gradFill>
            <a:gsLst>
              <a:gs pos="1000">
                <a:srgbClr val="FE8C67"/>
              </a:gs>
              <a:gs pos="100000">
                <a:srgbClr val="EC354A"/>
              </a:gs>
            </a:gsLst>
            <a:path path="circle"/>
          </a:gradFill>
          <a:ln>
            <a:noFill/>
          </a:ln>
          <a:effectLst>
            <a:outerShdw blurRad="533400" dist="317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3877" tIns="61939" rIns="123877" bIns="61939" rtlCol="0" anchor="ctr"/>
          <a:lstStyle/>
          <a:p>
            <a:pPr algn="ctr"/>
            <a:endParaRPr lang="en-US" sz="1420">
              <a:solidFill>
                <a:schemeClr val="bg1"/>
              </a:solidFill>
              <a:cs typeface="+mn-ea"/>
              <a:sym typeface="+mn-lt"/>
            </a:endParaRPr>
          </a:p>
        </p:txBody>
      </p:sp>
      <p:sp>
        <p:nvSpPr>
          <p:cNvPr id="34" name="işliḍé"/>
          <p:cNvSpPr/>
          <p:nvPr/>
        </p:nvSpPr>
        <p:spPr>
          <a:xfrm>
            <a:off x="2525928" y="3549489"/>
            <a:ext cx="583215" cy="5832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20" b="1" dirty="0">
                <a:solidFill>
                  <a:srgbClr val="052C84"/>
                </a:solidFill>
                <a:cs typeface="+mn-ea"/>
                <a:sym typeface="+mn-lt"/>
              </a:rPr>
              <a:t>2026</a:t>
            </a:r>
          </a:p>
        </p:txBody>
      </p:sp>
      <p:sp>
        <p:nvSpPr>
          <p:cNvPr id="35" name="ïŝḻîďè"/>
          <p:cNvSpPr/>
          <p:nvPr/>
        </p:nvSpPr>
        <p:spPr>
          <a:xfrm>
            <a:off x="4003741" y="3549489"/>
            <a:ext cx="583215" cy="5832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20" b="1" dirty="0">
                <a:solidFill>
                  <a:srgbClr val="052C84"/>
                </a:solidFill>
                <a:cs typeface="+mn-ea"/>
                <a:sym typeface="+mn-lt"/>
              </a:rPr>
              <a:t>2027</a:t>
            </a:r>
          </a:p>
        </p:txBody>
      </p:sp>
      <p:sp>
        <p:nvSpPr>
          <p:cNvPr id="39" name="iśḻiḓé"/>
          <p:cNvSpPr/>
          <p:nvPr/>
        </p:nvSpPr>
        <p:spPr>
          <a:xfrm>
            <a:off x="5481554" y="3549489"/>
            <a:ext cx="583215" cy="5832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20" b="1" dirty="0">
                <a:solidFill>
                  <a:srgbClr val="052C84"/>
                </a:solidFill>
                <a:cs typeface="+mn-ea"/>
                <a:sym typeface="+mn-lt"/>
              </a:rPr>
              <a:t>2028</a:t>
            </a:r>
          </a:p>
        </p:txBody>
      </p:sp>
      <p:sp>
        <p:nvSpPr>
          <p:cNvPr id="40" name="íśļiďé"/>
          <p:cNvSpPr/>
          <p:nvPr/>
        </p:nvSpPr>
        <p:spPr>
          <a:xfrm>
            <a:off x="6959367" y="3549489"/>
            <a:ext cx="583215" cy="5832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20" b="1" dirty="0">
                <a:solidFill>
                  <a:srgbClr val="052C84"/>
                </a:solidFill>
                <a:cs typeface="+mn-ea"/>
                <a:sym typeface="+mn-lt"/>
              </a:rPr>
              <a:t>2029</a:t>
            </a:r>
          </a:p>
        </p:txBody>
      </p:sp>
      <p:sp>
        <p:nvSpPr>
          <p:cNvPr id="41" name="ïşļiḍê"/>
          <p:cNvSpPr/>
          <p:nvPr/>
        </p:nvSpPr>
        <p:spPr>
          <a:xfrm>
            <a:off x="8437179" y="3549489"/>
            <a:ext cx="583215" cy="5832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20" b="1" dirty="0">
                <a:solidFill>
                  <a:srgbClr val="052C84"/>
                </a:solidFill>
                <a:cs typeface="+mn-ea"/>
                <a:sym typeface="+mn-lt"/>
              </a:rPr>
              <a:t>2030</a:t>
            </a:r>
          </a:p>
        </p:txBody>
      </p:sp>
      <p:cxnSp>
        <p:nvCxnSpPr>
          <p:cNvPr id="42" name="直接连接符 63"/>
          <p:cNvCxnSpPr/>
          <p:nvPr/>
        </p:nvCxnSpPr>
        <p:spPr>
          <a:xfrm>
            <a:off x="4645144"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3" name="直接连接符 64"/>
          <p:cNvCxnSpPr/>
          <p:nvPr/>
        </p:nvCxnSpPr>
        <p:spPr>
          <a:xfrm>
            <a:off x="6122957"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4" name="直接连接符 65"/>
          <p:cNvCxnSpPr/>
          <p:nvPr/>
        </p:nvCxnSpPr>
        <p:spPr>
          <a:xfrm>
            <a:off x="7600771"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5" name="直接连接符 66"/>
          <p:cNvCxnSpPr/>
          <p:nvPr/>
        </p:nvCxnSpPr>
        <p:spPr>
          <a:xfrm>
            <a:off x="3167331"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6" name="直接连接符 67"/>
          <p:cNvCxnSpPr/>
          <p:nvPr/>
        </p:nvCxnSpPr>
        <p:spPr>
          <a:xfrm>
            <a:off x="1689518"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47" name="直接连接符 68"/>
          <p:cNvCxnSpPr/>
          <p:nvPr/>
        </p:nvCxnSpPr>
        <p:spPr>
          <a:xfrm>
            <a:off x="9078583" y="3841096"/>
            <a:ext cx="778221" cy="0"/>
          </a:xfrm>
          <a:prstGeom prst="line">
            <a:avLst/>
          </a:prstGeom>
          <a:ln w="12700" cap="flat" cmpd="sng" algn="ctr">
            <a:solidFill>
              <a:schemeClr val="bg1"/>
            </a:solidFill>
            <a:prstDash val="sysDash"/>
            <a:miter lim="800000"/>
            <a:headEnd type="oval" w="sm" len="sm"/>
            <a:tailEnd type="oval" w="sm" len="sm"/>
          </a:ln>
        </p:spPr>
        <p:style>
          <a:lnRef idx="1">
            <a:schemeClr val="accent1"/>
          </a:lnRef>
          <a:fillRef idx="0">
            <a:schemeClr val="accent1"/>
          </a:fillRef>
          <a:effectRef idx="0">
            <a:schemeClr val="accent1"/>
          </a:effectRef>
          <a:fontRef idx="minor">
            <a:schemeClr val="tx1"/>
          </a:fontRef>
        </p:style>
      </p:cxnSp>
      <p:grpSp>
        <p:nvGrpSpPr>
          <p:cNvPr id="48" name="组合 7"/>
          <p:cNvGrpSpPr/>
          <p:nvPr/>
        </p:nvGrpSpPr>
        <p:grpSpPr>
          <a:xfrm>
            <a:off x="758124" y="2013540"/>
            <a:ext cx="3745476" cy="947250"/>
            <a:chOff x="3624780" y="2412339"/>
            <a:chExt cx="2133781" cy="947249"/>
          </a:xfrm>
        </p:grpSpPr>
        <p:sp>
          <p:nvSpPr>
            <p:cNvPr id="49" name="文本框 48"/>
            <p:cNvSpPr txBox="1"/>
            <p:nvPr/>
          </p:nvSpPr>
          <p:spPr>
            <a:xfrm>
              <a:off x="3624780" y="2412339"/>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50" name="文本框 49"/>
            <p:cNvSpPr txBox="1"/>
            <p:nvPr/>
          </p:nvSpPr>
          <p:spPr>
            <a:xfrm>
              <a:off x="3624780" y="2796614"/>
              <a:ext cx="1831728" cy="562974"/>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51" name="组合 7"/>
          <p:cNvGrpSpPr/>
          <p:nvPr/>
        </p:nvGrpSpPr>
        <p:grpSpPr>
          <a:xfrm>
            <a:off x="2630862" y="4607245"/>
            <a:ext cx="3745476" cy="977730"/>
            <a:chOff x="3624780" y="2412339"/>
            <a:chExt cx="2133781" cy="977729"/>
          </a:xfrm>
        </p:grpSpPr>
        <p:sp>
          <p:nvSpPr>
            <p:cNvPr id="52" name="文本框 51"/>
            <p:cNvSpPr txBox="1"/>
            <p:nvPr/>
          </p:nvSpPr>
          <p:spPr>
            <a:xfrm>
              <a:off x="3624780" y="2412339"/>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53" name="文本框 52"/>
            <p:cNvSpPr txBox="1"/>
            <p:nvPr/>
          </p:nvSpPr>
          <p:spPr>
            <a:xfrm>
              <a:off x="3624780" y="2827094"/>
              <a:ext cx="1831728" cy="562974"/>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54" name="组合 7"/>
          <p:cNvGrpSpPr/>
          <p:nvPr/>
        </p:nvGrpSpPr>
        <p:grpSpPr>
          <a:xfrm>
            <a:off x="4586956" y="2013540"/>
            <a:ext cx="3745476" cy="932010"/>
            <a:chOff x="3624780" y="2412339"/>
            <a:chExt cx="2133781" cy="932009"/>
          </a:xfrm>
        </p:grpSpPr>
        <p:sp>
          <p:nvSpPr>
            <p:cNvPr id="55" name="文本框 54"/>
            <p:cNvSpPr txBox="1"/>
            <p:nvPr/>
          </p:nvSpPr>
          <p:spPr>
            <a:xfrm>
              <a:off x="3624780" y="2412339"/>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56" name="文本框 55"/>
            <p:cNvSpPr txBox="1"/>
            <p:nvPr/>
          </p:nvSpPr>
          <p:spPr>
            <a:xfrm>
              <a:off x="3624780" y="2781374"/>
              <a:ext cx="1831728" cy="562974"/>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57" name="组合 7"/>
          <p:cNvGrpSpPr/>
          <p:nvPr/>
        </p:nvGrpSpPr>
        <p:grpSpPr>
          <a:xfrm>
            <a:off x="6459694" y="4607245"/>
            <a:ext cx="3745476" cy="947250"/>
            <a:chOff x="3624780" y="2412339"/>
            <a:chExt cx="2133781" cy="947249"/>
          </a:xfrm>
        </p:grpSpPr>
        <p:sp>
          <p:nvSpPr>
            <p:cNvPr id="58" name="文本框 57"/>
            <p:cNvSpPr txBox="1"/>
            <p:nvPr/>
          </p:nvSpPr>
          <p:spPr>
            <a:xfrm>
              <a:off x="3624780" y="2412339"/>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59" name="文本框 58"/>
            <p:cNvSpPr txBox="1"/>
            <p:nvPr/>
          </p:nvSpPr>
          <p:spPr>
            <a:xfrm>
              <a:off x="3624780" y="2796614"/>
              <a:ext cx="1831728" cy="562974"/>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60" name="组合 7"/>
          <p:cNvGrpSpPr/>
          <p:nvPr/>
        </p:nvGrpSpPr>
        <p:grpSpPr>
          <a:xfrm>
            <a:off x="8185539" y="1990800"/>
            <a:ext cx="3745476" cy="932010"/>
            <a:chOff x="3624780" y="2412339"/>
            <a:chExt cx="2133781" cy="932009"/>
          </a:xfrm>
        </p:grpSpPr>
        <p:sp>
          <p:nvSpPr>
            <p:cNvPr id="61" name="文本框 60"/>
            <p:cNvSpPr txBox="1"/>
            <p:nvPr/>
          </p:nvSpPr>
          <p:spPr>
            <a:xfrm>
              <a:off x="3624780" y="2412339"/>
              <a:ext cx="2133781" cy="40011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62" name="文本框 61"/>
            <p:cNvSpPr txBox="1"/>
            <p:nvPr/>
          </p:nvSpPr>
          <p:spPr>
            <a:xfrm>
              <a:off x="3624780" y="2781374"/>
              <a:ext cx="1831728" cy="562974"/>
            </a:xfrm>
            <a:prstGeom prst="rect">
              <a:avLst/>
            </a:prstGeom>
            <a:noFill/>
          </p:spPr>
          <p:txBody>
            <a:bodyPr wrap="square" rtlCol="0">
              <a:spAutoFit/>
              <a:scene3d>
                <a:camera prst="orthographicFront"/>
                <a:lightRig rig="threePt" dir="t"/>
              </a:scene3d>
              <a:sp3d contourW="12700"/>
            </a:bodyPr>
            <a:lstStyle/>
            <a:p>
              <a:pP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barn(inVertical)">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barn(inVertical)">
                                      <p:cBhvr>
                                        <p:cTn id="18" dur="500"/>
                                        <p:tgtEl>
                                          <p:spTgt spid="45"/>
                                        </p:tgtEl>
                                      </p:cBhvr>
                                    </p:animEffect>
                                  </p:childTnLst>
                                </p:cTn>
                              </p:par>
                            </p:childTnLst>
                          </p:cTn>
                        </p:par>
                        <p:par>
                          <p:cTn id="19" fill="hold">
                            <p:stCondLst>
                              <p:cond delay="5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42"/>
                                        </p:tgtEl>
                                        <p:attrNameLst>
                                          <p:attrName>style.visibility</p:attrName>
                                        </p:attrNameLst>
                                      </p:cBhvr>
                                      <p:to>
                                        <p:strVal val="visible"/>
                                      </p:to>
                                    </p:set>
                                    <p:animEffect transition="in" filter="barn(inVertical)">
                                      <p:cBhvr>
                                        <p:cTn id="29" dur="500"/>
                                        <p:tgtEl>
                                          <p:spTgt spid="42"/>
                                        </p:tgtEl>
                                      </p:cBhvr>
                                    </p:animEffect>
                                  </p:childTnLst>
                                </p:cTn>
                              </p:par>
                            </p:childTnLst>
                          </p:cTn>
                        </p:par>
                        <p:par>
                          <p:cTn id="30" fill="hold">
                            <p:stCondLst>
                              <p:cond delay="500"/>
                            </p:stCondLst>
                            <p:childTnLst>
                              <p:par>
                                <p:cTn id="31" presetID="53" presetClass="entr" presetSubtype="16" fill="hold" grpId="0" nodeType="after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p:cTn id="33" dur="500" fill="hold"/>
                                        <p:tgtEl>
                                          <p:spTgt spid="39"/>
                                        </p:tgtEl>
                                        <p:attrNameLst>
                                          <p:attrName>ppt_w</p:attrName>
                                        </p:attrNameLst>
                                      </p:cBhvr>
                                      <p:tavLst>
                                        <p:tav tm="0">
                                          <p:val>
                                            <p:fltVal val="0"/>
                                          </p:val>
                                        </p:tav>
                                        <p:tav tm="100000">
                                          <p:val>
                                            <p:strVal val="#ppt_w"/>
                                          </p:val>
                                        </p:tav>
                                      </p:tavLst>
                                    </p:anim>
                                    <p:anim calcmode="lin" valueType="num">
                                      <p:cBhvr>
                                        <p:cTn id="34" dur="500" fill="hold"/>
                                        <p:tgtEl>
                                          <p:spTgt spid="39"/>
                                        </p:tgtEl>
                                        <p:attrNameLst>
                                          <p:attrName>ppt_h</p:attrName>
                                        </p:attrNameLst>
                                      </p:cBhvr>
                                      <p:tavLst>
                                        <p:tav tm="0">
                                          <p:val>
                                            <p:fltVal val="0"/>
                                          </p:val>
                                        </p:tav>
                                        <p:tav tm="100000">
                                          <p:val>
                                            <p:strVal val="#ppt_h"/>
                                          </p:val>
                                        </p:tav>
                                      </p:tavLst>
                                    </p:anim>
                                    <p:animEffect transition="in" filter="fade">
                                      <p:cBhvr>
                                        <p:cTn id="35" dur="500"/>
                                        <p:tgtEl>
                                          <p:spTgt spid="39"/>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43"/>
                                        </p:tgtEl>
                                        <p:attrNameLst>
                                          <p:attrName>style.visibility</p:attrName>
                                        </p:attrNameLst>
                                      </p:cBhvr>
                                      <p:to>
                                        <p:strVal val="visible"/>
                                      </p:to>
                                    </p:set>
                                    <p:animEffect transition="in" filter="barn(inVertical)">
                                      <p:cBhvr>
                                        <p:cTn id="40" dur="500"/>
                                        <p:tgtEl>
                                          <p:spTgt spid="43"/>
                                        </p:tgtEl>
                                      </p:cBhvr>
                                    </p:animEffect>
                                  </p:childTnLst>
                                </p:cTn>
                              </p:par>
                            </p:childTnLst>
                          </p:cTn>
                        </p:par>
                        <p:par>
                          <p:cTn id="41" fill="hold">
                            <p:stCondLst>
                              <p:cond delay="500"/>
                            </p:stCondLst>
                            <p:childTnLst>
                              <p:par>
                                <p:cTn id="42" presetID="53" presetClass="entr" presetSubtype="16" fill="hold" grpId="0" nodeType="afterEffect">
                                  <p:stCondLst>
                                    <p:cond delay="0"/>
                                  </p:stCondLst>
                                  <p:childTnLst>
                                    <p:set>
                                      <p:cBhvr>
                                        <p:cTn id="43" dur="1" fill="hold">
                                          <p:stCondLst>
                                            <p:cond delay="0"/>
                                          </p:stCondLst>
                                        </p:cTn>
                                        <p:tgtEl>
                                          <p:spTgt spid="40"/>
                                        </p:tgtEl>
                                        <p:attrNameLst>
                                          <p:attrName>style.visibility</p:attrName>
                                        </p:attrNameLst>
                                      </p:cBhvr>
                                      <p:to>
                                        <p:strVal val="visible"/>
                                      </p:to>
                                    </p:set>
                                    <p:anim calcmode="lin" valueType="num">
                                      <p:cBhvr>
                                        <p:cTn id="44" dur="500" fill="hold"/>
                                        <p:tgtEl>
                                          <p:spTgt spid="40"/>
                                        </p:tgtEl>
                                        <p:attrNameLst>
                                          <p:attrName>ppt_w</p:attrName>
                                        </p:attrNameLst>
                                      </p:cBhvr>
                                      <p:tavLst>
                                        <p:tav tm="0">
                                          <p:val>
                                            <p:fltVal val="0"/>
                                          </p:val>
                                        </p:tav>
                                        <p:tav tm="100000">
                                          <p:val>
                                            <p:strVal val="#ppt_w"/>
                                          </p:val>
                                        </p:tav>
                                      </p:tavLst>
                                    </p:anim>
                                    <p:anim calcmode="lin" valueType="num">
                                      <p:cBhvr>
                                        <p:cTn id="45" dur="500" fill="hold"/>
                                        <p:tgtEl>
                                          <p:spTgt spid="40"/>
                                        </p:tgtEl>
                                        <p:attrNameLst>
                                          <p:attrName>ppt_h</p:attrName>
                                        </p:attrNameLst>
                                      </p:cBhvr>
                                      <p:tavLst>
                                        <p:tav tm="0">
                                          <p:val>
                                            <p:fltVal val="0"/>
                                          </p:val>
                                        </p:tav>
                                        <p:tav tm="100000">
                                          <p:val>
                                            <p:strVal val="#ppt_h"/>
                                          </p:val>
                                        </p:tav>
                                      </p:tavLst>
                                    </p:anim>
                                    <p:animEffect transition="in" filter="fade">
                                      <p:cBhvr>
                                        <p:cTn id="46" dur="500"/>
                                        <p:tgtEl>
                                          <p:spTgt spid="40"/>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barn(inVertical)">
                                      <p:cBhvr>
                                        <p:cTn id="51" dur="500"/>
                                        <p:tgtEl>
                                          <p:spTgt spid="44"/>
                                        </p:tgtEl>
                                      </p:cBhvr>
                                    </p:animEffect>
                                  </p:childTnLst>
                                </p:cTn>
                              </p:par>
                            </p:childTnLst>
                          </p:cTn>
                        </p:par>
                        <p:par>
                          <p:cTn id="52" fill="hold">
                            <p:stCondLst>
                              <p:cond delay="500"/>
                            </p:stCondLst>
                            <p:childTnLst>
                              <p:par>
                                <p:cTn id="53" presetID="53" presetClass="entr" presetSubtype="16"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p:cTn id="55" dur="500" fill="hold"/>
                                        <p:tgtEl>
                                          <p:spTgt spid="41"/>
                                        </p:tgtEl>
                                        <p:attrNameLst>
                                          <p:attrName>ppt_w</p:attrName>
                                        </p:attrNameLst>
                                      </p:cBhvr>
                                      <p:tavLst>
                                        <p:tav tm="0">
                                          <p:val>
                                            <p:fltVal val="0"/>
                                          </p:val>
                                        </p:tav>
                                        <p:tav tm="100000">
                                          <p:val>
                                            <p:strVal val="#ppt_w"/>
                                          </p:val>
                                        </p:tav>
                                      </p:tavLst>
                                    </p:anim>
                                    <p:anim calcmode="lin" valueType="num">
                                      <p:cBhvr>
                                        <p:cTn id="56" dur="500" fill="hold"/>
                                        <p:tgtEl>
                                          <p:spTgt spid="41"/>
                                        </p:tgtEl>
                                        <p:attrNameLst>
                                          <p:attrName>ppt_h</p:attrName>
                                        </p:attrNameLst>
                                      </p:cBhvr>
                                      <p:tavLst>
                                        <p:tav tm="0">
                                          <p:val>
                                            <p:fltVal val="0"/>
                                          </p:val>
                                        </p:tav>
                                        <p:tav tm="100000">
                                          <p:val>
                                            <p:strVal val="#ppt_h"/>
                                          </p:val>
                                        </p:tav>
                                      </p:tavLst>
                                    </p:anim>
                                    <p:animEffect transition="in" filter="fade">
                                      <p:cBhvr>
                                        <p:cTn id="57" dur="5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barn(inVertical)">
                                      <p:cBhvr>
                                        <p:cTn id="62" dur="500"/>
                                        <p:tgtEl>
                                          <p:spTgt spid="47"/>
                                        </p:tgtEl>
                                      </p:cBhvr>
                                    </p:animEffect>
                                  </p:childTnLst>
                                </p:cTn>
                              </p:par>
                            </p:childTnLst>
                          </p:cTn>
                        </p:par>
                        <p:par>
                          <p:cTn id="63" fill="hold">
                            <p:stCondLst>
                              <p:cond delay="500"/>
                            </p:stCondLst>
                            <p:childTnLst>
                              <p:par>
                                <p:cTn id="64" presetID="12" presetClass="entr" presetSubtype="8" fill="hold"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500"/>
                                        <p:tgtEl>
                                          <p:spTgt spid="48"/>
                                        </p:tgtEl>
                                        <p:attrNameLst>
                                          <p:attrName>ppt_x</p:attrName>
                                        </p:attrNameLst>
                                      </p:cBhvr>
                                      <p:tavLst>
                                        <p:tav tm="0">
                                          <p:val>
                                            <p:strVal val="#ppt_x-#ppt_w*1.125000"/>
                                          </p:val>
                                        </p:tav>
                                        <p:tav tm="100000">
                                          <p:val>
                                            <p:strVal val="#ppt_x"/>
                                          </p:val>
                                        </p:tav>
                                      </p:tavLst>
                                    </p:anim>
                                    <p:animEffect transition="in" filter="wipe(right)">
                                      <p:cBhvr>
                                        <p:cTn id="67" dur="500"/>
                                        <p:tgtEl>
                                          <p:spTgt spid="48"/>
                                        </p:tgtEl>
                                      </p:cBhvr>
                                    </p:animEffect>
                                  </p:childTnLst>
                                </p:cTn>
                              </p:par>
                            </p:childTnLst>
                          </p:cTn>
                        </p:par>
                        <p:par>
                          <p:cTn id="68" fill="hold">
                            <p:stCondLst>
                              <p:cond delay="1000"/>
                            </p:stCondLst>
                            <p:childTnLst>
                              <p:par>
                                <p:cTn id="69" presetID="12" presetClass="entr" presetSubtype="8" fill="hold" nodeType="afterEffect">
                                  <p:stCondLst>
                                    <p:cond delay="0"/>
                                  </p:stCondLst>
                                  <p:childTnLst>
                                    <p:set>
                                      <p:cBhvr>
                                        <p:cTn id="70" dur="1" fill="hold">
                                          <p:stCondLst>
                                            <p:cond delay="0"/>
                                          </p:stCondLst>
                                        </p:cTn>
                                        <p:tgtEl>
                                          <p:spTgt spid="51"/>
                                        </p:tgtEl>
                                        <p:attrNameLst>
                                          <p:attrName>style.visibility</p:attrName>
                                        </p:attrNameLst>
                                      </p:cBhvr>
                                      <p:to>
                                        <p:strVal val="visible"/>
                                      </p:to>
                                    </p:set>
                                    <p:anim calcmode="lin" valueType="num">
                                      <p:cBhvr additive="base">
                                        <p:cTn id="71" dur="500"/>
                                        <p:tgtEl>
                                          <p:spTgt spid="51"/>
                                        </p:tgtEl>
                                        <p:attrNameLst>
                                          <p:attrName>ppt_x</p:attrName>
                                        </p:attrNameLst>
                                      </p:cBhvr>
                                      <p:tavLst>
                                        <p:tav tm="0">
                                          <p:val>
                                            <p:strVal val="#ppt_x-#ppt_w*1.125000"/>
                                          </p:val>
                                        </p:tav>
                                        <p:tav tm="100000">
                                          <p:val>
                                            <p:strVal val="#ppt_x"/>
                                          </p:val>
                                        </p:tav>
                                      </p:tavLst>
                                    </p:anim>
                                    <p:animEffect transition="in" filter="wipe(right)">
                                      <p:cBhvr>
                                        <p:cTn id="72" dur="500"/>
                                        <p:tgtEl>
                                          <p:spTgt spid="51"/>
                                        </p:tgtEl>
                                      </p:cBhvr>
                                    </p:animEffect>
                                  </p:childTnLst>
                                </p:cTn>
                              </p:par>
                            </p:childTnLst>
                          </p:cTn>
                        </p:par>
                        <p:par>
                          <p:cTn id="73" fill="hold">
                            <p:stCondLst>
                              <p:cond delay="1500"/>
                            </p:stCondLst>
                            <p:childTnLst>
                              <p:par>
                                <p:cTn id="74" presetID="12" presetClass="entr" presetSubtype="8" fill="hold" nodeType="afterEffect">
                                  <p:stCondLst>
                                    <p:cond delay="0"/>
                                  </p:stCondLst>
                                  <p:childTnLst>
                                    <p:set>
                                      <p:cBhvr>
                                        <p:cTn id="75" dur="1" fill="hold">
                                          <p:stCondLst>
                                            <p:cond delay="0"/>
                                          </p:stCondLst>
                                        </p:cTn>
                                        <p:tgtEl>
                                          <p:spTgt spid="54"/>
                                        </p:tgtEl>
                                        <p:attrNameLst>
                                          <p:attrName>style.visibility</p:attrName>
                                        </p:attrNameLst>
                                      </p:cBhvr>
                                      <p:to>
                                        <p:strVal val="visible"/>
                                      </p:to>
                                    </p:set>
                                    <p:anim calcmode="lin" valueType="num">
                                      <p:cBhvr additive="base">
                                        <p:cTn id="76" dur="500"/>
                                        <p:tgtEl>
                                          <p:spTgt spid="54"/>
                                        </p:tgtEl>
                                        <p:attrNameLst>
                                          <p:attrName>ppt_x</p:attrName>
                                        </p:attrNameLst>
                                      </p:cBhvr>
                                      <p:tavLst>
                                        <p:tav tm="0">
                                          <p:val>
                                            <p:strVal val="#ppt_x-#ppt_w*1.125000"/>
                                          </p:val>
                                        </p:tav>
                                        <p:tav tm="100000">
                                          <p:val>
                                            <p:strVal val="#ppt_x"/>
                                          </p:val>
                                        </p:tav>
                                      </p:tavLst>
                                    </p:anim>
                                    <p:animEffect transition="in" filter="wipe(right)">
                                      <p:cBhvr>
                                        <p:cTn id="77" dur="500"/>
                                        <p:tgtEl>
                                          <p:spTgt spid="54"/>
                                        </p:tgtEl>
                                      </p:cBhvr>
                                    </p:animEffect>
                                  </p:childTnLst>
                                </p:cTn>
                              </p:par>
                            </p:childTnLst>
                          </p:cTn>
                        </p:par>
                        <p:par>
                          <p:cTn id="78" fill="hold">
                            <p:stCondLst>
                              <p:cond delay="2000"/>
                            </p:stCondLst>
                            <p:childTnLst>
                              <p:par>
                                <p:cTn id="79" presetID="12" presetClass="entr" presetSubtype="8" fill="hold" nodeType="afterEffect">
                                  <p:stCondLst>
                                    <p:cond delay="0"/>
                                  </p:stCondLst>
                                  <p:childTnLst>
                                    <p:set>
                                      <p:cBhvr>
                                        <p:cTn id="80" dur="1" fill="hold">
                                          <p:stCondLst>
                                            <p:cond delay="0"/>
                                          </p:stCondLst>
                                        </p:cTn>
                                        <p:tgtEl>
                                          <p:spTgt spid="57"/>
                                        </p:tgtEl>
                                        <p:attrNameLst>
                                          <p:attrName>style.visibility</p:attrName>
                                        </p:attrNameLst>
                                      </p:cBhvr>
                                      <p:to>
                                        <p:strVal val="visible"/>
                                      </p:to>
                                    </p:set>
                                    <p:anim calcmode="lin" valueType="num">
                                      <p:cBhvr additive="base">
                                        <p:cTn id="81" dur="500"/>
                                        <p:tgtEl>
                                          <p:spTgt spid="57"/>
                                        </p:tgtEl>
                                        <p:attrNameLst>
                                          <p:attrName>ppt_x</p:attrName>
                                        </p:attrNameLst>
                                      </p:cBhvr>
                                      <p:tavLst>
                                        <p:tav tm="0">
                                          <p:val>
                                            <p:strVal val="#ppt_x-#ppt_w*1.125000"/>
                                          </p:val>
                                        </p:tav>
                                        <p:tav tm="100000">
                                          <p:val>
                                            <p:strVal val="#ppt_x"/>
                                          </p:val>
                                        </p:tav>
                                      </p:tavLst>
                                    </p:anim>
                                    <p:animEffect transition="in" filter="wipe(right)">
                                      <p:cBhvr>
                                        <p:cTn id="82" dur="500"/>
                                        <p:tgtEl>
                                          <p:spTgt spid="57"/>
                                        </p:tgtEl>
                                      </p:cBhvr>
                                    </p:animEffect>
                                  </p:childTnLst>
                                </p:cTn>
                              </p:par>
                            </p:childTnLst>
                          </p:cTn>
                        </p:par>
                        <p:par>
                          <p:cTn id="83" fill="hold">
                            <p:stCondLst>
                              <p:cond delay="2500"/>
                            </p:stCondLst>
                            <p:childTnLst>
                              <p:par>
                                <p:cTn id="84" presetID="12" presetClass="entr" presetSubtype="8" fill="hold" nodeType="afterEffect">
                                  <p:stCondLst>
                                    <p:cond delay="0"/>
                                  </p:stCondLst>
                                  <p:childTnLst>
                                    <p:set>
                                      <p:cBhvr>
                                        <p:cTn id="85" dur="1" fill="hold">
                                          <p:stCondLst>
                                            <p:cond delay="0"/>
                                          </p:stCondLst>
                                        </p:cTn>
                                        <p:tgtEl>
                                          <p:spTgt spid="60"/>
                                        </p:tgtEl>
                                        <p:attrNameLst>
                                          <p:attrName>style.visibility</p:attrName>
                                        </p:attrNameLst>
                                      </p:cBhvr>
                                      <p:to>
                                        <p:strVal val="visible"/>
                                      </p:to>
                                    </p:set>
                                    <p:anim calcmode="lin" valueType="num">
                                      <p:cBhvr additive="base">
                                        <p:cTn id="86" dur="500"/>
                                        <p:tgtEl>
                                          <p:spTgt spid="60"/>
                                        </p:tgtEl>
                                        <p:attrNameLst>
                                          <p:attrName>ppt_x</p:attrName>
                                        </p:attrNameLst>
                                      </p:cBhvr>
                                      <p:tavLst>
                                        <p:tav tm="0">
                                          <p:val>
                                            <p:strVal val="#ppt_x-#ppt_w*1.125000"/>
                                          </p:val>
                                        </p:tav>
                                        <p:tav tm="100000">
                                          <p:val>
                                            <p:strVal val="#ppt_x"/>
                                          </p:val>
                                        </p:tav>
                                      </p:tavLst>
                                    </p:anim>
                                    <p:animEffect transition="in" filter="wipe(right)">
                                      <p:cBhvr>
                                        <p:cTn id="87"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ldLvl="0" animBg="1"/>
      <p:bldP spid="35" grpId="0" bldLvl="0" animBg="1"/>
      <p:bldP spid="39" grpId="0" bldLvl="0" animBg="1"/>
      <p:bldP spid="40" grpId="0" bldLvl="0" animBg="1"/>
      <p:bldP spid="41"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1774190" y="1606550"/>
            <a:ext cx="7150735" cy="4241800"/>
          </a:xfrm>
          <a:prstGeom prst="roundRect">
            <a:avLst/>
          </a:prstGeom>
          <a:gradFill flip="none" rotWithShape="1">
            <a:gsLst>
              <a:gs pos="1000">
                <a:srgbClr val="FE8C67"/>
              </a:gs>
              <a:gs pos="100000">
                <a:srgbClr val="EC354A"/>
              </a:gs>
            </a:gsLst>
            <a:path path="circle"/>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8"/>
          <p:cNvSpPr/>
          <p:nvPr/>
        </p:nvSpPr>
        <p:spPr>
          <a:xfrm>
            <a:off x="8013610" y="2263461"/>
            <a:ext cx="2927725" cy="2927725"/>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7812054" y="2263461"/>
            <a:ext cx="2927725" cy="2927725"/>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10"/>
          <p:cNvSpPr/>
          <p:nvPr/>
        </p:nvSpPr>
        <p:spPr>
          <a:xfrm>
            <a:off x="7610498" y="2263461"/>
            <a:ext cx="2927725" cy="2927725"/>
          </a:xfrm>
          <a:prstGeom prst="ellipse">
            <a:avLst/>
          </a:prstGeom>
          <a:solidFill>
            <a:schemeClr val="bg1"/>
          </a:solidFill>
          <a:ln>
            <a:noFill/>
          </a:ln>
          <a:effectLst>
            <a:outerShdw blurRad="254000" sx="102000" sy="102000" algn="ctr"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8275564" y="4393362"/>
            <a:ext cx="1454244" cy="369332"/>
          </a:xfrm>
          <a:prstGeom prst="rect">
            <a:avLst/>
          </a:prstGeom>
          <a:noFill/>
        </p:spPr>
        <p:txBody>
          <a:bodyPr wrap="none" rtlCol="0">
            <a:spAutoFit/>
          </a:bodyPr>
          <a:lstStyle/>
          <a:p>
            <a:r>
              <a:rPr lang="en-US" altLang="zh-CN" dirty="0">
                <a:solidFill>
                  <a:schemeClr val="tx1">
                    <a:lumMod val="65000"/>
                    <a:lumOff val="35000"/>
                  </a:schemeClr>
                </a:solidFill>
                <a:cs typeface="+mn-ea"/>
                <a:sym typeface="+mn-lt"/>
              </a:rPr>
              <a:t>Add title text</a:t>
            </a:r>
            <a:endParaRPr lang="zh-CN" altLang="en-US" dirty="0">
              <a:solidFill>
                <a:schemeClr val="tx1">
                  <a:lumMod val="65000"/>
                  <a:lumOff val="35000"/>
                </a:schemeClr>
              </a:solidFill>
              <a:cs typeface="+mn-ea"/>
              <a:sym typeface="+mn-lt"/>
            </a:endParaRPr>
          </a:p>
        </p:txBody>
      </p:sp>
      <p:sp>
        <p:nvSpPr>
          <p:cNvPr id="13" name="Shape 2525"/>
          <p:cNvSpPr>
            <a:spLocks noChangeAspect="1"/>
          </p:cNvSpPr>
          <p:nvPr/>
        </p:nvSpPr>
        <p:spPr>
          <a:xfrm>
            <a:off x="8376805" y="2753344"/>
            <a:ext cx="1351442" cy="1351442"/>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gradFill>
            <a:gsLst>
              <a:gs pos="1000">
                <a:srgbClr val="FE8C67"/>
              </a:gs>
              <a:gs pos="100000">
                <a:srgbClr val="EC354A"/>
              </a:gs>
            </a:gsLst>
            <a:path path="circle"/>
          </a:gradFill>
          <a:ln w="12700">
            <a:miter lim="400000"/>
          </a:ln>
        </p:spPr>
        <p:txBody>
          <a:bodyPr lIns="38090" tIns="38090" rIns="38090" bIns="38090"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cs typeface="+mn-ea"/>
              <a:sym typeface="+mn-lt"/>
            </a:endParaRPr>
          </a:p>
        </p:txBody>
      </p:sp>
      <p:sp>
        <p:nvSpPr>
          <p:cNvPr id="18" name="Lorem ipsum dolor sit amet, consectetur adipiscing elit, sed do eiusmod tempor incididunt ut labore et dolore magna aliqua. Ut enim ad minim veniam, quis nostrud reprehenderit in voluptate velit esse cillum dolore eu et"/>
          <p:cNvSpPr txBox="1"/>
          <p:nvPr/>
        </p:nvSpPr>
        <p:spPr>
          <a:xfrm>
            <a:off x="2379980" y="3279253"/>
            <a:ext cx="5089525" cy="1263423"/>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chemeClr val="bg1"/>
                </a:solidFill>
                <a:cs typeface="+mn-ea"/>
                <a:sym typeface="+mn-lt"/>
              </a:rPr>
              <a:t>Click here to add content, content to match the title. </a:t>
            </a:r>
            <a:r>
              <a:rPr lang="zh-CN" altLang="en-US" sz="2000" kern="100" dirty="0">
                <a:solidFill>
                  <a:schemeClr val="bg1"/>
                </a:solidFill>
                <a:cs typeface="+mn-ea"/>
                <a:sym typeface="+mn-lt"/>
              </a:rPr>
              <a:t>，</a:t>
            </a:r>
            <a:r>
              <a:rPr lang="en-US" altLang="zh-CN" sz="2000" kern="100" dirty="0">
                <a:solidFill>
                  <a:schemeClr val="bg1"/>
                </a:solidFill>
                <a:cs typeface="+mn-ea"/>
                <a:sym typeface="+mn-lt"/>
              </a:rPr>
              <a:t>Click here to add content, content to match the title. </a:t>
            </a:r>
            <a:endParaRPr lang="zh-CN" altLang="en-US" sz="2000" kern="100" dirty="0">
              <a:solidFill>
                <a:schemeClr val="bg1"/>
              </a:solidFill>
              <a:cs typeface="+mn-ea"/>
              <a:sym typeface="+mn-lt"/>
            </a:endParaRPr>
          </a:p>
        </p:txBody>
      </p:sp>
      <p:sp>
        <p:nvSpPr>
          <p:cNvPr id="19" name="MH_SubTitle_1"/>
          <p:cNvSpPr txBox="1"/>
          <p:nvPr>
            <p:custDataLst>
              <p:tags r:id="rId3"/>
            </p:custDataLst>
          </p:nvPr>
        </p:nvSpPr>
        <p:spPr>
          <a:xfrm>
            <a:off x="2398718" y="2253858"/>
            <a:ext cx="2528925" cy="650182"/>
          </a:xfrm>
          <a:prstGeom prst="rect">
            <a:avLst/>
          </a:prstGeom>
          <a:noFill/>
        </p:spPr>
        <p:txBody>
          <a:bodyPr anchor="ctr"/>
          <a:lstStyle/>
          <a:p>
            <a:pPr algn="just">
              <a:defRPr/>
            </a:pPr>
            <a:r>
              <a:rPr lang="en-US" altLang="zh-CN" sz="2400" b="1" dirty="0">
                <a:solidFill>
                  <a:schemeClr val="bg1"/>
                </a:solidFill>
                <a:cs typeface="+mn-ea"/>
                <a:sym typeface="+mn-lt"/>
              </a:rPr>
              <a:t>Add title text</a:t>
            </a:r>
            <a:endParaRPr lang="zh-CN" altLang="en-US" sz="2400" b="1" dirty="0">
              <a:solidFill>
                <a:schemeClr val="bg1"/>
              </a:solidFill>
              <a:cs typeface="+mn-ea"/>
              <a:sym typeface="+mn-lt"/>
            </a:endParaRPr>
          </a:p>
        </p:txBody>
      </p:sp>
      <p:sp>
        <p:nvSpPr>
          <p:cNvPr id="21" name="椭圆 20"/>
          <p:cNvSpPr/>
          <p:nvPr/>
        </p:nvSpPr>
        <p:spPr>
          <a:xfrm>
            <a:off x="4644679" y="2242920"/>
            <a:ext cx="650182" cy="650182"/>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2" name="文本框 21"/>
          <p:cNvSpPr txBox="1"/>
          <p:nvPr/>
        </p:nvSpPr>
        <p:spPr>
          <a:xfrm>
            <a:off x="4705080" y="2238659"/>
            <a:ext cx="437940" cy="646331"/>
          </a:xfrm>
          <a:prstGeom prst="rect">
            <a:avLst/>
          </a:prstGeom>
          <a:noFill/>
        </p:spPr>
        <p:txBody>
          <a:bodyPr wrap="none" rtlCol="0">
            <a:spAutoFit/>
          </a:bodyPr>
          <a:lstStyle/>
          <a:p>
            <a:r>
              <a:rPr lang="zh-CN" altLang="en-US" sz="3600" dirty="0">
                <a:solidFill>
                  <a:schemeClr val="bg1"/>
                </a:solidFill>
                <a:cs typeface="+mn-ea"/>
                <a:sym typeface="+mn-lt"/>
              </a:rPr>
              <a:t>√</a:t>
            </a:r>
          </a:p>
        </p:txBody>
      </p:sp>
      <p:sp>
        <p:nvSpPr>
          <p:cNvPr id="2" name="文本框 1"/>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4"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pic>
        <p:nvPicPr>
          <p:cNvPr id="27" name="图片占位符 5" descr="C:\Users\王银芸\Desktop\5c1b5445d94c9.jpg5c1b5445d94c9"/>
          <p:cNvPicPr preferRelativeResize="0">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429385" y="1667510"/>
            <a:ext cx="1949450" cy="1859280"/>
          </a:xfrm>
          <a:custGeom>
            <a:avLst/>
            <a:gdLst>
              <a:gd name="connsiteX0" fmla="*/ 750822 w 3362570"/>
              <a:gd name="connsiteY0" fmla="*/ 19683 h 1520793"/>
              <a:gd name="connsiteX1" fmla="*/ 769972 w 3362570"/>
              <a:gd name="connsiteY1" fmla="*/ 19683 h 1520793"/>
              <a:gd name="connsiteX2" fmla="*/ 778210 w 3362570"/>
              <a:gd name="connsiteY2" fmla="*/ 20368 h 1520793"/>
              <a:gd name="connsiteX3" fmla="*/ 920995 w 3362570"/>
              <a:gd name="connsiteY3" fmla="*/ 25855 h 1520793"/>
              <a:gd name="connsiteX4" fmla="*/ 1093000 w 3362570"/>
              <a:gd name="connsiteY4" fmla="*/ 47802 h 1520793"/>
              <a:gd name="connsiteX5" fmla="*/ 1251204 w 3362570"/>
              <a:gd name="connsiteY5" fmla="*/ 92382 h 1520793"/>
              <a:gd name="connsiteX6" fmla="*/ 1383922 w 3362570"/>
              <a:gd name="connsiteY6" fmla="*/ 166385 h 1520793"/>
              <a:gd name="connsiteX7" fmla="*/ 1503544 w 3362570"/>
              <a:gd name="connsiteY7" fmla="*/ 340795 h 1520793"/>
              <a:gd name="connsiteX8" fmla="*/ 1518399 w 3362570"/>
              <a:gd name="connsiteY8" fmla="*/ 425429 h 1520793"/>
              <a:gd name="connsiteX9" fmla="*/ 1520793 w 3362570"/>
              <a:gd name="connsiteY9" fmla="*/ 443673 h 1520793"/>
              <a:gd name="connsiteX10" fmla="*/ 1520793 w 3362570"/>
              <a:gd name="connsiteY10" fmla="*/ 473027 h 1520793"/>
              <a:gd name="connsiteX11" fmla="*/ 1518893 w 3362570"/>
              <a:gd name="connsiteY11" fmla="*/ 484960 h 1520793"/>
              <a:gd name="connsiteX12" fmla="*/ 1497066 w 3362570"/>
              <a:gd name="connsiteY12" fmla="*/ 622130 h 1520793"/>
              <a:gd name="connsiteX13" fmla="*/ 1434544 w 3362570"/>
              <a:gd name="connsiteY13" fmla="*/ 800724 h 1520793"/>
              <a:gd name="connsiteX14" fmla="*/ 1307037 w 3362570"/>
              <a:gd name="connsiteY14" fmla="*/ 1044954 h 1520793"/>
              <a:gd name="connsiteX15" fmla="*/ 1154395 w 3362570"/>
              <a:gd name="connsiteY15" fmla="*/ 1263465 h 1520793"/>
              <a:gd name="connsiteX16" fmla="*/ 1027240 w 3362570"/>
              <a:gd name="connsiteY16" fmla="*/ 1391443 h 1520793"/>
              <a:gd name="connsiteX17" fmla="*/ 904942 w 3362570"/>
              <a:gd name="connsiteY17" fmla="*/ 1468259 h 1520793"/>
              <a:gd name="connsiteX18" fmla="*/ 790813 w 3362570"/>
              <a:gd name="connsiteY18" fmla="*/ 1498915 h 1520793"/>
              <a:gd name="connsiteX19" fmla="*/ 771240 w 3362570"/>
              <a:gd name="connsiteY19" fmla="*/ 1501111 h 1520793"/>
              <a:gd name="connsiteX20" fmla="*/ 748287 w 3362570"/>
              <a:gd name="connsiteY20" fmla="*/ 1501111 h 1520793"/>
              <a:gd name="connsiteX21" fmla="*/ 742654 w 3362570"/>
              <a:gd name="connsiteY21" fmla="*/ 1500081 h 1520793"/>
              <a:gd name="connsiteX22" fmla="*/ 709070 w 3362570"/>
              <a:gd name="connsiteY22" fmla="*/ 1496446 h 1520793"/>
              <a:gd name="connsiteX23" fmla="*/ 583605 w 3362570"/>
              <a:gd name="connsiteY23" fmla="*/ 1453375 h 1520793"/>
              <a:gd name="connsiteX24" fmla="*/ 446311 w 3362570"/>
              <a:gd name="connsiteY24" fmla="*/ 1351253 h 1520793"/>
              <a:gd name="connsiteX25" fmla="*/ 323521 w 3362570"/>
              <a:gd name="connsiteY25" fmla="*/ 1211340 h 1520793"/>
              <a:gd name="connsiteX26" fmla="*/ 103640 w 3362570"/>
              <a:gd name="connsiteY26" fmla="*/ 842629 h 1520793"/>
              <a:gd name="connsiteX27" fmla="*/ 23657 w 3362570"/>
              <a:gd name="connsiteY27" fmla="*/ 627068 h 1520793"/>
              <a:gd name="connsiteX28" fmla="*/ 1056 w 3362570"/>
              <a:gd name="connsiteY28" fmla="*/ 480503 h 1520793"/>
              <a:gd name="connsiteX29" fmla="*/ 0 w 3362570"/>
              <a:gd name="connsiteY29" fmla="*/ 473027 h 1520793"/>
              <a:gd name="connsiteX30" fmla="*/ 0 w 3362570"/>
              <a:gd name="connsiteY30" fmla="*/ 444976 h 1520793"/>
              <a:gd name="connsiteX31" fmla="*/ 1127 w 3362570"/>
              <a:gd name="connsiteY31" fmla="*/ 435579 h 1520793"/>
              <a:gd name="connsiteX32" fmla="*/ 9083 w 3362570"/>
              <a:gd name="connsiteY32" fmla="*/ 368572 h 1520793"/>
              <a:gd name="connsiteX33" fmla="*/ 100190 w 3362570"/>
              <a:gd name="connsiteY33" fmla="*/ 198345 h 1520793"/>
              <a:gd name="connsiteX34" fmla="*/ 216713 w 3362570"/>
              <a:gd name="connsiteY34" fmla="*/ 115633 h 1520793"/>
              <a:gd name="connsiteX35" fmla="*/ 379847 w 3362570"/>
              <a:gd name="connsiteY35" fmla="*/ 58022 h 1520793"/>
              <a:gd name="connsiteX36" fmla="*/ 519816 w 3362570"/>
              <a:gd name="connsiteY36" fmla="*/ 33537 h 1520793"/>
              <a:gd name="connsiteX37" fmla="*/ 632890 w 3362570"/>
              <a:gd name="connsiteY37" fmla="*/ 23798 h 1520793"/>
              <a:gd name="connsiteX38" fmla="*/ 745118 w 3362570"/>
              <a:gd name="connsiteY38" fmla="*/ 20368 h 1520793"/>
              <a:gd name="connsiteX39" fmla="*/ 750822 w 3362570"/>
              <a:gd name="connsiteY39" fmla="*/ 19683 h 1520793"/>
              <a:gd name="connsiteX40" fmla="*/ 1881142 w 3362570"/>
              <a:gd name="connsiteY40" fmla="*/ 0 h 1520793"/>
              <a:gd name="connsiteX41" fmla="*/ 3362570 w 3362570"/>
              <a:gd name="connsiteY41" fmla="*/ 0 h 1520793"/>
              <a:gd name="connsiteX42" fmla="*/ 3362570 w 3362570"/>
              <a:gd name="connsiteY42" fmla="*/ 1520793 h 1520793"/>
              <a:gd name="connsiteX43" fmla="*/ 1881142 w 3362570"/>
              <a:gd name="connsiteY43" fmla="*/ 1520793 h 1520793"/>
              <a:gd name="connsiteX0-1" fmla="*/ 750822 w 3362570"/>
              <a:gd name="connsiteY0-2" fmla="*/ 19683 h 1520793"/>
              <a:gd name="connsiteX1-3" fmla="*/ 769972 w 3362570"/>
              <a:gd name="connsiteY1-4" fmla="*/ 19683 h 1520793"/>
              <a:gd name="connsiteX2-5" fmla="*/ 778210 w 3362570"/>
              <a:gd name="connsiteY2-6" fmla="*/ 20368 h 1520793"/>
              <a:gd name="connsiteX3-7" fmla="*/ 920995 w 3362570"/>
              <a:gd name="connsiteY3-8" fmla="*/ 25855 h 1520793"/>
              <a:gd name="connsiteX4-9" fmla="*/ 1093000 w 3362570"/>
              <a:gd name="connsiteY4-10" fmla="*/ 47802 h 1520793"/>
              <a:gd name="connsiteX5-11" fmla="*/ 1251204 w 3362570"/>
              <a:gd name="connsiteY5-12" fmla="*/ 92382 h 1520793"/>
              <a:gd name="connsiteX6-13" fmla="*/ 1383922 w 3362570"/>
              <a:gd name="connsiteY6-14" fmla="*/ 166385 h 1520793"/>
              <a:gd name="connsiteX7-15" fmla="*/ 1503544 w 3362570"/>
              <a:gd name="connsiteY7-16" fmla="*/ 340795 h 1520793"/>
              <a:gd name="connsiteX8-17" fmla="*/ 1518399 w 3362570"/>
              <a:gd name="connsiteY8-18" fmla="*/ 425429 h 1520793"/>
              <a:gd name="connsiteX9-19" fmla="*/ 1520793 w 3362570"/>
              <a:gd name="connsiteY9-20" fmla="*/ 443673 h 1520793"/>
              <a:gd name="connsiteX10-21" fmla="*/ 1520793 w 3362570"/>
              <a:gd name="connsiteY10-22" fmla="*/ 473027 h 1520793"/>
              <a:gd name="connsiteX11-23" fmla="*/ 1518893 w 3362570"/>
              <a:gd name="connsiteY11-24" fmla="*/ 484960 h 1520793"/>
              <a:gd name="connsiteX12-25" fmla="*/ 1497066 w 3362570"/>
              <a:gd name="connsiteY12-26" fmla="*/ 622130 h 1520793"/>
              <a:gd name="connsiteX13-27" fmla="*/ 1434544 w 3362570"/>
              <a:gd name="connsiteY13-28" fmla="*/ 800724 h 1520793"/>
              <a:gd name="connsiteX14-29" fmla="*/ 1307037 w 3362570"/>
              <a:gd name="connsiteY14-30" fmla="*/ 1044954 h 1520793"/>
              <a:gd name="connsiteX15-31" fmla="*/ 1154395 w 3362570"/>
              <a:gd name="connsiteY15-32" fmla="*/ 1263465 h 1520793"/>
              <a:gd name="connsiteX16-33" fmla="*/ 1027240 w 3362570"/>
              <a:gd name="connsiteY16-34" fmla="*/ 1391443 h 1520793"/>
              <a:gd name="connsiteX17-35" fmla="*/ 904942 w 3362570"/>
              <a:gd name="connsiteY17-36" fmla="*/ 1468259 h 1520793"/>
              <a:gd name="connsiteX18-37" fmla="*/ 790813 w 3362570"/>
              <a:gd name="connsiteY18-38" fmla="*/ 1498915 h 1520793"/>
              <a:gd name="connsiteX19-39" fmla="*/ 771240 w 3362570"/>
              <a:gd name="connsiteY19-40" fmla="*/ 1501111 h 1520793"/>
              <a:gd name="connsiteX20-41" fmla="*/ 748287 w 3362570"/>
              <a:gd name="connsiteY20-42" fmla="*/ 1501111 h 1520793"/>
              <a:gd name="connsiteX21-43" fmla="*/ 742654 w 3362570"/>
              <a:gd name="connsiteY21-44" fmla="*/ 1500081 h 1520793"/>
              <a:gd name="connsiteX22-45" fmla="*/ 709070 w 3362570"/>
              <a:gd name="connsiteY22-46" fmla="*/ 1496446 h 1520793"/>
              <a:gd name="connsiteX23-47" fmla="*/ 583605 w 3362570"/>
              <a:gd name="connsiteY23-48" fmla="*/ 1453375 h 1520793"/>
              <a:gd name="connsiteX24-49" fmla="*/ 446311 w 3362570"/>
              <a:gd name="connsiteY24-50" fmla="*/ 1351253 h 1520793"/>
              <a:gd name="connsiteX25-51" fmla="*/ 323521 w 3362570"/>
              <a:gd name="connsiteY25-52" fmla="*/ 1211340 h 1520793"/>
              <a:gd name="connsiteX26-53" fmla="*/ 103640 w 3362570"/>
              <a:gd name="connsiteY26-54" fmla="*/ 842629 h 1520793"/>
              <a:gd name="connsiteX27-55" fmla="*/ 23657 w 3362570"/>
              <a:gd name="connsiteY27-56" fmla="*/ 627068 h 1520793"/>
              <a:gd name="connsiteX28-57" fmla="*/ 1056 w 3362570"/>
              <a:gd name="connsiteY28-58" fmla="*/ 480503 h 1520793"/>
              <a:gd name="connsiteX29-59" fmla="*/ 0 w 3362570"/>
              <a:gd name="connsiteY29-60" fmla="*/ 473027 h 1520793"/>
              <a:gd name="connsiteX30-61" fmla="*/ 0 w 3362570"/>
              <a:gd name="connsiteY30-62" fmla="*/ 444976 h 1520793"/>
              <a:gd name="connsiteX31-63" fmla="*/ 1127 w 3362570"/>
              <a:gd name="connsiteY31-64" fmla="*/ 435579 h 1520793"/>
              <a:gd name="connsiteX32-65" fmla="*/ 9083 w 3362570"/>
              <a:gd name="connsiteY32-66" fmla="*/ 368572 h 1520793"/>
              <a:gd name="connsiteX33-67" fmla="*/ 100190 w 3362570"/>
              <a:gd name="connsiteY33-68" fmla="*/ 198345 h 1520793"/>
              <a:gd name="connsiteX34-69" fmla="*/ 216713 w 3362570"/>
              <a:gd name="connsiteY34-70" fmla="*/ 115633 h 1520793"/>
              <a:gd name="connsiteX35-71" fmla="*/ 379847 w 3362570"/>
              <a:gd name="connsiteY35-72" fmla="*/ 58022 h 1520793"/>
              <a:gd name="connsiteX36-73" fmla="*/ 519816 w 3362570"/>
              <a:gd name="connsiteY36-74" fmla="*/ 33537 h 1520793"/>
              <a:gd name="connsiteX37-75" fmla="*/ 632890 w 3362570"/>
              <a:gd name="connsiteY37-76" fmla="*/ 23798 h 1520793"/>
              <a:gd name="connsiteX38-77" fmla="*/ 745118 w 3362570"/>
              <a:gd name="connsiteY38-78" fmla="*/ 20368 h 1520793"/>
              <a:gd name="connsiteX39-79" fmla="*/ 750822 w 3362570"/>
              <a:gd name="connsiteY39-80" fmla="*/ 19683 h 1520793"/>
              <a:gd name="connsiteX40-81" fmla="*/ 1881142 w 3362570"/>
              <a:gd name="connsiteY40-82" fmla="*/ 1520793 h 1520793"/>
              <a:gd name="connsiteX41-83" fmla="*/ 3362570 w 3362570"/>
              <a:gd name="connsiteY41-84" fmla="*/ 0 h 1520793"/>
              <a:gd name="connsiteX42-85" fmla="*/ 3362570 w 3362570"/>
              <a:gd name="connsiteY42-86" fmla="*/ 1520793 h 1520793"/>
              <a:gd name="connsiteX43-87" fmla="*/ 1881142 w 3362570"/>
              <a:gd name="connsiteY43-88" fmla="*/ 1520793 h 1520793"/>
              <a:gd name="connsiteX0-89" fmla="*/ 750822 w 3362570"/>
              <a:gd name="connsiteY0-90" fmla="*/ 0 h 1501110"/>
              <a:gd name="connsiteX1-91" fmla="*/ 769972 w 3362570"/>
              <a:gd name="connsiteY1-92" fmla="*/ 0 h 1501110"/>
              <a:gd name="connsiteX2-93" fmla="*/ 778210 w 3362570"/>
              <a:gd name="connsiteY2-94" fmla="*/ 685 h 1501110"/>
              <a:gd name="connsiteX3-95" fmla="*/ 920995 w 3362570"/>
              <a:gd name="connsiteY3-96" fmla="*/ 6172 h 1501110"/>
              <a:gd name="connsiteX4-97" fmla="*/ 1093000 w 3362570"/>
              <a:gd name="connsiteY4-98" fmla="*/ 28119 h 1501110"/>
              <a:gd name="connsiteX5-99" fmla="*/ 1251204 w 3362570"/>
              <a:gd name="connsiteY5-100" fmla="*/ 72699 h 1501110"/>
              <a:gd name="connsiteX6-101" fmla="*/ 1383922 w 3362570"/>
              <a:gd name="connsiteY6-102" fmla="*/ 146702 h 1501110"/>
              <a:gd name="connsiteX7-103" fmla="*/ 1503544 w 3362570"/>
              <a:gd name="connsiteY7-104" fmla="*/ 321112 h 1501110"/>
              <a:gd name="connsiteX8-105" fmla="*/ 1518399 w 3362570"/>
              <a:gd name="connsiteY8-106" fmla="*/ 405746 h 1501110"/>
              <a:gd name="connsiteX9-107" fmla="*/ 1520793 w 3362570"/>
              <a:gd name="connsiteY9-108" fmla="*/ 423990 h 1501110"/>
              <a:gd name="connsiteX10-109" fmla="*/ 1520793 w 3362570"/>
              <a:gd name="connsiteY10-110" fmla="*/ 453344 h 1501110"/>
              <a:gd name="connsiteX11-111" fmla="*/ 1518893 w 3362570"/>
              <a:gd name="connsiteY11-112" fmla="*/ 465277 h 1501110"/>
              <a:gd name="connsiteX12-113" fmla="*/ 1497066 w 3362570"/>
              <a:gd name="connsiteY12-114" fmla="*/ 602447 h 1501110"/>
              <a:gd name="connsiteX13-115" fmla="*/ 1434544 w 3362570"/>
              <a:gd name="connsiteY13-116" fmla="*/ 781041 h 1501110"/>
              <a:gd name="connsiteX14-117" fmla="*/ 1307037 w 3362570"/>
              <a:gd name="connsiteY14-118" fmla="*/ 1025271 h 1501110"/>
              <a:gd name="connsiteX15-119" fmla="*/ 1154395 w 3362570"/>
              <a:gd name="connsiteY15-120" fmla="*/ 1243782 h 1501110"/>
              <a:gd name="connsiteX16-121" fmla="*/ 1027240 w 3362570"/>
              <a:gd name="connsiteY16-122" fmla="*/ 1371760 h 1501110"/>
              <a:gd name="connsiteX17-123" fmla="*/ 904942 w 3362570"/>
              <a:gd name="connsiteY17-124" fmla="*/ 1448576 h 1501110"/>
              <a:gd name="connsiteX18-125" fmla="*/ 790813 w 3362570"/>
              <a:gd name="connsiteY18-126" fmla="*/ 1479232 h 1501110"/>
              <a:gd name="connsiteX19-127" fmla="*/ 771240 w 3362570"/>
              <a:gd name="connsiteY19-128" fmla="*/ 1481428 h 1501110"/>
              <a:gd name="connsiteX20-129" fmla="*/ 748287 w 3362570"/>
              <a:gd name="connsiteY20-130" fmla="*/ 1481428 h 1501110"/>
              <a:gd name="connsiteX21-131" fmla="*/ 742654 w 3362570"/>
              <a:gd name="connsiteY21-132" fmla="*/ 1480398 h 1501110"/>
              <a:gd name="connsiteX22-133" fmla="*/ 709070 w 3362570"/>
              <a:gd name="connsiteY22-134" fmla="*/ 1476763 h 1501110"/>
              <a:gd name="connsiteX23-135" fmla="*/ 583605 w 3362570"/>
              <a:gd name="connsiteY23-136" fmla="*/ 1433692 h 1501110"/>
              <a:gd name="connsiteX24-137" fmla="*/ 446311 w 3362570"/>
              <a:gd name="connsiteY24-138" fmla="*/ 1331570 h 1501110"/>
              <a:gd name="connsiteX25-139" fmla="*/ 323521 w 3362570"/>
              <a:gd name="connsiteY25-140" fmla="*/ 1191657 h 1501110"/>
              <a:gd name="connsiteX26-141" fmla="*/ 103640 w 3362570"/>
              <a:gd name="connsiteY26-142" fmla="*/ 822946 h 1501110"/>
              <a:gd name="connsiteX27-143" fmla="*/ 23657 w 3362570"/>
              <a:gd name="connsiteY27-144" fmla="*/ 607385 h 1501110"/>
              <a:gd name="connsiteX28-145" fmla="*/ 1056 w 3362570"/>
              <a:gd name="connsiteY28-146" fmla="*/ 460820 h 1501110"/>
              <a:gd name="connsiteX29-147" fmla="*/ 0 w 3362570"/>
              <a:gd name="connsiteY29-148" fmla="*/ 453344 h 1501110"/>
              <a:gd name="connsiteX30-149" fmla="*/ 0 w 3362570"/>
              <a:gd name="connsiteY30-150" fmla="*/ 425293 h 1501110"/>
              <a:gd name="connsiteX31-151" fmla="*/ 1127 w 3362570"/>
              <a:gd name="connsiteY31-152" fmla="*/ 415896 h 1501110"/>
              <a:gd name="connsiteX32-153" fmla="*/ 9083 w 3362570"/>
              <a:gd name="connsiteY32-154" fmla="*/ 348889 h 1501110"/>
              <a:gd name="connsiteX33-155" fmla="*/ 100190 w 3362570"/>
              <a:gd name="connsiteY33-156" fmla="*/ 178662 h 1501110"/>
              <a:gd name="connsiteX34-157" fmla="*/ 216713 w 3362570"/>
              <a:gd name="connsiteY34-158" fmla="*/ 95950 h 1501110"/>
              <a:gd name="connsiteX35-159" fmla="*/ 379847 w 3362570"/>
              <a:gd name="connsiteY35-160" fmla="*/ 38339 h 1501110"/>
              <a:gd name="connsiteX36-161" fmla="*/ 519816 w 3362570"/>
              <a:gd name="connsiteY36-162" fmla="*/ 13854 h 1501110"/>
              <a:gd name="connsiteX37-163" fmla="*/ 632890 w 3362570"/>
              <a:gd name="connsiteY37-164" fmla="*/ 4115 h 1501110"/>
              <a:gd name="connsiteX38-165" fmla="*/ 745118 w 3362570"/>
              <a:gd name="connsiteY38-166" fmla="*/ 685 h 1501110"/>
              <a:gd name="connsiteX39-167" fmla="*/ 750822 w 3362570"/>
              <a:gd name="connsiteY39-168" fmla="*/ 0 h 1501110"/>
              <a:gd name="connsiteX40-169" fmla="*/ 1881142 w 3362570"/>
              <a:gd name="connsiteY40-170" fmla="*/ 1501110 h 1501110"/>
              <a:gd name="connsiteX41-171" fmla="*/ 3362570 w 3362570"/>
              <a:gd name="connsiteY41-172" fmla="*/ 1501110 h 1501110"/>
              <a:gd name="connsiteX42-173" fmla="*/ 1881142 w 3362570"/>
              <a:gd name="connsiteY42-174" fmla="*/ 1501110 h 1501110"/>
              <a:gd name="connsiteX0-175" fmla="*/ 750822 w 1520793"/>
              <a:gd name="connsiteY0-176" fmla="*/ 0 h 1481428"/>
              <a:gd name="connsiteX1-177" fmla="*/ 769972 w 1520793"/>
              <a:gd name="connsiteY1-178" fmla="*/ 0 h 1481428"/>
              <a:gd name="connsiteX2-179" fmla="*/ 778210 w 1520793"/>
              <a:gd name="connsiteY2-180" fmla="*/ 685 h 1481428"/>
              <a:gd name="connsiteX3-181" fmla="*/ 920995 w 1520793"/>
              <a:gd name="connsiteY3-182" fmla="*/ 6172 h 1481428"/>
              <a:gd name="connsiteX4-183" fmla="*/ 1093000 w 1520793"/>
              <a:gd name="connsiteY4-184" fmla="*/ 28119 h 1481428"/>
              <a:gd name="connsiteX5-185" fmla="*/ 1251204 w 1520793"/>
              <a:gd name="connsiteY5-186" fmla="*/ 72699 h 1481428"/>
              <a:gd name="connsiteX6-187" fmla="*/ 1383922 w 1520793"/>
              <a:gd name="connsiteY6-188" fmla="*/ 146702 h 1481428"/>
              <a:gd name="connsiteX7-189" fmla="*/ 1503544 w 1520793"/>
              <a:gd name="connsiteY7-190" fmla="*/ 321112 h 1481428"/>
              <a:gd name="connsiteX8-191" fmla="*/ 1518399 w 1520793"/>
              <a:gd name="connsiteY8-192" fmla="*/ 405746 h 1481428"/>
              <a:gd name="connsiteX9-193" fmla="*/ 1520793 w 1520793"/>
              <a:gd name="connsiteY9-194" fmla="*/ 423990 h 1481428"/>
              <a:gd name="connsiteX10-195" fmla="*/ 1520793 w 1520793"/>
              <a:gd name="connsiteY10-196" fmla="*/ 453344 h 1481428"/>
              <a:gd name="connsiteX11-197" fmla="*/ 1518893 w 1520793"/>
              <a:gd name="connsiteY11-198" fmla="*/ 465277 h 1481428"/>
              <a:gd name="connsiteX12-199" fmla="*/ 1497066 w 1520793"/>
              <a:gd name="connsiteY12-200" fmla="*/ 602447 h 1481428"/>
              <a:gd name="connsiteX13-201" fmla="*/ 1434544 w 1520793"/>
              <a:gd name="connsiteY13-202" fmla="*/ 781041 h 1481428"/>
              <a:gd name="connsiteX14-203" fmla="*/ 1307037 w 1520793"/>
              <a:gd name="connsiteY14-204" fmla="*/ 1025271 h 1481428"/>
              <a:gd name="connsiteX15-205" fmla="*/ 1154395 w 1520793"/>
              <a:gd name="connsiteY15-206" fmla="*/ 1243782 h 1481428"/>
              <a:gd name="connsiteX16-207" fmla="*/ 1027240 w 1520793"/>
              <a:gd name="connsiteY16-208" fmla="*/ 1371760 h 1481428"/>
              <a:gd name="connsiteX17-209" fmla="*/ 904942 w 1520793"/>
              <a:gd name="connsiteY17-210" fmla="*/ 1448576 h 1481428"/>
              <a:gd name="connsiteX18-211" fmla="*/ 790813 w 1520793"/>
              <a:gd name="connsiteY18-212" fmla="*/ 1479232 h 1481428"/>
              <a:gd name="connsiteX19-213" fmla="*/ 771240 w 1520793"/>
              <a:gd name="connsiteY19-214" fmla="*/ 1481428 h 1481428"/>
              <a:gd name="connsiteX20-215" fmla="*/ 748287 w 1520793"/>
              <a:gd name="connsiteY20-216" fmla="*/ 1481428 h 1481428"/>
              <a:gd name="connsiteX21-217" fmla="*/ 742654 w 1520793"/>
              <a:gd name="connsiteY21-218" fmla="*/ 1480398 h 1481428"/>
              <a:gd name="connsiteX22-219" fmla="*/ 709070 w 1520793"/>
              <a:gd name="connsiteY22-220" fmla="*/ 1476763 h 1481428"/>
              <a:gd name="connsiteX23-221" fmla="*/ 583605 w 1520793"/>
              <a:gd name="connsiteY23-222" fmla="*/ 1433692 h 1481428"/>
              <a:gd name="connsiteX24-223" fmla="*/ 446311 w 1520793"/>
              <a:gd name="connsiteY24-224" fmla="*/ 1331570 h 1481428"/>
              <a:gd name="connsiteX25-225" fmla="*/ 323521 w 1520793"/>
              <a:gd name="connsiteY25-226" fmla="*/ 1191657 h 1481428"/>
              <a:gd name="connsiteX26-227" fmla="*/ 103640 w 1520793"/>
              <a:gd name="connsiteY26-228" fmla="*/ 822946 h 1481428"/>
              <a:gd name="connsiteX27-229" fmla="*/ 23657 w 1520793"/>
              <a:gd name="connsiteY27-230" fmla="*/ 607385 h 1481428"/>
              <a:gd name="connsiteX28-231" fmla="*/ 1056 w 1520793"/>
              <a:gd name="connsiteY28-232" fmla="*/ 460820 h 1481428"/>
              <a:gd name="connsiteX29-233" fmla="*/ 0 w 1520793"/>
              <a:gd name="connsiteY29-234" fmla="*/ 453344 h 1481428"/>
              <a:gd name="connsiteX30-235" fmla="*/ 0 w 1520793"/>
              <a:gd name="connsiteY30-236" fmla="*/ 425293 h 1481428"/>
              <a:gd name="connsiteX31-237" fmla="*/ 1127 w 1520793"/>
              <a:gd name="connsiteY31-238" fmla="*/ 415896 h 1481428"/>
              <a:gd name="connsiteX32-239" fmla="*/ 9083 w 1520793"/>
              <a:gd name="connsiteY32-240" fmla="*/ 348889 h 1481428"/>
              <a:gd name="connsiteX33-241" fmla="*/ 100190 w 1520793"/>
              <a:gd name="connsiteY33-242" fmla="*/ 178662 h 1481428"/>
              <a:gd name="connsiteX34-243" fmla="*/ 216713 w 1520793"/>
              <a:gd name="connsiteY34-244" fmla="*/ 95950 h 1481428"/>
              <a:gd name="connsiteX35-245" fmla="*/ 379847 w 1520793"/>
              <a:gd name="connsiteY35-246" fmla="*/ 38339 h 1481428"/>
              <a:gd name="connsiteX36-247" fmla="*/ 519816 w 1520793"/>
              <a:gd name="connsiteY36-248" fmla="*/ 13854 h 1481428"/>
              <a:gd name="connsiteX37-249" fmla="*/ 632890 w 1520793"/>
              <a:gd name="connsiteY37-250" fmla="*/ 4115 h 1481428"/>
              <a:gd name="connsiteX38-251" fmla="*/ 745118 w 1520793"/>
              <a:gd name="connsiteY38-252" fmla="*/ 685 h 1481428"/>
              <a:gd name="connsiteX39-253" fmla="*/ 750822 w 1520793"/>
              <a:gd name="connsiteY39-254" fmla="*/ 0 h 14814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Lst>
            <a:rect l="l" t="t" r="r" b="b"/>
            <a:pathLst>
              <a:path w="1520793" h="1481428">
                <a:moveTo>
                  <a:pt x="750822" y="0"/>
                </a:moveTo>
                <a:lnTo>
                  <a:pt x="769972" y="0"/>
                </a:lnTo>
                <a:cubicBezTo>
                  <a:pt x="772718" y="205"/>
                  <a:pt x="775464" y="617"/>
                  <a:pt x="778210" y="685"/>
                </a:cubicBezTo>
                <a:cubicBezTo>
                  <a:pt x="825805" y="1166"/>
                  <a:pt x="873471" y="2743"/>
                  <a:pt x="920995" y="6172"/>
                </a:cubicBezTo>
                <a:cubicBezTo>
                  <a:pt x="978729" y="10424"/>
                  <a:pt x="1036182" y="17215"/>
                  <a:pt x="1093000" y="28119"/>
                </a:cubicBezTo>
                <a:cubicBezTo>
                  <a:pt x="1147002" y="38544"/>
                  <a:pt x="1199949" y="52535"/>
                  <a:pt x="1251204" y="72699"/>
                </a:cubicBezTo>
                <a:cubicBezTo>
                  <a:pt x="1298729" y="91423"/>
                  <a:pt x="1343579" y="114948"/>
                  <a:pt x="1383922" y="146702"/>
                </a:cubicBezTo>
                <a:cubicBezTo>
                  <a:pt x="1441867" y="192380"/>
                  <a:pt x="1482703" y="249853"/>
                  <a:pt x="1503544" y="321112"/>
                </a:cubicBezTo>
                <a:cubicBezTo>
                  <a:pt x="1511640" y="348752"/>
                  <a:pt x="1516428" y="377010"/>
                  <a:pt x="1518399" y="405746"/>
                </a:cubicBezTo>
                <a:cubicBezTo>
                  <a:pt x="1518822" y="411851"/>
                  <a:pt x="1519948" y="417885"/>
                  <a:pt x="1520793" y="423990"/>
                </a:cubicBezTo>
                <a:lnTo>
                  <a:pt x="1520793" y="453344"/>
                </a:lnTo>
                <a:cubicBezTo>
                  <a:pt x="1520160" y="457322"/>
                  <a:pt x="1519103" y="461231"/>
                  <a:pt x="1518893" y="465277"/>
                </a:cubicBezTo>
                <a:cubicBezTo>
                  <a:pt x="1516428" y="511709"/>
                  <a:pt x="1508543" y="557387"/>
                  <a:pt x="1497066" y="602447"/>
                </a:cubicBezTo>
                <a:cubicBezTo>
                  <a:pt x="1481436" y="663762"/>
                  <a:pt x="1459821" y="723087"/>
                  <a:pt x="1434544" y="781041"/>
                </a:cubicBezTo>
                <a:cubicBezTo>
                  <a:pt x="1397863" y="865469"/>
                  <a:pt x="1354422" y="946399"/>
                  <a:pt x="1307037" y="1025271"/>
                </a:cubicBezTo>
                <a:cubicBezTo>
                  <a:pt x="1261132" y="1101606"/>
                  <a:pt x="1211425" y="1175266"/>
                  <a:pt x="1154395" y="1243782"/>
                </a:cubicBezTo>
                <a:cubicBezTo>
                  <a:pt x="1115742" y="1290145"/>
                  <a:pt x="1074131" y="1333628"/>
                  <a:pt x="1027240" y="1371760"/>
                </a:cubicBezTo>
                <a:cubicBezTo>
                  <a:pt x="989642" y="1402418"/>
                  <a:pt x="949369" y="1428891"/>
                  <a:pt x="904942" y="1448576"/>
                </a:cubicBezTo>
                <a:cubicBezTo>
                  <a:pt x="868472" y="1464693"/>
                  <a:pt x="830592" y="1475460"/>
                  <a:pt x="790813" y="1479232"/>
                </a:cubicBezTo>
                <a:cubicBezTo>
                  <a:pt x="784265" y="1479850"/>
                  <a:pt x="777787" y="1480673"/>
                  <a:pt x="771240" y="1481428"/>
                </a:cubicBezTo>
                <a:lnTo>
                  <a:pt x="748287" y="1481428"/>
                </a:lnTo>
                <a:cubicBezTo>
                  <a:pt x="746385" y="1481084"/>
                  <a:pt x="744555" y="1480536"/>
                  <a:pt x="742654" y="1480398"/>
                </a:cubicBezTo>
                <a:cubicBezTo>
                  <a:pt x="731460" y="1479165"/>
                  <a:pt x="720194" y="1478478"/>
                  <a:pt x="709070" y="1476763"/>
                </a:cubicBezTo>
                <a:cubicBezTo>
                  <a:pt x="664643" y="1470111"/>
                  <a:pt x="623103" y="1454885"/>
                  <a:pt x="583605" y="1433692"/>
                </a:cubicBezTo>
                <a:cubicBezTo>
                  <a:pt x="532841" y="1406464"/>
                  <a:pt x="487921" y="1371212"/>
                  <a:pt x="446311" y="1331570"/>
                </a:cubicBezTo>
                <a:cubicBezTo>
                  <a:pt x="401180" y="1288636"/>
                  <a:pt x="360695" y="1241519"/>
                  <a:pt x="323521" y="1191657"/>
                </a:cubicBezTo>
                <a:cubicBezTo>
                  <a:pt x="237484" y="1076367"/>
                  <a:pt x="165175" y="952846"/>
                  <a:pt x="103640" y="822946"/>
                </a:cubicBezTo>
                <a:cubicBezTo>
                  <a:pt x="70689" y="753402"/>
                  <a:pt x="42878" y="681937"/>
                  <a:pt x="23657" y="607385"/>
                </a:cubicBezTo>
                <a:cubicBezTo>
                  <a:pt x="11195" y="559307"/>
                  <a:pt x="1902" y="510681"/>
                  <a:pt x="1056" y="460820"/>
                </a:cubicBezTo>
                <a:cubicBezTo>
                  <a:pt x="986" y="458282"/>
                  <a:pt x="352" y="455813"/>
                  <a:pt x="0" y="453344"/>
                </a:cubicBezTo>
                <a:lnTo>
                  <a:pt x="0" y="425293"/>
                </a:lnTo>
                <a:cubicBezTo>
                  <a:pt x="423" y="422138"/>
                  <a:pt x="1127" y="419052"/>
                  <a:pt x="1127" y="415896"/>
                </a:cubicBezTo>
                <a:cubicBezTo>
                  <a:pt x="1197" y="393264"/>
                  <a:pt x="4366" y="370974"/>
                  <a:pt x="9083" y="348889"/>
                </a:cubicBezTo>
                <a:cubicBezTo>
                  <a:pt x="22953" y="283323"/>
                  <a:pt x="53017" y="226398"/>
                  <a:pt x="100190" y="178662"/>
                </a:cubicBezTo>
                <a:cubicBezTo>
                  <a:pt x="134197" y="144302"/>
                  <a:pt x="173694" y="117623"/>
                  <a:pt x="216713" y="95950"/>
                </a:cubicBezTo>
                <a:cubicBezTo>
                  <a:pt x="268674" y="69819"/>
                  <a:pt x="323450" y="51849"/>
                  <a:pt x="379847" y="38339"/>
                </a:cubicBezTo>
                <a:cubicBezTo>
                  <a:pt x="426033" y="27365"/>
                  <a:pt x="472713" y="19546"/>
                  <a:pt x="519816" y="13854"/>
                </a:cubicBezTo>
                <a:cubicBezTo>
                  <a:pt x="557413" y="9259"/>
                  <a:pt x="595151" y="5761"/>
                  <a:pt x="632890" y="4115"/>
                </a:cubicBezTo>
                <a:cubicBezTo>
                  <a:pt x="670346" y="2400"/>
                  <a:pt x="707732" y="1782"/>
                  <a:pt x="745118" y="685"/>
                </a:cubicBezTo>
                <a:cubicBezTo>
                  <a:pt x="747019" y="617"/>
                  <a:pt x="748921" y="205"/>
                  <a:pt x="750822" y="0"/>
                </a:cubicBezTo>
                <a:close/>
              </a:path>
            </a:pathLst>
          </a:custGeom>
          <a:blipFill rotWithShape="1">
            <a:blip r:embed="rId6" cstate="screen">
              <a:extLst>
                <a:ext uri="{28A0092B-C50C-407E-A947-70E740481C1C}">
                  <a14:useLocalDpi xmlns:a14="http://schemas.microsoft.com/office/drawing/2010/main"/>
                </a:ext>
              </a:extLst>
            </a:blip>
            <a:stretch>
              <a:fillRect/>
            </a:stretch>
          </a:blipFill>
          <a:effectLst>
            <a:outerShdw blurRad="444500" dist="76200" dir="2700000" algn="tl" rotWithShape="0">
              <a:prstClr val="black">
                <a:alpha val="40000"/>
              </a:prstClr>
            </a:outerShdw>
          </a:effectLst>
        </p:spPr>
      </p:pic>
      <p:pic>
        <p:nvPicPr>
          <p:cNvPr id="6" name="图片占位符 19" descr="C:\Users\王银芸\Desktop\5c1b5445d9388.jpg5c1b5445d9388"/>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5173345" y="1667510"/>
            <a:ext cx="1950085" cy="1858010"/>
          </a:xfrm>
          <a:custGeom>
            <a:avLst/>
            <a:gdLst>
              <a:gd name="connsiteX0" fmla="*/ 750822 w 3362570"/>
              <a:gd name="connsiteY0" fmla="*/ 19683 h 1520793"/>
              <a:gd name="connsiteX1" fmla="*/ 769972 w 3362570"/>
              <a:gd name="connsiteY1" fmla="*/ 19683 h 1520793"/>
              <a:gd name="connsiteX2" fmla="*/ 778210 w 3362570"/>
              <a:gd name="connsiteY2" fmla="*/ 20368 h 1520793"/>
              <a:gd name="connsiteX3" fmla="*/ 920995 w 3362570"/>
              <a:gd name="connsiteY3" fmla="*/ 25855 h 1520793"/>
              <a:gd name="connsiteX4" fmla="*/ 1093000 w 3362570"/>
              <a:gd name="connsiteY4" fmla="*/ 47802 h 1520793"/>
              <a:gd name="connsiteX5" fmla="*/ 1251204 w 3362570"/>
              <a:gd name="connsiteY5" fmla="*/ 92382 h 1520793"/>
              <a:gd name="connsiteX6" fmla="*/ 1383922 w 3362570"/>
              <a:gd name="connsiteY6" fmla="*/ 166385 h 1520793"/>
              <a:gd name="connsiteX7" fmla="*/ 1503544 w 3362570"/>
              <a:gd name="connsiteY7" fmla="*/ 340795 h 1520793"/>
              <a:gd name="connsiteX8" fmla="*/ 1518399 w 3362570"/>
              <a:gd name="connsiteY8" fmla="*/ 425429 h 1520793"/>
              <a:gd name="connsiteX9" fmla="*/ 1520793 w 3362570"/>
              <a:gd name="connsiteY9" fmla="*/ 443673 h 1520793"/>
              <a:gd name="connsiteX10" fmla="*/ 1520793 w 3362570"/>
              <a:gd name="connsiteY10" fmla="*/ 473027 h 1520793"/>
              <a:gd name="connsiteX11" fmla="*/ 1518893 w 3362570"/>
              <a:gd name="connsiteY11" fmla="*/ 484960 h 1520793"/>
              <a:gd name="connsiteX12" fmla="*/ 1497066 w 3362570"/>
              <a:gd name="connsiteY12" fmla="*/ 622130 h 1520793"/>
              <a:gd name="connsiteX13" fmla="*/ 1434544 w 3362570"/>
              <a:gd name="connsiteY13" fmla="*/ 800724 h 1520793"/>
              <a:gd name="connsiteX14" fmla="*/ 1307037 w 3362570"/>
              <a:gd name="connsiteY14" fmla="*/ 1044954 h 1520793"/>
              <a:gd name="connsiteX15" fmla="*/ 1154395 w 3362570"/>
              <a:gd name="connsiteY15" fmla="*/ 1263465 h 1520793"/>
              <a:gd name="connsiteX16" fmla="*/ 1027240 w 3362570"/>
              <a:gd name="connsiteY16" fmla="*/ 1391443 h 1520793"/>
              <a:gd name="connsiteX17" fmla="*/ 904942 w 3362570"/>
              <a:gd name="connsiteY17" fmla="*/ 1468259 h 1520793"/>
              <a:gd name="connsiteX18" fmla="*/ 790813 w 3362570"/>
              <a:gd name="connsiteY18" fmla="*/ 1498915 h 1520793"/>
              <a:gd name="connsiteX19" fmla="*/ 771240 w 3362570"/>
              <a:gd name="connsiteY19" fmla="*/ 1501111 h 1520793"/>
              <a:gd name="connsiteX20" fmla="*/ 748287 w 3362570"/>
              <a:gd name="connsiteY20" fmla="*/ 1501111 h 1520793"/>
              <a:gd name="connsiteX21" fmla="*/ 742654 w 3362570"/>
              <a:gd name="connsiteY21" fmla="*/ 1500081 h 1520793"/>
              <a:gd name="connsiteX22" fmla="*/ 709070 w 3362570"/>
              <a:gd name="connsiteY22" fmla="*/ 1496446 h 1520793"/>
              <a:gd name="connsiteX23" fmla="*/ 583605 w 3362570"/>
              <a:gd name="connsiteY23" fmla="*/ 1453375 h 1520793"/>
              <a:gd name="connsiteX24" fmla="*/ 446311 w 3362570"/>
              <a:gd name="connsiteY24" fmla="*/ 1351253 h 1520793"/>
              <a:gd name="connsiteX25" fmla="*/ 323521 w 3362570"/>
              <a:gd name="connsiteY25" fmla="*/ 1211340 h 1520793"/>
              <a:gd name="connsiteX26" fmla="*/ 103640 w 3362570"/>
              <a:gd name="connsiteY26" fmla="*/ 842629 h 1520793"/>
              <a:gd name="connsiteX27" fmla="*/ 23657 w 3362570"/>
              <a:gd name="connsiteY27" fmla="*/ 627068 h 1520793"/>
              <a:gd name="connsiteX28" fmla="*/ 1056 w 3362570"/>
              <a:gd name="connsiteY28" fmla="*/ 480503 h 1520793"/>
              <a:gd name="connsiteX29" fmla="*/ 0 w 3362570"/>
              <a:gd name="connsiteY29" fmla="*/ 473027 h 1520793"/>
              <a:gd name="connsiteX30" fmla="*/ 0 w 3362570"/>
              <a:gd name="connsiteY30" fmla="*/ 444976 h 1520793"/>
              <a:gd name="connsiteX31" fmla="*/ 1127 w 3362570"/>
              <a:gd name="connsiteY31" fmla="*/ 435579 h 1520793"/>
              <a:gd name="connsiteX32" fmla="*/ 9083 w 3362570"/>
              <a:gd name="connsiteY32" fmla="*/ 368572 h 1520793"/>
              <a:gd name="connsiteX33" fmla="*/ 100190 w 3362570"/>
              <a:gd name="connsiteY33" fmla="*/ 198345 h 1520793"/>
              <a:gd name="connsiteX34" fmla="*/ 216713 w 3362570"/>
              <a:gd name="connsiteY34" fmla="*/ 115633 h 1520793"/>
              <a:gd name="connsiteX35" fmla="*/ 379847 w 3362570"/>
              <a:gd name="connsiteY35" fmla="*/ 58022 h 1520793"/>
              <a:gd name="connsiteX36" fmla="*/ 519816 w 3362570"/>
              <a:gd name="connsiteY36" fmla="*/ 33537 h 1520793"/>
              <a:gd name="connsiteX37" fmla="*/ 632890 w 3362570"/>
              <a:gd name="connsiteY37" fmla="*/ 23798 h 1520793"/>
              <a:gd name="connsiteX38" fmla="*/ 745118 w 3362570"/>
              <a:gd name="connsiteY38" fmla="*/ 20368 h 1520793"/>
              <a:gd name="connsiteX39" fmla="*/ 750822 w 3362570"/>
              <a:gd name="connsiteY39" fmla="*/ 19683 h 1520793"/>
              <a:gd name="connsiteX40" fmla="*/ 1881142 w 3362570"/>
              <a:gd name="connsiteY40" fmla="*/ 0 h 1520793"/>
              <a:gd name="connsiteX41" fmla="*/ 3362570 w 3362570"/>
              <a:gd name="connsiteY41" fmla="*/ 0 h 1520793"/>
              <a:gd name="connsiteX42" fmla="*/ 3362570 w 3362570"/>
              <a:gd name="connsiteY42" fmla="*/ 1520793 h 1520793"/>
              <a:gd name="connsiteX43" fmla="*/ 1881142 w 3362570"/>
              <a:gd name="connsiteY43" fmla="*/ 1520793 h 1520793"/>
              <a:gd name="connsiteX0-1" fmla="*/ 750822 w 3362570"/>
              <a:gd name="connsiteY0-2" fmla="*/ 19683 h 1520793"/>
              <a:gd name="connsiteX1-3" fmla="*/ 769972 w 3362570"/>
              <a:gd name="connsiteY1-4" fmla="*/ 19683 h 1520793"/>
              <a:gd name="connsiteX2-5" fmla="*/ 778210 w 3362570"/>
              <a:gd name="connsiteY2-6" fmla="*/ 20368 h 1520793"/>
              <a:gd name="connsiteX3-7" fmla="*/ 920995 w 3362570"/>
              <a:gd name="connsiteY3-8" fmla="*/ 25855 h 1520793"/>
              <a:gd name="connsiteX4-9" fmla="*/ 1093000 w 3362570"/>
              <a:gd name="connsiteY4-10" fmla="*/ 47802 h 1520793"/>
              <a:gd name="connsiteX5-11" fmla="*/ 1251204 w 3362570"/>
              <a:gd name="connsiteY5-12" fmla="*/ 92382 h 1520793"/>
              <a:gd name="connsiteX6-13" fmla="*/ 1383922 w 3362570"/>
              <a:gd name="connsiteY6-14" fmla="*/ 166385 h 1520793"/>
              <a:gd name="connsiteX7-15" fmla="*/ 1503544 w 3362570"/>
              <a:gd name="connsiteY7-16" fmla="*/ 340795 h 1520793"/>
              <a:gd name="connsiteX8-17" fmla="*/ 1518399 w 3362570"/>
              <a:gd name="connsiteY8-18" fmla="*/ 425429 h 1520793"/>
              <a:gd name="connsiteX9-19" fmla="*/ 1520793 w 3362570"/>
              <a:gd name="connsiteY9-20" fmla="*/ 443673 h 1520793"/>
              <a:gd name="connsiteX10-21" fmla="*/ 1520793 w 3362570"/>
              <a:gd name="connsiteY10-22" fmla="*/ 473027 h 1520793"/>
              <a:gd name="connsiteX11-23" fmla="*/ 1518893 w 3362570"/>
              <a:gd name="connsiteY11-24" fmla="*/ 484960 h 1520793"/>
              <a:gd name="connsiteX12-25" fmla="*/ 1497066 w 3362570"/>
              <a:gd name="connsiteY12-26" fmla="*/ 622130 h 1520793"/>
              <a:gd name="connsiteX13-27" fmla="*/ 1434544 w 3362570"/>
              <a:gd name="connsiteY13-28" fmla="*/ 800724 h 1520793"/>
              <a:gd name="connsiteX14-29" fmla="*/ 1307037 w 3362570"/>
              <a:gd name="connsiteY14-30" fmla="*/ 1044954 h 1520793"/>
              <a:gd name="connsiteX15-31" fmla="*/ 1154395 w 3362570"/>
              <a:gd name="connsiteY15-32" fmla="*/ 1263465 h 1520793"/>
              <a:gd name="connsiteX16-33" fmla="*/ 1027240 w 3362570"/>
              <a:gd name="connsiteY16-34" fmla="*/ 1391443 h 1520793"/>
              <a:gd name="connsiteX17-35" fmla="*/ 904942 w 3362570"/>
              <a:gd name="connsiteY17-36" fmla="*/ 1468259 h 1520793"/>
              <a:gd name="connsiteX18-37" fmla="*/ 790813 w 3362570"/>
              <a:gd name="connsiteY18-38" fmla="*/ 1498915 h 1520793"/>
              <a:gd name="connsiteX19-39" fmla="*/ 771240 w 3362570"/>
              <a:gd name="connsiteY19-40" fmla="*/ 1501111 h 1520793"/>
              <a:gd name="connsiteX20-41" fmla="*/ 748287 w 3362570"/>
              <a:gd name="connsiteY20-42" fmla="*/ 1501111 h 1520793"/>
              <a:gd name="connsiteX21-43" fmla="*/ 742654 w 3362570"/>
              <a:gd name="connsiteY21-44" fmla="*/ 1500081 h 1520793"/>
              <a:gd name="connsiteX22-45" fmla="*/ 709070 w 3362570"/>
              <a:gd name="connsiteY22-46" fmla="*/ 1496446 h 1520793"/>
              <a:gd name="connsiteX23-47" fmla="*/ 583605 w 3362570"/>
              <a:gd name="connsiteY23-48" fmla="*/ 1453375 h 1520793"/>
              <a:gd name="connsiteX24-49" fmla="*/ 446311 w 3362570"/>
              <a:gd name="connsiteY24-50" fmla="*/ 1351253 h 1520793"/>
              <a:gd name="connsiteX25-51" fmla="*/ 323521 w 3362570"/>
              <a:gd name="connsiteY25-52" fmla="*/ 1211340 h 1520793"/>
              <a:gd name="connsiteX26-53" fmla="*/ 103640 w 3362570"/>
              <a:gd name="connsiteY26-54" fmla="*/ 842629 h 1520793"/>
              <a:gd name="connsiteX27-55" fmla="*/ 23657 w 3362570"/>
              <a:gd name="connsiteY27-56" fmla="*/ 627068 h 1520793"/>
              <a:gd name="connsiteX28-57" fmla="*/ 1056 w 3362570"/>
              <a:gd name="connsiteY28-58" fmla="*/ 480503 h 1520793"/>
              <a:gd name="connsiteX29-59" fmla="*/ 0 w 3362570"/>
              <a:gd name="connsiteY29-60" fmla="*/ 473027 h 1520793"/>
              <a:gd name="connsiteX30-61" fmla="*/ 0 w 3362570"/>
              <a:gd name="connsiteY30-62" fmla="*/ 444976 h 1520793"/>
              <a:gd name="connsiteX31-63" fmla="*/ 1127 w 3362570"/>
              <a:gd name="connsiteY31-64" fmla="*/ 435579 h 1520793"/>
              <a:gd name="connsiteX32-65" fmla="*/ 9083 w 3362570"/>
              <a:gd name="connsiteY32-66" fmla="*/ 368572 h 1520793"/>
              <a:gd name="connsiteX33-67" fmla="*/ 100190 w 3362570"/>
              <a:gd name="connsiteY33-68" fmla="*/ 198345 h 1520793"/>
              <a:gd name="connsiteX34-69" fmla="*/ 216713 w 3362570"/>
              <a:gd name="connsiteY34-70" fmla="*/ 115633 h 1520793"/>
              <a:gd name="connsiteX35-71" fmla="*/ 379847 w 3362570"/>
              <a:gd name="connsiteY35-72" fmla="*/ 58022 h 1520793"/>
              <a:gd name="connsiteX36-73" fmla="*/ 519816 w 3362570"/>
              <a:gd name="connsiteY36-74" fmla="*/ 33537 h 1520793"/>
              <a:gd name="connsiteX37-75" fmla="*/ 632890 w 3362570"/>
              <a:gd name="connsiteY37-76" fmla="*/ 23798 h 1520793"/>
              <a:gd name="connsiteX38-77" fmla="*/ 745118 w 3362570"/>
              <a:gd name="connsiteY38-78" fmla="*/ 20368 h 1520793"/>
              <a:gd name="connsiteX39-79" fmla="*/ 750822 w 3362570"/>
              <a:gd name="connsiteY39-80" fmla="*/ 19683 h 1520793"/>
              <a:gd name="connsiteX40-81" fmla="*/ 1881142 w 3362570"/>
              <a:gd name="connsiteY40-82" fmla="*/ 1520793 h 1520793"/>
              <a:gd name="connsiteX41-83" fmla="*/ 3362570 w 3362570"/>
              <a:gd name="connsiteY41-84" fmla="*/ 0 h 1520793"/>
              <a:gd name="connsiteX42-85" fmla="*/ 3362570 w 3362570"/>
              <a:gd name="connsiteY42-86" fmla="*/ 1520793 h 1520793"/>
              <a:gd name="connsiteX43-87" fmla="*/ 1881142 w 3362570"/>
              <a:gd name="connsiteY43-88" fmla="*/ 1520793 h 1520793"/>
              <a:gd name="connsiteX0-89" fmla="*/ 750822 w 3362570"/>
              <a:gd name="connsiteY0-90" fmla="*/ 0 h 1501110"/>
              <a:gd name="connsiteX1-91" fmla="*/ 769972 w 3362570"/>
              <a:gd name="connsiteY1-92" fmla="*/ 0 h 1501110"/>
              <a:gd name="connsiteX2-93" fmla="*/ 778210 w 3362570"/>
              <a:gd name="connsiteY2-94" fmla="*/ 685 h 1501110"/>
              <a:gd name="connsiteX3-95" fmla="*/ 920995 w 3362570"/>
              <a:gd name="connsiteY3-96" fmla="*/ 6172 h 1501110"/>
              <a:gd name="connsiteX4-97" fmla="*/ 1093000 w 3362570"/>
              <a:gd name="connsiteY4-98" fmla="*/ 28119 h 1501110"/>
              <a:gd name="connsiteX5-99" fmla="*/ 1251204 w 3362570"/>
              <a:gd name="connsiteY5-100" fmla="*/ 72699 h 1501110"/>
              <a:gd name="connsiteX6-101" fmla="*/ 1383922 w 3362570"/>
              <a:gd name="connsiteY6-102" fmla="*/ 146702 h 1501110"/>
              <a:gd name="connsiteX7-103" fmla="*/ 1503544 w 3362570"/>
              <a:gd name="connsiteY7-104" fmla="*/ 321112 h 1501110"/>
              <a:gd name="connsiteX8-105" fmla="*/ 1518399 w 3362570"/>
              <a:gd name="connsiteY8-106" fmla="*/ 405746 h 1501110"/>
              <a:gd name="connsiteX9-107" fmla="*/ 1520793 w 3362570"/>
              <a:gd name="connsiteY9-108" fmla="*/ 423990 h 1501110"/>
              <a:gd name="connsiteX10-109" fmla="*/ 1520793 w 3362570"/>
              <a:gd name="connsiteY10-110" fmla="*/ 453344 h 1501110"/>
              <a:gd name="connsiteX11-111" fmla="*/ 1518893 w 3362570"/>
              <a:gd name="connsiteY11-112" fmla="*/ 465277 h 1501110"/>
              <a:gd name="connsiteX12-113" fmla="*/ 1497066 w 3362570"/>
              <a:gd name="connsiteY12-114" fmla="*/ 602447 h 1501110"/>
              <a:gd name="connsiteX13-115" fmla="*/ 1434544 w 3362570"/>
              <a:gd name="connsiteY13-116" fmla="*/ 781041 h 1501110"/>
              <a:gd name="connsiteX14-117" fmla="*/ 1307037 w 3362570"/>
              <a:gd name="connsiteY14-118" fmla="*/ 1025271 h 1501110"/>
              <a:gd name="connsiteX15-119" fmla="*/ 1154395 w 3362570"/>
              <a:gd name="connsiteY15-120" fmla="*/ 1243782 h 1501110"/>
              <a:gd name="connsiteX16-121" fmla="*/ 1027240 w 3362570"/>
              <a:gd name="connsiteY16-122" fmla="*/ 1371760 h 1501110"/>
              <a:gd name="connsiteX17-123" fmla="*/ 904942 w 3362570"/>
              <a:gd name="connsiteY17-124" fmla="*/ 1448576 h 1501110"/>
              <a:gd name="connsiteX18-125" fmla="*/ 790813 w 3362570"/>
              <a:gd name="connsiteY18-126" fmla="*/ 1479232 h 1501110"/>
              <a:gd name="connsiteX19-127" fmla="*/ 771240 w 3362570"/>
              <a:gd name="connsiteY19-128" fmla="*/ 1481428 h 1501110"/>
              <a:gd name="connsiteX20-129" fmla="*/ 748287 w 3362570"/>
              <a:gd name="connsiteY20-130" fmla="*/ 1481428 h 1501110"/>
              <a:gd name="connsiteX21-131" fmla="*/ 742654 w 3362570"/>
              <a:gd name="connsiteY21-132" fmla="*/ 1480398 h 1501110"/>
              <a:gd name="connsiteX22-133" fmla="*/ 709070 w 3362570"/>
              <a:gd name="connsiteY22-134" fmla="*/ 1476763 h 1501110"/>
              <a:gd name="connsiteX23-135" fmla="*/ 583605 w 3362570"/>
              <a:gd name="connsiteY23-136" fmla="*/ 1433692 h 1501110"/>
              <a:gd name="connsiteX24-137" fmla="*/ 446311 w 3362570"/>
              <a:gd name="connsiteY24-138" fmla="*/ 1331570 h 1501110"/>
              <a:gd name="connsiteX25-139" fmla="*/ 323521 w 3362570"/>
              <a:gd name="connsiteY25-140" fmla="*/ 1191657 h 1501110"/>
              <a:gd name="connsiteX26-141" fmla="*/ 103640 w 3362570"/>
              <a:gd name="connsiteY26-142" fmla="*/ 822946 h 1501110"/>
              <a:gd name="connsiteX27-143" fmla="*/ 23657 w 3362570"/>
              <a:gd name="connsiteY27-144" fmla="*/ 607385 h 1501110"/>
              <a:gd name="connsiteX28-145" fmla="*/ 1056 w 3362570"/>
              <a:gd name="connsiteY28-146" fmla="*/ 460820 h 1501110"/>
              <a:gd name="connsiteX29-147" fmla="*/ 0 w 3362570"/>
              <a:gd name="connsiteY29-148" fmla="*/ 453344 h 1501110"/>
              <a:gd name="connsiteX30-149" fmla="*/ 0 w 3362570"/>
              <a:gd name="connsiteY30-150" fmla="*/ 425293 h 1501110"/>
              <a:gd name="connsiteX31-151" fmla="*/ 1127 w 3362570"/>
              <a:gd name="connsiteY31-152" fmla="*/ 415896 h 1501110"/>
              <a:gd name="connsiteX32-153" fmla="*/ 9083 w 3362570"/>
              <a:gd name="connsiteY32-154" fmla="*/ 348889 h 1501110"/>
              <a:gd name="connsiteX33-155" fmla="*/ 100190 w 3362570"/>
              <a:gd name="connsiteY33-156" fmla="*/ 178662 h 1501110"/>
              <a:gd name="connsiteX34-157" fmla="*/ 216713 w 3362570"/>
              <a:gd name="connsiteY34-158" fmla="*/ 95950 h 1501110"/>
              <a:gd name="connsiteX35-159" fmla="*/ 379847 w 3362570"/>
              <a:gd name="connsiteY35-160" fmla="*/ 38339 h 1501110"/>
              <a:gd name="connsiteX36-161" fmla="*/ 519816 w 3362570"/>
              <a:gd name="connsiteY36-162" fmla="*/ 13854 h 1501110"/>
              <a:gd name="connsiteX37-163" fmla="*/ 632890 w 3362570"/>
              <a:gd name="connsiteY37-164" fmla="*/ 4115 h 1501110"/>
              <a:gd name="connsiteX38-165" fmla="*/ 745118 w 3362570"/>
              <a:gd name="connsiteY38-166" fmla="*/ 685 h 1501110"/>
              <a:gd name="connsiteX39-167" fmla="*/ 750822 w 3362570"/>
              <a:gd name="connsiteY39-168" fmla="*/ 0 h 1501110"/>
              <a:gd name="connsiteX40-169" fmla="*/ 1881142 w 3362570"/>
              <a:gd name="connsiteY40-170" fmla="*/ 1501110 h 1501110"/>
              <a:gd name="connsiteX41-171" fmla="*/ 3362570 w 3362570"/>
              <a:gd name="connsiteY41-172" fmla="*/ 1501110 h 1501110"/>
              <a:gd name="connsiteX42-173" fmla="*/ 1881142 w 3362570"/>
              <a:gd name="connsiteY42-174" fmla="*/ 1501110 h 1501110"/>
              <a:gd name="connsiteX0-175" fmla="*/ 750822 w 1520793"/>
              <a:gd name="connsiteY0-176" fmla="*/ 0 h 1481428"/>
              <a:gd name="connsiteX1-177" fmla="*/ 769972 w 1520793"/>
              <a:gd name="connsiteY1-178" fmla="*/ 0 h 1481428"/>
              <a:gd name="connsiteX2-179" fmla="*/ 778210 w 1520793"/>
              <a:gd name="connsiteY2-180" fmla="*/ 685 h 1481428"/>
              <a:gd name="connsiteX3-181" fmla="*/ 920995 w 1520793"/>
              <a:gd name="connsiteY3-182" fmla="*/ 6172 h 1481428"/>
              <a:gd name="connsiteX4-183" fmla="*/ 1093000 w 1520793"/>
              <a:gd name="connsiteY4-184" fmla="*/ 28119 h 1481428"/>
              <a:gd name="connsiteX5-185" fmla="*/ 1251204 w 1520793"/>
              <a:gd name="connsiteY5-186" fmla="*/ 72699 h 1481428"/>
              <a:gd name="connsiteX6-187" fmla="*/ 1383922 w 1520793"/>
              <a:gd name="connsiteY6-188" fmla="*/ 146702 h 1481428"/>
              <a:gd name="connsiteX7-189" fmla="*/ 1503544 w 1520793"/>
              <a:gd name="connsiteY7-190" fmla="*/ 321112 h 1481428"/>
              <a:gd name="connsiteX8-191" fmla="*/ 1518399 w 1520793"/>
              <a:gd name="connsiteY8-192" fmla="*/ 405746 h 1481428"/>
              <a:gd name="connsiteX9-193" fmla="*/ 1520793 w 1520793"/>
              <a:gd name="connsiteY9-194" fmla="*/ 423990 h 1481428"/>
              <a:gd name="connsiteX10-195" fmla="*/ 1520793 w 1520793"/>
              <a:gd name="connsiteY10-196" fmla="*/ 453344 h 1481428"/>
              <a:gd name="connsiteX11-197" fmla="*/ 1518893 w 1520793"/>
              <a:gd name="connsiteY11-198" fmla="*/ 465277 h 1481428"/>
              <a:gd name="connsiteX12-199" fmla="*/ 1497066 w 1520793"/>
              <a:gd name="connsiteY12-200" fmla="*/ 602447 h 1481428"/>
              <a:gd name="connsiteX13-201" fmla="*/ 1434544 w 1520793"/>
              <a:gd name="connsiteY13-202" fmla="*/ 781041 h 1481428"/>
              <a:gd name="connsiteX14-203" fmla="*/ 1307037 w 1520793"/>
              <a:gd name="connsiteY14-204" fmla="*/ 1025271 h 1481428"/>
              <a:gd name="connsiteX15-205" fmla="*/ 1154395 w 1520793"/>
              <a:gd name="connsiteY15-206" fmla="*/ 1243782 h 1481428"/>
              <a:gd name="connsiteX16-207" fmla="*/ 1027240 w 1520793"/>
              <a:gd name="connsiteY16-208" fmla="*/ 1371760 h 1481428"/>
              <a:gd name="connsiteX17-209" fmla="*/ 904942 w 1520793"/>
              <a:gd name="connsiteY17-210" fmla="*/ 1448576 h 1481428"/>
              <a:gd name="connsiteX18-211" fmla="*/ 790813 w 1520793"/>
              <a:gd name="connsiteY18-212" fmla="*/ 1479232 h 1481428"/>
              <a:gd name="connsiteX19-213" fmla="*/ 771240 w 1520793"/>
              <a:gd name="connsiteY19-214" fmla="*/ 1481428 h 1481428"/>
              <a:gd name="connsiteX20-215" fmla="*/ 748287 w 1520793"/>
              <a:gd name="connsiteY20-216" fmla="*/ 1481428 h 1481428"/>
              <a:gd name="connsiteX21-217" fmla="*/ 742654 w 1520793"/>
              <a:gd name="connsiteY21-218" fmla="*/ 1480398 h 1481428"/>
              <a:gd name="connsiteX22-219" fmla="*/ 709070 w 1520793"/>
              <a:gd name="connsiteY22-220" fmla="*/ 1476763 h 1481428"/>
              <a:gd name="connsiteX23-221" fmla="*/ 583605 w 1520793"/>
              <a:gd name="connsiteY23-222" fmla="*/ 1433692 h 1481428"/>
              <a:gd name="connsiteX24-223" fmla="*/ 446311 w 1520793"/>
              <a:gd name="connsiteY24-224" fmla="*/ 1331570 h 1481428"/>
              <a:gd name="connsiteX25-225" fmla="*/ 323521 w 1520793"/>
              <a:gd name="connsiteY25-226" fmla="*/ 1191657 h 1481428"/>
              <a:gd name="connsiteX26-227" fmla="*/ 103640 w 1520793"/>
              <a:gd name="connsiteY26-228" fmla="*/ 822946 h 1481428"/>
              <a:gd name="connsiteX27-229" fmla="*/ 23657 w 1520793"/>
              <a:gd name="connsiteY27-230" fmla="*/ 607385 h 1481428"/>
              <a:gd name="connsiteX28-231" fmla="*/ 1056 w 1520793"/>
              <a:gd name="connsiteY28-232" fmla="*/ 460820 h 1481428"/>
              <a:gd name="connsiteX29-233" fmla="*/ 0 w 1520793"/>
              <a:gd name="connsiteY29-234" fmla="*/ 453344 h 1481428"/>
              <a:gd name="connsiteX30-235" fmla="*/ 0 w 1520793"/>
              <a:gd name="connsiteY30-236" fmla="*/ 425293 h 1481428"/>
              <a:gd name="connsiteX31-237" fmla="*/ 1127 w 1520793"/>
              <a:gd name="connsiteY31-238" fmla="*/ 415896 h 1481428"/>
              <a:gd name="connsiteX32-239" fmla="*/ 9083 w 1520793"/>
              <a:gd name="connsiteY32-240" fmla="*/ 348889 h 1481428"/>
              <a:gd name="connsiteX33-241" fmla="*/ 100190 w 1520793"/>
              <a:gd name="connsiteY33-242" fmla="*/ 178662 h 1481428"/>
              <a:gd name="connsiteX34-243" fmla="*/ 216713 w 1520793"/>
              <a:gd name="connsiteY34-244" fmla="*/ 95950 h 1481428"/>
              <a:gd name="connsiteX35-245" fmla="*/ 379847 w 1520793"/>
              <a:gd name="connsiteY35-246" fmla="*/ 38339 h 1481428"/>
              <a:gd name="connsiteX36-247" fmla="*/ 519816 w 1520793"/>
              <a:gd name="connsiteY36-248" fmla="*/ 13854 h 1481428"/>
              <a:gd name="connsiteX37-249" fmla="*/ 632890 w 1520793"/>
              <a:gd name="connsiteY37-250" fmla="*/ 4115 h 1481428"/>
              <a:gd name="connsiteX38-251" fmla="*/ 745118 w 1520793"/>
              <a:gd name="connsiteY38-252" fmla="*/ 685 h 1481428"/>
              <a:gd name="connsiteX39-253" fmla="*/ 750822 w 1520793"/>
              <a:gd name="connsiteY39-254" fmla="*/ 0 h 14814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Lst>
            <a:rect l="l" t="t" r="r" b="b"/>
            <a:pathLst>
              <a:path w="1520793" h="1481428">
                <a:moveTo>
                  <a:pt x="750822" y="0"/>
                </a:moveTo>
                <a:lnTo>
                  <a:pt x="769972" y="0"/>
                </a:lnTo>
                <a:cubicBezTo>
                  <a:pt x="772718" y="205"/>
                  <a:pt x="775464" y="617"/>
                  <a:pt x="778210" y="685"/>
                </a:cubicBezTo>
                <a:cubicBezTo>
                  <a:pt x="825805" y="1166"/>
                  <a:pt x="873471" y="2743"/>
                  <a:pt x="920995" y="6172"/>
                </a:cubicBezTo>
                <a:cubicBezTo>
                  <a:pt x="978729" y="10424"/>
                  <a:pt x="1036182" y="17215"/>
                  <a:pt x="1093000" y="28119"/>
                </a:cubicBezTo>
                <a:cubicBezTo>
                  <a:pt x="1147002" y="38544"/>
                  <a:pt x="1199949" y="52535"/>
                  <a:pt x="1251204" y="72699"/>
                </a:cubicBezTo>
                <a:cubicBezTo>
                  <a:pt x="1298729" y="91423"/>
                  <a:pt x="1343579" y="114948"/>
                  <a:pt x="1383922" y="146702"/>
                </a:cubicBezTo>
                <a:cubicBezTo>
                  <a:pt x="1441867" y="192380"/>
                  <a:pt x="1482703" y="249853"/>
                  <a:pt x="1503544" y="321112"/>
                </a:cubicBezTo>
                <a:cubicBezTo>
                  <a:pt x="1511640" y="348752"/>
                  <a:pt x="1516428" y="377010"/>
                  <a:pt x="1518399" y="405746"/>
                </a:cubicBezTo>
                <a:cubicBezTo>
                  <a:pt x="1518822" y="411851"/>
                  <a:pt x="1519948" y="417885"/>
                  <a:pt x="1520793" y="423990"/>
                </a:cubicBezTo>
                <a:lnTo>
                  <a:pt x="1520793" y="453344"/>
                </a:lnTo>
                <a:cubicBezTo>
                  <a:pt x="1520160" y="457322"/>
                  <a:pt x="1519103" y="461231"/>
                  <a:pt x="1518893" y="465277"/>
                </a:cubicBezTo>
                <a:cubicBezTo>
                  <a:pt x="1516428" y="511709"/>
                  <a:pt x="1508543" y="557387"/>
                  <a:pt x="1497066" y="602447"/>
                </a:cubicBezTo>
                <a:cubicBezTo>
                  <a:pt x="1481436" y="663762"/>
                  <a:pt x="1459821" y="723087"/>
                  <a:pt x="1434544" y="781041"/>
                </a:cubicBezTo>
                <a:cubicBezTo>
                  <a:pt x="1397863" y="865469"/>
                  <a:pt x="1354422" y="946399"/>
                  <a:pt x="1307037" y="1025271"/>
                </a:cubicBezTo>
                <a:cubicBezTo>
                  <a:pt x="1261132" y="1101606"/>
                  <a:pt x="1211425" y="1175266"/>
                  <a:pt x="1154395" y="1243782"/>
                </a:cubicBezTo>
                <a:cubicBezTo>
                  <a:pt x="1115742" y="1290145"/>
                  <a:pt x="1074131" y="1333628"/>
                  <a:pt x="1027240" y="1371760"/>
                </a:cubicBezTo>
                <a:cubicBezTo>
                  <a:pt x="989642" y="1402418"/>
                  <a:pt x="949369" y="1428891"/>
                  <a:pt x="904942" y="1448576"/>
                </a:cubicBezTo>
                <a:cubicBezTo>
                  <a:pt x="868472" y="1464693"/>
                  <a:pt x="830592" y="1475460"/>
                  <a:pt x="790813" y="1479232"/>
                </a:cubicBezTo>
                <a:cubicBezTo>
                  <a:pt x="784265" y="1479850"/>
                  <a:pt x="777787" y="1480673"/>
                  <a:pt x="771240" y="1481428"/>
                </a:cubicBezTo>
                <a:lnTo>
                  <a:pt x="748287" y="1481428"/>
                </a:lnTo>
                <a:cubicBezTo>
                  <a:pt x="746385" y="1481084"/>
                  <a:pt x="744555" y="1480536"/>
                  <a:pt x="742654" y="1480398"/>
                </a:cubicBezTo>
                <a:cubicBezTo>
                  <a:pt x="731460" y="1479165"/>
                  <a:pt x="720194" y="1478478"/>
                  <a:pt x="709070" y="1476763"/>
                </a:cubicBezTo>
                <a:cubicBezTo>
                  <a:pt x="664643" y="1470111"/>
                  <a:pt x="623103" y="1454885"/>
                  <a:pt x="583605" y="1433692"/>
                </a:cubicBezTo>
                <a:cubicBezTo>
                  <a:pt x="532841" y="1406464"/>
                  <a:pt x="487921" y="1371212"/>
                  <a:pt x="446311" y="1331570"/>
                </a:cubicBezTo>
                <a:cubicBezTo>
                  <a:pt x="401180" y="1288636"/>
                  <a:pt x="360695" y="1241519"/>
                  <a:pt x="323521" y="1191657"/>
                </a:cubicBezTo>
                <a:cubicBezTo>
                  <a:pt x="237484" y="1076367"/>
                  <a:pt x="165175" y="952846"/>
                  <a:pt x="103640" y="822946"/>
                </a:cubicBezTo>
                <a:cubicBezTo>
                  <a:pt x="70689" y="753402"/>
                  <a:pt x="42878" y="681937"/>
                  <a:pt x="23657" y="607385"/>
                </a:cubicBezTo>
                <a:cubicBezTo>
                  <a:pt x="11195" y="559307"/>
                  <a:pt x="1902" y="510681"/>
                  <a:pt x="1056" y="460820"/>
                </a:cubicBezTo>
                <a:cubicBezTo>
                  <a:pt x="986" y="458282"/>
                  <a:pt x="352" y="455813"/>
                  <a:pt x="0" y="453344"/>
                </a:cubicBezTo>
                <a:lnTo>
                  <a:pt x="0" y="425293"/>
                </a:lnTo>
                <a:cubicBezTo>
                  <a:pt x="423" y="422138"/>
                  <a:pt x="1127" y="419052"/>
                  <a:pt x="1127" y="415896"/>
                </a:cubicBezTo>
                <a:cubicBezTo>
                  <a:pt x="1197" y="393264"/>
                  <a:pt x="4366" y="370974"/>
                  <a:pt x="9083" y="348889"/>
                </a:cubicBezTo>
                <a:cubicBezTo>
                  <a:pt x="22953" y="283323"/>
                  <a:pt x="53017" y="226398"/>
                  <a:pt x="100190" y="178662"/>
                </a:cubicBezTo>
                <a:cubicBezTo>
                  <a:pt x="134197" y="144302"/>
                  <a:pt x="173694" y="117623"/>
                  <a:pt x="216713" y="95950"/>
                </a:cubicBezTo>
                <a:cubicBezTo>
                  <a:pt x="268674" y="69819"/>
                  <a:pt x="323450" y="51849"/>
                  <a:pt x="379847" y="38339"/>
                </a:cubicBezTo>
                <a:cubicBezTo>
                  <a:pt x="426033" y="27365"/>
                  <a:pt x="472713" y="19546"/>
                  <a:pt x="519816" y="13854"/>
                </a:cubicBezTo>
                <a:cubicBezTo>
                  <a:pt x="557413" y="9259"/>
                  <a:pt x="595151" y="5761"/>
                  <a:pt x="632890" y="4115"/>
                </a:cubicBezTo>
                <a:cubicBezTo>
                  <a:pt x="670346" y="2400"/>
                  <a:pt x="707732" y="1782"/>
                  <a:pt x="745118" y="685"/>
                </a:cubicBezTo>
                <a:cubicBezTo>
                  <a:pt x="747019" y="617"/>
                  <a:pt x="748921" y="205"/>
                  <a:pt x="750822" y="0"/>
                </a:cubicBezTo>
                <a:close/>
              </a:path>
            </a:pathLst>
          </a:custGeom>
          <a:effectLst>
            <a:outerShdw blurRad="444500" dist="76200" dir="2700000" algn="tl" rotWithShape="0">
              <a:prstClr val="black">
                <a:alpha val="40000"/>
              </a:prstClr>
            </a:outerShdw>
          </a:effectLst>
        </p:spPr>
      </p:pic>
      <p:pic>
        <p:nvPicPr>
          <p:cNvPr id="7" name="图片占位符 5" descr="C:\Users\王银芸\Desktop\5c1b5445d9444.jpg5c1b5445d9444"/>
          <p:cNvPicPr preferRelativeResize="0">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a:xfrm>
            <a:off x="8632190" y="1708150"/>
            <a:ext cx="1949450" cy="1741805"/>
          </a:xfrm>
          <a:custGeom>
            <a:avLst/>
            <a:gdLst>
              <a:gd name="connsiteX0" fmla="*/ 750822 w 3362570"/>
              <a:gd name="connsiteY0" fmla="*/ 19683 h 1520793"/>
              <a:gd name="connsiteX1" fmla="*/ 769972 w 3362570"/>
              <a:gd name="connsiteY1" fmla="*/ 19683 h 1520793"/>
              <a:gd name="connsiteX2" fmla="*/ 778210 w 3362570"/>
              <a:gd name="connsiteY2" fmla="*/ 20368 h 1520793"/>
              <a:gd name="connsiteX3" fmla="*/ 920995 w 3362570"/>
              <a:gd name="connsiteY3" fmla="*/ 25855 h 1520793"/>
              <a:gd name="connsiteX4" fmla="*/ 1093000 w 3362570"/>
              <a:gd name="connsiteY4" fmla="*/ 47802 h 1520793"/>
              <a:gd name="connsiteX5" fmla="*/ 1251204 w 3362570"/>
              <a:gd name="connsiteY5" fmla="*/ 92382 h 1520793"/>
              <a:gd name="connsiteX6" fmla="*/ 1383922 w 3362570"/>
              <a:gd name="connsiteY6" fmla="*/ 166385 h 1520793"/>
              <a:gd name="connsiteX7" fmla="*/ 1503544 w 3362570"/>
              <a:gd name="connsiteY7" fmla="*/ 340795 h 1520793"/>
              <a:gd name="connsiteX8" fmla="*/ 1518399 w 3362570"/>
              <a:gd name="connsiteY8" fmla="*/ 425429 h 1520793"/>
              <a:gd name="connsiteX9" fmla="*/ 1520793 w 3362570"/>
              <a:gd name="connsiteY9" fmla="*/ 443673 h 1520793"/>
              <a:gd name="connsiteX10" fmla="*/ 1520793 w 3362570"/>
              <a:gd name="connsiteY10" fmla="*/ 473027 h 1520793"/>
              <a:gd name="connsiteX11" fmla="*/ 1518893 w 3362570"/>
              <a:gd name="connsiteY11" fmla="*/ 484960 h 1520793"/>
              <a:gd name="connsiteX12" fmla="*/ 1497066 w 3362570"/>
              <a:gd name="connsiteY12" fmla="*/ 622130 h 1520793"/>
              <a:gd name="connsiteX13" fmla="*/ 1434544 w 3362570"/>
              <a:gd name="connsiteY13" fmla="*/ 800724 h 1520793"/>
              <a:gd name="connsiteX14" fmla="*/ 1307037 w 3362570"/>
              <a:gd name="connsiteY14" fmla="*/ 1044954 h 1520793"/>
              <a:gd name="connsiteX15" fmla="*/ 1154395 w 3362570"/>
              <a:gd name="connsiteY15" fmla="*/ 1263465 h 1520793"/>
              <a:gd name="connsiteX16" fmla="*/ 1027240 w 3362570"/>
              <a:gd name="connsiteY16" fmla="*/ 1391443 h 1520793"/>
              <a:gd name="connsiteX17" fmla="*/ 904942 w 3362570"/>
              <a:gd name="connsiteY17" fmla="*/ 1468259 h 1520793"/>
              <a:gd name="connsiteX18" fmla="*/ 790813 w 3362570"/>
              <a:gd name="connsiteY18" fmla="*/ 1498915 h 1520793"/>
              <a:gd name="connsiteX19" fmla="*/ 771240 w 3362570"/>
              <a:gd name="connsiteY19" fmla="*/ 1501111 h 1520793"/>
              <a:gd name="connsiteX20" fmla="*/ 748287 w 3362570"/>
              <a:gd name="connsiteY20" fmla="*/ 1501111 h 1520793"/>
              <a:gd name="connsiteX21" fmla="*/ 742654 w 3362570"/>
              <a:gd name="connsiteY21" fmla="*/ 1500081 h 1520793"/>
              <a:gd name="connsiteX22" fmla="*/ 709070 w 3362570"/>
              <a:gd name="connsiteY22" fmla="*/ 1496446 h 1520793"/>
              <a:gd name="connsiteX23" fmla="*/ 583605 w 3362570"/>
              <a:gd name="connsiteY23" fmla="*/ 1453375 h 1520793"/>
              <a:gd name="connsiteX24" fmla="*/ 446311 w 3362570"/>
              <a:gd name="connsiteY24" fmla="*/ 1351253 h 1520793"/>
              <a:gd name="connsiteX25" fmla="*/ 323521 w 3362570"/>
              <a:gd name="connsiteY25" fmla="*/ 1211340 h 1520793"/>
              <a:gd name="connsiteX26" fmla="*/ 103640 w 3362570"/>
              <a:gd name="connsiteY26" fmla="*/ 842629 h 1520793"/>
              <a:gd name="connsiteX27" fmla="*/ 23657 w 3362570"/>
              <a:gd name="connsiteY27" fmla="*/ 627068 h 1520793"/>
              <a:gd name="connsiteX28" fmla="*/ 1056 w 3362570"/>
              <a:gd name="connsiteY28" fmla="*/ 480503 h 1520793"/>
              <a:gd name="connsiteX29" fmla="*/ 0 w 3362570"/>
              <a:gd name="connsiteY29" fmla="*/ 473027 h 1520793"/>
              <a:gd name="connsiteX30" fmla="*/ 0 w 3362570"/>
              <a:gd name="connsiteY30" fmla="*/ 444976 h 1520793"/>
              <a:gd name="connsiteX31" fmla="*/ 1127 w 3362570"/>
              <a:gd name="connsiteY31" fmla="*/ 435579 h 1520793"/>
              <a:gd name="connsiteX32" fmla="*/ 9083 w 3362570"/>
              <a:gd name="connsiteY32" fmla="*/ 368572 h 1520793"/>
              <a:gd name="connsiteX33" fmla="*/ 100190 w 3362570"/>
              <a:gd name="connsiteY33" fmla="*/ 198345 h 1520793"/>
              <a:gd name="connsiteX34" fmla="*/ 216713 w 3362570"/>
              <a:gd name="connsiteY34" fmla="*/ 115633 h 1520793"/>
              <a:gd name="connsiteX35" fmla="*/ 379847 w 3362570"/>
              <a:gd name="connsiteY35" fmla="*/ 58022 h 1520793"/>
              <a:gd name="connsiteX36" fmla="*/ 519816 w 3362570"/>
              <a:gd name="connsiteY36" fmla="*/ 33537 h 1520793"/>
              <a:gd name="connsiteX37" fmla="*/ 632890 w 3362570"/>
              <a:gd name="connsiteY37" fmla="*/ 23798 h 1520793"/>
              <a:gd name="connsiteX38" fmla="*/ 745118 w 3362570"/>
              <a:gd name="connsiteY38" fmla="*/ 20368 h 1520793"/>
              <a:gd name="connsiteX39" fmla="*/ 750822 w 3362570"/>
              <a:gd name="connsiteY39" fmla="*/ 19683 h 1520793"/>
              <a:gd name="connsiteX40" fmla="*/ 1881142 w 3362570"/>
              <a:gd name="connsiteY40" fmla="*/ 0 h 1520793"/>
              <a:gd name="connsiteX41" fmla="*/ 3362570 w 3362570"/>
              <a:gd name="connsiteY41" fmla="*/ 0 h 1520793"/>
              <a:gd name="connsiteX42" fmla="*/ 3362570 w 3362570"/>
              <a:gd name="connsiteY42" fmla="*/ 1520793 h 1520793"/>
              <a:gd name="connsiteX43" fmla="*/ 1881142 w 3362570"/>
              <a:gd name="connsiteY43" fmla="*/ 1520793 h 1520793"/>
              <a:gd name="connsiteX0-1" fmla="*/ 750822 w 3362570"/>
              <a:gd name="connsiteY0-2" fmla="*/ 19683 h 1520793"/>
              <a:gd name="connsiteX1-3" fmla="*/ 769972 w 3362570"/>
              <a:gd name="connsiteY1-4" fmla="*/ 19683 h 1520793"/>
              <a:gd name="connsiteX2-5" fmla="*/ 778210 w 3362570"/>
              <a:gd name="connsiteY2-6" fmla="*/ 20368 h 1520793"/>
              <a:gd name="connsiteX3-7" fmla="*/ 920995 w 3362570"/>
              <a:gd name="connsiteY3-8" fmla="*/ 25855 h 1520793"/>
              <a:gd name="connsiteX4-9" fmla="*/ 1093000 w 3362570"/>
              <a:gd name="connsiteY4-10" fmla="*/ 47802 h 1520793"/>
              <a:gd name="connsiteX5-11" fmla="*/ 1251204 w 3362570"/>
              <a:gd name="connsiteY5-12" fmla="*/ 92382 h 1520793"/>
              <a:gd name="connsiteX6-13" fmla="*/ 1383922 w 3362570"/>
              <a:gd name="connsiteY6-14" fmla="*/ 166385 h 1520793"/>
              <a:gd name="connsiteX7-15" fmla="*/ 1503544 w 3362570"/>
              <a:gd name="connsiteY7-16" fmla="*/ 340795 h 1520793"/>
              <a:gd name="connsiteX8-17" fmla="*/ 1518399 w 3362570"/>
              <a:gd name="connsiteY8-18" fmla="*/ 425429 h 1520793"/>
              <a:gd name="connsiteX9-19" fmla="*/ 1520793 w 3362570"/>
              <a:gd name="connsiteY9-20" fmla="*/ 443673 h 1520793"/>
              <a:gd name="connsiteX10-21" fmla="*/ 1520793 w 3362570"/>
              <a:gd name="connsiteY10-22" fmla="*/ 473027 h 1520793"/>
              <a:gd name="connsiteX11-23" fmla="*/ 1518893 w 3362570"/>
              <a:gd name="connsiteY11-24" fmla="*/ 484960 h 1520793"/>
              <a:gd name="connsiteX12-25" fmla="*/ 1497066 w 3362570"/>
              <a:gd name="connsiteY12-26" fmla="*/ 622130 h 1520793"/>
              <a:gd name="connsiteX13-27" fmla="*/ 1434544 w 3362570"/>
              <a:gd name="connsiteY13-28" fmla="*/ 800724 h 1520793"/>
              <a:gd name="connsiteX14-29" fmla="*/ 1307037 w 3362570"/>
              <a:gd name="connsiteY14-30" fmla="*/ 1044954 h 1520793"/>
              <a:gd name="connsiteX15-31" fmla="*/ 1154395 w 3362570"/>
              <a:gd name="connsiteY15-32" fmla="*/ 1263465 h 1520793"/>
              <a:gd name="connsiteX16-33" fmla="*/ 1027240 w 3362570"/>
              <a:gd name="connsiteY16-34" fmla="*/ 1391443 h 1520793"/>
              <a:gd name="connsiteX17-35" fmla="*/ 904942 w 3362570"/>
              <a:gd name="connsiteY17-36" fmla="*/ 1468259 h 1520793"/>
              <a:gd name="connsiteX18-37" fmla="*/ 790813 w 3362570"/>
              <a:gd name="connsiteY18-38" fmla="*/ 1498915 h 1520793"/>
              <a:gd name="connsiteX19-39" fmla="*/ 771240 w 3362570"/>
              <a:gd name="connsiteY19-40" fmla="*/ 1501111 h 1520793"/>
              <a:gd name="connsiteX20-41" fmla="*/ 748287 w 3362570"/>
              <a:gd name="connsiteY20-42" fmla="*/ 1501111 h 1520793"/>
              <a:gd name="connsiteX21-43" fmla="*/ 742654 w 3362570"/>
              <a:gd name="connsiteY21-44" fmla="*/ 1500081 h 1520793"/>
              <a:gd name="connsiteX22-45" fmla="*/ 709070 w 3362570"/>
              <a:gd name="connsiteY22-46" fmla="*/ 1496446 h 1520793"/>
              <a:gd name="connsiteX23-47" fmla="*/ 583605 w 3362570"/>
              <a:gd name="connsiteY23-48" fmla="*/ 1453375 h 1520793"/>
              <a:gd name="connsiteX24-49" fmla="*/ 446311 w 3362570"/>
              <a:gd name="connsiteY24-50" fmla="*/ 1351253 h 1520793"/>
              <a:gd name="connsiteX25-51" fmla="*/ 323521 w 3362570"/>
              <a:gd name="connsiteY25-52" fmla="*/ 1211340 h 1520793"/>
              <a:gd name="connsiteX26-53" fmla="*/ 103640 w 3362570"/>
              <a:gd name="connsiteY26-54" fmla="*/ 842629 h 1520793"/>
              <a:gd name="connsiteX27-55" fmla="*/ 23657 w 3362570"/>
              <a:gd name="connsiteY27-56" fmla="*/ 627068 h 1520793"/>
              <a:gd name="connsiteX28-57" fmla="*/ 1056 w 3362570"/>
              <a:gd name="connsiteY28-58" fmla="*/ 480503 h 1520793"/>
              <a:gd name="connsiteX29-59" fmla="*/ 0 w 3362570"/>
              <a:gd name="connsiteY29-60" fmla="*/ 473027 h 1520793"/>
              <a:gd name="connsiteX30-61" fmla="*/ 0 w 3362570"/>
              <a:gd name="connsiteY30-62" fmla="*/ 444976 h 1520793"/>
              <a:gd name="connsiteX31-63" fmla="*/ 1127 w 3362570"/>
              <a:gd name="connsiteY31-64" fmla="*/ 435579 h 1520793"/>
              <a:gd name="connsiteX32-65" fmla="*/ 9083 w 3362570"/>
              <a:gd name="connsiteY32-66" fmla="*/ 368572 h 1520793"/>
              <a:gd name="connsiteX33-67" fmla="*/ 100190 w 3362570"/>
              <a:gd name="connsiteY33-68" fmla="*/ 198345 h 1520793"/>
              <a:gd name="connsiteX34-69" fmla="*/ 216713 w 3362570"/>
              <a:gd name="connsiteY34-70" fmla="*/ 115633 h 1520793"/>
              <a:gd name="connsiteX35-71" fmla="*/ 379847 w 3362570"/>
              <a:gd name="connsiteY35-72" fmla="*/ 58022 h 1520793"/>
              <a:gd name="connsiteX36-73" fmla="*/ 519816 w 3362570"/>
              <a:gd name="connsiteY36-74" fmla="*/ 33537 h 1520793"/>
              <a:gd name="connsiteX37-75" fmla="*/ 632890 w 3362570"/>
              <a:gd name="connsiteY37-76" fmla="*/ 23798 h 1520793"/>
              <a:gd name="connsiteX38-77" fmla="*/ 745118 w 3362570"/>
              <a:gd name="connsiteY38-78" fmla="*/ 20368 h 1520793"/>
              <a:gd name="connsiteX39-79" fmla="*/ 750822 w 3362570"/>
              <a:gd name="connsiteY39-80" fmla="*/ 19683 h 1520793"/>
              <a:gd name="connsiteX40-81" fmla="*/ 1881142 w 3362570"/>
              <a:gd name="connsiteY40-82" fmla="*/ 1520793 h 1520793"/>
              <a:gd name="connsiteX41-83" fmla="*/ 3362570 w 3362570"/>
              <a:gd name="connsiteY41-84" fmla="*/ 0 h 1520793"/>
              <a:gd name="connsiteX42-85" fmla="*/ 3362570 w 3362570"/>
              <a:gd name="connsiteY42-86" fmla="*/ 1520793 h 1520793"/>
              <a:gd name="connsiteX43-87" fmla="*/ 1881142 w 3362570"/>
              <a:gd name="connsiteY43-88" fmla="*/ 1520793 h 1520793"/>
              <a:gd name="connsiteX0-89" fmla="*/ 750822 w 3362570"/>
              <a:gd name="connsiteY0-90" fmla="*/ 0 h 1501110"/>
              <a:gd name="connsiteX1-91" fmla="*/ 769972 w 3362570"/>
              <a:gd name="connsiteY1-92" fmla="*/ 0 h 1501110"/>
              <a:gd name="connsiteX2-93" fmla="*/ 778210 w 3362570"/>
              <a:gd name="connsiteY2-94" fmla="*/ 685 h 1501110"/>
              <a:gd name="connsiteX3-95" fmla="*/ 920995 w 3362570"/>
              <a:gd name="connsiteY3-96" fmla="*/ 6172 h 1501110"/>
              <a:gd name="connsiteX4-97" fmla="*/ 1093000 w 3362570"/>
              <a:gd name="connsiteY4-98" fmla="*/ 28119 h 1501110"/>
              <a:gd name="connsiteX5-99" fmla="*/ 1251204 w 3362570"/>
              <a:gd name="connsiteY5-100" fmla="*/ 72699 h 1501110"/>
              <a:gd name="connsiteX6-101" fmla="*/ 1383922 w 3362570"/>
              <a:gd name="connsiteY6-102" fmla="*/ 146702 h 1501110"/>
              <a:gd name="connsiteX7-103" fmla="*/ 1503544 w 3362570"/>
              <a:gd name="connsiteY7-104" fmla="*/ 321112 h 1501110"/>
              <a:gd name="connsiteX8-105" fmla="*/ 1518399 w 3362570"/>
              <a:gd name="connsiteY8-106" fmla="*/ 405746 h 1501110"/>
              <a:gd name="connsiteX9-107" fmla="*/ 1520793 w 3362570"/>
              <a:gd name="connsiteY9-108" fmla="*/ 423990 h 1501110"/>
              <a:gd name="connsiteX10-109" fmla="*/ 1520793 w 3362570"/>
              <a:gd name="connsiteY10-110" fmla="*/ 453344 h 1501110"/>
              <a:gd name="connsiteX11-111" fmla="*/ 1518893 w 3362570"/>
              <a:gd name="connsiteY11-112" fmla="*/ 465277 h 1501110"/>
              <a:gd name="connsiteX12-113" fmla="*/ 1497066 w 3362570"/>
              <a:gd name="connsiteY12-114" fmla="*/ 602447 h 1501110"/>
              <a:gd name="connsiteX13-115" fmla="*/ 1434544 w 3362570"/>
              <a:gd name="connsiteY13-116" fmla="*/ 781041 h 1501110"/>
              <a:gd name="connsiteX14-117" fmla="*/ 1307037 w 3362570"/>
              <a:gd name="connsiteY14-118" fmla="*/ 1025271 h 1501110"/>
              <a:gd name="connsiteX15-119" fmla="*/ 1154395 w 3362570"/>
              <a:gd name="connsiteY15-120" fmla="*/ 1243782 h 1501110"/>
              <a:gd name="connsiteX16-121" fmla="*/ 1027240 w 3362570"/>
              <a:gd name="connsiteY16-122" fmla="*/ 1371760 h 1501110"/>
              <a:gd name="connsiteX17-123" fmla="*/ 904942 w 3362570"/>
              <a:gd name="connsiteY17-124" fmla="*/ 1448576 h 1501110"/>
              <a:gd name="connsiteX18-125" fmla="*/ 790813 w 3362570"/>
              <a:gd name="connsiteY18-126" fmla="*/ 1479232 h 1501110"/>
              <a:gd name="connsiteX19-127" fmla="*/ 771240 w 3362570"/>
              <a:gd name="connsiteY19-128" fmla="*/ 1481428 h 1501110"/>
              <a:gd name="connsiteX20-129" fmla="*/ 748287 w 3362570"/>
              <a:gd name="connsiteY20-130" fmla="*/ 1481428 h 1501110"/>
              <a:gd name="connsiteX21-131" fmla="*/ 742654 w 3362570"/>
              <a:gd name="connsiteY21-132" fmla="*/ 1480398 h 1501110"/>
              <a:gd name="connsiteX22-133" fmla="*/ 709070 w 3362570"/>
              <a:gd name="connsiteY22-134" fmla="*/ 1476763 h 1501110"/>
              <a:gd name="connsiteX23-135" fmla="*/ 583605 w 3362570"/>
              <a:gd name="connsiteY23-136" fmla="*/ 1433692 h 1501110"/>
              <a:gd name="connsiteX24-137" fmla="*/ 446311 w 3362570"/>
              <a:gd name="connsiteY24-138" fmla="*/ 1331570 h 1501110"/>
              <a:gd name="connsiteX25-139" fmla="*/ 323521 w 3362570"/>
              <a:gd name="connsiteY25-140" fmla="*/ 1191657 h 1501110"/>
              <a:gd name="connsiteX26-141" fmla="*/ 103640 w 3362570"/>
              <a:gd name="connsiteY26-142" fmla="*/ 822946 h 1501110"/>
              <a:gd name="connsiteX27-143" fmla="*/ 23657 w 3362570"/>
              <a:gd name="connsiteY27-144" fmla="*/ 607385 h 1501110"/>
              <a:gd name="connsiteX28-145" fmla="*/ 1056 w 3362570"/>
              <a:gd name="connsiteY28-146" fmla="*/ 460820 h 1501110"/>
              <a:gd name="connsiteX29-147" fmla="*/ 0 w 3362570"/>
              <a:gd name="connsiteY29-148" fmla="*/ 453344 h 1501110"/>
              <a:gd name="connsiteX30-149" fmla="*/ 0 w 3362570"/>
              <a:gd name="connsiteY30-150" fmla="*/ 425293 h 1501110"/>
              <a:gd name="connsiteX31-151" fmla="*/ 1127 w 3362570"/>
              <a:gd name="connsiteY31-152" fmla="*/ 415896 h 1501110"/>
              <a:gd name="connsiteX32-153" fmla="*/ 9083 w 3362570"/>
              <a:gd name="connsiteY32-154" fmla="*/ 348889 h 1501110"/>
              <a:gd name="connsiteX33-155" fmla="*/ 100190 w 3362570"/>
              <a:gd name="connsiteY33-156" fmla="*/ 178662 h 1501110"/>
              <a:gd name="connsiteX34-157" fmla="*/ 216713 w 3362570"/>
              <a:gd name="connsiteY34-158" fmla="*/ 95950 h 1501110"/>
              <a:gd name="connsiteX35-159" fmla="*/ 379847 w 3362570"/>
              <a:gd name="connsiteY35-160" fmla="*/ 38339 h 1501110"/>
              <a:gd name="connsiteX36-161" fmla="*/ 519816 w 3362570"/>
              <a:gd name="connsiteY36-162" fmla="*/ 13854 h 1501110"/>
              <a:gd name="connsiteX37-163" fmla="*/ 632890 w 3362570"/>
              <a:gd name="connsiteY37-164" fmla="*/ 4115 h 1501110"/>
              <a:gd name="connsiteX38-165" fmla="*/ 745118 w 3362570"/>
              <a:gd name="connsiteY38-166" fmla="*/ 685 h 1501110"/>
              <a:gd name="connsiteX39-167" fmla="*/ 750822 w 3362570"/>
              <a:gd name="connsiteY39-168" fmla="*/ 0 h 1501110"/>
              <a:gd name="connsiteX40-169" fmla="*/ 1881142 w 3362570"/>
              <a:gd name="connsiteY40-170" fmla="*/ 1501110 h 1501110"/>
              <a:gd name="connsiteX41-171" fmla="*/ 3362570 w 3362570"/>
              <a:gd name="connsiteY41-172" fmla="*/ 1501110 h 1501110"/>
              <a:gd name="connsiteX42-173" fmla="*/ 1881142 w 3362570"/>
              <a:gd name="connsiteY42-174" fmla="*/ 1501110 h 1501110"/>
              <a:gd name="connsiteX0-175" fmla="*/ 750822 w 1520793"/>
              <a:gd name="connsiteY0-176" fmla="*/ 0 h 1481428"/>
              <a:gd name="connsiteX1-177" fmla="*/ 769972 w 1520793"/>
              <a:gd name="connsiteY1-178" fmla="*/ 0 h 1481428"/>
              <a:gd name="connsiteX2-179" fmla="*/ 778210 w 1520793"/>
              <a:gd name="connsiteY2-180" fmla="*/ 685 h 1481428"/>
              <a:gd name="connsiteX3-181" fmla="*/ 920995 w 1520793"/>
              <a:gd name="connsiteY3-182" fmla="*/ 6172 h 1481428"/>
              <a:gd name="connsiteX4-183" fmla="*/ 1093000 w 1520793"/>
              <a:gd name="connsiteY4-184" fmla="*/ 28119 h 1481428"/>
              <a:gd name="connsiteX5-185" fmla="*/ 1251204 w 1520793"/>
              <a:gd name="connsiteY5-186" fmla="*/ 72699 h 1481428"/>
              <a:gd name="connsiteX6-187" fmla="*/ 1383922 w 1520793"/>
              <a:gd name="connsiteY6-188" fmla="*/ 146702 h 1481428"/>
              <a:gd name="connsiteX7-189" fmla="*/ 1503544 w 1520793"/>
              <a:gd name="connsiteY7-190" fmla="*/ 321112 h 1481428"/>
              <a:gd name="connsiteX8-191" fmla="*/ 1518399 w 1520793"/>
              <a:gd name="connsiteY8-192" fmla="*/ 405746 h 1481428"/>
              <a:gd name="connsiteX9-193" fmla="*/ 1520793 w 1520793"/>
              <a:gd name="connsiteY9-194" fmla="*/ 423990 h 1481428"/>
              <a:gd name="connsiteX10-195" fmla="*/ 1520793 w 1520793"/>
              <a:gd name="connsiteY10-196" fmla="*/ 453344 h 1481428"/>
              <a:gd name="connsiteX11-197" fmla="*/ 1518893 w 1520793"/>
              <a:gd name="connsiteY11-198" fmla="*/ 465277 h 1481428"/>
              <a:gd name="connsiteX12-199" fmla="*/ 1497066 w 1520793"/>
              <a:gd name="connsiteY12-200" fmla="*/ 602447 h 1481428"/>
              <a:gd name="connsiteX13-201" fmla="*/ 1434544 w 1520793"/>
              <a:gd name="connsiteY13-202" fmla="*/ 781041 h 1481428"/>
              <a:gd name="connsiteX14-203" fmla="*/ 1307037 w 1520793"/>
              <a:gd name="connsiteY14-204" fmla="*/ 1025271 h 1481428"/>
              <a:gd name="connsiteX15-205" fmla="*/ 1154395 w 1520793"/>
              <a:gd name="connsiteY15-206" fmla="*/ 1243782 h 1481428"/>
              <a:gd name="connsiteX16-207" fmla="*/ 1027240 w 1520793"/>
              <a:gd name="connsiteY16-208" fmla="*/ 1371760 h 1481428"/>
              <a:gd name="connsiteX17-209" fmla="*/ 904942 w 1520793"/>
              <a:gd name="connsiteY17-210" fmla="*/ 1448576 h 1481428"/>
              <a:gd name="connsiteX18-211" fmla="*/ 790813 w 1520793"/>
              <a:gd name="connsiteY18-212" fmla="*/ 1479232 h 1481428"/>
              <a:gd name="connsiteX19-213" fmla="*/ 771240 w 1520793"/>
              <a:gd name="connsiteY19-214" fmla="*/ 1481428 h 1481428"/>
              <a:gd name="connsiteX20-215" fmla="*/ 748287 w 1520793"/>
              <a:gd name="connsiteY20-216" fmla="*/ 1481428 h 1481428"/>
              <a:gd name="connsiteX21-217" fmla="*/ 742654 w 1520793"/>
              <a:gd name="connsiteY21-218" fmla="*/ 1480398 h 1481428"/>
              <a:gd name="connsiteX22-219" fmla="*/ 709070 w 1520793"/>
              <a:gd name="connsiteY22-220" fmla="*/ 1476763 h 1481428"/>
              <a:gd name="connsiteX23-221" fmla="*/ 583605 w 1520793"/>
              <a:gd name="connsiteY23-222" fmla="*/ 1433692 h 1481428"/>
              <a:gd name="connsiteX24-223" fmla="*/ 446311 w 1520793"/>
              <a:gd name="connsiteY24-224" fmla="*/ 1331570 h 1481428"/>
              <a:gd name="connsiteX25-225" fmla="*/ 323521 w 1520793"/>
              <a:gd name="connsiteY25-226" fmla="*/ 1191657 h 1481428"/>
              <a:gd name="connsiteX26-227" fmla="*/ 103640 w 1520793"/>
              <a:gd name="connsiteY26-228" fmla="*/ 822946 h 1481428"/>
              <a:gd name="connsiteX27-229" fmla="*/ 23657 w 1520793"/>
              <a:gd name="connsiteY27-230" fmla="*/ 607385 h 1481428"/>
              <a:gd name="connsiteX28-231" fmla="*/ 1056 w 1520793"/>
              <a:gd name="connsiteY28-232" fmla="*/ 460820 h 1481428"/>
              <a:gd name="connsiteX29-233" fmla="*/ 0 w 1520793"/>
              <a:gd name="connsiteY29-234" fmla="*/ 453344 h 1481428"/>
              <a:gd name="connsiteX30-235" fmla="*/ 0 w 1520793"/>
              <a:gd name="connsiteY30-236" fmla="*/ 425293 h 1481428"/>
              <a:gd name="connsiteX31-237" fmla="*/ 1127 w 1520793"/>
              <a:gd name="connsiteY31-238" fmla="*/ 415896 h 1481428"/>
              <a:gd name="connsiteX32-239" fmla="*/ 9083 w 1520793"/>
              <a:gd name="connsiteY32-240" fmla="*/ 348889 h 1481428"/>
              <a:gd name="connsiteX33-241" fmla="*/ 100190 w 1520793"/>
              <a:gd name="connsiteY33-242" fmla="*/ 178662 h 1481428"/>
              <a:gd name="connsiteX34-243" fmla="*/ 216713 w 1520793"/>
              <a:gd name="connsiteY34-244" fmla="*/ 95950 h 1481428"/>
              <a:gd name="connsiteX35-245" fmla="*/ 379847 w 1520793"/>
              <a:gd name="connsiteY35-246" fmla="*/ 38339 h 1481428"/>
              <a:gd name="connsiteX36-247" fmla="*/ 519816 w 1520793"/>
              <a:gd name="connsiteY36-248" fmla="*/ 13854 h 1481428"/>
              <a:gd name="connsiteX37-249" fmla="*/ 632890 w 1520793"/>
              <a:gd name="connsiteY37-250" fmla="*/ 4115 h 1481428"/>
              <a:gd name="connsiteX38-251" fmla="*/ 745118 w 1520793"/>
              <a:gd name="connsiteY38-252" fmla="*/ 685 h 1481428"/>
              <a:gd name="connsiteX39-253" fmla="*/ 750822 w 1520793"/>
              <a:gd name="connsiteY39-254" fmla="*/ 0 h 14814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Lst>
            <a:rect l="l" t="t" r="r" b="b"/>
            <a:pathLst>
              <a:path w="1520793" h="1481428">
                <a:moveTo>
                  <a:pt x="750822" y="0"/>
                </a:moveTo>
                <a:lnTo>
                  <a:pt x="769972" y="0"/>
                </a:lnTo>
                <a:cubicBezTo>
                  <a:pt x="772718" y="205"/>
                  <a:pt x="775464" y="617"/>
                  <a:pt x="778210" y="685"/>
                </a:cubicBezTo>
                <a:cubicBezTo>
                  <a:pt x="825805" y="1166"/>
                  <a:pt x="873471" y="2743"/>
                  <a:pt x="920995" y="6172"/>
                </a:cubicBezTo>
                <a:cubicBezTo>
                  <a:pt x="978729" y="10424"/>
                  <a:pt x="1036182" y="17215"/>
                  <a:pt x="1093000" y="28119"/>
                </a:cubicBezTo>
                <a:cubicBezTo>
                  <a:pt x="1147002" y="38544"/>
                  <a:pt x="1199949" y="52535"/>
                  <a:pt x="1251204" y="72699"/>
                </a:cubicBezTo>
                <a:cubicBezTo>
                  <a:pt x="1298729" y="91423"/>
                  <a:pt x="1343579" y="114948"/>
                  <a:pt x="1383922" y="146702"/>
                </a:cubicBezTo>
                <a:cubicBezTo>
                  <a:pt x="1441867" y="192380"/>
                  <a:pt x="1482703" y="249853"/>
                  <a:pt x="1503544" y="321112"/>
                </a:cubicBezTo>
                <a:cubicBezTo>
                  <a:pt x="1511640" y="348752"/>
                  <a:pt x="1516428" y="377010"/>
                  <a:pt x="1518399" y="405746"/>
                </a:cubicBezTo>
                <a:cubicBezTo>
                  <a:pt x="1518822" y="411851"/>
                  <a:pt x="1519948" y="417885"/>
                  <a:pt x="1520793" y="423990"/>
                </a:cubicBezTo>
                <a:lnTo>
                  <a:pt x="1520793" y="453344"/>
                </a:lnTo>
                <a:cubicBezTo>
                  <a:pt x="1520160" y="457322"/>
                  <a:pt x="1519103" y="461231"/>
                  <a:pt x="1518893" y="465277"/>
                </a:cubicBezTo>
                <a:cubicBezTo>
                  <a:pt x="1516428" y="511709"/>
                  <a:pt x="1508543" y="557387"/>
                  <a:pt x="1497066" y="602447"/>
                </a:cubicBezTo>
                <a:cubicBezTo>
                  <a:pt x="1481436" y="663762"/>
                  <a:pt x="1459821" y="723087"/>
                  <a:pt x="1434544" y="781041"/>
                </a:cubicBezTo>
                <a:cubicBezTo>
                  <a:pt x="1397863" y="865469"/>
                  <a:pt x="1354422" y="946399"/>
                  <a:pt x="1307037" y="1025271"/>
                </a:cubicBezTo>
                <a:cubicBezTo>
                  <a:pt x="1261132" y="1101606"/>
                  <a:pt x="1211425" y="1175266"/>
                  <a:pt x="1154395" y="1243782"/>
                </a:cubicBezTo>
                <a:cubicBezTo>
                  <a:pt x="1115742" y="1290145"/>
                  <a:pt x="1074131" y="1333628"/>
                  <a:pt x="1027240" y="1371760"/>
                </a:cubicBezTo>
                <a:cubicBezTo>
                  <a:pt x="989642" y="1402418"/>
                  <a:pt x="949369" y="1428891"/>
                  <a:pt x="904942" y="1448576"/>
                </a:cubicBezTo>
                <a:cubicBezTo>
                  <a:pt x="868472" y="1464693"/>
                  <a:pt x="830592" y="1475460"/>
                  <a:pt x="790813" y="1479232"/>
                </a:cubicBezTo>
                <a:cubicBezTo>
                  <a:pt x="784265" y="1479850"/>
                  <a:pt x="777787" y="1480673"/>
                  <a:pt x="771240" y="1481428"/>
                </a:cubicBezTo>
                <a:lnTo>
                  <a:pt x="748287" y="1481428"/>
                </a:lnTo>
                <a:cubicBezTo>
                  <a:pt x="746385" y="1481084"/>
                  <a:pt x="744555" y="1480536"/>
                  <a:pt x="742654" y="1480398"/>
                </a:cubicBezTo>
                <a:cubicBezTo>
                  <a:pt x="731460" y="1479165"/>
                  <a:pt x="720194" y="1478478"/>
                  <a:pt x="709070" y="1476763"/>
                </a:cubicBezTo>
                <a:cubicBezTo>
                  <a:pt x="664643" y="1470111"/>
                  <a:pt x="623103" y="1454885"/>
                  <a:pt x="583605" y="1433692"/>
                </a:cubicBezTo>
                <a:cubicBezTo>
                  <a:pt x="532841" y="1406464"/>
                  <a:pt x="487921" y="1371212"/>
                  <a:pt x="446311" y="1331570"/>
                </a:cubicBezTo>
                <a:cubicBezTo>
                  <a:pt x="401180" y="1288636"/>
                  <a:pt x="360695" y="1241519"/>
                  <a:pt x="323521" y="1191657"/>
                </a:cubicBezTo>
                <a:cubicBezTo>
                  <a:pt x="237484" y="1076367"/>
                  <a:pt x="165175" y="952846"/>
                  <a:pt x="103640" y="822946"/>
                </a:cubicBezTo>
                <a:cubicBezTo>
                  <a:pt x="70689" y="753402"/>
                  <a:pt x="42878" y="681937"/>
                  <a:pt x="23657" y="607385"/>
                </a:cubicBezTo>
                <a:cubicBezTo>
                  <a:pt x="11195" y="559307"/>
                  <a:pt x="1902" y="510681"/>
                  <a:pt x="1056" y="460820"/>
                </a:cubicBezTo>
                <a:cubicBezTo>
                  <a:pt x="986" y="458282"/>
                  <a:pt x="352" y="455813"/>
                  <a:pt x="0" y="453344"/>
                </a:cubicBezTo>
                <a:lnTo>
                  <a:pt x="0" y="425293"/>
                </a:lnTo>
                <a:cubicBezTo>
                  <a:pt x="423" y="422138"/>
                  <a:pt x="1127" y="419052"/>
                  <a:pt x="1127" y="415896"/>
                </a:cubicBezTo>
                <a:cubicBezTo>
                  <a:pt x="1197" y="393264"/>
                  <a:pt x="4366" y="370974"/>
                  <a:pt x="9083" y="348889"/>
                </a:cubicBezTo>
                <a:cubicBezTo>
                  <a:pt x="22953" y="283323"/>
                  <a:pt x="53017" y="226398"/>
                  <a:pt x="100190" y="178662"/>
                </a:cubicBezTo>
                <a:cubicBezTo>
                  <a:pt x="134197" y="144302"/>
                  <a:pt x="173694" y="117623"/>
                  <a:pt x="216713" y="95950"/>
                </a:cubicBezTo>
                <a:cubicBezTo>
                  <a:pt x="268674" y="69819"/>
                  <a:pt x="323450" y="51849"/>
                  <a:pt x="379847" y="38339"/>
                </a:cubicBezTo>
                <a:cubicBezTo>
                  <a:pt x="426033" y="27365"/>
                  <a:pt x="472713" y="19546"/>
                  <a:pt x="519816" y="13854"/>
                </a:cubicBezTo>
                <a:cubicBezTo>
                  <a:pt x="557413" y="9259"/>
                  <a:pt x="595151" y="5761"/>
                  <a:pt x="632890" y="4115"/>
                </a:cubicBezTo>
                <a:cubicBezTo>
                  <a:pt x="670346" y="2400"/>
                  <a:pt x="707732" y="1782"/>
                  <a:pt x="745118" y="685"/>
                </a:cubicBezTo>
                <a:cubicBezTo>
                  <a:pt x="747019" y="617"/>
                  <a:pt x="748921" y="205"/>
                  <a:pt x="750822" y="0"/>
                </a:cubicBezTo>
                <a:close/>
              </a:path>
            </a:pathLst>
          </a:custGeom>
          <a:blipFill rotWithShape="1">
            <a:blip r:embed="rId6" cstate="screen">
              <a:extLst>
                <a:ext uri="{28A0092B-C50C-407E-A947-70E740481C1C}">
                  <a14:useLocalDpi xmlns:a14="http://schemas.microsoft.com/office/drawing/2010/main"/>
                </a:ext>
              </a:extLst>
            </a:blip>
            <a:stretch>
              <a:fillRect/>
            </a:stretch>
          </a:blipFill>
          <a:effectLst>
            <a:outerShdw blurRad="444500" dist="76200" dir="2700000" algn="tl" rotWithShape="0">
              <a:prstClr val="black">
                <a:alpha val="40000"/>
              </a:prstClr>
            </a:outerShdw>
          </a:effectLst>
        </p:spPr>
      </p:pic>
      <p:sp>
        <p:nvSpPr>
          <p:cNvPr id="14" name="Rectangle: Rounded Corners 67"/>
          <p:cNvSpPr/>
          <p:nvPr/>
        </p:nvSpPr>
        <p:spPr>
          <a:xfrm>
            <a:off x="1898834" y="5434594"/>
            <a:ext cx="1151134" cy="322230"/>
          </a:xfrm>
          <a:prstGeom prst="roundRect">
            <a:avLst>
              <a:gd name="adj" fmla="val 21919"/>
            </a:avLst>
          </a:prstGeom>
          <a:gradFill>
            <a:gsLst>
              <a:gs pos="1000">
                <a:srgbClr val="FE8C67"/>
              </a:gs>
              <a:gs pos="100000">
                <a:srgbClr val="EC354A"/>
              </a:gs>
            </a:gsLst>
            <a:path path="circle">
              <a:fillToRect l="100000" t="100000"/>
            </a:path>
          </a:gradFill>
          <a:ln>
            <a:noFill/>
          </a:ln>
          <a:effectLst>
            <a:outerShdw blurRad="228600" dist="165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mn-ea"/>
                <a:sym typeface="+mn-lt"/>
              </a:rPr>
              <a:t>01</a:t>
            </a:r>
            <a:endParaRPr lang="id-ID" dirty="0">
              <a:cs typeface="+mn-ea"/>
              <a:sym typeface="+mn-lt"/>
            </a:endParaRPr>
          </a:p>
        </p:txBody>
      </p:sp>
      <p:sp>
        <p:nvSpPr>
          <p:cNvPr id="15" name="Rectangle: Rounded Corners 67"/>
          <p:cNvSpPr/>
          <p:nvPr/>
        </p:nvSpPr>
        <p:spPr>
          <a:xfrm>
            <a:off x="5563975" y="5427340"/>
            <a:ext cx="1151134" cy="322230"/>
          </a:xfrm>
          <a:prstGeom prst="roundRect">
            <a:avLst>
              <a:gd name="adj" fmla="val 21919"/>
            </a:avLst>
          </a:prstGeom>
          <a:gradFill>
            <a:gsLst>
              <a:gs pos="1000">
                <a:srgbClr val="FE8C67"/>
              </a:gs>
              <a:gs pos="100000">
                <a:srgbClr val="EC354A"/>
              </a:gs>
            </a:gsLst>
            <a:path path="circle">
              <a:fillToRect l="100000" t="100000"/>
            </a:path>
          </a:gradFill>
          <a:ln>
            <a:noFill/>
          </a:ln>
          <a:effectLst>
            <a:outerShdw blurRad="228600" dist="165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mn-ea"/>
                <a:sym typeface="+mn-lt"/>
              </a:rPr>
              <a:t>02</a:t>
            </a:r>
            <a:endParaRPr lang="id-ID" dirty="0">
              <a:cs typeface="+mn-ea"/>
              <a:sym typeface="+mn-lt"/>
            </a:endParaRPr>
          </a:p>
        </p:txBody>
      </p:sp>
      <p:sp>
        <p:nvSpPr>
          <p:cNvPr id="16" name="Rectangle: Rounded Corners 67"/>
          <p:cNvSpPr/>
          <p:nvPr/>
        </p:nvSpPr>
        <p:spPr>
          <a:xfrm>
            <a:off x="9130092" y="5434596"/>
            <a:ext cx="1151134" cy="322230"/>
          </a:xfrm>
          <a:prstGeom prst="roundRect">
            <a:avLst>
              <a:gd name="adj" fmla="val 21919"/>
            </a:avLst>
          </a:prstGeom>
          <a:gradFill>
            <a:gsLst>
              <a:gs pos="1000">
                <a:srgbClr val="FE8C67"/>
              </a:gs>
              <a:gs pos="100000">
                <a:srgbClr val="EC354A"/>
              </a:gs>
            </a:gsLst>
            <a:path path="circle">
              <a:fillToRect l="100000" t="100000"/>
            </a:path>
          </a:gradFill>
          <a:ln>
            <a:noFill/>
          </a:ln>
          <a:effectLst>
            <a:outerShdw blurRad="228600" dist="165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mn-ea"/>
                <a:sym typeface="+mn-lt"/>
              </a:rPr>
              <a:t>03</a:t>
            </a:r>
            <a:endParaRPr lang="id-ID" dirty="0">
              <a:cs typeface="+mn-ea"/>
              <a:sym typeface="+mn-lt"/>
            </a:endParaRPr>
          </a:p>
        </p:txBody>
      </p:sp>
      <p:grpSp>
        <p:nvGrpSpPr>
          <p:cNvPr id="48" name="组合 7"/>
          <p:cNvGrpSpPr/>
          <p:nvPr/>
        </p:nvGrpSpPr>
        <p:grpSpPr>
          <a:xfrm>
            <a:off x="1060384" y="3804875"/>
            <a:ext cx="2686686" cy="961755"/>
            <a:chOff x="3624780" y="2397734"/>
            <a:chExt cx="1530593" cy="961754"/>
          </a:xfrm>
        </p:grpSpPr>
        <p:sp>
          <p:nvSpPr>
            <p:cNvPr id="49" name="文本框 48"/>
            <p:cNvSpPr txBox="1"/>
            <p:nvPr/>
          </p:nvSpPr>
          <p:spPr>
            <a:xfrm>
              <a:off x="3889948" y="2397734"/>
              <a:ext cx="1265425" cy="39878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50" name="文本框 49"/>
            <p:cNvSpPr txBox="1"/>
            <p:nvPr/>
          </p:nvSpPr>
          <p:spPr>
            <a:xfrm>
              <a:off x="3624780" y="2796514"/>
              <a:ext cx="153059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21" name="组合 7"/>
          <p:cNvGrpSpPr/>
          <p:nvPr/>
        </p:nvGrpSpPr>
        <p:grpSpPr>
          <a:xfrm>
            <a:off x="4707189" y="3804875"/>
            <a:ext cx="2686686" cy="961755"/>
            <a:chOff x="3624780" y="2397734"/>
            <a:chExt cx="1530593" cy="961754"/>
          </a:xfrm>
        </p:grpSpPr>
        <p:sp>
          <p:nvSpPr>
            <p:cNvPr id="22" name="文本框 21"/>
            <p:cNvSpPr txBox="1"/>
            <p:nvPr/>
          </p:nvSpPr>
          <p:spPr>
            <a:xfrm>
              <a:off x="3889948" y="2397734"/>
              <a:ext cx="1265425" cy="39878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23" name="文本框 22"/>
            <p:cNvSpPr txBox="1"/>
            <p:nvPr/>
          </p:nvSpPr>
          <p:spPr>
            <a:xfrm>
              <a:off x="3624780" y="2796514"/>
              <a:ext cx="153059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grpSp>
        <p:nvGrpSpPr>
          <p:cNvPr id="24" name="组合 7"/>
          <p:cNvGrpSpPr/>
          <p:nvPr/>
        </p:nvGrpSpPr>
        <p:grpSpPr>
          <a:xfrm>
            <a:off x="8262554" y="3804875"/>
            <a:ext cx="2686686" cy="961755"/>
            <a:chOff x="3624780" y="2397734"/>
            <a:chExt cx="1530593" cy="961754"/>
          </a:xfrm>
        </p:grpSpPr>
        <p:sp>
          <p:nvSpPr>
            <p:cNvPr id="25" name="文本框 24"/>
            <p:cNvSpPr txBox="1"/>
            <p:nvPr/>
          </p:nvSpPr>
          <p:spPr>
            <a:xfrm>
              <a:off x="3889948" y="2397734"/>
              <a:ext cx="1265425" cy="398780"/>
            </a:xfrm>
            <a:prstGeom prst="rect">
              <a:avLst/>
            </a:prstGeom>
            <a:noFill/>
          </p:spPr>
          <p:txBody>
            <a:bodyPr wrap="square" rtlCol="0">
              <a:spAutoFit/>
              <a:scene3d>
                <a:camera prst="orthographicFront"/>
                <a:lightRig rig="threePt" dir="t"/>
              </a:scene3d>
              <a:sp3d contourW="12700"/>
            </a:bodyPr>
            <a:lstStyle/>
            <a:p>
              <a:r>
                <a:rPr lang="en-US" altLang="zh-CN" sz="2000" b="1" dirty="0">
                  <a:gradFill>
                    <a:gsLst>
                      <a:gs pos="1000">
                        <a:srgbClr val="FE8C67"/>
                      </a:gs>
                      <a:gs pos="100000">
                        <a:srgbClr val="EC354A"/>
                      </a:gs>
                    </a:gsLst>
                    <a:path path="circle"/>
                  </a:gradFill>
                  <a:cs typeface="+mn-ea"/>
                  <a:sym typeface="+mn-lt"/>
                </a:rPr>
                <a:t>Add title text</a:t>
              </a:r>
              <a:endParaRPr lang="zh-CN" altLang="en-US" sz="2000" b="1" dirty="0">
                <a:gradFill>
                  <a:gsLst>
                    <a:gs pos="1000">
                      <a:srgbClr val="FE8C67"/>
                    </a:gs>
                    <a:gs pos="100000">
                      <a:srgbClr val="EC354A"/>
                    </a:gs>
                  </a:gsLst>
                  <a:path path="circle"/>
                </a:gradFill>
                <a:cs typeface="+mn-ea"/>
                <a:sym typeface="+mn-lt"/>
              </a:endParaRPr>
            </a:p>
          </p:txBody>
        </p:sp>
        <p:sp>
          <p:nvSpPr>
            <p:cNvPr id="26" name="文本框 25"/>
            <p:cNvSpPr txBox="1"/>
            <p:nvPr/>
          </p:nvSpPr>
          <p:spPr>
            <a:xfrm>
              <a:off x="3624780" y="2796514"/>
              <a:ext cx="1530592" cy="562974"/>
            </a:xfrm>
            <a:prstGeom prst="rect">
              <a:avLst/>
            </a:prstGeom>
            <a:noFill/>
          </p:spPr>
          <p:txBody>
            <a:bodyPr wrap="square" rtlCol="0">
              <a:spAutoFit/>
              <a:scene3d>
                <a:camera prst="orthographicFront"/>
                <a:lightRig rig="threePt" dir="t"/>
              </a:scene3d>
              <a:sp3d contourW="12700"/>
            </a:bodyPr>
            <a:lstStyle/>
            <a:p>
              <a:pPr algn="ctr">
                <a:lnSpc>
                  <a:spcPct val="114000"/>
                </a:lnSpc>
              </a:pPr>
              <a:r>
                <a:rPr lang="en-US" altLang="zh-CN" sz="1400" dirty="0">
                  <a:solidFill>
                    <a:prstClr val="white">
                      <a:lumMod val="50000"/>
                    </a:prstClr>
                  </a:solidFill>
                  <a:cs typeface="+mn-ea"/>
                  <a:sym typeface="+mn-lt"/>
                </a:rPr>
                <a:t>Click here to add content, content to match the title. </a:t>
              </a:r>
              <a:endParaRPr lang="en-US" altLang="zh-CN" sz="1400" dirty="0">
                <a:solidFill>
                  <a:schemeClr val="tx1">
                    <a:lumMod val="75000"/>
                    <a:lumOff val="25000"/>
                  </a:schemeClr>
                </a:solidFill>
                <a:cs typeface="+mn-ea"/>
                <a:sym typeface="+mn-lt"/>
              </a:endParaRPr>
            </a:p>
          </p:txBody>
        </p:sp>
      </p:grpSp>
      <p:sp>
        <p:nvSpPr>
          <p:cNvPr id="3" name="TextBox 9">
            <a:extLst>
              <a:ext uri="{FF2B5EF4-FFF2-40B4-BE49-F238E27FC236}">
                <a16:creationId xmlns:a16="http://schemas.microsoft.com/office/drawing/2014/main" id="{442335F0-E8F5-AC45-2E85-144F7E2C2867}"/>
              </a:ext>
            </a:extLst>
          </p:cNvPr>
          <p:cNvSpPr txBox="1"/>
          <p:nvPr/>
        </p:nvSpPr>
        <p:spPr>
          <a:xfrm>
            <a:off x="448316" y="6626839"/>
            <a:ext cx="1224136" cy="118430"/>
          </a:xfrm>
          <a:prstGeom prst="rect">
            <a:avLst/>
          </a:prstGeom>
          <a:noFill/>
        </p:spPr>
        <p:txBody>
          <a:bodyPr wrap="square" rtlCol="0">
            <a:spAutoFit/>
          </a:bodyPr>
          <a:lstStyle/>
          <a:p>
            <a:pPr>
              <a:lnSpc>
                <a:spcPct val="200000"/>
              </a:lnSpc>
            </a:pPr>
            <a:r>
              <a:rPr lang="en-US" altLang="zh-CN" sz="100" dirty="0">
                <a:solidFill>
                  <a:srgbClr val="FFFFFF"/>
                </a:solidFill>
                <a:latin typeface="微软雅黑" panose="020B0503020204020204" pitchFamily="34" charset="-122"/>
              </a:rPr>
              <a:t>PPT</a:t>
            </a:r>
            <a:r>
              <a:rPr lang="zh-CN" altLang="en-US" sz="100" dirty="0">
                <a:solidFill>
                  <a:srgbClr val="FFFFFF"/>
                </a:solidFill>
                <a:latin typeface="微软雅黑" panose="020B0503020204020204" pitchFamily="34" charset="-122"/>
              </a:rPr>
              <a:t>下载 </a:t>
            </a:r>
            <a:r>
              <a:rPr lang="en-US" altLang="zh-CN" sz="100" dirty="0">
                <a:solidFill>
                  <a:srgbClr val="FFFFFF"/>
                </a:solidFill>
                <a:latin typeface="微软雅黑" panose="020B0503020204020204" pitchFamily="34" charset="-122"/>
              </a:rPr>
              <a:t>http://www.1ppt.com/xiazai/</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anim calcmode="lin" valueType="num">
                                      <p:cBhvr>
                                        <p:cTn id="13" dur="500" fill="hold"/>
                                        <p:tgtEl>
                                          <p:spTgt spid="7"/>
                                        </p:tgtEl>
                                        <p:attrNameLst>
                                          <p:attrName>ppt_x</p:attrName>
                                        </p:attrNameLst>
                                      </p:cBhvr>
                                      <p:tavLst>
                                        <p:tav tm="0">
                                          <p:val>
                                            <p:strVal val="#ppt_x"/>
                                          </p:val>
                                        </p:tav>
                                        <p:tav tm="100000">
                                          <p:val>
                                            <p:strVal val="#ppt_x"/>
                                          </p:val>
                                        </p:tav>
                                      </p:tavLst>
                                    </p:anim>
                                    <p:anim calcmode="lin" valueType="num">
                                      <p:cBhvr>
                                        <p:cTn id="14" dur="500" fill="hold"/>
                                        <p:tgtEl>
                                          <p:spTgt spid="7"/>
                                        </p:tgtEl>
                                        <p:attrNameLst>
                                          <p:attrName>ppt_y</p:attrName>
                                        </p:attrNameLst>
                                      </p:cBhvr>
                                      <p:tavLst>
                                        <p:tav tm="0">
                                          <p:val>
                                            <p:strVal val="#ppt_y+.1"/>
                                          </p:val>
                                        </p:tav>
                                        <p:tav tm="100000">
                                          <p:val>
                                            <p:strVal val="#ppt_y"/>
                                          </p:val>
                                        </p:tav>
                                      </p:tavLst>
                                    </p:anim>
                                  </p:childTnLst>
                                </p:cTn>
                              </p:par>
                              <p:par>
                                <p:cTn id="15" presetID="53" presetClass="entr" presetSubtype="16" fill="hold" grpId="0" nodeType="withEffect">
                                  <p:stCondLst>
                                    <p:cond delay="125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125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childTnLst>
                                </p:cTn>
                              </p:par>
                              <p:par>
                                <p:cTn id="25" presetID="53" presetClass="entr" presetSubtype="16" fill="hold" grpId="0" nodeType="withEffect">
                                  <p:stCondLst>
                                    <p:cond delay="125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childTnLst>
                          </p:cTn>
                        </p:par>
                        <p:par>
                          <p:cTn id="30" fill="hold">
                            <p:stCondLst>
                              <p:cond delay="750"/>
                            </p:stCondLst>
                            <p:childTnLst>
                              <p:par>
                                <p:cTn id="31" presetID="12" presetClass="entr" presetSubtype="8" fill="hold" nodeType="afterEffect">
                                  <p:stCondLst>
                                    <p:cond delay="0"/>
                                  </p:stCondLst>
                                  <p:childTnLst>
                                    <p:set>
                                      <p:cBhvr>
                                        <p:cTn id="32" dur="1" fill="hold">
                                          <p:stCondLst>
                                            <p:cond delay="0"/>
                                          </p:stCondLst>
                                        </p:cTn>
                                        <p:tgtEl>
                                          <p:spTgt spid="48"/>
                                        </p:tgtEl>
                                        <p:attrNameLst>
                                          <p:attrName>style.visibility</p:attrName>
                                        </p:attrNameLst>
                                      </p:cBhvr>
                                      <p:to>
                                        <p:strVal val="visible"/>
                                      </p:to>
                                    </p:set>
                                    <p:anim calcmode="lin" valueType="num">
                                      <p:cBhvr additive="base">
                                        <p:cTn id="33" dur="500"/>
                                        <p:tgtEl>
                                          <p:spTgt spid="48"/>
                                        </p:tgtEl>
                                        <p:attrNameLst>
                                          <p:attrName>ppt_x</p:attrName>
                                        </p:attrNameLst>
                                      </p:cBhvr>
                                      <p:tavLst>
                                        <p:tav tm="0">
                                          <p:val>
                                            <p:strVal val="#ppt_x-#ppt_w*1.125000"/>
                                          </p:val>
                                        </p:tav>
                                        <p:tav tm="100000">
                                          <p:val>
                                            <p:strVal val="#ppt_x"/>
                                          </p:val>
                                        </p:tav>
                                      </p:tavLst>
                                    </p:anim>
                                    <p:animEffect transition="in" filter="wipe(right)">
                                      <p:cBhvr>
                                        <p:cTn id="34" dur="500"/>
                                        <p:tgtEl>
                                          <p:spTgt spid="48"/>
                                        </p:tgtEl>
                                      </p:cBhvr>
                                    </p:animEffect>
                                  </p:childTnLst>
                                </p:cTn>
                              </p:par>
                            </p:childTnLst>
                          </p:cTn>
                        </p:par>
                        <p:par>
                          <p:cTn id="35" fill="hold">
                            <p:stCondLst>
                              <p:cond delay="1250"/>
                            </p:stCondLst>
                            <p:childTnLst>
                              <p:par>
                                <p:cTn id="36" presetID="12" presetClass="entr" presetSubtype="8"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p:tgtEl>
                                          <p:spTgt spid="21"/>
                                        </p:tgtEl>
                                        <p:attrNameLst>
                                          <p:attrName>ppt_x</p:attrName>
                                        </p:attrNameLst>
                                      </p:cBhvr>
                                      <p:tavLst>
                                        <p:tav tm="0">
                                          <p:val>
                                            <p:strVal val="#ppt_x-#ppt_w*1.125000"/>
                                          </p:val>
                                        </p:tav>
                                        <p:tav tm="100000">
                                          <p:val>
                                            <p:strVal val="#ppt_x"/>
                                          </p:val>
                                        </p:tav>
                                      </p:tavLst>
                                    </p:anim>
                                    <p:animEffect transition="in" filter="wipe(right)">
                                      <p:cBhvr>
                                        <p:cTn id="39" dur="500"/>
                                        <p:tgtEl>
                                          <p:spTgt spid="21"/>
                                        </p:tgtEl>
                                      </p:cBhvr>
                                    </p:animEffect>
                                  </p:childTnLst>
                                </p:cTn>
                              </p:par>
                            </p:childTnLst>
                          </p:cTn>
                        </p:par>
                        <p:par>
                          <p:cTn id="40" fill="hold">
                            <p:stCondLst>
                              <p:cond delay="1750"/>
                            </p:stCondLst>
                            <p:childTnLst>
                              <p:par>
                                <p:cTn id="41" presetID="12" presetClass="entr" presetSubtype="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p:tgtEl>
                                          <p:spTgt spid="24"/>
                                        </p:tgtEl>
                                        <p:attrNameLst>
                                          <p:attrName>ppt_x</p:attrName>
                                        </p:attrNameLst>
                                      </p:cBhvr>
                                      <p:tavLst>
                                        <p:tav tm="0">
                                          <p:val>
                                            <p:strVal val="#ppt_x-#ppt_w*1.125000"/>
                                          </p:val>
                                        </p:tav>
                                        <p:tav tm="100000">
                                          <p:val>
                                            <p:strVal val="#ppt_x"/>
                                          </p:val>
                                        </p:tav>
                                      </p:tavLst>
                                    </p:anim>
                                    <p:animEffect transition="in" filter="wipe(right)">
                                      <p:cBhvr>
                                        <p:cTn id="44" dur="500"/>
                                        <p:tgtEl>
                                          <p:spTgt spid="24"/>
                                        </p:tgtEl>
                                      </p:cBhvr>
                                    </p:animEffect>
                                  </p:childTnLst>
                                </p:cTn>
                              </p:par>
                              <p:par>
                                <p:cTn id="45" presetID="42" presetClass="entr" presetSubtype="0" fill="hold" nodeType="withEffect">
                                  <p:stCondLst>
                                    <p:cond delay="50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anim calcmode="lin" valueType="num">
                                      <p:cBhvr>
                                        <p:cTn id="48" dur="500" fill="hold"/>
                                        <p:tgtEl>
                                          <p:spTgt spid="27"/>
                                        </p:tgtEl>
                                        <p:attrNameLst>
                                          <p:attrName>ppt_x</p:attrName>
                                        </p:attrNameLst>
                                      </p:cBhvr>
                                      <p:tavLst>
                                        <p:tav tm="0">
                                          <p:val>
                                            <p:strVal val="#ppt_x"/>
                                          </p:val>
                                        </p:tav>
                                        <p:tav tm="100000">
                                          <p:val>
                                            <p:strVal val="#ppt_x"/>
                                          </p:val>
                                        </p:tav>
                                      </p:tavLst>
                                    </p:anim>
                                    <p:anim calcmode="lin" valueType="num">
                                      <p:cBhvr>
                                        <p:cTn id="49"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5" grpId="0" bldLvl="0" animBg="1"/>
      <p:bldP spid="1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646068" y="2353943"/>
            <a:ext cx="4812265" cy="2150114"/>
            <a:chOff x="8482693" y="1838561"/>
            <a:chExt cx="9467554" cy="4230091"/>
          </a:xfrm>
        </p:grpSpPr>
        <p:sp>
          <p:nvSpPr>
            <p:cNvPr id="36" name="Rounded Rectangle"/>
            <p:cNvSpPr/>
            <p:nvPr/>
          </p:nvSpPr>
          <p:spPr>
            <a:xfrm>
              <a:off x="8549418" y="2598555"/>
              <a:ext cx="9400829" cy="277806"/>
            </a:xfrm>
            <a:prstGeom prst="roundRect">
              <a:avLst>
                <a:gd name="adj" fmla="val 50000"/>
              </a:avLst>
            </a:prstGeom>
            <a:solidFill>
              <a:srgbClr val="D9DDE0"/>
            </a:solidFill>
            <a:ln w="12700">
              <a:miter lim="400000"/>
            </a:ln>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37" name="Rounded Rectangle"/>
            <p:cNvSpPr/>
            <p:nvPr/>
          </p:nvSpPr>
          <p:spPr>
            <a:xfrm>
              <a:off x="8549418" y="2598555"/>
              <a:ext cx="2829597" cy="277806"/>
            </a:xfrm>
            <a:prstGeom prst="roundRect">
              <a:avLst>
                <a:gd name="adj" fmla="val 50000"/>
              </a:avLst>
            </a:prstGeom>
            <a:gradFill>
              <a:gsLst>
                <a:gs pos="1000">
                  <a:srgbClr val="FE8C67"/>
                </a:gs>
                <a:gs pos="100000">
                  <a:srgbClr val="EC354A"/>
                </a:gs>
              </a:gsLst>
              <a:path path="circle"/>
            </a:gradFill>
            <a:ln w="12700">
              <a:miter lim="400000"/>
            </a:ln>
            <a:effectLst>
              <a:outerShdw blurRad="279400" dist="112866" dir="5466904" rotWithShape="0">
                <a:srgbClr val="4983D0">
                  <a:alpha val="61050"/>
                </a:srgbClr>
              </a:outerShdw>
            </a:effectLst>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38" name="Project Name New York"/>
            <p:cNvSpPr txBox="1"/>
            <p:nvPr/>
          </p:nvSpPr>
          <p:spPr>
            <a:xfrm>
              <a:off x="8482693" y="1838561"/>
              <a:ext cx="5885706" cy="639462"/>
            </a:xfrm>
            <a:prstGeom prst="rect">
              <a:avLst/>
            </a:prstGeom>
            <a:ln w="12700">
              <a:miter lim="400000"/>
            </a:ln>
          </p:spPr>
          <p:txBody>
            <a:bodyPr lIns="50800" tIns="50800" rIns="50800" bIns="50800">
              <a:normAutofit/>
            </a:bodyPr>
            <a:lstStyle>
              <a:lvl1pPr>
                <a:lnSpc>
                  <a:spcPct val="100000"/>
                </a:lnSpc>
                <a:defRPr baseline="0">
                  <a:solidFill>
                    <a:srgbClr val="475D84"/>
                  </a:solidFill>
                </a:defRPr>
              </a:lvl1pPr>
            </a:lstStyle>
            <a:p>
              <a:r>
                <a:rPr sz="1200">
                  <a:cs typeface="+mn-ea"/>
                  <a:sym typeface="+mn-lt"/>
                </a:rPr>
                <a:t>Project Name New York</a:t>
              </a:r>
            </a:p>
          </p:txBody>
        </p:sp>
        <p:sp>
          <p:nvSpPr>
            <p:cNvPr id="39" name="35%"/>
            <p:cNvSpPr txBox="1"/>
            <p:nvPr/>
          </p:nvSpPr>
          <p:spPr>
            <a:xfrm>
              <a:off x="16205024" y="1838561"/>
              <a:ext cx="1739126" cy="639462"/>
            </a:xfrm>
            <a:prstGeom prst="rect">
              <a:avLst/>
            </a:prstGeom>
            <a:ln w="12700">
              <a:miter lim="400000"/>
            </a:ln>
          </p:spPr>
          <p:txBody>
            <a:bodyPr lIns="50800" tIns="50800" rIns="50800" bIns="50800">
              <a:noAutofit/>
            </a:bodyPr>
            <a:lstStyle>
              <a:lvl1pPr algn="r">
                <a:lnSpc>
                  <a:spcPct val="100000"/>
                </a:lnSpc>
                <a:defRPr b="1" baseline="0">
                  <a:solidFill>
                    <a:srgbClr val="475D84"/>
                  </a:solidFill>
                </a:defRPr>
              </a:lvl1pPr>
            </a:lstStyle>
            <a:p>
              <a:r>
                <a:rPr sz="1200">
                  <a:cs typeface="+mn-ea"/>
                  <a:sym typeface="+mn-lt"/>
                </a:rPr>
                <a:t>35%</a:t>
              </a:r>
            </a:p>
          </p:txBody>
        </p:sp>
        <p:sp>
          <p:nvSpPr>
            <p:cNvPr id="40" name="Rounded Rectangle"/>
            <p:cNvSpPr/>
            <p:nvPr/>
          </p:nvSpPr>
          <p:spPr>
            <a:xfrm>
              <a:off x="8549418" y="4194700"/>
              <a:ext cx="9400829" cy="277806"/>
            </a:xfrm>
            <a:prstGeom prst="roundRect">
              <a:avLst>
                <a:gd name="adj" fmla="val 50000"/>
              </a:avLst>
            </a:prstGeom>
            <a:solidFill>
              <a:srgbClr val="D9DDE0"/>
            </a:solidFill>
            <a:ln w="12700">
              <a:miter lim="400000"/>
            </a:ln>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41" name="Rounded Rectangle"/>
            <p:cNvSpPr/>
            <p:nvPr/>
          </p:nvSpPr>
          <p:spPr>
            <a:xfrm>
              <a:off x="8549418" y="4194700"/>
              <a:ext cx="6274845" cy="277806"/>
            </a:xfrm>
            <a:prstGeom prst="roundRect">
              <a:avLst>
                <a:gd name="adj" fmla="val 50000"/>
              </a:avLst>
            </a:prstGeom>
            <a:gradFill>
              <a:gsLst>
                <a:gs pos="1000">
                  <a:srgbClr val="FE8C67"/>
                </a:gs>
                <a:gs pos="100000">
                  <a:srgbClr val="EC354A"/>
                </a:gs>
              </a:gsLst>
              <a:path path="circle"/>
            </a:gradFill>
            <a:ln w="12700">
              <a:miter lim="400000"/>
            </a:ln>
            <a:effectLst>
              <a:outerShdw blurRad="279400" dist="112866" dir="5466904" rotWithShape="0">
                <a:srgbClr val="4983D0">
                  <a:alpha val="61050"/>
                </a:srgbClr>
              </a:outerShdw>
            </a:effectLst>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42" name="Project Name Rome"/>
            <p:cNvSpPr txBox="1"/>
            <p:nvPr/>
          </p:nvSpPr>
          <p:spPr>
            <a:xfrm>
              <a:off x="8482693" y="3434707"/>
              <a:ext cx="5885706" cy="639461"/>
            </a:xfrm>
            <a:prstGeom prst="rect">
              <a:avLst/>
            </a:prstGeom>
            <a:ln w="12700">
              <a:miter lim="400000"/>
            </a:ln>
          </p:spPr>
          <p:txBody>
            <a:bodyPr lIns="50800" tIns="50800" rIns="50800" bIns="50800">
              <a:normAutofit/>
            </a:bodyPr>
            <a:lstStyle>
              <a:lvl1pPr>
                <a:lnSpc>
                  <a:spcPct val="100000"/>
                </a:lnSpc>
                <a:defRPr baseline="0">
                  <a:solidFill>
                    <a:srgbClr val="475D84"/>
                  </a:solidFill>
                </a:defRPr>
              </a:lvl1pPr>
            </a:lstStyle>
            <a:p>
              <a:r>
                <a:rPr sz="1200">
                  <a:cs typeface="+mn-ea"/>
                  <a:sym typeface="+mn-lt"/>
                </a:rPr>
                <a:t>Project Name Rome</a:t>
              </a:r>
            </a:p>
          </p:txBody>
        </p:sp>
        <p:sp>
          <p:nvSpPr>
            <p:cNvPr id="43" name="62%"/>
            <p:cNvSpPr txBox="1"/>
            <p:nvPr/>
          </p:nvSpPr>
          <p:spPr>
            <a:xfrm>
              <a:off x="16205024" y="3434707"/>
              <a:ext cx="1739126" cy="639461"/>
            </a:xfrm>
            <a:prstGeom prst="rect">
              <a:avLst/>
            </a:prstGeom>
            <a:ln w="12700">
              <a:miter lim="400000"/>
            </a:ln>
          </p:spPr>
          <p:txBody>
            <a:bodyPr lIns="50800" tIns="50800" rIns="50800" bIns="50800">
              <a:noAutofit/>
            </a:bodyPr>
            <a:lstStyle>
              <a:lvl1pPr algn="r">
                <a:lnSpc>
                  <a:spcPct val="100000"/>
                </a:lnSpc>
                <a:defRPr b="1" baseline="0">
                  <a:solidFill>
                    <a:srgbClr val="475D84"/>
                  </a:solidFill>
                </a:defRPr>
              </a:lvl1pPr>
            </a:lstStyle>
            <a:p>
              <a:r>
                <a:rPr sz="1200">
                  <a:cs typeface="+mn-ea"/>
                  <a:sym typeface="+mn-lt"/>
                </a:rPr>
                <a:t>62%</a:t>
              </a:r>
            </a:p>
          </p:txBody>
        </p:sp>
        <p:sp>
          <p:nvSpPr>
            <p:cNvPr id="44" name="Rounded Rectangle"/>
            <p:cNvSpPr/>
            <p:nvPr/>
          </p:nvSpPr>
          <p:spPr>
            <a:xfrm>
              <a:off x="8549418" y="5790846"/>
              <a:ext cx="9400829" cy="277806"/>
            </a:xfrm>
            <a:prstGeom prst="roundRect">
              <a:avLst>
                <a:gd name="adj" fmla="val 50000"/>
              </a:avLst>
            </a:prstGeom>
            <a:solidFill>
              <a:srgbClr val="D9DDE0"/>
            </a:solidFill>
            <a:ln w="12700">
              <a:miter lim="400000"/>
            </a:ln>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45" name="Rounded Rectangle"/>
            <p:cNvSpPr/>
            <p:nvPr/>
          </p:nvSpPr>
          <p:spPr>
            <a:xfrm>
              <a:off x="8549418" y="5790846"/>
              <a:ext cx="5552644" cy="277806"/>
            </a:xfrm>
            <a:prstGeom prst="roundRect">
              <a:avLst>
                <a:gd name="adj" fmla="val 50000"/>
              </a:avLst>
            </a:prstGeom>
            <a:gradFill>
              <a:gsLst>
                <a:gs pos="1000">
                  <a:srgbClr val="FE8C67"/>
                </a:gs>
                <a:gs pos="100000">
                  <a:srgbClr val="EC354A"/>
                </a:gs>
              </a:gsLst>
              <a:path path="circle"/>
            </a:gradFill>
            <a:ln w="12700">
              <a:miter lim="400000"/>
            </a:ln>
            <a:effectLst>
              <a:outerShdw blurRad="279400" dist="112866" dir="5466904" rotWithShape="0">
                <a:srgbClr val="4983D0">
                  <a:alpha val="61050"/>
                </a:srgbClr>
              </a:outerShdw>
            </a:effectLst>
          </p:spPr>
          <p:txBody>
            <a:bodyPr lIns="50800" tIns="50800" rIns="50800" bIns="50800" anchor="ctr"/>
            <a:lstStyle/>
            <a:p>
              <a:pPr algn="ctr">
                <a:lnSpc>
                  <a:spcPct val="100000"/>
                </a:lnSpc>
                <a:defRPr sz="3200" baseline="0">
                  <a:solidFill>
                    <a:srgbClr val="FFFFFF"/>
                  </a:solidFill>
                  <a:latin typeface="Helvetica Light"/>
                  <a:ea typeface="Helvetica Light"/>
                  <a:cs typeface="Helvetica Light"/>
                  <a:sym typeface="Helvetica Light"/>
                </a:defRPr>
              </a:pPr>
              <a:endParaRPr sz="2000">
                <a:cs typeface="+mn-ea"/>
                <a:sym typeface="+mn-lt"/>
              </a:endParaRPr>
            </a:p>
          </p:txBody>
        </p:sp>
        <p:sp>
          <p:nvSpPr>
            <p:cNvPr id="46" name="Project Name Tokio"/>
            <p:cNvSpPr txBox="1"/>
            <p:nvPr/>
          </p:nvSpPr>
          <p:spPr>
            <a:xfrm>
              <a:off x="8482693" y="5030852"/>
              <a:ext cx="5885706" cy="639462"/>
            </a:xfrm>
            <a:prstGeom prst="rect">
              <a:avLst/>
            </a:prstGeom>
            <a:ln w="12700">
              <a:miter lim="400000"/>
            </a:ln>
          </p:spPr>
          <p:txBody>
            <a:bodyPr lIns="50800" tIns="50800" rIns="50800" bIns="50800">
              <a:normAutofit/>
            </a:bodyPr>
            <a:lstStyle>
              <a:lvl1pPr>
                <a:lnSpc>
                  <a:spcPct val="100000"/>
                </a:lnSpc>
                <a:defRPr baseline="0">
                  <a:solidFill>
                    <a:srgbClr val="475D84"/>
                  </a:solidFill>
                </a:defRPr>
              </a:lvl1pPr>
            </a:lstStyle>
            <a:p>
              <a:r>
                <a:rPr sz="1200">
                  <a:cs typeface="+mn-ea"/>
                  <a:sym typeface="+mn-lt"/>
                </a:rPr>
                <a:t>Project Name Tokio</a:t>
              </a:r>
            </a:p>
          </p:txBody>
        </p:sp>
        <p:sp>
          <p:nvSpPr>
            <p:cNvPr id="47" name="57%"/>
            <p:cNvSpPr txBox="1"/>
            <p:nvPr/>
          </p:nvSpPr>
          <p:spPr>
            <a:xfrm>
              <a:off x="16205024" y="5030852"/>
              <a:ext cx="1739126" cy="639462"/>
            </a:xfrm>
            <a:prstGeom prst="rect">
              <a:avLst/>
            </a:prstGeom>
            <a:ln w="12700">
              <a:miter lim="400000"/>
            </a:ln>
          </p:spPr>
          <p:txBody>
            <a:bodyPr lIns="50800" tIns="50800" rIns="50800" bIns="50800">
              <a:noAutofit/>
            </a:bodyPr>
            <a:lstStyle>
              <a:lvl1pPr algn="r">
                <a:lnSpc>
                  <a:spcPct val="100000"/>
                </a:lnSpc>
                <a:defRPr b="1" baseline="0">
                  <a:solidFill>
                    <a:srgbClr val="475D84"/>
                  </a:solidFill>
                </a:defRPr>
              </a:lvl1pPr>
            </a:lstStyle>
            <a:p>
              <a:r>
                <a:rPr sz="1200">
                  <a:cs typeface="+mn-ea"/>
                  <a:sym typeface="+mn-lt"/>
                </a:rPr>
                <a:t>57%</a:t>
              </a:r>
            </a:p>
          </p:txBody>
        </p:sp>
      </p:grpSp>
      <p:sp>
        <p:nvSpPr>
          <p:cNvPr id="18" name="Lorem ipsum dolor sit amet, consectetur adipiscing elit, sed do eiusmod tempor incididunt ut labore et dolore magna aliqua. Ut enim ad minim veniam, quis nostrud reprehenderit in voluptate velit esse cillum dolore eu et"/>
          <p:cNvSpPr txBox="1"/>
          <p:nvPr/>
        </p:nvSpPr>
        <p:spPr>
          <a:xfrm>
            <a:off x="751848" y="2758525"/>
            <a:ext cx="5393245"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19" name="MH_SubTitle_1"/>
          <p:cNvSpPr txBox="1"/>
          <p:nvPr>
            <p:custDataLst>
              <p:tags r:id="rId3"/>
            </p:custDataLst>
          </p:nvPr>
        </p:nvSpPr>
        <p:spPr>
          <a:xfrm>
            <a:off x="751528" y="1895718"/>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21" name="椭圆 20"/>
          <p:cNvSpPr/>
          <p:nvPr/>
        </p:nvSpPr>
        <p:spPr>
          <a:xfrm>
            <a:off x="2997489" y="1884780"/>
            <a:ext cx="650182" cy="650182"/>
          </a:xfrm>
          <a:prstGeom prst="ellipse">
            <a:avLst/>
          </a:prstGeom>
          <a:noFill/>
          <a:ln>
            <a:solidFill>
              <a:srgbClr val="F45D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21"/>
          <p:cNvSpPr txBox="1"/>
          <p:nvPr/>
        </p:nvSpPr>
        <p:spPr>
          <a:xfrm>
            <a:off x="3057890" y="1880519"/>
            <a:ext cx="437940" cy="646331"/>
          </a:xfrm>
          <a:prstGeom prst="rect">
            <a:avLst/>
          </a:prstGeom>
          <a:noFill/>
        </p:spPr>
        <p:txBody>
          <a:bodyPr wrap="none" rtlCol="0">
            <a:spAutoFit/>
          </a:bodyPr>
          <a:lstStyle/>
          <a:p>
            <a:r>
              <a:rPr lang="zh-CN" altLang="en-US" sz="3600" dirty="0">
                <a:solidFill>
                  <a:srgbClr val="F45D57"/>
                </a:solidFill>
                <a:cs typeface="+mn-ea"/>
                <a:sym typeface="+mn-lt"/>
              </a:rPr>
              <a:t>√</a:t>
            </a:r>
          </a:p>
        </p:txBody>
      </p:sp>
      <p:sp>
        <p:nvSpPr>
          <p:cNvPr id="3" name="Lorem ipsum dolor sit amet, consectetur adipiscing elit, sed do eiusmod tempor incididunt ut labore et dolore magna aliqua. Ut enim ad minim veniam, quis nostrud reprehenderit in voluptate velit esse cillum dolore eu et"/>
          <p:cNvSpPr txBox="1"/>
          <p:nvPr/>
        </p:nvSpPr>
        <p:spPr>
          <a:xfrm>
            <a:off x="751848" y="4890855"/>
            <a:ext cx="5393245" cy="864019"/>
          </a:xfrm>
          <a:prstGeom prst="rect">
            <a:avLst/>
          </a:prstGeom>
          <a:noFill/>
          <a:ln w="12700" cap="flat">
            <a:noFill/>
            <a:miter lim="400000"/>
          </a:ln>
          <a:effectLst/>
        </p:spPr>
        <p:txBody>
          <a:bodyPr wrap="square" lIns="50800" tIns="50800" rIns="50800" bIns="50800" numCol="1" anchor="ctr">
            <a:spAutoFit/>
          </a:bodyPr>
          <a:lstStyle/>
          <a:p>
            <a:pPr marL="0" lvl="2" algn="l">
              <a:lnSpc>
                <a:spcPct val="130000"/>
              </a:lnSpc>
            </a:pPr>
            <a:r>
              <a:rPr lang="en-US" altLang="zh-CN" sz="2000" kern="100" dirty="0">
                <a:solidFill>
                  <a:srgbClr val="7F7F7F"/>
                </a:solidFill>
                <a:cs typeface="+mn-ea"/>
                <a:sym typeface="+mn-lt"/>
              </a:rPr>
              <a:t>Click here to add content, content to match the title. </a:t>
            </a:r>
            <a:endParaRPr sz="2000" dirty="0">
              <a:solidFill>
                <a:schemeClr val="bg1">
                  <a:lumMod val="50000"/>
                </a:schemeClr>
              </a:solidFill>
              <a:cs typeface="+mn-ea"/>
              <a:sym typeface="+mn-lt"/>
            </a:endParaRPr>
          </a:p>
        </p:txBody>
      </p:sp>
      <p:sp>
        <p:nvSpPr>
          <p:cNvPr id="4" name="MH_SubTitle_1"/>
          <p:cNvSpPr txBox="1"/>
          <p:nvPr>
            <p:custDataLst>
              <p:tags r:id="rId4"/>
            </p:custDataLst>
          </p:nvPr>
        </p:nvSpPr>
        <p:spPr>
          <a:xfrm>
            <a:off x="751528" y="4028048"/>
            <a:ext cx="2528925" cy="650182"/>
          </a:xfrm>
          <a:prstGeom prst="rect">
            <a:avLst/>
          </a:prstGeom>
          <a:noFill/>
        </p:spPr>
        <p:txBody>
          <a:bodyPr anchor="ctr"/>
          <a:lstStyle/>
          <a:p>
            <a:pPr algn="just">
              <a:defRPr/>
            </a:pPr>
            <a:r>
              <a:rPr lang="en-US" altLang="zh-CN" sz="2400" b="1" dirty="0">
                <a:gradFill>
                  <a:gsLst>
                    <a:gs pos="1000">
                      <a:srgbClr val="FE8C67"/>
                    </a:gs>
                    <a:gs pos="100000">
                      <a:srgbClr val="EC354A"/>
                    </a:gs>
                  </a:gsLst>
                  <a:path path="circle"/>
                </a:gradFill>
                <a:cs typeface="+mn-ea"/>
                <a:sym typeface="+mn-lt"/>
              </a:rPr>
              <a:t>Add title text</a:t>
            </a:r>
            <a:endParaRPr lang="zh-CN" altLang="en-US" sz="2400" b="1" dirty="0">
              <a:gradFill>
                <a:gsLst>
                  <a:gs pos="1000">
                    <a:srgbClr val="FE8C67"/>
                  </a:gs>
                  <a:gs pos="100000">
                    <a:srgbClr val="EC354A"/>
                  </a:gs>
                </a:gsLst>
                <a:path path="circle"/>
              </a:gradFill>
              <a:cs typeface="+mn-ea"/>
              <a:sym typeface="+mn-lt"/>
            </a:endParaRPr>
          </a:p>
        </p:txBody>
      </p:sp>
      <p:sp>
        <p:nvSpPr>
          <p:cNvPr id="5" name="椭圆 4"/>
          <p:cNvSpPr/>
          <p:nvPr/>
        </p:nvSpPr>
        <p:spPr>
          <a:xfrm>
            <a:off x="2997489" y="4017110"/>
            <a:ext cx="650182" cy="650182"/>
          </a:xfrm>
          <a:prstGeom prst="ellipse">
            <a:avLst/>
          </a:prstGeom>
          <a:noFill/>
          <a:ln>
            <a:solidFill>
              <a:srgbClr val="F45D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文本框 5"/>
          <p:cNvSpPr txBox="1"/>
          <p:nvPr/>
        </p:nvSpPr>
        <p:spPr>
          <a:xfrm>
            <a:off x="3057890" y="4012849"/>
            <a:ext cx="437940" cy="646331"/>
          </a:xfrm>
          <a:prstGeom prst="rect">
            <a:avLst/>
          </a:prstGeom>
          <a:noFill/>
        </p:spPr>
        <p:txBody>
          <a:bodyPr wrap="none" rtlCol="0">
            <a:spAutoFit/>
          </a:bodyPr>
          <a:lstStyle/>
          <a:p>
            <a:r>
              <a:rPr lang="zh-CN" altLang="en-US" sz="3600" dirty="0">
                <a:solidFill>
                  <a:srgbClr val="F45D57"/>
                </a:solidFill>
                <a:cs typeface="+mn-ea"/>
                <a:sym typeface="+mn-lt"/>
              </a:rPr>
              <a:t>√</a:t>
            </a:r>
          </a:p>
        </p:txBody>
      </p:sp>
      <p:sp>
        <p:nvSpPr>
          <p:cNvPr id="10" name="文本框 9"/>
          <p:cNvSpPr txBox="1"/>
          <p:nvPr/>
        </p:nvSpPr>
        <p:spPr>
          <a:xfrm>
            <a:off x="1774132" y="494290"/>
            <a:ext cx="1899046" cy="584775"/>
          </a:xfrm>
          <a:prstGeom prst="rect">
            <a:avLst/>
          </a:prstGeom>
          <a:noFill/>
        </p:spPr>
        <p:txBody>
          <a:bodyPr wrap="none" rtlCol="0">
            <a:spAutoFit/>
          </a:bodyPr>
          <a:lstStyle/>
          <a:p>
            <a:r>
              <a:rPr lang="en-US" altLang="zh-CN" sz="3200" b="1" dirty="0">
                <a:gradFill>
                  <a:gsLst>
                    <a:gs pos="1000">
                      <a:srgbClr val="FE8C67"/>
                    </a:gs>
                    <a:gs pos="100000">
                      <a:srgbClr val="EC354A"/>
                    </a:gs>
                  </a:gsLst>
                  <a:path path="circle"/>
                </a:gradFill>
                <a:cs typeface="+mn-ea"/>
                <a:sym typeface="+mn-lt"/>
              </a:rPr>
              <a:t>PART 01</a:t>
            </a: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5a464cb9b8db1"/>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rot="5400000">
            <a:off x="2635885" y="-2670175"/>
            <a:ext cx="6896100" cy="12197715"/>
          </a:xfrm>
          <a:prstGeom prst="rect">
            <a:avLst/>
          </a:prstGeom>
        </p:spPr>
      </p:pic>
      <p:sp>
        <p:nvSpPr>
          <p:cNvPr id="3" name="椭圆 2"/>
          <p:cNvSpPr/>
          <p:nvPr/>
        </p:nvSpPr>
        <p:spPr>
          <a:xfrm>
            <a:off x="3164686" y="429817"/>
            <a:ext cx="4928392" cy="4928392"/>
          </a:xfrm>
          <a:prstGeom prst="ellipse">
            <a:avLst/>
          </a:prstGeom>
          <a:solidFill>
            <a:schemeClr val="bg1">
              <a:lumMod val="95000"/>
            </a:schemeClr>
          </a:solidFill>
          <a:ln>
            <a:noFill/>
          </a:ln>
          <a:effectLst>
            <a:outerShdw blurRad="800100" dist="571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3903665" y="174625"/>
            <a:ext cx="4781550" cy="4781550"/>
          </a:xfrm>
          <a:prstGeom prst="ellipse">
            <a:avLst/>
          </a:prstGeom>
          <a:gradFill>
            <a:gsLst>
              <a:gs pos="1000">
                <a:srgbClr val="FE8C67"/>
              </a:gs>
              <a:gs pos="100000">
                <a:srgbClr val="EC354A"/>
              </a:gs>
            </a:gsLst>
            <a:path path="circle"/>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15"/>
          <p:cNvSpPr/>
          <p:nvPr>
            <p:custDataLst>
              <p:tags r:id="rId3"/>
            </p:custDataLst>
          </p:nvPr>
        </p:nvSpPr>
        <p:spPr bwMode="auto">
          <a:xfrm>
            <a:off x="4310064" y="2894013"/>
            <a:ext cx="3571875" cy="558800"/>
          </a:xfrm>
          <a:custGeom>
            <a:avLst/>
            <a:gdLst>
              <a:gd name="T0" fmla="*/ 0 w 3456384"/>
              <a:gd name="T1" fmla="*/ 23 h 3882329"/>
              <a:gd name="T2" fmla="*/ 4209859 w 3456384"/>
              <a:gd name="T3" fmla="*/ 23 h 3882329"/>
              <a:gd name="T4" fmla="*/ 0 w 3456384"/>
              <a:gd name="T5" fmla="*/ 23 h 3882329"/>
              <a:gd name="T6" fmla="*/ 0 w 3456384"/>
              <a:gd name="T7" fmla="*/ 0 h 3882329"/>
              <a:gd name="T8" fmla="*/ 4209859 w 3456384"/>
              <a:gd name="T9" fmla="*/ 0 h 3882329"/>
              <a:gd name="T10" fmla="*/ 0 w 3456384"/>
              <a:gd name="T11" fmla="*/ 0 h 3882329"/>
              <a:gd name="T12" fmla="*/ 0 60000 65536"/>
              <a:gd name="T13" fmla="*/ 0 60000 65536"/>
              <a:gd name="T14" fmla="*/ 0 60000 65536"/>
              <a:gd name="T15" fmla="*/ 0 60000 65536"/>
              <a:gd name="T16" fmla="*/ 0 60000 65536"/>
              <a:gd name="T17" fmla="*/ 0 60000 65536"/>
              <a:gd name="T18" fmla="*/ 0 w 3456384"/>
              <a:gd name="T19" fmla="*/ 0 h 3882329"/>
              <a:gd name="T20" fmla="*/ 3456384 w 3456384"/>
              <a:gd name="T21" fmla="*/ 3882329 h 3882329"/>
            </a:gdLst>
            <a:ahLst/>
            <a:cxnLst>
              <a:cxn ang="T12">
                <a:pos x="T0" y="T1"/>
              </a:cxn>
              <a:cxn ang="T13">
                <a:pos x="T2" y="T3"/>
              </a:cxn>
              <a:cxn ang="T14">
                <a:pos x="T4" y="T5"/>
              </a:cxn>
              <a:cxn ang="T15">
                <a:pos x="T6" y="T7"/>
              </a:cxn>
              <a:cxn ang="T16">
                <a:pos x="T8" y="T9"/>
              </a:cxn>
              <a:cxn ang="T17">
                <a:pos x="T10" y="T11"/>
              </a:cxn>
            </a:cxnLst>
            <a:rect l="T18" t="T19" r="T20" b="T21"/>
            <a:pathLst>
              <a:path w="3456384" h="3882329">
                <a:moveTo>
                  <a:pt x="0" y="3882329"/>
                </a:moveTo>
                <a:lnTo>
                  <a:pt x="3456384" y="3882329"/>
                </a:lnTo>
                <a:lnTo>
                  <a:pt x="0" y="3882329"/>
                </a:lnTo>
                <a:close/>
                <a:moveTo>
                  <a:pt x="0" y="0"/>
                </a:moveTo>
                <a:lnTo>
                  <a:pt x="3456384" y="0"/>
                </a:lnTo>
                <a:lnTo>
                  <a:pt x="0" y="0"/>
                </a:lnTo>
                <a:close/>
              </a:path>
            </a:pathLst>
          </a:custGeom>
          <a:solidFill>
            <a:srgbClr val="B80000"/>
          </a:solidFill>
          <a:ln w="9525">
            <a:solidFill>
              <a:srgbClr val="DEEBF7">
                <a:alpha val="87057"/>
              </a:srgbClr>
            </a:solidFill>
            <a:bevel/>
          </a:ln>
        </p:spPr>
        <p:txBody>
          <a:bodyPr lIns="0" tIns="72000" rIns="0" bIns="36000" anchor="ct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宋体" panose="02010600030101010101" pitchFamily="2" charset="-122"/>
              </a:defRPr>
            </a:lvl9pPr>
          </a:lstStyle>
          <a:p>
            <a:pPr algn="ctr" eaLnBrk="1" hangingPunct="1">
              <a:lnSpc>
                <a:spcPct val="110000"/>
              </a:lnSpc>
              <a:spcBef>
                <a:spcPct val="0"/>
              </a:spcBef>
              <a:buFont typeface="Arial" panose="020B0604020202020204" pitchFamily="34" charset="0"/>
              <a:buNone/>
              <a:defRPr/>
            </a:pPr>
            <a:r>
              <a:rPr lang="en-US" altLang="zh-CN" sz="2800" b="1" dirty="0">
                <a:solidFill>
                  <a:srgbClr val="FFFFFF"/>
                </a:solidFill>
                <a:latin typeface="+mn-lt"/>
                <a:ea typeface="+mn-ea"/>
                <a:cs typeface="+mn-ea"/>
                <a:sym typeface="+mn-lt"/>
              </a:rPr>
              <a:t>Add title text</a:t>
            </a:r>
            <a:endParaRPr lang="zh-CN" altLang="en-US" sz="2800" b="1" dirty="0">
              <a:solidFill>
                <a:srgbClr val="FFFFFF"/>
              </a:solidFill>
              <a:latin typeface="+mn-lt"/>
              <a:ea typeface="+mn-ea"/>
              <a:cs typeface="+mn-ea"/>
              <a:sym typeface="+mn-lt"/>
            </a:endParaRPr>
          </a:p>
        </p:txBody>
      </p:sp>
      <p:sp>
        <p:nvSpPr>
          <p:cNvPr id="11" name="椭圆 10"/>
          <p:cNvSpPr/>
          <p:nvPr/>
        </p:nvSpPr>
        <p:spPr>
          <a:xfrm>
            <a:off x="7500442" y="4850408"/>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8430023" y="4243983"/>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2718892" y="4722812"/>
            <a:ext cx="762993" cy="762993"/>
          </a:xfrm>
          <a:prstGeom prst="ellipse">
            <a:avLst/>
          </a:prstGeom>
          <a:gradFill>
            <a:gsLst>
              <a:gs pos="1000">
                <a:srgbClr val="FE8C67"/>
              </a:gs>
              <a:gs pos="100000">
                <a:srgbClr val="EC354A"/>
              </a:gs>
            </a:gsLst>
            <a:path path="circle"/>
          </a:gra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3903665" y="5108434"/>
            <a:ext cx="402034" cy="402034"/>
          </a:xfrm>
          <a:prstGeom prst="ellipse">
            <a:avLst/>
          </a:prstGeom>
          <a:solidFill>
            <a:srgbClr val="F45D57">
              <a:alpha val="56000"/>
            </a:srgbClr>
          </a:solidFill>
          <a:ln>
            <a:noFill/>
          </a:ln>
          <a:effectLst>
            <a:outerShdw blurRad="977900" dist="3810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文本框 3"/>
          <p:cNvSpPr txBox="1"/>
          <p:nvPr/>
        </p:nvSpPr>
        <p:spPr>
          <a:xfrm>
            <a:off x="5477549" y="1131661"/>
            <a:ext cx="1553630" cy="1569660"/>
          </a:xfrm>
          <a:prstGeom prst="rect">
            <a:avLst/>
          </a:prstGeom>
          <a:noFill/>
        </p:spPr>
        <p:txBody>
          <a:bodyPr wrap="none" rtlCol="0">
            <a:spAutoFit/>
          </a:bodyPr>
          <a:lstStyle/>
          <a:p>
            <a:r>
              <a:rPr lang="en-US" altLang="zh-CN" sz="9600" dirty="0">
                <a:solidFill>
                  <a:schemeClr val="bg1"/>
                </a:solidFill>
                <a:cs typeface="+mn-ea"/>
                <a:sym typeface="+mn-lt"/>
              </a:rPr>
              <a:t>02</a:t>
            </a:r>
            <a:endParaRPr lang="zh-CN" altLang="en-US" sz="9600" dirty="0">
              <a:solidFill>
                <a:schemeClr val="bg1"/>
              </a:solidFill>
              <a:cs typeface="+mn-ea"/>
              <a:sym typeface="+mn-lt"/>
            </a:endParaRPr>
          </a:p>
        </p:txBody>
      </p:sp>
      <p:sp>
        <p:nvSpPr>
          <p:cNvPr id="5" name="文本框 4"/>
          <p:cNvSpPr txBox="1"/>
          <p:nvPr/>
        </p:nvSpPr>
        <p:spPr>
          <a:xfrm>
            <a:off x="4541520" y="3615690"/>
            <a:ext cx="3322955" cy="830997"/>
          </a:xfrm>
          <a:prstGeom prst="rect">
            <a:avLst/>
          </a:prstGeom>
          <a:noFill/>
        </p:spPr>
        <p:txBody>
          <a:bodyPr wrap="square" rtlCol="0">
            <a:spAutoFit/>
          </a:bodyPr>
          <a:lstStyle/>
          <a:p>
            <a:pPr algn="ctr"/>
            <a:r>
              <a:rPr lang="en-US" altLang="zh-CN" sz="1400" dirty="0">
                <a:solidFill>
                  <a:schemeClr val="bg1"/>
                </a:solidFill>
                <a:cs typeface="+mn-ea"/>
                <a:sym typeface="+mn-lt"/>
              </a:rPr>
              <a:t>Click here to add content, content to match the title. </a:t>
            </a:r>
            <a:endParaRPr lang="zh-CN" altLang="en-US" sz="2000" dirty="0">
              <a:solidFill>
                <a:prstClr val="black">
                  <a:lumMod val="75000"/>
                  <a:lumOff val="25000"/>
                </a:prstClr>
              </a:solidFill>
              <a:cs typeface="+mn-ea"/>
              <a:sym typeface="+mn-lt"/>
            </a:endParaRPr>
          </a:p>
          <a:p>
            <a:endParaRPr lang="zh-CN" altLang="en-US" sz="2000" dirty="0">
              <a:cs typeface="+mn-ea"/>
              <a:sym typeface="+mn-lt"/>
            </a:endParaRPr>
          </a:p>
        </p:txBody>
      </p:sp>
    </p:spTree>
    <p:custDataLst>
      <p:tags r:id="rId2"/>
    </p:custDataLst>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18"/>
</p:tagLst>
</file>

<file path=ppt/tags/tag10.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100.xml><?xml version="1.0" encoding="utf-8"?>
<p:tagLst xmlns:a="http://schemas.openxmlformats.org/drawingml/2006/main" xmlns:r="http://schemas.openxmlformats.org/officeDocument/2006/relationships" xmlns:p="http://schemas.openxmlformats.org/presentationml/2006/main">
  <p:tag name="MH" val="20180808173540"/>
  <p:tag name="MH_LIBRARY" val="GRAPHIC"/>
  <p:tag name="MH_TYPE" val="Text"/>
  <p:tag name="MH_ORDER" val="1"/>
</p:tagLst>
</file>

<file path=ppt/tags/tag101.xml><?xml version="1.0" encoding="utf-8"?>
<p:tagLst xmlns:a="http://schemas.openxmlformats.org/drawingml/2006/main" xmlns:r="http://schemas.openxmlformats.org/officeDocument/2006/relationships" xmlns:p="http://schemas.openxmlformats.org/presentationml/2006/main">
  <p:tag name="MH" val="20180808173540"/>
  <p:tag name="MH_LIBRARY" val="GRAPHIC"/>
  <p:tag name="MH_TYPE" val="Text"/>
  <p:tag name="MH_ORDER" val="2"/>
</p:tagLst>
</file>

<file path=ppt/tags/tag102.xml><?xml version="1.0" encoding="utf-8"?>
<p:tagLst xmlns:a="http://schemas.openxmlformats.org/drawingml/2006/main" xmlns:r="http://schemas.openxmlformats.org/officeDocument/2006/relationships" xmlns:p="http://schemas.openxmlformats.org/presentationml/2006/main">
  <p:tag name="MH" val="20180808173540"/>
  <p:tag name="MH_LIBRARY" val="GRAPHIC"/>
  <p:tag name="MH_TYPE" val="Text"/>
  <p:tag name="MH_ORDER" val="3"/>
</p:tagLst>
</file>

<file path=ppt/tags/tag103.xml><?xml version="1.0" encoding="utf-8"?>
<p:tagLst xmlns:a="http://schemas.openxmlformats.org/drawingml/2006/main" xmlns:r="http://schemas.openxmlformats.org/officeDocument/2006/relationships" xmlns:p="http://schemas.openxmlformats.org/presentationml/2006/main">
  <p:tag name="MH_TYPE" val="#NeiR#"/>
  <p:tag name="MH_NUMBER" val="6"/>
  <p:tag name="MH_CATEGORY" val="#LiuChBZh#"/>
  <p:tag name="MH_LAYOUT" val="SubTitle"/>
  <p:tag name="MH" val="20180808173751"/>
  <p:tag name="MH_LIBRARY" val="GRAPHIC"/>
</p:tagLst>
</file>

<file path=ppt/tags/tag104.xml><?xml version="1.0" encoding="utf-8"?>
<p:tagLst xmlns:a="http://schemas.openxmlformats.org/drawingml/2006/main" xmlns:r="http://schemas.openxmlformats.org/officeDocument/2006/relationships" xmlns:p="http://schemas.openxmlformats.org/presentationml/2006/main">
  <p:tag name="MH" val="20180808173751"/>
  <p:tag name="MH_LIBRARY" val="GRAPHIC"/>
  <p:tag name="MH_TYPE" val="Other"/>
  <p:tag name="MH_ORDER" val="1"/>
</p:tagLst>
</file>

<file path=ppt/tags/tag105.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BingLLB#"/>
  <p:tag name="MH_LAYOUT" val="SubTitleText"/>
  <p:tag name="MH" val="20180808173626"/>
  <p:tag name="MH_LIBRARY" val="GRAPHIC"/>
</p:tagLst>
</file>

<file path=ppt/tags/tag106.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7"/>
</p:tagLst>
</file>

<file path=ppt/tags/tag107.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Text"/>
  <p:tag name="MH_ORDER" val="1"/>
</p:tagLst>
</file>

<file path=ppt/tags/tag108.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SubTitle"/>
  <p:tag name="MH_ORDER" val="1"/>
</p:tagLst>
</file>

<file path=ppt/tags/tag109.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7"/>
</p:tagLst>
</file>

<file path=ppt/tags/tag11.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10.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Text"/>
  <p:tag name="MH_ORDER" val="1"/>
</p:tagLst>
</file>

<file path=ppt/tags/tag111.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SubTitle"/>
  <p:tag name="MH_ORDER" val="1"/>
</p:tagLst>
</file>

<file path=ppt/tags/tag112.xml><?xml version="1.0" encoding="utf-8"?>
<p:tagLst xmlns:a="http://schemas.openxmlformats.org/drawingml/2006/main" xmlns:r="http://schemas.openxmlformats.org/officeDocument/2006/relationships" xmlns:p="http://schemas.openxmlformats.org/presentationml/2006/main">
  <p:tag name="MH" val="20180808173345"/>
  <p:tag name="MH_LIBRARY" val="GRAPHIC"/>
</p:tagLst>
</file>

<file path=ppt/tags/tag113.xml><?xml version="1.0" encoding="utf-8"?>
<p:tagLst xmlns:a="http://schemas.openxmlformats.org/drawingml/2006/main" xmlns:r="http://schemas.openxmlformats.org/officeDocument/2006/relationships" xmlns:p="http://schemas.openxmlformats.org/presentationml/2006/main">
  <p:tag name="MH" val="20180808173345"/>
  <p:tag name="MH_LIBRARY" val="GRAPHIC"/>
  <p:tag name="MH_ORDER" val="任意多边形 15"/>
</p:tagLst>
</file>

<file path=ppt/tags/tag114.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YinZJG#"/>
  <p:tag name="MH_LAYOUT" val="TitleSubTitle"/>
  <p:tag name="MH" val="20180808173812"/>
  <p:tag name="MH_LIBRARY" val="GRAPHIC"/>
</p:tagLst>
</file>

<file path=ppt/tags/tag115.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LiuChBZh#"/>
  <p:tag name="MH_LAYOUT" val="SubTitle"/>
  <p:tag name="MH" val="20180808173851"/>
  <p:tag name="MH_LIBRARY" val="GRAPHIC"/>
</p:tagLst>
</file>

<file path=ppt/tags/tag116.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28"/>
</p:tagLst>
</file>

<file path=ppt/tags/tag117.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6"/>
</p:tagLst>
</file>

<file path=ppt/tags/tag118.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19.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2.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20.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21.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YinZJG#"/>
  <p:tag name="MH_LAYOUT" val="TitleSubTitle"/>
  <p:tag name="MH" val="20180808173831"/>
  <p:tag name="MH_LIBRARY" val="GRAPHIC"/>
</p:tagLst>
</file>

<file path=ppt/tags/tag122.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YinZJG#"/>
  <p:tag name="MH_LAYOUT" val="TitleSubTitle"/>
  <p:tag name="MH" val="20180808173817"/>
  <p:tag name="MH_LIBRARY" val="GRAPHIC"/>
</p:tagLst>
</file>

<file path=ppt/tags/tag123.xml><?xml version="1.0" encoding="utf-8"?>
<p:tagLst xmlns:a="http://schemas.openxmlformats.org/drawingml/2006/main" xmlns:r="http://schemas.openxmlformats.org/officeDocument/2006/relationships" xmlns:p="http://schemas.openxmlformats.org/presentationml/2006/main">
  <p:tag name="MH" val="20180808173927"/>
  <p:tag name="MH_LIBRARY" val="GRAPHIC"/>
</p:tagLst>
</file>

<file path=ppt/tags/tag124.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125.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28"/>
</p:tagLst>
</file>

<file path=ppt/tags/tag126.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6"/>
</p:tagLst>
</file>

<file path=ppt/tags/tag127.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28.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9"/>
</p:tagLst>
</file>

<file path=ppt/tags/tag129.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13.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131.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32.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33.xml><?xml version="1.0" encoding="utf-8"?>
<p:tagLst xmlns:a="http://schemas.openxmlformats.org/drawingml/2006/main" xmlns:r="http://schemas.openxmlformats.org/officeDocument/2006/relationships" xmlns:p="http://schemas.openxmlformats.org/presentationml/2006/main">
  <p:tag name="KSO_WM_UNIT_VALUE" val="118*355"/>
  <p:tag name="KSO_WM_UNIT_HIGHLIGHT" val="0"/>
  <p:tag name="KSO_WM_UNIT_COMPATIBLE" val="0"/>
  <p:tag name="KSO_WM_UNIT_DIAGRAM_ISNUMVISUAL" val="0"/>
  <p:tag name="KSO_WM_UNIT_DIAGRAM_ISREFERUNIT" val="0"/>
  <p:tag name="KSO_WM_UNIT_PLACING_PICTURE_MD4" val="F5C0D53400C002D2342BD126CE04B586"/>
  <p:tag name="KSO_WM_UNIT_TYPE" val="j"/>
  <p:tag name="KSO_WM_UNIT_INDEX" val="1"/>
  <p:tag name="KSO_WM_UNIT_ID" val="custom20202590_1*j*1"/>
  <p:tag name="KSO_WM_TEMPLATE_CATEGORY" val="custom"/>
  <p:tag name="KSO_WM_TEMPLATE_INDEX" val="20202590"/>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28"/>
</p:tagLst>
</file>

<file path=ppt/tags/tag15.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6"/>
</p:tagLst>
</file>

<file path=ppt/tags/tag16.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17.xml><?xml version="1.0" encoding="utf-8"?>
<p:tagLst xmlns:a="http://schemas.openxmlformats.org/drawingml/2006/main" xmlns:r="http://schemas.openxmlformats.org/officeDocument/2006/relationships" xmlns:p="http://schemas.openxmlformats.org/presentationml/2006/main">
  <p:tag name="MH" val="20180808173345"/>
  <p:tag name="MH_LIBRARY" val="GRAPHIC"/>
</p:tagLst>
</file>

<file path=ppt/tags/tag18.xml><?xml version="1.0" encoding="utf-8"?>
<p:tagLst xmlns:a="http://schemas.openxmlformats.org/drawingml/2006/main" xmlns:r="http://schemas.openxmlformats.org/officeDocument/2006/relationships" xmlns:p="http://schemas.openxmlformats.org/presentationml/2006/main">
  <p:tag name="MH" val="20180808173345"/>
  <p:tag name="MH_LIBRARY" val="GRAPHIC"/>
  <p:tag name="MH_ORDER" val="任意多边形 15"/>
</p:tagLst>
</file>

<file path=ppt/tags/tag19.xml><?xml version="1.0" encoding="utf-8"?>
<p:tagLst xmlns:a="http://schemas.openxmlformats.org/drawingml/2006/main" xmlns:r="http://schemas.openxmlformats.org/officeDocument/2006/relationships" xmlns:p="http://schemas.openxmlformats.org/presentationml/2006/main">
  <p:tag name="MH_TYPE" val="#NeiR#"/>
  <p:tag name="MH_NUMBER" val="1"/>
  <p:tag name="MH_CATEGORY" val="#TuWHP#"/>
  <p:tag name="MH_LAYOUT" val="SubTitleText"/>
  <p:tag name="MH" val="20180808173507"/>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MH" val="20180808173927"/>
  <p:tag name="MH_LIBRARY" val="GRAPHIC"/>
</p:tagLst>
</file>

<file path=ppt/tags/tag20.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21.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22.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TuWHP#"/>
  <p:tag name="MH_LAYOUT" val="SubTitleText"/>
  <p:tag name="MH" val="20180808173425"/>
  <p:tag name="MH_LIBRARY" val="GRAPHIC"/>
</p:tagLst>
</file>

<file path=ppt/tags/tag23.xml><?xml version="1.0" encoding="utf-8"?>
<p:tagLst xmlns:a="http://schemas.openxmlformats.org/drawingml/2006/main" xmlns:r="http://schemas.openxmlformats.org/officeDocument/2006/relationships" xmlns:p="http://schemas.openxmlformats.org/presentationml/2006/main">
  <p:tag name="MH_TYPE" val="#NeiR#"/>
  <p:tag name="MH_NUMBER" val="1"/>
  <p:tag name="MH_CATEGORY" val="#TuWHP#"/>
  <p:tag name="MH_LAYOUT" val="SubTitleText"/>
  <p:tag name="MH" val="20180808173403"/>
  <p:tag name="MH_LIBRARY" val="GRAPHIC"/>
</p:tagLst>
</file>

<file path=ppt/tags/tag24.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25.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TuWHP#"/>
  <p:tag name="MH_LAYOUT" val="SubTitleText"/>
  <p:tag name="MH" val="20180808173425"/>
  <p:tag name="MH_LIBRARY" val="GRAPHIC"/>
</p:tagLst>
</file>

<file path=ppt/tags/tag26.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ShuJTB#"/>
  <p:tag name="MH_LAYOUT" val="SubTitleText"/>
  <p:tag name="MH" val="20180808173712"/>
  <p:tag name="MH_LIBRARY" val="GRAPHIC"/>
</p:tagLst>
</file>

<file path=ppt/tags/tag27.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28.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29.xml><?xml version="1.0" encoding="utf-8"?>
<p:tagLst xmlns:a="http://schemas.openxmlformats.org/drawingml/2006/main" xmlns:r="http://schemas.openxmlformats.org/officeDocument/2006/relationships" xmlns:p="http://schemas.openxmlformats.org/presentationml/2006/main">
  <p:tag name="MH" val="20180808173345"/>
  <p:tag name="MH_LIBRARY" val="GRAPHIC"/>
</p:tagLst>
</file>

<file path=ppt/tags/tag3.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30.xml><?xml version="1.0" encoding="utf-8"?>
<p:tagLst xmlns:a="http://schemas.openxmlformats.org/drawingml/2006/main" xmlns:r="http://schemas.openxmlformats.org/officeDocument/2006/relationships" xmlns:p="http://schemas.openxmlformats.org/presentationml/2006/main">
  <p:tag name="MH" val="20180808173345"/>
  <p:tag name="MH_LIBRARY" val="GRAPHIC"/>
  <p:tag name="MH_ORDER" val="任意多边形 15"/>
</p:tagLst>
</file>

<file path=ppt/tags/tag31.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ShuJTB#"/>
  <p:tag name="MH_LAYOUT" val="TextDesc"/>
  <p:tag name="MH" val="20180808173721"/>
  <p:tag name="MH_LIBRARY" val="GRAPHIC"/>
</p:tagLst>
</file>

<file path=ppt/tags/tag32.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1"/>
</p:tagLst>
</file>

<file path=ppt/tags/tag33.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2"/>
</p:tagLst>
</file>

<file path=ppt/tags/tag34.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3"/>
</p:tagLst>
</file>

<file path=ppt/tags/tag35.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4"/>
</p:tagLst>
</file>

<file path=ppt/tags/tag36.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5"/>
</p:tagLst>
</file>

<file path=ppt/tags/tag37.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6"/>
</p:tagLst>
</file>

<file path=ppt/tags/tag38.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1"/>
</p:tagLst>
</file>

<file path=ppt/tags/tag39.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28"/>
</p:tagLst>
</file>

<file path=ppt/tags/tag40.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3"/>
</p:tagLst>
</file>

<file path=ppt/tags/tag41.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4"/>
</p:tagLst>
</file>

<file path=ppt/tags/tag42.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5"/>
</p:tagLst>
</file>

<file path=ppt/tags/tag43.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Text"/>
  <p:tag name="MH_ORDER" val="6"/>
</p:tagLst>
</file>

<file path=ppt/tags/tag44.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
</p:tagLst>
</file>

<file path=ppt/tags/tag45.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2"/>
</p:tagLst>
</file>

<file path=ppt/tags/tag46.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5"/>
</p:tagLst>
</file>

<file path=ppt/tags/tag47.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6"/>
</p:tagLst>
</file>

<file path=ppt/tags/tag48.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7"/>
</p:tagLst>
</file>

<file path=ppt/tags/tag49.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8"/>
</p:tagLst>
</file>

<file path=ppt/tags/tag5.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6"/>
</p:tagLst>
</file>

<file path=ppt/tags/tag50.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9"/>
</p:tagLst>
</file>

<file path=ppt/tags/tag51.xml><?xml version="1.0" encoding="utf-8"?>
<p:tagLst xmlns:a="http://schemas.openxmlformats.org/drawingml/2006/main" xmlns:r="http://schemas.openxmlformats.org/officeDocument/2006/relationships" xmlns:p="http://schemas.openxmlformats.org/presentationml/2006/main">
  <p:tag name="MH" val="20180808173721"/>
  <p:tag name="MH_LIBRARY" val="GRAPHIC"/>
  <p:tag name="MH_TYPE" val="Other"/>
  <p:tag name="MH_ORDER" val="10"/>
</p:tagLst>
</file>

<file path=ppt/tags/tag52.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TuWHP#"/>
  <p:tag name="MH_LAYOUT" val="SubTitle"/>
  <p:tag name="MH" val="20180808173442"/>
  <p:tag name="MH_LIBRARY" val="GRAPHIC"/>
</p:tagLst>
</file>

<file path=ppt/tags/tag53.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ShuJTB#"/>
  <p:tag name="MH_LAYOUT" val="SubTitleText"/>
  <p:tag name="MH" val="20180808173726"/>
  <p:tag name="MH_LIBRARY" val="GRAPHIC"/>
</p:tagLst>
</file>

<file path=ppt/tags/tag54.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2"/>
</p:tagLst>
</file>

<file path=ppt/tags/tag55.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5"/>
</p:tagLst>
</file>

<file path=ppt/tags/tag56.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1"/>
</p:tagLst>
</file>

<file path=ppt/tags/tag57.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3"/>
</p:tagLst>
</file>

<file path=ppt/tags/tag58.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4"/>
</p:tagLst>
</file>

<file path=ppt/tags/tag59.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6"/>
</p:tagLst>
</file>

<file path=ppt/tags/tag6.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7"/>
</p:tagLst>
</file>

<file path=ppt/tags/tag60.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7"/>
</p:tagLst>
</file>

<file path=ppt/tags/tag61.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Other"/>
  <p:tag name="MH_ORDER" val="8"/>
</p:tagLst>
</file>

<file path=ppt/tags/tag62.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Text"/>
  <p:tag name="MH_ORDER" val="1"/>
</p:tagLst>
</file>

<file path=ppt/tags/tag63.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Text"/>
  <p:tag name="MH_ORDER" val="2"/>
</p:tagLst>
</file>

<file path=ppt/tags/tag64.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SubTitle"/>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MH" val="20180808173726"/>
  <p:tag name="MH_LIBRARY" val="GRAPHIC"/>
  <p:tag name="MH_TYPE" val="SubTitle"/>
  <p:tag name="MH_ORDER" val="2"/>
</p:tagLst>
</file>

<file path=ppt/tags/tag66.xml><?xml version="1.0" encoding="utf-8"?>
<p:tagLst xmlns:a="http://schemas.openxmlformats.org/drawingml/2006/main" xmlns:r="http://schemas.openxmlformats.org/officeDocument/2006/relationships" xmlns:p="http://schemas.openxmlformats.org/presentationml/2006/main">
  <p:tag name="MH_TYPE" val="#NeiR#"/>
  <p:tag name="MH_NUMBER" val="5"/>
  <p:tag name="MH_CATEGORY" val="#BingLLB#"/>
  <p:tag name="MH_LAYOUT" val="TitleSubTitle"/>
  <p:tag name="MH" val="20180808173527"/>
  <p:tag name="MH_LIBRARY" val="GRAPHIC"/>
</p:tagLst>
</file>

<file path=ppt/tags/tag67.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SubTitle"/>
  <p:tag name="MH_ORDER" val="1"/>
</p:tagLst>
</file>

<file path=ppt/tags/tag68.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Other"/>
  <p:tag name="MH_ORDER" val="2"/>
</p:tagLst>
</file>

<file path=ppt/tags/tag69.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Other"/>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8"/>
</p:tagLst>
</file>

<file path=ppt/tags/tag70.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Other"/>
  <p:tag name="MH_ORDER" val="4"/>
</p:tagLst>
</file>

<file path=ppt/tags/tag71.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Other"/>
  <p:tag name="MH_ORDER" val="6"/>
</p:tagLst>
</file>

<file path=ppt/tags/tag72.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SubTitle"/>
  <p:tag name="MH_ORDER" val="1"/>
</p:tagLst>
</file>

<file path=ppt/tags/tag73.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SubTitle"/>
  <p:tag name="MH_ORDER" val="1"/>
</p:tagLst>
</file>

<file path=ppt/tags/tag74.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SubTitle"/>
  <p:tag name="MH_ORDER" val="1"/>
</p:tagLst>
</file>

<file path=ppt/tags/tag75.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SubTitle"/>
  <p:tag name="MH_ORDER" val="1"/>
</p:tagLst>
</file>

<file path=ppt/tags/tag76.xml><?xml version="1.0" encoding="utf-8"?>
<p:tagLst xmlns:a="http://schemas.openxmlformats.org/drawingml/2006/main" xmlns:r="http://schemas.openxmlformats.org/officeDocument/2006/relationships" xmlns:p="http://schemas.openxmlformats.org/presentationml/2006/main">
  <p:tag name="MH" val="20180808173527"/>
  <p:tag name="MH_LIBRARY" val="GRAPHIC"/>
  <p:tag name="MH_TYPE" val="Other"/>
  <p:tag name="MH_ORDER" val="2"/>
</p:tagLst>
</file>

<file path=ppt/tags/tag77.xml><?xml version="1.0" encoding="utf-8"?>
<p:tagLst xmlns:a="http://schemas.openxmlformats.org/drawingml/2006/main" xmlns:r="http://schemas.openxmlformats.org/officeDocument/2006/relationships" xmlns:p="http://schemas.openxmlformats.org/presentationml/2006/main">
  <p:tag name="MH" val="20180808173345"/>
  <p:tag name="MH_LIBRARY" val="GRAPHIC"/>
</p:tagLst>
</file>

<file path=ppt/tags/tag78.xml><?xml version="1.0" encoding="utf-8"?>
<p:tagLst xmlns:a="http://schemas.openxmlformats.org/drawingml/2006/main" xmlns:r="http://schemas.openxmlformats.org/officeDocument/2006/relationships" xmlns:p="http://schemas.openxmlformats.org/presentationml/2006/main">
  <p:tag name="MH" val="20180808173345"/>
  <p:tag name="MH_LIBRARY" val="GRAPHIC"/>
  <p:tag name="MH_ORDER" val="任意多边形 15"/>
</p:tagLst>
</file>

<file path=ppt/tags/tag79.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ShuJTB#"/>
  <p:tag name="MH_LAYOUT" val="TextDesc"/>
  <p:tag name="MH" val="20180808173730"/>
  <p:tag name="MH_LIBRARY" val="GRAPHIC"/>
</p:tagLst>
</file>

<file path=ppt/tags/tag8.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9"/>
</p:tagLst>
</file>

<file path=ppt/tags/tag80.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
</p:tagLst>
</file>

<file path=ppt/tags/tag81.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2"/>
</p:tagLst>
</file>

<file path=ppt/tags/tag82.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3"/>
</p:tagLst>
</file>

<file path=ppt/tags/tag83.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4"/>
</p:tagLst>
</file>

<file path=ppt/tags/tag84.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5"/>
</p:tagLst>
</file>

<file path=ppt/tags/tag85.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7"/>
</p:tagLst>
</file>

<file path=ppt/tags/tag86.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8"/>
</p:tagLst>
</file>

<file path=ppt/tags/tag87.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0"/>
</p:tagLst>
</file>

<file path=ppt/tags/tag88.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2"/>
</p:tagLst>
</file>

<file path=ppt/tags/tag89.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4"/>
</p:tagLst>
</file>

<file path=ppt/tags/tag9.xml><?xml version="1.0" encoding="utf-8"?>
<p:tagLst xmlns:a="http://schemas.openxmlformats.org/drawingml/2006/main" xmlns:r="http://schemas.openxmlformats.org/officeDocument/2006/relationships" xmlns:p="http://schemas.openxmlformats.org/presentationml/2006/main">
  <p:tag name="MH" val="20180808173927"/>
  <p:tag name="MH_LIBRARY" val="GRAPHIC"/>
  <p:tag name="MH_ORDER" val="Oval 41"/>
</p:tagLst>
</file>

<file path=ppt/tags/tag90.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5"/>
</p:tagLst>
</file>

<file path=ppt/tags/tag91.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6"/>
</p:tagLst>
</file>

<file path=ppt/tags/tag92.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Other"/>
  <p:tag name="MH_ORDER" val="17"/>
</p:tagLst>
</file>

<file path=ppt/tags/tag93.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Text"/>
  <p:tag name="MH_ORDER" val="1"/>
</p:tagLst>
</file>

<file path=ppt/tags/tag94.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Text"/>
  <p:tag name="MH_ORDER" val="2"/>
</p:tagLst>
</file>

<file path=ppt/tags/tag95.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Text"/>
  <p:tag name="MH_ORDER" val="3"/>
</p:tagLst>
</file>

<file path=ppt/tags/tag96.xml><?xml version="1.0" encoding="utf-8"?>
<p:tagLst xmlns:a="http://schemas.openxmlformats.org/drawingml/2006/main" xmlns:r="http://schemas.openxmlformats.org/officeDocument/2006/relationships" xmlns:p="http://schemas.openxmlformats.org/presentationml/2006/main">
  <p:tag name="MH" val="20180808173730"/>
  <p:tag name="MH_LIBRARY" val="GRAPHIC"/>
  <p:tag name="MH_TYPE" val="Text"/>
  <p:tag name="MH_ORDER" val="4"/>
</p:tagLst>
</file>

<file path=ppt/tags/tag97.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98.xml><?xml version="1.0" encoding="utf-8"?>
<p:tagLst xmlns:a="http://schemas.openxmlformats.org/drawingml/2006/main" xmlns:r="http://schemas.openxmlformats.org/officeDocument/2006/relationships" xmlns:p="http://schemas.openxmlformats.org/presentationml/2006/main">
  <p:tag name="MH" val="20180808173442"/>
  <p:tag name="MH_LIBRARY" val="GRAPHIC"/>
  <p:tag name="MH_TYPE" val="SubTitle"/>
  <p:tag name="MH_ORDER" val="1"/>
</p:tagLst>
</file>

<file path=ppt/tags/tag99.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80808173540"/>
  <p:tag name="MH_LIBRARY" val="GRAPHIC"/>
</p:tagLst>
</file>

<file path=ppt/theme/theme1.xml><?xml version="1.0" encoding="utf-8"?>
<a:theme xmlns:a="http://schemas.openxmlformats.org/drawingml/2006/main" name="www.freeppt7.com">
  <a:themeElements>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fontScheme name="3tbtdkig">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2.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3.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4.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5.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6.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7.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8.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19.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20.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21.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22.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23.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68395"/>
    </a:dk2>
    <a:lt2>
      <a:srgbClr val="F0F0F0"/>
    </a:lt2>
    <a:accent1>
      <a:srgbClr val="0096D6"/>
    </a:accent1>
    <a:accent2>
      <a:srgbClr val="6CB243"/>
    </a:accent2>
    <a:accent3>
      <a:srgbClr val="1F8AAD"/>
    </a:accent3>
    <a:accent4>
      <a:srgbClr val="007F40"/>
    </a:accent4>
    <a:accent5>
      <a:srgbClr val="B7D333"/>
    </a:accent5>
    <a:accent6>
      <a:srgbClr val="3CB9DB"/>
    </a:accent6>
    <a:hlink>
      <a:srgbClr val="0096D6"/>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36</TotalTime>
  <Words>1040</Words>
  <Application>Microsoft Office PowerPoint</Application>
  <PresentationFormat>宽屏</PresentationFormat>
  <Paragraphs>224</Paragraphs>
  <Slides>27</Slides>
  <Notes>24</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27</vt:i4>
      </vt:variant>
    </vt:vector>
  </HeadingPairs>
  <TitlesOfParts>
    <vt:vector size="34" baseType="lpstr">
      <vt:lpstr>Gill Sans</vt:lpstr>
      <vt:lpstr>Helvetica Light</vt:lpstr>
      <vt:lpstr>微软雅黑</vt:lpstr>
      <vt:lpstr>Arial</vt:lpstr>
      <vt:lpstr>Calibri</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工作总结</dc:title>
  <dc:creator>第一PPT</dc:creator>
  <cp:keywords>www.1ppt.com</cp:keywords>
  <dc:description>www.1ppt.com</dc:description>
  <cp:lastModifiedBy>之灵</cp:lastModifiedBy>
  <cp:revision>195</cp:revision>
  <dcterms:created xsi:type="dcterms:W3CDTF">2018-08-08T09:29:00Z</dcterms:created>
  <dcterms:modified xsi:type="dcterms:W3CDTF">2022-10-19T14:01:59Z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2052-11.1.0.8412</vt:lpwstr>
  </property>
</Properties>
</file>