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8"/>
  </p:notesMasterIdLst>
  <p:sldIdLst>
    <p:sldId id="256" r:id="rId3"/>
    <p:sldId id="282" r:id="rId4"/>
    <p:sldId id="258" r:id="rId5"/>
    <p:sldId id="260" r:id="rId6"/>
    <p:sldId id="261" r:id="rId7"/>
    <p:sldId id="262" r:id="rId8"/>
    <p:sldId id="263" r:id="rId9"/>
    <p:sldId id="283" r:id="rId10"/>
    <p:sldId id="265" r:id="rId11"/>
    <p:sldId id="266" r:id="rId12"/>
    <p:sldId id="267" r:id="rId13"/>
    <p:sldId id="268" r:id="rId14"/>
    <p:sldId id="284" r:id="rId15"/>
    <p:sldId id="270" r:id="rId16"/>
    <p:sldId id="271" r:id="rId17"/>
    <p:sldId id="272" r:id="rId18"/>
    <p:sldId id="273" r:id="rId19"/>
    <p:sldId id="274" r:id="rId20"/>
    <p:sldId id="285" r:id="rId21"/>
    <p:sldId id="276" r:id="rId22"/>
    <p:sldId id="277" r:id="rId23"/>
    <p:sldId id="278" r:id="rId24"/>
    <p:sldId id="279" r:id="rId25"/>
    <p:sldId id="280" r:id="rId26"/>
    <p:sldId id="25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D92"/>
    <a:srgbClr val="0FA7E5"/>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snapToGrid="0">
      <p:cViewPr varScale="1">
        <p:scale>
          <a:sx n="69" d="100"/>
          <a:sy n="69" d="100"/>
        </p:scale>
        <p:origin x="6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AD146-3F3E-4225-B7C8-04F8382509DA}" type="datetimeFigureOut">
              <a:rPr lang="zh-CN" altLang="en-US" smtClean="0"/>
              <a:t>2022/10/20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3DB5B-3423-4D54-8983-4C74767B24DF}" type="slidenum">
              <a:rPr lang="zh-CN" altLang="en-US" smtClean="0"/>
              <a:t>‹#›</a:t>
            </a:fld>
            <a:endParaRPr lang="zh-CN" altLang="en-US"/>
          </a:p>
        </p:txBody>
      </p:sp>
    </p:spTree>
    <p:extLst>
      <p:ext uri="{BB962C8B-B14F-4D97-AF65-F5344CB8AC3E}">
        <p14:creationId xmlns:p14="http://schemas.microsoft.com/office/powerpoint/2010/main" val="164842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252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10</a:t>
            </a:fld>
            <a:endParaRPr lang="zh-CN" altLang="en-US"/>
          </a:p>
        </p:txBody>
      </p:sp>
    </p:spTree>
    <p:extLst>
      <p:ext uri="{BB962C8B-B14F-4D97-AF65-F5344CB8AC3E}">
        <p14:creationId xmlns:p14="http://schemas.microsoft.com/office/powerpoint/2010/main" val="1644381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11</a:t>
            </a:fld>
            <a:endParaRPr lang="zh-CN" altLang="en-US"/>
          </a:p>
        </p:txBody>
      </p:sp>
    </p:spTree>
    <p:extLst>
      <p:ext uri="{BB962C8B-B14F-4D97-AF65-F5344CB8AC3E}">
        <p14:creationId xmlns:p14="http://schemas.microsoft.com/office/powerpoint/2010/main" val="336229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12</a:t>
            </a:fld>
            <a:endParaRPr lang="zh-CN" altLang="en-US"/>
          </a:p>
        </p:txBody>
      </p:sp>
    </p:spTree>
    <p:extLst>
      <p:ext uri="{BB962C8B-B14F-4D97-AF65-F5344CB8AC3E}">
        <p14:creationId xmlns:p14="http://schemas.microsoft.com/office/powerpoint/2010/main" val="13677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4084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14</a:t>
            </a:fld>
            <a:endParaRPr lang="zh-CN" altLang="en-US"/>
          </a:p>
        </p:txBody>
      </p:sp>
    </p:spTree>
    <p:extLst>
      <p:ext uri="{BB962C8B-B14F-4D97-AF65-F5344CB8AC3E}">
        <p14:creationId xmlns:p14="http://schemas.microsoft.com/office/powerpoint/2010/main" val="133699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15</a:t>
            </a:fld>
            <a:endParaRPr lang="zh-CN" altLang="en-US"/>
          </a:p>
        </p:txBody>
      </p:sp>
    </p:spTree>
    <p:extLst>
      <p:ext uri="{BB962C8B-B14F-4D97-AF65-F5344CB8AC3E}">
        <p14:creationId xmlns:p14="http://schemas.microsoft.com/office/powerpoint/2010/main" val="213655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16</a:t>
            </a:fld>
            <a:endParaRPr lang="zh-CN" altLang="en-US"/>
          </a:p>
        </p:txBody>
      </p:sp>
    </p:spTree>
    <p:extLst>
      <p:ext uri="{BB962C8B-B14F-4D97-AF65-F5344CB8AC3E}">
        <p14:creationId xmlns:p14="http://schemas.microsoft.com/office/powerpoint/2010/main" val="277718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17</a:t>
            </a:fld>
            <a:endParaRPr lang="zh-CN" altLang="en-US"/>
          </a:p>
        </p:txBody>
      </p:sp>
    </p:spTree>
    <p:extLst>
      <p:ext uri="{BB962C8B-B14F-4D97-AF65-F5344CB8AC3E}">
        <p14:creationId xmlns:p14="http://schemas.microsoft.com/office/powerpoint/2010/main" val="396630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18</a:t>
            </a:fld>
            <a:endParaRPr lang="zh-CN" altLang="en-US"/>
          </a:p>
        </p:txBody>
      </p:sp>
    </p:spTree>
    <p:extLst>
      <p:ext uri="{BB962C8B-B14F-4D97-AF65-F5344CB8AC3E}">
        <p14:creationId xmlns:p14="http://schemas.microsoft.com/office/powerpoint/2010/main" val="222165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9866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a:t>
            </a:fld>
            <a:endParaRPr lang="zh-CN" altLang="en-US"/>
          </a:p>
        </p:txBody>
      </p:sp>
    </p:spTree>
    <p:extLst>
      <p:ext uri="{BB962C8B-B14F-4D97-AF65-F5344CB8AC3E}">
        <p14:creationId xmlns:p14="http://schemas.microsoft.com/office/powerpoint/2010/main" val="332516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20</a:t>
            </a:fld>
            <a:endParaRPr lang="zh-CN" altLang="en-US"/>
          </a:p>
        </p:txBody>
      </p:sp>
    </p:spTree>
    <p:extLst>
      <p:ext uri="{BB962C8B-B14F-4D97-AF65-F5344CB8AC3E}">
        <p14:creationId xmlns:p14="http://schemas.microsoft.com/office/powerpoint/2010/main" val="294870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21</a:t>
            </a:fld>
            <a:endParaRPr lang="zh-CN" altLang="en-US"/>
          </a:p>
        </p:txBody>
      </p:sp>
    </p:spTree>
    <p:extLst>
      <p:ext uri="{BB962C8B-B14F-4D97-AF65-F5344CB8AC3E}">
        <p14:creationId xmlns:p14="http://schemas.microsoft.com/office/powerpoint/2010/main" val="253452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22</a:t>
            </a:fld>
            <a:endParaRPr lang="zh-CN" altLang="en-US"/>
          </a:p>
        </p:txBody>
      </p:sp>
    </p:spTree>
    <p:extLst>
      <p:ext uri="{BB962C8B-B14F-4D97-AF65-F5344CB8AC3E}">
        <p14:creationId xmlns:p14="http://schemas.microsoft.com/office/powerpoint/2010/main" val="34358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23</a:t>
            </a:fld>
            <a:endParaRPr lang="zh-CN" altLang="en-US"/>
          </a:p>
        </p:txBody>
      </p:sp>
    </p:spTree>
    <p:extLst>
      <p:ext uri="{BB962C8B-B14F-4D97-AF65-F5344CB8AC3E}">
        <p14:creationId xmlns:p14="http://schemas.microsoft.com/office/powerpoint/2010/main" val="296314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extLst>
      <p:ext uri="{BB962C8B-B14F-4D97-AF65-F5344CB8AC3E}">
        <p14:creationId xmlns:p14="http://schemas.microsoft.com/office/powerpoint/2010/main" val="8281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739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80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4</a:t>
            </a:fld>
            <a:endParaRPr lang="zh-CN" altLang="en-US"/>
          </a:p>
        </p:txBody>
      </p:sp>
    </p:spTree>
    <p:extLst>
      <p:ext uri="{BB962C8B-B14F-4D97-AF65-F5344CB8AC3E}">
        <p14:creationId xmlns:p14="http://schemas.microsoft.com/office/powerpoint/2010/main" val="376786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5</a:t>
            </a:fld>
            <a:endParaRPr lang="zh-CN" altLang="en-US"/>
          </a:p>
        </p:txBody>
      </p:sp>
    </p:spTree>
    <p:extLst>
      <p:ext uri="{BB962C8B-B14F-4D97-AF65-F5344CB8AC3E}">
        <p14:creationId xmlns:p14="http://schemas.microsoft.com/office/powerpoint/2010/main" val="212026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6</a:t>
            </a:fld>
            <a:endParaRPr lang="zh-CN" altLang="en-US"/>
          </a:p>
        </p:txBody>
      </p:sp>
    </p:spTree>
    <p:extLst>
      <p:ext uri="{BB962C8B-B14F-4D97-AF65-F5344CB8AC3E}">
        <p14:creationId xmlns:p14="http://schemas.microsoft.com/office/powerpoint/2010/main" val="310186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7</a:t>
            </a:fld>
            <a:endParaRPr lang="zh-CN" altLang="en-US"/>
          </a:p>
        </p:txBody>
      </p:sp>
    </p:spTree>
    <p:extLst>
      <p:ext uri="{BB962C8B-B14F-4D97-AF65-F5344CB8AC3E}">
        <p14:creationId xmlns:p14="http://schemas.microsoft.com/office/powerpoint/2010/main" val="346451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113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A3DB5B-3423-4D54-8983-4C74767B24DF}" type="slidenum">
              <a:rPr lang="zh-CN" altLang="en-US" smtClean="0"/>
              <a:t>9</a:t>
            </a:fld>
            <a:endParaRPr lang="zh-CN" altLang="en-US"/>
          </a:p>
        </p:txBody>
      </p:sp>
    </p:spTree>
    <p:extLst>
      <p:ext uri="{BB962C8B-B14F-4D97-AF65-F5344CB8AC3E}">
        <p14:creationId xmlns:p14="http://schemas.microsoft.com/office/powerpoint/2010/main" val="207615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extLst>
      <p:ext uri="{BB962C8B-B14F-4D97-AF65-F5344CB8AC3E}">
        <p14:creationId xmlns:p14="http://schemas.microsoft.com/office/powerpoint/2010/main" val="38951270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040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644176" y="1638675"/>
            <a:ext cx="3030357" cy="78295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13" name="Text Placeholder 7"/>
          <p:cNvSpPr>
            <a:spLocks noGrp="1"/>
          </p:cNvSpPr>
          <p:nvPr>
            <p:ph type="body" sz="quarter" idx="39" hasCustomPrompt="1"/>
          </p:nvPr>
        </p:nvSpPr>
        <p:spPr>
          <a:xfrm>
            <a:off x="1101382" y="16843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918408"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603251" y="2588939"/>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603257" y="297995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4548719" y="1638675"/>
            <a:ext cx="3071283" cy="782955"/>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66" name="Text Placeholder 7"/>
          <p:cNvSpPr>
            <a:spLocks noGrp="1"/>
          </p:cNvSpPr>
          <p:nvPr>
            <p:ph type="body" sz="quarter" idx="40" hasCustomPrompt="1"/>
          </p:nvPr>
        </p:nvSpPr>
        <p:spPr>
          <a:xfrm>
            <a:off x="5046847" y="16843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5818720"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4548719" y="2588939"/>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4548722" y="297995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8504769" y="1638675"/>
            <a:ext cx="3071283" cy="78295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111" name="Text Placeholder 7"/>
          <p:cNvSpPr>
            <a:spLocks noGrp="1"/>
          </p:cNvSpPr>
          <p:nvPr>
            <p:ph type="body" sz="quarter" idx="43" hasCustomPrompt="1"/>
          </p:nvPr>
        </p:nvSpPr>
        <p:spPr>
          <a:xfrm>
            <a:off x="9002898" y="16843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9752193"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8504769" y="2588939"/>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8504773" y="2979950"/>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644181" y="4066912"/>
            <a:ext cx="3030356" cy="782955"/>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131" name="Text Placeholder 7"/>
          <p:cNvSpPr>
            <a:spLocks noGrp="1"/>
          </p:cNvSpPr>
          <p:nvPr>
            <p:ph type="body" sz="quarter" idx="46" hasCustomPrompt="1"/>
          </p:nvPr>
        </p:nvSpPr>
        <p:spPr>
          <a:xfrm>
            <a:off x="1101382" y="411263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603251" y="5017175"/>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603257"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4548720" y="4066912"/>
            <a:ext cx="3071280" cy="782955"/>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146" name="Text Placeholder 7"/>
          <p:cNvSpPr>
            <a:spLocks noGrp="1"/>
          </p:cNvSpPr>
          <p:nvPr>
            <p:ph type="body" sz="quarter" idx="49" hasCustomPrompt="1"/>
          </p:nvPr>
        </p:nvSpPr>
        <p:spPr>
          <a:xfrm>
            <a:off x="5046847" y="411263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4548719" y="5017175"/>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4548722"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8504771" y="4066912"/>
            <a:ext cx="3071280" cy="782955"/>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7"/>
          </a:p>
        </p:txBody>
      </p:sp>
      <p:sp>
        <p:nvSpPr>
          <p:cNvPr id="156" name="Text Placeholder 7"/>
          <p:cNvSpPr>
            <a:spLocks noGrp="1"/>
          </p:cNvSpPr>
          <p:nvPr>
            <p:ph type="body" sz="quarter" idx="52" hasCustomPrompt="1"/>
          </p:nvPr>
        </p:nvSpPr>
        <p:spPr>
          <a:xfrm>
            <a:off x="9002898" y="411263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8504769" y="5017175"/>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8504773"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224537932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66231"/>
      </p:ext>
    </p:extLst>
  </p:cSld>
  <p:clrMapOvr>
    <a:masterClrMapping/>
  </p:clrMapOvr>
  <mc:AlternateContent xmlns:mc="http://schemas.openxmlformats.org/markup-compatibility/2006" xmlns:p14="http://schemas.microsoft.com/office/powerpoint/2010/main">
    <mc:Choice Requires="p14">
      <p:transition spd="slow" p14:dur="1600" advClick="0" advTm="1000">
        <p14:prism isContent="1" isInverted="1"/>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25565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5219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0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2022/10/20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extLst>
      <p:ext uri="{BB962C8B-B14F-4D97-AF65-F5344CB8AC3E}">
        <p14:creationId xmlns:p14="http://schemas.microsoft.com/office/powerpoint/2010/main" val="1126205617"/>
      </p:ext>
    </p:extLst>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2022/10/20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extLst>
      <p:ext uri="{BB962C8B-B14F-4D97-AF65-F5344CB8AC3E}">
        <p14:creationId xmlns:p14="http://schemas.microsoft.com/office/powerpoint/2010/main" val="1726023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2022/10/20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
        <p:nvSpPr>
          <p:cNvPr id="8" name="TextBox 9">
            <a:extLst>
              <a:ext uri="{FF2B5EF4-FFF2-40B4-BE49-F238E27FC236}">
                <a16:creationId xmlns:a16="http://schemas.microsoft.com/office/drawing/2014/main" id="{CBCEA6DB-F04C-7433-182F-48388DE2E559}"/>
              </a:ext>
            </a:extLst>
          </p:cNvPr>
          <p:cNvSpPr txBox="1"/>
          <p:nvPr userDrawn="1"/>
        </p:nvSpPr>
        <p:spPr>
          <a:xfrm>
            <a:off x="1973797" y="6721477"/>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7866283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7" dirty="0">
                <a:cs typeface="+mn-ea"/>
                <a:sym typeface="+mn-lt"/>
              </a:endParaRPr>
            </a:p>
          </p:txBody>
        </p:sp>
      </p:grpSp>
      <p:sp>
        <p:nvSpPr>
          <p:cNvPr id="6" name="文本框 12"/>
          <p:cNvSpPr txBox="1">
            <a:spLocks noChangeArrowheads="1"/>
          </p:cNvSpPr>
          <p:nvPr userDrawn="1"/>
        </p:nvSpPr>
        <p:spPr bwMode="auto">
          <a:xfrm>
            <a:off x="-2" y="493729"/>
            <a:ext cx="2394787" cy="4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Add title text</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226722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208"/>
            <a:r>
              <a:rPr lang="zh-CN" altLang="en-US" sz="1867"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1199456" y="577186"/>
            <a:ext cx="1180884" cy="345277"/>
          </a:xfrm>
          <a:prstGeom prst="rect">
            <a:avLst/>
          </a:prstGeom>
          <a:noFill/>
        </p:spPr>
        <p:txBody>
          <a:bodyPr wrap="none" lIns="128579" tIns="64289" rIns="128579" bIns="64289" rtlCol="0">
            <a:spAutoFit/>
          </a:bodyPr>
          <a:lstStyle/>
          <a:p>
            <a:pPr defTabSz="1285208"/>
            <a:r>
              <a:rPr lang="en-US" altLang="zh-CN" sz="1400" dirty="0">
                <a:solidFill>
                  <a:schemeClr val="tx1">
                    <a:lumMod val="50000"/>
                    <a:lumOff val="50000"/>
                  </a:schemeClr>
                </a:solidFill>
                <a:cs typeface="+mn-ea"/>
                <a:sym typeface="+mn-lt"/>
              </a:rPr>
              <a:t>Work review</a:t>
            </a:r>
            <a:endParaRPr lang="zh-CN" altLang="en-US" sz="1400" dirty="0">
              <a:solidFill>
                <a:schemeClr val="tx1">
                  <a:lumMod val="50000"/>
                  <a:lumOff val="50000"/>
                </a:schemeClr>
              </a:solidFill>
              <a:cs typeface="+mn-ea"/>
              <a:sym typeface="+mn-lt"/>
            </a:endParaRPr>
          </a:p>
        </p:txBody>
      </p:sp>
      <p:sp>
        <p:nvSpPr>
          <p:cNvPr id="10" name="右箭头 9"/>
          <p:cNvSpPr/>
          <p:nvPr userDrawn="1"/>
        </p:nvSpPr>
        <p:spPr>
          <a:xfrm>
            <a:off x="623392" y="452669"/>
            <a:ext cx="576064"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151867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208"/>
            <a:r>
              <a:rPr lang="zh-CN" altLang="en-US" sz="1867"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1199457" y="577186"/>
            <a:ext cx="1349327" cy="345277"/>
          </a:xfrm>
          <a:prstGeom prst="rect">
            <a:avLst/>
          </a:prstGeom>
          <a:noFill/>
        </p:spPr>
        <p:txBody>
          <a:bodyPr wrap="none" lIns="128579" tIns="64289" rIns="128579" bIns="64289" rtlCol="0">
            <a:spAutoFit/>
          </a:bodyPr>
          <a:lstStyle/>
          <a:p>
            <a:pPr defTabSz="1285208"/>
            <a:r>
              <a:rPr lang="en-US" altLang="zh-CN" sz="1400" dirty="0">
                <a:solidFill>
                  <a:schemeClr val="tx1">
                    <a:lumMod val="50000"/>
                    <a:lumOff val="50000"/>
                  </a:schemeClr>
                </a:solidFill>
                <a:cs typeface="+mn-ea"/>
                <a:sym typeface="+mn-lt"/>
              </a:rPr>
              <a:t>Self-evaluation</a:t>
            </a:r>
            <a:endParaRPr lang="zh-CN" altLang="en-US" sz="1400" dirty="0">
              <a:solidFill>
                <a:schemeClr val="tx1">
                  <a:lumMod val="50000"/>
                  <a:lumOff val="50000"/>
                </a:schemeClr>
              </a:solidFill>
              <a:cs typeface="+mn-ea"/>
              <a:sym typeface="+mn-lt"/>
            </a:endParaRPr>
          </a:p>
        </p:txBody>
      </p:sp>
      <p:sp>
        <p:nvSpPr>
          <p:cNvPr id="10" name="右箭头 9"/>
          <p:cNvSpPr/>
          <p:nvPr userDrawn="1"/>
        </p:nvSpPr>
        <p:spPr>
          <a:xfrm>
            <a:off x="623392" y="452669"/>
            <a:ext cx="576064"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9597967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1199457" y="319451"/>
            <a:ext cx="1215059" cy="417156"/>
          </a:xfrm>
          <a:prstGeom prst="rect">
            <a:avLst/>
          </a:prstGeom>
          <a:noFill/>
        </p:spPr>
        <p:txBody>
          <a:bodyPr wrap="none" lIns="128579" tIns="64289" rIns="128579" bIns="64289" rtlCol="0">
            <a:spAutoFit/>
          </a:bodyPr>
          <a:lstStyle/>
          <a:p>
            <a:pPr defTabSz="1285208"/>
            <a:r>
              <a:rPr lang="zh-CN" altLang="en-US" sz="1867"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1199456" y="577186"/>
            <a:ext cx="1494944" cy="345277"/>
          </a:xfrm>
          <a:prstGeom prst="rect">
            <a:avLst/>
          </a:prstGeom>
          <a:noFill/>
        </p:spPr>
        <p:txBody>
          <a:bodyPr wrap="none" lIns="128579" tIns="64289" rIns="128579" bIns="64289" rtlCol="0">
            <a:spAutoFit/>
          </a:bodyPr>
          <a:lstStyle/>
          <a:p>
            <a:pPr defTabSz="1285208"/>
            <a:r>
              <a:rPr lang="en-US" altLang="zh-CN" sz="1400" dirty="0">
                <a:solidFill>
                  <a:schemeClr val="tx1">
                    <a:lumMod val="50000"/>
                    <a:lumOff val="50000"/>
                  </a:schemeClr>
                </a:solidFill>
                <a:cs typeface="+mn-ea"/>
                <a:sym typeface="+mn-lt"/>
              </a:rPr>
              <a:t>Work experience</a:t>
            </a:r>
            <a:endParaRPr lang="zh-CN" altLang="en-US" sz="1400" dirty="0">
              <a:solidFill>
                <a:schemeClr val="tx1">
                  <a:lumMod val="50000"/>
                  <a:lumOff val="50000"/>
                </a:schemeClr>
              </a:solidFill>
              <a:cs typeface="+mn-ea"/>
              <a:sym typeface="+mn-lt"/>
            </a:endParaRPr>
          </a:p>
        </p:txBody>
      </p:sp>
      <p:sp>
        <p:nvSpPr>
          <p:cNvPr id="10" name="右箭头 9"/>
          <p:cNvSpPr/>
          <p:nvPr userDrawn="1"/>
        </p:nvSpPr>
        <p:spPr>
          <a:xfrm>
            <a:off x="623392" y="452669"/>
            <a:ext cx="576064"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364814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1199456" y="319451"/>
            <a:ext cx="1931602" cy="417156"/>
          </a:xfrm>
          <a:prstGeom prst="rect">
            <a:avLst/>
          </a:prstGeom>
          <a:noFill/>
        </p:spPr>
        <p:txBody>
          <a:bodyPr wrap="none" lIns="128579" tIns="64289" rIns="128579" bIns="64289" rtlCol="0">
            <a:spAutoFit/>
          </a:bodyPr>
          <a:lstStyle/>
          <a:p>
            <a:pPr defTabSz="1285208"/>
            <a:r>
              <a:rPr lang="zh-CN" altLang="en-US" sz="1867"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1199457" y="577186"/>
            <a:ext cx="2122359" cy="345277"/>
          </a:xfrm>
          <a:prstGeom prst="rect">
            <a:avLst/>
          </a:prstGeom>
          <a:noFill/>
        </p:spPr>
        <p:txBody>
          <a:bodyPr wrap="none" lIns="128579" tIns="64289" rIns="128579" bIns="64289" rtlCol="0">
            <a:spAutoFit/>
          </a:bodyPr>
          <a:lstStyle/>
          <a:p>
            <a:pPr defTabSz="1285208"/>
            <a:r>
              <a:rPr lang="en-US" altLang="zh-CN" sz="1400" dirty="0">
                <a:solidFill>
                  <a:schemeClr val="tx1">
                    <a:lumMod val="50000"/>
                    <a:lumOff val="50000"/>
                  </a:schemeClr>
                </a:solidFill>
                <a:cs typeface="+mn-ea"/>
                <a:sym typeface="+mn-lt"/>
              </a:rPr>
              <a:t>Job planning and Outlook</a:t>
            </a:r>
            <a:endParaRPr lang="zh-CN" altLang="en-US" sz="1400" dirty="0">
              <a:solidFill>
                <a:schemeClr val="tx1">
                  <a:lumMod val="50000"/>
                  <a:lumOff val="50000"/>
                </a:schemeClr>
              </a:solidFill>
              <a:cs typeface="+mn-ea"/>
              <a:sym typeface="+mn-lt"/>
            </a:endParaRPr>
          </a:p>
        </p:txBody>
      </p:sp>
      <p:sp>
        <p:nvSpPr>
          <p:cNvPr id="10" name="右箭头 9"/>
          <p:cNvSpPr/>
          <p:nvPr userDrawn="1"/>
        </p:nvSpPr>
        <p:spPr>
          <a:xfrm>
            <a:off x="623392" y="452669"/>
            <a:ext cx="576064"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6811534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t>2022/10/20</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t>‹#›</a:t>
            </a:fld>
            <a:endParaRPr lang="zh-CN" altLang="en-US"/>
          </a:p>
        </p:txBody>
      </p:sp>
    </p:spTree>
    <p:extLst>
      <p:ext uri="{BB962C8B-B14F-4D97-AF65-F5344CB8AC3E}">
        <p14:creationId xmlns:p14="http://schemas.microsoft.com/office/powerpoint/2010/main" val="4158825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transition/>
  <p:txStyles>
    <p:titleStyle>
      <a:lvl1pPr algn="ctr" defTabSz="1218323"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8323"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8323"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8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1870"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454"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039"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624" indent="-304792" algn="l" defTabSz="12183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8323" rtl="0" eaLnBrk="1" latinLnBrk="0" hangingPunct="1">
        <a:defRPr sz="2400" kern="1200">
          <a:solidFill>
            <a:schemeClr val="tx1"/>
          </a:solidFill>
          <a:latin typeface="+mn-lt"/>
          <a:ea typeface="+mn-ea"/>
          <a:cs typeface="+mn-cs"/>
        </a:defRPr>
      </a:lvl1pPr>
      <a:lvl2pPr marL="609585" algn="l" defTabSz="1218323" rtl="0" eaLnBrk="1" latinLnBrk="0" hangingPunct="1">
        <a:defRPr sz="2400" kern="1200">
          <a:solidFill>
            <a:schemeClr val="tx1"/>
          </a:solidFill>
          <a:latin typeface="+mn-lt"/>
          <a:ea typeface="+mn-ea"/>
          <a:cs typeface="+mn-cs"/>
        </a:defRPr>
      </a:lvl2pPr>
      <a:lvl3pPr marL="1219170" algn="l" defTabSz="1218323" rtl="0" eaLnBrk="1" latinLnBrk="0" hangingPunct="1">
        <a:defRPr sz="2400" kern="1200">
          <a:solidFill>
            <a:schemeClr val="tx1"/>
          </a:solidFill>
          <a:latin typeface="+mn-lt"/>
          <a:ea typeface="+mn-ea"/>
          <a:cs typeface="+mn-cs"/>
        </a:defRPr>
      </a:lvl3pPr>
      <a:lvl4pPr marL="1828754" algn="l" defTabSz="1218323" rtl="0" eaLnBrk="1" latinLnBrk="0" hangingPunct="1">
        <a:defRPr sz="2400" kern="1200">
          <a:solidFill>
            <a:schemeClr val="tx1"/>
          </a:solidFill>
          <a:latin typeface="+mn-lt"/>
          <a:ea typeface="+mn-ea"/>
          <a:cs typeface="+mn-cs"/>
        </a:defRPr>
      </a:lvl4pPr>
      <a:lvl5pPr marL="2438339" algn="l" defTabSz="1218323" rtl="0" eaLnBrk="1" latinLnBrk="0" hangingPunct="1">
        <a:defRPr sz="2400" kern="1200">
          <a:solidFill>
            <a:schemeClr val="tx1"/>
          </a:solidFill>
          <a:latin typeface="+mn-lt"/>
          <a:ea typeface="+mn-ea"/>
          <a:cs typeface="+mn-cs"/>
        </a:defRPr>
      </a:lvl5pPr>
      <a:lvl6pPr marL="3047924" algn="l" defTabSz="1218323" rtl="0" eaLnBrk="1" latinLnBrk="0" hangingPunct="1">
        <a:defRPr sz="2400" kern="1200">
          <a:solidFill>
            <a:schemeClr val="tx1"/>
          </a:solidFill>
          <a:latin typeface="+mn-lt"/>
          <a:ea typeface="+mn-ea"/>
          <a:cs typeface="+mn-cs"/>
        </a:defRPr>
      </a:lvl6pPr>
      <a:lvl7pPr marL="3656662" algn="l" defTabSz="1218323" rtl="0" eaLnBrk="1" latinLnBrk="0" hangingPunct="1">
        <a:defRPr sz="2400" kern="1200">
          <a:solidFill>
            <a:schemeClr val="tx1"/>
          </a:solidFill>
          <a:latin typeface="+mn-lt"/>
          <a:ea typeface="+mn-ea"/>
          <a:cs typeface="+mn-cs"/>
        </a:defRPr>
      </a:lvl7pPr>
      <a:lvl8pPr marL="4266247" algn="l" defTabSz="1218323" rtl="0" eaLnBrk="1" latinLnBrk="0" hangingPunct="1">
        <a:defRPr sz="2400" kern="1200">
          <a:solidFill>
            <a:schemeClr val="tx1"/>
          </a:solidFill>
          <a:latin typeface="+mn-lt"/>
          <a:ea typeface="+mn-ea"/>
          <a:cs typeface="+mn-cs"/>
        </a:defRPr>
      </a:lvl8pPr>
      <a:lvl9pPr marL="4875831" algn="l" defTabSz="121832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9573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6"/>
          <p:cNvSpPr txBox="1"/>
          <p:nvPr/>
        </p:nvSpPr>
        <p:spPr>
          <a:xfrm>
            <a:off x="5180126" y="2691224"/>
            <a:ext cx="6388419" cy="1107996"/>
          </a:xfrm>
          <a:prstGeom prst="rect">
            <a:avLst/>
          </a:prstGeom>
          <a:noFill/>
        </p:spPr>
        <p:txBody>
          <a:bodyPr wrap="square" rtlCol="0">
            <a:spAutoFit/>
          </a:bodyPr>
          <a:lstStyle/>
          <a:p>
            <a:pPr defTabSz="1218323"/>
            <a:r>
              <a:rPr lang="en-US" altLang="zh-CN" sz="6600" b="1" dirty="0">
                <a:solidFill>
                  <a:prstClr val="black">
                    <a:lumMod val="75000"/>
                    <a:lumOff val="25000"/>
                  </a:prstClr>
                </a:solidFill>
                <a:latin typeface="Arial Rounded MT Bold" panose="020F0704030504030204" pitchFamily="34" charset="0"/>
                <a:cs typeface="+mn-ea"/>
                <a:sym typeface="+mn-lt"/>
              </a:rPr>
              <a:t>PPT</a:t>
            </a:r>
            <a:r>
              <a:rPr lang="zh-CN" altLang="en-US" sz="6600" b="1" dirty="0">
                <a:solidFill>
                  <a:prstClr val="black">
                    <a:lumMod val="75000"/>
                    <a:lumOff val="25000"/>
                  </a:prstClr>
                </a:solidFill>
                <a:latin typeface="Arial Rounded MT Bold" panose="020F0704030504030204" pitchFamily="34" charset="0"/>
                <a:cs typeface="+mn-ea"/>
                <a:sym typeface="+mn-lt"/>
              </a:rPr>
              <a:t> </a:t>
            </a:r>
            <a:r>
              <a:rPr lang="en-US" altLang="zh-CN" sz="6600" b="1" dirty="0">
                <a:solidFill>
                  <a:prstClr val="black">
                    <a:lumMod val="75000"/>
                    <a:lumOff val="25000"/>
                  </a:prstClr>
                </a:solidFill>
                <a:latin typeface="Arial Rounded MT Bold" panose="020F0704030504030204" pitchFamily="34" charset="0"/>
                <a:cs typeface="+mn-ea"/>
                <a:sym typeface="+mn-lt"/>
              </a:rPr>
              <a:t>Templates</a:t>
            </a:r>
            <a:endParaRPr lang="zh-CN" altLang="en-US" sz="6600" b="1" dirty="0">
              <a:solidFill>
                <a:prstClr val="black">
                  <a:lumMod val="75000"/>
                  <a:lumOff val="25000"/>
                </a:prstClr>
              </a:solidFill>
              <a:latin typeface="Arial Rounded MT Bold" panose="020F0704030504030204" pitchFamily="34" charset="0"/>
              <a:cs typeface="+mn-ea"/>
              <a:sym typeface="+mn-lt"/>
            </a:endParaRPr>
          </a:p>
        </p:txBody>
      </p:sp>
      <p:sp>
        <p:nvSpPr>
          <p:cNvPr id="18" name="TextBox 12"/>
          <p:cNvSpPr txBox="1"/>
          <p:nvPr/>
        </p:nvSpPr>
        <p:spPr>
          <a:xfrm>
            <a:off x="5179826" y="1475756"/>
            <a:ext cx="2717264" cy="1323439"/>
          </a:xfrm>
          <a:prstGeom prst="rect">
            <a:avLst/>
          </a:prstGeom>
          <a:noFill/>
        </p:spPr>
        <p:txBody>
          <a:bodyPr wrap="square" rtlCol="0">
            <a:spAutoFit/>
          </a:bodyPr>
          <a:lstStyle/>
          <a:p>
            <a:pPr defTabSz="1218323"/>
            <a:r>
              <a:rPr lang="en-US" altLang="zh-CN" sz="8000" spc="-400" dirty="0">
                <a:solidFill>
                  <a:srgbClr val="016865"/>
                </a:solidFill>
                <a:latin typeface="Arial Rounded MT Bold" panose="020F0704030504030204" pitchFamily="34" charset="0"/>
                <a:cs typeface="+mn-ea"/>
                <a:sym typeface="+mn-lt"/>
              </a:rPr>
              <a:t>Free</a:t>
            </a:r>
            <a:endParaRPr lang="zh-CN" altLang="en-US" sz="8000" spc="-400" dirty="0">
              <a:solidFill>
                <a:srgbClr val="016865"/>
              </a:solidFill>
              <a:latin typeface="Arial Rounded MT Bold" panose="020F0704030504030204" pitchFamily="34" charset="0"/>
              <a:cs typeface="+mn-ea"/>
              <a:sym typeface="+mn-lt"/>
            </a:endParaRPr>
          </a:p>
        </p:txBody>
      </p:sp>
      <p:sp>
        <p:nvSpPr>
          <p:cNvPr id="2" name="文本框 1"/>
          <p:cNvSpPr txBox="1"/>
          <p:nvPr/>
        </p:nvSpPr>
        <p:spPr>
          <a:xfrm>
            <a:off x="5179826" y="3819523"/>
            <a:ext cx="5989933" cy="461665"/>
          </a:xfrm>
          <a:prstGeom prst="rect">
            <a:avLst/>
          </a:prstGeom>
          <a:noFill/>
        </p:spPr>
        <p:txBody>
          <a:bodyPr wrap="square" rtlCol="0">
            <a:spAutoFit/>
          </a:bodyPr>
          <a:lstStyle/>
          <a:p>
            <a:pPr algn="dist" defTabSz="1218323"/>
            <a:r>
              <a:rPr lang="en-US" altLang="zh-CN" sz="2400" dirty="0">
                <a:solidFill>
                  <a:prstClr val="black">
                    <a:lumMod val="75000"/>
                    <a:lumOff val="25000"/>
                  </a:prstClr>
                </a:solidFill>
                <a:latin typeface="Arial Rounded MT Bold" panose="020F0704030504030204" pitchFamily="34" charset="0"/>
                <a:cs typeface="+mn-ea"/>
                <a:sym typeface="+mn-lt"/>
              </a:rPr>
              <a:t>Insert the Subtitle of Your Presentation</a:t>
            </a:r>
          </a:p>
        </p:txBody>
      </p:sp>
      <p:pic>
        <p:nvPicPr>
          <p:cNvPr id="4" name="图片 3" descr="02bcaa362d6804f58d9d4b20ea001f71"/>
          <p:cNvPicPr>
            <a:picLocks noChangeAspect="1"/>
          </p:cNvPicPr>
          <p:nvPr/>
        </p:nvPicPr>
        <p:blipFill>
          <a:blip r:embed="rId4"/>
          <a:srcRect b="21821"/>
          <a:stretch>
            <a:fillRect/>
          </a:stretch>
        </p:blipFill>
        <p:spPr>
          <a:xfrm flipH="1">
            <a:off x="-683259" y="-70273"/>
            <a:ext cx="6877473" cy="5651500"/>
          </a:xfrm>
          <a:prstGeom prst="rect">
            <a:avLst/>
          </a:prstGeom>
        </p:spPr>
      </p:pic>
      <p:pic>
        <p:nvPicPr>
          <p:cNvPr id="3" name="图片 2" descr="图片1">
            <a:extLst>
              <a:ext uri="{FF2B5EF4-FFF2-40B4-BE49-F238E27FC236}">
                <a16:creationId xmlns:a16="http://schemas.microsoft.com/office/drawing/2014/main" id="{3E39D184-5274-D423-DE72-A5CFDAC5F5C3}"/>
              </a:ext>
            </a:extLst>
          </p:cNvPr>
          <p:cNvPicPr>
            <a:picLocks noChangeAspect="1"/>
          </p:cNvPicPr>
          <p:nvPr>
            <p:custDataLst>
              <p:tags r:id="rId1"/>
            </p:custDataLst>
          </p:nvPr>
        </p:nvPicPr>
        <p:blipFill>
          <a:blip r:embed="rId5">
            <a:duotone>
              <a:prstClr val="black"/>
              <a:schemeClr val="accent1">
                <a:tint val="45000"/>
                <a:satMod val="400000"/>
              </a:schemeClr>
            </a:duotone>
          </a:blip>
          <a:stretch>
            <a:fillRect/>
          </a:stretch>
        </p:blipFill>
        <p:spPr>
          <a:xfrm>
            <a:off x="9889599" y="502463"/>
            <a:ext cx="1280160" cy="426720"/>
          </a:xfrm>
          <a:prstGeom prst="rect">
            <a:avLst/>
          </a:prstGeom>
        </p:spPr>
      </p:pic>
      <p:grpSp>
        <p:nvGrpSpPr>
          <p:cNvPr id="5" name="组合 4">
            <a:extLst>
              <a:ext uri="{FF2B5EF4-FFF2-40B4-BE49-F238E27FC236}">
                <a16:creationId xmlns:a16="http://schemas.microsoft.com/office/drawing/2014/main" id="{9751D316-4568-ECF0-7D16-0C1B81D38C13}"/>
              </a:ext>
            </a:extLst>
          </p:cNvPr>
          <p:cNvGrpSpPr/>
          <p:nvPr/>
        </p:nvGrpSpPr>
        <p:grpSpPr>
          <a:xfrm>
            <a:off x="5337955" y="4724345"/>
            <a:ext cx="3344348" cy="309068"/>
            <a:chOff x="4414802" y="4745227"/>
            <a:chExt cx="3344348" cy="309068"/>
          </a:xfrm>
        </p:grpSpPr>
        <p:grpSp>
          <p:nvGrpSpPr>
            <p:cNvPr id="6" name="组合 5">
              <a:extLst>
                <a:ext uri="{FF2B5EF4-FFF2-40B4-BE49-F238E27FC236}">
                  <a16:creationId xmlns:a16="http://schemas.microsoft.com/office/drawing/2014/main" id="{4A3FF3AC-54A7-7C53-A157-92EB9CBF00EF}"/>
                </a:ext>
              </a:extLst>
            </p:cNvPr>
            <p:cNvGrpSpPr/>
            <p:nvPr/>
          </p:nvGrpSpPr>
          <p:grpSpPr>
            <a:xfrm>
              <a:off x="6412043" y="4763888"/>
              <a:ext cx="290407" cy="290407"/>
              <a:chOff x="2730010" y="5543873"/>
              <a:chExt cx="290407" cy="290407"/>
            </a:xfrm>
            <a:solidFill>
              <a:schemeClr val="bg1"/>
            </a:solidFill>
          </p:grpSpPr>
          <p:sp>
            <p:nvSpPr>
              <p:cNvPr id="14" name="Oval 15">
                <a:extLst>
                  <a:ext uri="{FF2B5EF4-FFF2-40B4-BE49-F238E27FC236}">
                    <a16:creationId xmlns:a16="http://schemas.microsoft.com/office/drawing/2014/main" id="{54F610CB-898F-711E-0EBC-8DBC9553A923}"/>
                  </a:ext>
                </a:extLst>
              </p:cNvPr>
              <p:cNvSpPr>
                <a:spLocks/>
              </p:cNvSpPr>
              <p:nvPr/>
            </p:nvSpPr>
            <p:spPr bwMode="auto">
              <a:xfrm>
                <a:off x="2730010"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27DA9B2C-A20C-8C67-D81F-AD05EFF6B845}"/>
                  </a:ext>
                </a:extLst>
              </p:cNvPr>
              <p:cNvGrpSpPr>
                <a:grpSpLocks/>
              </p:cNvGrpSpPr>
              <p:nvPr/>
            </p:nvGrpSpPr>
            <p:grpSpPr bwMode="auto">
              <a:xfrm>
                <a:off x="2824694" y="5602052"/>
                <a:ext cx="104062" cy="167263"/>
                <a:chOff x="4644" y="3144"/>
                <a:chExt cx="215" cy="345"/>
              </a:xfrm>
              <a:grpFill/>
            </p:grpSpPr>
            <p:sp>
              <p:nvSpPr>
                <p:cNvPr id="19" name="Freeform 17">
                  <a:extLst>
                    <a:ext uri="{FF2B5EF4-FFF2-40B4-BE49-F238E27FC236}">
                      <a16:creationId xmlns:a16="http://schemas.microsoft.com/office/drawing/2014/main" id="{06B57070-5850-CF2D-30DB-F338ADEA534D}"/>
                    </a:ext>
                  </a:extLst>
                </p:cNvPr>
                <p:cNvSpPr>
                  <a:spLocks/>
                </p:cNvSpPr>
                <p:nvPr/>
              </p:nvSpPr>
              <p:spPr bwMode="auto">
                <a:xfrm>
                  <a:off x="4677"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5E18717E-5155-17A0-400C-25A0EBBF12E6}"/>
                    </a:ext>
                  </a:extLst>
                </p:cNvPr>
                <p:cNvSpPr>
                  <a:spLocks/>
                </p:cNvSpPr>
                <p:nvPr/>
              </p:nvSpPr>
              <p:spPr bwMode="auto">
                <a:xfrm>
                  <a:off x="4644"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C4B7446B-E2FA-0DB7-04A5-08D904F81CE7}"/>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C5CE8C46-59D1-EDCC-0F38-B1B81B6A2A10}"/>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E914FA86-DCB6-3C1A-B2DF-7849309E8177}"/>
                  </a:ext>
                </a:extLst>
              </p:cNvPr>
              <p:cNvGrpSpPr/>
              <p:nvPr/>
            </p:nvGrpSpPr>
            <p:grpSpPr>
              <a:xfrm>
                <a:off x="811795" y="5598991"/>
                <a:ext cx="132841" cy="151011"/>
                <a:chOff x="860980" y="3583766"/>
                <a:chExt cx="100336" cy="114060"/>
              </a:xfrm>
              <a:grpFill/>
            </p:grpSpPr>
            <p:sp>
              <p:nvSpPr>
                <p:cNvPr id="12" name="Freeform 12">
                  <a:extLst>
                    <a:ext uri="{FF2B5EF4-FFF2-40B4-BE49-F238E27FC236}">
                      <a16:creationId xmlns:a16="http://schemas.microsoft.com/office/drawing/2014/main" id="{126EA723-7F20-399B-6B70-A84252B77682}"/>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3" name="Freeform 13">
                  <a:extLst>
                    <a:ext uri="{FF2B5EF4-FFF2-40B4-BE49-F238E27FC236}">
                      <a16:creationId xmlns:a16="http://schemas.microsoft.com/office/drawing/2014/main" id="{E6CC6886-2A96-9EDF-898A-9F87AD1D99CD}"/>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05E1CD7C-634A-C274-4901-4FE118C95968}"/>
                </a:ext>
              </a:extLst>
            </p:cNvPr>
            <p:cNvSpPr txBox="1">
              <a:spLocks/>
            </p:cNvSpPr>
            <p:nvPr/>
          </p:nvSpPr>
          <p:spPr bwMode="auto">
            <a:xfrm>
              <a:off x="6702450"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9" name="矩形 8">
              <a:extLst>
                <a:ext uri="{FF2B5EF4-FFF2-40B4-BE49-F238E27FC236}">
                  <a16:creationId xmlns:a16="http://schemas.microsoft.com/office/drawing/2014/main" id="{0CCB13F8-256C-7D3B-C2B0-2D66FD965B98}"/>
                </a:ext>
              </a:extLst>
            </p:cNvPr>
            <p:cNvSpPr/>
            <p:nvPr/>
          </p:nvSpPr>
          <p:spPr>
            <a:xfrm>
              <a:off x="4705028" y="4751931"/>
              <a:ext cx="1737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freeppt7.com</a:t>
              </a:r>
              <a:endParaRPr lang="zh-CN" altLang="en-US" sz="1200" dirty="0">
                <a:cs typeface="+mn-ea"/>
                <a:sym typeface="+mn-lt"/>
              </a:endParaRPr>
            </a:p>
          </p:txBody>
        </p:sp>
      </p:grpSp>
    </p:spTree>
    <p:extLst>
      <p:ext uri="{BB962C8B-B14F-4D97-AF65-F5344CB8AC3E}">
        <p14:creationId xmlns:p14="http://schemas.microsoft.com/office/powerpoint/2010/main" val="1226333101"/>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ppt_w</p:attrName>
                                        </p:attrNameLst>
                                      </p:cBhvr>
                                      <p:tavLst>
                                        <p:tav tm="0" fmla="#ppt_w*sin(2.5*pi*$)">
                                          <p:val>
                                            <p:fltVal val="0"/>
                                          </p:val>
                                        </p:tav>
                                        <p:tav tm="100000">
                                          <p:val>
                                            <p:fltVal val="1"/>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childTnLst>
                                </p:cTn>
                              </p:par>
                            </p:childTnLst>
                          </p:cTn>
                        </p:par>
                        <p:par>
                          <p:cTn id="14" fill="hold">
                            <p:stCondLst>
                              <p:cond delay="18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by="(-#ppt_w*2)" calcmode="lin" valueType="num">
                                      <p:cBhvr rctx="PPT">
                                        <p:cTn id="17" dur="500" autoRev="1" fill="hold">
                                          <p:stCondLst>
                                            <p:cond delay="0"/>
                                          </p:stCondLst>
                                        </p:cTn>
                                        <p:tgtEl>
                                          <p:spTgt spid="15"/>
                                        </p:tgtEl>
                                        <p:attrNameLst>
                                          <p:attrName>ppt_w</p:attrName>
                                        </p:attrNameLst>
                                      </p:cBhvr>
                                    </p:anim>
                                    <p:anim by="(#ppt_w*0.50)" calcmode="lin" valueType="num">
                                      <p:cBhvr>
                                        <p:cTn id="18" dur="500" decel="50000" autoRev="1" fill="hold">
                                          <p:stCondLst>
                                            <p:cond delay="0"/>
                                          </p:stCondLst>
                                        </p:cTn>
                                        <p:tgtEl>
                                          <p:spTgt spid="15"/>
                                        </p:tgtEl>
                                        <p:attrNameLst>
                                          <p:attrName>ppt_x</p:attrName>
                                        </p:attrNameLst>
                                      </p:cBhvr>
                                    </p:anim>
                                    <p:anim from="(-#ppt_h/2)" to="(#ppt_y)" calcmode="lin" valueType="num">
                                      <p:cBhvr>
                                        <p:cTn id="19" dur="1000" fill="hold">
                                          <p:stCondLst>
                                            <p:cond delay="0"/>
                                          </p:stCondLst>
                                        </p:cTn>
                                        <p:tgtEl>
                                          <p:spTgt spid="15"/>
                                        </p:tgtEl>
                                        <p:attrNameLst>
                                          <p:attrName>ppt_y</p:attrName>
                                        </p:attrNameLst>
                                      </p:cBhvr>
                                    </p:anim>
                                    <p:animRot by="21600000">
                                      <p:cBhvr>
                                        <p:cTn id="20" dur="1000" fill="hold">
                                          <p:stCondLst>
                                            <p:cond delay="0"/>
                                          </p:stCondLst>
                                        </p:cTn>
                                        <p:tgtEl>
                                          <p:spTgt spid="1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淘宝店chenying0907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92844" y="1922416"/>
            <a:ext cx="4336599" cy="2891970"/>
          </a:xfrm>
          <a:prstGeom prst="rect">
            <a:avLst/>
          </a:prstGeom>
          <a:blipFill>
            <a:blip r:embed="rId4" cstate="print"/>
            <a:stretch>
              <a:fillRect/>
            </a:stretch>
          </a:blipFill>
          <a:ln>
            <a:noFill/>
          </a:ln>
        </p:spPr>
      </p:pic>
      <p:sp>
        <p:nvSpPr>
          <p:cNvPr id="62" name="淘宝店chenying0907 61"/>
          <p:cNvSpPr/>
          <p:nvPr/>
        </p:nvSpPr>
        <p:spPr>
          <a:xfrm>
            <a:off x="6092844" y="5065386"/>
            <a:ext cx="4336599" cy="594983"/>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schemeClr val="accent1"/>
              </a:solidFill>
              <a:cs typeface="+mn-ea"/>
              <a:sym typeface="+mn-lt"/>
            </a:endParaRPr>
          </a:p>
        </p:txBody>
      </p:sp>
      <p:sp>
        <p:nvSpPr>
          <p:cNvPr id="63" name="淘宝店chenying0907 1978"/>
          <p:cNvSpPr txBox="1">
            <a:spLocks noChangeArrowheads="1"/>
          </p:cNvSpPr>
          <p:nvPr/>
        </p:nvSpPr>
        <p:spPr bwMode="auto">
          <a:xfrm>
            <a:off x="6490708" y="5171961"/>
            <a:ext cx="3540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5734">
              <a:lnSpc>
                <a:spcPct val="100000"/>
              </a:lnSpc>
              <a:spcBef>
                <a:spcPct val="0"/>
              </a:spcBef>
              <a:buNone/>
            </a:pPr>
            <a:r>
              <a:rPr lang="en-US" altLang="zh-CN" sz="2000" dirty="0">
                <a:solidFill>
                  <a:schemeClr val="accent1"/>
                </a:solidFill>
                <a:latin typeface="+mn-lt"/>
                <a:ea typeface="+mn-ea"/>
                <a:cs typeface="+mn-ea"/>
                <a:sym typeface="+mn-lt"/>
              </a:rPr>
              <a:t>Add title text</a:t>
            </a:r>
            <a:endParaRPr lang="zh-CN" altLang="en-US" sz="3600" dirty="0">
              <a:solidFill>
                <a:schemeClr val="accent1"/>
              </a:solidFill>
              <a:latin typeface="+mn-lt"/>
              <a:ea typeface="+mn-ea"/>
              <a:cs typeface="+mn-ea"/>
              <a:sym typeface="+mn-lt"/>
            </a:endParaRPr>
          </a:p>
        </p:txBody>
      </p:sp>
      <p:grpSp>
        <p:nvGrpSpPr>
          <p:cNvPr id="2" name="淘宝店chenying0907 63"/>
          <p:cNvGrpSpPr/>
          <p:nvPr/>
        </p:nvGrpSpPr>
        <p:grpSpPr bwMode="auto">
          <a:xfrm>
            <a:off x="1842109" y="2033131"/>
            <a:ext cx="957776" cy="1105312"/>
            <a:chOff x="461765" y="1422587"/>
            <a:chExt cx="1257300" cy="1450321"/>
          </a:xfrm>
        </p:grpSpPr>
        <p:sp>
          <p:nvSpPr>
            <p:cNvPr id="65" name="淘宝店chenying0907 64"/>
            <p:cNvSpPr/>
            <p:nvPr/>
          </p:nvSpPr>
          <p:spPr>
            <a:xfrm>
              <a:off x="461765" y="1422587"/>
              <a:ext cx="1257300" cy="1148832"/>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66" name="淘宝店chenying0907 65"/>
            <p:cNvSpPr/>
            <p:nvPr/>
          </p:nvSpPr>
          <p:spPr>
            <a:xfrm>
              <a:off x="461765" y="2663452"/>
              <a:ext cx="1257300" cy="209456"/>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grpSp>
          <p:nvGrpSpPr>
            <p:cNvPr id="3" name="淘宝店chenying0907 1983"/>
            <p:cNvGrpSpPr/>
            <p:nvPr/>
          </p:nvGrpSpPr>
          <p:grpSpPr bwMode="auto">
            <a:xfrm>
              <a:off x="774503" y="1631282"/>
              <a:ext cx="631825" cy="693738"/>
              <a:chOff x="4356101" y="-4519613"/>
              <a:chExt cx="631825" cy="693738"/>
            </a:xfrm>
          </p:grpSpPr>
          <p:sp>
            <p:nvSpPr>
              <p:cNvPr id="68" name="淘宝店chenying0907 495"/>
              <p:cNvSpPr/>
              <p:nvPr/>
            </p:nvSpPr>
            <p:spPr bwMode="auto">
              <a:xfrm>
                <a:off x="4540251" y="-4519613"/>
                <a:ext cx="153988" cy="149225"/>
              </a:xfrm>
              <a:custGeom>
                <a:avLst/>
                <a:gdLst>
                  <a:gd name="T0" fmla="*/ 0 w 41"/>
                  <a:gd name="T1" fmla="*/ 292268354 h 40"/>
                  <a:gd name="T2" fmla="*/ 211590779 w 41"/>
                  <a:gd name="T3" fmla="*/ 69587348 h 40"/>
                  <a:gd name="T4" fmla="*/ 493711819 w 41"/>
                  <a:gd name="T5" fmla="*/ 69587348 h 40"/>
                  <a:gd name="T6" fmla="*/ 493711819 w 41"/>
                  <a:gd name="T7" fmla="*/ 347940471 h 40"/>
                  <a:gd name="T8" fmla="*/ 282121039 w 41"/>
                  <a:gd name="T9" fmla="*/ 55670251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0" y="21"/>
                    </a:moveTo>
                    <a:cubicBezTo>
                      <a:pt x="15" y="5"/>
                      <a:pt x="15" y="5"/>
                      <a:pt x="15" y="5"/>
                    </a:cubicBezTo>
                    <a:cubicBezTo>
                      <a:pt x="21" y="0"/>
                      <a:pt x="30" y="0"/>
                      <a:pt x="35" y="5"/>
                    </a:cubicBezTo>
                    <a:cubicBezTo>
                      <a:pt x="41" y="10"/>
                      <a:pt x="41" y="19"/>
                      <a:pt x="35" y="25"/>
                    </a:cubicBezTo>
                    <a:cubicBezTo>
                      <a:pt x="20" y="40"/>
                      <a:pt x="20" y="40"/>
                      <a:pt x="20" y="4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69" name="淘宝店chenying0907 496"/>
              <p:cNvSpPr/>
              <p:nvPr/>
            </p:nvSpPr>
            <p:spPr bwMode="auto">
              <a:xfrm>
                <a:off x="4356101" y="-4471988"/>
                <a:ext cx="285750" cy="285750"/>
              </a:xfrm>
              <a:custGeom>
                <a:avLst/>
                <a:gdLst>
                  <a:gd name="T0" fmla="*/ 848196237 w 76"/>
                  <a:gd name="T1" fmla="*/ 1074382401 h 76"/>
                  <a:gd name="T2" fmla="*/ 848196237 w 76"/>
                  <a:gd name="T3" fmla="*/ 226186164 h 76"/>
                  <a:gd name="T4" fmla="*/ 0 w 76"/>
                  <a:gd name="T5" fmla="*/ 226186164 h 76"/>
                  <a:gd name="T6" fmla="*/ 848196237 w 76"/>
                  <a:gd name="T7" fmla="*/ 107438240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6">
                    <a:moveTo>
                      <a:pt x="60" y="76"/>
                    </a:moveTo>
                    <a:cubicBezTo>
                      <a:pt x="76" y="59"/>
                      <a:pt x="76" y="33"/>
                      <a:pt x="60" y="16"/>
                    </a:cubicBezTo>
                    <a:cubicBezTo>
                      <a:pt x="43" y="0"/>
                      <a:pt x="17" y="0"/>
                      <a:pt x="0" y="16"/>
                    </a:cubicBezTo>
                    <a:lnTo>
                      <a:pt x="60" y="76"/>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0" name="淘宝店chenying0907 497"/>
              <p:cNvSpPr/>
              <p:nvPr/>
            </p:nvSpPr>
            <p:spPr bwMode="auto">
              <a:xfrm>
                <a:off x="4457701" y="-4395788"/>
                <a:ext cx="79375" cy="30163"/>
              </a:xfrm>
              <a:custGeom>
                <a:avLst/>
                <a:gdLst>
                  <a:gd name="T0" fmla="*/ 0 w 21"/>
                  <a:gd name="T1" fmla="*/ 0 h 8"/>
                  <a:gd name="T2" fmla="*/ 42858720 w 21"/>
                  <a:gd name="T3" fmla="*/ 0 h 8"/>
                  <a:gd name="T4" fmla="*/ 300018601 w 21"/>
                  <a:gd name="T5" fmla="*/ 113725821 h 8"/>
                  <a:gd name="T6" fmla="*/ 0 60000 65536"/>
                  <a:gd name="T7" fmla="*/ 0 60000 65536"/>
                  <a:gd name="T8" fmla="*/ 0 60000 65536"/>
                </a:gdLst>
                <a:ahLst/>
                <a:cxnLst>
                  <a:cxn ang="T6">
                    <a:pos x="T0" y="T1"/>
                  </a:cxn>
                  <a:cxn ang="T7">
                    <a:pos x="T2" y="T3"/>
                  </a:cxn>
                  <a:cxn ang="T8">
                    <a:pos x="T4" y="T5"/>
                  </a:cxn>
                </a:cxnLst>
                <a:rect l="0" t="0" r="r" b="b"/>
                <a:pathLst>
                  <a:path w="21" h="8">
                    <a:moveTo>
                      <a:pt x="0" y="0"/>
                    </a:moveTo>
                    <a:cubicBezTo>
                      <a:pt x="1" y="0"/>
                      <a:pt x="2" y="0"/>
                      <a:pt x="3" y="0"/>
                    </a:cubicBezTo>
                    <a:cubicBezTo>
                      <a:pt x="10" y="0"/>
                      <a:pt x="17" y="3"/>
                      <a:pt x="21" y="8"/>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1" name="淘宝店chenying0907 498"/>
              <p:cNvSpPr/>
              <p:nvPr/>
            </p:nvSpPr>
            <p:spPr bwMode="auto">
              <a:xfrm>
                <a:off x="4378326" y="-4337050"/>
                <a:ext cx="128588" cy="128588"/>
              </a:xfrm>
              <a:custGeom>
                <a:avLst/>
                <a:gdLst>
                  <a:gd name="T0" fmla="*/ 486319816 w 34"/>
                  <a:gd name="T1" fmla="*/ 371891624 h 34"/>
                  <a:gd name="T2" fmla="*/ 114428192 w 34"/>
                  <a:gd name="T3" fmla="*/ 371891624 h 34"/>
                  <a:gd name="T4" fmla="*/ 114428192 w 34"/>
                  <a:gd name="T5" fmla="*/ 0 h 34"/>
                  <a:gd name="T6" fmla="*/ 0 60000 65536"/>
                  <a:gd name="T7" fmla="*/ 0 60000 65536"/>
                  <a:gd name="T8" fmla="*/ 0 60000 65536"/>
                </a:gdLst>
                <a:ahLst/>
                <a:cxnLst>
                  <a:cxn ang="T6">
                    <a:pos x="T0" y="T1"/>
                  </a:cxn>
                  <a:cxn ang="T7">
                    <a:pos x="T2" y="T3"/>
                  </a:cxn>
                  <a:cxn ang="T8">
                    <a:pos x="T4" y="T5"/>
                  </a:cxn>
                </a:cxnLst>
                <a:rect l="0" t="0" r="r" b="b"/>
                <a:pathLst>
                  <a:path w="34" h="34">
                    <a:moveTo>
                      <a:pt x="34" y="26"/>
                    </a:moveTo>
                    <a:cubicBezTo>
                      <a:pt x="27" y="34"/>
                      <a:pt x="15" y="34"/>
                      <a:pt x="8" y="26"/>
                    </a:cubicBezTo>
                    <a:cubicBezTo>
                      <a:pt x="0" y="19"/>
                      <a:pt x="0" y="7"/>
                      <a:pt x="8"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2" name="淘宝店chenying0907 499"/>
              <p:cNvSpPr/>
              <p:nvPr/>
            </p:nvSpPr>
            <p:spPr bwMode="auto">
              <a:xfrm>
                <a:off x="4476751" y="-3916363"/>
                <a:ext cx="450850" cy="90488"/>
              </a:xfrm>
              <a:custGeom>
                <a:avLst/>
                <a:gdLst>
                  <a:gd name="T0" fmla="*/ 0 w 120"/>
                  <a:gd name="T1" fmla="*/ 227445358 h 24"/>
                  <a:gd name="T2" fmla="*/ 225849550 w 120"/>
                  <a:gd name="T3" fmla="*/ 0 h 24"/>
                  <a:gd name="T4" fmla="*/ 1468031470 w 120"/>
                  <a:gd name="T5" fmla="*/ 0 h 24"/>
                  <a:gd name="T6" fmla="*/ 1693881021 w 120"/>
                  <a:gd name="T7" fmla="*/ 227445358 h 24"/>
                  <a:gd name="T8" fmla="*/ 1693881021 w 120"/>
                  <a:gd name="T9" fmla="*/ 341169923 h 24"/>
                  <a:gd name="T10" fmla="*/ 0 w 120"/>
                  <a:gd name="T11" fmla="*/ 341169923 h 24"/>
                  <a:gd name="T12" fmla="*/ 0 w 120"/>
                  <a:gd name="T13" fmla="*/ 227445358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4">
                    <a:moveTo>
                      <a:pt x="0" y="16"/>
                    </a:moveTo>
                    <a:cubicBezTo>
                      <a:pt x="0" y="7"/>
                      <a:pt x="7" y="0"/>
                      <a:pt x="16" y="0"/>
                    </a:cubicBezTo>
                    <a:cubicBezTo>
                      <a:pt x="104" y="0"/>
                      <a:pt x="104" y="0"/>
                      <a:pt x="104" y="0"/>
                    </a:cubicBezTo>
                    <a:cubicBezTo>
                      <a:pt x="113" y="0"/>
                      <a:pt x="120" y="7"/>
                      <a:pt x="120" y="16"/>
                    </a:cubicBezTo>
                    <a:cubicBezTo>
                      <a:pt x="120" y="24"/>
                      <a:pt x="120" y="24"/>
                      <a:pt x="120" y="24"/>
                    </a:cubicBezTo>
                    <a:cubicBezTo>
                      <a:pt x="0" y="24"/>
                      <a:pt x="0" y="24"/>
                      <a:pt x="0" y="24"/>
                    </a:cubicBezTo>
                    <a:lnTo>
                      <a:pt x="0" y="16"/>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3" name="淘宝店chenying0907 500"/>
              <p:cNvSpPr/>
              <p:nvPr/>
            </p:nvSpPr>
            <p:spPr bwMode="auto">
              <a:xfrm>
                <a:off x="4686301" y="-4006850"/>
                <a:ext cx="150813" cy="76200"/>
              </a:xfrm>
              <a:custGeom>
                <a:avLst/>
                <a:gdLst>
                  <a:gd name="T0" fmla="*/ 568614024 w 40"/>
                  <a:gd name="T1" fmla="*/ 290322000 h 20"/>
                  <a:gd name="T2" fmla="*/ 284308897 w 40"/>
                  <a:gd name="T3" fmla="*/ 0 h 20"/>
                  <a:gd name="T4" fmla="*/ 0 w 40"/>
                  <a:gd name="T5" fmla="*/ 290322000 h 20"/>
                  <a:gd name="T6" fmla="*/ 0 60000 65536"/>
                  <a:gd name="T7" fmla="*/ 0 60000 65536"/>
                  <a:gd name="T8" fmla="*/ 0 60000 65536"/>
                </a:gdLst>
                <a:ahLst/>
                <a:cxnLst>
                  <a:cxn ang="T6">
                    <a:pos x="T0" y="T1"/>
                  </a:cxn>
                  <a:cxn ang="T7">
                    <a:pos x="T2" y="T3"/>
                  </a:cxn>
                  <a:cxn ang="T8">
                    <a:pos x="T4" y="T5"/>
                  </a:cxn>
                </a:cxnLst>
                <a:rect l="0" t="0" r="r" b="b"/>
                <a:pathLst>
                  <a:path w="40" h="20">
                    <a:moveTo>
                      <a:pt x="40" y="20"/>
                    </a:moveTo>
                    <a:cubicBezTo>
                      <a:pt x="40" y="9"/>
                      <a:pt x="31" y="0"/>
                      <a:pt x="20" y="0"/>
                    </a:cubicBezTo>
                    <a:cubicBezTo>
                      <a:pt x="9" y="0"/>
                      <a:pt x="0" y="9"/>
                      <a:pt x="0" y="2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4" name="Oval 501"/>
              <p:cNvSpPr>
                <a:spLocks noChangeArrowheads="1"/>
              </p:cNvSpPr>
              <p:nvPr/>
            </p:nvSpPr>
            <p:spPr bwMode="auto">
              <a:xfrm>
                <a:off x="4897438" y="-4156075"/>
                <a:ext cx="90488" cy="90488"/>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defRPr/>
                </a:pPr>
                <a:endParaRPr lang="zh-CN" altLang="en-US" sz="1373" kern="0">
                  <a:solidFill>
                    <a:prstClr val="black"/>
                  </a:solidFill>
                  <a:latin typeface="+mn-lt"/>
                  <a:ea typeface="+mn-ea"/>
                  <a:cs typeface="+mn-ea"/>
                  <a:sym typeface="+mn-lt"/>
                </a:endParaRPr>
              </a:p>
            </p:txBody>
          </p:sp>
          <p:sp>
            <p:nvSpPr>
              <p:cNvPr id="75" name="Line 502"/>
              <p:cNvSpPr>
                <a:spLocks noChangeShapeType="1"/>
              </p:cNvSpPr>
              <p:nvPr/>
            </p:nvSpPr>
            <p:spPr bwMode="auto">
              <a:xfrm flipH="1">
                <a:off x="4826001" y="-4081463"/>
                <a:ext cx="85725" cy="87313"/>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76" name="Line 503"/>
              <p:cNvSpPr>
                <a:spLocks noChangeShapeType="1"/>
              </p:cNvSpPr>
              <p:nvPr/>
            </p:nvSpPr>
            <p:spPr bwMode="auto">
              <a:xfrm>
                <a:off x="4657726" y="-4411663"/>
                <a:ext cx="254000" cy="26670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grpSp>
      </p:grpSp>
      <p:sp>
        <p:nvSpPr>
          <p:cNvPr id="77" name="淘宝店chenying0907 76"/>
          <p:cNvSpPr/>
          <p:nvPr/>
        </p:nvSpPr>
        <p:spPr>
          <a:xfrm>
            <a:off x="2883327" y="2033131"/>
            <a:ext cx="3060773" cy="1105312"/>
          </a:xfrm>
          <a:prstGeom prst="rect">
            <a:avLst/>
          </a:prstGeom>
          <a:noFill/>
          <a:ln w="19050" cap="flat" cmpd="sng" algn="ctr">
            <a:no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78" name="淘宝店chenying0907 2007"/>
          <p:cNvSpPr txBox="1">
            <a:spLocks noChangeArrowheads="1"/>
          </p:cNvSpPr>
          <p:nvPr/>
        </p:nvSpPr>
        <p:spPr bwMode="auto">
          <a:xfrm flipH="1">
            <a:off x="2791420" y="2141514"/>
            <a:ext cx="1556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5734">
              <a:lnSpc>
                <a:spcPct val="100000"/>
              </a:lnSpc>
              <a:spcBef>
                <a:spcPct val="0"/>
              </a:spcBef>
              <a:buNone/>
            </a:pPr>
            <a:r>
              <a:rPr lang="en-US" altLang="zh-CN" sz="1800" dirty="0">
                <a:solidFill>
                  <a:schemeClr val="accent1"/>
                </a:solidFill>
                <a:latin typeface="+mn-lt"/>
                <a:ea typeface="+mn-ea"/>
                <a:cs typeface="+mn-ea"/>
                <a:sym typeface="+mn-lt"/>
              </a:rPr>
              <a:t>Add title text</a:t>
            </a:r>
            <a:endParaRPr lang="zh-CN" altLang="en-US" sz="3200" dirty="0">
              <a:solidFill>
                <a:schemeClr val="accent1"/>
              </a:solidFill>
              <a:latin typeface="+mn-lt"/>
              <a:ea typeface="+mn-ea"/>
              <a:cs typeface="+mn-ea"/>
              <a:sym typeface="+mn-lt"/>
            </a:endParaRPr>
          </a:p>
        </p:txBody>
      </p:sp>
      <p:sp>
        <p:nvSpPr>
          <p:cNvPr id="79" name="淘宝店chenying0907 2008"/>
          <p:cNvSpPr txBox="1">
            <a:spLocks noChangeArrowheads="1"/>
          </p:cNvSpPr>
          <p:nvPr/>
        </p:nvSpPr>
        <p:spPr bwMode="auto">
          <a:xfrm flipH="1">
            <a:off x="2871338" y="2467267"/>
            <a:ext cx="3045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u="sng" dirty="0">
              <a:solidFill>
                <a:schemeClr val="tx1">
                  <a:lumMod val="50000"/>
                  <a:lumOff val="50000"/>
                </a:schemeClr>
              </a:solidFill>
              <a:latin typeface="+mn-lt"/>
              <a:ea typeface="+mn-ea"/>
              <a:cs typeface="+mn-ea"/>
              <a:sym typeface="+mn-lt"/>
            </a:endParaRPr>
          </a:p>
        </p:txBody>
      </p:sp>
      <p:grpSp>
        <p:nvGrpSpPr>
          <p:cNvPr id="4" name="淘宝店chenying0907 79"/>
          <p:cNvGrpSpPr/>
          <p:nvPr/>
        </p:nvGrpSpPr>
        <p:grpSpPr bwMode="auto">
          <a:xfrm>
            <a:off x="1838480" y="3295657"/>
            <a:ext cx="957776" cy="1104103"/>
            <a:chOff x="457200" y="3079491"/>
            <a:chExt cx="1257300" cy="1450321"/>
          </a:xfrm>
        </p:grpSpPr>
        <p:grpSp>
          <p:nvGrpSpPr>
            <p:cNvPr id="5" name="淘宝店chenying0907 1993"/>
            <p:cNvGrpSpPr/>
            <p:nvPr/>
          </p:nvGrpSpPr>
          <p:grpSpPr bwMode="auto">
            <a:xfrm>
              <a:off x="732632" y="3296599"/>
              <a:ext cx="706437" cy="698500"/>
              <a:chOff x="6092826" y="-2752725"/>
              <a:chExt cx="706437" cy="698500"/>
            </a:xfrm>
          </p:grpSpPr>
          <p:sp>
            <p:nvSpPr>
              <p:cNvPr id="84" name="Oval 540"/>
              <p:cNvSpPr>
                <a:spLocks noChangeArrowheads="1"/>
              </p:cNvSpPr>
              <p:nvPr/>
            </p:nvSpPr>
            <p:spPr bwMode="auto">
              <a:xfrm>
                <a:off x="6129338" y="-2686050"/>
                <a:ext cx="631825" cy="631825"/>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defRPr/>
                </a:pPr>
                <a:endParaRPr lang="zh-CN" altLang="en-US" sz="1373" kern="0">
                  <a:solidFill>
                    <a:prstClr val="black"/>
                  </a:solidFill>
                  <a:latin typeface="+mn-lt"/>
                  <a:ea typeface="+mn-ea"/>
                  <a:cs typeface="+mn-ea"/>
                  <a:sym typeface="+mn-lt"/>
                </a:endParaRPr>
              </a:p>
            </p:txBody>
          </p:sp>
          <p:sp>
            <p:nvSpPr>
              <p:cNvPr id="85" name="淘宝店chenying0907 541"/>
              <p:cNvSpPr/>
              <p:nvPr/>
            </p:nvSpPr>
            <p:spPr bwMode="auto">
              <a:xfrm>
                <a:off x="6324601" y="-2595563"/>
                <a:ext cx="120650" cy="30163"/>
              </a:xfrm>
              <a:custGeom>
                <a:avLst/>
                <a:gdLst>
                  <a:gd name="T0" fmla="*/ 0 w 32"/>
                  <a:gd name="T1" fmla="*/ 113725821 h 8"/>
                  <a:gd name="T2" fmla="*/ 454888203 w 32"/>
                  <a:gd name="T3" fmla="*/ 0 h 8"/>
                  <a:gd name="T4" fmla="*/ 0 60000 65536"/>
                  <a:gd name="T5" fmla="*/ 0 60000 65536"/>
                </a:gdLst>
                <a:ahLst/>
                <a:cxnLst>
                  <a:cxn ang="T4">
                    <a:pos x="T0" y="T1"/>
                  </a:cxn>
                  <a:cxn ang="T5">
                    <a:pos x="T2" y="T3"/>
                  </a:cxn>
                </a:cxnLst>
                <a:rect l="0" t="0" r="r" b="b"/>
                <a:pathLst>
                  <a:path w="32" h="8">
                    <a:moveTo>
                      <a:pt x="0" y="8"/>
                    </a:moveTo>
                    <a:cubicBezTo>
                      <a:pt x="9" y="2"/>
                      <a:pt x="20" y="0"/>
                      <a:pt x="32"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86" name="淘宝店chenying0907 542"/>
              <p:cNvSpPr/>
              <p:nvPr/>
            </p:nvSpPr>
            <p:spPr bwMode="auto">
              <a:xfrm>
                <a:off x="6092826" y="-2752725"/>
                <a:ext cx="157163" cy="157163"/>
              </a:xfrm>
              <a:custGeom>
                <a:avLst/>
                <a:gdLst>
                  <a:gd name="T0" fmla="*/ 588100204 w 42"/>
                  <a:gd name="T1" fmla="*/ 126022274 h 42"/>
                  <a:gd name="T2" fmla="*/ 126022274 w 42"/>
                  <a:gd name="T3" fmla="*/ 126022274 h 42"/>
                  <a:gd name="T4" fmla="*/ 126022274 w 42"/>
                  <a:gd name="T5" fmla="*/ 588100204 h 42"/>
                  <a:gd name="T6" fmla="*/ 588100204 w 42"/>
                  <a:gd name="T7" fmla="*/ 126022274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2">
                    <a:moveTo>
                      <a:pt x="42" y="9"/>
                    </a:moveTo>
                    <a:cubicBezTo>
                      <a:pt x="33" y="0"/>
                      <a:pt x="18" y="0"/>
                      <a:pt x="9" y="9"/>
                    </a:cubicBezTo>
                    <a:cubicBezTo>
                      <a:pt x="0" y="18"/>
                      <a:pt x="0" y="33"/>
                      <a:pt x="9" y="42"/>
                    </a:cubicBezTo>
                    <a:lnTo>
                      <a:pt x="42" y="9"/>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87" name="Line 543"/>
              <p:cNvSpPr>
                <a:spLocks noChangeShapeType="1"/>
              </p:cNvSpPr>
              <p:nvPr/>
            </p:nvSpPr>
            <p:spPr bwMode="auto">
              <a:xfrm>
                <a:off x="6189663" y="-2659063"/>
                <a:ext cx="41275" cy="4127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88" name="淘宝店chenying0907 544"/>
              <p:cNvSpPr/>
              <p:nvPr/>
            </p:nvSpPr>
            <p:spPr bwMode="auto">
              <a:xfrm>
                <a:off x="6640513" y="-2752725"/>
                <a:ext cx="158750" cy="157163"/>
              </a:xfrm>
              <a:custGeom>
                <a:avLst/>
                <a:gdLst>
                  <a:gd name="T0" fmla="*/ 471457262 w 42"/>
                  <a:gd name="T1" fmla="*/ 588100204 h 42"/>
                  <a:gd name="T2" fmla="*/ 471457262 w 42"/>
                  <a:gd name="T3" fmla="*/ 126022274 h 42"/>
                  <a:gd name="T4" fmla="*/ 0 w 42"/>
                  <a:gd name="T5" fmla="*/ 126022274 h 42"/>
                  <a:gd name="T6" fmla="*/ 471457262 w 42"/>
                  <a:gd name="T7" fmla="*/ 588100204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2">
                    <a:moveTo>
                      <a:pt x="33" y="42"/>
                    </a:moveTo>
                    <a:cubicBezTo>
                      <a:pt x="42" y="33"/>
                      <a:pt x="42" y="18"/>
                      <a:pt x="33" y="9"/>
                    </a:cubicBezTo>
                    <a:cubicBezTo>
                      <a:pt x="24" y="0"/>
                      <a:pt x="9" y="0"/>
                      <a:pt x="0" y="9"/>
                    </a:cubicBezTo>
                    <a:lnTo>
                      <a:pt x="33" y="42"/>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89" name="Line 545"/>
              <p:cNvSpPr>
                <a:spLocks noChangeShapeType="1"/>
              </p:cNvSpPr>
              <p:nvPr/>
            </p:nvSpPr>
            <p:spPr bwMode="auto">
              <a:xfrm flipH="1">
                <a:off x="6662738" y="-2659063"/>
                <a:ext cx="42863" cy="4127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90" name="Line 546"/>
              <p:cNvSpPr>
                <a:spLocks noChangeShapeType="1"/>
              </p:cNvSpPr>
              <p:nvPr/>
            </p:nvSpPr>
            <p:spPr bwMode="auto">
              <a:xfrm flipH="1">
                <a:off x="6219826" y="-2100263"/>
                <a:ext cx="60325" cy="46038"/>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91" name="Line 547"/>
              <p:cNvSpPr>
                <a:spLocks noChangeShapeType="1"/>
              </p:cNvSpPr>
              <p:nvPr/>
            </p:nvSpPr>
            <p:spPr bwMode="auto">
              <a:xfrm>
                <a:off x="6610351" y="-2100263"/>
                <a:ext cx="60325" cy="46038"/>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92" name="Oval 548"/>
              <p:cNvSpPr>
                <a:spLocks noChangeArrowheads="1"/>
              </p:cNvSpPr>
              <p:nvPr/>
            </p:nvSpPr>
            <p:spPr bwMode="auto">
              <a:xfrm>
                <a:off x="6400801" y="-2414588"/>
                <a:ext cx="90488" cy="88900"/>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defRPr/>
                </a:pPr>
                <a:endParaRPr lang="zh-CN" altLang="en-US" sz="1373" kern="0">
                  <a:solidFill>
                    <a:prstClr val="black"/>
                  </a:solidFill>
                  <a:latin typeface="+mn-lt"/>
                  <a:ea typeface="+mn-ea"/>
                  <a:cs typeface="+mn-ea"/>
                  <a:sym typeface="+mn-lt"/>
                </a:endParaRPr>
              </a:p>
            </p:txBody>
          </p:sp>
          <p:sp>
            <p:nvSpPr>
              <p:cNvPr id="93" name="Line 549"/>
              <p:cNvSpPr>
                <a:spLocks noChangeShapeType="1"/>
              </p:cNvSpPr>
              <p:nvPr/>
            </p:nvSpPr>
            <p:spPr bwMode="auto">
              <a:xfrm flipH="1" flipV="1">
                <a:off x="6280151" y="-2535238"/>
                <a:ext cx="134938" cy="131763"/>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94" name="Line 550"/>
              <p:cNvSpPr>
                <a:spLocks noChangeShapeType="1"/>
              </p:cNvSpPr>
              <p:nvPr/>
            </p:nvSpPr>
            <p:spPr bwMode="auto">
              <a:xfrm flipH="1" flipV="1">
                <a:off x="6478588" y="-2339975"/>
                <a:ext cx="42863" cy="4445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95" name="Line 551"/>
              <p:cNvSpPr>
                <a:spLocks noChangeShapeType="1"/>
              </p:cNvSpPr>
              <p:nvPr/>
            </p:nvSpPr>
            <p:spPr bwMode="auto">
              <a:xfrm>
                <a:off x="6445251" y="-2595563"/>
                <a:ext cx="0" cy="6032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grpSp>
        <p:sp>
          <p:nvSpPr>
            <p:cNvPr id="82" name="淘宝店chenying0907 81"/>
            <p:cNvSpPr/>
            <p:nvPr/>
          </p:nvSpPr>
          <p:spPr>
            <a:xfrm>
              <a:off x="457200" y="3079491"/>
              <a:ext cx="1257300" cy="1148502"/>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83" name="淘宝店chenying0907 82"/>
            <p:cNvSpPr/>
            <p:nvPr/>
          </p:nvSpPr>
          <p:spPr>
            <a:xfrm>
              <a:off x="457200" y="4320127"/>
              <a:ext cx="1257300" cy="209685"/>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grpSp>
      <p:sp>
        <p:nvSpPr>
          <p:cNvPr id="96" name="淘宝店chenying0907 95"/>
          <p:cNvSpPr/>
          <p:nvPr/>
        </p:nvSpPr>
        <p:spPr>
          <a:xfrm>
            <a:off x="2879701" y="3295657"/>
            <a:ext cx="3060773" cy="1104103"/>
          </a:xfrm>
          <a:prstGeom prst="rect">
            <a:avLst/>
          </a:prstGeom>
          <a:noFill/>
          <a:ln w="19050" cap="flat" cmpd="sng" algn="ctr">
            <a:no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97" name="淘宝店chenying0907 2052"/>
          <p:cNvSpPr txBox="1">
            <a:spLocks noChangeArrowheads="1"/>
          </p:cNvSpPr>
          <p:nvPr/>
        </p:nvSpPr>
        <p:spPr bwMode="auto">
          <a:xfrm flipH="1">
            <a:off x="2787792" y="3404038"/>
            <a:ext cx="1556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5734">
              <a:lnSpc>
                <a:spcPct val="100000"/>
              </a:lnSpc>
              <a:spcBef>
                <a:spcPct val="0"/>
              </a:spcBef>
              <a:buNone/>
            </a:pPr>
            <a:r>
              <a:rPr lang="en-US" altLang="zh-CN" sz="1800" dirty="0">
                <a:solidFill>
                  <a:schemeClr val="accent1"/>
                </a:solidFill>
                <a:latin typeface="+mn-lt"/>
                <a:ea typeface="+mn-ea"/>
                <a:cs typeface="+mn-ea"/>
                <a:sym typeface="+mn-lt"/>
              </a:rPr>
              <a:t>Add title text</a:t>
            </a:r>
            <a:endParaRPr lang="zh-CN" altLang="en-US" sz="3200" dirty="0">
              <a:solidFill>
                <a:schemeClr val="accent1"/>
              </a:solidFill>
              <a:latin typeface="+mn-lt"/>
              <a:ea typeface="+mn-ea"/>
              <a:cs typeface="+mn-ea"/>
              <a:sym typeface="+mn-lt"/>
            </a:endParaRPr>
          </a:p>
        </p:txBody>
      </p:sp>
      <p:sp>
        <p:nvSpPr>
          <p:cNvPr id="98" name="淘宝店chenying0907 2053"/>
          <p:cNvSpPr txBox="1">
            <a:spLocks noChangeArrowheads="1"/>
          </p:cNvSpPr>
          <p:nvPr/>
        </p:nvSpPr>
        <p:spPr bwMode="auto">
          <a:xfrm flipH="1">
            <a:off x="2868916" y="3729792"/>
            <a:ext cx="3043911" cy="5232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u="sng" dirty="0">
              <a:solidFill>
                <a:schemeClr val="tx1">
                  <a:lumMod val="50000"/>
                  <a:lumOff val="50000"/>
                </a:schemeClr>
              </a:solidFill>
              <a:latin typeface="+mn-lt"/>
              <a:ea typeface="+mn-ea"/>
              <a:cs typeface="+mn-ea"/>
              <a:sym typeface="+mn-lt"/>
            </a:endParaRPr>
          </a:p>
        </p:txBody>
      </p:sp>
      <p:sp>
        <p:nvSpPr>
          <p:cNvPr id="99" name="淘宝店chenying0907 98"/>
          <p:cNvSpPr/>
          <p:nvPr/>
        </p:nvSpPr>
        <p:spPr>
          <a:xfrm>
            <a:off x="2879701" y="4558182"/>
            <a:ext cx="3060773" cy="1104103"/>
          </a:xfrm>
          <a:prstGeom prst="rect">
            <a:avLst/>
          </a:prstGeom>
          <a:noFill/>
          <a:ln w="19050" cap="flat" cmpd="sng" algn="ctr">
            <a:no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100" name="淘宝店chenying0907 2068"/>
          <p:cNvSpPr txBox="1">
            <a:spLocks noChangeArrowheads="1"/>
          </p:cNvSpPr>
          <p:nvPr/>
        </p:nvSpPr>
        <p:spPr bwMode="auto">
          <a:xfrm flipH="1">
            <a:off x="2787792" y="4666563"/>
            <a:ext cx="1556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5734">
              <a:lnSpc>
                <a:spcPct val="100000"/>
              </a:lnSpc>
              <a:spcBef>
                <a:spcPct val="0"/>
              </a:spcBef>
              <a:buNone/>
            </a:pPr>
            <a:r>
              <a:rPr lang="en-US" altLang="zh-CN" sz="1800" dirty="0">
                <a:solidFill>
                  <a:schemeClr val="accent1"/>
                </a:solidFill>
                <a:latin typeface="+mn-lt"/>
                <a:ea typeface="+mn-ea"/>
                <a:cs typeface="+mn-ea"/>
                <a:sym typeface="+mn-lt"/>
              </a:rPr>
              <a:t>Add title text</a:t>
            </a:r>
            <a:endParaRPr lang="zh-CN" altLang="en-US" sz="3200" dirty="0">
              <a:solidFill>
                <a:schemeClr val="accent1"/>
              </a:solidFill>
              <a:latin typeface="+mn-lt"/>
              <a:ea typeface="+mn-ea"/>
              <a:cs typeface="+mn-ea"/>
              <a:sym typeface="+mn-lt"/>
            </a:endParaRPr>
          </a:p>
        </p:txBody>
      </p:sp>
      <p:sp>
        <p:nvSpPr>
          <p:cNvPr id="101" name="淘宝店chenying0907 2069"/>
          <p:cNvSpPr txBox="1">
            <a:spLocks noChangeArrowheads="1"/>
          </p:cNvSpPr>
          <p:nvPr/>
        </p:nvSpPr>
        <p:spPr bwMode="auto">
          <a:xfrm flipH="1">
            <a:off x="2868916" y="4992316"/>
            <a:ext cx="3043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5734">
              <a:lnSpc>
                <a:spcPct val="100000"/>
              </a:lnSpc>
              <a:spcBef>
                <a:spcPct val="0"/>
              </a:spcBef>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u="sng" dirty="0">
              <a:solidFill>
                <a:schemeClr val="tx1">
                  <a:lumMod val="50000"/>
                  <a:lumOff val="50000"/>
                </a:schemeClr>
              </a:solidFill>
              <a:latin typeface="+mn-lt"/>
              <a:ea typeface="+mn-ea"/>
              <a:cs typeface="+mn-ea"/>
              <a:sym typeface="+mn-lt"/>
            </a:endParaRPr>
          </a:p>
        </p:txBody>
      </p:sp>
      <p:grpSp>
        <p:nvGrpSpPr>
          <p:cNvPr id="6" name="淘宝店chenying0907 101"/>
          <p:cNvGrpSpPr/>
          <p:nvPr/>
        </p:nvGrpSpPr>
        <p:grpSpPr bwMode="auto">
          <a:xfrm>
            <a:off x="1838480" y="4558182"/>
            <a:ext cx="957776" cy="1104103"/>
            <a:chOff x="457200" y="4736395"/>
            <a:chExt cx="1257300" cy="1450321"/>
          </a:xfrm>
        </p:grpSpPr>
        <p:sp>
          <p:nvSpPr>
            <p:cNvPr id="103" name="淘宝店chenying0907 102"/>
            <p:cNvSpPr/>
            <p:nvPr/>
          </p:nvSpPr>
          <p:spPr>
            <a:xfrm>
              <a:off x="457200" y="4736395"/>
              <a:ext cx="1257300" cy="1148502"/>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sp>
          <p:nvSpPr>
            <p:cNvPr id="104" name="淘宝店chenying0907 103"/>
            <p:cNvSpPr/>
            <p:nvPr/>
          </p:nvSpPr>
          <p:spPr>
            <a:xfrm>
              <a:off x="457200" y="5977031"/>
              <a:ext cx="1257300" cy="209685"/>
            </a:xfrm>
            <a:prstGeom prst="rect">
              <a:avLst/>
            </a:prstGeom>
            <a:noFill/>
            <a:ln w="19050" cap="flat" cmpd="sng" algn="ctr">
              <a:solidFill>
                <a:schemeClr val="accent1"/>
              </a:solidFill>
              <a:prstDash val="solid"/>
              <a:miter lim="800000"/>
            </a:ln>
            <a:effectLst/>
          </p:spPr>
          <p:txBody>
            <a:bodyPr anchor="ctr"/>
            <a:lstStyle/>
            <a:p>
              <a:pPr algn="ctr" defTabSz="695734">
                <a:defRPr/>
              </a:pPr>
              <a:endParaRPr lang="zh-CN" altLang="en-US" sz="1373" kern="0">
                <a:solidFill>
                  <a:prstClr val="white"/>
                </a:solidFill>
                <a:cs typeface="+mn-ea"/>
                <a:sym typeface="+mn-lt"/>
              </a:endParaRPr>
            </a:p>
          </p:txBody>
        </p:sp>
        <p:grpSp>
          <p:nvGrpSpPr>
            <p:cNvPr id="7" name="淘宝店chenying0907 2083"/>
            <p:cNvGrpSpPr/>
            <p:nvPr/>
          </p:nvGrpSpPr>
          <p:grpSpPr bwMode="auto">
            <a:xfrm>
              <a:off x="860425" y="4989142"/>
              <a:ext cx="450850" cy="690562"/>
              <a:chOff x="2673351" y="-974725"/>
              <a:chExt cx="450850" cy="690562"/>
            </a:xfrm>
          </p:grpSpPr>
          <p:sp>
            <p:nvSpPr>
              <p:cNvPr id="106" name="Line 536"/>
              <p:cNvSpPr>
                <a:spLocks noChangeShapeType="1"/>
              </p:cNvSpPr>
              <p:nvPr/>
            </p:nvSpPr>
            <p:spPr bwMode="auto">
              <a:xfrm flipH="1">
                <a:off x="2794001" y="-463550"/>
                <a:ext cx="209550" cy="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107" name="淘宝店chenying0907 537"/>
              <p:cNvSpPr/>
              <p:nvPr/>
            </p:nvSpPr>
            <p:spPr bwMode="auto">
              <a:xfrm>
                <a:off x="2822576" y="-344488"/>
                <a:ext cx="150813" cy="60325"/>
              </a:xfrm>
              <a:custGeom>
                <a:avLst/>
                <a:gdLst>
                  <a:gd name="T0" fmla="*/ 0 w 40"/>
                  <a:gd name="T1" fmla="*/ 0 h 16"/>
                  <a:gd name="T2" fmla="*/ 0 w 40"/>
                  <a:gd name="T3" fmla="*/ 113723936 h 16"/>
                  <a:gd name="T4" fmla="*/ 113724313 w 40"/>
                  <a:gd name="T5" fmla="*/ 227444102 h 16"/>
                  <a:gd name="T6" fmla="*/ 454889711 w 40"/>
                  <a:gd name="T7" fmla="*/ 227444102 h 16"/>
                  <a:gd name="T8" fmla="*/ 568614024 w 40"/>
                  <a:gd name="T9" fmla="*/ 113723936 h 16"/>
                  <a:gd name="T10" fmla="*/ 568614024 w 4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6">
                    <a:moveTo>
                      <a:pt x="0" y="0"/>
                    </a:moveTo>
                    <a:cubicBezTo>
                      <a:pt x="0" y="8"/>
                      <a:pt x="0" y="8"/>
                      <a:pt x="0" y="8"/>
                    </a:cubicBezTo>
                    <a:cubicBezTo>
                      <a:pt x="0" y="12"/>
                      <a:pt x="4" y="16"/>
                      <a:pt x="8" y="16"/>
                    </a:cubicBezTo>
                    <a:cubicBezTo>
                      <a:pt x="32" y="16"/>
                      <a:pt x="32" y="16"/>
                      <a:pt x="32" y="16"/>
                    </a:cubicBezTo>
                    <a:cubicBezTo>
                      <a:pt x="37" y="16"/>
                      <a:pt x="40" y="12"/>
                      <a:pt x="40" y="8"/>
                    </a:cubicBezTo>
                    <a:cubicBezTo>
                      <a:pt x="40" y="0"/>
                      <a:pt x="40" y="0"/>
                      <a:pt x="40"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108" name="淘宝店chenying0907 538"/>
              <p:cNvSpPr/>
              <p:nvPr/>
            </p:nvSpPr>
            <p:spPr bwMode="auto">
              <a:xfrm>
                <a:off x="2673351" y="-974725"/>
                <a:ext cx="450850" cy="630238"/>
              </a:xfrm>
              <a:custGeom>
                <a:avLst/>
                <a:gdLst>
                  <a:gd name="T0" fmla="*/ 451702858 w 120"/>
                  <a:gd name="T1" fmla="*/ 2026530289 h 168"/>
                  <a:gd name="T2" fmla="*/ 0 w 120"/>
                  <a:gd name="T3" fmla="*/ 844387620 h 168"/>
                  <a:gd name="T4" fmla="*/ 846940510 w 120"/>
                  <a:gd name="T5" fmla="*/ 0 h 168"/>
                  <a:gd name="T6" fmla="*/ 1693881021 w 120"/>
                  <a:gd name="T7" fmla="*/ 844387620 h 168"/>
                  <a:gd name="T8" fmla="*/ 1242178163 w 120"/>
                  <a:gd name="T9" fmla="*/ 2026530289 h 168"/>
                  <a:gd name="T10" fmla="*/ 1242178163 w 120"/>
                  <a:gd name="T11" fmla="*/ 2147483646 h 168"/>
                  <a:gd name="T12" fmla="*/ 451702858 w 120"/>
                  <a:gd name="T13" fmla="*/ 2147483646 h 168"/>
                  <a:gd name="T14" fmla="*/ 451702858 w 120"/>
                  <a:gd name="T15" fmla="*/ 2026530289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68">
                    <a:moveTo>
                      <a:pt x="32" y="144"/>
                    </a:moveTo>
                    <a:cubicBezTo>
                      <a:pt x="32" y="120"/>
                      <a:pt x="0" y="93"/>
                      <a:pt x="0" y="60"/>
                    </a:cubicBezTo>
                    <a:cubicBezTo>
                      <a:pt x="0" y="26"/>
                      <a:pt x="27" y="0"/>
                      <a:pt x="60" y="0"/>
                    </a:cubicBezTo>
                    <a:cubicBezTo>
                      <a:pt x="93" y="0"/>
                      <a:pt x="120" y="26"/>
                      <a:pt x="120" y="60"/>
                    </a:cubicBezTo>
                    <a:cubicBezTo>
                      <a:pt x="120" y="93"/>
                      <a:pt x="88" y="120"/>
                      <a:pt x="88" y="144"/>
                    </a:cubicBezTo>
                    <a:cubicBezTo>
                      <a:pt x="88" y="168"/>
                      <a:pt x="88" y="168"/>
                      <a:pt x="88" y="168"/>
                    </a:cubicBezTo>
                    <a:cubicBezTo>
                      <a:pt x="32" y="168"/>
                      <a:pt x="32" y="168"/>
                      <a:pt x="32" y="168"/>
                    </a:cubicBezTo>
                    <a:cubicBezTo>
                      <a:pt x="32" y="144"/>
                      <a:pt x="32" y="144"/>
                      <a:pt x="32" y="144"/>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sp>
            <p:nvSpPr>
              <p:cNvPr id="109" name="淘宝店chenying0907 539"/>
              <p:cNvSpPr/>
              <p:nvPr/>
            </p:nvSpPr>
            <p:spPr bwMode="auto">
              <a:xfrm>
                <a:off x="2763838" y="-884238"/>
                <a:ext cx="119063" cy="269875"/>
              </a:xfrm>
              <a:custGeom>
                <a:avLst/>
                <a:gdLst>
                  <a:gd name="T0" fmla="*/ 442999937 w 32"/>
                  <a:gd name="T1" fmla="*/ 0 h 72"/>
                  <a:gd name="T2" fmla="*/ 0 w 32"/>
                  <a:gd name="T3" fmla="*/ 505783233 h 72"/>
                  <a:gd name="T4" fmla="*/ 221501829 w 32"/>
                  <a:gd name="T5" fmla="*/ 1011562717 h 72"/>
                  <a:gd name="T6" fmla="*/ 0 60000 65536"/>
                  <a:gd name="T7" fmla="*/ 0 60000 65536"/>
                  <a:gd name="T8" fmla="*/ 0 60000 65536"/>
                </a:gdLst>
                <a:ahLst/>
                <a:cxnLst>
                  <a:cxn ang="T6">
                    <a:pos x="T0" y="T1"/>
                  </a:cxn>
                  <a:cxn ang="T7">
                    <a:pos x="T2" y="T3"/>
                  </a:cxn>
                  <a:cxn ang="T8">
                    <a:pos x="T4" y="T5"/>
                  </a:cxn>
                </a:cxnLst>
                <a:rect l="0" t="0" r="r" b="b"/>
                <a:pathLst>
                  <a:path w="32" h="72">
                    <a:moveTo>
                      <a:pt x="32" y="0"/>
                    </a:moveTo>
                    <a:cubicBezTo>
                      <a:pt x="14" y="2"/>
                      <a:pt x="0" y="17"/>
                      <a:pt x="0" y="36"/>
                    </a:cubicBezTo>
                    <a:cubicBezTo>
                      <a:pt x="0" y="46"/>
                      <a:pt x="10" y="61"/>
                      <a:pt x="16" y="72"/>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5734" eaLnBrk="0" hangingPunct="0">
                  <a:defRPr/>
                </a:pPr>
                <a:endParaRPr lang="zh-CN" altLang="en-US" sz="1373" kern="0">
                  <a:solidFill>
                    <a:prstClr val="black"/>
                  </a:solidFill>
                  <a:cs typeface="+mn-ea"/>
                  <a:sym typeface="+mn-lt"/>
                </a:endParaRPr>
              </a:p>
            </p:txBody>
          </p:sp>
        </p:grpSp>
      </p:grpSp>
      <p:sp>
        <p:nvSpPr>
          <p:cNvPr id="51" name="文本框 37">
            <a:extLst>
              <a:ext uri="{FF2B5EF4-FFF2-40B4-BE49-F238E27FC236}">
                <a16:creationId xmlns:a16="http://schemas.microsoft.com/office/drawing/2014/main" id="{CED1C2A6-A746-40CA-B1B2-AD6071CFEF8C}"/>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881131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500"/>
                                        <p:tgtEl>
                                          <p:spTgt spid="7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left)">
                                      <p:cBhvr>
                                        <p:cTn id="33" dur="500"/>
                                        <p:tgtEl>
                                          <p:spTgt spid="9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left)">
                                      <p:cBhvr>
                                        <p:cTn id="36" dur="500"/>
                                        <p:tgtEl>
                                          <p:spTgt spid="9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500"/>
                                        <p:tgtEl>
                                          <p:spTgt spid="9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wipe(left)">
                                      <p:cBhvr>
                                        <p:cTn id="42" dur="500"/>
                                        <p:tgtEl>
                                          <p:spTgt spid="10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wipe(left)">
                                      <p:cBhvr>
                                        <p:cTn id="45" dur="500"/>
                                        <p:tgtEl>
                                          <p:spTgt spid="10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down)">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77" grpId="0" animBg="1"/>
      <p:bldP spid="78" grpId="0"/>
      <p:bldP spid="79" grpId="0"/>
      <p:bldP spid="96" grpId="0" animBg="1"/>
      <p:bldP spid="97" grpId="0"/>
      <p:bldP spid="98" grpId="0"/>
      <p:bldP spid="99" grpId="0" animBg="1"/>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64804" y="1798309"/>
            <a:ext cx="3018494" cy="3021014"/>
            <a:chOff x="3661577" y="1738684"/>
            <a:chExt cx="3019425" cy="3021013"/>
          </a:xfrm>
          <a:solidFill>
            <a:srgbClr val="FFB000"/>
          </a:solidFill>
        </p:grpSpPr>
        <p:sp>
          <p:nvSpPr>
            <p:cNvPr id="4" name="Freeform 5"/>
            <p:cNvSpPr/>
            <p:nvPr/>
          </p:nvSpPr>
          <p:spPr bwMode="auto">
            <a:xfrm>
              <a:off x="3661577" y="1738684"/>
              <a:ext cx="3019425" cy="3021013"/>
            </a:xfrm>
            <a:custGeom>
              <a:avLst/>
              <a:gdLst>
                <a:gd name="T0" fmla="*/ 1902 w 1902"/>
                <a:gd name="T1" fmla="*/ 951 h 1903"/>
                <a:gd name="T2" fmla="*/ 951 w 1902"/>
                <a:gd name="T3" fmla="*/ 1903 h 1903"/>
                <a:gd name="T4" fmla="*/ 0 w 1902"/>
                <a:gd name="T5" fmla="*/ 951 h 1903"/>
                <a:gd name="T6" fmla="*/ 951 w 1902"/>
                <a:gd name="T7" fmla="*/ 0 h 1903"/>
                <a:gd name="T8" fmla="*/ 1902 w 1902"/>
                <a:gd name="T9" fmla="*/ 951 h 1903"/>
              </a:gdLst>
              <a:ahLst/>
              <a:cxnLst>
                <a:cxn ang="0">
                  <a:pos x="T0" y="T1"/>
                </a:cxn>
                <a:cxn ang="0">
                  <a:pos x="T2" y="T3"/>
                </a:cxn>
                <a:cxn ang="0">
                  <a:pos x="T4" y="T5"/>
                </a:cxn>
                <a:cxn ang="0">
                  <a:pos x="T6" y="T7"/>
                </a:cxn>
                <a:cxn ang="0">
                  <a:pos x="T8" y="T9"/>
                </a:cxn>
              </a:cxnLst>
              <a:rect l="0" t="0" r="r" b="b"/>
              <a:pathLst>
                <a:path w="1902" h="1903">
                  <a:moveTo>
                    <a:pt x="1902" y="951"/>
                  </a:moveTo>
                  <a:lnTo>
                    <a:pt x="951" y="1903"/>
                  </a:lnTo>
                  <a:lnTo>
                    <a:pt x="0" y="951"/>
                  </a:lnTo>
                  <a:lnTo>
                    <a:pt x="951" y="0"/>
                  </a:lnTo>
                  <a:lnTo>
                    <a:pt x="1902" y="951"/>
                  </a:lnTo>
                  <a:close/>
                </a:path>
              </a:pathLst>
            </a:custGeom>
            <a:solidFill>
              <a:schemeClr val="accent1"/>
            </a:solidFill>
            <a:ln>
              <a:noFill/>
            </a:ln>
          </p:spPr>
          <p:txBody>
            <a:bodyPr/>
            <a:lstStyle/>
            <a:p>
              <a:pPr>
                <a:defRPr/>
              </a:pPr>
              <a:endParaRPr lang="zh-CN" altLang="en-US" sz="1333">
                <a:cs typeface="+mn-ea"/>
                <a:sym typeface="+mn-lt"/>
              </a:endParaRPr>
            </a:p>
          </p:txBody>
        </p:sp>
        <p:sp>
          <p:nvSpPr>
            <p:cNvPr id="5" name="矩形 4"/>
            <p:cNvSpPr/>
            <p:nvPr/>
          </p:nvSpPr>
          <p:spPr>
            <a:xfrm>
              <a:off x="4666384" y="2813115"/>
              <a:ext cx="1021748" cy="666657"/>
            </a:xfrm>
            <a:prstGeom prst="rect">
              <a:avLst/>
            </a:prstGeom>
            <a:noFill/>
          </p:spPr>
          <p:txBody>
            <a:bodyPr wrap="none">
              <a:spAutoFit/>
            </a:bodyPr>
            <a:lstStyle/>
            <a:p>
              <a:pPr>
                <a:defRPr/>
              </a:pPr>
              <a:r>
                <a:rPr lang="en-US" altLang="zh-CN" sz="3732" dirty="0">
                  <a:solidFill>
                    <a:schemeClr val="bg1"/>
                  </a:solidFill>
                  <a:cs typeface="+mn-ea"/>
                  <a:sym typeface="+mn-lt"/>
                </a:rPr>
                <a:t>01</a:t>
              </a:r>
              <a:r>
                <a:rPr lang="en-US" altLang="zh-CN" sz="2666" dirty="0">
                  <a:solidFill>
                    <a:schemeClr val="bg1"/>
                  </a:solidFill>
                  <a:cs typeface="+mn-ea"/>
                  <a:sym typeface="+mn-lt"/>
                </a:rPr>
                <a:t>%</a:t>
              </a:r>
              <a:endParaRPr lang="zh-CN" altLang="en-US" sz="3732" dirty="0">
                <a:solidFill>
                  <a:schemeClr val="bg1"/>
                </a:solidFill>
                <a:cs typeface="+mn-ea"/>
                <a:sym typeface="+mn-lt"/>
              </a:endParaRPr>
            </a:p>
          </p:txBody>
        </p:sp>
      </p:grpSp>
      <p:grpSp>
        <p:nvGrpSpPr>
          <p:cNvPr id="6" name="组合 5"/>
          <p:cNvGrpSpPr/>
          <p:nvPr/>
        </p:nvGrpSpPr>
        <p:grpSpPr>
          <a:xfrm>
            <a:off x="5742202" y="1369686"/>
            <a:ext cx="1926631" cy="1927225"/>
            <a:chOff x="5739615" y="1310059"/>
            <a:chExt cx="1927225" cy="1927225"/>
          </a:xfrm>
          <a:solidFill>
            <a:schemeClr val="accent5"/>
          </a:solidFill>
        </p:grpSpPr>
        <p:sp>
          <p:nvSpPr>
            <p:cNvPr id="7" name="Freeform 8"/>
            <p:cNvSpPr/>
            <p:nvPr/>
          </p:nvSpPr>
          <p:spPr bwMode="auto">
            <a:xfrm>
              <a:off x="5739615" y="1310059"/>
              <a:ext cx="1927225" cy="1927225"/>
            </a:xfrm>
            <a:custGeom>
              <a:avLst/>
              <a:gdLst>
                <a:gd name="T0" fmla="*/ 1214 w 1214"/>
                <a:gd name="T1" fmla="*/ 606 h 1214"/>
                <a:gd name="T2" fmla="*/ 608 w 1214"/>
                <a:gd name="T3" fmla="*/ 1214 h 1214"/>
                <a:gd name="T4" fmla="*/ 0 w 1214"/>
                <a:gd name="T5" fmla="*/ 606 h 1214"/>
                <a:gd name="T6" fmla="*/ 608 w 1214"/>
                <a:gd name="T7" fmla="*/ 0 h 1214"/>
                <a:gd name="T8" fmla="*/ 1214 w 1214"/>
                <a:gd name="T9" fmla="*/ 606 h 1214"/>
              </a:gdLst>
              <a:ahLst/>
              <a:cxnLst>
                <a:cxn ang="0">
                  <a:pos x="T0" y="T1"/>
                </a:cxn>
                <a:cxn ang="0">
                  <a:pos x="T2" y="T3"/>
                </a:cxn>
                <a:cxn ang="0">
                  <a:pos x="T4" y="T5"/>
                </a:cxn>
                <a:cxn ang="0">
                  <a:pos x="T6" y="T7"/>
                </a:cxn>
                <a:cxn ang="0">
                  <a:pos x="T8" y="T9"/>
                </a:cxn>
              </a:cxnLst>
              <a:rect l="0" t="0" r="r" b="b"/>
              <a:pathLst>
                <a:path w="1214" h="1214">
                  <a:moveTo>
                    <a:pt x="1214" y="606"/>
                  </a:moveTo>
                  <a:lnTo>
                    <a:pt x="608" y="1214"/>
                  </a:lnTo>
                  <a:lnTo>
                    <a:pt x="0" y="606"/>
                  </a:lnTo>
                  <a:lnTo>
                    <a:pt x="608" y="0"/>
                  </a:lnTo>
                  <a:lnTo>
                    <a:pt x="1214" y="606"/>
                  </a:lnTo>
                  <a:close/>
                </a:path>
              </a:pathLst>
            </a:custGeom>
            <a:solidFill>
              <a:schemeClr val="accent2"/>
            </a:solidFill>
            <a:ln>
              <a:noFill/>
            </a:ln>
          </p:spPr>
          <p:txBody>
            <a:bodyPr/>
            <a:lstStyle/>
            <a:p>
              <a:pPr>
                <a:defRPr/>
              </a:pPr>
              <a:endParaRPr lang="zh-CN" altLang="en-US" sz="1333">
                <a:cs typeface="+mn-ea"/>
                <a:sym typeface="+mn-lt"/>
              </a:endParaRPr>
            </a:p>
          </p:txBody>
        </p:sp>
        <p:sp>
          <p:nvSpPr>
            <p:cNvPr id="8" name="矩形 7"/>
            <p:cNvSpPr/>
            <p:nvPr/>
          </p:nvSpPr>
          <p:spPr>
            <a:xfrm>
              <a:off x="6244023" y="1976181"/>
              <a:ext cx="741136" cy="461537"/>
            </a:xfrm>
            <a:prstGeom prst="rect">
              <a:avLst/>
            </a:prstGeom>
            <a:noFill/>
          </p:spPr>
          <p:txBody>
            <a:bodyPr wrap="none">
              <a:spAutoFit/>
            </a:bodyPr>
            <a:lstStyle/>
            <a:p>
              <a:pPr>
                <a:defRPr/>
              </a:pPr>
              <a:r>
                <a:rPr lang="en-US" altLang="zh-CN" sz="2399" dirty="0">
                  <a:solidFill>
                    <a:schemeClr val="bg1"/>
                  </a:solidFill>
                  <a:cs typeface="+mn-ea"/>
                  <a:sym typeface="+mn-lt"/>
                </a:rPr>
                <a:t>02</a:t>
              </a:r>
              <a:r>
                <a:rPr lang="en-US" altLang="zh-CN" sz="1866" dirty="0">
                  <a:solidFill>
                    <a:schemeClr val="bg1"/>
                  </a:solidFill>
                  <a:cs typeface="+mn-ea"/>
                  <a:sym typeface="+mn-lt"/>
                </a:rPr>
                <a:t>%</a:t>
              </a:r>
              <a:endParaRPr lang="zh-CN" altLang="en-US" sz="1866" dirty="0">
                <a:solidFill>
                  <a:schemeClr val="bg1"/>
                </a:solidFill>
                <a:cs typeface="+mn-ea"/>
                <a:sym typeface="+mn-lt"/>
              </a:endParaRPr>
            </a:p>
          </p:txBody>
        </p:sp>
      </p:grpSp>
      <p:grpSp>
        <p:nvGrpSpPr>
          <p:cNvPr id="9" name="组合 8"/>
          <p:cNvGrpSpPr/>
          <p:nvPr/>
        </p:nvGrpSpPr>
        <p:grpSpPr>
          <a:xfrm>
            <a:off x="6718213" y="2560310"/>
            <a:ext cx="1525117" cy="1524000"/>
            <a:chOff x="6715927" y="2500684"/>
            <a:chExt cx="1525588" cy="1524000"/>
          </a:xfrm>
          <a:solidFill>
            <a:srgbClr val="FFB000"/>
          </a:solidFill>
        </p:grpSpPr>
        <p:sp>
          <p:nvSpPr>
            <p:cNvPr id="10" name="Freeform 7"/>
            <p:cNvSpPr/>
            <p:nvPr/>
          </p:nvSpPr>
          <p:spPr bwMode="auto">
            <a:xfrm>
              <a:off x="6715927" y="2500684"/>
              <a:ext cx="1525588" cy="1524000"/>
            </a:xfrm>
            <a:custGeom>
              <a:avLst/>
              <a:gdLst>
                <a:gd name="T0" fmla="*/ 961 w 961"/>
                <a:gd name="T1" fmla="*/ 480 h 960"/>
                <a:gd name="T2" fmla="*/ 480 w 961"/>
                <a:gd name="T3" fmla="*/ 960 h 960"/>
                <a:gd name="T4" fmla="*/ 0 w 961"/>
                <a:gd name="T5" fmla="*/ 480 h 960"/>
                <a:gd name="T6" fmla="*/ 480 w 961"/>
                <a:gd name="T7" fmla="*/ 0 h 960"/>
                <a:gd name="T8" fmla="*/ 961 w 961"/>
                <a:gd name="T9" fmla="*/ 480 h 960"/>
              </a:gdLst>
              <a:ahLst/>
              <a:cxnLst>
                <a:cxn ang="0">
                  <a:pos x="T0" y="T1"/>
                </a:cxn>
                <a:cxn ang="0">
                  <a:pos x="T2" y="T3"/>
                </a:cxn>
                <a:cxn ang="0">
                  <a:pos x="T4" y="T5"/>
                </a:cxn>
                <a:cxn ang="0">
                  <a:pos x="T6" y="T7"/>
                </a:cxn>
                <a:cxn ang="0">
                  <a:pos x="T8" y="T9"/>
                </a:cxn>
              </a:cxnLst>
              <a:rect l="0" t="0" r="r" b="b"/>
              <a:pathLst>
                <a:path w="961" h="960">
                  <a:moveTo>
                    <a:pt x="961" y="480"/>
                  </a:moveTo>
                  <a:lnTo>
                    <a:pt x="480" y="960"/>
                  </a:lnTo>
                  <a:lnTo>
                    <a:pt x="0" y="480"/>
                  </a:lnTo>
                  <a:lnTo>
                    <a:pt x="480" y="0"/>
                  </a:lnTo>
                  <a:lnTo>
                    <a:pt x="961" y="480"/>
                  </a:lnTo>
                  <a:close/>
                </a:path>
              </a:pathLst>
            </a:custGeom>
            <a:solidFill>
              <a:schemeClr val="accent3"/>
            </a:solidFill>
            <a:ln>
              <a:noFill/>
            </a:ln>
          </p:spPr>
          <p:txBody>
            <a:bodyPr/>
            <a:lstStyle/>
            <a:p>
              <a:pPr>
                <a:defRPr/>
              </a:pPr>
              <a:endParaRPr lang="zh-CN" altLang="en-US" sz="1333">
                <a:cs typeface="+mn-ea"/>
                <a:sym typeface="+mn-lt"/>
              </a:endParaRPr>
            </a:p>
          </p:txBody>
        </p:sp>
        <p:sp>
          <p:nvSpPr>
            <p:cNvPr id="11" name="矩形 10"/>
            <p:cNvSpPr/>
            <p:nvPr/>
          </p:nvSpPr>
          <p:spPr>
            <a:xfrm>
              <a:off x="7046728" y="2939519"/>
              <a:ext cx="710670" cy="461537"/>
            </a:xfrm>
            <a:prstGeom prst="rect">
              <a:avLst/>
            </a:prstGeom>
            <a:noFill/>
          </p:spPr>
          <p:txBody>
            <a:bodyPr wrap="none">
              <a:spAutoFit/>
            </a:bodyPr>
            <a:lstStyle/>
            <a:p>
              <a:pPr>
                <a:defRPr/>
              </a:pPr>
              <a:r>
                <a:rPr lang="en-US" altLang="zh-CN" sz="2399" dirty="0">
                  <a:solidFill>
                    <a:schemeClr val="bg1"/>
                  </a:solidFill>
                  <a:cs typeface="+mn-ea"/>
                  <a:sym typeface="+mn-lt"/>
                </a:rPr>
                <a:t>03</a:t>
              </a:r>
              <a:r>
                <a:rPr lang="en-US" altLang="zh-CN" sz="1599" dirty="0">
                  <a:solidFill>
                    <a:schemeClr val="bg1"/>
                  </a:solidFill>
                  <a:cs typeface="+mn-ea"/>
                  <a:sym typeface="+mn-lt"/>
                </a:rPr>
                <a:t>%</a:t>
              </a:r>
              <a:endParaRPr lang="zh-CN" altLang="en-US" sz="1599" dirty="0">
                <a:solidFill>
                  <a:schemeClr val="bg1"/>
                </a:solidFill>
                <a:cs typeface="+mn-ea"/>
                <a:sym typeface="+mn-lt"/>
              </a:endParaRPr>
            </a:p>
          </p:txBody>
        </p:sp>
      </p:grpSp>
      <p:grpSp>
        <p:nvGrpSpPr>
          <p:cNvPr id="12" name="组合 11"/>
          <p:cNvGrpSpPr/>
          <p:nvPr/>
        </p:nvGrpSpPr>
        <p:grpSpPr>
          <a:xfrm>
            <a:off x="5459712" y="3341359"/>
            <a:ext cx="2478910" cy="2478088"/>
            <a:chOff x="5457040" y="3281734"/>
            <a:chExt cx="2479675" cy="2478088"/>
          </a:xfrm>
          <a:solidFill>
            <a:schemeClr val="accent5"/>
          </a:solidFill>
        </p:grpSpPr>
        <p:sp>
          <p:nvSpPr>
            <p:cNvPr id="13" name="Freeform 6"/>
            <p:cNvSpPr/>
            <p:nvPr/>
          </p:nvSpPr>
          <p:spPr bwMode="auto">
            <a:xfrm>
              <a:off x="5457040" y="3281734"/>
              <a:ext cx="2479675" cy="2478088"/>
            </a:xfrm>
            <a:custGeom>
              <a:avLst/>
              <a:gdLst>
                <a:gd name="T0" fmla="*/ 1562 w 1562"/>
                <a:gd name="T1" fmla="*/ 781 h 1561"/>
                <a:gd name="T2" fmla="*/ 781 w 1562"/>
                <a:gd name="T3" fmla="*/ 1561 h 1561"/>
                <a:gd name="T4" fmla="*/ 0 w 1562"/>
                <a:gd name="T5" fmla="*/ 781 h 1561"/>
                <a:gd name="T6" fmla="*/ 781 w 1562"/>
                <a:gd name="T7" fmla="*/ 0 h 1561"/>
                <a:gd name="T8" fmla="*/ 1562 w 1562"/>
                <a:gd name="T9" fmla="*/ 781 h 1561"/>
              </a:gdLst>
              <a:ahLst/>
              <a:cxnLst>
                <a:cxn ang="0">
                  <a:pos x="T0" y="T1"/>
                </a:cxn>
                <a:cxn ang="0">
                  <a:pos x="T2" y="T3"/>
                </a:cxn>
                <a:cxn ang="0">
                  <a:pos x="T4" y="T5"/>
                </a:cxn>
                <a:cxn ang="0">
                  <a:pos x="T6" y="T7"/>
                </a:cxn>
                <a:cxn ang="0">
                  <a:pos x="T8" y="T9"/>
                </a:cxn>
              </a:cxnLst>
              <a:rect l="0" t="0" r="r" b="b"/>
              <a:pathLst>
                <a:path w="1562" h="1561">
                  <a:moveTo>
                    <a:pt x="1562" y="781"/>
                  </a:moveTo>
                  <a:lnTo>
                    <a:pt x="781" y="1561"/>
                  </a:lnTo>
                  <a:lnTo>
                    <a:pt x="0" y="781"/>
                  </a:lnTo>
                  <a:lnTo>
                    <a:pt x="781" y="0"/>
                  </a:lnTo>
                  <a:lnTo>
                    <a:pt x="1562" y="781"/>
                  </a:lnTo>
                  <a:close/>
                </a:path>
              </a:pathLst>
            </a:custGeom>
            <a:solidFill>
              <a:schemeClr val="accent4"/>
            </a:solidFill>
            <a:ln>
              <a:noFill/>
            </a:ln>
          </p:spPr>
          <p:txBody>
            <a:bodyPr/>
            <a:lstStyle/>
            <a:p>
              <a:pPr>
                <a:defRPr/>
              </a:pPr>
              <a:endParaRPr lang="zh-CN" altLang="en-US" sz="1333">
                <a:cs typeface="+mn-ea"/>
                <a:sym typeface="+mn-lt"/>
              </a:endParaRPr>
            </a:p>
          </p:txBody>
        </p:sp>
        <p:sp>
          <p:nvSpPr>
            <p:cNvPr id="14" name="矩形 13"/>
            <p:cNvSpPr/>
            <p:nvPr/>
          </p:nvSpPr>
          <p:spPr>
            <a:xfrm>
              <a:off x="6267851" y="4128592"/>
              <a:ext cx="741137" cy="461537"/>
            </a:xfrm>
            <a:prstGeom prst="rect">
              <a:avLst/>
            </a:prstGeom>
            <a:noFill/>
          </p:spPr>
          <p:txBody>
            <a:bodyPr wrap="none">
              <a:spAutoFit/>
            </a:bodyPr>
            <a:lstStyle/>
            <a:p>
              <a:pPr>
                <a:defRPr/>
              </a:pPr>
              <a:r>
                <a:rPr lang="en-US" altLang="zh-CN" sz="2399" dirty="0">
                  <a:solidFill>
                    <a:schemeClr val="bg1"/>
                  </a:solidFill>
                  <a:cs typeface="+mn-ea"/>
                  <a:sym typeface="+mn-lt"/>
                </a:rPr>
                <a:t>04</a:t>
              </a:r>
              <a:r>
                <a:rPr lang="en-US" altLang="zh-CN" sz="1866" dirty="0">
                  <a:solidFill>
                    <a:schemeClr val="bg1"/>
                  </a:solidFill>
                  <a:cs typeface="+mn-ea"/>
                  <a:sym typeface="+mn-lt"/>
                </a:rPr>
                <a:t>%</a:t>
              </a:r>
              <a:endParaRPr lang="zh-CN" altLang="en-US" sz="1866" dirty="0">
                <a:solidFill>
                  <a:schemeClr val="bg1"/>
                </a:solidFill>
                <a:cs typeface="+mn-ea"/>
                <a:sym typeface="+mn-lt"/>
              </a:endParaRPr>
            </a:p>
          </p:txBody>
        </p:sp>
      </p:grpSp>
      <p:sp>
        <p:nvSpPr>
          <p:cNvPr id="15" name="TextBox 57"/>
          <p:cNvSpPr txBox="1"/>
          <p:nvPr/>
        </p:nvSpPr>
        <p:spPr bwMode="auto">
          <a:xfrm>
            <a:off x="721063" y="2328163"/>
            <a:ext cx="3215364" cy="623284"/>
          </a:xfrm>
          <a:prstGeom prst="rect">
            <a:avLst/>
          </a:prstGeom>
          <a:noFill/>
        </p:spPr>
        <p:txBody>
          <a:bodyPr wrap="square" lIns="91412" tIns="45706" rIns="91412" bIns="45706">
            <a:spAutoFit/>
          </a:bodyPr>
          <a:lstStyle/>
          <a:p>
            <a:pPr algn="just">
              <a:lnSpc>
                <a:spcPct val="130000"/>
              </a:lnSpc>
              <a:defRPr/>
            </a:pPr>
            <a:r>
              <a:rPr lang="en-US" altLang="zh-CN" sz="1400" dirty="0">
                <a:solidFill>
                  <a:schemeClr val="tx1">
                    <a:lumMod val="50000"/>
                    <a:lumOff val="50000"/>
                  </a:schemeClr>
                </a:solidFill>
                <a:cs typeface="+mn-ea"/>
                <a:sym typeface="+mn-lt"/>
              </a:rPr>
              <a:t>Click here to add content, content to match the title. </a:t>
            </a:r>
            <a:endParaRPr lang="en-US" altLang="zh-CN" sz="1400" kern="0" dirty="0">
              <a:solidFill>
                <a:schemeClr val="tx1">
                  <a:lumMod val="85000"/>
                  <a:lumOff val="15000"/>
                </a:schemeClr>
              </a:solidFill>
              <a:cs typeface="+mn-ea"/>
              <a:sym typeface="+mn-lt"/>
            </a:endParaRPr>
          </a:p>
        </p:txBody>
      </p:sp>
      <p:sp>
        <p:nvSpPr>
          <p:cNvPr id="16" name="TextBox 57"/>
          <p:cNvSpPr txBox="1"/>
          <p:nvPr/>
        </p:nvSpPr>
        <p:spPr bwMode="auto">
          <a:xfrm>
            <a:off x="7625179" y="1221675"/>
            <a:ext cx="3077911" cy="623284"/>
          </a:xfrm>
          <a:prstGeom prst="rect">
            <a:avLst/>
          </a:prstGeom>
          <a:noFill/>
        </p:spPr>
        <p:txBody>
          <a:bodyPr wrap="square" lIns="91412" tIns="45706" rIns="91412" bIns="45706">
            <a:spAutoFit/>
          </a:bodyPr>
          <a:lstStyle/>
          <a:p>
            <a:pPr>
              <a:lnSpc>
                <a:spcPct val="130000"/>
              </a:lnSpc>
              <a:defRPr/>
            </a:pPr>
            <a:r>
              <a:rPr lang="en-US" altLang="zh-CN" sz="1400" dirty="0">
                <a:solidFill>
                  <a:schemeClr val="tx1">
                    <a:lumMod val="50000"/>
                    <a:lumOff val="50000"/>
                  </a:schemeClr>
                </a:solidFill>
                <a:cs typeface="+mn-ea"/>
                <a:sym typeface="+mn-lt"/>
              </a:rPr>
              <a:t>Click here to add content, content to match the title. </a:t>
            </a:r>
            <a:endParaRPr lang="en-US" altLang="zh-CN" sz="1400" kern="0" dirty="0">
              <a:solidFill>
                <a:schemeClr val="tx1">
                  <a:lumMod val="85000"/>
                  <a:lumOff val="15000"/>
                </a:schemeClr>
              </a:solidFill>
              <a:cs typeface="+mn-ea"/>
              <a:sym typeface="+mn-lt"/>
            </a:endParaRPr>
          </a:p>
        </p:txBody>
      </p:sp>
      <p:sp>
        <p:nvSpPr>
          <p:cNvPr id="17" name="TextBox 57"/>
          <p:cNvSpPr txBox="1"/>
          <p:nvPr/>
        </p:nvSpPr>
        <p:spPr bwMode="auto">
          <a:xfrm>
            <a:off x="8410750" y="2937764"/>
            <a:ext cx="3077911" cy="623284"/>
          </a:xfrm>
          <a:prstGeom prst="rect">
            <a:avLst/>
          </a:prstGeom>
          <a:noFill/>
        </p:spPr>
        <p:txBody>
          <a:bodyPr wrap="square" lIns="91412" tIns="45706" rIns="91412" bIns="45706">
            <a:spAutoFit/>
          </a:bodyPr>
          <a:lstStyle/>
          <a:p>
            <a:pPr>
              <a:lnSpc>
                <a:spcPct val="130000"/>
              </a:lnSpc>
              <a:defRPr/>
            </a:pPr>
            <a:r>
              <a:rPr lang="en-US" altLang="zh-CN" sz="1400" dirty="0">
                <a:solidFill>
                  <a:schemeClr val="tx1">
                    <a:lumMod val="50000"/>
                    <a:lumOff val="50000"/>
                  </a:schemeClr>
                </a:solidFill>
                <a:cs typeface="+mn-ea"/>
                <a:sym typeface="+mn-lt"/>
              </a:rPr>
              <a:t>Click here to add content, content to match the title. </a:t>
            </a:r>
            <a:endParaRPr lang="en-US" altLang="zh-CN" sz="1400" kern="0" dirty="0">
              <a:solidFill>
                <a:schemeClr val="tx1">
                  <a:lumMod val="85000"/>
                  <a:lumOff val="15000"/>
                </a:schemeClr>
              </a:solidFill>
              <a:cs typeface="+mn-ea"/>
              <a:sym typeface="+mn-lt"/>
            </a:endParaRPr>
          </a:p>
        </p:txBody>
      </p:sp>
      <p:sp>
        <p:nvSpPr>
          <p:cNvPr id="18" name="TextBox 57"/>
          <p:cNvSpPr txBox="1"/>
          <p:nvPr/>
        </p:nvSpPr>
        <p:spPr bwMode="auto">
          <a:xfrm>
            <a:off x="7556452" y="5003732"/>
            <a:ext cx="3215364" cy="623284"/>
          </a:xfrm>
          <a:prstGeom prst="rect">
            <a:avLst/>
          </a:prstGeom>
          <a:noFill/>
        </p:spPr>
        <p:txBody>
          <a:bodyPr wrap="square" lIns="91412" tIns="45706" rIns="91412" bIns="45706">
            <a:spAutoFit/>
          </a:bodyPr>
          <a:lstStyle/>
          <a:p>
            <a:pPr algn="just">
              <a:lnSpc>
                <a:spcPct val="130000"/>
              </a:lnSpc>
              <a:defRPr/>
            </a:pPr>
            <a:r>
              <a:rPr lang="en-US" altLang="zh-CN" sz="1400" dirty="0">
                <a:solidFill>
                  <a:schemeClr val="tx1">
                    <a:lumMod val="50000"/>
                    <a:lumOff val="50000"/>
                  </a:schemeClr>
                </a:solidFill>
                <a:cs typeface="+mn-ea"/>
                <a:sym typeface="+mn-lt"/>
              </a:rPr>
              <a:t>Click here to add content, content to match the title. </a:t>
            </a:r>
            <a:endParaRPr lang="en-US" altLang="zh-CN" sz="1400" kern="0" dirty="0">
              <a:solidFill>
                <a:schemeClr val="tx1">
                  <a:lumMod val="85000"/>
                  <a:lumOff val="15000"/>
                </a:schemeClr>
              </a:solidFill>
              <a:cs typeface="+mn-ea"/>
              <a:sym typeface="+mn-lt"/>
            </a:endParaRPr>
          </a:p>
        </p:txBody>
      </p:sp>
      <p:sp>
        <p:nvSpPr>
          <p:cNvPr id="19" name="文本框 37">
            <a:extLst>
              <a:ext uri="{FF2B5EF4-FFF2-40B4-BE49-F238E27FC236}">
                <a16:creationId xmlns:a16="http://schemas.microsoft.com/office/drawing/2014/main" id="{F9712F61-E462-4EDD-9B3F-8B70C8135B15}"/>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52289618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4261074" y="2513930"/>
            <a:ext cx="3176529" cy="2883157"/>
            <a:chOff x="859362" y="1276350"/>
            <a:chExt cx="3179238" cy="2884724"/>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a:fillRect/>
            </a:stretch>
          </p:blipFill>
          <p:spPr>
            <a:xfrm>
              <a:off x="859362" y="1276350"/>
              <a:ext cx="3179238" cy="2884724"/>
            </a:xfrm>
            <a:prstGeom prst="rect">
              <a:avLst/>
            </a:prstGeom>
          </p:spPr>
        </p:pic>
        <p:sp>
          <p:nvSpPr>
            <p:cNvPr id="18" name="Rectangle 17"/>
            <p:cNvSpPr/>
            <p:nvPr/>
          </p:nvSpPr>
          <p:spPr>
            <a:xfrm>
              <a:off x="1063624" y="1597642"/>
              <a:ext cx="2743407" cy="1712197"/>
            </a:xfrm>
            <a:prstGeom prst="rect">
              <a:avLst/>
            </a:prstGeom>
            <a:blipFill>
              <a:blip r:embed="rId4"/>
              <a:stretch>
                <a:fillRect l="-43863" t="-50755" r="-56461" b="-24183"/>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cs typeface="+mn-ea"/>
                <a:sym typeface="+mn-lt"/>
              </a:endParaRPr>
            </a:p>
          </p:txBody>
        </p:sp>
      </p:grpSp>
      <p:sp>
        <p:nvSpPr>
          <p:cNvPr id="21" name="Text Placeholder 11"/>
          <p:cNvSpPr>
            <a:spLocks noGrp="1"/>
          </p:cNvSpPr>
          <p:nvPr>
            <p:ph type="body" sz="quarter" idx="4294967295"/>
          </p:nvPr>
        </p:nvSpPr>
        <p:spPr>
          <a:xfrm>
            <a:off x="1264151" y="2748703"/>
            <a:ext cx="3099961" cy="469755"/>
          </a:xfrm>
        </p:spPr>
        <p:txBody>
          <a:bodyPr/>
          <a:lstStyle/>
          <a:p>
            <a:r>
              <a:rPr lang="en-US" altLang="zh-CN" sz="1800" b="1" dirty="0">
                <a:solidFill>
                  <a:schemeClr val="tx1">
                    <a:lumMod val="75000"/>
                    <a:lumOff val="25000"/>
                  </a:schemeClr>
                </a:solidFill>
                <a:cs typeface="+mn-ea"/>
                <a:sym typeface="+mn-lt"/>
              </a:rPr>
              <a:t>Add title text</a:t>
            </a:r>
            <a:endParaRPr lang="en-AU" sz="1800" b="1" dirty="0">
              <a:cs typeface="+mn-ea"/>
              <a:sym typeface="+mn-lt"/>
            </a:endParaRPr>
          </a:p>
        </p:txBody>
      </p:sp>
      <p:sp>
        <p:nvSpPr>
          <p:cNvPr id="22" name="Text Placeholder 12"/>
          <p:cNvSpPr>
            <a:spLocks noGrp="1"/>
          </p:cNvSpPr>
          <p:nvPr>
            <p:ph type="body" sz="quarter" idx="4294967295"/>
          </p:nvPr>
        </p:nvSpPr>
        <p:spPr>
          <a:xfrm>
            <a:off x="1264151" y="3235386"/>
            <a:ext cx="3099961" cy="2213350"/>
          </a:xfrm>
        </p:spPr>
        <p:txBody>
          <a:bodyPr>
            <a:normAutofit/>
          </a:bodyPr>
          <a:lstStyle/>
          <a:p>
            <a:r>
              <a:rPr lang="en-US" altLang="zh-CN" sz="1600" dirty="0">
                <a:solidFill>
                  <a:schemeClr val="tx1">
                    <a:lumMod val="50000"/>
                    <a:lumOff val="50000"/>
                  </a:schemeClr>
                </a:solidFill>
                <a:cs typeface="+mn-ea"/>
                <a:sym typeface="+mn-lt"/>
              </a:rPr>
              <a:t>Click here to add content, content to match the title. </a:t>
            </a:r>
          </a:p>
          <a:p>
            <a:endParaRPr lang="en-AU" altLang="zh-CN" sz="1600" dirty="0">
              <a:solidFill>
                <a:schemeClr val="tx1">
                  <a:lumMod val="50000"/>
                  <a:lumOff val="50000"/>
                </a:schemeClr>
              </a:solidFill>
              <a:cs typeface="+mn-ea"/>
              <a:sym typeface="+mn-lt"/>
            </a:endParaRPr>
          </a:p>
          <a:p>
            <a:r>
              <a:rPr lang="en-US" altLang="zh-CN" sz="1600" dirty="0">
                <a:solidFill>
                  <a:schemeClr val="tx1">
                    <a:lumMod val="50000"/>
                    <a:lumOff val="50000"/>
                  </a:schemeClr>
                </a:solidFill>
                <a:cs typeface="+mn-ea"/>
                <a:sym typeface="+mn-lt"/>
              </a:rPr>
              <a:t>Click here to add content, content to match the title. </a:t>
            </a:r>
            <a:endParaRPr lang="en-AU" altLang="zh-CN" sz="1600" dirty="0">
              <a:solidFill>
                <a:schemeClr val="tx1">
                  <a:lumMod val="50000"/>
                  <a:lumOff val="50000"/>
                </a:schemeClr>
              </a:solidFill>
              <a:cs typeface="+mn-ea"/>
              <a:sym typeface="+mn-lt"/>
            </a:endParaRPr>
          </a:p>
          <a:p>
            <a:endParaRPr lang="en-AU" altLang="zh-CN" sz="1600" dirty="0">
              <a:solidFill>
                <a:schemeClr val="tx1">
                  <a:lumMod val="50000"/>
                  <a:lumOff val="50000"/>
                </a:schemeClr>
              </a:solidFill>
              <a:cs typeface="+mn-ea"/>
              <a:sym typeface="+mn-lt"/>
            </a:endParaRPr>
          </a:p>
        </p:txBody>
      </p:sp>
      <p:sp>
        <p:nvSpPr>
          <p:cNvPr id="46" name="Text Placeholder 12"/>
          <p:cNvSpPr>
            <a:spLocks noGrp="1"/>
          </p:cNvSpPr>
          <p:nvPr>
            <p:ph type="body" sz="quarter" idx="4294967295"/>
          </p:nvPr>
        </p:nvSpPr>
        <p:spPr>
          <a:xfrm>
            <a:off x="9009530" y="1749944"/>
            <a:ext cx="2683705" cy="1324624"/>
          </a:xfrm>
        </p:spPr>
        <p:txBody>
          <a:bodyPr>
            <a:normAutofit/>
          </a:bodyPr>
          <a:lstStyle/>
          <a:p>
            <a:r>
              <a:rPr lang="en-US" altLang="zh-CN" sz="1400" dirty="0">
                <a:solidFill>
                  <a:schemeClr val="tx1">
                    <a:lumMod val="50000"/>
                    <a:lumOff val="50000"/>
                  </a:schemeClr>
                </a:solidFill>
                <a:cs typeface="+mn-ea"/>
                <a:sym typeface="+mn-lt"/>
              </a:rPr>
              <a:t>Click here to add content, content to match the title. </a:t>
            </a:r>
            <a:endParaRPr lang="en-AU" altLang="zh-CN" sz="1400" dirty="0">
              <a:solidFill>
                <a:schemeClr val="tx1">
                  <a:lumMod val="50000"/>
                  <a:lumOff val="50000"/>
                </a:schemeClr>
              </a:solidFill>
              <a:cs typeface="+mn-ea"/>
              <a:sym typeface="+mn-lt"/>
            </a:endParaRPr>
          </a:p>
        </p:txBody>
      </p:sp>
      <p:sp>
        <p:nvSpPr>
          <p:cNvPr id="47" name="Text Placeholder 12"/>
          <p:cNvSpPr>
            <a:spLocks noGrp="1"/>
          </p:cNvSpPr>
          <p:nvPr>
            <p:ph type="body" sz="quarter" idx="4294967295"/>
          </p:nvPr>
        </p:nvSpPr>
        <p:spPr>
          <a:xfrm>
            <a:off x="9009530" y="3451218"/>
            <a:ext cx="2683705" cy="1326740"/>
          </a:xfrm>
        </p:spPr>
        <p:txBody>
          <a:bodyPr>
            <a:normAutofit/>
          </a:bodyPr>
          <a:lstStyle/>
          <a:p>
            <a:r>
              <a:rPr lang="en-US" altLang="zh-CN" sz="1400" dirty="0">
                <a:solidFill>
                  <a:schemeClr val="tx1">
                    <a:lumMod val="50000"/>
                    <a:lumOff val="50000"/>
                  </a:schemeClr>
                </a:solidFill>
                <a:cs typeface="+mn-ea"/>
                <a:sym typeface="+mn-lt"/>
              </a:rPr>
              <a:t>Click here to add content, content to match the title. </a:t>
            </a:r>
            <a:endParaRPr lang="en-AU" altLang="zh-CN" sz="1400" dirty="0">
              <a:solidFill>
                <a:schemeClr val="tx1">
                  <a:lumMod val="50000"/>
                  <a:lumOff val="50000"/>
                </a:schemeClr>
              </a:solidFill>
              <a:cs typeface="+mn-ea"/>
              <a:sym typeface="+mn-lt"/>
            </a:endParaRPr>
          </a:p>
        </p:txBody>
      </p:sp>
      <p:sp>
        <p:nvSpPr>
          <p:cNvPr id="48" name="Text Placeholder 12"/>
          <p:cNvSpPr>
            <a:spLocks noGrp="1"/>
          </p:cNvSpPr>
          <p:nvPr>
            <p:ph type="body" sz="quarter" idx="4294967295"/>
          </p:nvPr>
        </p:nvSpPr>
        <p:spPr>
          <a:xfrm>
            <a:off x="9007417" y="5063622"/>
            <a:ext cx="2686325" cy="1324624"/>
          </a:xfrm>
        </p:spPr>
        <p:txBody>
          <a:bodyPr>
            <a:normAutofit/>
          </a:bodyPr>
          <a:lstStyle/>
          <a:p>
            <a:r>
              <a:rPr lang="en-US" altLang="zh-CN" sz="1400" dirty="0">
                <a:solidFill>
                  <a:schemeClr val="tx1">
                    <a:lumMod val="50000"/>
                    <a:lumOff val="50000"/>
                  </a:schemeClr>
                </a:solidFill>
                <a:cs typeface="+mn-ea"/>
                <a:sym typeface="+mn-lt"/>
              </a:rPr>
              <a:t>Click here to add content, content to match the title. </a:t>
            </a:r>
            <a:endParaRPr lang="en-AU" altLang="zh-CN" sz="1400" dirty="0">
              <a:solidFill>
                <a:schemeClr val="tx1">
                  <a:lumMod val="50000"/>
                  <a:lumOff val="50000"/>
                </a:schemeClr>
              </a:solidFill>
              <a:cs typeface="+mn-ea"/>
              <a:sym typeface="+mn-lt"/>
            </a:endParaRPr>
          </a:p>
        </p:txBody>
      </p:sp>
      <p:grpSp>
        <p:nvGrpSpPr>
          <p:cNvPr id="5" name="Group 23"/>
          <p:cNvGrpSpPr/>
          <p:nvPr/>
        </p:nvGrpSpPr>
        <p:grpSpPr>
          <a:xfrm>
            <a:off x="8872307" y="1797121"/>
            <a:ext cx="462740" cy="462882"/>
            <a:chOff x="8876381" y="3510900"/>
            <a:chExt cx="720966" cy="720966"/>
          </a:xfrm>
        </p:grpSpPr>
        <p:sp>
          <p:nvSpPr>
            <p:cNvPr id="25" name="Rounded Rectangle 24"/>
            <p:cNvSpPr/>
            <p:nvPr/>
          </p:nvSpPr>
          <p:spPr>
            <a:xfrm>
              <a:off x="8876381" y="351090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cs typeface="+mn-ea"/>
                <a:sym typeface="+mn-lt"/>
              </a:endParaRPr>
            </a:p>
          </p:txBody>
        </p:sp>
        <p:sp>
          <p:nvSpPr>
            <p:cNvPr id="26"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sz="2399">
                <a:cs typeface="+mn-ea"/>
                <a:sym typeface="+mn-lt"/>
              </a:endParaRPr>
            </a:p>
          </p:txBody>
        </p:sp>
        <p:sp>
          <p:nvSpPr>
            <p:cNvPr id="27"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sz="2399">
                <a:cs typeface="+mn-ea"/>
                <a:sym typeface="+mn-lt"/>
              </a:endParaRPr>
            </a:p>
          </p:txBody>
        </p:sp>
      </p:grpSp>
      <p:grpSp>
        <p:nvGrpSpPr>
          <p:cNvPr id="6" name="Group 27"/>
          <p:cNvGrpSpPr/>
          <p:nvPr/>
        </p:nvGrpSpPr>
        <p:grpSpPr>
          <a:xfrm>
            <a:off x="8872307" y="3485957"/>
            <a:ext cx="462740" cy="462882"/>
            <a:chOff x="8876381" y="3510900"/>
            <a:chExt cx="720966" cy="720966"/>
          </a:xfrm>
        </p:grpSpPr>
        <p:sp>
          <p:nvSpPr>
            <p:cNvPr id="29" name="Rounded Rectangle 28"/>
            <p:cNvSpPr/>
            <p:nvPr/>
          </p:nvSpPr>
          <p:spPr>
            <a:xfrm>
              <a:off x="8876381" y="35109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cs typeface="+mn-ea"/>
                <a:sym typeface="+mn-lt"/>
              </a:endParaRPr>
            </a:p>
          </p:txBody>
        </p:sp>
        <p:sp>
          <p:nvSpPr>
            <p:cNvPr id="30"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sz="2399">
                <a:cs typeface="+mn-ea"/>
                <a:sym typeface="+mn-lt"/>
              </a:endParaRPr>
            </a:p>
          </p:txBody>
        </p:sp>
        <p:sp>
          <p:nvSpPr>
            <p:cNvPr id="31"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sz="2399">
                <a:cs typeface="+mn-ea"/>
                <a:sym typeface="+mn-lt"/>
              </a:endParaRPr>
            </a:p>
          </p:txBody>
        </p:sp>
      </p:grpSp>
      <p:grpSp>
        <p:nvGrpSpPr>
          <p:cNvPr id="7" name="Group 31"/>
          <p:cNvGrpSpPr/>
          <p:nvPr/>
        </p:nvGrpSpPr>
        <p:grpSpPr>
          <a:xfrm>
            <a:off x="8854277" y="5094040"/>
            <a:ext cx="462740" cy="462882"/>
            <a:chOff x="8876381" y="3510900"/>
            <a:chExt cx="720966" cy="720966"/>
          </a:xfrm>
        </p:grpSpPr>
        <p:sp>
          <p:nvSpPr>
            <p:cNvPr id="33" name="Rounded Rectangle 32"/>
            <p:cNvSpPr/>
            <p:nvPr/>
          </p:nvSpPr>
          <p:spPr>
            <a:xfrm>
              <a:off x="8876381" y="3510900"/>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cs typeface="+mn-ea"/>
                <a:sym typeface="+mn-lt"/>
              </a:endParaRPr>
            </a:p>
          </p:txBody>
        </p:sp>
        <p:sp>
          <p:nvSpPr>
            <p:cNvPr id="34"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sz="2399">
                <a:cs typeface="+mn-ea"/>
                <a:sym typeface="+mn-lt"/>
              </a:endParaRPr>
            </a:p>
          </p:txBody>
        </p:sp>
        <p:sp>
          <p:nvSpPr>
            <p:cNvPr id="35" name="Freeform 34"/>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sz="2399">
                <a:cs typeface="+mn-ea"/>
                <a:sym typeface="+mn-lt"/>
              </a:endParaRPr>
            </a:p>
          </p:txBody>
        </p:sp>
      </p:grpSp>
      <p:grpSp>
        <p:nvGrpSpPr>
          <p:cNvPr id="8" name="Group 35"/>
          <p:cNvGrpSpPr/>
          <p:nvPr/>
        </p:nvGrpSpPr>
        <p:grpSpPr>
          <a:xfrm>
            <a:off x="7352682" y="2028562"/>
            <a:ext cx="1501597" cy="3298319"/>
            <a:chOff x="4191000" y="1860815"/>
            <a:chExt cx="1126545" cy="2473739"/>
          </a:xfrm>
        </p:grpSpPr>
        <p:cxnSp>
          <p:nvCxnSpPr>
            <p:cNvPr id="37" name="Elbow Connector 36"/>
            <p:cNvCxnSpPr/>
            <p:nvPr/>
          </p:nvCxnSpPr>
          <p:spPr>
            <a:xfrm flipV="1">
              <a:off x="4191000" y="1860815"/>
              <a:ext cx="1126545" cy="1244335"/>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4191000" y="3105150"/>
              <a:ext cx="1126544" cy="122940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91000" y="3105150"/>
              <a:ext cx="1126545" cy="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39"/>
          <p:cNvGrpSpPr/>
          <p:nvPr/>
        </p:nvGrpSpPr>
        <p:grpSpPr>
          <a:xfrm>
            <a:off x="6846741" y="3212373"/>
            <a:ext cx="950353" cy="956613"/>
            <a:chOff x="1524000" y="1777501"/>
            <a:chExt cx="712985" cy="717460"/>
          </a:xfrm>
        </p:grpSpPr>
        <p:sp>
          <p:nvSpPr>
            <p:cNvPr id="41" name="Oval 40"/>
            <p:cNvSpPr/>
            <p:nvPr/>
          </p:nvSpPr>
          <p:spPr>
            <a:xfrm>
              <a:off x="1524000" y="1777501"/>
              <a:ext cx="712985" cy="71746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0" dirty="0">
                <a:solidFill>
                  <a:schemeClr val="bg1"/>
                </a:solidFill>
                <a:cs typeface="+mn-ea"/>
                <a:sym typeface="+mn-lt"/>
              </a:endParaRPr>
            </a:p>
          </p:txBody>
        </p:sp>
        <p:grpSp>
          <p:nvGrpSpPr>
            <p:cNvPr id="10" name="Group 41"/>
            <p:cNvGrpSpPr/>
            <p:nvPr/>
          </p:nvGrpSpPr>
          <p:grpSpPr>
            <a:xfrm>
              <a:off x="1658190" y="1956445"/>
              <a:ext cx="444604" cy="359572"/>
              <a:chOff x="312738" y="3205163"/>
              <a:chExt cx="290513" cy="234950"/>
            </a:xfrm>
            <a:solidFill>
              <a:schemeClr val="bg1"/>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2399" dirty="0">
                  <a:cs typeface="+mn-ea"/>
                  <a:sym typeface="+mn-lt"/>
                </a:endParaRPr>
              </a:p>
            </p:txBody>
          </p:sp>
          <p:sp>
            <p:nvSpPr>
              <p:cNvPr id="44"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2399" dirty="0">
                  <a:cs typeface="+mn-ea"/>
                  <a:sym typeface="+mn-lt"/>
                </a:endParaRPr>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2399" dirty="0">
                  <a:cs typeface="+mn-ea"/>
                  <a:sym typeface="+mn-lt"/>
                </a:endParaRPr>
              </a:p>
            </p:txBody>
          </p:sp>
        </p:grpSp>
      </p:grpSp>
      <p:sp>
        <p:nvSpPr>
          <p:cNvPr id="32" name="文本框 37">
            <a:extLst>
              <a:ext uri="{FF2B5EF4-FFF2-40B4-BE49-F238E27FC236}">
                <a16:creationId xmlns:a16="http://schemas.microsoft.com/office/drawing/2014/main" id="{DE5A5A22-B242-4794-8DF3-D0158170A836}"/>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3265662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wipe(down)">
                                      <p:cBhvr>
                                        <p:cTn id="13" dur="500"/>
                                        <p:tgtEl>
                                          <p:spTgt spid="21">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left)">
                                      <p:cBhvr>
                                        <p:cTn id="22" dur="500"/>
                                        <p:tgtEl>
                                          <p:spTgt spid="22">
                                            <p:txEl>
                                              <p:pRg st="2" end="2"/>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7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25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1750"/>
                            </p:stCondLst>
                            <p:childTnLst>
                              <p:par>
                                <p:cTn id="39" presetID="22" presetClass="entr" presetSubtype="8" fill="hold" grpId="0" nodeType="after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wipe(left)">
                                      <p:cBhvr>
                                        <p:cTn id="41" dur="500"/>
                                        <p:tgtEl>
                                          <p:spTgt spid="46">
                                            <p:txEl>
                                              <p:pRg st="0" end="0"/>
                                            </p:txEl>
                                          </p:spTgt>
                                        </p:tgtEl>
                                      </p:cBhvr>
                                    </p:animEffect>
                                  </p:childTnLst>
                                </p:cTn>
                              </p:par>
                            </p:childTnLst>
                          </p:cTn>
                        </p:par>
                        <p:par>
                          <p:cTn id="42" fill="hold">
                            <p:stCondLst>
                              <p:cond delay="225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2750"/>
                            </p:stCondLst>
                            <p:childTnLst>
                              <p:par>
                                <p:cTn id="47" presetID="22" presetClass="entr" presetSubtype="8" fill="hold" grpId="0" nodeType="after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Effect transition="in" filter="wipe(left)">
                                      <p:cBhvr>
                                        <p:cTn id="49" dur="500"/>
                                        <p:tgtEl>
                                          <p:spTgt spid="47">
                                            <p:txEl>
                                              <p:pRg st="0" end="0"/>
                                            </p:txEl>
                                          </p:spTgt>
                                        </p:tgtEl>
                                      </p:cBhvr>
                                    </p:animEffect>
                                  </p:childTnLst>
                                </p:cTn>
                              </p:par>
                            </p:childTnLst>
                          </p:cTn>
                        </p:par>
                        <p:par>
                          <p:cTn id="50" fill="hold">
                            <p:stCondLst>
                              <p:cond delay="3250"/>
                            </p:stCondLst>
                            <p:childTnLst>
                              <p:par>
                                <p:cTn id="51" presetID="10"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48">
                                            <p:txEl>
                                              <p:pRg st="0" end="0"/>
                                            </p:txEl>
                                          </p:spTgt>
                                        </p:tgtEl>
                                        <p:attrNameLst>
                                          <p:attrName>style.visibility</p:attrName>
                                        </p:attrNameLst>
                                      </p:cBhvr>
                                      <p:to>
                                        <p:strVal val="visible"/>
                                      </p:to>
                                    </p:set>
                                    <p:animEffect transition="in" filter="wipe(left)">
                                      <p:cBhvr>
                                        <p:cTn id="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46" grpId="0" build="p"/>
      <p:bldP spid="47" grpId="0" build="p"/>
      <p:bldP spid="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309372" y="2569475"/>
            <a:ext cx="3759093" cy="656655"/>
          </a:xfrm>
          <a:prstGeom prst="rect">
            <a:avLst/>
          </a:prstGeom>
        </p:spPr>
        <p:txBody>
          <a:bodyPr wrap="square" lIns="0" tIns="0" rIns="0" bIns="0">
            <a:spAutoFit/>
          </a:bodyPr>
          <a:lstStyle/>
          <a:p>
            <a:pPr defTabSz="1218323"/>
            <a:r>
              <a:rPr lang="en-US" altLang="zh-CN" sz="4267" b="1" dirty="0">
                <a:solidFill>
                  <a:prstClr val="black">
                    <a:lumMod val="75000"/>
                    <a:lumOff val="25000"/>
                  </a:prstClr>
                </a:solidFill>
                <a:cs typeface="+mn-ea"/>
                <a:sym typeface="+mn-lt"/>
              </a:rPr>
              <a:t>Add title text</a:t>
            </a:r>
            <a:endParaRPr lang="zh-CN" altLang="en-US" sz="4267" b="1" dirty="0">
              <a:solidFill>
                <a:prstClr val="black">
                  <a:lumMod val="75000"/>
                  <a:lumOff val="25000"/>
                </a:prstClr>
              </a:solidFill>
              <a:cs typeface="+mn-ea"/>
              <a:sym typeface="+mn-lt"/>
            </a:endParaRPr>
          </a:p>
        </p:txBody>
      </p:sp>
      <p:sp>
        <p:nvSpPr>
          <p:cNvPr id="30" name="TextBox 11"/>
          <p:cNvSpPr txBox="1"/>
          <p:nvPr/>
        </p:nvSpPr>
        <p:spPr>
          <a:xfrm>
            <a:off x="3309372"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1" name="TextBox 11"/>
          <p:cNvSpPr txBox="1"/>
          <p:nvPr/>
        </p:nvSpPr>
        <p:spPr>
          <a:xfrm>
            <a:off x="4908917"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2" name="TextBox 11"/>
          <p:cNvSpPr txBox="1"/>
          <p:nvPr/>
        </p:nvSpPr>
        <p:spPr>
          <a:xfrm>
            <a:off x="3309372"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3" name="TextBox 32"/>
          <p:cNvSpPr txBox="1"/>
          <p:nvPr/>
        </p:nvSpPr>
        <p:spPr>
          <a:xfrm>
            <a:off x="4908917"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2" name="椭圆 1"/>
          <p:cNvSpPr/>
          <p:nvPr/>
        </p:nvSpPr>
        <p:spPr>
          <a:xfrm>
            <a:off x="1105528" y="2377453"/>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3"/>
            <a:r>
              <a:rPr lang="en-US" altLang="zh-CN" sz="7200" dirty="0">
                <a:solidFill>
                  <a:prstClr val="white"/>
                </a:solidFill>
                <a:cs typeface="+mn-ea"/>
                <a:sym typeface="+mn-lt"/>
              </a:rPr>
              <a:t>03</a:t>
            </a:r>
            <a:endParaRPr lang="zh-CN" altLang="en-US" sz="7200" dirty="0">
              <a:solidFill>
                <a:prstClr val="white"/>
              </a:solidFill>
              <a:cs typeface="+mn-ea"/>
              <a:sym typeface="+mn-lt"/>
            </a:endParaRPr>
          </a:p>
        </p:txBody>
      </p:sp>
      <p:pic>
        <p:nvPicPr>
          <p:cNvPr id="4" name="图片 3" descr="02bcaa362d6804f58d9d4b20ea001f71"/>
          <p:cNvPicPr>
            <a:picLocks noChangeAspect="1"/>
          </p:cNvPicPr>
          <p:nvPr/>
        </p:nvPicPr>
        <p:blipFill>
          <a:blip r:embed="rId3"/>
          <a:srcRect b="21821"/>
          <a:stretch>
            <a:fillRect/>
          </a:stretch>
        </p:blipFill>
        <p:spPr>
          <a:xfrm>
            <a:off x="5457614" y="-19473"/>
            <a:ext cx="6877473" cy="5651500"/>
          </a:xfrm>
          <a:prstGeom prst="rect">
            <a:avLst/>
          </a:prstGeom>
        </p:spPr>
      </p:pic>
    </p:spTree>
    <p:extLst>
      <p:ext uri="{BB962C8B-B14F-4D97-AF65-F5344CB8AC3E}">
        <p14:creationId xmlns:p14="http://schemas.microsoft.com/office/powerpoint/2010/main" val="2225467692"/>
      </p:ext>
    </p:extLst>
  </p:cSld>
  <p:clrMapOvr>
    <a:masterClrMapping/>
  </p:clrMapOvr>
  <mc:AlternateContent xmlns:mc="http://schemas.openxmlformats.org/markup-compatibility/2006" xmlns:p14="http://schemas.microsoft.com/office/powerpoint/2010/main">
    <mc:Choice Requires="p14">
      <p:transition spd="slow" p14:dur="125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296071" y="2488489"/>
            <a:ext cx="2404832" cy="713936"/>
            <a:chOff x="8305802" y="2818812"/>
            <a:chExt cx="2405575" cy="713936"/>
          </a:xfrm>
        </p:grpSpPr>
        <p:sp>
          <p:nvSpPr>
            <p:cNvPr id="32" name="Rectangle 10"/>
            <p:cNvSpPr/>
            <p:nvPr/>
          </p:nvSpPr>
          <p:spPr>
            <a:xfrm>
              <a:off x="8305802" y="2818812"/>
              <a:ext cx="2405575" cy="713936"/>
            </a:xfrm>
            <a:prstGeom prst="rect">
              <a:avLst/>
            </a:prstGeom>
            <a:solidFill>
              <a:schemeClr val="accent4"/>
            </a:solidFill>
            <a:ln w="12700" cap="flat" cmpd="sng" algn="ctr">
              <a:noFill/>
              <a:prstDash val="solid"/>
              <a:miter lim="800000"/>
            </a:ln>
            <a:effectLst/>
          </p:spPr>
          <p:txBody>
            <a:bodyPr rtlCol="0" anchor="ctr"/>
            <a:lstStyle/>
            <a:p>
              <a:pPr algn="ctr" defTabSz="914103">
                <a:defRPr/>
              </a:pPr>
              <a:endParaRPr lang="en-GB" sz="1866" kern="0" dirty="0">
                <a:solidFill>
                  <a:schemeClr val="accent4"/>
                </a:solidFill>
                <a:cs typeface="+mn-ea"/>
                <a:sym typeface="+mn-lt"/>
              </a:endParaRPr>
            </a:p>
          </p:txBody>
        </p:sp>
        <p:sp>
          <p:nvSpPr>
            <p:cNvPr id="34"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03">
                <a:defRPr/>
              </a:pPr>
              <a:endParaRPr lang="zh-CN" altLang="en-US" sz="1866" dirty="0">
                <a:solidFill>
                  <a:prstClr val="black"/>
                </a:solidFill>
                <a:cs typeface="+mn-ea"/>
                <a:sym typeface="+mn-lt"/>
              </a:endParaRPr>
            </a:p>
          </p:txBody>
        </p:sp>
      </p:grpSp>
      <p:grpSp>
        <p:nvGrpSpPr>
          <p:cNvPr id="3" name="Group 13"/>
          <p:cNvGrpSpPr/>
          <p:nvPr/>
        </p:nvGrpSpPr>
        <p:grpSpPr>
          <a:xfrm>
            <a:off x="850694" y="2488488"/>
            <a:ext cx="2404832" cy="713936"/>
            <a:chOff x="858128" y="2818811"/>
            <a:chExt cx="2405575" cy="713936"/>
          </a:xfrm>
        </p:grpSpPr>
        <p:sp>
          <p:nvSpPr>
            <p:cNvPr id="36" name="Rectangle 7"/>
            <p:cNvSpPr/>
            <p:nvPr/>
          </p:nvSpPr>
          <p:spPr>
            <a:xfrm>
              <a:off x="858128" y="2818811"/>
              <a:ext cx="2405575" cy="713936"/>
            </a:xfrm>
            <a:prstGeom prst="rect">
              <a:avLst/>
            </a:prstGeom>
            <a:solidFill>
              <a:schemeClr val="accent1"/>
            </a:solidFill>
            <a:ln w="12700" cap="flat" cmpd="sng" algn="ctr">
              <a:noFill/>
              <a:prstDash val="solid"/>
              <a:miter lim="800000"/>
            </a:ln>
            <a:effectLst/>
          </p:spPr>
          <p:txBody>
            <a:bodyPr rtlCol="0" anchor="ctr"/>
            <a:lstStyle/>
            <a:p>
              <a:pPr algn="ctr" defTabSz="914103">
                <a:defRPr/>
              </a:pPr>
              <a:endParaRPr lang="en-GB" sz="1599" kern="0" dirty="0">
                <a:solidFill>
                  <a:schemeClr val="bg1"/>
                </a:solidFill>
                <a:cs typeface="+mn-ea"/>
                <a:sym typeface="+mn-lt"/>
              </a:endParaRPr>
            </a:p>
          </p:txBody>
        </p:sp>
        <p:sp>
          <p:nvSpPr>
            <p:cNvPr id="37" name="TextBox 15"/>
            <p:cNvSpPr txBox="1"/>
            <p:nvPr/>
          </p:nvSpPr>
          <p:spPr>
            <a:xfrm>
              <a:off x="1383005" y="2991114"/>
              <a:ext cx="1315190" cy="338426"/>
            </a:xfrm>
            <a:prstGeom prst="rect">
              <a:avLst/>
            </a:prstGeom>
            <a:noFill/>
          </p:spPr>
          <p:txBody>
            <a:bodyPr wrap="none" rtlCol="0">
              <a:spAutoFit/>
            </a:bodyPr>
            <a:lstStyle/>
            <a:p>
              <a:pPr defTabSz="914103">
                <a:defRPr/>
              </a:pPr>
              <a:r>
                <a:rPr lang="en-US" altLang="zh-CN" sz="1599" kern="0" dirty="0">
                  <a:solidFill>
                    <a:schemeClr val="bg1"/>
                  </a:solidFill>
                  <a:cs typeface="+mn-ea"/>
                  <a:sym typeface="+mn-lt"/>
                </a:rPr>
                <a:t>Add title text</a:t>
              </a:r>
              <a:endParaRPr lang="en-GB" sz="1599" kern="0" dirty="0">
                <a:solidFill>
                  <a:schemeClr val="bg1"/>
                </a:solidFill>
                <a:cs typeface="+mn-ea"/>
                <a:sym typeface="+mn-lt"/>
              </a:endParaRPr>
            </a:p>
          </p:txBody>
        </p:sp>
        <p:sp>
          <p:nvSpPr>
            <p:cNvPr id="38"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03">
                <a:defRPr/>
              </a:pPr>
              <a:endParaRPr lang="zh-CN" altLang="en-US" sz="1599" dirty="0">
                <a:solidFill>
                  <a:schemeClr val="bg1"/>
                </a:solidFill>
                <a:cs typeface="+mn-ea"/>
                <a:sym typeface="+mn-lt"/>
              </a:endParaRPr>
            </a:p>
          </p:txBody>
        </p:sp>
      </p:grpSp>
      <p:grpSp>
        <p:nvGrpSpPr>
          <p:cNvPr id="4" name="Group 12"/>
          <p:cNvGrpSpPr/>
          <p:nvPr/>
        </p:nvGrpSpPr>
        <p:grpSpPr>
          <a:xfrm>
            <a:off x="3332487" y="2488489"/>
            <a:ext cx="2404832" cy="713936"/>
            <a:chOff x="3340686" y="2818812"/>
            <a:chExt cx="2405575" cy="713936"/>
          </a:xfrm>
        </p:grpSpPr>
        <p:sp>
          <p:nvSpPr>
            <p:cNvPr id="40" name="Rectangle 8"/>
            <p:cNvSpPr/>
            <p:nvPr/>
          </p:nvSpPr>
          <p:spPr>
            <a:xfrm>
              <a:off x="3340686" y="2818812"/>
              <a:ext cx="2405575" cy="713936"/>
            </a:xfrm>
            <a:prstGeom prst="rect">
              <a:avLst/>
            </a:prstGeom>
            <a:solidFill>
              <a:schemeClr val="accent2"/>
            </a:solidFill>
            <a:ln w="12700" cap="flat" cmpd="sng" algn="ctr">
              <a:noFill/>
              <a:prstDash val="solid"/>
              <a:miter lim="800000"/>
            </a:ln>
            <a:effectLst/>
          </p:spPr>
          <p:txBody>
            <a:bodyPr rtlCol="0" anchor="ctr"/>
            <a:lstStyle/>
            <a:p>
              <a:pPr algn="ctr" defTabSz="914103">
                <a:defRPr/>
              </a:pPr>
              <a:endParaRPr lang="en-GB" sz="1866" kern="0" dirty="0">
                <a:solidFill>
                  <a:srgbClr val="FFFFFF"/>
                </a:solidFill>
                <a:cs typeface="+mn-ea"/>
                <a:sym typeface="+mn-lt"/>
              </a:endParaRPr>
            </a:p>
          </p:txBody>
        </p:sp>
        <p:sp>
          <p:nvSpPr>
            <p:cNvPr id="42"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CFCFC"/>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03">
                <a:defRPr/>
              </a:pPr>
              <a:endParaRPr lang="zh-CN" altLang="en-US" sz="1866" dirty="0">
                <a:solidFill>
                  <a:prstClr val="black"/>
                </a:solidFill>
                <a:cs typeface="+mn-ea"/>
                <a:sym typeface="+mn-lt"/>
              </a:endParaRPr>
            </a:p>
          </p:txBody>
        </p:sp>
      </p:grpSp>
      <p:grpSp>
        <p:nvGrpSpPr>
          <p:cNvPr id="8" name="Group 11"/>
          <p:cNvGrpSpPr/>
          <p:nvPr/>
        </p:nvGrpSpPr>
        <p:grpSpPr>
          <a:xfrm>
            <a:off x="5814279" y="2488489"/>
            <a:ext cx="2404832" cy="713936"/>
            <a:chOff x="5823244" y="2818812"/>
            <a:chExt cx="2405575" cy="713936"/>
          </a:xfrm>
        </p:grpSpPr>
        <p:sp>
          <p:nvSpPr>
            <p:cNvPr id="44" name="Rectangle 9"/>
            <p:cNvSpPr/>
            <p:nvPr/>
          </p:nvSpPr>
          <p:spPr>
            <a:xfrm>
              <a:off x="5823244" y="2818812"/>
              <a:ext cx="2405575" cy="713936"/>
            </a:xfrm>
            <a:prstGeom prst="rect">
              <a:avLst/>
            </a:prstGeom>
            <a:solidFill>
              <a:schemeClr val="accent3"/>
            </a:solidFill>
            <a:ln w="12700" cap="flat" cmpd="sng" algn="ctr">
              <a:noFill/>
              <a:prstDash val="solid"/>
              <a:miter lim="800000"/>
            </a:ln>
            <a:effectLst/>
          </p:spPr>
          <p:txBody>
            <a:bodyPr rtlCol="0" anchor="ctr"/>
            <a:lstStyle/>
            <a:p>
              <a:pPr algn="ctr" defTabSz="914103">
                <a:defRPr/>
              </a:pPr>
              <a:endParaRPr lang="en-GB" sz="1866" kern="0" dirty="0">
                <a:solidFill>
                  <a:srgbClr val="FFFFFF"/>
                </a:solidFill>
                <a:cs typeface="+mn-ea"/>
                <a:sym typeface="+mn-lt"/>
              </a:endParaRPr>
            </a:p>
          </p:txBody>
        </p:sp>
        <p:sp>
          <p:nvSpPr>
            <p:cNvPr id="46" name="Freeform 22"/>
            <p:cNvSpPr>
              <a:spLocks noEditPoints="1"/>
            </p:cNvSpPr>
            <p:nvPr/>
          </p:nvSpPr>
          <p:spPr bwMode="auto">
            <a:xfrm>
              <a:off x="5973742"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03">
                <a:defRPr/>
              </a:pPr>
              <a:endParaRPr lang="zh-CN" altLang="en-US" sz="1866" dirty="0">
                <a:solidFill>
                  <a:prstClr val="black"/>
                </a:solidFill>
                <a:cs typeface="+mn-ea"/>
                <a:sym typeface="+mn-lt"/>
              </a:endParaRPr>
            </a:p>
          </p:txBody>
        </p:sp>
      </p:grpSp>
      <p:sp>
        <p:nvSpPr>
          <p:cNvPr id="48" name="TextBox 15"/>
          <p:cNvSpPr txBox="1"/>
          <p:nvPr/>
        </p:nvSpPr>
        <p:spPr>
          <a:xfrm>
            <a:off x="4032985" y="2668862"/>
            <a:ext cx="1314727" cy="338398"/>
          </a:xfrm>
          <a:prstGeom prst="rect">
            <a:avLst/>
          </a:prstGeom>
          <a:noFill/>
        </p:spPr>
        <p:txBody>
          <a:bodyPr wrap="none" lIns="91412" tIns="45706" rIns="91412" bIns="45706" rtlCol="0">
            <a:spAutoFit/>
          </a:bodyPr>
          <a:lstStyle/>
          <a:p>
            <a:pPr defTabSz="914103">
              <a:defRPr/>
            </a:pPr>
            <a:r>
              <a:rPr lang="en-US" altLang="zh-CN" sz="1599" kern="0" dirty="0">
                <a:solidFill>
                  <a:schemeClr val="bg1"/>
                </a:solidFill>
                <a:cs typeface="+mn-ea"/>
                <a:sym typeface="+mn-lt"/>
              </a:rPr>
              <a:t>Add title text</a:t>
            </a:r>
            <a:endParaRPr lang="en-GB" altLang="zh-CN" sz="1599" kern="0" dirty="0">
              <a:solidFill>
                <a:schemeClr val="bg1"/>
              </a:solidFill>
              <a:cs typeface="+mn-ea"/>
              <a:sym typeface="+mn-lt"/>
            </a:endParaRPr>
          </a:p>
        </p:txBody>
      </p:sp>
      <p:sp>
        <p:nvSpPr>
          <p:cNvPr id="49" name="TextBox 15"/>
          <p:cNvSpPr txBox="1"/>
          <p:nvPr/>
        </p:nvSpPr>
        <p:spPr>
          <a:xfrm>
            <a:off x="6490297" y="2658364"/>
            <a:ext cx="1314727" cy="338398"/>
          </a:xfrm>
          <a:prstGeom prst="rect">
            <a:avLst/>
          </a:prstGeom>
          <a:noFill/>
        </p:spPr>
        <p:txBody>
          <a:bodyPr wrap="none" lIns="91412" tIns="45706" rIns="91412" bIns="45706" rtlCol="0">
            <a:spAutoFit/>
          </a:bodyPr>
          <a:lstStyle/>
          <a:p>
            <a:pPr defTabSz="914103">
              <a:defRPr/>
            </a:pPr>
            <a:r>
              <a:rPr lang="en-US" altLang="zh-CN" sz="1599" kern="0" dirty="0">
                <a:solidFill>
                  <a:schemeClr val="bg1"/>
                </a:solidFill>
                <a:cs typeface="+mn-ea"/>
                <a:sym typeface="+mn-lt"/>
              </a:rPr>
              <a:t>Add title text</a:t>
            </a:r>
            <a:endParaRPr lang="en-GB" altLang="zh-CN" sz="1599" kern="0" dirty="0">
              <a:solidFill>
                <a:schemeClr val="bg1"/>
              </a:solidFill>
              <a:cs typeface="+mn-ea"/>
              <a:sym typeface="+mn-lt"/>
            </a:endParaRPr>
          </a:p>
        </p:txBody>
      </p:sp>
      <p:sp>
        <p:nvSpPr>
          <p:cNvPr id="50" name="TextBox 15"/>
          <p:cNvSpPr txBox="1"/>
          <p:nvPr/>
        </p:nvSpPr>
        <p:spPr>
          <a:xfrm>
            <a:off x="8953102" y="2658364"/>
            <a:ext cx="1314727" cy="338398"/>
          </a:xfrm>
          <a:prstGeom prst="rect">
            <a:avLst/>
          </a:prstGeom>
          <a:noFill/>
        </p:spPr>
        <p:txBody>
          <a:bodyPr wrap="none" lIns="91412" tIns="45706" rIns="91412" bIns="45706" rtlCol="0">
            <a:spAutoFit/>
          </a:bodyPr>
          <a:lstStyle/>
          <a:p>
            <a:pPr defTabSz="914103">
              <a:defRPr/>
            </a:pPr>
            <a:r>
              <a:rPr lang="en-US" altLang="zh-CN" sz="1599" kern="0" dirty="0">
                <a:solidFill>
                  <a:schemeClr val="bg1"/>
                </a:solidFill>
                <a:cs typeface="+mn-ea"/>
                <a:sym typeface="+mn-lt"/>
              </a:rPr>
              <a:t>Add title text</a:t>
            </a:r>
            <a:endParaRPr lang="en-GB" altLang="zh-CN" sz="1599" kern="0" dirty="0">
              <a:solidFill>
                <a:schemeClr val="bg1"/>
              </a:solidFill>
              <a:cs typeface="+mn-ea"/>
              <a:sym typeface="+mn-lt"/>
            </a:endParaRPr>
          </a:p>
        </p:txBody>
      </p:sp>
      <p:sp>
        <p:nvSpPr>
          <p:cNvPr id="51" name="TextBox 27"/>
          <p:cNvSpPr txBox="1"/>
          <p:nvPr/>
        </p:nvSpPr>
        <p:spPr>
          <a:xfrm>
            <a:off x="1368400" y="3481214"/>
            <a:ext cx="1430143" cy="338398"/>
          </a:xfrm>
          <a:prstGeom prst="rect">
            <a:avLst/>
          </a:prstGeom>
          <a:noFill/>
        </p:spPr>
        <p:txBody>
          <a:bodyPr wrap="none" lIns="91412" tIns="45706" rIns="91412" bIns="45706" rtlCol="0">
            <a:spAutoFit/>
          </a:bodyPr>
          <a:lstStyle/>
          <a:p>
            <a:pPr algn="ctr"/>
            <a:r>
              <a:rPr lang="en-US" altLang="zh-CN" sz="1599" b="1" dirty="0">
                <a:solidFill>
                  <a:schemeClr val="tx1">
                    <a:lumMod val="75000"/>
                    <a:lumOff val="25000"/>
                  </a:schemeClr>
                </a:solidFill>
                <a:cs typeface="+mn-ea"/>
                <a:sym typeface="+mn-lt"/>
              </a:rPr>
              <a:t>Add title text</a:t>
            </a:r>
            <a:endParaRPr lang="en-GB" sz="1599" b="1" dirty="0">
              <a:solidFill>
                <a:schemeClr val="tx1">
                  <a:lumMod val="75000"/>
                  <a:lumOff val="25000"/>
                </a:schemeClr>
              </a:solidFill>
              <a:cs typeface="+mn-ea"/>
              <a:sym typeface="+mn-lt"/>
            </a:endParaRPr>
          </a:p>
        </p:txBody>
      </p:sp>
      <p:sp>
        <p:nvSpPr>
          <p:cNvPr id="52" name="矩形 51"/>
          <p:cNvSpPr/>
          <p:nvPr/>
        </p:nvSpPr>
        <p:spPr>
          <a:xfrm>
            <a:off x="1064233" y="3923326"/>
            <a:ext cx="2065717" cy="1021855"/>
          </a:xfrm>
          <a:prstGeom prst="rect">
            <a:avLst/>
          </a:prstGeom>
        </p:spPr>
        <p:txBody>
          <a:bodyPr wrap="square" lIns="91412" tIns="45706" rIns="91412" bIns="45706">
            <a:spAutoFit/>
          </a:bodyPr>
          <a:lstStyle/>
          <a:p>
            <a:pPr algn="ctr">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53" name="TextBox 27"/>
          <p:cNvSpPr txBox="1"/>
          <p:nvPr/>
        </p:nvSpPr>
        <p:spPr>
          <a:xfrm>
            <a:off x="3734527" y="3481214"/>
            <a:ext cx="1430143" cy="338398"/>
          </a:xfrm>
          <a:prstGeom prst="rect">
            <a:avLst/>
          </a:prstGeom>
          <a:noFill/>
        </p:spPr>
        <p:txBody>
          <a:bodyPr wrap="none" lIns="91412" tIns="45706" rIns="91412" bIns="45706" rtlCol="0">
            <a:spAutoFit/>
          </a:bodyPr>
          <a:lstStyle/>
          <a:p>
            <a:pPr algn="ctr"/>
            <a:r>
              <a:rPr lang="en-US" altLang="zh-CN" sz="1599" b="1" dirty="0">
                <a:solidFill>
                  <a:schemeClr val="tx1">
                    <a:lumMod val="75000"/>
                    <a:lumOff val="25000"/>
                  </a:schemeClr>
                </a:solidFill>
                <a:cs typeface="+mn-ea"/>
                <a:sym typeface="+mn-lt"/>
              </a:rPr>
              <a:t>Add title text</a:t>
            </a:r>
            <a:endParaRPr lang="en-GB" sz="1599" b="1" dirty="0">
              <a:solidFill>
                <a:schemeClr val="tx1">
                  <a:lumMod val="75000"/>
                  <a:lumOff val="25000"/>
                </a:schemeClr>
              </a:solidFill>
              <a:cs typeface="+mn-ea"/>
              <a:sym typeface="+mn-lt"/>
            </a:endParaRPr>
          </a:p>
        </p:txBody>
      </p:sp>
      <p:sp>
        <p:nvSpPr>
          <p:cNvPr id="54" name="矩形 53"/>
          <p:cNvSpPr/>
          <p:nvPr/>
        </p:nvSpPr>
        <p:spPr>
          <a:xfrm>
            <a:off x="3430360" y="3923326"/>
            <a:ext cx="2065717" cy="1021855"/>
          </a:xfrm>
          <a:prstGeom prst="rect">
            <a:avLst/>
          </a:prstGeom>
        </p:spPr>
        <p:txBody>
          <a:bodyPr wrap="square" lIns="91412" tIns="45706" rIns="91412" bIns="45706">
            <a:spAutoFit/>
          </a:bodyPr>
          <a:lstStyle/>
          <a:p>
            <a:pPr algn="ctr">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55" name="TextBox 27"/>
          <p:cNvSpPr txBox="1"/>
          <p:nvPr/>
        </p:nvSpPr>
        <p:spPr>
          <a:xfrm>
            <a:off x="6374789" y="3481214"/>
            <a:ext cx="1430143" cy="338398"/>
          </a:xfrm>
          <a:prstGeom prst="rect">
            <a:avLst/>
          </a:prstGeom>
          <a:noFill/>
        </p:spPr>
        <p:txBody>
          <a:bodyPr wrap="none" lIns="91412" tIns="45706" rIns="91412" bIns="45706" rtlCol="0">
            <a:spAutoFit/>
          </a:bodyPr>
          <a:lstStyle/>
          <a:p>
            <a:pPr algn="ctr"/>
            <a:r>
              <a:rPr lang="en-US" altLang="zh-CN" sz="1599" b="1" dirty="0">
                <a:solidFill>
                  <a:schemeClr val="tx1">
                    <a:lumMod val="75000"/>
                    <a:lumOff val="25000"/>
                  </a:schemeClr>
                </a:solidFill>
                <a:cs typeface="+mn-ea"/>
                <a:sym typeface="+mn-lt"/>
              </a:rPr>
              <a:t>Add title text</a:t>
            </a:r>
            <a:endParaRPr lang="en-GB" sz="1599" b="1" dirty="0">
              <a:solidFill>
                <a:schemeClr val="tx1">
                  <a:lumMod val="75000"/>
                  <a:lumOff val="25000"/>
                </a:schemeClr>
              </a:solidFill>
              <a:cs typeface="+mn-ea"/>
              <a:sym typeface="+mn-lt"/>
            </a:endParaRPr>
          </a:p>
        </p:txBody>
      </p:sp>
      <p:sp>
        <p:nvSpPr>
          <p:cNvPr id="56" name="矩形 55"/>
          <p:cNvSpPr/>
          <p:nvPr/>
        </p:nvSpPr>
        <p:spPr>
          <a:xfrm>
            <a:off x="6070623" y="3923326"/>
            <a:ext cx="2065717" cy="1021855"/>
          </a:xfrm>
          <a:prstGeom prst="rect">
            <a:avLst/>
          </a:prstGeom>
        </p:spPr>
        <p:txBody>
          <a:bodyPr wrap="square" lIns="91412" tIns="45706" rIns="91412" bIns="45706">
            <a:spAutoFit/>
          </a:bodyPr>
          <a:lstStyle/>
          <a:p>
            <a:pPr algn="ctr">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57" name="TextBox 27"/>
          <p:cNvSpPr txBox="1"/>
          <p:nvPr/>
        </p:nvSpPr>
        <p:spPr>
          <a:xfrm>
            <a:off x="8843138" y="3476991"/>
            <a:ext cx="1430143" cy="338398"/>
          </a:xfrm>
          <a:prstGeom prst="rect">
            <a:avLst/>
          </a:prstGeom>
          <a:noFill/>
        </p:spPr>
        <p:txBody>
          <a:bodyPr wrap="none" lIns="91412" tIns="45706" rIns="91412" bIns="45706" rtlCol="0">
            <a:spAutoFit/>
          </a:bodyPr>
          <a:lstStyle/>
          <a:p>
            <a:pPr algn="ctr"/>
            <a:r>
              <a:rPr lang="en-US" altLang="zh-CN" sz="1599" b="1" dirty="0">
                <a:solidFill>
                  <a:schemeClr val="tx1">
                    <a:lumMod val="75000"/>
                    <a:lumOff val="25000"/>
                  </a:schemeClr>
                </a:solidFill>
                <a:cs typeface="+mn-ea"/>
                <a:sym typeface="+mn-lt"/>
              </a:rPr>
              <a:t>Add title text</a:t>
            </a:r>
            <a:endParaRPr lang="en-GB" sz="1599" b="1" dirty="0">
              <a:solidFill>
                <a:schemeClr val="tx1">
                  <a:lumMod val="75000"/>
                  <a:lumOff val="25000"/>
                </a:schemeClr>
              </a:solidFill>
              <a:cs typeface="+mn-ea"/>
              <a:sym typeface="+mn-lt"/>
            </a:endParaRPr>
          </a:p>
        </p:txBody>
      </p:sp>
      <p:sp>
        <p:nvSpPr>
          <p:cNvPr id="58" name="矩形 57"/>
          <p:cNvSpPr/>
          <p:nvPr/>
        </p:nvSpPr>
        <p:spPr>
          <a:xfrm>
            <a:off x="8538971" y="3919103"/>
            <a:ext cx="2065717" cy="1021855"/>
          </a:xfrm>
          <a:prstGeom prst="rect">
            <a:avLst/>
          </a:prstGeom>
        </p:spPr>
        <p:txBody>
          <a:bodyPr wrap="square" lIns="91412" tIns="45706" rIns="91412" bIns="45706">
            <a:spAutoFit/>
          </a:bodyPr>
          <a:lstStyle/>
          <a:p>
            <a:pPr algn="ctr">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26" name="文本框 37">
            <a:extLst>
              <a:ext uri="{FF2B5EF4-FFF2-40B4-BE49-F238E27FC236}">
                <a16:creationId xmlns:a16="http://schemas.microsoft.com/office/drawing/2014/main" id="{6FC98858-AC5B-4E28-A867-C11A4F2DDCB6}"/>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5083908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par>
                                <p:cTn id="20" presetID="17" presetClass="entr" presetSubtype="8"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ppt_x</p:attrName>
                                        </p:attrNameLst>
                                      </p:cBhvr>
                                      <p:tavLst>
                                        <p:tav tm="0">
                                          <p:val>
                                            <p:strVal val="#ppt_x-#ppt_w/2"/>
                                          </p:val>
                                        </p:tav>
                                        <p:tav tm="100000">
                                          <p:val>
                                            <p:strVal val="#ppt_x"/>
                                          </p:val>
                                        </p:tav>
                                      </p:tavLst>
                                    </p:anim>
                                    <p:anim calcmode="lin" valueType="num">
                                      <p:cBhvr>
                                        <p:cTn id="23" dur="500" fill="hold"/>
                                        <p:tgtEl>
                                          <p:spTgt spid="51"/>
                                        </p:tgtEl>
                                        <p:attrNameLst>
                                          <p:attrName>ppt_y</p:attrName>
                                        </p:attrNameLst>
                                      </p:cBhvr>
                                      <p:tavLst>
                                        <p:tav tm="0">
                                          <p:val>
                                            <p:strVal val="#ppt_y"/>
                                          </p:val>
                                        </p:tav>
                                        <p:tav tm="100000">
                                          <p:val>
                                            <p:strVal val="#ppt_y"/>
                                          </p:val>
                                        </p:tav>
                                      </p:tavLst>
                                    </p:anim>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strVal val="#ppt_h"/>
                                          </p:val>
                                        </p:tav>
                                        <p:tav tm="100000">
                                          <p:val>
                                            <p:strVal val="#ppt_h"/>
                                          </p:val>
                                        </p:tav>
                                      </p:tavLst>
                                    </p:anim>
                                  </p:childTnLst>
                                </p:cTn>
                              </p:par>
                              <p:par>
                                <p:cTn id="26" presetID="17" presetClass="entr" presetSubtype="8"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ppt_x</p:attrName>
                                        </p:attrNameLst>
                                      </p:cBhvr>
                                      <p:tavLst>
                                        <p:tav tm="0">
                                          <p:val>
                                            <p:strVal val="#ppt_x-#ppt_w/2"/>
                                          </p:val>
                                        </p:tav>
                                        <p:tav tm="100000">
                                          <p:val>
                                            <p:strVal val="#ppt_x"/>
                                          </p:val>
                                        </p:tav>
                                      </p:tavLst>
                                    </p:anim>
                                    <p:anim calcmode="lin" valueType="num">
                                      <p:cBhvr>
                                        <p:cTn id="29" dur="500" fill="hold"/>
                                        <p:tgtEl>
                                          <p:spTgt spid="55"/>
                                        </p:tgtEl>
                                        <p:attrNameLst>
                                          <p:attrName>ppt_y</p:attrName>
                                        </p:attrNameLst>
                                      </p:cBhvr>
                                      <p:tavLst>
                                        <p:tav tm="0">
                                          <p:val>
                                            <p:strVal val="#ppt_y"/>
                                          </p:val>
                                        </p:tav>
                                        <p:tav tm="100000">
                                          <p:val>
                                            <p:strVal val="#ppt_y"/>
                                          </p:val>
                                        </p:tav>
                                      </p:tavLst>
                                    </p:anim>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strVal val="#ppt_h"/>
                                          </p:val>
                                        </p:tav>
                                        <p:tav tm="100000">
                                          <p:val>
                                            <p:strVal val="#ppt_h"/>
                                          </p:val>
                                        </p:tav>
                                      </p:tavLst>
                                    </p:anim>
                                  </p:childTnLst>
                                </p:cTn>
                              </p:par>
                              <p:par>
                                <p:cTn id="32" presetID="17" presetClass="entr" presetSubtype="8"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ppt_x</p:attrName>
                                        </p:attrNameLst>
                                      </p:cBhvr>
                                      <p:tavLst>
                                        <p:tav tm="0">
                                          <p:val>
                                            <p:strVal val="#ppt_x-#ppt_w/2"/>
                                          </p:val>
                                        </p:tav>
                                        <p:tav tm="100000">
                                          <p:val>
                                            <p:strVal val="#ppt_x"/>
                                          </p:val>
                                        </p:tav>
                                      </p:tavLst>
                                    </p:anim>
                                    <p:anim calcmode="lin" valueType="num">
                                      <p:cBhvr>
                                        <p:cTn id="35" dur="500" fill="hold"/>
                                        <p:tgtEl>
                                          <p:spTgt spid="53"/>
                                        </p:tgtEl>
                                        <p:attrNameLst>
                                          <p:attrName>ppt_y</p:attrName>
                                        </p:attrNameLst>
                                      </p:cBhvr>
                                      <p:tavLst>
                                        <p:tav tm="0">
                                          <p:val>
                                            <p:strVal val="#ppt_y"/>
                                          </p:val>
                                        </p:tav>
                                        <p:tav tm="100000">
                                          <p:val>
                                            <p:strVal val="#ppt_y"/>
                                          </p:val>
                                        </p:tav>
                                      </p:tavLst>
                                    </p:anim>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strVal val="#ppt_h"/>
                                          </p:val>
                                        </p:tav>
                                        <p:tav tm="100000">
                                          <p:val>
                                            <p:strVal val="#ppt_h"/>
                                          </p:val>
                                        </p:tav>
                                      </p:tavLst>
                                    </p:anim>
                                  </p:childTnLst>
                                </p:cTn>
                              </p:par>
                              <p:par>
                                <p:cTn id="38" presetID="17"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ppt_x</p:attrName>
                                        </p:attrNameLst>
                                      </p:cBhvr>
                                      <p:tavLst>
                                        <p:tav tm="0">
                                          <p:val>
                                            <p:strVal val="#ppt_x-#ppt_w/2"/>
                                          </p:val>
                                        </p:tav>
                                        <p:tav tm="100000">
                                          <p:val>
                                            <p:strVal val="#ppt_x"/>
                                          </p:val>
                                        </p:tav>
                                      </p:tavLst>
                                    </p:anim>
                                    <p:anim calcmode="lin" valueType="num">
                                      <p:cBhvr>
                                        <p:cTn id="41" dur="500" fill="hold"/>
                                        <p:tgtEl>
                                          <p:spTgt spid="57"/>
                                        </p:tgtEl>
                                        <p:attrNameLst>
                                          <p:attrName>ppt_y</p:attrName>
                                        </p:attrNameLst>
                                      </p:cBhvr>
                                      <p:tavLst>
                                        <p:tav tm="0">
                                          <p:val>
                                            <p:strVal val="#ppt_y"/>
                                          </p:val>
                                        </p:tav>
                                        <p:tav tm="100000">
                                          <p:val>
                                            <p:strVal val="#ppt_y"/>
                                          </p:val>
                                        </p:tav>
                                      </p:tavLst>
                                    </p:anim>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strVal val="#ppt_h"/>
                                          </p:val>
                                        </p:tav>
                                        <p:tav tm="100000">
                                          <p:val>
                                            <p:strVal val="#ppt_h"/>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1000"/>
                                        <p:tgtEl>
                                          <p:spTgt spid="58"/>
                                        </p:tgtEl>
                                      </p:cBhvr>
                                    </p:animEffect>
                                    <p:anim calcmode="lin" valueType="num">
                                      <p:cBhvr>
                                        <p:cTn id="62" dur="1000" fill="hold"/>
                                        <p:tgtEl>
                                          <p:spTgt spid="58"/>
                                        </p:tgtEl>
                                        <p:attrNameLst>
                                          <p:attrName>ppt_x</p:attrName>
                                        </p:attrNameLst>
                                      </p:cBhvr>
                                      <p:tavLst>
                                        <p:tav tm="0">
                                          <p:val>
                                            <p:strVal val="#ppt_x"/>
                                          </p:val>
                                        </p:tav>
                                        <p:tav tm="100000">
                                          <p:val>
                                            <p:strVal val="#ppt_x"/>
                                          </p:val>
                                        </p:tav>
                                      </p:tavLst>
                                    </p:anim>
                                    <p:anim calcmode="lin" valueType="num">
                                      <p:cBhvr>
                                        <p:cTn id="6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rot="351052">
            <a:off x="1301734" y="5478775"/>
            <a:ext cx="288687"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3" name="椭圆 2"/>
          <p:cNvSpPr/>
          <p:nvPr/>
        </p:nvSpPr>
        <p:spPr bwMode="auto">
          <a:xfrm rot="285728">
            <a:off x="2099303" y="4752933"/>
            <a:ext cx="288687"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4" name="椭圆 3"/>
          <p:cNvSpPr/>
          <p:nvPr/>
        </p:nvSpPr>
        <p:spPr bwMode="auto">
          <a:xfrm rot="20925770">
            <a:off x="3154835" y="4071738"/>
            <a:ext cx="287099"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5" name="椭圆 4"/>
          <p:cNvSpPr/>
          <p:nvPr/>
        </p:nvSpPr>
        <p:spPr bwMode="auto">
          <a:xfrm rot="21146216">
            <a:off x="3955741" y="4848465"/>
            <a:ext cx="288687"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6" name="椭圆 5"/>
          <p:cNvSpPr/>
          <p:nvPr/>
        </p:nvSpPr>
        <p:spPr bwMode="auto">
          <a:xfrm rot="372077">
            <a:off x="5869433" y="4354130"/>
            <a:ext cx="287099"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7" name="椭圆 6"/>
          <p:cNvSpPr/>
          <p:nvPr/>
        </p:nvSpPr>
        <p:spPr bwMode="auto">
          <a:xfrm rot="444650">
            <a:off x="6788952" y="3777450"/>
            <a:ext cx="287099" cy="2936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8" name="椭圆 7"/>
          <p:cNvSpPr/>
          <p:nvPr/>
        </p:nvSpPr>
        <p:spPr bwMode="auto">
          <a:xfrm rot="411978">
            <a:off x="7491559" y="3064849"/>
            <a:ext cx="288687" cy="293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9" name="椭圆 8"/>
          <p:cNvSpPr/>
          <p:nvPr/>
        </p:nvSpPr>
        <p:spPr bwMode="auto">
          <a:xfrm rot="705091">
            <a:off x="8976516" y="2146482"/>
            <a:ext cx="288687" cy="2936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10" name="椭圆 9"/>
          <p:cNvSpPr/>
          <p:nvPr/>
        </p:nvSpPr>
        <p:spPr bwMode="auto">
          <a:xfrm rot="1654378">
            <a:off x="10106538" y="1552404"/>
            <a:ext cx="287099"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sp>
        <p:nvSpPr>
          <p:cNvPr id="11" name="文本框 30"/>
          <p:cNvSpPr txBox="1">
            <a:spLocks noChangeArrowheads="1"/>
          </p:cNvSpPr>
          <p:nvPr/>
        </p:nvSpPr>
        <p:spPr bwMode="auto">
          <a:xfrm>
            <a:off x="1097555"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3mth</a:t>
            </a:r>
            <a:endParaRPr lang="zh-CN" altLang="en-US" sz="1733" dirty="0">
              <a:solidFill>
                <a:schemeClr val="tx1">
                  <a:lumMod val="85000"/>
                  <a:lumOff val="15000"/>
                </a:schemeClr>
              </a:solidFill>
              <a:cs typeface="+mn-ea"/>
              <a:sym typeface="+mn-lt"/>
            </a:endParaRPr>
          </a:p>
        </p:txBody>
      </p:sp>
      <p:sp>
        <p:nvSpPr>
          <p:cNvPr id="12" name="文本框 31"/>
          <p:cNvSpPr txBox="1">
            <a:spLocks noChangeArrowheads="1"/>
          </p:cNvSpPr>
          <p:nvPr/>
        </p:nvSpPr>
        <p:spPr bwMode="auto">
          <a:xfrm>
            <a:off x="1914668"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4mth</a:t>
            </a:r>
            <a:endParaRPr lang="zh-CN" altLang="en-US" sz="1733" dirty="0">
              <a:solidFill>
                <a:schemeClr val="tx1">
                  <a:lumMod val="85000"/>
                  <a:lumOff val="15000"/>
                </a:schemeClr>
              </a:solidFill>
              <a:cs typeface="+mn-ea"/>
              <a:sym typeface="+mn-lt"/>
            </a:endParaRPr>
          </a:p>
        </p:txBody>
      </p:sp>
      <p:sp>
        <p:nvSpPr>
          <p:cNvPr id="13" name="文本框 32"/>
          <p:cNvSpPr txBox="1">
            <a:spLocks noChangeArrowheads="1"/>
          </p:cNvSpPr>
          <p:nvPr/>
        </p:nvSpPr>
        <p:spPr bwMode="auto">
          <a:xfrm>
            <a:off x="2943873"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5mth</a:t>
            </a:r>
            <a:endParaRPr lang="zh-CN" altLang="en-US" sz="1733" dirty="0">
              <a:solidFill>
                <a:schemeClr val="tx1">
                  <a:lumMod val="85000"/>
                  <a:lumOff val="15000"/>
                </a:schemeClr>
              </a:solidFill>
              <a:cs typeface="+mn-ea"/>
              <a:sym typeface="+mn-lt"/>
            </a:endParaRPr>
          </a:p>
        </p:txBody>
      </p:sp>
      <p:sp>
        <p:nvSpPr>
          <p:cNvPr id="14" name="文本框 33"/>
          <p:cNvSpPr txBox="1">
            <a:spLocks noChangeArrowheads="1"/>
          </p:cNvSpPr>
          <p:nvPr/>
        </p:nvSpPr>
        <p:spPr bwMode="auto">
          <a:xfrm>
            <a:off x="3713172"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6mth</a:t>
            </a:r>
            <a:endParaRPr lang="zh-CN" altLang="en-US" sz="1733" dirty="0">
              <a:solidFill>
                <a:schemeClr val="tx1">
                  <a:lumMod val="85000"/>
                  <a:lumOff val="15000"/>
                </a:schemeClr>
              </a:solidFill>
              <a:cs typeface="+mn-ea"/>
              <a:sym typeface="+mn-lt"/>
            </a:endParaRPr>
          </a:p>
        </p:txBody>
      </p:sp>
      <p:sp>
        <p:nvSpPr>
          <p:cNvPr id="15" name="文本框 34"/>
          <p:cNvSpPr txBox="1">
            <a:spLocks noChangeArrowheads="1"/>
          </p:cNvSpPr>
          <p:nvPr/>
        </p:nvSpPr>
        <p:spPr bwMode="auto">
          <a:xfrm>
            <a:off x="5710178"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8mth</a:t>
            </a:r>
            <a:endParaRPr lang="zh-CN" altLang="en-US" sz="1733" dirty="0">
              <a:solidFill>
                <a:schemeClr val="tx1">
                  <a:lumMod val="85000"/>
                  <a:lumOff val="15000"/>
                </a:schemeClr>
              </a:solidFill>
              <a:cs typeface="+mn-ea"/>
              <a:sym typeface="+mn-lt"/>
            </a:endParaRPr>
          </a:p>
        </p:txBody>
      </p:sp>
      <p:sp>
        <p:nvSpPr>
          <p:cNvPr id="16" name="文本框 35"/>
          <p:cNvSpPr txBox="1">
            <a:spLocks noChangeArrowheads="1"/>
          </p:cNvSpPr>
          <p:nvPr/>
        </p:nvSpPr>
        <p:spPr bwMode="auto">
          <a:xfrm>
            <a:off x="6669142"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9mth</a:t>
            </a:r>
            <a:endParaRPr lang="zh-CN" altLang="en-US" sz="1733" dirty="0">
              <a:solidFill>
                <a:schemeClr val="tx1">
                  <a:lumMod val="85000"/>
                  <a:lumOff val="15000"/>
                </a:schemeClr>
              </a:solidFill>
              <a:cs typeface="+mn-ea"/>
              <a:sym typeface="+mn-lt"/>
            </a:endParaRPr>
          </a:p>
        </p:txBody>
      </p:sp>
      <p:sp>
        <p:nvSpPr>
          <p:cNvPr id="17" name="文本框 36"/>
          <p:cNvSpPr txBox="1">
            <a:spLocks noChangeArrowheads="1"/>
          </p:cNvSpPr>
          <p:nvPr/>
        </p:nvSpPr>
        <p:spPr bwMode="auto">
          <a:xfrm>
            <a:off x="7465632" y="6129620"/>
            <a:ext cx="801693"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10mth</a:t>
            </a:r>
            <a:endParaRPr lang="zh-CN" altLang="en-US" sz="1733" dirty="0">
              <a:solidFill>
                <a:schemeClr val="tx1">
                  <a:lumMod val="85000"/>
                  <a:lumOff val="15000"/>
                </a:schemeClr>
              </a:solidFill>
              <a:cs typeface="+mn-ea"/>
              <a:sym typeface="+mn-lt"/>
            </a:endParaRPr>
          </a:p>
        </p:txBody>
      </p:sp>
      <p:sp>
        <p:nvSpPr>
          <p:cNvPr id="18" name="文本框 37"/>
          <p:cNvSpPr txBox="1">
            <a:spLocks noChangeArrowheads="1"/>
          </p:cNvSpPr>
          <p:nvPr/>
        </p:nvSpPr>
        <p:spPr bwMode="auto">
          <a:xfrm>
            <a:off x="8830657" y="6129620"/>
            <a:ext cx="785214"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11mth</a:t>
            </a:r>
            <a:endParaRPr lang="zh-CN" altLang="en-US" sz="1733" dirty="0">
              <a:solidFill>
                <a:schemeClr val="tx1">
                  <a:lumMod val="85000"/>
                  <a:lumOff val="15000"/>
                </a:schemeClr>
              </a:solidFill>
              <a:cs typeface="+mn-ea"/>
              <a:sym typeface="+mn-lt"/>
            </a:endParaRPr>
          </a:p>
        </p:txBody>
      </p:sp>
      <p:sp>
        <p:nvSpPr>
          <p:cNvPr id="19" name="文本框 38"/>
          <p:cNvSpPr txBox="1">
            <a:spLocks noChangeArrowheads="1"/>
          </p:cNvSpPr>
          <p:nvPr/>
        </p:nvSpPr>
        <p:spPr bwMode="auto">
          <a:xfrm>
            <a:off x="9960250" y="6129620"/>
            <a:ext cx="801693"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12mth</a:t>
            </a:r>
            <a:endParaRPr lang="zh-CN" altLang="en-US" sz="1733" dirty="0">
              <a:solidFill>
                <a:schemeClr val="tx1">
                  <a:lumMod val="85000"/>
                  <a:lumOff val="15000"/>
                </a:schemeClr>
              </a:solidFill>
              <a:cs typeface="+mn-ea"/>
              <a:sym typeface="+mn-lt"/>
            </a:endParaRPr>
          </a:p>
        </p:txBody>
      </p:sp>
      <p:sp>
        <p:nvSpPr>
          <p:cNvPr id="20" name="文本框 39"/>
          <p:cNvSpPr txBox="1">
            <a:spLocks noChangeArrowheads="1"/>
          </p:cNvSpPr>
          <p:nvPr/>
        </p:nvSpPr>
        <p:spPr bwMode="auto">
          <a:xfrm>
            <a:off x="1747938" y="5413412"/>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1" name="文本框 40"/>
          <p:cNvSpPr txBox="1">
            <a:spLocks noChangeArrowheads="1"/>
          </p:cNvSpPr>
          <p:nvPr/>
        </p:nvSpPr>
        <p:spPr bwMode="auto">
          <a:xfrm>
            <a:off x="484033" y="4678977"/>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2" name="文本框 41"/>
          <p:cNvSpPr txBox="1">
            <a:spLocks noChangeArrowheads="1"/>
          </p:cNvSpPr>
          <p:nvPr/>
        </p:nvSpPr>
        <p:spPr bwMode="auto">
          <a:xfrm>
            <a:off x="2679770" y="3641893"/>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3" name="文本框 42"/>
          <p:cNvSpPr txBox="1">
            <a:spLocks noChangeArrowheads="1"/>
          </p:cNvSpPr>
          <p:nvPr/>
        </p:nvSpPr>
        <p:spPr bwMode="auto">
          <a:xfrm>
            <a:off x="3874134" y="4435756"/>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4" name="文本框 43"/>
          <p:cNvSpPr txBox="1">
            <a:spLocks noChangeArrowheads="1"/>
          </p:cNvSpPr>
          <p:nvPr/>
        </p:nvSpPr>
        <p:spPr bwMode="auto">
          <a:xfrm>
            <a:off x="6214099" y="4349152"/>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5" name="文本框 44"/>
          <p:cNvSpPr txBox="1">
            <a:spLocks noChangeArrowheads="1"/>
          </p:cNvSpPr>
          <p:nvPr/>
        </p:nvSpPr>
        <p:spPr bwMode="auto">
          <a:xfrm>
            <a:off x="7136701" y="3790343"/>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6" name="文本框 45"/>
          <p:cNvSpPr txBox="1">
            <a:spLocks noChangeArrowheads="1"/>
          </p:cNvSpPr>
          <p:nvPr/>
        </p:nvSpPr>
        <p:spPr bwMode="auto">
          <a:xfrm>
            <a:off x="7908629" y="3047511"/>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27" name="文本框 46"/>
          <p:cNvSpPr txBox="1">
            <a:spLocks noChangeArrowheads="1"/>
          </p:cNvSpPr>
          <p:nvPr/>
        </p:nvSpPr>
        <p:spPr bwMode="auto">
          <a:xfrm>
            <a:off x="9397183" y="2136608"/>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cxnSp>
        <p:nvCxnSpPr>
          <p:cNvPr id="28" name="直接连接符 27"/>
          <p:cNvCxnSpPr>
            <a:stCxn id="2" idx="7"/>
            <a:endCxn id="3" idx="3"/>
          </p:cNvCxnSpPr>
          <p:nvPr/>
        </p:nvCxnSpPr>
        <p:spPr>
          <a:xfrm flipV="1">
            <a:off x="1558246" y="4996068"/>
            <a:ext cx="575027" cy="5368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3" idx="7"/>
            <a:endCxn id="4" idx="2"/>
          </p:cNvCxnSpPr>
          <p:nvPr/>
        </p:nvCxnSpPr>
        <p:spPr>
          <a:xfrm flipV="1">
            <a:off x="2354021" y="4247331"/>
            <a:ext cx="803567" cy="55767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5"/>
            <a:endCxn id="5" idx="1"/>
          </p:cNvCxnSpPr>
          <p:nvPr/>
        </p:nvCxnSpPr>
        <p:spPr>
          <a:xfrm>
            <a:off x="3418271" y="4301921"/>
            <a:ext cx="566906" cy="604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bwMode="auto">
          <a:xfrm rot="827460">
            <a:off x="4792229" y="5351646"/>
            <a:ext cx="288687" cy="295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7" rIns="91376" bIns="45687" anchor="ctr"/>
          <a:lstStyle/>
          <a:p>
            <a:pPr algn="ctr">
              <a:defRPr/>
            </a:pPr>
            <a:endParaRPr lang="zh-CN" altLang="en-US" sz="2399" dirty="0">
              <a:cs typeface="+mn-ea"/>
              <a:sym typeface="+mn-lt"/>
            </a:endParaRPr>
          </a:p>
        </p:txBody>
      </p:sp>
      <p:cxnSp>
        <p:nvCxnSpPr>
          <p:cNvPr id="32" name="直接连接符 31"/>
          <p:cNvCxnSpPr>
            <a:stCxn id="5" idx="5"/>
            <a:endCxn id="31" idx="2"/>
          </p:cNvCxnSpPr>
          <p:nvPr/>
        </p:nvCxnSpPr>
        <p:spPr>
          <a:xfrm>
            <a:off x="4214992" y="5086090"/>
            <a:ext cx="581398" cy="3787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1" idx="7"/>
            <a:endCxn id="6" idx="3"/>
          </p:cNvCxnSpPr>
          <p:nvPr/>
        </p:nvCxnSpPr>
        <p:spPr>
          <a:xfrm flipV="1">
            <a:off x="5060562" y="4594522"/>
            <a:ext cx="840243" cy="8277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6" idx="7"/>
            <a:endCxn id="7" idx="3"/>
          </p:cNvCxnSpPr>
          <p:nvPr/>
        </p:nvCxnSpPr>
        <p:spPr>
          <a:xfrm flipV="1">
            <a:off x="6125162" y="4014103"/>
            <a:ext cx="693301" cy="3948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7" idx="7"/>
            <a:endCxn id="8" idx="3"/>
          </p:cNvCxnSpPr>
          <p:nvPr/>
        </p:nvCxnSpPr>
        <p:spPr>
          <a:xfrm flipV="1">
            <a:off x="7046540" y="3302515"/>
            <a:ext cx="475624" cy="5319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8" idx="7"/>
            <a:endCxn id="9" idx="3"/>
          </p:cNvCxnSpPr>
          <p:nvPr/>
        </p:nvCxnSpPr>
        <p:spPr>
          <a:xfrm flipV="1">
            <a:off x="7749639" y="2374127"/>
            <a:ext cx="1250163" cy="7466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9" idx="7"/>
            <a:endCxn id="10" idx="3"/>
          </p:cNvCxnSpPr>
          <p:nvPr/>
        </p:nvCxnSpPr>
        <p:spPr>
          <a:xfrm flipV="1">
            <a:off x="9241917" y="1745510"/>
            <a:ext cx="869912" cy="46694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文本框 39"/>
          <p:cNvSpPr txBox="1">
            <a:spLocks noChangeArrowheads="1"/>
          </p:cNvSpPr>
          <p:nvPr/>
        </p:nvSpPr>
        <p:spPr bwMode="auto">
          <a:xfrm>
            <a:off x="5155631" y="5337227"/>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39" name="文本框 33"/>
          <p:cNvSpPr txBox="1">
            <a:spLocks noChangeArrowheads="1"/>
          </p:cNvSpPr>
          <p:nvPr/>
        </p:nvSpPr>
        <p:spPr bwMode="auto">
          <a:xfrm>
            <a:off x="4597282" y="6129620"/>
            <a:ext cx="678262" cy="358942"/>
          </a:xfrm>
          <a:prstGeom prst="rect">
            <a:avLst/>
          </a:prstGeom>
          <a:noFill/>
          <a:ln w="9525">
            <a:noFill/>
            <a:miter lim="800000"/>
          </a:ln>
        </p:spPr>
        <p:txBody>
          <a:bodyPr wrap="none" lIns="91376" tIns="45687" rIns="91376" bIns="45687">
            <a:spAutoFit/>
          </a:bodyPr>
          <a:lstStyle/>
          <a:p>
            <a:r>
              <a:rPr lang="en-US" altLang="zh-CN" sz="1733" dirty="0">
                <a:solidFill>
                  <a:schemeClr val="tx1">
                    <a:lumMod val="85000"/>
                    <a:lumOff val="15000"/>
                  </a:schemeClr>
                </a:solidFill>
                <a:cs typeface="+mn-ea"/>
                <a:sym typeface="+mn-lt"/>
              </a:rPr>
              <a:t>7mth</a:t>
            </a:r>
            <a:endParaRPr lang="zh-CN" altLang="en-US" sz="1733" dirty="0">
              <a:solidFill>
                <a:schemeClr val="tx1">
                  <a:lumMod val="85000"/>
                  <a:lumOff val="15000"/>
                </a:schemeClr>
              </a:solidFill>
              <a:cs typeface="+mn-ea"/>
              <a:sym typeface="+mn-lt"/>
            </a:endParaRPr>
          </a:p>
        </p:txBody>
      </p:sp>
      <p:sp>
        <p:nvSpPr>
          <p:cNvPr id="40" name="文本框 46"/>
          <p:cNvSpPr txBox="1">
            <a:spLocks noChangeArrowheads="1"/>
          </p:cNvSpPr>
          <p:nvPr/>
        </p:nvSpPr>
        <p:spPr bwMode="auto">
          <a:xfrm>
            <a:off x="9539969" y="1125278"/>
            <a:ext cx="1314654" cy="338359"/>
          </a:xfrm>
          <a:prstGeom prst="rect">
            <a:avLst/>
          </a:prstGeom>
          <a:noFill/>
          <a:ln w="9525">
            <a:noFill/>
            <a:miter lim="800000"/>
          </a:ln>
        </p:spPr>
        <p:txBody>
          <a:bodyPr wrap="none" lIns="91376" tIns="45687" rIns="91376" bIns="45687">
            <a:spAutoFit/>
          </a:bodyPr>
          <a:lstStyle/>
          <a:p>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grpSp>
        <p:nvGrpSpPr>
          <p:cNvPr id="41" name="组合 60"/>
          <p:cNvGrpSpPr/>
          <p:nvPr/>
        </p:nvGrpSpPr>
        <p:grpSpPr>
          <a:xfrm>
            <a:off x="546470" y="5950810"/>
            <a:ext cx="10735293" cy="102224"/>
            <a:chOff x="738746" y="5964849"/>
            <a:chExt cx="10744200" cy="102248"/>
          </a:xfrm>
        </p:grpSpPr>
        <p:cxnSp>
          <p:nvCxnSpPr>
            <p:cNvPr id="42" name="直接连接符 4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1303626" y="1626103"/>
            <a:ext cx="4216788" cy="1231040"/>
          </a:xfrm>
          <a:prstGeom prst="rect">
            <a:avLst/>
          </a:prstGeom>
        </p:spPr>
        <p:txBody>
          <a:bodyPr wrap="square" lIns="91376" tIns="45687" rIns="91376" bIns="45687">
            <a:spAutoFit/>
          </a:bodyPr>
          <a:lstStyle/>
          <a:p>
            <a:pPr>
              <a:lnSpc>
                <a:spcPct val="200000"/>
              </a:lnSpc>
            </a:pPr>
            <a:r>
              <a:rPr lang="en-US" altLang="zh-CN" sz="1600" b="1" dirty="0">
                <a:solidFill>
                  <a:schemeClr val="tx1">
                    <a:lumMod val="75000"/>
                    <a:lumOff val="25000"/>
                  </a:schemeClr>
                </a:solidFill>
                <a:cs typeface="+mn-ea"/>
                <a:sym typeface="+mn-lt"/>
              </a:rPr>
              <a:t>Add title text</a:t>
            </a:r>
          </a:p>
          <a:p>
            <a:pPr>
              <a:lnSpc>
                <a:spcPct val="200000"/>
              </a:lnSpc>
            </a:pPr>
            <a:r>
              <a:rPr lang="en-US" altLang="zh-CN" sz="1400" dirty="0">
                <a:solidFill>
                  <a:schemeClr val="tx1">
                    <a:lumMod val="50000"/>
                    <a:lumOff val="50000"/>
                  </a:schemeClr>
                </a:solidFill>
                <a:cs typeface="+mn-ea"/>
                <a:sym typeface="+mn-lt"/>
              </a:rPr>
              <a:t>Click here to add content, content to match the title. </a:t>
            </a:r>
          </a:p>
          <a:p>
            <a:r>
              <a:rPr lang="en-US" altLang="zh-CN" sz="1400" dirty="0">
                <a:solidFill>
                  <a:schemeClr val="tx1">
                    <a:lumMod val="50000"/>
                    <a:lumOff val="50000"/>
                  </a:schemeClr>
                </a:solidFill>
                <a:cs typeface="+mn-ea"/>
                <a:sym typeface="+mn-lt"/>
              </a:rPr>
              <a:t>Click here to add content, content to match the title. </a:t>
            </a:r>
          </a:p>
        </p:txBody>
      </p:sp>
      <p:sp>
        <p:nvSpPr>
          <p:cNvPr id="54" name="文本框 37">
            <a:extLst>
              <a:ext uri="{FF2B5EF4-FFF2-40B4-BE49-F238E27FC236}">
                <a16:creationId xmlns:a16="http://schemas.microsoft.com/office/drawing/2014/main" id="{B745ADC7-F7DA-4741-9312-736F49639079}"/>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946725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00"/>
                                        <p:tgtEl>
                                          <p:spTgt spid="38"/>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00"/>
                                        <p:tgtEl>
                                          <p:spTgt spid="33"/>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00"/>
                                        <p:tgtEl>
                                          <p:spTgt spid="24"/>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down)">
                                      <p:cBhvr>
                                        <p:cTn id="108" dur="500"/>
                                        <p:tgtEl>
                                          <p:spTgt spid="34"/>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500"/>
                                        <p:tgtEl>
                                          <p:spTgt spid="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ipe(down)">
                                      <p:cBhvr>
                                        <p:cTn id="115" dur="500"/>
                                        <p:tgtEl>
                                          <p:spTgt spid="25"/>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down)">
                                      <p:cBhvr>
                                        <p:cTn id="119" dur="500"/>
                                        <p:tgtEl>
                                          <p:spTgt spid="35"/>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500"/>
                                        <p:tgtEl>
                                          <p:spTgt spid="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500"/>
                                        <p:tgtEl>
                                          <p:spTgt spid="26"/>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down)">
                                      <p:cBhvr>
                                        <p:cTn id="130" dur="500"/>
                                        <p:tgtEl>
                                          <p:spTgt spid="36"/>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down)">
                                      <p:cBhvr>
                                        <p:cTn id="137" dur="500"/>
                                        <p:tgtEl>
                                          <p:spTgt spid="27"/>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down)">
                                      <p:cBhvr>
                                        <p:cTn id="141" dur="500"/>
                                        <p:tgtEl>
                                          <p:spTgt spid="37"/>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31" grpId="0" animBg="1"/>
      <p:bldP spid="38" grpId="0"/>
      <p:bldP spid="39" grpId="0"/>
      <p:bldP spid="40"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241156" y="1238009"/>
            <a:ext cx="5451699" cy="5455355"/>
            <a:chOff x="1194616" y="1313664"/>
            <a:chExt cx="4849465" cy="4849465"/>
          </a:xfrm>
        </p:grpSpPr>
        <p:grpSp>
          <p:nvGrpSpPr>
            <p:cNvPr id="3" name="组合 30"/>
            <p:cNvGrpSpPr/>
            <p:nvPr/>
          </p:nvGrpSpPr>
          <p:grpSpPr>
            <a:xfrm>
              <a:off x="1194616" y="1313664"/>
              <a:ext cx="4849465" cy="4849465"/>
              <a:chOff x="525600" y="542925"/>
              <a:chExt cx="4464050" cy="4464050"/>
            </a:xfrm>
            <a:effectLst>
              <a:outerShdw blurRad="50800" dist="38100" dir="13500000" algn="br" rotWithShape="0">
                <a:schemeClr val="bg1">
                  <a:alpha val="40000"/>
                </a:schemeClr>
              </a:outerShdw>
            </a:effectLst>
          </p:grpSpPr>
          <p:pic>
            <p:nvPicPr>
              <p:cNvPr id="33" name="Picture 6" descr="C:\Users\Administrator\Desktop\touying.png"/>
              <p:cNvPicPr>
                <a:picLocks noChangeAspect="1" noChangeArrowheads="1"/>
              </p:cNvPicPr>
              <p:nvPr/>
            </p:nvPicPr>
            <p:blipFill>
              <a:blip r:embed="rId3" cstate="print">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Administrator\Desktop\comp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63466" y="2151481"/>
              <a:ext cx="3910159" cy="260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4" name="组合 34"/>
          <p:cNvGrpSpPr/>
          <p:nvPr/>
        </p:nvGrpSpPr>
        <p:grpSpPr>
          <a:xfrm>
            <a:off x="3266487" y="3238293"/>
            <a:ext cx="3298899" cy="3301110"/>
            <a:chOff x="3626166" y="3110078"/>
            <a:chExt cx="2934479" cy="2934479"/>
          </a:xfrm>
        </p:grpSpPr>
        <p:grpSp>
          <p:nvGrpSpPr>
            <p:cNvPr id="5" name="组合 35"/>
            <p:cNvGrpSpPr/>
            <p:nvPr/>
          </p:nvGrpSpPr>
          <p:grpSpPr>
            <a:xfrm>
              <a:off x="3626166" y="3110078"/>
              <a:ext cx="2934479" cy="2934479"/>
              <a:chOff x="525600" y="542925"/>
              <a:chExt cx="4464050" cy="4464050"/>
            </a:xfrm>
            <a:effectLst>
              <a:outerShdw blurRad="50800" dist="38100" dir="13500000" algn="br" rotWithShape="0">
                <a:schemeClr val="bg1">
                  <a:alpha val="40000"/>
                </a:schemeClr>
              </a:outerShdw>
            </a:effectLst>
          </p:grpSpPr>
          <p:pic>
            <p:nvPicPr>
              <p:cNvPr id="38" name="Picture 6" descr="C:\Users\Administrator\Desktop\touying.png"/>
              <p:cNvPicPr>
                <a:picLocks noChangeAspect="1" noChangeArrowheads="1"/>
              </p:cNvPicPr>
              <p:nvPr/>
            </p:nvPicPr>
            <p:blipFill>
              <a:blip r:embed="rId3" cstate="print">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Users\Administrator\Desktop\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877481" y="3593098"/>
              <a:ext cx="2406447" cy="1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40" name="TextBox 39"/>
          <p:cNvSpPr txBox="1"/>
          <p:nvPr/>
        </p:nvSpPr>
        <p:spPr>
          <a:xfrm>
            <a:off x="7589179" y="3970457"/>
            <a:ext cx="4033430" cy="625954"/>
          </a:xfrm>
          <a:prstGeom prst="rect">
            <a:avLst/>
          </a:prstGeom>
          <a:noFill/>
        </p:spPr>
        <p:txBody>
          <a:bodyPr wrap="square" lIns="94056" tIns="47028" rIns="94056" bIns="4702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41" name="TextBox 40"/>
          <p:cNvSpPr txBox="1"/>
          <p:nvPr/>
        </p:nvSpPr>
        <p:spPr>
          <a:xfrm>
            <a:off x="7596862" y="3558736"/>
            <a:ext cx="1459527" cy="371973"/>
          </a:xfrm>
          <a:prstGeom prst="rect">
            <a:avLst/>
          </a:prstGeom>
          <a:noFill/>
        </p:spPr>
        <p:txBody>
          <a:bodyPr wrap="none" lIns="94056" tIns="47028" rIns="94056" bIns="47028" rtlCol="0">
            <a:spAutoFit/>
          </a:bodyPr>
          <a:lstStyle/>
          <a:p>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42" name="TextBox 41"/>
          <p:cNvSpPr txBox="1"/>
          <p:nvPr/>
        </p:nvSpPr>
        <p:spPr>
          <a:xfrm>
            <a:off x="7597275" y="5419495"/>
            <a:ext cx="3970437" cy="625954"/>
          </a:xfrm>
          <a:prstGeom prst="rect">
            <a:avLst/>
          </a:prstGeom>
          <a:noFill/>
        </p:spPr>
        <p:txBody>
          <a:bodyPr wrap="square" lIns="94056" tIns="47028" rIns="94056" bIns="4702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43" name="TextBox 42"/>
          <p:cNvSpPr txBox="1"/>
          <p:nvPr/>
        </p:nvSpPr>
        <p:spPr>
          <a:xfrm>
            <a:off x="7604956" y="5007776"/>
            <a:ext cx="1459527" cy="371973"/>
          </a:xfrm>
          <a:prstGeom prst="rect">
            <a:avLst/>
          </a:prstGeom>
          <a:noFill/>
        </p:spPr>
        <p:txBody>
          <a:bodyPr wrap="none" lIns="94056" tIns="47028" rIns="94056" bIns="47028" rtlCol="0">
            <a:spAutoFit/>
          </a:bodyPr>
          <a:lstStyle/>
          <a:p>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44" name="TextBox 43"/>
          <p:cNvSpPr txBox="1"/>
          <p:nvPr/>
        </p:nvSpPr>
        <p:spPr>
          <a:xfrm>
            <a:off x="7578487" y="2461368"/>
            <a:ext cx="3970437" cy="625954"/>
          </a:xfrm>
          <a:prstGeom prst="rect">
            <a:avLst/>
          </a:prstGeom>
          <a:noFill/>
        </p:spPr>
        <p:txBody>
          <a:bodyPr wrap="square" lIns="94056" tIns="47028" rIns="94056" bIns="4702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45" name="TextBox 44"/>
          <p:cNvSpPr txBox="1"/>
          <p:nvPr/>
        </p:nvSpPr>
        <p:spPr>
          <a:xfrm>
            <a:off x="7586168" y="2049649"/>
            <a:ext cx="1459527" cy="371973"/>
          </a:xfrm>
          <a:prstGeom prst="rect">
            <a:avLst/>
          </a:prstGeom>
          <a:noFill/>
        </p:spPr>
        <p:txBody>
          <a:bodyPr wrap="none" lIns="94056" tIns="47028" rIns="94056" bIns="47028" rtlCol="0">
            <a:spAutoFit/>
          </a:bodyPr>
          <a:lstStyle/>
          <a:p>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nvGrpSpPr>
          <p:cNvPr id="6" name="组合 45"/>
          <p:cNvGrpSpPr>
            <a:grpSpLocks noChangeAspect="1"/>
          </p:cNvGrpSpPr>
          <p:nvPr/>
        </p:nvGrpSpPr>
        <p:grpSpPr>
          <a:xfrm>
            <a:off x="6971434" y="2013771"/>
            <a:ext cx="507013" cy="507170"/>
            <a:chOff x="3978169" y="4566337"/>
            <a:chExt cx="1698112" cy="1698112"/>
          </a:xfrm>
        </p:grpSpPr>
        <p:sp>
          <p:nvSpPr>
            <p:cNvPr id="50" name="Oval 62"/>
            <p:cNvSpPr>
              <a:spLocks noChangeArrowheads="1"/>
            </p:cNvSpPr>
            <p:nvPr/>
          </p:nvSpPr>
          <p:spPr bwMode="auto">
            <a:xfrm>
              <a:off x="3978169" y="4566337"/>
              <a:ext cx="1698112" cy="1698112"/>
            </a:xfrm>
            <a:prstGeom prst="ellipse">
              <a:avLst/>
            </a:prstGeom>
            <a:solidFill>
              <a:schemeClr val="accent1"/>
            </a:solidFill>
            <a:ln w="31750">
              <a:noFill/>
            </a:ln>
            <a:effec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sp>
          <p:nvSpPr>
            <p:cNvPr id="48" name="Freeform 100"/>
            <p:cNvSpPr>
              <a:spLocks noEditPoints="1"/>
            </p:cNvSpPr>
            <p:nvPr/>
          </p:nvSpPr>
          <p:spPr bwMode="auto">
            <a:xfrm>
              <a:off x="4459798" y="5028177"/>
              <a:ext cx="721568" cy="774432"/>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grpSp>
      <p:grpSp>
        <p:nvGrpSpPr>
          <p:cNvPr id="7" name="组合 50"/>
          <p:cNvGrpSpPr>
            <a:grpSpLocks noChangeAspect="1"/>
          </p:cNvGrpSpPr>
          <p:nvPr/>
        </p:nvGrpSpPr>
        <p:grpSpPr>
          <a:xfrm>
            <a:off x="6971433" y="3487381"/>
            <a:ext cx="507013" cy="507170"/>
            <a:chOff x="8016397" y="4566337"/>
            <a:chExt cx="1698112" cy="1698112"/>
          </a:xfrm>
        </p:grpSpPr>
        <p:sp>
          <p:nvSpPr>
            <p:cNvPr id="55" name="Oval 62"/>
            <p:cNvSpPr>
              <a:spLocks noChangeArrowheads="1"/>
            </p:cNvSpPr>
            <p:nvPr/>
          </p:nvSpPr>
          <p:spPr bwMode="auto">
            <a:xfrm>
              <a:off x="8016397" y="4566337"/>
              <a:ext cx="1698112" cy="1698112"/>
            </a:xfrm>
            <a:prstGeom prst="ellipse">
              <a:avLst/>
            </a:prstGeom>
            <a:solidFill>
              <a:schemeClr val="accent2"/>
            </a:solidFill>
            <a:ln w="31750">
              <a:noFill/>
            </a:ln>
            <a:effec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sp>
          <p:nvSpPr>
            <p:cNvPr id="53" name="Freeform 108"/>
            <p:cNvSpPr>
              <a:spLocks noEditPoints="1"/>
            </p:cNvSpPr>
            <p:nvPr/>
          </p:nvSpPr>
          <p:spPr bwMode="auto">
            <a:xfrm>
              <a:off x="8492332" y="5072393"/>
              <a:ext cx="757494" cy="7602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grpSp>
      <p:grpSp>
        <p:nvGrpSpPr>
          <p:cNvPr id="8" name="组合 57"/>
          <p:cNvGrpSpPr>
            <a:grpSpLocks noChangeAspect="1"/>
          </p:cNvGrpSpPr>
          <p:nvPr/>
        </p:nvGrpSpPr>
        <p:grpSpPr>
          <a:xfrm>
            <a:off x="6971433" y="4949975"/>
            <a:ext cx="507013" cy="507170"/>
            <a:chOff x="8016395" y="2078716"/>
            <a:chExt cx="1698112" cy="1698114"/>
          </a:xfrm>
        </p:grpSpPr>
        <p:sp>
          <p:nvSpPr>
            <p:cNvPr id="62" name="Oval 62"/>
            <p:cNvSpPr>
              <a:spLocks noChangeArrowheads="1"/>
            </p:cNvSpPr>
            <p:nvPr/>
          </p:nvSpPr>
          <p:spPr bwMode="auto">
            <a:xfrm>
              <a:off x="8016395" y="2078716"/>
              <a:ext cx="1698112" cy="1698114"/>
            </a:xfrm>
            <a:prstGeom prst="ellipse">
              <a:avLst/>
            </a:prstGeom>
            <a:solidFill>
              <a:schemeClr val="accent3"/>
            </a:solidFill>
            <a:ln w="31750">
              <a:noFill/>
            </a:ln>
            <a:effec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sp>
          <p:nvSpPr>
            <p:cNvPr id="60" name="Freeform 96"/>
            <p:cNvSpPr>
              <a:spLocks noEditPoints="1"/>
            </p:cNvSpPr>
            <p:nvPr/>
          </p:nvSpPr>
          <p:spPr bwMode="auto">
            <a:xfrm>
              <a:off x="8492332" y="2553086"/>
              <a:ext cx="701837" cy="762862"/>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solidFill>
                  <a:prstClr val="black"/>
                </a:solidFill>
                <a:cs typeface="+mn-ea"/>
                <a:sym typeface="+mn-lt"/>
              </a:endParaRPr>
            </a:p>
          </p:txBody>
        </p:sp>
      </p:grpSp>
      <p:sp>
        <p:nvSpPr>
          <p:cNvPr id="27" name="文本框 37">
            <a:extLst>
              <a:ext uri="{FF2B5EF4-FFF2-40B4-BE49-F238E27FC236}">
                <a16:creationId xmlns:a16="http://schemas.microsoft.com/office/drawing/2014/main" id="{3EB70164-C096-447B-B941-0AD87D7E3D86}"/>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3315860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45"/>
                                        </p:tgtEl>
                                        <p:attrNameLst>
                                          <p:attrName>style.visibility</p:attrName>
                                        </p:attrNameLst>
                                      </p:cBhvr>
                                      <p:to>
                                        <p:strVal val="visible"/>
                                      </p:to>
                                    </p:set>
                                    <p:anim calcmode="lin" valueType="num">
                                      <p:cBhvr>
                                        <p:cTn id="21" dur="250" fill="hold"/>
                                        <p:tgtEl>
                                          <p:spTgt spid="45"/>
                                        </p:tgtEl>
                                        <p:attrNameLst>
                                          <p:attrName>ppt_x</p:attrName>
                                        </p:attrNameLst>
                                      </p:cBhvr>
                                      <p:tavLst>
                                        <p:tav tm="0">
                                          <p:val>
                                            <p:strVal val="#ppt_x"/>
                                          </p:val>
                                        </p:tav>
                                        <p:tav tm="100000">
                                          <p:val>
                                            <p:strVal val="#ppt_x"/>
                                          </p:val>
                                        </p:tav>
                                      </p:tavLst>
                                    </p:anim>
                                    <p:anim calcmode="lin" valueType="num">
                                      <p:cBhvr>
                                        <p:cTn id="22" dur="250" fill="hold"/>
                                        <p:tgtEl>
                                          <p:spTgt spid="45"/>
                                        </p:tgtEl>
                                        <p:attrNameLst>
                                          <p:attrName>ppt_y</p:attrName>
                                        </p:attrNameLst>
                                      </p:cBhvr>
                                      <p:tavLst>
                                        <p:tav tm="0">
                                          <p:val>
                                            <p:strVal val="#ppt_y-#ppt_h/2"/>
                                          </p:val>
                                        </p:tav>
                                        <p:tav tm="100000">
                                          <p:val>
                                            <p:strVal val="#ppt_y"/>
                                          </p:val>
                                        </p:tav>
                                      </p:tavLst>
                                    </p:anim>
                                    <p:anim calcmode="lin" valueType="num">
                                      <p:cBhvr>
                                        <p:cTn id="23" dur="250" fill="hold"/>
                                        <p:tgtEl>
                                          <p:spTgt spid="45"/>
                                        </p:tgtEl>
                                        <p:attrNameLst>
                                          <p:attrName>ppt_w</p:attrName>
                                        </p:attrNameLst>
                                      </p:cBhvr>
                                      <p:tavLst>
                                        <p:tav tm="0">
                                          <p:val>
                                            <p:strVal val="#ppt_w"/>
                                          </p:val>
                                        </p:tav>
                                        <p:tav tm="100000">
                                          <p:val>
                                            <p:strVal val="#ppt_w"/>
                                          </p:val>
                                        </p:tav>
                                      </p:tavLst>
                                    </p:anim>
                                    <p:anim calcmode="lin" valueType="num">
                                      <p:cBhvr>
                                        <p:cTn id="24" dur="250" fill="hold"/>
                                        <p:tgtEl>
                                          <p:spTgt spid="45"/>
                                        </p:tgtEl>
                                        <p:attrNameLst>
                                          <p:attrName>ppt_h</p:attrName>
                                        </p:attrNameLst>
                                      </p:cBhvr>
                                      <p:tavLst>
                                        <p:tav tm="0">
                                          <p:val>
                                            <p:fltVal val="0"/>
                                          </p:val>
                                        </p:tav>
                                        <p:tav tm="100000">
                                          <p:val>
                                            <p:strVal val="#ppt_h"/>
                                          </p:val>
                                        </p:tav>
                                      </p:tavLst>
                                    </p:anim>
                                  </p:childTnLst>
                                </p:cTn>
                              </p:par>
                            </p:childTnLst>
                          </p:cTn>
                        </p:par>
                        <p:par>
                          <p:cTn id="25" fill="hold">
                            <p:stCondLst>
                              <p:cond delay="185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41"/>
                                        </p:tgtEl>
                                        <p:attrNameLst>
                                          <p:attrName>style.visibility</p:attrName>
                                        </p:attrNameLst>
                                      </p:cBhvr>
                                      <p:to>
                                        <p:strVal val="visible"/>
                                      </p:to>
                                    </p:set>
                                    <p:anim calcmode="lin" valueType="num">
                                      <p:cBhvr>
                                        <p:cTn id="37" dur="250" fill="hold"/>
                                        <p:tgtEl>
                                          <p:spTgt spid="41"/>
                                        </p:tgtEl>
                                        <p:attrNameLst>
                                          <p:attrName>ppt_x</p:attrName>
                                        </p:attrNameLst>
                                      </p:cBhvr>
                                      <p:tavLst>
                                        <p:tav tm="0">
                                          <p:val>
                                            <p:strVal val="#ppt_x"/>
                                          </p:val>
                                        </p:tav>
                                        <p:tav tm="100000">
                                          <p:val>
                                            <p:strVal val="#ppt_x"/>
                                          </p:val>
                                        </p:tav>
                                      </p:tavLst>
                                    </p:anim>
                                    <p:anim calcmode="lin" valueType="num">
                                      <p:cBhvr>
                                        <p:cTn id="38" dur="250" fill="hold"/>
                                        <p:tgtEl>
                                          <p:spTgt spid="41"/>
                                        </p:tgtEl>
                                        <p:attrNameLst>
                                          <p:attrName>ppt_y</p:attrName>
                                        </p:attrNameLst>
                                      </p:cBhvr>
                                      <p:tavLst>
                                        <p:tav tm="0">
                                          <p:val>
                                            <p:strVal val="#ppt_y-#ppt_h/2"/>
                                          </p:val>
                                        </p:tav>
                                        <p:tav tm="100000">
                                          <p:val>
                                            <p:strVal val="#ppt_y"/>
                                          </p:val>
                                        </p:tav>
                                      </p:tavLst>
                                    </p:anim>
                                    <p:anim calcmode="lin" valueType="num">
                                      <p:cBhvr>
                                        <p:cTn id="39" dur="250" fill="hold"/>
                                        <p:tgtEl>
                                          <p:spTgt spid="41"/>
                                        </p:tgtEl>
                                        <p:attrNameLst>
                                          <p:attrName>ppt_w</p:attrName>
                                        </p:attrNameLst>
                                      </p:cBhvr>
                                      <p:tavLst>
                                        <p:tav tm="0">
                                          <p:val>
                                            <p:strVal val="#ppt_w"/>
                                          </p:val>
                                        </p:tav>
                                        <p:tav tm="100000">
                                          <p:val>
                                            <p:strVal val="#ppt_w"/>
                                          </p:val>
                                        </p:tav>
                                      </p:tavLst>
                                    </p:anim>
                                    <p:anim calcmode="lin" valueType="num">
                                      <p:cBhvr>
                                        <p:cTn id="40" dur="250" fill="hold"/>
                                        <p:tgtEl>
                                          <p:spTgt spid="41"/>
                                        </p:tgtEl>
                                        <p:attrNameLst>
                                          <p:attrName>ppt_h</p:attrName>
                                        </p:attrNameLst>
                                      </p:cBhvr>
                                      <p:tavLst>
                                        <p:tav tm="0">
                                          <p:val>
                                            <p:fltVal val="0"/>
                                          </p:val>
                                        </p:tav>
                                        <p:tav tm="100000">
                                          <p:val>
                                            <p:strVal val="#ppt_h"/>
                                          </p:val>
                                        </p:tav>
                                      </p:tavLst>
                                    </p:anim>
                                  </p:childTnLst>
                                </p:cTn>
                              </p:par>
                            </p:childTnLst>
                          </p:cTn>
                        </p:par>
                        <p:par>
                          <p:cTn id="41" fill="hold">
                            <p:stCondLst>
                              <p:cond delay="185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43"/>
                                        </p:tgtEl>
                                        <p:attrNameLst>
                                          <p:attrName>style.visibility</p:attrName>
                                        </p:attrNameLst>
                                      </p:cBhvr>
                                      <p:to>
                                        <p:strVal val="visible"/>
                                      </p:to>
                                    </p:set>
                                    <p:anim calcmode="lin" valueType="num">
                                      <p:cBhvr>
                                        <p:cTn id="53" dur="250" fill="hold"/>
                                        <p:tgtEl>
                                          <p:spTgt spid="43"/>
                                        </p:tgtEl>
                                        <p:attrNameLst>
                                          <p:attrName>ppt_x</p:attrName>
                                        </p:attrNameLst>
                                      </p:cBhvr>
                                      <p:tavLst>
                                        <p:tav tm="0">
                                          <p:val>
                                            <p:strVal val="#ppt_x"/>
                                          </p:val>
                                        </p:tav>
                                        <p:tav tm="100000">
                                          <p:val>
                                            <p:strVal val="#ppt_x"/>
                                          </p:val>
                                        </p:tav>
                                      </p:tavLst>
                                    </p:anim>
                                    <p:anim calcmode="lin" valueType="num">
                                      <p:cBhvr>
                                        <p:cTn id="54" dur="250" fill="hold"/>
                                        <p:tgtEl>
                                          <p:spTgt spid="43"/>
                                        </p:tgtEl>
                                        <p:attrNameLst>
                                          <p:attrName>ppt_y</p:attrName>
                                        </p:attrNameLst>
                                      </p:cBhvr>
                                      <p:tavLst>
                                        <p:tav tm="0">
                                          <p:val>
                                            <p:strVal val="#ppt_y-#ppt_h/2"/>
                                          </p:val>
                                        </p:tav>
                                        <p:tav tm="100000">
                                          <p:val>
                                            <p:strVal val="#ppt_y"/>
                                          </p:val>
                                        </p:tav>
                                      </p:tavLst>
                                    </p:anim>
                                    <p:anim calcmode="lin" valueType="num">
                                      <p:cBhvr>
                                        <p:cTn id="55" dur="250" fill="hold"/>
                                        <p:tgtEl>
                                          <p:spTgt spid="43"/>
                                        </p:tgtEl>
                                        <p:attrNameLst>
                                          <p:attrName>ppt_w</p:attrName>
                                        </p:attrNameLst>
                                      </p:cBhvr>
                                      <p:tavLst>
                                        <p:tav tm="0">
                                          <p:val>
                                            <p:strVal val="#ppt_w"/>
                                          </p:val>
                                        </p:tav>
                                        <p:tav tm="100000">
                                          <p:val>
                                            <p:strVal val="#ppt_w"/>
                                          </p:val>
                                        </p:tav>
                                      </p:tavLst>
                                    </p:anim>
                                    <p:anim calcmode="lin" valueType="num">
                                      <p:cBhvr>
                                        <p:cTn id="56" dur="250" fill="hold"/>
                                        <p:tgtEl>
                                          <p:spTgt spid="43"/>
                                        </p:tgtEl>
                                        <p:attrNameLst>
                                          <p:attrName>ppt_h</p:attrName>
                                        </p:attrNameLst>
                                      </p:cBhvr>
                                      <p:tavLst>
                                        <p:tav tm="0">
                                          <p:val>
                                            <p:fltVal val="0"/>
                                          </p:val>
                                        </p:tav>
                                        <p:tav tm="100000">
                                          <p:val>
                                            <p:strVal val="#ppt_h"/>
                                          </p:val>
                                        </p:tav>
                                      </p:tavLst>
                                    </p:anim>
                                  </p:childTnLst>
                                </p:cTn>
                              </p:par>
                            </p:childTnLst>
                          </p:cTn>
                        </p:par>
                        <p:par>
                          <p:cTn id="57" fill="hold">
                            <p:stCondLst>
                              <p:cond delay="185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915233" y="2930334"/>
            <a:ext cx="384040" cy="380754"/>
          </a:xfrm>
          <a:custGeom>
            <a:avLst/>
            <a:gdLst>
              <a:gd name="T0" fmla="*/ 4 w 247"/>
              <a:gd name="T1" fmla="*/ 245 h 245"/>
              <a:gd name="T2" fmla="*/ 0 w 247"/>
              <a:gd name="T3" fmla="*/ 4 h 245"/>
              <a:gd name="T4" fmla="*/ 243 w 247"/>
              <a:gd name="T5" fmla="*/ 0 h 245"/>
              <a:gd name="T6" fmla="*/ 247 w 247"/>
              <a:gd name="T7" fmla="*/ 241 h 245"/>
              <a:gd name="T8" fmla="*/ 4 w 247"/>
              <a:gd name="T9" fmla="*/ 245 h 245"/>
            </a:gdLst>
            <a:ahLst/>
            <a:cxnLst>
              <a:cxn ang="0">
                <a:pos x="T0" y="T1"/>
              </a:cxn>
              <a:cxn ang="0">
                <a:pos x="T2" y="T3"/>
              </a:cxn>
              <a:cxn ang="0">
                <a:pos x="T4" y="T5"/>
              </a:cxn>
              <a:cxn ang="0">
                <a:pos x="T6" y="T7"/>
              </a:cxn>
              <a:cxn ang="0">
                <a:pos x="T8" y="T9"/>
              </a:cxn>
            </a:cxnLst>
            <a:rect l="0" t="0" r="r" b="b"/>
            <a:pathLst>
              <a:path w="247" h="245">
                <a:moveTo>
                  <a:pt x="4" y="245"/>
                </a:moveTo>
                <a:cubicBezTo>
                  <a:pt x="110" y="189"/>
                  <a:pt x="108" y="57"/>
                  <a:pt x="0" y="4"/>
                </a:cubicBezTo>
                <a:cubicBezTo>
                  <a:pt x="243" y="0"/>
                  <a:pt x="243" y="0"/>
                  <a:pt x="243" y="0"/>
                </a:cubicBezTo>
                <a:cubicBezTo>
                  <a:pt x="136" y="56"/>
                  <a:pt x="138" y="188"/>
                  <a:pt x="247" y="241"/>
                </a:cubicBezTo>
                <a:lnTo>
                  <a:pt x="4" y="245"/>
                </a:lnTo>
                <a:close/>
              </a:path>
            </a:pathLst>
          </a:custGeom>
          <a:solidFill>
            <a:schemeClr val="accent2"/>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3" name="Freeform 7"/>
          <p:cNvSpPr/>
          <p:nvPr/>
        </p:nvSpPr>
        <p:spPr bwMode="auto">
          <a:xfrm>
            <a:off x="5927725" y="4050237"/>
            <a:ext cx="377465" cy="368260"/>
          </a:xfrm>
          <a:custGeom>
            <a:avLst/>
            <a:gdLst>
              <a:gd name="T0" fmla="*/ 243 w 243"/>
              <a:gd name="T1" fmla="*/ 0 h 237"/>
              <a:gd name="T2" fmla="*/ 243 w 243"/>
              <a:gd name="T3" fmla="*/ 237 h 237"/>
              <a:gd name="T4" fmla="*/ 0 w 243"/>
              <a:gd name="T5" fmla="*/ 237 h 237"/>
              <a:gd name="T6" fmla="*/ 0 w 243"/>
              <a:gd name="T7" fmla="*/ 0 h 237"/>
              <a:gd name="T8" fmla="*/ 243 w 243"/>
              <a:gd name="T9" fmla="*/ 0 h 237"/>
            </a:gdLst>
            <a:ahLst/>
            <a:cxnLst>
              <a:cxn ang="0">
                <a:pos x="T0" y="T1"/>
              </a:cxn>
              <a:cxn ang="0">
                <a:pos x="T2" y="T3"/>
              </a:cxn>
              <a:cxn ang="0">
                <a:pos x="T4" y="T5"/>
              </a:cxn>
              <a:cxn ang="0">
                <a:pos x="T6" y="T7"/>
              </a:cxn>
              <a:cxn ang="0">
                <a:pos x="T8" y="T9"/>
              </a:cxn>
            </a:cxnLst>
            <a:rect l="0" t="0" r="r" b="b"/>
            <a:pathLst>
              <a:path w="243" h="237">
                <a:moveTo>
                  <a:pt x="243" y="0"/>
                </a:moveTo>
                <a:cubicBezTo>
                  <a:pt x="137" y="54"/>
                  <a:pt x="137" y="183"/>
                  <a:pt x="243" y="237"/>
                </a:cubicBezTo>
                <a:cubicBezTo>
                  <a:pt x="0" y="237"/>
                  <a:pt x="0" y="237"/>
                  <a:pt x="0" y="237"/>
                </a:cubicBezTo>
                <a:cubicBezTo>
                  <a:pt x="106" y="183"/>
                  <a:pt x="106" y="54"/>
                  <a:pt x="0" y="0"/>
                </a:cubicBezTo>
                <a:lnTo>
                  <a:pt x="243" y="0"/>
                </a:lnTo>
                <a:close/>
              </a:path>
            </a:pathLst>
          </a:custGeom>
          <a:solidFill>
            <a:schemeClr val="accent3"/>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4" name="Freeform 8"/>
          <p:cNvSpPr/>
          <p:nvPr/>
        </p:nvSpPr>
        <p:spPr bwMode="auto">
          <a:xfrm>
            <a:off x="5938906" y="5162252"/>
            <a:ext cx="361682" cy="419553"/>
          </a:xfrm>
          <a:custGeom>
            <a:avLst/>
            <a:gdLst>
              <a:gd name="T0" fmla="*/ 233 w 233"/>
              <a:gd name="T1" fmla="*/ 0 h 270"/>
              <a:gd name="T2" fmla="*/ 222 w 233"/>
              <a:gd name="T3" fmla="*/ 268 h 270"/>
              <a:gd name="T4" fmla="*/ 17 w 233"/>
              <a:gd name="T5" fmla="*/ 270 h 270"/>
              <a:gd name="T6" fmla="*/ 0 w 233"/>
              <a:gd name="T7" fmla="*/ 3 h 270"/>
              <a:gd name="T8" fmla="*/ 233 w 233"/>
              <a:gd name="T9" fmla="*/ 0 h 270"/>
            </a:gdLst>
            <a:ahLst/>
            <a:cxnLst>
              <a:cxn ang="0">
                <a:pos x="T0" y="T1"/>
              </a:cxn>
              <a:cxn ang="0">
                <a:pos x="T2" y="T3"/>
              </a:cxn>
              <a:cxn ang="0">
                <a:pos x="T4" y="T5"/>
              </a:cxn>
              <a:cxn ang="0">
                <a:pos x="T6" y="T7"/>
              </a:cxn>
              <a:cxn ang="0">
                <a:pos x="T8" y="T9"/>
              </a:cxn>
            </a:cxnLst>
            <a:rect l="0" t="0" r="r" b="b"/>
            <a:pathLst>
              <a:path w="233" h="270">
                <a:moveTo>
                  <a:pt x="233" y="0"/>
                </a:moveTo>
                <a:cubicBezTo>
                  <a:pt x="100" y="66"/>
                  <a:pt x="116" y="212"/>
                  <a:pt x="222" y="268"/>
                </a:cubicBezTo>
                <a:cubicBezTo>
                  <a:pt x="17" y="270"/>
                  <a:pt x="17" y="270"/>
                  <a:pt x="17" y="270"/>
                </a:cubicBezTo>
                <a:cubicBezTo>
                  <a:pt x="122" y="212"/>
                  <a:pt x="135" y="66"/>
                  <a:pt x="0" y="3"/>
                </a:cubicBezTo>
                <a:lnTo>
                  <a:pt x="233" y="0"/>
                </a:lnTo>
                <a:close/>
              </a:path>
            </a:pathLst>
          </a:custGeom>
          <a:solidFill>
            <a:schemeClr val="accent4">
              <a:alpha val="60000"/>
            </a:schemeClr>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5" name="Oval 9"/>
          <p:cNvSpPr>
            <a:spLocks noChangeArrowheads="1"/>
          </p:cNvSpPr>
          <p:nvPr/>
        </p:nvSpPr>
        <p:spPr bwMode="auto">
          <a:xfrm>
            <a:off x="5699539" y="3262427"/>
            <a:ext cx="832526" cy="832531"/>
          </a:xfrm>
          <a:prstGeom prst="ellipse">
            <a:avLst/>
          </a:prstGeom>
          <a:solidFill>
            <a:schemeClr val="accent3"/>
          </a:solidFill>
          <a:ln>
            <a:noFill/>
          </a:ln>
          <a:effectLst/>
        </p:spPr>
        <p:txBody>
          <a:bodyPr vert="horz" wrap="square" lIns="0" tIns="45718" rIns="0" bIns="45718" numCol="1" anchor="ctr" anchorCtr="0" compatLnSpc="1"/>
          <a:lstStyle/>
          <a:p>
            <a:pPr algn="ctr"/>
            <a:r>
              <a:rPr lang="en-US" altLang="zh-CN" sz="1599" dirty="0">
                <a:solidFill>
                  <a:schemeClr val="bg1"/>
                </a:solidFill>
                <a:cs typeface="+mn-ea"/>
                <a:sym typeface="+mn-lt"/>
              </a:rPr>
              <a:t>text</a:t>
            </a:r>
            <a:endParaRPr lang="zh-CN" altLang="en-US" sz="1599" dirty="0">
              <a:solidFill>
                <a:schemeClr val="bg1"/>
              </a:solidFill>
              <a:cs typeface="+mn-ea"/>
              <a:sym typeface="+mn-lt"/>
            </a:endParaRPr>
          </a:p>
        </p:txBody>
      </p:sp>
      <p:sp>
        <p:nvSpPr>
          <p:cNvPr id="6" name="Oval 10"/>
          <p:cNvSpPr>
            <a:spLocks noChangeArrowheads="1"/>
          </p:cNvSpPr>
          <p:nvPr/>
        </p:nvSpPr>
        <p:spPr bwMode="auto">
          <a:xfrm>
            <a:off x="6948328" y="3113805"/>
            <a:ext cx="714815" cy="714161"/>
          </a:xfrm>
          <a:prstGeom prst="ellipse">
            <a:avLst/>
          </a:prstGeom>
          <a:solidFill>
            <a:schemeClr val="accent2"/>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7" name="Oval 11"/>
          <p:cNvSpPr>
            <a:spLocks noChangeArrowheads="1"/>
          </p:cNvSpPr>
          <p:nvPr/>
        </p:nvSpPr>
        <p:spPr bwMode="auto">
          <a:xfrm>
            <a:off x="5699539" y="4373124"/>
            <a:ext cx="832526" cy="832531"/>
          </a:xfrm>
          <a:prstGeom prst="ellipse">
            <a:avLst/>
          </a:prstGeom>
          <a:solidFill>
            <a:schemeClr val="accent4">
              <a:alpha val="60000"/>
            </a:schemeClr>
          </a:solidFill>
          <a:ln>
            <a:noFill/>
          </a:ln>
          <a:effectLst/>
        </p:spPr>
        <p:txBody>
          <a:bodyPr vert="horz" wrap="square" lIns="0" tIns="45718" rIns="0" bIns="45718" numCol="1" anchor="ctr" anchorCtr="0" compatLnSpc="1"/>
          <a:lstStyle/>
          <a:p>
            <a:pPr algn="ctr"/>
            <a:r>
              <a:rPr lang="en-US" altLang="zh-CN" sz="1599" dirty="0">
                <a:solidFill>
                  <a:schemeClr val="bg1"/>
                </a:solidFill>
                <a:cs typeface="+mn-ea"/>
                <a:sym typeface="+mn-lt"/>
              </a:rPr>
              <a:t>text</a:t>
            </a:r>
            <a:endParaRPr lang="zh-CN" altLang="en-US" sz="1599" dirty="0">
              <a:solidFill>
                <a:schemeClr val="bg1"/>
              </a:solidFill>
              <a:cs typeface="+mn-ea"/>
              <a:sym typeface="+mn-lt"/>
            </a:endParaRPr>
          </a:p>
        </p:txBody>
      </p:sp>
      <p:sp>
        <p:nvSpPr>
          <p:cNvPr id="8" name="Oval 12"/>
          <p:cNvSpPr>
            <a:spLocks noChangeArrowheads="1"/>
          </p:cNvSpPr>
          <p:nvPr/>
        </p:nvSpPr>
        <p:spPr bwMode="auto">
          <a:xfrm>
            <a:off x="4756534" y="3897673"/>
            <a:ext cx="714158" cy="714819"/>
          </a:xfrm>
          <a:prstGeom prst="ellipse">
            <a:avLst/>
          </a:prstGeom>
          <a:solidFill>
            <a:schemeClr val="accent1"/>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9" name="Oval 13"/>
          <p:cNvSpPr>
            <a:spLocks noChangeArrowheads="1"/>
          </p:cNvSpPr>
          <p:nvPr/>
        </p:nvSpPr>
        <p:spPr bwMode="auto">
          <a:xfrm>
            <a:off x="5790945" y="5539719"/>
            <a:ext cx="671414" cy="672732"/>
          </a:xfrm>
          <a:prstGeom prst="ellipse">
            <a:avLst/>
          </a:prstGeom>
          <a:solidFill>
            <a:schemeClr val="accent1">
              <a:alpha val="60000"/>
            </a:schemeClr>
          </a:solidFill>
          <a:ln>
            <a:noFill/>
          </a:ln>
        </p:spPr>
        <p:txBody>
          <a:bodyPr vert="horz" wrap="square" lIns="0" tIns="45718" rIns="0" bIns="45718" numCol="1" anchor="ctr" anchorCtr="0" compatLnSpc="1"/>
          <a:lstStyle/>
          <a:p>
            <a:pPr algn="ctr"/>
            <a:r>
              <a:rPr lang="en-US" altLang="zh-CN" sz="1599" dirty="0">
                <a:solidFill>
                  <a:schemeClr val="bg1"/>
                </a:solidFill>
                <a:cs typeface="+mn-ea"/>
                <a:sym typeface="+mn-lt"/>
              </a:rPr>
              <a:t>text</a:t>
            </a:r>
            <a:endParaRPr lang="zh-CN" altLang="en-US" sz="1599" dirty="0">
              <a:solidFill>
                <a:schemeClr val="bg1"/>
              </a:solidFill>
              <a:cs typeface="+mn-ea"/>
              <a:sym typeface="+mn-lt"/>
            </a:endParaRPr>
          </a:p>
        </p:txBody>
      </p:sp>
      <p:sp>
        <p:nvSpPr>
          <p:cNvPr id="10" name="Oval 14"/>
          <p:cNvSpPr>
            <a:spLocks noChangeArrowheads="1"/>
          </p:cNvSpPr>
          <p:nvPr/>
        </p:nvSpPr>
        <p:spPr bwMode="auto">
          <a:xfrm>
            <a:off x="7305407" y="4783470"/>
            <a:ext cx="576718" cy="576064"/>
          </a:xfrm>
          <a:prstGeom prst="ellipse">
            <a:avLst/>
          </a:prstGeom>
          <a:solidFill>
            <a:schemeClr val="accent1"/>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11" name="Freeform 15"/>
          <p:cNvSpPr/>
          <p:nvPr/>
        </p:nvSpPr>
        <p:spPr bwMode="auto">
          <a:xfrm>
            <a:off x="5919836" y="1769656"/>
            <a:ext cx="362339" cy="419553"/>
          </a:xfrm>
          <a:custGeom>
            <a:avLst/>
            <a:gdLst>
              <a:gd name="T0" fmla="*/ 233 w 233"/>
              <a:gd name="T1" fmla="*/ 270 h 270"/>
              <a:gd name="T2" fmla="*/ 221 w 233"/>
              <a:gd name="T3" fmla="*/ 2 h 270"/>
              <a:gd name="T4" fmla="*/ 16 w 233"/>
              <a:gd name="T5" fmla="*/ 0 h 270"/>
              <a:gd name="T6" fmla="*/ 0 w 233"/>
              <a:gd name="T7" fmla="*/ 268 h 270"/>
              <a:gd name="T8" fmla="*/ 233 w 233"/>
              <a:gd name="T9" fmla="*/ 270 h 270"/>
            </a:gdLst>
            <a:ahLst/>
            <a:cxnLst>
              <a:cxn ang="0">
                <a:pos x="T0" y="T1"/>
              </a:cxn>
              <a:cxn ang="0">
                <a:pos x="T2" y="T3"/>
              </a:cxn>
              <a:cxn ang="0">
                <a:pos x="T4" y="T5"/>
              </a:cxn>
              <a:cxn ang="0">
                <a:pos x="T6" y="T7"/>
              </a:cxn>
              <a:cxn ang="0">
                <a:pos x="T8" y="T9"/>
              </a:cxn>
            </a:cxnLst>
            <a:rect l="0" t="0" r="r" b="b"/>
            <a:pathLst>
              <a:path w="233" h="270">
                <a:moveTo>
                  <a:pt x="233" y="270"/>
                </a:moveTo>
                <a:cubicBezTo>
                  <a:pt x="100" y="204"/>
                  <a:pt x="115" y="58"/>
                  <a:pt x="221" y="2"/>
                </a:cubicBezTo>
                <a:cubicBezTo>
                  <a:pt x="16" y="0"/>
                  <a:pt x="16" y="0"/>
                  <a:pt x="16" y="0"/>
                </a:cubicBezTo>
                <a:cubicBezTo>
                  <a:pt x="121" y="58"/>
                  <a:pt x="134" y="204"/>
                  <a:pt x="0" y="268"/>
                </a:cubicBezTo>
                <a:lnTo>
                  <a:pt x="233" y="270"/>
                </a:lnTo>
                <a:close/>
              </a:path>
            </a:pathLst>
          </a:custGeom>
          <a:solidFill>
            <a:schemeClr val="accent1">
              <a:alpha val="60000"/>
            </a:schemeClr>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12" name="Oval 16"/>
          <p:cNvSpPr>
            <a:spLocks noChangeArrowheads="1"/>
          </p:cNvSpPr>
          <p:nvPr/>
        </p:nvSpPr>
        <p:spPr bwMode="auto">
          <a:xfrm>
            <a:off x="5680468" y="2145809"/>
            <a:ext cx="833184" cy="832531"/>
          </a:xfrm>
          <a:prstGeom prst="ellipse">
            <a:avLst/>
          </a:prstGeom>
          <a:solidFill>
            <a:schemeClr val="accent2">
              <a:alpha val="60000"/>
            </a:schemeClr>
          </a:solidFill>
          <a:ln>
            <a:noFill/>
          </a:ln>
          <a:effectLst/>
        </p:spPr>
        <p:txBody>
          <a:bodyPr vert="horz" wrap="square" lIns="0" tIns="45718" rIns="0" bIns="45718" numCol="1" anchor="ctr" anchorCtr="0" compatLnSpc="1"/>
          <a:lstStyle/>
          <a:p>
            <a:pPr algn="ctr"/>
            <a:r>
              <a:rPr lang="en-US" altLang="zh-CN" sz="1599" dirty="0">
                <a:solidFill>
                  <a:schemeClr val="bg1"/>
                </a:solidFill>
                <a:cs typeface="+mn-ea"/>
                <a:sym typeface="+mn-lt"/>
              </a:rPr>
              <a:t>text</a:t>
            </a:r>
            <a:endParaRPr lang="zh-CN" altLang="en-US" sz="1599" dirty="0">
              <a:solidFill>
                <a:schemeClr val="bg1"/>
              </a:solidFill>
              <a:cs typeface="+mn-ea"/>
              <a:sym typeface="+mn-lt"/>
            </a:endParaRPr>
          </a:p>
        </p:txBody>
      </p:sp>
      <p:sp>
        <p:nvSpPr>
          <p:cNvPr id="13" name="Oval 17"/>
          <p:cNvSpPr>
            <a:spLocks noChangeArrowheads="1"/>
          </p:cNvSpPr>
          <p:nvPr/>
        </p:nvSpPr>
        <p:spPr bwMode="auto">
          <a:xfrm>
            <a:off x="4840050" y="2099119"/>
            <a:ext cx="518849" cy="518852"/>
          </a:xfrm>
          <a:prstGeom prst="ellipse">
            <a:avLst/>
          </a:prstGeom>
          <a:solidFill>
            <a:schemeClr val="accent1"/>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14" name="Oval 18"/>
          <p:cNvSpPr>
            <a:spLocks noChangeArrowheads="1"/>
          </p:cNvSpPr>
          <p:nvPr/>
        </p:nvSpPr>
        <p:spPr bwMode="auto">
          <a:xfrm>
            <a:off x="5770559" y="1139012"/>
            <a:ext cx="672728" cy="672732"/>
          </a:xfrm>
          <a:prstGeom prst="ellipse">
            <a:avLst/>
          </a:prstGeom>
          <a:solidFill>
            <a:schemeClr val="accent1">
              <a:alpha val="60000"/>
            </a:schemeClr>
          </a:solidFill>
          <a:ln>
            <a:noFill/>
          </a:ln>
        </p:spPr>
        <p:txBody>
          <a:bodyPr vert="horz" wrap="square" lIns="0" tIns="45718" rIns="0" bIns="45718" numCol="1" anchor="ctr" anchorCtr="0" compatLnSpc="1"/>
          <a:lstStyle/>
          <a:p>
            <a:pPr algn="ctr"/>
            <a:r>
              <a:rPr lang="en-US" altLang="zh-CN" sz="1599" dirty="0">
                <a:solidFill>
                  <a:schemeClr val="bg1"/>
                </a:solidFill>
                <a:cs typeface="+mn-ea"/>
                <a:sym typeface="+mn-lt"/>
              </a:rPr>
              <a:t>text</a:t>
            </a:r>
            <a:endParaRPr lang="zh-CN" altLang="en-US" sz="1599" dirty="0">
              <a:solidFill>
                <a:schemeClr val="bg1"/>
              </a:solidFill>
              <a:cs typeface="+mn-ea"/>
              <a:sym typeface="+mn-lt"/>
            </a:endParaRPr>
          </a:p>
        </p:txBody>
      </p:sp>
      <p:sp>
        <p:nvSpPr>
          <p:cNvPr id="15" name="Oval 19"/>
          <p:cNvSpPr>
            <a:spLocks noChangeArrowheads="1"/>
          </p:cNvSpPr>
          <p:nvPr/>
        </p:nvSpPr>
        <p:spPr bwMode="auto">
          <a:xfrm>
            <a:off x="6920051" y="1601968"/>
            <a:ext cx="576718" cy="576721"/>
          </a:xfrm>
          <a:prstGeom prst="ellipse">
            <a:avLst/>
          </a:prstGeom>
          <a:solidFill>
            <a:schemeClr val="accent2"/>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16" name="Oval 20"/>
          <p:cNvSpPr>
            <a:spLocks noChangeArrowheads="1"/>
          </p:cNvSpPr>
          <p:nvPr/>
        </p:nvSpPr>
        <p:spPr bwMode="auto">
          <a:xfrm>
            <a:off x="3863508" y="2913236"/>
            <a:ext cx="576061" cy="576064"/>
          </a:xfrm>
          <a:prstGeom prst="ellipse">
            <a:avLst/>
          </a:prstGeom>
          <a:solidFill>
            <a:schemeClr val="accent2"/>
          </a:solidFill>
          <a:ln>
            <a:noFill/>
          </a:ln>
        </p:spPr>
        <p:txBody>
          <a:bodyPr vert="horz" wrap="square" lIns="91436" tIns="45718" rIns="91436" bIns="45718" numCol="1" anchor="t" anchorCtr="0" compatLnSpc="1"/>
          <a:lstStyle/>
          <a:p>
            <a:endParaRPr lang="zh-CN" altLang="en-US" sz="2399">
              <a:cs typeface="+mn-ea"/>
              <a:sym typeface="+mn-lt"/>
            </a:endParaRPr>
          </a:p>
        </p:txBody>
      </p:sp>
      <p:sp>
        <p:nvSpPr>
          <p:cNvPr id="17" name="Oval 21"/>
          <p:cNvSpPr>
            <a:spLocks noChangeArrowheads="1"/>
          </p:cNvSpPr>
          <p:nvPr/>
        </p:nvSpPr>
        <p:spPr bwMode="auto">
          <a:xfrm>
            <a:off x="7828859" y="2240504"/>
            <a:ext cx="499122" cy="506357"/>
          </a:xfrm>
          <a:prstGeom prst="ellipse">
            <a:avLst/>
          </a:prstGeom>
          <a:solidFill>
            <a:schemeClr val="accent1"/>
          </a:solidFill>
          <a:ln>
            <a:noFill/>
          </a:ln>
        </p:spPr>
        <p:txBody>
          <a:bodyPr vert="horz" wrap="square" lIns="91436" tIns="45718" rIns="91436" bIns="45718" numCol="1" anchor="t" anchorCtr="0" compatLnSpc="1"/>
          <a:lstStyle/>
          <a:p>
            <a:endParaRPr lang="zh-CN" altLang="en-US" sz="2399">
              <a:cs typeface="+mn-ea"/>
              <a:sym typeface="+mn-lt"/>
            </a:endParaRPr>
          </a:p>
        </p:txBody>
      </p:sp>
      <p:grpSp>
        <p:nvGrpSpPr>
          <p:cNvPr id="18" name="组合 17"/>
          <p:cNvGrpSpPr/>
          <p:nvPr/>
        </p:nvGrpSpPr>
        <p:grpSpPr>
          <a:xfrm>
            <a:off x="3720804" y="3646386"/>
            <a:ext cx="1978021" cy="694434"/>
            <a:chOff x="3718944" y="3404283"/>
            <a:chExt cx="1978033" cy="694433"/>
          </a:xfrm>
        </p:grpSpPr>
        <p:cxnSp>
          <p:nvCxnSpPr>
            <p:cNvPr id="19" name="直接连接符 18"/>
            <p:cNvCxnSpPr/>
            <p:nvPr/>
          </p:nvCxnSpPr>
          <p:spPr>
            <a:xfrm flipH="1" flipV="1">
              <a:off x="4942371" y="3426849"/>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18944" y="3404283"/>
              <a:ext cx="1224137"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6513652" y="2524779"/>
            <a:ext cx="1978732" cy="694434"/>
            <a:chOff x="3718942" y="3436586"/>
            <a:chExt cx="1978742" cy="694433"/>
          </a:xfrm>
        </p:grpSpPr>
        <p:cxnSp>
          <p:nvCxnSpPr>
            <p:cNvPr id="22" name="直接连接符 21"/>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3720806" y="4783470"/>
            <a:ext cx="1978732" cy="694434"/>
            <a:chOff x="3718942" y="3436586"/>
            <a:chExt cx="1978742" cy="694433"/>
          </a:xfrm>
        </p:grpSpPr>
        <p:cxnSp>
          <p:nvCxnSpPr>
            <p:cNvPr id="25" name="直接连接符 24"/>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flipV="1">
            <a:off x="6443288" y="5181651"/>
            <a:ext cx="1978732" cy="694434"/>
            <a:chOff x="3718942" y="3436586"/>
            <a:chExt cx="1978742" cy="694433"/>
          </a:xfrm>
        </p:grpSpPr>
        <p:cxnSp>
          <p:nvCxnSpPr>
            <p:cNvPr id="28" name="直接连接符 27"/>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797155" y="1484255"/>
            <a:ext cx="1978732" cy="694434"/>
            <a:chOff x="3718942" y="3436586"/>
            <a:chExt cx="1978742" cy="694433"/>
          </a:xfrm>
        </p:grpSpPr>
        <p:cxnSp>
          <p:nvCxnSpPr>
            <p:cNvPr id="31" name="直接连接符 30"/>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602249" y="3004604"/>
            <a:ext cx="2580746" cy="623308"/>
          </a:xfrm>
          <a:prstGeom prst="rect">
            <a:avLst/>
          </a:prstGeom>
          <a:noFill/>
        </p:spPr>
        <p:txBody>
          <a:bodyPr wrap="square" lIns="91436" tIns="45718" rIns="91436" bIns="4571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34" name="TextBox 33"/>
          <p:cNvSpPr txBox="1"/>
          <p:nvPr/>
        </p:nvSpPr>
        <p:spPr>
          <a:xfrm>
            <a:off x="8492382" y="4373124"/>
            <a:ext cx="2580746" cy="623308"/>
          </a:xfrm>
          <a:prstGeom prst="rect">
            <a:avLst/>
          </a:prstGeom>
          <a:noFill/>
        </p:spPr>
        <p:txBody>
          <a:bodyPr wrap="square" lIns="91436" tIns="45718" rIns="91436" bIns="4571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35" name="TextBox 34"/>
          <p:cNvSpPr txBox="1"/>
          <p:nvPr/>
        </p:nvSpPr>
        <p:spPr>
          <a:xfrm>
            <a:off x="1417397" y="5279888"/>
            <a:ext cx="2580746" cy="623308"/>
          </a:xfrm>
          <a:prstGeom prst="rect">
            <a:avLst/>
          </a:prstGeom>
          <a:noFill/>
        </p:spPr>
        <p:txBody>
          <a:bodyPr wrap="square" lIns="91436" tIns="45718" rIns="91436" bIns="4571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36" name="TextBox 35"/>
          <p:cNvSpPr txBox="1"/>
          <p:nvPr/>
        </p:nvSpPr>
        <p:spPr>
          <a:xfrm>
            <a:off x="1417397" y="3887181"/>
            <a:ext cx="2580746" cy="623308"/>
          </a:xfrm>
          <a:prstGeom prst="rect">
            <a:avLst/>
          </a:prstGeom>
          <a:noFill/>
        </p:spPr>
        <p:txBody>
          <a:bodyPr wrap="square" lIns="91436" tIns="45718" rIns="91436" bIns="4571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37" name="TextBox 36"/>
          <p:cNvSpPr txBox="1"/>
          <p:nvPr/>
        </p:nvSpPr>
        <p:spPr>
          <a:xfrm>
            <a:off x="1417397" y="1831473"/>
            <a:ext cx="2580746" cy="623308"/>
          </a:xfrm>
          <a:prstGeom prst="rect">
            <a:avLst/>
          </a:prstGeom>
          <a:noFill/>
        </p:spPr>
        <p:txBody>
          <a:bodyPr wrap="square" lIns="91436" tIns="45718" rIns="91436" bIns="45718" rtlCol="0">
            <a:spAutoFit/>
          </a:bodyPr>
          <a:lstStyle/>
          <a:p>
            <a:pPr>
              <a:lnSpc>
                <a:spcPct val="13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38" name="文本框 37">
            <a:extLst>
              <a:ext uri="{FF2B5EF4-FFF2-40B4-BE49-F238E27FC236}">
                <a16:creationId xmlns:a16="http://schemas.microsoft.com/office/drawing/2014/main" id="{43A341C6-0E53-451F-9AE5-F44C40096A27}"/>
              </a:ext>
            </a:extLst>
          </p:cNvPr>
          <p:cNvSpPr txBox="1"/>
          <p:nvPr/>
        </p:nvSpPr>
        <p:spPr>
          <a:xfrm>
            <a:off x="483838" y="319451"/>
            <a:ext cx="2053430"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b="1" dirty="0">
                <a:solidFill>
                  <a:schemeClr val="tx1">
                    <a:lumMod val="50000"/>
                    <a:lumOff val="50000"/>
                  </a:schemeClr>
                </a:solidFill>
                <a:cs typeface="+mn-ea"/>
                <a:sym typeface="+mn-lt"/>
              </a:rPr>
              <a:t>Add title text</a:t>
            </a:r>
            <a:endParaRPr lang="zh-CN" altLang="en-US" sz="1867"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25287606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1" presetClass="entr" presetSubtype="1" fill="hold" grpId="0" nodeType="withEffect">
                                  <p:stCondLst>
                                    <p:cond delay="4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500"/>
                                        <p:tgtEl>
                                          <p:spTgt spid="5"/>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500"/>
                                        <p:tgtEl>
                                          <p:spTgt spid="7"/>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5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500"/>
                                        <p:tgtEl>
                                          <p:spTgt spid="9"/>
                                        </p:tgtEl>
                                      </p:cBhvr>
                                    </p:animEffect>
                                  </p:childTnLst>
                                </p:cTn>
                              </p:par>
                            </p:childTnLst>
                          </p:cTn>
                        </p:par>
                        <p:par>
                          <p:cTn id="57" fill="hold">
                            <p:stCondLst>
                              <p:cond delay="2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500"/>
                                        <p:tgtEl>
                                          <p:spTgt spid="24"/>
                                        </p:tgtEl>
                                      </p:cBhvr>
                                    </p:animEffect>
                                  </p:childTnLst>
                                </p:cTn>
                              </p:par>
                              <p:par>
                                <p:cTn id="67" presetID="2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2"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30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fade">
                                      <p:cBhvr>
                                        <p:cTn id="76" dur="100"/>
                                        <p:tgtEl>
                                          <p:spTgt spid="33"/>
                                        </p:tgtEl>
                                      </p:cBhvr>
                                    </p:animEffect>
                                  </p:childTnLst>
                                </p:cTn>
                              </p:par>
                              <p:par>
                                <p:cTn id="77" presetID="10" presetClass="entr" presetSubtype="0" fill="hold" grpId="0" nodeType="withEffect">
                                  <p:stCondLst>
                                    <p:cond delay="0"/>
                                  </p:stCondLst>
                                  <p:iterate type="lt">
                                    <p:tmPct val="10000"/>
                                  </p:iterate>
                                  <p:childTnLst>
                                    <p:set>
                                      <p:cBhvr>
                                        <p:cTn id="78" dur="1" fill="hold">
                                          <p:stCondLst>
                                            <p:cond delay="0"/>
                                          </p:stCondLst>
                                        </p:cTn>
                                        <p:tgtEl>
                                          <p:spTgt spid="34"/>
                                        </p:tgtEl>
                                        <p:attrNameLst>
                                          <p:attrName>style.visibility</p:attrName>
                                        </p:attrNameLst>
                                      </p:cBhvr>
                                      <p:to>
                                        <p:strVal val="visible"/>
                                      </p:to>
                                    </p:set>
                                    <p:animEffect transition="in" filter="fade">
                                      <p:cBhvr>
                                        <p:cTn id="79" dur="100"/>
                                        <p:tgtEl>
                                          <p:spTgt spid="34"/>
                                        </p:tgtEl>
                                      </p:cBhvr>
                                    </p:animEffect>
                                  </p:childTnLst>
                                </p:cTn>
                              </p:par>
                              <p:par>
                                <p:cTn id="80" presetID="10" presetClass="entr" presetSubtype="0" fill="hold" grpId="0" nodeType="withEffect">
                                  <p:stCondLst>
                                    <p:cond delay="0"/>
                                  </p:stCondLst>
                                  <p:iterate type="lt">
                                    <p:tmPct val="10000"/>
                                  </p:iterate>
                                  <p:childTnLst>
                                    <p:set>
                                      <p:cBhvr>
                                        <p:cTn id="81" dur="1" fill="hold">
                                          <p:stCondLst>
                                            <p:cond delay="0"/>
                                          </p:stCondLst>
                                        </p:cTn>
                                        <p:tgtEl>
                                          <p:spTgt spid="35"/>
                                        </p:tgtEl>
                                        <p:attrNameLst>
                                          <p:attrName>style.visibility</p:attrName>
                                        </p:attrNameLst>
                                      </p:cBhvr>
                                      <p:to>
                                        <p:strVal val="visible"/>
                                      </p:to>
                                    </p:set>
                                    <p:animEffect transition="in" filter="fade">
                                      <p:cBhvr>
                                        <p:cTn id="82" dur="100"/>
                                        <p:tgtEl>
                                          <p:spTgt spid="35"/>
                                        </p:tgtEl>
                                      </p:cBhvr>
                                    </p:animEffect>
                                  </p:childTnLst>
                                </p:cTn>
                              </p:par>
                              <p:par>
                                <p:cTn id="83" presetID="10" presetClass="entr" presetSubtype="0" fill="hold" grpId="0" nodeType="withEffect">
                                  <p:stCondLst>
                                    <p:cond delay="0"/>
                                  </p:stCondLst>
                                  <p:iterate type="lt">
                                    <p:tmPct val="10000"/>
                                  </p:iterate>
                                  <p:childTnLst>
                                    <p:set>
                                      <p:cBhvr>
                                        <p:cTn id="84" dur="1" fill="hold">
                                          <p:stCondLst>
                                            <p:cond delay="0"/>
                                          </p:stCondLst>
                                        </p:cTn>
                                        <p:tgtEl>
                                          <p:spTgt spid="36"/>
                                        </p:tgtEl>
                                        <p:attrNameLst>
                                          <p:attrName>style.visibility</p:attrName>
                                        </p:attrNameLst>
                                      </p:cBhvr>
                                      <p:to>
                                        <p:strVal val="visible"/>
                                      </p:to>
                                    </p:set>
                                    <p:animEffect transition="in" filter="fade">
                                      <p:cBhvr>
                                        <p:cTn id="85" dur="100"/>
                                        <p:tgtEl>
                                          <p:spTgt spid="36"/>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37"/>
                                        </p:tgtEl>
                                        <p:attrNameLst>
                                          <p:attrName>style.visibility</p:attrName>
                                        </p:attrNameLst>
                                      </p:cBhvr>
                                      <p:to>
                                        <p:strVal val="visible"/>
                                      </p:to>
                                    </p:set>
                                    <p:animEffect transition="in" filter="fade">
                                      <p:cBhvr>
                                        <p:cTn id="88"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直接连接符 16"/>
          <p:cNvSpPr>
            <a:spLocks noChangeShapeType="1"/>
          </p:cNvSpPr>
          <p:nvPr/>
        </p:nvSpPr>
        <p:spPr bwMode="auto">
          <a:xfrm flipH="1">
            <a:off x="8003588" y="4500563"/>
            <a:ext cx="612586"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lIns="91412" tIns="45706" rIns="91412" bIns="45706"/>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nvGrpSpPr>
          <p:cNvPr id="2" name="组合 19"/>
          <p:cNvGrpSpPr/>
          <p:nvPr/>
        </p:nvGrpSpPr>
        <p:grpSpPr bwMode="auto">
          <a:xfrm flipH="1" flipV="1">
            <a:off x="6437208" y="5705477"/>
            <a:ext cx="1028383" cy="193675"/>
            <a:chOff x="0" y="0"/>
            <a:chExt cx="1505426" cy="262890"/>
          </a:xfrm>
        </p:grpSpPr>
        <p:sp>
          <p:nvSpPr>
            <p:cNvPr id="58427" name="直接连接符 20"/>
            <p:cNvSpPr>
              <a:spLocks noChangeShapeType="1"/>
            </p:cNvSpPr>
            <p:nvPr/>
          </p:nvSpPr>
          <p:spPr bwMode="auto">
            <a:xfrm flipH="1" flipV="1">
              <a:off x="1154906" y="0"/>
              <a:ext cx="350520" cy="262890"/>
            </a:xfrm>
            <a:prstGeom prst="line">
              <a:avLst/>
            </a:prstGeom>
            <a:noFill/>
            <a:ln w="12700">
              <a:solidFill>
                <a:schemeClr val="accent4"/>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28" name="直接连接符 21"/>
            <p:cNvSpPr>
              <a:spLocks noChangeShapeType="1"/>
            </p:cNvSpPr>
            <p:nvPr/>
          </p:nvSpPr>
          <p:spPr bwMode="auto">
            <a:xfrm flipH="1">
              <a:off x="0" y="2381"/>
              <a:ext cx="1157287" cy="1"/>
            </a:xfrm>
            <a:prstGeom prst="line">
              <a:avLst/>
            </a:prstGeom>
            <a:noFill/>
            <a:ln w="12700">
              <a:solidFill>
                <a:schemeClr val="accent4"/>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sp>
        <p:nvSpPr>
          <p:cNvPr id="34824" name="直接连接符 17"/>
          <p:cNvSpPr>
            <a:spLocks noChangeShapeType="1"/>
          </p:cNvSpPr>
          <p:nvPr/>
        </p:nvSpPr>
        <p:spPr bwMode="auto">
          <a:xfrm flipH="1" flipV="1">
            <a:off x="3569481" y="4500564"/>
            <a:ext cx="625282" cy="1588"/>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lIns="91412" tIns="45706" rIns="91412" bIns="45706"/>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34825" name="直接连接符 14"/>
          <p:cNvSpPr>
            <a:spLocks noChangeShapeType="1"/>
          </p:cNvSpPr>
          <p:nvPr/>
        </p:nvSpPr>
        <p:spPr bwMode="auto">
          <a:xfrm flipH="1">
            <a:off x="3569481" y="3146425"/>
            <a:ext cx="610999" cy="0"/>
          </a:xfrm>
          <a:prstGeom prst="line">
            <a:avLst/>
          </a:prstGeom>
          <a:noFill/>
          <a:ln w="12700">
            <a:solidFill>
              <a:schemeClr val="accent2"/>
            </a:solidFill>
            <a:bevel/>
          </a:ln>
          <a:extLst>
            <a:ext uri="{909E8E84-426E-40DD-AFC4-6F175D3DCCD1}">
              <a14:hiddenFill xmlns:a14="http://schemas.microsoft.com/office/drawing/2010/main">
                <a:noFill/>
              </a14:hiddenFill>
            </a:ext>
          </a:extLst>
        </p:spPr>
        <p:txBody>
          <a:bodyPr lIns="91412" tIns="45706" rIns="91412" bIns="45706"/>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nvGrpSpPr>
          <p:cNvPr id="3" name="组合 13"/>
          <p:cNvGrpSpPr/>
          <p:nvPr/>
        </p:nvGrpSpPr>
        <p:grpSpPr bwMode="auto">
          <a:xfrm>
            <a:off x="4550254" y="1611314"/>
            <a:ext cx="1215650" cy="261936"/>
            <a:chOff x="0" y="0"/>
            <a:chExt cx="1505426" cy="262890"/>
          </a:xfrm>
        </p:grpSpPr>
        <p:sp>
          <p:nvSpPr>
            <p:cNvPr id="58425" name="直接连接符 9"/>
            <p:cNvSpPr>
              <a:spLocks noChangeShapeType="1"/>
            </p:cNvSpPr>
            <p:nvPr/>
          </p:nvSpPr>
          <p:spPr bwMode="auto">
            <a:xfrm flipH="1" flipV="1">
              <a:off x="1154906" y="0"/>
              <a:ext cx="350520" cy="262890"/>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26" name="直接连接符 12"/>
            <p:cNvSpPr>
              <a:spLocks noChangeShapeType="1"/>
            </p:cNvSpPr>
            <p:nvPr/>
          </p:nvSpPr>
          <p:spPr bwMode="auto">
            <a:xfrm flipH="1">
              <a:off x="0" y="2381"/>
              <a:ext cx="1157287" cy="1"/>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grpSp>
        <p:nvGrpSpPr>
          <p:cNvPr id="4" name="组合 11"/>
          <p:cNvGrpSpPr/>
          <p:nvPr/>
        </p:nvGrpSpPr>
        <p:grpSpPr bwMode="auto">
          <a:xfrm>
            <a:off x="6816503" y="2619375"/>
            <a:ext cx="1202954" cy="1050924"/>
            <a:chOff x="0" y="0"/>
            <a:chExt cx="1203960" cy="1051560"/>
          </a:xfrm>
        </p:grpSpPr>
        <p:sp>
          <p:nvSpPr>
            <p:cNvPr id="58423" name="六边形 1"/>
            <p:cNvSpPr>
              <a:spLocks noChangeArrowheads="1"/>
            </p:cNvSpPr>
            <p:nvPr/>
          </p:nvSpPr>
          <p:spPr bwMode="auto">
            <a:xfrm>
              <a:off x="0" y="0"/>
              <a:ext cx="1203960" cy="1051560"/>
            </a:xfrm>
            <a:prstGeom prst="hexagon">
              <a:avLst>
                <a:gd name="adj" fmla="val 24998"/>
                <a:gd name="vf" fmla="val 115470"/>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24" name="文本框 43"/>
            <p:cNvSpPr>
              <a:spLocks noChangeArrowheads="1"/>
            </p:cNvSpPr>
            <p:nvPr/>
          </p:nvSpPr>
          <p:spPr bwMode="auto">
            <a:xfrm>
              <a:off x="181502" y="171837"/>
              <a:ext cx="820725" cy="5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02</a:t>
              </a:r>
              <a:endParaRPr lang="zh-CN" altLang="en-US" sz="3199" baseline="-3000" dirty="0">
                <a:solidFill>
                  <a:schemeClr val="bg1"/>
                </a:solidFill>
                <a:latin typeface="+mn-lt"/>
                <a:ea typeface="+mn-ea"/>
                <a:cs typeface="+mn-ea"/>
                <a:sym typeface="+mn-lt"/>
              </a:endParaRPr>
            </a:p>
          </p:txBody>
        </p:sp>
      </p:grpSp>
      <p:grpSp>
        <p:nvGrpSpPr>
          <p:cNvPr id="5" name="组合 10"/>
          <p:cNvGrpSpPr/>
          <p:nvPr/>
        </p:nvGrpSpPr>
        <p:grpSpPr bwMode="auto">
          <a:xfrm>
            <a:off x="5499285" y="1860551"/>
            <a:ext cx="1204542" cy="1050925"/>
            <a:chOff x="0" y="0"/>
            <a:chExt cx="1203960" cy="1051560"/>
          </a:xfrm>
        </p:grpSpPr>
        <p:sp>
          <p:nvSpPr>
            <p:cNvPr id="58421" name="六边形 7"/>
            <p:cNvSpPr>
              <a:spLocks noChangeArrowheads="1"/>
            </p:cNvSpPr>
            <p:nvPr/>
          </p:nvSpPr>
          <p:spPr bwMode="auto">
            <a:xfrm>
              <a:off x="0" y="0"/>
              <a:ext cx="1203960" cy="1051560"/>
            </a:xfrm>
            <a:prstGeom prst="hexagon">
              <a:avLst>
                <a:gd name="adj" fmla="val 24998"/>
                <a:gd name="vf" fmla="val 115470"/>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22" name="文本框 44"/>
            <p:cNvSpPr>
              <a:spLocks noChangeArrowheads="1"/>
            </p:cNvSpPr>
            <p:nvPr/>
          </p:nvSpPr>
          <p:spPr bwMode="auto">
            <a:xfrm>
              <a:off x="160817" y="110282"/>
              <a:ext cx="882327" cy="62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01</a:t>
              </a:r>
              <a:endParaRPr lang="zh-CN" altLang="en-US" sz="3199" baseline="-3000" dirty="0">
                <a:solidFill>
                  <a:schemeClr val="bg1"/>
                </a:solidFill>
                <a:latin typeface="+mn-lt"/>
                <a:ea typeface="+mn-ea"/>
                <a:cs typeface="+mn-ea"/>
                <a:sym typeface="+mn-lt"/>
              </a:endParaRPr>
            </a:p>
          </p:txBody>
        </p:sp>
      </p:grpSp>
      <p:grpSp>
        <p:nvGrpSpPr>
          <p:cNvPr id="6" name="组合 18"/>
          <p:cNvGrpSpPr/>
          <p:nvPr/>
        </p:nvGrpSpPr>
        <p:grpSpPr bwMode="auto">
          <a:xfrm>
            <a:off x="6800633" y="3975101"/>
            <a:ext cx="1202954" cy="1050925"/>
            <a:chOff x="0" y="0"/>
            <a:chExt cx="1203960" cy="1051560"/>
          </a:xfrm>
        </p:grpSpPr>
        <p:sp>
          <p:nvSpPr>
            <p:cNvPr id="58419" name="六边形 5"/>
            <p:cNvSpPr>
              <a:spLocks noChangeArrowheads="1"/>
            </p:cNvSpPr>
            <p:nvPr/>
          </p:nvSpPr>
          <p:spPr bwMode="auto">
            <a:xfrm>
              <a:off x="0" y="0"/>
              <a:ext cx="1203960" cy="1051560"/>
            </a:xfrm>
            <a:prstGeom prst="hexagon">
              <a:avLst>
                <a:gd name="adj" fmla="val 24998"/>
                <a:gd name="vf" fmla="val 115470"/>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20" name="文本框 45"/>
            <p:cNvSpPr>
              <a:spLocks noChangeArrowheads="1"/>
            </p:cNvSpPr>
            <p:nvPr/>
          </p:nvSpPr>
          <p:spPr bwMode="auto">
            <a:xfrm>
              <a:off x="138875" y="110282"/>
              <a:ext cx="926211" cy="62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03</a:t>
              </a:r>
              <a:endParaRPr lang="zh-CN" altLang="en-US" sz="3199" baseline="-3000" dirty="0">
                <a:solidFill>
                  <a:schemeClr val="bg1"/>
                </a:solidFill>
                <a:latin typeface="+mn-lt"/>
                <a:ea typeface="+mn-ea"/>
                <a:cs typeface="+mn-ea"/>
                <a:sym typeface="+mn-lt"/>
              </a:endParaRPr>
            </a:p>
          </p:txBody>
        </p:sp>
      </p:grpSp>
      <p:grpSp>
        <p:nvGrpSpPr>
          <p:cNvPr id="7" name="组合 41"/>
          <p:cNvGrpSpPr/>
          <p:nvPr/>
        </p:nvGrpSpPr>
        <p:grpSpPr bwMode="auto">
          <a:xfrm>
            <a:off x="4194763" y="3976689"/>
            <a:ext cx="1202954" cy="1050925"/>
            <a:chOff x="0" y="0"/>
            <a:chExt cx="1203960" cy="1051560"/>
          </a:xfrm>
        </p:grpSpPr>
        <p:sp>
          <p:nvSpPr>
            <p:cNvPr id="58417" name="六边形 4"/>
            <p:cNvSpPr>
              <a:spLocks noChangeArrowheads="1"/>
            </p:cNvSpPr>
            <p:nvPr/>
          </p:nvSpPr>
          <p:spPr bwMode="auto">
            <a:xfrm>
              <a:off x="0" y="0"/>
              <a:ext cx="1203960" cy="1051560"/>
            </a:xfrm>
            <a:prstGeom prst="hexagon">
              <a:avLst>
                <a:gd name="adj" fmla="val 24998"/>
                <a:gd name="vf" fmla="val 115470"/>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18" name="文本框 46"/>
            <p:cNvSpPr>
              <a:spLocks noChangeArrowheads="1"/>
            </p:cNvSpPr>
            <p:nvPr/>
          </p:nvSpPr>
          <p:spPr bwMode="auto">
            <a:xfrm>
              <a:off x="191617" y="110282"/>
              <a:ext cx="820725" cy="62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05</a:t>
              </a:r>
              <a:endParaRPr lang="zh-CN" altLang="en-US" sz="3199" baseline="-3000" dirty="0">
                <a:solidFill>
                  <a:schemeClr val="bg1"/>
                </a:solidFill>
                <a:latin typeface="+mn-lt"/>
                <a:ea typeface="+mn-ea"/>
                <a:cs typeface="+mn-ea"/>
                <a:sym typeface="+mn-lt"/>
              </a:endParaRPr>
            </a:p>
          </p:txBody>
        </p:sp>
      </p:grpSp>
      <p:grpSp>
        <p:nvGrpSpPr>
          <p:cNvPr id="8" name="组合 22"/>
          <p:cNvGrpSpPr/>
          <p:nvPr/>
        </p:nvGrpSpPr>
        <p:grpSpPr bwMode="auto">
          <a:xfrm>
            <a:off x="4180479" y="2619375"/>
            <a:ext cx="1204540" cy="1050924"/>
            <a:chOff x="0" y="0"/>
            <a:chExt cx="1203960" cy="1051560"/>
          </a:xfrm>
        </p:grpSpPr>
        <p:sp>
          <p:nvSpPr>
            <p:cNvPr id="58415" name="六边形 3"/>
            <p:cNvSpPr>
              <a:spLocks noChangeArrowheads="1"/>
            </p:cNvSpPr>
            <p:nvPr/>
          </p:nvSpPr>
          <p:spPr bwMode="auto">
            <a:xfrm>
              <a:off x="0" y="0"/>
              <a:ext cx="1203960" cy="1051560"/>
            </a:xfrm>
            <a:prstGeom prst="hexagon">
              <a:avLst>
                <a:gd name="adj" fmla="val 24998"/>
                <a:gd name="vf" fmla="val 115470"/>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16" name="文本框 47"/>
            <p:cNvSpPr>
              <a:spLocks noChangeArrowheads="1"/>
            </p:cNvSpPr>
            <p:nvPr/>
          </p:nvSpPr>
          <p:spPr bwMode="auto">
            <a:xfrm>
              <a:off x="181503" y="171837"/>
              <a:ext cx="820724" cy="5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06</a:t>
              </a:r>
              <a:endParaRPr lang="zh-CN" altLang="en-US" sz="3199" baseline="-3000" dirty="0">
                <a:solidFill>
                  <a:schemeClr val="bg1"/>
                </a:solidFill>
                <a:latin typeface="+mn-lt"/>
                <a:ea typeface="+mn-ea"/>
                <a:cs typeface="+mn-ea"/>
                <a:sym typeface="+mn-lt"/>
              </a:endParaRPr>
            </a:p>
          </p:txBody>
        </p:sp>
      </p:grpSp>
      <p:grpSp>
        <p:nvGrpSpPr>
          <p:cNvPr id="9" name="组合 66"/>
          <p:cNvGrpSpPr/>
          <p:nvPr/>
        </p:nvGrpSpPr>
        <p:grpSpPr bwMode="auto">
          <a:xfrm>
            <a:off x="5499285" y="4679952"/>
            <a:ext cx="1204542" cy="1052512"/>
            <a:chOff x="0" y="0"/>
            <a:chExt cx="1203960" cy="1051560"/>
          </a:xfrm>
        </p:grpSpPr>
        <p:sp>
          <p:nvSpPr>
            <p:cNvPr id="58413" name="六边形 8"/>
            <p:cNvSpPr>
              <a:spLocks noChangeArrowheads="1"/>
            </p:cNvSpPr>
            <p:nvPr/>
          </p:nvSpPr>
          <p:spPr bwMode="auto">
            <a:xfrm>
              <a:off x="0" y="0"/>
              <a:ext cx="1203960" cy="1051560"/>
            </a:xfrm>
            <a:prstGeom prst="hexagon">
              <a:avLst>
                <a:gd name="adj" fmla="val 24998"/>
                <a:gd name="vf" fmla="val 115470"/>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66" dirty="0">
                <a:solidFill>
                  <a:schemeClr val="bg1"/>
                </a:solidFill>
                <a:latin typeface="+mn-lt"/>
                <a:ea typeface="+mn-ea"/>
                <a:cs typeface="+mn-ea"/>
                <a:sym typeface="+mn-lt"/>
              </a:endParaRPr>
            </a:p>
          </p:txBody>
        </p:sp>
        <p:sp>
          <p:nvSpPr>
            <p:cNvPr id="58414" name="文本框 48"/>
            <p:cNvSpPr>
              <a:spLocks noChangeArrowheads="1"/>
            </p:cNvSpPr>
            <p:nvPr/>
          </p:nvSpPr>
          <p:spPr bwMode="auto">
            <a:xfrm>
              <a:off x="167429" y="171837"/>
              <a:ext cx="820723" cy="58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en-US" altLang="zh-CN" sz="3199" dirty="0">
                  <a:solidFill>
                    <a:schemeClr val="bg1"/>
                  </a:solidFill>
                  <a:latin typeface="+mn-lt"/>
                  <a:ea typeface="+mn-ea"/>
                  <a:cs typeface="+mn-ea"/>
                  <a:sym typeface="+mn-lt"/>
                </a:rPr>
                <a:t>04</a:t>
              </a:r>
              <a:endParaRPr lang="zh-CN" altLang="en-US" sz="3199" baseline="-3000" dirty="0">
                <a:solidFill>
                  <a:schemeClr val="bg1"/>
                </a:solidFill>
                <a:latin typeface="+mn-lt"/>
                <a:ea typeface="+mn-ea"/>
                <a:cs typeface="+mn-ea"/>
                <a:sym typeface="+mn-lt"/>
              </a:endParaRPr>
            </a:p>
          </p:txBody>
        </p:sp>
      </p:grpSp>
      <p:grpSp>
        <p:nvGrpSpPr>
          <p:cNvPr id="10" name="组合 2"/>
          <p:cNvGrpSpPr/>
          <p:nvPr/>
        </p:nvGrpSpPr>
        <p:grpSpPr bwMode="auto">
          <a:xfrm>
            <a:off x="5158078" y="3006725"/>
            <a:ext cx="1886955" cy="1592263"/>
            <a:chOff x="0" y="0"/>
            <a:chExt cx="1887055" cy="1592580"/>
          </a:xfrm>
        </p:grpSpPr>
        <p:sp>
          <p:nvSpPr>
            <p:cNvPr id="58405" name="六边形 6"/>
            <p:cNvSpPr>
              <a:spLocks noChangeArrowheads="1"/>
            </p:cNvSpPr>
            <p:nvPr/>
          </p:nvSpPr>
          <p:spPr bwMode="auto">
            <a:xfrm>
              <a:off x="0" y="0"/>
              <a:ext cx="1887055" cy="1592580"/>
            </a:xfrm>
            <a:prstGeom prst="hexagon">
              <a:avLst>
                <a:gd name="adj" fmla="val 24998"/>
                <a:gd name="vf" fmla="val 115470"/>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399" dirty="0">
                <a:solidFill>
                  <a:srgbClr val="FFFFFF"/>
                </a:solidFill>
                <a:latin typeface="+mn-lt"/>
                <a:ea typeface="+mn-ea"/>
                <a:cs typeface="+mn-ea"/>
                <a:sym typeface="+mn-lt"/>
              </a:endParaRPr>
            </a:p>
          </p:txBody>
        </p:sp>
        <p:grpSp>
          <p:nvGrpSpPr>
            <p:cNvPr id="11" name="组合 49"/>
            <p:cNvGrpSpPr/>
            <p:nvPr/>
          </p:nvGrpSpPr>
          <p:grpSpPr bwMode="auto">
            <a:xfrm>
              <a:off x="445971" y="443715"/>
              <a:ext cx="966085" cy="648000"/>
              <a:chOff x="0" y="0"/>
              <a:chExt cx="935038" cy="568325"/>
            </a:xfrm>
          </p:grpSpPr>
          <p:sp>
            <p:nvSpPr>
              <p:cNvPr id="58407" name="Freeform 8"/>
              <p:cNvSpPr>
                <a:spLocks noChangeArrowheads="1"/>
              </p:cNvSpPr>
              <p:nvPr/>
            </p:nvSpPr>
            <p:spPr bwMode="auto">
              <a:xfrm>
                <a:off x="87313" y="485775"/>
                <a:ext cx="112713" cy="82550"/>
              </a:xfrm>
              <a:custGeom>
                <a:avLst/>
                <a:gdLst>
                  <a:gd name="T0" fmla="*/ 423474012 w 30"/>
                  <a:gd name="T1" fmla="*/ 267510780 h 22"/>
                  <a:gd name="T2" fmla="*/ 423474012 w 30"/>
                  <a:gd name="T3" fmla="*/ 0 h 22"/>
                  <a:gd name="T4" fmla="*/ 14115425 w 30"/>
                  <a:gd name="T5" fmla="*/ 309750114 h 22"/>
                  <a:gd name="T6" fmla="*/ 381127738 w 30"/>
                  <a:gd name="T7" fmla="*/ 309750114 h 22"/>
                  <a:gd name="T8" fmla="*/ 423474012 w 30"/>
                  <a:gd name="T9" fmla="*/ 26751078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08" name="Freeform 9"/>
              <p:cNvSpPr>
                <a:spLocks noChangeArrowheads="1"/>
              </p:cNvSpPr>
              <p:nvPr/>
            </p:nvSpPr>
            <p:spPr bwMode="auto">
              <a:xfrm>
                <a:off x="235744" y="368300"/>
                <a:ext cx="120650" cy="200025"/>
              </a:xfrm>
              <a:custGeom>
                <a:avLst/>
                <a:gdLst>
                  <a:gd name="T0" fmla="*/ 412242198 w 32"/>
                  <a:gd name="T1" fmla="*/ 754905672 h 53"/>
                  <a:gd name="T2" fmla="*/ 454888203 w 32"/>
                  <a:gd name="T3" fmla="*/ 712175803 h 53"/>
                  <a:gd name="T4" fmla="*/ 454888203 w 32"/>
                  <a:gd name="T5" fmla="*/ 0 h 53"/>
                  <a:gd name="T6" fmla="*/ 0 w 32"/>
                  <a:gd name="T7" fmla="*/ 327599435 h 53"/>
                  <a:gd name="T8" fmla="*/ 0 w 32"/>
                  <a:gd name="T9" fmla="*/ 341842725 h 53"/>
                  <a:gd name="T10" fmla="*/ 0 w 32"/>
                  <a:gd name="T11" fmla="*/ 712175803 h 53"/>
                  <a:gd name="T12" fmla="*/ 28431927 w 32"/>
                  <a:gd name="T13" fmla="*/ 754905672 h 53"/>
                  <a:gd name="T14" fmla="*/ 412242198 w 32"/>
                  <a:gd name="T15" fmla="*/ 754905672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09" name="Freeform 10"/>
              <p:cNvSpPr>
                <a:spLocks noChangeArrowheads="1"/>
              </p:cNvSpPr>
              <p:nvPr/>
            </p:nvSpPr>
            <p:spPr bwMode="auto">
              <a:xfrm>
                <a:off x="392112" y="274637"/>
                <a:ext cx="120650" cy="293688"/>
              </a:xfrm>
              <a:custGeom>
                <a:avLst/>
                <a:gdLst>
                  <a:gd name="T0" fmla="*/ 412242198 w 32"/>
                  <a:gd name="T1" fmla="*/ 1105803094 h 78"/>
                  <a:gd name="T2" fmla="*/ 454888203 w 32"/>
                  <a:gd name="T3" fmla="*/ 1063271047 h 78"/>
                  <a:gd name="T4" fmla="*/ 454888203 w 32"/>
                  <a:gd name="T5" fmla="*/ 127592375 h 78"/>
                  <a:gd name="T6" fmla="*/ 326950189 w 32"/>
                  <a:gd name="T7" fmla="*/ 0 h 78"/>
                  <a:gd name="T8" fmla="*/ 142152092 w 32"/>
                  <a:gd name="T9" fmla="*/ 141768469 h 78"/>
                  <a:gd name="T10" fmla="*/ 0 w 32"/>
                  <a:gd name="T11" fmla="*/ 241008656 h 78"/>
                  <a:gd name="T12" fmla="*/ 0 w 32"/>
                  <a:gd name="T13" fmla="*/ 1063271047 h 78"/>
                  <a:gd name="T14" fmla="*/ 42646005 w 32"/>
                  <a:gd name="T15" fmla="*/ 1105803094 h 78"/>
                  <a:gd name="T16" fmla="*/ 412242198 w 32"/>
                  <a:gd name="T17" fmla="*/ 1105803094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10" name="Freeform 11"/>
              <p:cNvSpPr>
                <a:spLocks noChangeArrowheads="1"/>
              </p:cNvSpPr>
              <p:nvPr/>
            </p:nvSpPr>
            <p:spPr bwMode="auto">
              <a:xfrm>
                <a:off x="548481" y="315912"/>
                <a:ext cx="120650" cy="252413"/>
              </a:xfrm>
              <a:custGeom>
                <a:avLst/>
                <a:gdLst>
                  <a:gd name="T0" fmla="*/ 426456277 w 32"/>
                  <a:gd name="T1" fmla="*/ 950930188 h 67"/>
                  <a:gd name="T2" fmla="*/ 454888203 w 32"/>
                  <a:gd name="T3" fmla="*/ 908351505 h 67"/>
                  <a:gd name="T4" fmla="*/ 454888203 w 32"/>
                  <a:gd name="T5" fmla="*/ 0 h 67"/>
                  <a:gd name="T6" fmla="*/ 284304184 w 32"/>
                  <a:gd name="T7" fmla="*/ 141931453 h 67"/>
                  <a:gd name="T8" fmla="*/ 227444102 w 32"/>
                  <a:gd name="T9" fmla="*/ 184510136 h 67"/>
                  <a:gd name="T10" fmla="*/ 71077931 w 32"/>
                  <a:gd name="T11" fmla="*/ 170314730 h 67"/>
                  <a:gd name="T12" fmla="*/ 56860083 w 32"/>
                  <a:gd name="T13" fmla="*/ 156123092 h 67"/>
                  <a:gd name="T14" fmla="*/ 0 w 32"/>
                  <a:gd name="T15" fmla="*/ 99352771 h 67"/>
                  <a:gd name="T16" fmla="*/ 0 w 32"/>
                  <a:gd name="T17" fmla="*/ 908351505 h 67"/>
                  <a:gd name="T18" fmla="*/ 42646005 w 32"/>
                  <a:gd name="T19" fmla="*/ 950930188 h 67"/>
                  <a:gd name="T20" fmla="*/ 426456277 w 32"/>
                  <a:gd name="T21" fmla="*/ 95093018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11" name="Freeform 12"/>
              <p:cNvSpPr>
                <a:spLocks noChangeArrowheads="1"/>
              </p:cNvSpPr>
              <p:nvPr/>
            </p:nvSpPr>
            <p:spPr bwMode="auto">
              <a:xfrm>
                <a:off x="704850" y="195262"/>
                <a:ext cx="120650" cy="373063"/>
              </a:xfrm>
              <a:custGeom>
                <a:avLst/>
                <a:gdLst>
                  <a:gd name="T0" fmla="*/ 412242198 w 32"/>
                  <a:gd name="T1" fmla="*/ 1405818202 h 99"/>
                  <a:gd name="T2" fmla="*/ 454888203 w 32"/>
                  <a:gd name="T3" fmla="*/ 1363217422 h 99"/>
                  <a:gd name="T4" fmla="*/ 454888203 w 32"/>
                  <a:gd name="T5" fmla="*/ 0 h 99"/>
                  <a:gd name="T6" fmla="*/ 184798097 w 32"/>
                  <a:gd name="T7" fmla="*/ 213003900 h 99"/>
                  <a:gd name="T8" fmla="*/ 0 w 32"/>
                  <a:gd name="T9" fmla="*/ 355005243 h 99"/>
                  <a:gd name="T10" fmla="*/ 0 w 32"/>
                  <a:gd name="T11" fmla="*/ 1363217422 h 99"/>
                  <a:gd name="T12" fmla="*/ 42646005 w 32"/>
                  <a:gd name="T13" fmla="*/ 1405818202 h 99"/>
                  <a:gd name="T14" fmla="*/ 412242198 w 32"/>
                  <a:gd name="T15" fmla="*/ 1405818202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12" name="Freeform 13"/>
              <p:cNvSpPr>
                <a:spLocks noChangeArrowheads="1"/>
              </p:cNvSpPr>
              <p:nvPr/>
            </p:nvSpPr>
            <p:spPr bwMode="auto">
              <a:xfrm>
                <a:off x="0" y="0"/>
                <a:ext cx="935038" cy="541338"/>
              </a:xfrm>
              <a:custGeom>
                <a:avLst/>
                <a:gdLst>
                  <a:gd name="T0" fmla="*/ 2147483647 w 248"/>
                  <a:gd name="T1" fmla="*/ 113056938 h 144"/>
                  <a:gd name="T2" fmla="*/ 2147483647 w 248"/>
                  <a:gd name="T3" fmla="*/ 28266114 h 144"/>
                  <a:gd name="T4" fmla="*/ 2147483647 w 248"/>
                  <a:gd name="T5" fmla="*/ 0 h 144"/>
                  <a:gd name="T6" fmla="*/ 2147483647 w 248"/>
                  <a:gd name="T7" fmla="*/ 0 h 144"/>
                  <a:gd name="T8" fmla="*/ 2147483647 w 248"/>
                  <a:gd name="T9" fmla="*/ 0 h 144"/>
                  <a:gd name="T10" fmla="*/ 2147483647 w 248"/>
                  <a:gd name="T11" fmla="*/ 14131177 h 144"/>
                  <a:gd name="T12" fmla="*/ 2147483647 w 248"/>
                  <a:gd name="T13" fmla="*/ 14131177 h 144"/>
                  <a:gd name="T14" fmla="*/ 2147483647 w 248"/>
                  <a:gd name="T15" fmla="*/ 113056938 h 144"/>
                  <a:gd name="T16" fmla="*/ 2147483647 w 248"/>
                  <a:gd name="T17" fmla="*/ 226117634 h 144"/>
                  <a:gd name="T18" fmla="*/ 2147483647 w 248"/>
                  <a:gd name="T19" fmla="*/ 240248812 h 144"/>
                  <a:gd name="T20" fmla="*/ 2147483647 w 248"/>
                  <a:gd name="T21" fmla="*/ 240248812 h 144"/>
                  <a:gd name="T22" fmla="*/ 2147483647 w 248"/>
                  <a:gd name="T23" fmla="*/ 240248812 h 144"/>
                  <a:gd name="T24" fmla="*/ 2147483647 w 248"/>
                  <a:gd name="T25" fmla="*/ 339174572 h 144"/>
                  <a:gd name="T26" fmla="*/ 2147483647 w 248"/>
                  <a:gd name="T27" fmla="*/ 551157270 h 144"/>
                  <a:gd name="T28" fmla="*/ 2147483647 w 248"/>
                  <a:gd name="T29" fmla="*/ 664217967 h 144"/>
                  <a:gd name="T30" fmla="*/ 2147483647 w 248"/>
                  <a:gd name="T31" fmla="*/ 805541018 h 144"/>
                  <a:gd name="T32" fmla="*/ 2147483647 w 248"/>
                  <a:gd name="T33" fmla="*/ 890331842 h 144"/>
                  <a:gd name="T34" fmla="*/ 2132290064 w 248"/>
                  <a:gd name="T35" fmla="*/ 777274904 h 144"/>
                  <a:gd name="T36" fmla="*/ 2075429950 w 248"/>
                  <a:gd name="T37" fmla="*/ 734877613 h 144"/>
                  <a:gd name="T38" fmla="*/ 1933277782 w 248"/>
                  <a:gd name="T39" fmla="*/ 593554561 h 144"/>
                  <a:gd name="T40" fmla="*/ 1904845840 w 248"/>
                  <a:gd name="T41" fmla="*/ 565292207 h 144"/>
                  <a:gd name="T42" fmla="*/ 1748479587 w 248"/>
                  <a:gd name="T43" fmla="*/ 551157270 h 144"/>
                  <a:gd name="T44" fmla="*/ 1620541504 w 248"/>
                  <a:gd name="T45" fmla="*/ 650083030 h 144"/>
                  <a:gd name="T46" fmla="*/ 1478389336 w 248"/>
                  <a:gd name="T47" fmla="*/ 763143727 h 144"/>
                  <a:gd name="T48" fmla="*/ 1378883195 w 248"/>
                  <a:gd name="T49" fmla="*/ 819672196 h 144"/>
                  <a:gd name="T50" fmla="*/ 1336237168 w 248"/>
                  <a:gd name="T51" fmla="*/ 862069487 h 144"/>
                  <a:gd name="T52" fmla="*/ 881348721 w 248"/>
                  <a:gd name="T53" fmla="*/ 1201244059 h 144"/>
                  <a:gd name="T54" fmla="*/ 867130865 w 248"/>
                  <a:gd name="T55" fmla="*/ 1215375237 h 144"/>
                  <a:gd name="T56" fmla="*/ 724978697 w 248"/>
                  <a:gd name="T57" fmla="*/ 1314300997 h 144"/>
                  <a:gd name="T58" fmla="*/ 127938082 w 248"/>
                  <a:gd name="T59" fmla="*/ 1752401329 h 144"/>
                  <a:gd name="T60" fmla="*/ 56860113 w 248"/>
                  <a:gd name="T61" fmla="*/ 1808929798 h 144"/>
                  <a:gd name="T62" fmla="*/ 42646027 w 248"/>
                  <a:gd name="T63" fmla="*/ 1978518963 h 144"/>
                  <a:gd name="T64" fmla="*/ 156366254 w 248"/>
                  <a:gd name="T65" fmla="*/ 2020916255 h 144"/>
                  <a:gd name="T66" fmla="*/ 213230137 w 248"/>
                  <a:gd name="T67" fmla="*/ 2006781318 h 144"/>
                  <a:gd name="T68" fmla="*/ 724978697 w 248"/>
                  <a:gd name="T69" fmla="*/ 1611078277 h 144"/>
                  <a:gd name="T70" fmla="*/ 867130865 w 248"/>
                  <a:gd name="T71" fmla="*/ 1512152517 h 144"/>
                  <a:gd name="T72" fmla="*/ 881348721 w 248"/>
                  <a:gd name="T73" fmla="*/ 1512152517 h 144"/>
                  <a:gd name="T74" fmla="*/ 1336237168 w 248"/>
                  <a:gd name="T75" fmla="*/ 1158846768 h 144"/>
                  <a:gd name="T76" fmla="*/ 1393097281 w 248"/>
                  <a:gd name="T77" fmla="*/ 1130580654 h 144"/>
                  <a:gd name="T78" fmla="*/ 1478389336 w 248"/>
                  <a:gd name="T79" fmla="*/ 1059921008 h 144"/>
                  <a:gd name="T80" fmla="*/ 1620541504 w 248"/>
                  <a:gd name="T81" fmla="*/ 946864070 h 144"/>
                  <a:gd name="T82" fmla="*/ 1805339700 w 248"/>
                  <a:gd name="T83" fmla="*/ 805541018 h 144"/>
                  <a:gd name="T84" fmla="*/ 1933277782 w 248"/>
                  <a:gd name="T85" fmla="*/ 932729133 h 144"/>
                  <a:gd name="T86" fmla="*/ 2075429950 w 248"/>
                  <a:gd name="T87" fmla="*/ 1074052185 h 144"/>
                  <a:gd name="T88" fmla="*/ 2132290064 w 248"/>
                  <a:gd name="T89" fmla="*/ 1116449476 h 144"/>
                  <a:gd name="T90" fmla="*/ 2146507920 w 248"/>
                  <a:gd name="T91" fmla="*/ 1144715590 h 144"/>
                  <a:gd name="T92" fmla="*/ 2147483647 w 248"/>
                  <a:gd name="T93" fmla="*/ 1158846768 h 144"/>
                  <a:gd name="T94" fmla="*/ 2147483647 w 248"/>
                  <a:gd name="T95" fmla="*/ 1116449476 h 144"/>
                  <a:gd name="T96" fmla="*/ 2147483647 w 248"/>
                  <a:gd name="T97" fmla="*/ 975126425 h 144"/>
                  <a:gd name="T98" fmla="*/ 2147483647 w 248"/>
                  <a:gd name="T99" fmla="*/ 862069487 h 144"/>
                  <a:gd name="T100" fmla="*/ 2147483647 w 248"/>
                  <a:gd name="T101" fmla="*/ 720746436 h 144"/>
                  <a:gd name="T102" fmla="*/ 2147483647 w 248"/>
                  <a:gd name="T103" fmla="*/ 381571863 h 144"/>
                  <a:gd name="T104" fmla="*/ 2147483647 w 248"/>
                  <a:gd name="T105" fmla="*/ 367440686 h 144"/>
                  <a:gd name="T106" fmla="*/ 2147483647 w 248"/>
                  <a:gd name="T107" fmla="*/ 650083030 h 144"/>
                  <a:gd name="T108" fmla="*/ 2147483647 w 248"/>
                  <a:gd name="T109" fmla="*/ 763143727 h 144"/>
                  <a:gd name="T110" fmla="*/ 2147483647 w 248"/>
                  <a:gd name="T111" fmla="*/ 650083030 h 144"/>
                  <a:gd name="T112" fmla="*/ 2147483647 w 248"/>
                  <a:gd name="T113" fmla="*/ 11305693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grpSp>
      <p:sp>
        <p:nvSpPr>
          <p:cNvPr id="34856" name="矩形 65"/>
          <p:cNvSpPr>
            <a:spLocks noChangeArrowheads="1"/>
          </p:cNvSpPr>
          <p:nvPr/>
        </p:nvSpPr>
        <p:spPr bwMode="auto">
          <a:xfrm>
            <a:off x="3141581" y="1377951"/>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57" name="矩形 47"/>
          <p:cNvSpPr>
            <a:spLocks noChangeArrowheads="1"/>
          </p:cNvSpPr>
          <p:nvPr/>
        </p:nvSpPr>
        <p:spPr bwMode="auto">
          <a:xfrm>
            <a:off x="1293708" y="1743075"/>
            <a:ext cx="3251784"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sp>
        <p:nvSpPr>
          <p:cNvPr id="34858" name="矩形 69"/>
          <p:cNvSpPr>
            <a:spLocks noChangeArrowheads="1"/>
          </p:cNvSpPr>
          <p:nvPr/>
        </p:nvSpPr>
        <p:spPr bwMode="auto">
          <a:xfrm>
            <a:off x="1875379" y="2802615"/>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59" name="矩形 47"/>
          <p:cNvSpPr>
            <a:spLocks noChangeArrowheads="1"/>
          </p:cNvSpPr>
          <p:nvPr/>
        </p:nvSpPr>
        <p:spPr bwMode="auto">
          <a:xfrm>
            <a:off x="1009005" y="3133596"/>
            <a:ext cx="2481125"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sp>
        <p:nvSpPr>
          <p:cNvPr id="34860" name="矩形 72"/>
          <p:cNvSpPr>
            <a:spLocks noChangeArrowheads="1"/>
          </p:cNvSpPr>
          <p:nvPr/>
        </p:nvSpPr>
        <p:spPr bwMode="auto">
          <a:xfrm>
            <a:off x="1971360" y="4304168"/>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61" name="矩形 47"/>
          <p:cNvSpPr>
            <a:spLocks noChangeArrowheads="1"/>
          </p:cNvSpPr>
          <p:nvPr/>
        </p:nvSpPr>
        <p:spPr bwMode="auto">
          <a:xfrm>
            <a:off x="1104986" y="4669293"/>
            <a:ext cx="2481125"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sp>
        <p:nvSpPr>
          <p:cNvPr id="34862" name="矩形 76"/>
          <p:cNvSpPr>
            <a:spLocks noChangeArrowheads="1"/>
          </p:cNvSpPr>
          <p:nvPr/>
        </p:nvSpPr>
        <p:spPr bwMode="auto">
          <a:xfrm>
            <a:off x="8581695" y="2141536"/>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63" name="矩形 47"/>
          <p:cNvSpPr>
            <a:spLocks noChangeArrowheads="1"/>
          </p:cNvSpPr>
          <p:nvPr/>
        </p:nvSpPr>
        <p:spPr bwMode="auto">
          <a:xfrm>
            <a:off x="8679654" y="2522538"/>
            <a:ext cx="2205944"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sp>
        <p:nvSpPr>
          <p:cNvPr id="34864" name="矩形 78"/>
          <p:cNvSpPr>
            <a:spLocks noChangeArrowheads="1"/>
          </p:cNvSpPr>
          <p:nvPr/>
        </p:nvSpPr>
        <p:spPr bwMode="auto">
          <a:xfrm>
            <a:off x="8597565" y="3834924"/>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65" name="矩形 47"/>
          <p:cNvSpPr>
            <a:spLocks noChangeArrowheads="1"/>
          </p:cNvSpPr>
          <p:nvPr/>
        </p:nvSpPr>
        <p:spPr bwMode="auto">
          <a:xfrm>
            <a:off x="8697111" y="4206877"/>
            <a:ext cx="2205944"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sp>
        <p:nvSpPr>
          <p:cNvPr id="34866" name="矩形 80"/>
          <p:cNvSpPr>
            <a:spLocks noChangeArrowheads="1"/>
          </p:cNvSpPr>
          <p:nvPr/>
        </p:nvSpPr>
        <p:spPr bwMode="auto">
          <a:xfrm>
            <a:off x="7426351" y="5369061"/>
            <a:ext cx="143012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fontAlgn="base" hangingPunct="1">
              <a:lnSpc>
                <a:spcPct val="100000"/>
              </a:lnSpc>
              <a:spcBef>
                <a:spcPct val="0"/>
              </a:spcBef>
              <a:spcAft>
                <a:spcPct val="0"/>
              </a:spcAft>
              <a:buFont typeface="Arial" panose="020B0604020202020204" pitchFamily="34" charset="0"/>
              <a:buNone/>
            </a:pPr>
            <a:r>
              <a:rPr lang="en-US" altLang="zh-CN" sz="1599" b="1" dirty="0">
                <a:solidFill>
                  <a:schemeClr val="tx1">
                    <a:lumMod val="75000"/>
                    <a:lumOff val="25000"/>
                  </a:schemeClr>
                </a:solidFill>
                <a:latin typeface="+mn-lt"/>
                <a:ea typeface="+mn-ea"/>
                <a:cs typeface="+mn-ea"/>
                <a:sym typeface="+mn-lt"/>
              </a:rPr>
              <a:t>Add title text</a:t>
            </a:r>
          </a:p>
        </p:txBody>
      </p:sp>
      <p:sp>
        <p:nvSpPr>
          <p:cNvPr id="34867" name="矩形 47"/>
          <p:cNvSpPr>
            <a:spLocks noChangeArrowheads="1"/>
          </p:cNvSpPr>
          <p:nvPr/>
        </p:nvSpPr>
        <p:spPr bwMode="auto">
          <a:xfrm>
            <a:off x="7541767" y="5753100"/>
            <a:ext cx="2915338" cy="5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2" tIns="45702" rIns="91402" bIns="457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en-US" altLang="zh-CN" sz="1400" dirty="0">
                <a:solidFill>
                  <a:schemeClr val="tx1">
                    <a:lumMod val="50000"/>
                    <a:lumOff val="50000"/>
                  </a:schemeClr>
                </a:solidFill>
                <a:latin typeface="+mn-lt"/>
                <a:ea typeface="+mn-ea"/>
                <a:cs typeface="+mn-ea"/>
                <a:sym typeface="+mn-lt"/>
              </a:rPr>
              <a:t>Click here to add content, content to match the title. </a:t>
            </a:r>
            <a:endParaRPr lang="zh-CN" altLang="en-US" sz="1400" dirty="0">
              <a:solidFill>
                <a:schemeClr val="tx1">
                  <a:lumMod val="50000"/>
                  <a:lumOff val="50000"/>
                </a:schemeClr>
              </a:solidFill>
              <a:latin typeface="+mn-lt"/>
              <a:ea typeface="+mn-ea"/>
              <a:cs typeface="+mn-ea"/>
              <a:sym typeface="+mn-lt"/>
            </a:endParaRPr>
          </a:p>
        </p:txBody>
      </p:sp>
      <p:grpSp>
        <p:nvGrpSpPr>
          <p:cNvPr id="12" name="组合 61"/>
          <p:cNvGrpSpPr/>
          <p:nvPr/>
        </p:nvGrpSpPr>
        <p:grpSpPr bwMode="auto">
          <a:xfrm flipH="1">
            <a:off x="7748078" y="2370140"/>
            <a:ext cx="883965" cy="261936"/>
            <a:chOff x="0" y="0"/>
            <a:chExt cx="1505426" cy="262890"/>
          </a:xfrm>
        </p:grpSpPr>
        <p:sp>
          <p:nvSpPr>
            <p:cNvPr id="58403" name="直接连接符 62"/>
            <p:cNvSpPr>
              <a:spLocks noChangeShapeType="1"/>
            </p:cNvSpPr>
            <p:nvPr/>
          </p:nvSpPr>
          <p:spPr bwMode="auto">
            <a:xfrm flipH="1" flipV="1">
              <a:off x="1154906" y="0"/>
              <a:ext cx="350520" cy="262890"/>
            </a:xfrm>
            <a:prstGeom prst="line">
              <a:avLst/>
            </a:prstGeom>
            <a:noFill/>
            <a:ln w="12700">
              <a:solidFill>
                <a:schemeClr val="accent2"/>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sp>
          <p:nvSpPr>
            <p:cNvPr id="58404" name="直接连接符 63"/>
            <p:cNvSpPr>
              <a:spLocks noChangeShapeType="1"/>
            </p:cNvSpPr>
            <p:nvPr/>
          </p:nvSpPr>
          <p:spPr bwMode="auto">
            <a:xfrm flipH="1">
              <a:off x="0" y="2381"/>
              <a:ext cx="1157287" cy="1"/>
            </a:xfrm>
            <a:prstGeom prst="line">
              <a:avLst/>
            </a:prstGeom>
            <a:noFill/>
            <a:ln w="12700">
              <a:solidFill>
                <a:schemeClr val="accent2"/>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z="2399">
                <a:solidFill>
                  <a:prstClr val="black"/>
                </a:solidFill>
                <a:cs typeface="+mn-ea"/>
                <a:sym typeface="+mn-lt"/>
              </a:endParaRPr>
            </a:p>
          </p:txBody>
        </p:sp>
      </p:grpSp>
      <p:sp>
        <p:nvSpPr>
          <p:cNvPr id="56" name="文本框 37">
            <a:extLst>
              <a:ext uri="{FF2B5EF4-FFF2-40B4-BE49-F238E27FC236}">
                <a16:creationId xmlns:a16="http://schemas.microsoft.com/office/drawing/2014/main" id="{D2D41CB7-B5DB-4B5D-90B0-4FF8982FE950}"/>
              </a:ext>
            </a:extLst>
          </p:cNvPr>
          <p:cNvSpPr txBox="1"/>
          <p:nvPr/>
        </p:nvSpPr>
        <p:spPr>
          <a:xfrm>
            <a:off x="483838" y="319451"/>
            <a:ext cx="2053430"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b="1" dirty="0">
                <a:solidFill>
                  <a:schemeClr val="tx1">
                    <a:lumMod val="50000"/>
                    <a:lumOff val="50000"/>
                  </a:schemeClr>
                </a:solidFill>
                <a:cs typeface="+mn-ea"/>
                <a:sym typeface="+mn-lt"/>
              </a:rPr>
              <a:t>Add title text</a:t>
            </a:r>
            <a:endParaRPr lang="zh-CN" altLang="en-US" sz="1867"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80623641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 fill="hold"/>
                                        <p:tgtEl>
                                          <p:spTgt spid="10"/>
                                        </p:tgtEl>
                                        <p:attrNameLst>
                                          <p:attrName>ppt_w</p:attrName>
                                        </p:attrNameLst>
                                      </p:cBhvr>
                                      <p:tavLst>
                                        <p:tav tm="0">
                                          <p:val>
                                            <p:fltVal val="0"/>
                                          </p:val>
                                        </p:tav>
                                        <p:tav tm="100000">
                                          <p:val>
                                            <p:strVal val="#ppt_w"/>
                                          </p:val>
                                        </p:tav>
                                      </p:tavLst>
                                    </p:anim>
                                    <p:anim calcmode="lin" valueType="num">
                                      <p:cBhvr>
                                        <p:cTn id="8" dur="350" fill="hold"/>
                                        <p:tgtEl>
                                          <p:spTgt spid="10"/>
                                        </p:tgtEl>
                                        <p:attrNameLst>
                                          <p:attrName>ppt_h</p:attrName>
                                        </p:attrNameLst>
                                      </p:cBhvr>
                                      <p:tavLst>
                                        <p:tav tm="0">
                                          <p:val>
                                            <p:fltVal val="0"/>
                                          </p:val>
                                        </p:tav>
                                        <p:tav tm="100000">
                                          <p:val>
                                            <p:strVal val="#ppt_h"/>
                                          </p:val>
                                        </p:tav>
                                      </p:tavLst>
                                    </p:anim>
                                    <p:anim calcmode="lin" valueType="num">
                                      <p:cBhvr>
                                        <p:cTn id="9" dur="350" fill="hold"/>
                                        <p:tgtEl>
                                          <p:spTgt spid="10"/>
                                        </p:tgtEl>
                                        <p:attrNameLst>
                                          <p:attrName>ppt_x</p:attrName>
                                        </p:attrNameLst>
                                      </p:cBhvr>
                                      <p:tavLst>
                                        <p:tav tm="0">
                                          <p:val>
                                            <p:fltVal val="0.5"/>
                                          </p:val>
                                        </p:tav>
                                        <p:tav tm="100000">
                                          <p:val>
                                            <p:strVal val="#ppt_x"/>
                                          </p:val>
                                        </p:tav>
                                      </p:tavLst>
                                    </p:anim>
                                    <p:anim calcmode="lin" valueType="num">
                                      <p:cBhvr>
                                        <p:cTn id="10" dur="350" fill="hold"/>
                                        <p:tgtEl>
                                          <p:spTgt spid="10"/>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 calcmode="lin" valueType="num">
                                      <p:cBhvr>
                                        <p:cTn id="13" dur="350" fill="hold"/>
                                        <p:tgtEl>
                                          <p:spTgt spid="5"/>
                                        </p:tgtEl>
                                        <p:attrNameLst>
                                          <p:attrName>ppt_x</p:attrName>
                                        </p:attrNameLst>
                                      </p:cBhvr>
                                      <p:tavLst>
                                        <p:tav tm="0">
                                          <p:val>
                                            <p:strVal val="#ppt_x"/>
                                          </p:val>
                                        </p:tav>
                                        <p:tav tm="100000">
                                          <p:val>
                                            <p:strVal val="#ppt_x"/>
                                          </p:val>
                                        </p:tav>
                                      </p:tavLst>
                                    </p:anim>
                                    <p:anim calcmode="lin" valueType="num">
                                      <p:cBhvr>
                                        <p:cTn id="14" dur="35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750"/>
                            </p:stCondLst>
                            <p:childTnLst>
                              <p:par>
                                <p:cTn id="16" presetID="22" presetClass="entr" presetSubtype="2" fill="hold" nodeType="afterEffect">
                                  <p:stCondLst>
                                    <p:cond delay="150"/>
                                  </p:stCondLst>
                                  <p:childTnLst>
                                    <p:set>
                                      <p:cBhvr>
                                        <p:cTn id="17" dur="1" fill="hold">
                                          <p:stCondLst>
                                            <p:cond delay="0"/>
                                          </p:stCondLst>
                                        </p:cTn>
                                        <p:tgtEl>
                                          <p:spTgt spid="3"/>
                                        </p:tgtEl>
                                        <p:attrNameLst>
                                          <p:attrName>style.visibility</p:attrName>
                                        </p:attrNameLst>
                                      </p:cBhvr>
                                      <p:to>
                                        <p:strVal val="visible"/>
                                      </p:to>
                                    </p:set>
                                    <p:animEffect>
                                      <p:cBhvr>
                                        <p:cTn id="18" dur="500"/>
                                        <p:tgtEl>
                                          <p:spTgt spid="3"/>
                                        </p:tgtEl>
                                      </p:cBhvr>
                                    </p:animEffect>
                                  </p:childTnLst>
                                </p:cTn>
                              </p:par>
                            </p:childTnLst>
                          </p:cTn>
                        </p:par>
                        <p:par>
                          <p:cTn id="19" fill="hold">
                            <p:stCondLst>
                              <p:cond delay="1400"/>
                            </p:stCondLst>
                            <p:childTnLst>
                              <p:par>
                                <p:cTn id="20" presetID="22" presetClass="entr" presetSubtype="2" fill="hold" grpId="0" nodeType="afterEffect">
                                  <p:stCondLst>
                                    <p:cond delay="0"/>
                                  </p:stCondLst>
                                  <p:childTnLst>
                                    <p:set>
                                      <p:cBhvr>
                                        <p:cTn id="21" dur="1" fill="hold">
                                          <p:stCondLst>
                                            <p:cond delay="0"/>
                                          </p:stCondLst>
                                        </p:cTn>
                                        <p:tgtEl>
                                          <p:spTgt spid="34856"/>
                                        </p:tgtEl>
                                        <p:attrNameLst>
                                          <p:attrName>style.visibility</p:attrName>
                                        </p:attrNameLst>
                                      </p:cBhvr>
                                      <p:to>
                                        <p:strVal val="visible"/>
                                      </p:to>
                                    </p:set>
                                    <p:animEffect>
                                      <p:cBhvr>
                                        <p:cTn id="22" dur="400"/>
                                        <p:tgtEl>
                                          <p:spTgt spid="3485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4857"/>
                                        </p:tgtEl>
                                        <p:attrNameLst>
                                          <p:attrName>style.visibility</p:attrName>
                                        </p:attrNameLst>
                                      </p:cBhvr>
                                      <p:to>
                                        <p:strVal val="visible"/>
                                      </p:to>
                                    </p:set>
                                    <p:animEffect>
                                      <p:cBhvr>
                                        <p:cTn id="25" dur="400"/>
                                        <p:tgtEl>
                                          <p:spTgt spid="34857"/>
                                        </p:tgtEl>
                                      </p:cBhvr>
                                    </p:animEffect>
                                  </p:childTnLst>
                                </p:cTn>
                              </p:par>
                            </p:childTnLst>
                          </p:cTn>
                        </p:par>
                        <p:par>
                          <p:cTn id="26" fill="hold">
                            <p:stCondLst>
                              <p:cond delay="1900"/>
                            </p:stCondLst>
                            <p:childTnLst>
                              <p:par>
                                <p:cTn id="27" presetID="2" presetClass="entr" presetSubtype="2" fill="hold" nodeType="afterEffect">
                                  <p:stCondLst>
                                    <p:cond delay="150"/>
                                  </p:stCondLst>
                                  <p:childTnLst>
                                    <p:set>
                                      <p:cBhvr>
                                        <p:cTn id="28" dur="1" fill="hold">
                                          <p:stCondLst>
                                            <p:cond delay="0"/>
                                          </p:stCondLst>
                                        </p:cTn>
                                        <p:tgtEl>
                                          <p:spTgt spid="4"/>
                                        </p:tgtEl>
                                        <p:attrNameLst>
                                          <p:attrName>style.visibility</p:attrName>
                                        </p:attrNameLst>
                                      </p:cBhvr>
                                      <p:to>
                                        <p:strVal val="visible"/>
                                      </p:to>
                                    </p:set>
                                    <p:anim calcmode="lin" valueType="num">
                                      <p:cBhvr>
                                        <p:cTn id="29" dur="350" fill="hold"/>
                                        <p:tgtEl>
                                          <p:spTgt spid="4"/>
                                        </p:tgtEl>
                                        <p:attrNameLst>
                                          <p:attrName>ppt_x</p:attrName>
                                        </p:attrNameLst>
                                      </p:cBhvr>
                                      <p:tavLst>
                                        <p:tav tm="0">
                                          <p:val>
                                            <p:strVal val="1+#ppt_w/2"/>
                                          </p:val>
                                        </p:tav>
                                        <p:tav tm="100000">
                                          <p:val>
                                            <p:strVal val="#ppt_x"/>
                                          </p:val>
                                        </p:tav>
                                      </p:tavLst>
                                    </p:anim>
                                    <p:anim calcmode="lin" valueType="num">
                                      <p:cBhvr>
                                        <p:cTn id="30" dur="35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255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p:cBhvr>
                                        <p:cTn id="34" dur="500"/>
                                        <p:tgtEl>
                                          <p:spTgt spid="12"/>
                                        </p:tgtEl>
                                      </p:cBhvr>
                                    </p:animEffect>
                                  </p:childTnLst>
                                </p:cTn>
                              </p:par>
                            </p:childTnLst>
                          </p:cTn>
                        </p:par>
                        <p:par>
                          <p:cTn id="35" fill="hold">
                            <p:stCondLst>
                              <p:cond delay="3050"/>
                            </p:stCondLst>
                            <p:childTnLst>
                              <p:par>
                                <p:cTn id="36" presetID="22" presetClass="entr" presetSubtype="8" fill="hold" grpId="0" nodeType="afterEffect">
                                  <p:stCondLst>
                                    <p:cond delay="0"/>
                                  </p:stCondLst>
                                  <p:childTnLst>
                                    <p:set>
                                      <p:cBhvr>
                                        <p:cTn id="37" dur="1" fill="hold">
                                          <p:stCondLst>
                                            <p:cond delay="0"/>
                                          </p:stCondLst>
                                        </p:cTn>
                                        <p:tgtEl>
                                          <p:spTgt spid="34862"/>
                                        </p:tgtEl>
                                        <p:attrNameLst>
                                          <p:attrName>style.visibility</p:attrName>
                                        </p:attrNameLst>
                                      </p:cBhvr>
                                      <p:to>
                                        <p:strVal val="visible"/>
                                      </p:to>
                                    </p:set>
                                    <p:animEffect>
                                      <p:cBhvr>
                                        <p:cTn id="38" dur="400"/>
                                        <p:tgtEl>
                                          <p:spTgt spid="3486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4863"/>
                                        </p:tgtEl>
                                        <p:attrNameLst>
                                          <p:attrName>style.visibility</p:attrName>
                                        </p:attrNameLst>
                                      </p:cBhvr>
                                      <p:to>
                                        <p:strVal val="visible"/>
                                      </p:to>
                                    </p:set>
                                    <p:animEffect>
                                      <p:cBhvr>
                                        <p:cTn id="41" dur="400"/>
                                        <p:tgtEl>
                                          <p:spTgt spid="34863"/>
                                        </p:tgtEl>
                                      </p:cBhvr>
                                    </p:animEffect>
                                  </p:childTnLst>
                                </p:cTn>
                              </p:par>
                            </p:childTnLst>
                          </p:cTn>
                        </p:par>
                        <p:par>
                          <p:cTn id="42" fill="hold">
                            <p:stCondLst>
                              <p:cond delay="3550"/>
                            </p:stCondLst>
                            <p:childTnLst>
                              <p:par>
                                <p:cTn id="43" presetID="2" presetClass="entr" presetSubtype="2" fill="hold" nodeType="afterEffect">
                                  <p:stCondLst>
                                    <p:cond delay="150"/>
                                  </p:stCondLst>
                                  <p:childTnLst>
                                    <p:set>
                                      <p:cBhvr>
                                        <p:cTn id="44" dur="1" fill="hold">
                                          <p:stCondLst>
                                            <p:cond delay="0"/>
                                          </p:stCondLst>
                                        </p:cTn>
                                        <p:tgtEl>
                                          <p:spTgt spid="6"/>
                                        </p:tgtEl>
                                        <p:attrNameLst>
                                          <p:attrName>style.visibility</p:attrName>
                                        </p:attrNameLst>
                                      </p:cBhvr>
                                      <p:to>
                                        <p:strVal val="visible"/>
                                      </p:to>
                                    </p:set>
                                    <p:anim calcmode="lin" valueType="num">
                                      <p:cBhvr>
                                        <p:cTn id="45" dur="350" fill="hold"/>
                                        <p:tgtEl>
                                          <p:spTgt spid="6"/>
                                        </p:tgtEl>
                                        <p:attrNameLst>
                                          <p:attrName>ppt_x</p:attrName>
                                        </p:attrNameLst>
                                      </p:cBhvr>
                                      <p:tavLst>
                                        <p:tav tm="0">
                                          <p:val>
                                            <p:strVal val="1+#ppt_w/2"/>
                                          </p:val>
                                        </p:tav>
                                        <p:tav tm="100000">
                                          <p:val>
                                            <p:strVal val="#ppt_x"/>
                                          </p:val>
                                        </p:tav>
                                      </p:tavLst>
                                    </p:anim>
                                    <p:anim calcmode="lin" valueType="num">
                                      <p:cBhvr>
                                        <p:cTn id="46" dur="350" fill="hold"/>
                                        <p:tgtEl>
                                          <p:spTgt spid="6"/>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22" presetClass="entr" presetSubtype="8" fill="hold" grpId="0" nodeType="afterEffect">
                                  <p:stCondLst>
                                    <p:cond delay="0"/>
                                  </p:stCondLst>
                                  <p:childTnLst>
                                    <p:set>
                                      <p:cBhvr>
                                        <p:cTn id="49" dur="1" fill="hold">
                                          <p:stCondLst>
                                            <p:cond delay="0"/>
                                          </p:stCondLst>
                                        </p:cTn>
                                        <p:tgtEl>
                                          <p:spTgt spid="34820"/>
                                        </p:tgtEl>
                                        <p:attrNameLst>
                                          <p:attrName>style.visibility</p:attrName>
                                        </p:attrNameLst>
                                      </p:cBhvr>
                                      <p:to>
                                        <p:strVal val="visible"/>
                                      </p:to>
                                    </p:set>
                                    <p:animEffect>
                                      <p:cBhvr>
                                        <p:cTn id="50" dur="350"/>
                                        <p:tgtEl>
                                          <p:spTgt spid="34820"/>
                                        </p:tgtEl>
                                      </p:cBhvr>
                                    </p:animEffect>
                                  </p:childTnLst>
                                </p:cTn>
                              </p:par>
                            </p:childTnLst>
                          </p:cTn>
                        </p:par>
                        <p:par>
                          <p:cTn id="51" fill="hold">
                            <p:stCondLst>
                              <p:cond delay="4700"/>
                            </p:stCondLst>
                            <p:childTnLst>
                              <p:par>
                                <p:cTn id="52" presetID="22" presetClass="entr" presetSubtype="8" fill="hold" grpId="0" nodeType="afterEffect">
                                  <p:stCondLst>
                                    <p:cond delay="0"/>
                                  </p:stCondLst>
                                  <p:childTnLst>
                                    <p:set>
                                      <p:cBhvr>
                                        <p:cTn id="53" dur="1" fill="hold">
                                          <p:stCondLst>
                                            <p:cond delay="0"/>
                                          </p:stCondLst>
                                        </p:cTn>
                                        <p:tgtEl>
                                          <p:spTgt spid="34864"/>
                                        </p:tgtEl>
                                        <p:attrNameLst>
                                          <p:attrName>style.visibility</p:attrName>
                                        </p:attrNameLst>
                                      </p:cBhvr>
                                      <p:to>
                                        <p:strVal val="visible"/>
                                      </p:to>
                                    </p:set>
                                    <p:animEffect>
                                      <p:cBhvr>
                                        <p:cTn id="54" dur="400"/>
                                        <p:tgtEl>
                                          <p:spTgt spid="3486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4865"/>
                                        </p:tgtEl>
                                        <p:attrNameLst>
                                          <p:attrName>style.visibility</p:attrName>
                                        </p:attrNameLst>
                                      </p:cBhvr>
                                      <p:to>
                                        <p:strVal val="visible"/>
                                      </p:to>
                                    </p:set>
                                    <p:animEffect>
                                      <p:cBhvr>
                                        <p:cTn id="57" dur="400"/>
                                        <p:tgtEl>
                                          <p:spTgt spid="34865"/>
                                        </p:tgtEl>
                                      </p:cBhvr>
                                    </p:animEffect>
                                  </p:childTnLst>
                                </p:cTn>
                              </p:par>
                            </p:childTnLst>
                          </p:cTn>
                        </p:par>
                        <p:par>
                          <p:cTn id="58" fill="hold">
                            <p:stCondLst>
                              <p:cond delay="5200"/>
                            </p:stCondLst>
                            <p:childTnLst>
                              <p:par>
                                <p:cTn id="59" presetID="2" presetClass="entr" presetSubtype="4" fill="hold" nodeType="afterEffect">
                                  <p:stCondLst>
                                    <p:cond delay="150"/>
                                  </p:stCondLst>
                                  <p:childTnLst>
                                    <p:set>
                                      <p:cBhvr>
                                        <p:cTn id="60" dur="1" fill="hold">
                                          <p:stCondLst>
                                            <p:cond delay="0"/>
                                          </p:stCondLst>
                                        </p:cTn>
                                        <p:tgtEl>
                                          <p:spTgt spid="9"/>
                                        </p:tgtEl>
                                        <p:attrNameLst>
                                          <p:attrName>style.visibility</p:attrName>
                                        </p:attrNameLst>
                                      </p:cBhvr>
                                      <p:to>
                                        <p:strVal val="visible"/>
                                      </p:to>
                                    </p:set>
                                    <p:anim calcmode="lin" valueType="num">
                                      <p:cBhvr>
                                        <p:cTn id="61" dur="350" fill="hold"/>
                                        <p:tgtEl>
                                          <p:spTgt spid="9"/>
                                        </p:tgtEl>
                                        <p:attrNameLst>
                                          <p:attrName>ppt_x</p:attrName>
                                        </p:attrNameLst>
                                      </p:cBhvr>
                                      <p:tavLst>
                                        <p:tav tm="0">
                                          <p:val>
                                            <p:strVal val="#ppt_x"/>
                                          </p:val>
                                        </p:tav>
                                        <p:tav tm="100000">
                                          <p:val>
                                            <p:strVal val="#ppt_x"/>
                                          </p:val>
                                        </p:tav>
                                      </p:tavLst>
                                    </p:anim>
                                    <p:anim calcmode="lin" valueType="num">
                                      <p:cBhvr>
                                        <p:cTn id="62" dur="35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p:cBhvr>
                                        <p:cTn id="66" dur="500"/>
                                        <p:tgtEl>
                                          <p:spTgt spid="2"/>
                                        </p:tgtEl>
                                      </p:cBhvr>
                                    </p:animEffect>
                                  </p:childTnLst>
                                </p:cTn>
                              </p:par>
                            </p:childTnLst>
                          </p:cTn>
                        </p:par>
                        <p:par>
                          <p:cTn id="67" fill="hold">
                            <p:stCondLst>
                              <p:cond delay="6350"/>
                            </p:stCondLst>
                            <p:childTnLst>
                              <p:par>
                                <p:cTn id="68" presetID="22" presetClass="entr" presetSubtype="8" fill="hold" grpId="0" nodeType="afterEffect">
                                  <p:stCondLst>
                                    <p:cond delay="0"/>
                                  </p:stCondLst>
                                  <p:childTnLst>
                                    <p:set>
                                      <p:cBhvr>
                                        <p:cTn id="69" dur="1" fill="hold">
                                          <p:stCondLst>
                                            <p:cond delay="0"/>
                                          </p:stCondLst>
                                        </p:cTn>
                                        <p:tgtEl>
                                          <p:spTgt spid="34866"/>
                                        </p:tgtEl>
                                        <p:attrNameLst>
                                          <p:attrName>style.visibility</p:attrName>
                                        </p:attrNameLst>
                                      </p:cBhvr>
                                      <p:to>
                                        <p:strVal val="visible"/>
                                      </p:to>
                                    </p:set>
                                    <p:animEffect>
                                      <p:cBhvr>
                                        <p:cTn id="70" dur="400"/>
                                        <p:tgtEl>
                                          <p:spTgt spid="3486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4867"/>
                                        </p:tgtEl>
                                        <p:attrNameLst>
                                          <p:attrName>style.visibility</p:attrName>
                                        </p:attrNameLst>
                                      </p:cBhvr>
                                      <p:to>
                                        <p:strVal val="visible"/>
                                      </p:to>
                                    </p:set>
                                    <p:animEffect>
                                      <p:cBhvr>
                                        <p:cTn id="73" dur="400"/>
                                        <p:tgtEl>
                                          <p:spTgt spid="34867"/>
                                        </p:tgtEl>
                                      </p:cBhvr>
                                    </p:animEffect>
                                  </p:childTnLst>
                                </p:cTn>
                              </p:par>
                            </p:childTnLst>
                          </p:cTn>
                        </p:par>
                        <p:par>
                          <p:cTn id="74" fill="hold">
                            <p:stCondLst>
                              <p:cond delay="6850"/>
                            </p:stCondLst>
                            <p:childTnLst>
                              <p:par>
                                <p:cTn id="75" presetID="2" presetClass="entr" presetSubtype="8" fill="hold" nodeType="afterEffect">
                                  <p:stCondLst>
                                    <p:cond delay="150"/>
                                  </p:stCondLst>
                                  <p:childTnLst>
                                    <p:set>
                                      <p:cBhvr>
                                        <p:cTn id="76" dur="1" fill="hold">
                                          <p:stCondLst>
                                            <p:cond delay="0"/>
                                          </p:stCondLst>
                                        </p:cTn>
                                        <p:tgtEl>
                                          <p:spTgt spid="7"/>
                                        </p:tgtEl>
                                        <p:attrNameLst>
                                          <p:attrName>style.visibility</p:attrName>
                                        </p:attrNameLst>
                                      </p:cBhvr>
                                      <p:to>
                                        <p:strVal val="visible"/>
                                      </p:to>
                                    </p:set>
                                    <p:anim calcmode="lin" valueType="num">
                                      <p:cBhvr>
                                        <p:cTn id="77" dur="350" fill="hold"/>
                                        <p:tgtEl>
                                          <p:spTgt spid="7"/>
                                        </p:tgtEl>
                                        <p:attrNameLst>
                                          <p:attrName>ppt_x</p:attrName>
                                        </p:attrNameLst>
                                      </p:cBhvr>
                                      <p:tavLst>
                                        <p:tav tm="0">
                                          <p:val>
                                            <p:strVal val="0-#ppt_w/2"/>
                                          </p:val>
                                        </p:tav>
                                        <p:tav tm="100000">
                                          <p:val>
                                            <p:strVal val="#ppt_x"/>
                                          </p:val>
                                        </p:tav>
                                      </p:tavLst>
                                    </p:anim>
                                    <p:anim calcmode="lin" valueType="num">
                                      <p:cBhvr>
                                        <p:cTn id="78" dur="350" fill="hold"/>
                                        <p:tgtEl>
                                          <p:spTgt spid="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34824"/>
                                        </p:tgtEl>
                                        <p:attrNameLst>
                                          <p:attrName>style.visibility</p:attrName>
                                        </p:attrNameLst>
                                      </p:cBhvr>
                                      <p:to>
                                        <p:strVal val="visible"/>
                                      </p:to>
                                    </p:set>
                                    <p:animEffect>
                                      <p:cBhvr>
                                        <p:cTn id="82" dur="350"/>
                                        <p:tgtEl>
                                          <p:spTgt spid="34824"/>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34860"/>
                                        </p:tgtEl>
                                        <p:attrNameLst>
                                          <p:attrName>style.visibility</p:attrName>
                                        </p:attrNameLst>
                                      </p:cBhvr>
                                      <p:to>
                                        <p:strVal val="visible"/>
                                      </p:to>
                                    </p:set>
                                    <p:animEffect>
                                      <p:cBhvr>
                                        <p:cTn id="86" dur="400"/>
                                        <p:tgtEl>
                                          <p:spTgt spid="34860"/>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4861"/>
                                        </p:tgtEl>
                                        <p:attrNameLst>
                                          <p:attrName>style.visibility</p:attrName>
                                        </p:attrNameLst>
                                      </p:cBhvr>
                                      <p:to>
                                        <p:strVal val="visible"/>
                                      </p:to>
                                    </p:set>
                                    <p:animEffect>
                                      <p:cBhvr>
                                        <p:cTn id="89" dur="400"/>
                                        <p:tgtEl>
                                          <p:spTgt spid="34861"/>
                                        </p:tgtEl>
                                      </p:cBhvr>
                                    </p:animEffect>
                                  </p:childTnLst>
                                </p:cTn>
                              </p:par>
                            </p:childTnLst>
                          </p:cTn>
                        </p:par>
                        <p:par>
                          <p:cTn id="90" fill="hold">
                            <p:stCondLst>
                              <p:cond delay="8500"/>
                            </p:stCondLst>
                            <p:childTnLst>
                              <p:par>
                                <p:cTn id="91" presetID="2" presetClass="entr" presetSubtype="8" fill="hold" nodeType="afterEffect">
                                  <p:stCondLst>
                                    <p:cond delay="150"/>
                                  </p:stCondLst>
                                  <p:childTnLst>
                                    <p:set>
                                      <p:cBhvr>
                                        <p:cTn id="92" dur="1" fill="hold">
                                          <p:stCondLst>
                                            <p:cond delay="0"/>
                                          </p:stCondLst>
                                        </p:cTn>
                                        <p:tgtEl>
                                          <p:spTgt spid="8"/>
                                        </p:tgtEl>
                                        <p:attrNameLst>
                                          <p:attrName>style.visibility</p:attrName>
                                        </p:attrNameLst>
                                      </p:cBhvr>
                                      <p:to>
                                        <p:strVal val="visible"/>
                                      </p:to>
                                    </p:set>
                                    <p:anim calcmode="lin" valueType="num">
                                      <p:cBhvr>
                                        <p:cTn id="93" dur="350" fill="hold"/>
                                        <p:tgtEl>
                                          <p:spTgt spid="8"/>
                                        </p:tgtEl>
                                        <p:attrNameLst>
                                          <p:attrName>ppt_x</p:attrName>
                                        </p:attrNameLst>
                                      </p:cBhvr>
                                      <p:tavLst>
                                        <p:tav tm="0">
                                          <p:val>
                                            <p:strVal val="0-#ppt_w/2"/>
                                          </p:val>
                                        </p:tav>
                                        <p:tav tm="100000">
                                          <p:val>
                                            <p:strVal val="#ppt_x"/>
                                          </p:val>
                                        </p:tav>
                                      </p:tavLst>
                                    </p:anim>
                                    <p:anim calcmode="lin" valueType="num">
                                      <p:cBhvr>
                                        <p:cTn id="94" dur="350" fill="hold"/>
                                        <p:tgtEl>
                                          <p:spTgt spid="8"/>
                                        </p:tgtEl>
                                        <p:attrNameLst>
                                          <p:attrName>ppt_y</p:attrName>
                                        </p:attrNameLst>
                                      </p:cBhvr>
                                      <p:tavLst>
                                        <p:tav tm="0">
                                          <p:val>
                                            <p:strVal val="#ppt_y"/>
                                          </p:val>
                                        </p:tav>
                                        <p:tav tm="100000">
                                          <p:val>
                                            <p:strVal val="#ppt_y"/>
                                          </p:val>
                                        </p:tav>
                                      </p:tavLst>
                                    </p:anim>
                                  </p:childTnLst>
                                </p:cTn>
                              </p:par>
                            </p:childTnLst>
                          </p:cTn>
                        </p:par>
                        <p:par>
                          <p:cTn id="95" fill="hold">
                            <p:stCondLst>
                              <p:cond delay="9150"/>
                            </p:stCondLst>
                            <p:childTnLst>
                              <p:par>
                                <p:cTn id="96" presetID="22" presetClass="entr" presetSubtype="2" fill="hold" grpId="0" nodeType="afterEffect">
                                  <p:stCondLst>
                                    <p:cond delay="0"/>
                                  </p:stCondLst>
                                  <p:childTnLst>
                                    <p:set>
                                      <p:cBhvr>
                                        <p:cTn id="97" dur="1" fill="hold">
                                          <p:stCondLst>
                                            <p:cond delay="0"/>
                                          </p:stCondLst>
                                        </p:cTn>
                                        <p:tgtEl>
                                          <p:spTgt spid="34825"/>
                                        </p:tgtEl>
                                        <p:attrNameLst>
                                          <p:attrName>style.visibility</p:attrName>
                                        </p:attrNameLst>
                                      </p:cBhvr>
                                      <p:to>
                                        <p:strVal val="visible"/>
                                      </p:to>
                                    </p:set>
                                    <p:animEffect>
                                      <p:cBhvr>
                                        <p:cTn id="98" dur="350"/>
                                        <p:tgtEl>
                                          <p:spTgt spid="34825"/>
                                        </p:tgtEl>
                                      </p:cBhvr>
                                    </p:animEffect>
                                  </p:childTnLst>
                                </p:cTn>
                              </p:par>
                            </p:childTnLst>
                          </p:cTn>
                        </p:par>
                        <p:par>
                          <p:cTn id="99" fill="hold">
                            <p:stCondLst>
                              <p:cond delay="9650"/>
                            </p:stCondLst>
                            <p:childTnLst>
                              <p:par>
                                <p:cTn id="100" presetID="22" presetClass="entr" presetSubtype="2" fill="hold" grpId="0" nodeType="afterEffect">
                                  <p:stCondLst>
                                    <p:cond delay="0"/>
                                  </p:stCondLst>
                                  <p:childTnLst>
                                    <p:set>
                                      <p:cBhvr>
                                        <p:cTn id="101" dur="1" fill="hold">
                                          <p:stCondLst>
                                            <p:cond delay="0"/>
                                          </p:stCondLst>
                                        </p:cTn>
                                        <p:tgtEl>
                                          <p:spTgt spid="34858"/>
                                        </p:tgtEl>
                                        <p:attrNameLst>
                                          <p:attrName>style.visibility</p:attrName>
                                        </p:attrNameLst>
                                      </p:cBhvr>
                                      <p:to>
                                        <p:strVal val="visible"/>
                                      </p:to>
                                    </p:set>
                                    <p:animEffect>
                                      <p:cBhvr>
                                        <p:cTn id="102" dur="400"/>
                                        <p:tgtEl>
                                          <p:spTgt spid="34858"/>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4859"/>
                                        </p:tgtEl>
                                        <p:attrNameLst>
                                          <p:attrName>style.visibility</p:attrName>
                                        </p:attrNameLst>
                                      </p:cBhvr>
                                      <p:to>
                                        <p:strVal val="visible"/>
                                      </p:to>
                                    </p:set>
                                    <p:animEffect>
                                      <p:cBhvr>
                                        <p:cTn id="105" dur="400"/>
                                        <p:tgtEl>
                                          <p:spTgt spid="34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4" grpId="0" animBg="1"/>
      <p:bldP spid="34825" grpId="0" animBg="1"/>
      <p:bldP spid="34856" grpId="0" bldLvl="0" autoUpdateAnimBg="0"/>
      <p:bldP spid="34857" grpId="0" bldLvl="0" autoUpdateAnimBg="0"/>
      <p:bldP spid="34858" grpId="0" bldLvl="0" autoUpdateAnimBg="0"/>
      <p:bldP spid="34859" grpId="0" bldLvl="0" autoUpdateAnimBg="0"/>
      <p:bldP spid="34860" grpId="0" bldLvl="0" autoUpdateAnimBg="0"/>
      <p:bldP spid="34861" grpId="0" bldLvl="0" autoUpdateAnimBg="0"/>
      <p:bldP spid="34862" grpId="0" bldLvl="0" autoUpdateAnimBg="0"/>
      <p:bldP spid="34863" grpId="0" bldLvl="0" autoUpdateAnimBg="0"/>
      <p:bldP spid="34864" grpId="0" bldLvl="0" autoUpdateAnimBg="0"/>
      <p:bldP spid="34865" grpId="0" bldLvl="0" autoUpdateAnimBg="0"/>
      <p:bldP spid="34866" grpId="0" bldLvl="0" autoUpdateAnimBg="0"/>
      <p:bldP spid="3486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309372" y="2569475"/>
            <a:ext cx="3759093" cy="656655"/>
          </a:xfrm>
          <a:prstGeom prst="rect">
            <a:avLst/>
          </a:prstGeom>
        </p:spPr>
        <p:txBody>
          <a:bodyPr wrap="square" lIns="0" tIns="0" rIns="0" bIns="0">
            <a:spAutoFit/>
          </a:bodyPr>
          <a:lstStyle/>
          <a:p>
            <a:pPr defTabSz="1218323"/>
            <a:r>
              <a:rPr lang="en-US" altLang="zh-CN" sz="4267" b="1" dirty="0">
                <a:solidFill>
                  <a:prstClr val="black">
                    <a:lumMod val="75000"/>
                    <a:lumOff val="25000"/>
                  </a:prstClr>
                </a:solidFill>
                <a:cs typeface="+mn-ea"/>
                <a:sym typeface="+mn-lt"/>
              </a:rPr>
              <a:t>Add title text</a:t>
            </a:r>
            <a:endParaRPr lang="zh-CN" altLang="en-US" sz="4267" b="1" dirty="0">
              <a:solidFill>
                <a:prstClr val="black">
                  <a:lumMod val="75000"/>
                  <a:lumOff val="25000"/>
                </a:prstClr>
              </a:solidFill>
              <a:cs typeface="+mn-ea"/>
              <a:sym typeface="+mn-lt"/>
            </a:endParaRPr>
          </a:p>
        </p:txBody>
      </p:sp>
      <p:sp>
        <p:nvSpPr>
          <p:cNvPr id="30" name="TextBox 11"/>
          <p:cNvSpPr txBox="1"/>
          <p:nvPr/>
        </p:nvSpPr>
        <p:spPr>
          <a:xfrm>
            <a:off x="3309372"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1" name="TextBox 11"/>
          <p:cNvSpPr txBox="1"/>
          <p:nvPr/>
        </p:nvSpPr>
        <p:spPr>
          <a:xfrm>
            <a:off x="4908917"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2" name="TextBox 11"/>
          <p:cNvSpPr txBox="1"/>
          <p:nvPr/>
        </p:nvSpPr>
        <p:spPr>
          <a:xfrm>
            <a:off x="3309372"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3" name="TextBox 32"/>
          <p:cNvSpPr txBox="1"/>
          <p:nvPr/>
        </p:nvSpPr>
        <p:spPr>
          <a:xfrm>
            <a:off x="4908917"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2" name="椭圆 1"/>
          <p:cNvSpPr/>
          <p:nvPr/>
        </p:nvSpPr>
        <p:spPr>
          <a:xfrm>
            <a:off x="1105528" y="2377453"/>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3"/>
            <a:r>
              <a:rPr lang="en-US" altLang="zh-CN" sz="7200" dirty="0">
                <a:solidFill>
                  <a:prstClr val="white"/>
                </a:solidFill>
                <a:cs typeface="+mn-ea"/>
                <a:sym typeface="+mn-lt"/>
              </a:rPr>
              <a:t>04</a:t>
            </a:r>
            <a:endParaRPr lang="zh-CN" altLang="en-US" sz="7200" dirty="0">
              <a:solidFill>
                <a:prstClr val="white"/>
              </a:solidFill>
              <a:cs typeface="+mn-ea"/>
              <a:sym typeface="+mn-lt"/>
            </a:endParaRPr>
          </a:p>
        </p:txBody>
      </p:sp>
      <p:pic>
        <p:nvPicPr>
          <p:cNvPr id="4" name="图片 3" descr="02bcaa362d6804f58d9d4b20ea001f71"/>
          <p:cNvPicPr>
            <a:picLocks noChangeAspect="1"/>
          </p:cNvPicPr>
          <p:nvPr/>
        </p:nvPicPr>
        <p:blipFill>
          <a:blip r:embed="rId3"/>
          <a:srcRect b="21821"/>
          <a:stretch>
            <a:fillRect/>
          </a:stretch>
        </p:blipFill>
        <p:spPr>
          <a:xfrm>
            <a:off x="5457614" y="-19473"/>
            <a:ext cx="6877473" cy="5651500"/>
          </a:xfrm>
          <a:prstGeom prst="rect">
            <a:avLst/>
          </a:prstGeom>
        </p:spPr>
      </p:pic>
    </p:spTree>
    <p:extLst>
      <p:ext uri="{BB962C8B-B14F-4D97-AF65-F5344CB8AC3E}">
        <p14:creationId xmlns:p14="http://schemas.microsoft.com/office/powerpoint/2010/main" val="787065085"/>
      </p:ext>
    </p:extLst>
  </p:cSld>
  <p:clrMapOvr>
    <a:masterClrMapping/>
  </p:clrMapOvr>
  <mc:AlternateContent xmlns:mc="http://schemas.openxmlformats.org/markup-compatibility/2006" xmlns:p14="http://schemas.microsoft.com/office/powerpoint/2010/main">
    <mc:Choice Requires="p14">
      <p:transition spd="slow" p14:dur="125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箭头: 五边形 7"/>
          <p:cNvSpPr/>
          <p:nvPr/>
        </p:nvSpPr>
        <p:spPr>
          <a:xfrm>
            <a:off x="1881" y="473259"/>
            <a:ext cx="2922741" cy="70018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2"/>
          <p:cNvGrpSpPr/>
          <p:nvPr/>
        </p:nvGrpSpPr>
        <p:grpSpPr>
          <a:xfrm>
            <a:off x="2924621" y="2637050"/>
            <a:ext cx="6438429" cy="122931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grpSp>
      <p:grpSp>
        <p:nvGrpSpPr>
          <p:cNvPr id="4" name="组合 3"/>
          <p:cNvGrpSpPr/>
          <p:nvPr/>
        </p:nvGrpSpPr>
        <p:grpSpPr>
          <a:xfrm>
            <a:off x="2104136" y="2789324"/>
            <a:ext cx="863334" cy="909481"/>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chemeClr val="accent1"/>
            </a:solidFill>
            <a:ln>
              <a:noFill/>
            </a:ln>
            <a:effectLst>
              <a:reflection blurRad="6350" stA="52000" endA="300" endPos="35000" dir="5400000" sy="-100000" algn="bl" rotWithShape="0"/>
            </a:effectLst>
          </p:spPr>
          <p:txBody>
            <a:bodyPr anchor="ctr"/>
            <a:lstStyle/>
            <a:p>
              <a:pPr algn="ctr"/>
              <a:endParaRPr lang="zh-CN" altLang="zh-CN" sz="2400">
                <a:solidFill>
                  <a:srgbClr val="FFFFFF"/>
                </a:solidFill>
                <a:cs typeface="+mn-ea"/>
                <a:sym typeface="+mn-lt"/>
              </a:endParaRPr>
            </a:p>
          </p:txBody>
        </p:sp>
        <p:sp>
          <p:nvSpPr>
            <p:cNvPr id="107" name="文本框 19"/>
            <p:cNvSpPr>
              <a:spLocks noChangeArrowheads="1"/>
            </p:cNvSpPr>
            <p:nvPr/>
          </p:nvSpPr>
          <p:spPr bwMode="auto">
            <a:xfrm>
              <a:off x="2129161" y="2837035"/>
              <a:ext cx="809497" cy="5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a:solidFill>
                    <a:schemeClr val="bg1"/>
                  </a:solidFill>
                  <a:cs typeface="+mn-ea"/>
                  <a:sym typeface="+mn-lt"/>
                </a:rPr>
                <a:t>01</a:t>
              </a:r>
              <a:endParaRPr lang="zh-CN" altLang="en-US" sz="3200" b="1" dirty="0">
                <a:solidFill>
                  <a:schemeClr val="bg1"/>
                </a:solidFill>
                <a:cs typeface="+mn-ea"/>
                <a:sym typeface="+mn-lt"/>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5" name="组合 4"/>
          <p:cNvGrpSpPr/>
          <p:nvPr/>
        </p:nvGrpSpPr>
        <p:grpSpPr>
          <a:xfrm>
            <a:off x="4138020" y="2930523"/>
            <a:ext cx="1189737" cy="1244384"/>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chemeClr val="accent2"/>
            </a:solidFill>
            <a:ln>
              <a:noFill/>
            </a:ln>
            <a:effectLst>
              <a:reflection blurRad="6350" stA="52000" endA="300" endPos="35000" dir="5400000" sy="-100000" algn="bl" rotWithShape="0"/>
            </a:effectLst>
          </p:spPr>
          <p:txBody>
            <a:bodyPr anchor="ctr"/>
            <a:lstStyle/>
            <a:p>
              <a:pPr algn="ctr"/>
              <a:endParaRPr lang="zh-CN" altLang="zh-CN" sz="2400">
                <a:solidFill>
                  <a:srgbClr val="FFFFFF"/>
                </a:solidFill>
                <a:cs typeface="+mn-ea"/>
                <a:sym typeface="+mn-lt"/>
              </a:endParaRPr>
            </a:p>
          </p:txBody>
        </p:sp>
        <p:sp>
          <p:nvSpPr>
            <p:cNvPr id="108" name="文本框 19"/>
            <p:cNvSpPr>
              <a:spLocks noChangeArrowheads="1"/>
            </p:cNvSpPr>
            <p:nvPr/>
          </p:nvSpPr>
          <p:spPr bwMode="auto">
            <a:xfrm>
              <a:off x="4216183" y="3272566"/>
              <a:ext cx="1126449" cy="70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995" b="1" dirty="0">
                  <a:solidFill>
                    <a:schemeClr val="bg1"/>
                  </a:solidFill>
                  <a:cs typeface="+mn-ea"/>
                  <a:sym typeface="+mn-lt"/>
                </a:rPr>
                <a:t>02</a:t>
              </a:r>
              <a:endParaRPr lang="zh-CN" altLang="en-US" sz="3995" b="1" dirty="0">
                <a:solidFill>
                  <a:schemeClr val="bg1"/>
                </a:solidFill>
                <a:cs typeface="+mn-ea"/>
                <a:sym typeface="+mn-lt"/>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6" name="组合 5"/>
          <p:cNvGrpSpPr/>
          <p:nvPr/>
        </p:nvGrpSpPr>
        <p:grpSpPr>
          <a:xfrm>
            <a:off x="6588332" y="2031424"/>
            <a:ext cx="1431671" cy="1452310"/>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chemeClr val="accent3"/>
            </a:solidFill>
            <a:ln>
              <a:noFill/>
            </a:ln>
            <a:effectLst>
              <a:reflection blurRad="6350" stA="52000" endA="300" endPos="35000" dir="5400000" sy="-100000" algn="bl" rotWithShape="0"/>
            </a:effectLst>
          </p:spPr>
          <p:txBody>
            <a:bodyPr anchor="ctr"/>
            <a:lstStyle/>
            <a:p>
              <a:pPr algn="ctr"/>
              <a:endParaRPr lang="zh-CN" altLang="zh-CN" sz="2400">
                <a:solidFill>
                  <a:srgbClr val="FFFFFF"/>
                </a:solidFill>
                <a:cs typeface="+mn-ea"/>
                <a:sym typeface="+mn-lt"/>
              </a:endParaRPr>
            </a:p>
          </p:txBody>
        </p:sp>
        <p:sp>
          <p:nvSpPr>
            <p:cNvPr id="109" name="文本框 19"/>
            <p:cNvSpPr>
              <a:spLocks noChangeArrowheads="1"/>
            </p:cNvSpPr>
            <p:nvPr/>
          </p:nvSpPr>
          <p:spPr bwMode="auto">
            <a:xfrm>
              <a:off x="6866662" y="2466046"/>
              <a:ext cx="659101" cy="64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595" b="1" spc="-151" dirty="0">
                  <a:solidFill>
                    <a:schemeClr val="bg1"/>
                  </a:solidFill>
                  <a:cs typeface="+mn-ea"/>
                  <a:sym typeface="+mn-lt"/>
                </a:rPr>
                <a:t>03</a:t>
              </a:r>
              <a:endParaRPr lang="zh-CN" altLang="en-US" sz="2400" b="1" spc="-151" dirty="0">
                <a:solidFill>
                  <a:schemeClr val="bg1"/>
                </a:solidFill>
                <a:cs typeface="+mn-ea"/>
                <a:sym typeface="+mn-lt"/>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7" name="组合 6"/>
          <p:cNvGrpSpPr/>
          <p:nvPr/>
        </p:nvGrpSpPr>
        <p:grpSpPr>
          <a:xfrm>
            <a:off x="9076122" y="2757138"/>
            <a:ext cx="1180736" cy="1244384"/>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chemeClr val="accent4"/>
            </a:solidFill>
            <a:ln>
              <a:noFill/>
            </a:ln>
            <a:effectLst>
              <a:reflection blurRad="6350" stA="52000" endA="300" endPos="35000" dir="5400000" sy="-100000" algn="bl" rotWithShape="0"/>
            </a:effectLst>
          </p:spPr>
          <p:txBody>
            <a:bodyPr anchor="ctr"/>
            <a:lstStyle/>
            <a:p>
              <a:pPr algn="ctr"/>
              <a:endParaRPr lang="zh-CN" altLang="zh-CN" sz="2400">
                <a:solidFill>
                  <a:srgbClr val="FFFFFF"/>
                </a:solidFill>
                <a:cs typeface="+mn-ea"/>
                <a:sym typeface="+mn-lt"/>
              </a:endParaRPr>
            </a:p>
          </p:txBody>
        </p:sp>
        <p:sp>
          <p:nvSpPr>
            <p:cNvPr id="110" name="文本框 19"/>
            <p:cNvSpPr>
              <a:spLocks noChangeArrowheads="1"/>
            </p:cNvSpPr>
            <p:nvPr/>
          </p:nvSpPr>
          <p:spPr bwMode="auto">
            <a:xfrm>
              <a:off x="9263104" y="3220108"/>
              <a:ext cx="697842" cy="64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595" b="1" dirty="0">
                  <a:solidFill>
                    <a:schemeClr val="bg1"/>
                  </a:solidFill>
                  <a:cs typeface="+mn-ea"/>
                  <a:sym typeface="+mn-lt"/>
                </a:rPr>
                <a:t>04</a:t>
              </a:r>
              <a:endParaRPr lang="zh-CN" altLang="en-US" sz="2400" b="1" dirty="0">
                <a:solidFill>
                  <a:schemeClr val="bg1"/>
                </a:solidFill>
                <a:cs typeface="+mn-ea"/>
                <a:sym typeface="+mn-lt"/>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123" name="TextBox 122"/>
          <p:cNvSpPr txBox="1"/>
          <p:nvPr/>
        </p:nvSpPr>
        <p:spPr>
          <a:xfrm>
            <a:off x="1590387" y="4437156"/>
            <a:ext cx="1773729" cy="903352"/>
          </a:xfrm>
          <a:prstGeom prst="rect">
            <a:avLst/>
          </a:prstGeom>
          <a:noFill/>
        </p:spPr>
        <p:txBody>
          <a:bodyPr wrap="square" lIns="91405" tIns="45702" rIns="91405" bIns="45702" rtlCol="0">
            <a:spAutoFit/>
          </a:bodyPr>
          <a:lstStyle/>
          <a:p>
            <a:pPr algn="ctr">
              <a:lnSpc>
                <a:spcPct val="13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24" name="TextBox 123"/>
          <p:cNvSpPr txBox="1"/>
          <p:nvPr/>
        </p:nvSpPr>
        <p:spPr>
          <a:xfrm>
            <a:off x="1590387" y="4033621"/>
            <a:ext cx="1773729" cy="328231"/>
          </a:xfrm>
          <a:prstGeom prst="rect">
            <a:avLst/>
          </a:prstGeom>
          <a:noFill/>
        </p:spPr>
        <p:txBody>
          <a:bodyPr wrap="square" lIns="91405" tIns="0" rIns="91405" bIns="0" rtlCol="0" anchor="t">
            <a:spAutoFit/>
          </a:bodyPr>
          <a:lstStyle/>
          <a:p>
            <a:pPr algn="ctr">
              <a:buFontTx/>
              <a:buNone/>
            </a:pPr>
            <a:r>
              <a:rPr lang="en-US" altLang="zh-CN" sz="2135" dirty="0">
                <a:solidFill>
                  <a:schemeClr val="tx1">
                    <a:lumMod val="75000"/>
                    <a:lumOff val="25000"/>
                  </a:schemeClr>
                </a:solidFill>
                <a:cs typeface="+mn-ea"/>
                <a:sym typeface="+mn-lt"/>
              </a:rPr>
              <a:t>Add title text</a:t>
            </a:r>
            <a:endParaRPr lang="zh-CN" altLang="en-US" sz="2135" dirty="0">
              <a:solidFill>
                <a:schemeClr val="tx1">
                  <a:lumMod val="75000"/>
                  <a:lumOff val="25000"/>
                </a:schemeClr>
              </a:solidFill>
              <a:cs typeface="+mn-ea"/>
              <a:sym typeface="+mn-lt"/>
            </a:endParaRPr>
          </a:p>
        </p:txBody>
      </p:sp>
      <p:sp>
        <p:nvSpPr>
          <p:cNvPr id="125" name="TextBox 124"/>
          <p:cNvSpPr txBox="1"/>
          <p:nvPr/>
        </p:nvSpPr>
        <p:spPr>
          <a:xfrm>
            <a:off x="3720470" y="4912469"/>
            <a:ext cx="1773729" cy="903352"/>
          </a:xfrm>
          <a:prstGeom prst="rect">
            <a:avLst/>
          </a:prstGeom>
          <a:noFill/>
        </p:spPr>
        <p:txBody>
          <a:bodyPr wrap="square" lIns="91405" tIns="45702" rIns="91405" bIns="45702" rtlCol="0">
            <a:spAutoFit/>
          </a:bodyPr>
          <a:lstStyle/>
          <a:p>
            <a:pPr algn="ctr">
              <a:lnSpc>
                <a:spcPct val="13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26" name="TextBox 125"/>
          <p:cNvSpPr txBox="1"/>
          <p:nvPr/>
        </p:nvSpPr>
        <p:spPr>
          <a:xfrm>
            <a:off x="3842367" y="4508936"/>
            <a:ext cx="1773729" cy="328231"/>
          </a:xfrm>
          <a:prstGeom prst="rect">
            <a:avLst/>
          </a:prstGeom>
          <a:noFill/>
        </p:spPr>
        <p:txBody>
          <a:bodyPr wrap="square" lIns="91405" tIns="0" rIns="91405" bIns="0" rtlCol="0" anchor="t">
            <a:spAutoFit/>
          </a:bodyPr>
          <a:lstStyle/>
          <a:p>
            <a:pPr algn="ctr">
              <a:buFontTx/>
              <a:buNone/>
            </a:pPr>
            <a:r>
              <a:rPr lang="en-US" altLang="zh-CN" sz="2135" dirty="0">
                <a:solidFill>
                  <a:schemeClr val="tx1">
                    <a:lumMod val="75000"/>
                    <a:lumOff val="25000"/>
                  </a:schemeClr>
                </a:solidFill>
                <a:cs typeface="+mn-ea"/>
                <a:sym typeface="+mn-lt"/>
              </a:rPr>
              <a:t>Add title text</a:t>
            </a:r>
            <a:endParaRPr lang="zh-CN" altLang="en-US" sz="2135" dirty="0">
              <a:solidFill>
                <a:schemeClr val="tx1">
                  <a:lumMod val="75000"/>
                  <a:lumOff val="25000"/>
                </a:schemeClr>
              </a:solidFill>
              <a:cs typeface="+mn-ea"/>
              <a:sym typeface="+mn-lt"/>
            </a:endParaRPr>
          </a:p>
        </p:txBody>
      </p:sp>
      <p:sp>
        <p:nvSpPr>
          <p:cNvPr id="127" name="TextBox 126"/>
          <p:cNvSpPr txBox="1"/>
          <p:nvPr/>
        </p:nvSpPr>
        <p:spPr>
          <a:xfrm>
            <a:off x="6409860" y="4319956"/>
            <a:ext cx="1773729" cy="903352"/>
          </a:xfrm>
          <a:prstGeom prst="rect">
            <a:avLst/>
          </a:prstGeom>
          <a:noFill/>
        </p:spPr>
        <p:txBody>
          <a:bodyPr wrap="square" lIns="91405" tIns="45702" rIns="91405" bIns="45702" rtlCol="0">
            <a:spAutoFit/>
          </a:bodyPr>
          <a:lstStyle/>
          <a:p>
            <a:pPr algn="ctr">
              <a:lnSpc>
                <a:spcPct val="13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28" name="TextBox 127"/>
          <p:cNvSpPr txBox="1"/>
          <p:nvPr/>
        </p:nvSpPr>
        <p:spPr>
          <a:xfrm>
            <a:off x="6409860" y="3901910"/>
            <a:ext cx="1773729" cy="328231"/>
          </a:xfrm>
          <a:prstGeom prst="rect">
            <a:avLst/>
          </a:prstGeom>
          <a:noFill/>
        </p:spPr>
        <p:txBody>
          <a:bodyPr wrap="square" lIns="91405" tIns="0" rIns="91405" bIns="0" rtlCol="0" anchor="t">
            <a:spAutoFit/>
          </a:bodyPr>
          <a:lstStyle/>
          <a:p>
            <a:pPr algn="ctr">
              <a:buFontTx/>
              <a:buNone/>
            </a:pPr>
            <a:r>
              <a:rPr lang="en-US" altLang="zh-CN" sz="2135" dirty="0">
                <a:solidFill>
                  <a:schemeClr val="tx1">
                    <a:lumMod val="75000"/>
                    <a:lumOff val="25000"/>
                  </a:schemeClr>
                </a:solidFill>
                <a:cs typeface="+mn-ea"/>
                <a:sym typeface="+mn-lt"/>
              </a:rPr>
              <a:t>Add title text</a:t>
            </a:r>
            <a:endParaRPr lang="zh-CN" altLang="en-US" sz="2135" dirty="0">
              <a:solidFill>
                <a:schemeClr val="tx1">
                  <a:lumMod val="75000"/>
                  <a:lumOff val="25000"/>
                </a:schemeClr>
              </a:solidFill>
              <a:cs typeface="+mn-ea"/>
              <a:sym typeface="+mn-lt"/>
            </a:endParaRPr>
          </a:p>
        </p:txBody>
      </p:sp>
      <p:sp>
        <p:nvSpPr>
          <p:cNvPr id="129" name="TextBox 128"/>
          <p:cNvSpPr txBox="1"/>
          <p:nvPr/>
        </p:nvSpPr>
        <p:spPr>
          <a:xfrm>
            <a:off x="8785392" y="4710995"/>
            <a:ext cx="1773729" cy="903352"/>
          </a:xfrm>
          <a:prstGeom prst="rect">
            <a:avLst/>
          </a:prstGeom>
          <a:noFill/>
        </p:spPr>
        <p:txBody>
          <a:bodyPr wrap="square" lIns="91405" tIns="45702" rIns="91405" bIns="45702" rtlCol="0">
            <a:spAutoFit/>
          </a:bodyPr>
          <a:lstStyle/>
          <a:p>
            <a:pPr algn="ctr">
              <a:lnSpc>
                <a:spcPct val="13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30" name="TextBox 129"/>
          <p:cNvSpPr txBox="1"/>
          <p:nvPr/>
        </p:nvSpPr>
        <p:spPr>
          <a:xfrm>
            <a:off x="8785392" y="4292949"/>
            <a:ext cx="1773729" cy="328231"/>
          </a:xfrm>
          <a:prstGeom prst="rect">
            <a:avLst/>
          </a:prstGeom>
          <a:noFill/>
        </p:spPr>
        <p:txBody>
          <a:bodyPr wrap="square" lIns="91405" tIns="0" rIns="91405" bIns="0" rtlCol="0" anchor="t">
            <a:spAutoFit/>
          </a:bodyPr>
          <a:lstStyle/>
          <a:p>
            <a:pPr algn="ctr">
              <a:buFontTx/>
              <a:buNone/>
            </a:pPr>
            <a:r>
              <a:rPr lang="en-US" altLang="zh-CN" sz="2135" dirty="0">
                <a:solidFill>
                  <a:schemeClr val="tx1">
                    <a:lumMod val="75000"/>
                    <a:lumOff val="25000"/>
                  </a:schemeClr>
                </a:solidFill>
                <a:cs typeface="+mn-ea"/>
                <a:sym typeface="+mn-lt"/>
              </a:rPr>
              <a:t>Add title text</a:t>
            </a:r>
            <a:endParaRPr lang="zh-CN" altLang="en-US" sz="2135" dirty="0">
              <a:solidFill>
                <a:schemeClr val="tx1">
                  <a:lumMod val="75000"/>
                  <a:lumOff val="25000"/>
                </a:schemeClr>
              </a:solidFill>
              <a:cs typeface="+mn-ea"/>
              <a:sym typeface="+mn-lt"/>
            </a:endParaRPr>
          </a:p>
        </p:txBody>
      </p:sp>
      <p:sp>
        <p:nvSpPr>
          <p:cNvPr id="33" name="文本框 32"/>
          <p:cNvSpPr txBox="1"/>
          <p:nvPr/>
        </p:nvSpPr>
        <p:spPr>
          <a:xfrm>
            <a:off x="130715" y="530584"/>
            <a:ext cx="2609651" cy="561672"/>
          </a:xfrm>
          <a:prstGeom prst="rect">
            <a:avLst/>
          </a:prstGeom>
          <a:noFill/>
        </p:spPr>
        <p:txBody>
          <a:bodyPr wrap="square" lIns="68559" tIns="34280" rIns="68559" bIns="34280">
            <a:spAutoFit/>
          </a:bodyPr>
          <a:lstStyle/>
          <a:p>
            <a:pPr>
              <a:defRPr/>
            </a:pPr>
            <a:r>
              <a:rPr lang="en-US" altLang="zh-CN" sz="3200" dirty="0">
                <a:solidFill>
                  <a:schemeClr val="bg1"/>
                </a:solidFill>
                <a:cs typeface="+mn-ea"/>
                <a:sym typeface="+mn-lt"/>
              </a:rPr>
              <a:t>CONTENTS</a:t>
            </a:r>
            <a:endParaRPr lang="zh-CN" altLang="en-US" sz="3200" dirty="0">
              <a:solidFill>
                <a:schemeClr val="bg1"/>
              </a:solidFill>
              <a:cs typeface="+mn-ea"/>
              <a:sym typeface="+mn-lt"/>
            </a:endParaRPr>
          </a:p>
        </p:txBody>
      </p:sp>
    </p:spTree>
    <p:extLst>
      <p:ext uri="{BB962C8B-B14F-4D97-AF65-F5344CB8AC3E}">
        <p14:creationId xmlns:p14="http://schemas.microsoft.com/office/powerpoint/2010/main" val="782172319"/>
      </p:ext>
    </p:extLst>
  </p:cSld>
  <p:clrMapOvr>
    <a:masterClrMapping/>
  </p:clrMapOvr>
  <mc:AlternateContent xmlns:mc="http://schemas.openxmlformats.org/markup-compatibility/2006" xmlns:p14="http://schemas.microsoft.com/office/powerpoint/2010/main">
    <mc:Choice Requires="p14">
      <p:transition spd="slow" p14:dur="2000" advClick="0" advTm="1000">
        <p14:prism isContent="1"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100"/>
                                  </p:stCondLst>
                                  <p:iterate type="lt">
                                    <p:tmPct val="10000"/>
                                  </p:iterate>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950"/>
                            </p:stCondLst>
                            <p:childTnLst>
                              <p:par>
                                <p:cTn id="14" presetID="1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
                                        <p:tgtEl>
                                          <p:spTgt spid="4"/>
                                        </p:tgtEl>
                                        <p:attrNameLst>
                                          <p:attrName>ppt_y</p:attrName>
                                        </p:attrNameLst>
                                      </p:cBhvr>
                                      <p:tavLst>
                                        <p:tav tm="0">
                                          <p:val>
                                            <p:strVal val="#ppt_y+#ppt_h*1.125000"/>
                                          </p:val>
                                        </p:tav>
                                        <p:tav tm="100000">
                                          <p:val>
                                            <p:strVal val="#ppt_y"/>
                                          </p:val>
                                        </p:tav>
                                      </p:tavLst>
                                    </p:anim>
                                    <p:animEffect transition="in" filter="wipe(up)">
                                      <p:cBhvr>
                                        <p:cTn id="17" dur="300"/>
                                        <p:tgtEl>
                                          <p:spTgt spid="4"/>
                                        </p:tgtEl>
                                      </p:cBhvr>
                                    </p:animEffect>
                                  </p:childTnLst>
                                </p:cTn>
                              </p:par>
                              <p:par>
                                <p:cTn id="18" presetID="1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300"/>
                                        <p:tgtEl>
                                          <p:spTgt spid="5"/>
                                        </p:tgtEl>
                                        <p:attrNameLst>
                                          <p:attrName>ppt_y</p:attrName>
                                        </p:attrNameLst>
                                      </p:cBhvr>
                                      <p:tavLst>
                                        <p:tav tm="0">
                                          <p:val>
                                            <p:strVal val="#ppt_y+#ppt_h*1.125000"/>
                                          </p:val>
                                        </p:tav>
                                        <p:tav tm="100000">
                                          <p:val>
                                            <p:strVal val="#ppt_y"/>
                                          </p:val>
                                        </p:tav>
                                      </p:tavLst>
                                    </p:anim>
                                    <p:animEffect transition="in" filter="wipe(up)">
                                      <p:cBhvr>
                                        <p:cTn id="21" dur="300"/>
                                        <p:tgtEl>
                                          <p:spTgt spid="5"/>
                                        </p:tgtEl>
                                      </p:cBhvr>
                                    </p:animEffect>
                                  </p:childTnLst>
                                </p:cTn>
                              </p:par>
                              <p:par>
                                <p:cTn id="22" presetID="12" presetClass="entr" presetSubtype="4" fill="hold" nodeType="withEffect">
                                  <p:stCondLst>
                                    <p:cond delay="1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300"/>
                                        <p:tgtEl>
                                          <p:spTgt spid="6"/>
                                        </p:tgtEl>
                                        <p:attrNameLst>
                                          <p:attrName>ppt_y</p:attrName>
                                        </p:attrNameLst>
                                      </p:cBhvr>
                                      <p:tavLst>
                                        <p:tav tm="0">
                                          <p:val>
                                            <p:strVal val="#ppt_y+#ppt_h*1.125000"/>
                                          </p:val>
                                        </p:tav>
                                        <p:tav tm="100000">
                                          <p:val>
                                            <p:strVal val="#ppt_y"/>
                                          </p:val>
                                        </p:tav>
                                      </p:tavLst>
                                    </p:anim>
                                    <p:animEffect transition="in" filter="wipe(up)">
                                      <p:cBhvr>
                                        <p:cTn id="25" dur="300"/>
                                        <p:tgtEl>
                                          <p:spTgt spid="6"/>
                                        </p:tgtEl>
                                      </p:cBhvr>
                                    </p:animEffect>
                                  </p:childTnLst>
                                </p:cTn>
                              </p:par>
                              <p:par>
                                <p:cTn id="26" presetID="1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300"/>
                                        <p:tgtEl>
                                          <p:spTgt spid="7"/>
                                        </p:tgtEl>
                                        <p:attrNameLst>
                                          <p:attrName>ppt_y</p:attrName>
                                        </p:attrNameLst>
                                      </p:cBhvr>
                                      <p:tavLst>
                                        <p:tav tm="0">
                                          <p:val>
                                            <p:strVal val="#ppt_y+#ppt_h*1.125000"/>
                                          </p:val>
                                        </p:tav>
                                        <p:tav tm="100000">
                                          <p:val>
                                            <p:strVal val="#ppt_y"/>
                                          </p:val>
                                        </p:tav>
                                      </p:tavLst>
                                    </p:anim>
                                    <p:animEffect transition="in" filter="wipe(up)">
                                      <p:cBhvr>
                                        <p:cTn id="29" dur="3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par>
                          <p:cTn id="33" fill="hold">
                            <p:stCondLst>
                              <p:cond delay="1950"/>
                            </p:stCondLst>
                            <p:childTnLst>
                              <p:par>
                                <p:cTn id="34" presetID="42" presetClass="entr" presetSubtype="0" fill="hold" grpId="0"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par>
                          <p:cTn id="39" fill="hold">
                            <p:stCondLst>
                              <p:cond delay="2450"/>
                            </p:stCondLst>
                            <p:childTnLst>
                              <p:par>
                                <p:cTn id="40" presetID="14" presetClass="entr" presetSubtype="10" fill="hold" grpId="0" nodeType="after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randombar(horizontal)">
                                      <p:cBhvr>
                                        <p:cTn id="42" dur="500"/>
                                        <p:tgtEl>
                                          <p:spTgt spid="123"/>
                                        </p:tgtEl>
                                      </p:cBhvr>
                                    </p:animEffect>
                                  </p:childTnLst>
                                </p:cTn>
                              </p:par>
                            </p:childTnLst>
                          </p:cTn>
                        </p:par>
                        <p:par>
                          <p:cTn id="43" fill="hold">
                            <p:stCondLst>
                              <p:cond delay="2950"/>
                            </p:stCondLst>
                            <p:childTnLst>
                              <p:par>
                                <p:cTn id="44" presetID="42" presetClass="entr" presetSubtype="0" fill="hold" grpId="0" nodeType="after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anim calcmode="lin" valueType="num">
                                      <p:cBhvr>
                                        <p:cTn id="47" dur="500" fill="hold"/>
                                        <p:tgtEl>
                                          <p:spTgt spid="126"/>
                                        </p:tgtEl>
                                        <p:attrNameLst>
                                          <p:attrName>ppt_x</p:attrName>
                                        </p:attrNameLst>
                                      </p:cBhvr>
                                      <p:tavLst>
                                        <p:tav tm="0">
                                          <p:val>
                                            <p:strVal val="#ppt_x"/>
                                          </p:val>
                                        </p:tav>
                                        <p:tav tm="100000">
                                          <p:val>
                                            <p:strVal val="#ppt_x"/>
                                          </p:val>
                                        </p:tav>
                                      </p:tavLst>
                                    </p:anim>
                                    <p:anim calcmode="lin" valueType="num">
                                      <p:cBhvr>
                                        <p:cTn id="48" dur="500" fill="hold"/>
                                        <p:tgtEl>
                                          <p:spTgt spid="126"/>
                                        </p:tgtEl>
                                        <p:attrNameLst>
                                          <p:attrName>ppt_y</p:attrName>
                                        </p:attrNameLst>
                                      </p:cBhvr>
                                      <p:tavLst>
                                        <p:tav tm="0">
                                          <p:val>
                                            <p:strVal val="#ppt_y+.1"/>
                                          </p:val>
                                        </p:tav>
                                        <p:tav tm="100000">
                                          <p:val>
                                            <p:strVal val="#ppt_y"/>
                                          </p:val>
                                        </p:tav>
                                      </p:tavLst>
                                    </p:anim>
                                  </p:childTnLst>
                                </p:cTn>
                              </p:par>
                            </p:childTnLst>
                          </p:cTn>
                        </p:par>
                        <p:par>
                          <p:cTn id="49" fill="hold">
                            <p:stCondLst>
                              <p:cond delay="3450"/>
                            </p:stCondLst>
                            <p:childTnLst>
                              <p:par>
                                <p:cTn id="50" presetID="14" presetClass="entr" presetSubtype="10" fill="hold" grpId="0" nodeType="after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randombar(horizontal)">
                                      <p:cBhvr>
                                        <p:cTn id="52" dur="500"/>
                                        <p:tgtEl>
                                          <p:spTgt spid="125"/>
                                        </p:tgtEl>
                                      </p:cBhvr>
                                    </p:animEffect>
                                  </p:childTnLst>
                                </p:cTn>
                              </p:par>
                            </p:childTnLst>
                          </p:cTn>
                        </p:par>
                        <p:par>
                          <p:cTn id="53" fill="hold">
                            <p:stCondLst>
                              <p:cond delay="3950"/>
                            </p:stCondLst>
                            <p:childTnLst>
                              <p:par>
                                <p:cTn id="54" presetID="42" presetClass="entr" presetSubtype="0" fill="hold" grpId="0"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500"/>
                                        <p:tgtEl>
                                          <p:spTgt spid="128"/>
                                        </p:tgtEl>
                                      </p:cBhvr>
                                    </p:animEffect>
                                    <p:anim calcmode="lin" valueType="num">
                                      <p:cBhvr>
                                        <p:cTn id="57" dur="500" fill="hold"/>
                                        <p:tgtEl>
                                          <p:spTgt spid="128"/>
                                        </p:tgtEl>
                                        <p:attrNameLst>
                                          <p:attrName>ppt_x</p:attrName>
                                        </p:attrNameLst>
                                      </p:cBhvr>
                                      <p:tavLst>
                                        <p:tav tm="0">
                                          <p:val>
                                            <p:strVal val="#ppt_x"/>
                                          </p:val>
                                        </p:tav>
                                        <p:tav tm="100000">
                                          <p:val>
                                            <p:strVal val="#ppt_x"/>
                                          </p:val>
                                        </p:tav>
                                      </p:tavLst>
                                    </p:anim>
                                    <p:anim calcmode="lin" valueType="num">
                                      <p:cBhvr>
                                        <p:cTn id="58" dur="500" fill="hold"/>
                                        <p:tgtEl>
                                          <p:spTgt spid="128"/>
                                        </p:tgtEl>
                                        <p:attrNameLst>
                                          <p:attrName>ppt_y</p:attrName>
                                        </p:attrNameLst>
                                      </p:cBhvr>
                                      <p:tavLst>
                                        <p:tav tm="0">
                                          <p:val>
                                            <p:strVal val="#ppt_y+.1"/>
                                          </p:val>
                                        </p:tav>
                                        <p:tav tm="100000">
                                          <p:val>
                                            <p:strVal val="#ppt_y"/>
                                          </p:val>
                                        </p:tav>
                                      </p:tavLst>
                                    </p:anim>
                                  </p:childTnLst>
                                </p:cTn>
                              </p:par>
                            </p:childTnLst>
                          </p:cTn>
                        </p:par>
                        <p:par>
                          <p:cTn id="59" fill="hold">
                            <p:stCondLst>
                              <p:cond delay="4450"/>
                            </p:stCondLst>
                            <p:childTnLst>
                              <p:par>
                                <p:cTn id="60" presetID="14" presetClass="entr" presetSubtype="1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randombar(horizontal)">
                                      <p:cBhvr>
                                        <p:cTn id="62" dur="500"/>
                                        <p:tgtEl>
                                          <p:spTgt spid="127"/>
                                        </p:tgtEl>
                                      </p:cBhvr>
                                    </p:animEffect>
                                  </p:childTnLst>
                                </p:cTn>
                              </p:par>
                            </p:childTnLst>
                          </p:cTn>
                        </p:par>
                        <p:par>
                          <p:cTn id="63" fill="hold">
                            <p:stCondLst>
                              <p:cond delay="4950"/>
                            </p:stCondLst>
                            <p:childTnLst>
                              <p:par>
                                <p:cTn id="64" presetID="42" presetClass="entr" presetSubtype="0" fill="hold" grpId="0" nodeType="afterEffect">
                                  <p:stCondLst>
                                    <p:cond delay="0"/>
                                  </p:stCondLst>
                                  <p:childTnLst>
                                    <p:set>
                                      <p:cBhvr>
                                        <p:cTn id="65" dur="1" fill="hold">
                                          <p:stCondLst>
                                            <p:cond delay="0"/>
                                          </p:stCondLst>
                                        </p:cTn>
                                        <p:tgtEl>
                                          <p:spTgt spid="130"/>
                                        </p:tgtEl>
                                        <p:attrNameLst>
                                          <p:attrName>style.visibility</p:attrName>
                                        </p:attrNameLst>
                                      </p:cBhvr>
                                      <p:to>
                                        <p:strVal val="visible"/>
                                      </p:to>
                                    </p:set>
                                    <p:animEffect transition="in" filter="fade">
                                      <p:cBhvr>
                                        <p:cTn id="66" dur="500"/>
                                        <p:tgtEl>
                                          <p:spTgt spid="130"/>
                                        </p:tgtEl>
                                      </p:cBhvr>
                                    </p:animEffect>
                                    <p:anim calcmode="lin" valueType="num">
                                      <p:cBhvr>
                                        <p:cTn id="67" dur="500" fill="hold"/>
                                        <p:tgtEl>
                                          <p:spTgt spid="130"/>
                                        </p:tgtEl>
                                        <p:attrNameLst>
                                          <p:attrName>ppt_x</p:attrName>
                                        </p:attrNameLst>
                                      </p:cBhvr>
                                      <p:tavLst>
                                        <p:tav tm="0">
                                          <p:val>
                                            <p:strVal val="#ppt_x"/>
                                          </p:val>
                                        </p:tav>
                                        <p:tav tm="100000">
                                          <p:val>
                                            <p:strVal val="#ppt_x"/>
                                          </p:val>
                                        </p:tav>
                                      </p:tavLst>
                                    </p:anim>
                                    <p:anim calcmode="lin" valueType="num">
                                      <p:cBhvr>
                                        <p:cTn id="68" dur="500" fill="hold"/>
                                        <p:tgtEl>
                                          <p:spTgt spid="130"/>
                                        </p:tgtEl>
                                        <p:attrNameLst>
                                          <p:attrName>ppt_y</p:attrName>
                                        </p:attrNameLst>
                                      </p:cBhvr>
                                      <p:tavLst>
                                        <p:tav tm="0">
                                          <p:val>
                                            <p:strVal val="#ppt_y+.1"/>
                                          </p:val>
                                        </p:tav>
                                        <p:tav tm="100000">
                                          <p:val>
                                            <p:strVal val="#ppt_y"/>
                                          </p:val>
                                        </p:tav>
                                      </p:tavLst>
                                    </p:anim>
                                  </p:childTnLst>
                                </p:cTn>
                              </p:par>
                            </p:childTnLst>
                          </p:cTn>
                        </p:par>
                        <p:par>
                          <p:cTn id="69" fill="hold">
                            <p:stCondLst>
                              <p:cond delay="5450"/>
                            </p:stCondLst>
                            <p:childTnLst>
                              <p:par>
                                <p:cTn id="70" presetID="14" presetClass="entr" presetSubtype="10" fill="hold" grpId="0" nodeType="after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randombar(horizontal)">
                                      <p:cBhvr>
                                        <p:cTn id="7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3" grpId="0"/>
      <p:bldP spid="124" grpId="0"/>
      <p:bldP spid="125" grpId="0"/>
      <p:bldP spid="126" grpId="0"/>
      <p:bldP spid="127" grpId="0"/>
      <p:bldP spid="128" grpId="0"/>
      <p:bldP spid="129" grpId="0"/>
      <p:bldP spid="130" grpId="0"/>
      <p:bldP spid="3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77300" y="2023031"/>
            <a:ext cx="3837402" cy="3821591"/>
            <a:chOff x="4176708" y="2023031"/>
            <a:chExt cx="3838586" cy="3821589"/>
          </a:xfrm>
        </p:grpSpPr>
        <p:sp>
          <p:nvSpPr>
            <p:cNvPr id="56" name="任意多边形 55"/>
            <p:cNvSpPr/>
            <p:nvPr/>
          </p:nvSpPr>
          <p:spPr bwMode="auto">
            <a:xfrm>
              <a:off x="6834363" y="3952240"/>
              <a:ext cx="168167" cy="85367"/>
            </a:xfrm>
            <a:custGeom>
              <a:avLst/>
              <a:gdLst>
                <a:gd name="connsiteX0" fmla="*/ 6747 w 168167"/>
                <a:gd name="connsiteY0" fmla="*/ 0 h 85367"/>
                <a:gd name="connsiteX1" fmla="*/ 163674 w 168167"/>
                <a:gd name="connsiteY1" fmla="*/ 0 h 85367"/>
                <a:gd name="connsiteX2" fmla="*/ 168167 w 168167"/>
                <a:gd name="connsiteY2" fmla="*/ 85367 h 85367"/>
                <a:gd name="connsiteX3" fmla="*/ 0 w 168167"/>
                <a:gd name="connsiteY3" fmla="*/ 85367 h 85367"/>
              </a:gdLst>
              <a:ahLst/>
              <a:cxnLst>
                <a:cxn ang="0">
                  <a:pos x="connsiteX0" y="connsiteY0"/>
                </a:cxn>
                <a:cxn ang="0">
                  <a:pos x="connsiteX1" y="connsiteY1"/>
                </a:cxn>
                <a:cxn ang="0">
                  <a:pos x="connsiteX2" y="connsiteY2"/>
                </a:cxn>
                <a:cxn ang="0">
                  <a:pos x="connsiteX3" y="connsiteY3"/>
                </a:cxn>
              </a:cxnLst>
              <a:rect l="l" t="t" r="r" b="b"/>
              <a:pathLst>
                <a:path w="168167" h="85367">
                  <a:moveTo>
                    <a:pt x="6747" y="0"/>
                  </a:moveTo>
                  <a:cubicBezTo>
                    <a:pt x="163674" y="0"/>
                    <a:pt x="163674" y="0"/>
                    <a:pt x="163674" y="0"/>
                  </a:cubicBezTo>
                  <a:lnTo>
                    <a:pt x="168167" y="85367"/>
                  </a:lnTo>
                  <a:lnTo>
                    <a:pt x="0" y="85367"/>
                  </a:lnTo>
                  <a:close/>
                </a:path>
              </a:pathLst>
            </a:custGeom>
            <a:solidFill>
              <a:schemeClr val="accent3"/>
            </a:solidFill>
            <a:ln w="23813" cap="flat">
              <a:noFill/>
              <a:prstDash val="solid"/>
              <a:miter lim="800000"/>
            </a:ln>
          </p:spPr>
          <p:txBody>
            <a:bodyPr vert="horz" wrap="square" lIns="121882" tIns="60941" rIns="121882" bIns="60941" numCol="1" anchor="t" anchorCtr="0" compatLnSpc="1">
              <a:noAutofit/>
            </a:bodyPr>
            <a:lstStyle/>
            <a:p>
              <a:endParaRPr lang="zh-CN" altLang="en-US" sz="2399">
                <a:cs typeface="+mn-ea"/>
                <a:sym typeface="+mn-lt"/>
              </a:endParaRPr>
            </a:p>
          </p:txBody>
        </p:sp>
        <p:sp>
          <p:nvSpPr>
            <p:cNvPr id="7" name="Freeform 7"/>
            <p:cNvSpPr/>
            <p:nvPr/>
          </p:nvSpPr>
          <p:spPr bwMode="auto">
            <a:xfrm>
              <a:off x="4379261" y="2023031"/>
              <a:ext cx="1978784" cy="172523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726">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chemeClr val="accent1"/>
            </a:solidFill>
            <a:ln w="23813" cap="flat">
              <a:noFill/>
              <a:prstDash val="solid"/>
              <a:miter lim="800000"/>
            </a:ln>
          </p:spPr>
          <p:txBody>
            <a:bodyPr vert="horz" wrap="square" lIns="121882" tIns="60941" rIns="121882" bIns="60941" numCol="1" anchor="t" anchorCtr="0" compatLnSpc="1"/>
            <a:lstStyle/>
            <a:p>
              <a:endParaRPr lang="zh-CN" altLang="en-US" sz="2399">
                <a:cs typeface="+mn-ea"/>
                <a:sym typeface="+mn-lt"/>
              </a:endParaRPr>
            </a:p>
          </p:txBody>
        </p:sp>
        <p:sp>
          <p:nvSpPr>
            <p:cNvPr id="42" name="任意多边形 41"/>
            <p:cNvSpPr/>
            <p:nvPr/>
          </p:nvSpPr>
          <p:spPr bwMode="auto">
            <a:xfrm>
              <a:off x="4339972" y="3500639"/>
              <a:ext cx="117431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399">
                <a:cs typeface="+mn-ea"/>
                <a:sym typeface="+mn-lt"/>
              </a:endParaRPr>
            </a:p>
          </p:txBody>
        </p:sp>
        <p:grpSp>
          <p:nvGrpSpPr>
            <p:cNvPr id="3" name="组合 2048"/>
            <p:cNvGrpSpPr/>
            <p:nvPr/>
          </p:nvGrpSpPr>
          <p:grpSpPr>
            <a:xfrm>
              <a:off x="4176708" y="3653367"/>
              <a:ext cx="1961624" cy="2094970"/>
              <a:chOff x="4176708" y="3653367"/>
              <a:chExt cx="1961624" cy="2094970"/>
            </a:xfrm>
          </p:grpSpPr>
          <p:sp>
            <p:nvSpPr>
              <p:cNvPr id="11" name="Freeform 12"/>
              <p:cNvSpPr/>
              <p:nvPr/>
            </p:nvSpPr>
            <p:spPr bwMode="auto">
              <a:xfrm>
                <a:off x="4176708" y="3653367"/>
                <a:ext cx="1932041" cy="2048190"/>
              </a:xfrm>
              <a:custGeom>
                <a:avLst/>
                <a:gdLst>
                  <a:gd name="T0" fmla="*/ 455 w 813"/>
                  <a:gd name="T1" fmla="*/ 46 h 862"/>
                  <a:gd name="T2" fmla="*/ 474 w 813"/>
                  <a:gd name="T3" fmla="*/ 163 h 862"/>
                  <a:gd name="T4" fmla="*/ 813 w 813"/>
                  <a:gd name="T5" fmla="*/ 407 h 862"/>
                  <a:gd name="T6" fmla="*/ 813 w 813"/>
                  <a:gd name="T7" fmla="*/ 862 h 862"/>
                  <a:gd name="T8" fmla="*/ 0 w 813"/>
                  <a:gd name="T9" fmla="*/ 48 h 862"/>
                  <a:gd name="T10" fmla="*/ 0 w 813"/>
                  <a:gd name="T11" fmla="*/ 0 h 862"/>
                  <a:gd name="T12" fmla="*/ 455 w 813"/>
                  <a:gd name="T13" fmla="*/ 0 h 862"/>
                  <a:gd name="T14" fmla="*/ 455 w 813"/>
                  <a:gd name="T15" fmla="*/ 46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3" h="862">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chemeClr val="accent4"/>
              </a:solidFill>
              <a:ln w="23813" cap="flat">
                <a:noFill/>
                <a:prstDash val="solid"/>
                <a:miter lim="800000"/>
              </a:ln>
            </p:spPr>
            <p:txBody>
              <a:bodyPr vert="horz" wrap="square" lIns="121882" tIns="60941" rIns="121882" bIns="60941" numCol="1" anchor="t" anchorCtr="0" compatLnSpc="1"/>
              <a:lstStyle/>
              <a:p>
                <a:endParaRPr lang="zh-CN" altLang="en-US" sz="2399">
                  <a:cs typeface="+mn-ea"/>
                  <a:sym typeface="+mn-lt"/>
                </a:endParaRPr>
              </a:p>
            </p:txBody>
          </p:sp>
          <p:sp>
            <p:nvSpPr>
              <p:cNvPr id="49" name="任意多边形 48"/>
              <p:cNvSpPr/>
              <p:nvPr/>
            </p:nvSpPr>
            <p:spPr bwMode="auto">
              <a:xfrm rot="5400000" flipH="1" flipV="1">
                <a:off x="5361872" y="4971876"/>
                <a:ext cx="1182854" cy="370067"/>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4"/>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399">
                  <a:cs typeface="+mn-ea"/>
                  <a:sym typeface="+mn-lt"/>
                </a:endParaRPr>
              </a:p>
            </p:txBody>
          </p:sp>
        </p:grpSp>
        <p:sp>
          <p:nvSpPr>
            <p:cNvPr id="55" name="任意多边形 54"/>
            <p:cNvSpPr/>
            <p:nvPr/>
          </p:nvSpPr>
          <p:spPr bwMode="auto">
            <a:xfrm>
              <a:off x="5972770" y="4037607"/>
              <a:ext cx="1923542" cy="1807013"/>
            </a:xfrm>
            <a:custGeom>
              <a:avLst/>
              <a:gdLst>
                <a:gd name="connsiteX0" fmla="*/ 861106 w 1923542"/>
                <a:gd name="connsiteY0" fmla="*/ 0 h 1807013"/>
                <a:gd name="connsiteX1" fmla="*/ 1029273 w 1923542"/>
                <a:gd name="connsiteY1" fmla="*/ 0 h 1807013"/>
                <a:gd name="connsiteX2" fmla="*/ 1029535 w 1923542"/>
                <a:gd name="connsiteY2" fmla="*/ 4973 h 1807013"/>
                <a:gd name="connsiteX3" fmla="*/ 1923542 w 1923542"/>
                <a:gd name="connsiteY3" fmla="*/ 4973 h 1807013"/>
                <a:gd name="connsiteX4" fmla="*/ 33288 w 1923542"/>
                <a:gd name="connsiteY4" fmla="*/ 1807013 h 1807013"/>
                <a:gd name="connsiteX5" fmla="*/ 0 w 1923542"/>
                <a:gd name="connsiteY5" fmla="*/ 1807013 h 1807013"/>
                <a:gd name="connsiteX6" fmla="*/ 0 w 1923542"/>
                <a:gd name="connsiteY6" fmla="*/ 749087 h 1807013"/>
                <a:gd name="connsiteX7" fmla="*/ 28532 w 1923542"/>
                <a:gd name="connsiteY7" fmla="*/ 749087 h 1807013"/>
                <a:gd name="connsiteX8" fmla="*/ 299588 w 1923542"/>
                <a:gd name="connsiteY8" fmla="*/ 703917 h 1807013"/>
                <a:gd name="connsiteX9" fmla="*/ 857673 w 1923542"/>
                <a:gd name="connsiteY9" fmla="*/ 43424 h 18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542" h="1807013">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chemeClr val="accent3"/>
            </a:solidFill>
            <a:ln w="23813" cap="flat">
              <a:noFill/>
              <a:prstDash val="solid"/>
              <a:miter lim="800000"/>
            </a:ln>
          </p:spPr>
          <p:txBody>
            <a:bodyPr vert="horz" wrap="square" lIns="121882" tIns="60941" rIns="121882" bIns="60941" numCol="1" anchor="t" anchorCtr="0" compatLnSpc="1">
              <a:noAutofit/>
            </a:bodyPr>
            <a:lstStyle/>
            <a:p>
              <a:endParaRPr lang="zh-CN" altLang="en-US" sz="2399">
                <a:cs typeface="+mn-ea"/>
                <a:sym typeface="+mn-lt"/>
              </a:endParaRPr>
            </a:p>
          </p:txBody>
        </p:sp>
        <p:sp>
          <p:nvSpPr>
            <p:cNvPr id="46" name="任意多边形 45"/>
            <p:cNvSpPr/>
            <p:nvPr/>
          </p:nvSpPr>
          <p:spPr bwMode="auto">
            <a:xfrm flipH="1" flipV="1">
              <a:off x="6777310" y="3916665"/>
              <a:ext cx="1179239"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no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399">
                <a:cs typeface="+mn-ea"/>
                <a:sym typeface="+mn-lt"/>
              </a:endParaRPr>
            </a:p>
          </p:txBody>
        </p:sp>
        <p:grpSp>
          <p:nvGrpSpPr>
            <p:cNvPr id="4" name="组合 2047"/>
            <p:cNvGrpSpPr/>
            <p:nvPr/>
          </p:nvGrpSpPr>
          <p:grpSpPr>
            <a:xfrm>
              <a:off x="6238297" y="2188168"/>
              <a:ext cx="1776997" cy="1854724"/>
              <a:chOff x="6238297" y="2188168"/>
              <a:chExt cx="1776997" cy="1854724"/>
            </a:xfrm>
          </p:grpSpPr>
          <p:sp>
            <p:nvSpPr>
              <p:cNvPr id="6" name="Freeform 5"/>
              <p:cNvSpPr/>
              <p:nvPr/>
            </p:nvSpPr>
            <p:spPr bwMode="auto">
              <a:xfrm>
                <a:off x="6273058" y="2232666"/>
                <a:ext cx="1742236" cy="1810226"/>
              </a:xfrm>
              <a:custGeom>
                <a:avLst/>
                <a:gdLst>
                  <a:gd name="T0" fmla="*/ 307 w 733"/>
                  <a:gd name="T1" fmla="*/ 762 h 762"/>
                  <a:gd name="T2" fmla="*/ 289 w 733"/>
                  <a:gd name="T3" fmla="*/ 653 h 762"/>
                  <a:gd name="T4" fmla="*/ 0 w 733"/>
                  <a:gd name="T5" fmla="*/ 424 h 762"/>
                  <a:gd name="T6" fmla="*/ 0 w 733"/>
                  <a:gd name="T7" fmla="*/ 0 h 762"/>
                  <a:gd name="T8" fmla="*/ 733 w 733"/>
                  <a:gd name="T9" fmla="*/ 761 h 762"/>
                  <a:gd name="T10" fmla="*/ 733 w 733"/>
                  <a:gd name="T11" fmla="*/ 762 h 762"/>
                  <a:gd name="T12" fmla="*/ 307 w 733"/>
                  <a:gd name="T13" fmla="*/ 762 h 762"/>
                  <a:gd name="T14" fmla="*/ 307 w 733"/>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762">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chemeClr val="accent2"/>
              </a:solidFill>
              <a:ln w="23813" cap="flat">
                <a:noFill/>
                <a:prstDash val="solid"/>
                <a:miter lim="800000"/>
              </a:ln>
            </p:spPr>
            <p:txBody>
              <a:bodyPr vert="horz" wrap="square" lIns="121882" tIns="60941" rIns="121882" bIns="60941" numCol="1" anchor="t" anchorCtr="0" compatLnSpc="1"/>
              <a:lstStyle/>
              <a:p>
                <a:endParaRPr lang="zh-CN" altLang="en-US" sz="2399">
                  <a:cs typeface="+mn-ea"/>
                  <a:sym typeface="+mn-lt"/>
                </a:endParaRPr>
              </a:p>
            </p:txBody>
          </p:sp>
          <p:sp>
            <p:nvSpPr>
              <p:cNvPr id="43" name="任意多边形 42"/>
              <p:cNvSpPr/>
              <p:nvPr/>
            </p:nvSpPr>
            <p:spPr bwMode="auto">
              <a:xfrm rot="5400000">
                <a:off x="5826040" y="2600425"/>
                <a:ext cx="111224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no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399">
                  <a:cs typeface="+mn-ea"/>
                  <a:sym typeface="+mn-lt"/>
                </a:endParaRPr>
              </a:p>
            </p:txBody>
          </p:sp>
        </p:grpSp>
        <p:sp>
          <p:nvSpPr>
            <p:cNvPr id="58" name="Freeform 7"/>
            <p:cNvSpPr/>
            <p:nvPr/>
          </p:nvSpPr>
          <p:spPr bwMode="auto">
            <a:xfrm>
              <a:off x="4498729" y="2025446"/>
              <a:ext cx="1846059" cy="138835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 name="connsiteX0" fmla="*/ 9965 w 10348"/>
                <a:gd name="connsiteY0" fmla="*/ 6143 h 10079"/>
                <a:gd name="connsiteX1" fmla="*/ 8596 w 10348"/>
                <a:gd name="connsiteY1" fmla="*/ 6391 h 10079"/>
                <a:gd name="connsiteX2" fmla="*/ 5811 w 10348"/>
                <a:gd name="connsiteY2" fmla="*/ 10000 h 10079"/>
                <a:gd name="connsiteX3" fmla="*/ 6064 w 10348"/>
                <a:gd name="connsiteY3" fmla="*/ 8979 h 10079"/>
                <a:gd name="connsiteX4" fmla="*/ 421 w 10348"/>
                <a:gd name="connsiteY4" fmla="*/ 10000 h 10079"/>
                <a:gd name="connsiteX5" fmla="*/ 409 w 10348"/>
                <a:gd name="connsiteY5" fmla="*/ 10000 h 10079"/>
                <a:gd name="connsiteX6" fmla="*/ 6880 w 10348"/>
                <a:gd name="connsiteY6" fmla="*/ 592 h 10079"/>
                <a:gd name="connsiteX7" fmla="*/ 9941 w 10348"/>
                <a:gd name="connsiteY7" fmla="*/ 0 h 10079"/>
                <a:gd name="connsiteX8" fmla="*/ 10337 w 10348"/>
                <a:gd name="connsiteY8" fmla="*/ 14 h 10079"/>
                <a:gd name="connsiteX9" fmla="*/ 10337 w 10348"/>
                <a:gd name="connsiteY9" fmla="*/ 6129 h 10079"/>
                <a:gd name="connsiteX10" fmla="*/ 10181 w 10348"/>
                <a:gd name="connsiteY10" fmla="*/ 6143 h 10079"/>
                <a:gd name="connsiteX11" fmla="*/ 9965 w 10348"/>
                <a:gd name="connsiteY11" fmla="*/ 6143 h 10079"/>
                <a:gd name="connsiteX0-1" fmla="*/ 9768 w 10151"/>
                <a:gd name="connsiteY0-2" fmla="*/ 6316 h 10252"/>
                <a:gd name="connsiteX1-3" fmla="*/ 8399 w 10151"/>
                <a:gd name="connsiteY1-4" fmla="*/ 6564 h 10252"/>
                <a:gd name="connsiteX2-5" fmla="*/ 5614 w 10151"/>
                <a:gd name="connsiteY2-6" fmla="*/ 10173 h 10252"/>
                <a:gd name="connsiteX3-7" fmla="*/ 5867 w 10151"/>
                <a:gd name="connsiteY3-8" fmla="*/ 9152 h 10252"/>
                <a:gd name="connsiteX4-9" fmla="*/ 224 w 10151"/>
                <a:gd name="connsiteY4-10" fmla="*/ 10173 h 10252"/>
                <a:gd name="connsiteX5-11" fmla="*/ 1042 w 10151"/>
                <a:gd name="connsiteY5-12" fmla="*/ 7675 h 10252"/>
                <a:gd name="connsiteX6-13" fmla="*/ 6683 w 10151"/>
                <a:gd name="connsiteY6-14" fmla="*/ 765 h 10252"/>
                <a:gd name="connsiteX7-15" fmla="*/ 9744 w 10151"/>
                <a:gd name="connsiteY7-16" fmla="*/ 173 h 10252"/>
                <a:gd name="connsiteX8-17" fmla="*/ 10140 w 10151"/>
                <a:gd name="connsiteY8-18" fmla="*/ 187 h 10252"/>
                <a:gd name="connsiteX9-19" fmla="*/ 10140 w 10151"/>
                <a:gd name="connsiteY9-20" fmla="*/ 6302 h 10252"/>
                <a:gd name="connsiteX10-21" fmla="*/ 9984 w 10151"/>
                <a:gd name="connsiteY10-22" fmla="*/ 6316 h 10252"/>
                <a:gd name="connsiteX11-23" fmla="*/ 9768 w 10151"/>
                <a:gd name="connsiteY11-24" fmla="*/ 6316 h 10252"/>
                <a:gd name="connsiteX0-25" fmla="*/ 8730 w 9113"/>
                <a:gd name="connsiteY0-26" fmla="*/ 6316 h 10275"/>
                <a:gd name="connsiteX1-27" fmla="*/ 7361 w 9113"/>
                <a:gd name="connsiteY1-28" fmla="*/ 6564 h 10275"/>
                <a:gd name="connsiteX2-29" fmla="*/ 4576 w 9113"/>
                <a:gd name="connsiteY2-30" fmla="*/ 10173 h 10275"/>
                <a:gd name="connsiteX3-31" fmla="*/ 4829 w 9113"/>
                <a:gd name="connsiteY3-32" fmla="*/ 9152 h 10275"/>
                <a:gd name="connsiteX4-33" fmla="*/ 4 w 9113"/>
                <a:gd name="connsiteY4-34" fmla="*/ 7675 h 10275"/>
                <a:gd name="connsiteX5-35" fmla="*/ 5645 w 9113"/>
                <a:gd name="connsiteY5-36" fmla="*/ 765 h 10275"/>
                <a:gd name="connsiteX6-37" fmla="*/ 8706 w 9113"/>
                <a:gd name="connsiteY6-38" fmla="*/ 173 h 10275"/>
                <a:gd name="connsiteX7-39" fmla="*/ 9102 w 9113"/>
                <a:gd name="connsiteY7-40" fmla="*/ 187 h 10275"/>
                <a:gd name="connsiteX8-41" fmla="*/ 9102 w 9113"/>
                <a:gd name="connsiteY8-42" fmla="*/ 6302 h 10275"/>
                <a:gd name="connsiteX9-43" fmla="*/ 8946 w 9113"/>
                <a:gd name="connsiteY9-44" fmla="*/ 6316 h 10275"/>
                <a:gd name="connsiteX10-45" fmla="*/ 8730 w 9113"/>
                <a:gd name="connsiteY10-46" fmla="*/ 6316 h 10275"/>
                <a:gd name="connsiteX0-47" fmla="*/ 9642 w 10490"/>
                <a:gd name="connsiteY0-48" fmla="*/ 6518 h 10371"/>
                <a:gd name="connsiteX1-49" fmla="*/ 8139 w 10490"/>
                <a:gd name="connsiteY1-50" fmla="*/ 6759 h 10371"/>
                <a:gd name="connsiteX2-51" fmla="*/ 5083 w 10490"/>
                <a:gd name="connsiteY2-52" fmla="*/ 10272 h 10371"/>
                <a:gd name="connsiteX3-53" fmla="*/ 5361 w 10490"/>
                <a:gd name="connsiteY3-54" fmla="*/ 9278 h 10371"/>
                <a:gd name="connsiteX4-55" fmla="*/ 66 w 10490"/>
                <a:gd name="connsiteY4-56" fmla="*/ 7841 h 10371"/>
                <a:gd name="connsiteX5-57" fmla="*/ 9615 w 10490"/>
                <a:gd name="connsiteY5-58" fmla="*/ 539 h 10371"/>
                <a:gd name="connsiteX6-59" fmla="*/ 10050 w 10490"/>
                <a:gd name="connsiteY6-60" fmla="*/ 553 h 10371"/>
                <a:gd name="connsiteX7-61" fmla="*/ 10050 w 10490"/>
                <a:gd name="connsiteY7-62" fmla="*/ 6504 h 10371"/>
                <a:gd name="connsiteX8-63" fmla="*/ 9879 w 10490"/>
                <a:gd name="connsiteY8-64" fmla="*/ 6518 h 10371"/>
                <a:gd name="connsiteX9-65" fmla="*/ 9642 w 10490"/>
                <a:gd name="connsiteY9-66" fmla="*/ 6518 h 10371"/>
                <a:gd name="connsiteX0-67" fmla="*/ 9655 w 10075"/>
                <a:gd name="connsiteY0-68" fmla="*/ 5965 h 9818"/>
                <a:gd name="connsiteX1-69" fmla="*/ 8152 w 10075"/>
                <a:gd name="connsiteY1-70" fmla="*/ 6206 h 9818"/>
                <a:gd name="connsiteX2-71" fmla="*/ 5096 w 10075"/>
                <a:gd name="connsiteY2-72" fmla="*/ 9719 h 9818"/>
                <a:gd name="connsiteX3-73" fmla="*/ 5374 w 10075"/>
                <a:gd name="connsiteY3-74" fmla="*/ 8725 h 9818"/>
                <a:gd name="connsiteX4-75" fmla="*/ 79 w 10075"/>
                <a:gd name="connsiteY4-76" fmla="*/ 7288 h 9818"/>
                <a:gd name="connsiteX5-77" fmla="*/ 10063 w 10075"/>
                <a:gd name="connsiteY5-78" fmla="*/ 0 h 9818"/>
                <a:gd name="connsiteX6-79" fmla="*/ 10063 w 10075"/>
                <a:gd name="connsiteY6-80" fmla="*/ 5951 h 9818"/>
                <a:gd name="connsiteX7-81" fmla="*/ 9892 w 10075"/>
                <a:gd name="connsiteY7-82" fmla="*/ 5965 h 9818"/>
                <a:gd name="connsiteX8-83" fmla="*/ 9655 w 10075"/>
                <a:gd name="connsiteY8-84" fmla="*/ 5965 h 9818"/>
                <a:gd name="connsiteX0-85" fmla="*/ 9590 w 10007"/>
                <a:gd name="connsiteY0-86" fmla="*/ 6076 h 8947"/>
                <a:gd name="connsiteX1-87" fmla="*/ 8098 w 10007"/>
                <a:gd name="connsiteY1-88" fmla="*/ 6321 h 8947"/>
                <a:gd name="connsiteX2-89" fmla="*/ 5341 w 10007"/>
                <a:gd name="connsiteY2-90" fmla="*/ 8887 h 8947"/>
                <a:gd name="connsiteX3-91" fmla="*/ 85 w 10007"/>
                <a:gd name="connsiteY3-92" fmla="*/ 7423 h 8947"/>
                <a:gd name="connsiteX4-93" fmla="*/ 9995 w 10007"/>
                <a:gd name="connsiteY4-94" fmla="*/ 0 h 8947"/>
                <a:gd name="connsiteX5-95" fmla="*/ 9995 w 10007"/>
                <a:gd name="connsiteY5-96" fmla="*/ 6061 h 8947"/>
                <a:gd name="connsiteX6-97" fmla="*/ 9825 w 10007"/>
                <a:gd name="connsiteY6-98" fmla="*/ 6076 h 8947"/>
                <a:gd name="connsiteX7-99" fmla="*/ 9590 w 10007"/>
                <a:gd name="connsiteY7-100" fmla="*/ 6076 h 8947"/>
                <a:gd name="connsiteX0-101" fmla="*/ 9737 w 10154"/>
                <a:gd name="connsiteY0-102" fmla="*/ 6791 h 8916"/>
                <a:gd name="connsiteX1-103" fmla="*/ 8246 w 10154"/>
                <a:gd name="connsiteY1-104" fmla="*/ 7065 h 8916"/>
                <a:gd name="connsiteX2-105" fmla="*/ 3487 w 10154"/>
                <a:gd name="connsiteY2-106" fmla="*/ 8174 h 8916"/>
                <a:gd name="connsiteX3-107" fmla="*/ 239 w 10154"/>
                <a:gd name="connsiteY3-108" fmla="*/ 8297 h 8916"/>
                <a:gd name="connsiteX4-109" fmla="*/ 10142 w 10154"/>
                <a:gd name="connsiteY4-110" fmla="*/ 0 h 8916"/>
                <a:gd name="connsiteX5-111" fmla="*/ 10142 w 10154"/>
                <a:gd name="connsiteY5-112" fmla="*/ 6774 h 8916"/>
                <a:gd name="connsiteX6-113" fmla="*/ 9972 w 10154"/>
                <a:gd name="connsiteY6-114" fmla="*/ 6791 h 8916"/>
                <a:gd name="connsiteX7-115" fmla="*/ 9737 w 10154"/>
                <a:gd name="connsiteY7-116" fmla="*/ 6791 h 89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54" h="8916">
                  <a:moveTo>
                    <a:pt x="9737" y="6791"/>
                  </a:moveTo>
                  <a:cubicBezTo>
                    <a:pt x="9241" y="6791"/>
                    <a:pt x="9288" y="6835"/>
                    <a:pt x="8246" y="7065"/>
                  </a:cubicBezTo>
                  <a:cubicBezTo>
                    <a:pt x="7204" y="7295"/>
                    <a:pt x="4822" y="7968"/>
                    <a:pt x="3487" y="8174"/>
                  </a:cubicBezTo>
                  <a:cubicBezTo>
                    <a:pt x="2153" y="8380"/>
                    <a:pt x="-870" y="9659"/>
                    <a:pt x="239" y="8297"/>
                  </a:cubicBezTo>
                  <a:cubicBezTo>
                    <a:pt x="1348" y="6935"/>
                    <a:pt x="8491" y="254"/>
                    <a:pt x="10142" y="0"/>
                  </a:cubicBezTo>
                  <a:lnTo>
                    <a:pt x="10142" y="6774"/>
                  </a:lnTo>
                  <a:cubicBezTo>
                    <a:pt x="10221" y="6774"/>
                    <a:pt x="9894" y="6774"/>
                    <a:pt x="9972" y="6791"/>
                  </a:cubicBezTo>
                  <a:lnTo>
                    <a:pt x="9737" y="6791"/>
                  </a:lnTo>
                  <a:close/>
                </a:path>
              </a:pathLst>
            </a:custGeom>
            <a:solidFill>
              <a:schemeClr val="accent1"/>
            </a:solidFill>
            <a:ln w="23813" cap="flat">
              <a:noFill/>
              <a:prstDash val="solid"/>
              <a:miter lim="800000"/>
            </a:ln>
          </p:spPr>
          <p:txBody>
            <a:bodyPr vert="horz" wrap="square" lIns="121882" tIns="60941" rIns="121882" bIns="60941" numCol="1" anchor="t" anchorCtr="0" compatLnSpc="1"/>
            <a:lstStyle/>
            <a:p>
              <a:endParaRPr lang="zh-CN" altLang="en-US" sz="2399">
                <a:cs typeface="+mn-ea"/>
                <a:sym typeface="+mn-lt"/>
              </a:endParaRPr>
            </a:p>
          </p:txBody>
        </p:sp>
        <p:grpSp>
          <p:nvGrpSpPr>
            <p:cNvPr id="5" name="组合 62"/>
            <p:cNvGrpSpPr/>
            <p:nvPr/>
          </p:nvGrpSpPr>
          <p:grpSpPr>
            <a:xfrm>
              <a:off x="5670155" y="3421280"/>
              <a:ext cx="942846" cy="948890"/>
              <a:chOff x="4554538" y="4102100"/>
              <a:chExt cx="495300" cy="498475"/>
            </a:xfrm>
            <a:solidFill>
              <a:srgbClr val="1D495D"/>
            </a:solidFill>
          </p:grpSpPr>
          <p:sp>
            <p:nvSpPr>
              <p:cNvPr id="64"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65"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66"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grpSp>
        <p:sp>
          <p:nvSpPr>
            <p:cNvPr id="2055" name="文本框 2054"/>
            <p:cNvSpPr txBox="1"/>
            <p:nvPr/>
          </p:nvSpPr>
          <p:spPr>
            <a:xfrm>
              <a:off x="5588957" y="2312287"/>
              <a:ext cx="797617" cy="584647"/>
            </a:xfrm>
            <a:prstGeom prst="rect">
              <a:avLst/>
            </a:prstGeom>
            <a:noFill/>
          </p:spPr>
          <p:txBody>
            <a:bodyPr wrap="square" rtlCol="0">
              <a:spAutoFit/>
            </a:bodyPr>
            <a:lstStyle/>
            <a:p>
              <a:r>
                <a:rPr lang="en-US" altLang="zh-CN" sz="3199" dirty="0">
                  <a:solidFill>
                    <a:srgbClr val="F5EDE8"/>
                  </a:solidFill>
                  <a:cs typeface="+mn-ea"/>
                  <a:sym typeface="+mn-lt"/>
                </a:rPr>
                <a:t>01</a:t>
              </a:r>
              <a:endParaRPr lang="zh-CN" altLang="en-US" sz="3199" dirty="0">
                <a:solidFill>
                  <a:srgbClr val="F5EDE8"/>
                </a:solidFill>
                <a:cs typeface="+mn-ea"/>
                <a:sym typeface="+mn-lt"/>
              </a:endParaRPr>
            </a:p>
          </p:txBody>
        </p:sp>
        <p:sp>
          <p:nvSpPr>
            <p:cNvPr id="69" name="文本框 68"/>
            <p:cNvSpPr txBox="1"/>
            <p:nvPr/>
          </p:nvSpPr>
          <p:spPr>
            <a:xfrm>
              <a:off x="6076637" y="5023374"/>
              <a:ext cx="797617" cy="584647"/>
            </a:xfrm>
            <a:prstGeom prst="rect">
              <a:avLst/>
            </a:prstGeom>
            <a:noFill/>
          </p:spPr>
          <p:txBody>
            <a:bodyPr wrap="square" rtlCol="0">
              <a:spAutoFit/>
            </a:bodyPr>
            <a:lstStyle/>
            <a:p>
              <a:r>
                <a:rPr lang="en-US" altLang="zh-CN" sz="3199" dirty="0">
                  <a:solidFill>
                    <a:srgbClr val="F5EDE8"/>
                  </a:solidFill>
                  <a:cs typeface="+mn-ea"/>
                  <a:sym typeface="+mn-lt"/>
                </a:rPr>
                <a:t>03</a:t>
              </a:r>
              <a:endParaRPr lang="zh-CN" altLang="en-US" sz="3199" dirty="0">
                <a:solidFill>
                  <a:srgbClr val="F5EDE8"/>
                </a:solidFill>
                <a:cs typeface="+mn-ea"/>
                <a:sym typeface="+mn-lt"/>
              </a:endParaRPr>
            </a:p>
          </p:txBody>
        </p:sp>
        <p:sp>
          <p:nvSpPr>
            <p:cNvPr id="70" name="文本框 69"/>
            <p:cNvSpPr txBox="1"/>
            <p:nvPr/>
          </p:nvSpPr>
          <p:spPr>
            <a:xfrm>
              <a:off x="7144175" y="3398419"/>
              <a:ext cx="797617" cy="584647"/>
            </a:xfrm>
            <a:prstGeom prst="rect">
              <a:avLst/>
            </a:prstGeom>
            <a:noFill/>
          </p:spPr>
          <p:txBody>
            <a:bodyPr wrap="square" rtlCol="0">
              <a:spAutoFit/>
            </a:bodyPr>
            <a:lstStyle/>
            <a:p>
              <a:r>
                <a:rPr lang="en-US" altLang="zh-CN" sz="3199" dirty="0">
                  <a:solidFill>
                    <a:srgbClr val="F5EDE8"/>
                  </a:solidFill>
                  <a:cs typeface="+mn-ea"/>
                  <a:sym typeface="+mn-lt"/>
                </a:rPr>
                <a:t>02</a:t>
              </a:r>
              <a:endParaRPr lang="zh-CN" altLang="en-US" sz="3199" dirty="0">
                <a:solidFill>
                  <a:srgbClr val="F5EDE8"/>
                </a:solidFill>
                <a:cs typeface="+mn-ea"/>
                <a:sym typeface="+mn-lt"/>
              </a:endParaRPr>
            </a:p>
          </p:txBody>
        </p:sp>
        <p:sp>
          <p:nvSpPr>
            <p:cNvPr id="71" name="文本框 70"/>
            <p:cNvSpPr txBox="1"/>
            <p:nvPr/>
          </p:nvSpPr>
          <p:spPr>
            <a:xfrm>
              <a:off x="4428001" y="3766832"/>
              <a:ext cx="797617" cy="584647"/>
            </a:xfrm>
            <a:prstGeom prst="rect">
              <a:avLst/>
            </a:prstGeom>
            <a:noFill/>
          </p:spPr>
          <p:txBody>
            <a:bodyPr wrap="square" rtlCol="0">
              <a:spAutoFit/>
            </a:bodyPr>
            <a:lstStyle/>
            <a:p>
              <a:r>
                <a:rPr lang="en-US" altLang="zh-CN" sz="3199" dirty="0">
                  <a:solidFill>
                    <a:srgbClr val="F5EDE8"/>
                  </a:solidFill>
                  <a:cs typeface="+mn-ea"/>
                  <a:sym typeface="+mn-lt"/>
                </a:rPr>
                <a:t>04</a:t>
              </a:r>
              <a:endParaRPr lang="zh-CN" altLang="en-US" sz="3199" dirty="0">
                <a:solidFill>
                  <a:srgbClr val="F5EDE8"/>
                </a:solidFill>
                <a:cs typeface="+mn-ea"/>
                <a:sym typeface="+mn-lt"/>
              </a:endParaRPr>
            </a:p>
          </p:txBody>
        </p:sp>
        <p:grpSp>
          <p:nvGrpSpPr>
            <p:cNvPr id="8" name="组合 2057"/>
            <p:cNvGrpSpPr>
              <a:grpSpLocks noChangeAspect="1"/>
            </p:cNvGrpSpPr>
            <p:nvPr/>
          </p:nvGrpSpPr>
          <p:grpSpPr>
            <a:xfrm>
              <a:off x="6934541" y="4717612"/>
              <a:ext cx="288000" cy="288000"/>
              <a:chOff x="7463847" y="1611569"/>
              <a:chExt cx="360000" cy="360000"/>
            </a:xfrm>
          </p:grpSpPr>
          <p:sp>
            <p:nvSpPr>
              <p:cNvPr id="73" name="Oval 128"/>
              <p:cNvSpPr>
                <a:spLocks noChangeArrowheads="1"/>
              </p:cNvSpPr>
              <p:nvPr/>
            </p:nvSpPr>
            <p:spPr bwMode="auto">
              <a:xfrm>
                <a:off x="7463847" y="1611569"/>
                <a:ext cx="360000" cy="360000"/>
              </a:xfrm>
              <a:prstGeom prst="ellipse">
                <a:avLst/>
              </a:prstGeom>
              <a:solidFill>
                <a:srgbClr val="F5EDE8"/>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74" name="Freeform 129"/>
              <p:cNvSpPr/>
              <p:nvPr/>
            </p:nvSpPr>
            <p:spPr bwMode="auto">
              <a:xfrm>
                <a:off x="7560683" y="1710370"/>
                <a:ext cx="167469" cy="164669"/>
              </a:xfrm>
              <a:custGeom>
                <a:avLst/>
                <a:gdLst>
                  <a:gd name="T0" fmla="*/ 51 w 61"/>
                  <a:gd name="T1" fmla="*/ 0 h 60"/>
                  <a:gd name="T2" fmla="*/ 50 w 61"/>
                  <a:gd name="T3" fmla="*/ 0 h 60"/>
                  <a:gd name="T4" fmla="*/ 31 w 61"/>
                  <a:gd name="T5" fmla="*/ 19 h 60"/>
                  <a:gd name="T6" fmla="*/ 11 w 61"/>
                  <a:gd name="T7" fmla="*/ 0 h 60"/>
                  <a:gd name="T8" fmla="*/ 10 w 61"/>
                  <a:gd name="T9" fmla="*/ 0 h 60"/>
                  <a:gd name="T10" fmla="*/ 9 w 61"/>
                  <a:gd name="T11" fmla="*/ 0 h 60"/>
                  <a:gd name="T12" fmla="*/ 1 w 61"/>
                  <a:gd name="T13" fmla="*/ 8 h 60"/>
                  <a:gd name="T14" fmla="*/ 1 w 61"/>
                  <a:gd name="T15" fmla="*/ 11 h 60"/>
                  <a:gd name="T16" fmla="*/ 20 w 61"/>
                  <a:gd name="T17" fmla="*/ 30 h 60"/>
                  <a:gd name="T18" fmla="*/ 1 w 61"/>
                  <a:gd name="T19" fmla="*/ 49 h 60"/>
                  <a:gd name="T20" fmla="*/ 1 w 61"/>
                  <a:gd name="T21" fmla="*/ 51 h 60"/>
                  <a:gd name="T22" fmla="*/ 9 w 61"/>
                  <a:gd name="T23" fmla="*/ 59 h 60"/>
                  <a:gd name="T24" fmla="*/ 10 w 61"/>
                  <a:gd name="T25" fmla="*/ 60 h 60"/>
                  <a:gd name="T26" fmla="*/ 11 w 61"/>
                  <a:gd name="T27" fmla="*/ 59 h 60"/>
                  <a:gd name="T28" fmla="*/ 31 w 61"/>
                  <a:gd name="T29" fmla="*/ 40 h 60"/>
                  <a:gd name="T30" fmla="*/ 50 w 61"/>
                  <a:gd name="T31" fmla="*/ 59 h 60"/>
                  <a:gd name="T32" fmla="*/ 51 w 61"/>
                  <a:gd name="T33" fmla="*/ 60 h 60"/>
                  <a:gd name="T34" fmla="*/ 52 w 61"/>
                  <a:gd name="T35" fmla="*/ 59 h 60"/>
                  <a:gd name="T36" fmla="*/ 60 w 61"/>
                  <a:gd name="T37" fmla="*/ 51 h 60"/>
                  <a:gd name="T38" fmla="*/ 60 w 61"/>
                  <a:gd name="T39" fmla="*/ 49 h 60"/>
                  <a:gd name="T40" fmla="*/ 41 w 61"/>
                  <a:gd name="T41" fmla="*/ 30 h 60"/>
                  <a:gd name="T42" fmla="*/ 60 w 61"/>
                  <a:gd name="T43" fmla="*/ 11 h 60"/>
                  <a:gd name="T44" fmla="*/ 60 w 61"/>
                  <a:gd name="T45" fmla="*/ 8 h 60"/>
                  <a:gd name="T46" fmla="*/ 52 w 61"/>
                  <a:gd name="T47" fmla="*/ 0 h 60"/>
                  <a:gd name="T48" fmla="*/ 51 w 61"/>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0">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chemeClr val="accent3"/>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9" name="组合 2058"/>
            <p:cNvGrpSpPr>
              <a:grpSpLocks noChangeAspect="1"/>
            </p:cNvGrpSpPr>
            <p:nvPr/>
          </p:nvGrpSpPr>
          <p:grpSpPr>
            <a:xfrm>
              <a:off x="6934541" y="2965752"/>
              <a:ext cx="288000" cy="288000"/>
              <a:chOff x="8867230" y="1631100"/>
              <a:chExt cx="360000" cy="360000"/>
            </a:xfrm>
          </p:grpSpPr>
          <p:sp>
            <p:nvSpPr>
              <p:cNvPr id="76" name="Oval 133"/>
              <p:cNvSpPr>
                <a:spLocks noChangeArrowheads="1"/>
              </p:cNvSpPr>
              <p:nvPr/>
            </p:nvSpPr>
            <p:spPr bwMode="auto">
              <a:xfrm>
                <a:off x="8867230" y="1631100"/>
                <a:ext cx="360000" cy="360000"/>
              </a:xfrm>
              <a:prstGeom prst="ellipse">
                <a:avLst/>
              </a:prstGeom>
              <a:solidFill>
                <a:srgbClr val="F5EDE8"/>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77" name="Freeform 134"/>
              <p:cNvSpPr/>
              <p:nvPr/>
            </p:nvSpPr>
            <p:spPr bwMode="auto">
              <a:xfrm>
                <a:off x="8923656" y="1785548"/>
                <a:ext cx="246019" cy="52240"/>
              </a:xfrm>
              <a:custGeom>
                <a:avLst/>
                <a:gdLst>
                  <a:gd name="T0" fmla="*/ 88 w 90"/>
                  <a:gd name="T1" fmla="*/ 0 h 19"/>
                  <a:gd name="T2" fmla="*/ 2 w 90"/>
                  <a:gd name="T3" fmla="*/ 0 h 19"/>
                  <a:gd name="T4" fmla="*/ 0 w 90"/>
                  <a:gd name="T5" fmla="*/ 3 h 19"/>
                  <a:gd name="T6" fmla="*/ 0 w 90"/>
                  <a:gd name="T7" fmla="*/ 16 h 19"/>
                  <a:gd name="T8" fmla="*/ 2 w 90"/>
                  <a:gd name="T9" fmla="*/ 19 h 19"/>
                  <a:gd name="T10" fmla="*/ 88 w 90"/>
                  <a:gd name="T11" fmla="*/ 19 h 19"/>
                  <a:gd name="T12" fmla="*/ 90 w 90"/>
                  <a:gd name="T13" fmla="*/ 16 h 19"/>
                  <a:gd name="T14" fmla="*/ 90 w 90"/>
                  <a:gd name="T15" fmla="*/ 3 h 19"/>
                  <a:gd name="T16" fmla="*/ 88 w 9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9">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grpSp>
        <p:sp>
          <p:nvSpPr>
            <p:cNvPr id="79" name="Oval 138"/>
            <p:cNvSpPr>
              <a:spLocks noChangeArrowheads="1"/>
            </p:cNvSpPr>
            <p:nvPr/>
          </p:nvSpPr>
          <p:spPr bwMode="auto">
            <a:xfrm>
              <a:off x="5025894" y="2777779"/>
              <a:ext cx="288000" cy="288000"/>
            </a:xfrm>
            <a:prstGeom prst="ellipse">
              <a:avLst/>
            </a:prstGeom>
            <a:solidFill>
              <a:srgbClr val="F5EDE8"/>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80" name="Freeform 139"/>
            <p:cNvSpPr/>
            <p:nvPr/>
          </p:nvSpPr>
          <p:spPr bwMode="auto">
            <a:xfrm>
              <a:off x="5122501" y="2834285"/>
              <a:ext cx="110278" cy="174987"/>
            </a:xfrm>
            <a:custGeom>
              <a:avLst/>
              <a:gdLst>
                <a:gd name="T0" fmla="*/ 10 w 50"/>
                <a:gd name="T1" fmla="*/ 0 h 79"/>
                <a:gd name="T2" fmla="*/ 9 w 50"/>
                <a:gd name="T3" fmla="*/ 0 h 79"/>
                <a:gd name="T4" fmla="*/ 1 w 50"/>
                <a:gd name="T5" fmla="*/ 8 h 79"/>
                <a:gd name="T6" fmla="*/ 1 w 50"/>
                <a:gd name="T7" fmla="*/ 11 h 79"/>
                <a:gd name="T8" fmla="*/ 29 w 50"/>
                <a:gd name="T9" fmla="*/ 39 h 79"/>
                <a:gd name="T10" fmla="*/ 1 w 50"/>
                <a:gd name="T11" fmla="*/ 68 h 79"/>
                <a:gd name="T12" fmla="*/ 1 w 50"/>
                <a:gd name="T13" fmla="*/ 70 h 79"/>
                <a:gd name="T14" fmla="*/ 9 w 50"/>
                <a:gd name="T15" fmla="*/ 79 h 79"/>
                <a:gd name="T16" fmla="*/ 10 w 50"/>
                <a:gd name="T17" fmla="*/ 79 h 79"/>
                <a:gd name="T18" fmla="*/ 12 w 50"/>
                <a:gd name="T19" fmla="*/ 79 h 79"/>
                <a:gd name="T20" fmla="*/ 41 w 50"/>
                <a:gd name="T21" fmla="*/ 49 h 79"/>
                <a:gd name="T22" fmla="*/ 50 w 50"/>
                <a:gd name="T23" fmla="*/ 41 h 79"/>
                <a:gd name="T24" fmla="*/ 50 w 50"/>
                <a:gd name="T25" fmla="*/ 38 h 79"/>
                <a:gd name="T26" fmla="*/ 41 w 50"/>
                <a:gd name="T27" fmla="*/ 30 h 79"/>
                <a:gd name="T28" fmla="*/ 12 w 50"/>
                <a:gd name="T29" fmla="*/ 0 h 79"/>
                <a:gd name="T30" fmla="*/ 10 w 5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9">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grpSp>
          <p:nvGrpSpPr>
            <p:cNvPr id="10" name="组合 2059"/>
            <p:cNvGrpSpPr>
              <a:grpSpLocks noChangeAspect="1"/>
            </p:cNvGrpSpPr>
            <p:nvPr/>
          </p:nvGrpSpPr>
          <p:grpSpPr>
            <a:xfrm>
              <a:off x="4998728" y="4640388"/>
              <a:ext cx="288000" cy="288000"/>
              <a:chOff x="9479777" y="1641940"/>
              <a:chExt cx="360000" cy="360000"/>
            </a:xfrm>
          </p:grpSpPr>
          <p:sp>
            <p:nvSpPr>
              <p:cNvPr id="82" name="Oval 143"/>
              <p:cNvSpPr>
                <a:spLocks noChangeArrowheads="1"/>
              </p:cNvSpPr>
              <p:nvPr/>
            </p:nvSpPr>
            <p:spPr bwMode="auto">
              <a:xfrm>
                <a:off x="9479777" y="1641940"/>
                <a:ext cx="360000" cy="360000"/>
              </a:xfrm>
              <a:prstGeom prst="ellipse">
                <a:avLst/>
              </a:prstGeom>
              <a:solidFill>
                <a:srgbClr val="F5EDE8"/>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83" name="Freeform 144"/>
              <p:cNvSpPr/>
              <p:nvPr/>
            </p:nvSpPr>
            <p:spPr bwMode="auto">
              <a:xfrm>
                <a:off x="9561286" y="1726580"/>
                <a:ext cx="196981" cy="192978"/>
              </a:xfrm>
              <a:custGeom>
                <a:avLst/>
                <a:gdLst>
                  <a:gd name="T0" fmla="*/ 41 w 72"/>
                  <a:gd name="T1" fmla="*/ 0 h 71"/>
                  <a:gd name="T2" fmla="*/ 30 w 72"/>
                  <a:gd name="T3" fmla="*/ 0 h 71"/>
                  <a:gd name="T4" fmla="*/ 29 w 72"/>
                  <a:gd name="T5" fmla="*/ 1 h 71"/>
                  <a:gd name="T6" fmla="*/ 29 w 72"/>
                  <a:gd name="T7" fmla="*/ 28 h 71"/>
                  <a:gd name="T8" fmla="*/ 2 w 72"/>
                  <a:gd name="T9" fmla="*/ 28 h 71"/>
                  <a:gd name="T10" fmla="*/ 0 w 72"/>
                  <a:gd name="T11" fmla="*/ 30 h 71"/>
                  <a:gd name="T12" fmla="*/ 0 w 72"/>
                  <a:gd name="T13" fmla="*/ 41 h 71"/>
                  <a:gd name="T14" fmla="*/ 2 w 72"/>
                  <a:gd name="T15" fmla="*/ 43 h 71"/>
                  <a:gd name="T16" fmla="*/ 29 w 72"/>
                  <a:gd name="T17" fmla="*/ 43 h 71"/>
                  <a:gd name="T18" fmla="*/ 29 w 72"/>
                  <a:gd name="T19" fmla="*/ 69 h 71"/>
                  <a:gd name="T20" fmla="*/ 30 w 72"/>
                  <a:gd name="T21" fmla="*/ 71 h 71"/>
                  <a:gd name="T22" fmla="*/ 41 w 72"/>
                  <a:gd name="T23" fmla="*/ 71 h 71"/>
                  <a:gd name="T24" fmla="*/ 43 w 72"/>
                  <a:gd name="T25" fmla="*/ 69 h 71"/>
                  <a:gd name="T26" fmla="*/ 43 w 72"/>
                  <a:gd name="T27" fmla="*/ 43 h 71"/>
                  <a:gd name="T28" fmla="*/ 70 w 72"/>
                  <a:gd name="T29" fmla="*/ 43 h 71"/>
                  <a:gd name="T30" fmla="*/ 72 w 72"/>
                  <a:gd name="T31" fmla="*/ 41 h 71"/>
                  <a:gd name="T32" fmla="*/ 72 w 72"/>
                  <a:gd name="T33" fmla="*/ 30 h 71"/>
                  <a:gd name="T34" fmla="*/ 70 w 72"/>
                  <a:gd name="T35" fmla="*/ 28 h 71"/>
                  <a:gd name="T36" fmla="*/ 43 w 72"/>
                  <a:gd name="T37" fmla="*/ 28 h 71"/>
                  <a:gd name="T38" fmla="*/ 43 w 72"/>
                  <a:gd name="T39" fmla="*/ 1 h 71"/>
                  <a:gd name="T40" fmla="*/ 41 w 7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1">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chemeClr val="accent4"/>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grpSp>
        <p:nvGrpSpPr>
          <p:cNvPr id="12" name="组合 87"/>
          <p:cNvGrpSpPr/>
          <p:nvPr/>
        </p:nvGrpSpPr>
        <p:grpSpPr>
          <a:xfrm>
            <a:off x="1666361" y="2256165"/>
            <a:ext cx="3373848" cy="1011877"/>
            <a:chOff x="980608" y="1870072"/>
            <a:chExt cx="3374889" cy="1011876"/>
          </a:xfrm>
        </p:grpSpPr>
        <p:sp>
          <p:nvSpPr>
            <p:cNvPr id="89" name="文本框 88"/>
            <p:cNvSpPr txBox="1"/>
            <p:nvPr/>
          </p:nvSpPr>
          <p:spPr>
            <a:xfrm>
              <a:off x="1255541" y="2183232"/>
              <a:ext cx="2209562" cy="698716"/>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grpSp>
          <p:nvGrpSpPr>
            <p:cNvPr id="13" name="组合 89"/>
            <p:cNvGrpSpPr/>
            <p:nvPr/>
          </p:nvGrpSpPr>
          <p:grpSpPr>
            <a:xfrm>
              <a:off x="980608" y="1948657"/>
              <a:ext cx="216000" cy="216443"/>
              <a:chOff x="980608" y="2248535"/>
              <a:chExt cx="216000" cy="216443"/>
            </a:xfrm>
          </p:grpSpPr>
          <p:sp>
            <p:nvSpPr>
              <p:cNvPr id="9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sp>
            <p:nvSpPr>
              <p:cNvPr id="9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grpSp>
        <p:sp>
          <p:nvSpPr>
            <p:cNvPr id="91" name="文本框 90"/>
            <p:cNvSpPr txBox="1"/>
            <p:nvPr/>
          </p:nvSpPr>
          <p:spPr>
            <a:xfrm>
              <a:off x="1255541" y="1870072"/>
              <a:ext cx="3099956" cy="338426"/>
            </a:xfrm>
            <a:prstGeom prst="rect">
              <a:avLst/>
            </a:prstGeom>
            <a:noFill/>
          </p:spPr>
          <p:txBody>
            <a:bodyPr wrap="square" rtlCol="0">
              <a:spAutoFit/>
            </a:bodyPr>
            <a:lstStyle/>
            <a:p>
              <a:r>
                <a:rPr lang="en-US" altLang="zh-CN" sz="1599" dirty="0">
                  <a:solidFill>
                    <a:schemeClr val="tx1">
                      <a:lumMod val="75000"/>
                      <a:lumOff val="25000"/>
                    </a:schemeClr>
                  </a:solidFill>
                  <a:cs typeface="+mn-ea"/>
                  <a:sym typeface="+mn-lt"/>
                </a:rPr>
                <a:t>Add title text 1</a:t>
              </a:r>
              <a:endParaRPr lang="zh-CN" altLang="en-US" sz="1599" dirty="0">
                <a:solidFill>
                  <a:schemeClr val="tx1">
                    <a:lumMod val="75000"/>
                    <a:lumOff val="25000"/>
                  </a:schemeClr>
                </a:solidFill>
                <a:cs typeface="+mn-ea"/>
                <a:sym typeface="+mn-lt"/>
              </a:endParaRPr>
            </a:p>
          </p:txBody>
        </p:sp>
      </p:grpSp>
      <p:grpSp>
        <p:nvGrpSpPr>
          <p:cNvPr id="14" name="组合 93"/>
          <p:cNvGrpSpPr/>
          <p:nvPr/>
        </p:nvGrpSpPr>
        <p:grpSpPr>
          <a:xfrm>
            <a:off x="1666361" y="4646508"/>
            <a:ext cx="3373848" cy="1011876"/>
            <a:chOff x="980608" y="1870073"/>
            <a:chExt cx="3374889" cy="1011875"/>
          </a:xfrm>
        </p:grpSpPr>
        <p:sp>
          <p:nvSpPr>
            <p:cNvPr id="95" name="文本框 94"/>
            <p:cNvSpPr txBox="1"/>
            <p:nvPr/>
          </p:nvSpPr>
          <p:spPr>
            <a:xfrm>
              <a:off x="1255541" y="2183232"/>
              <a:ext cx="2209562" cy="698716"/>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grpSp>
          <p:nvGrpSpPr>
            <p:cNvPr id="15" name="组合 95"/>
            <p:cNvGrpSpPr/>
            <p:nvPr/>
          </p:nvGrpSpPr>
          <p:grpSpPr>
            <a:xfrm>
              <a:off x="980608" y="1948657"/>
              <a:ext cx="216000" cy="216443"/>
              <a:chOff x="980608" y="2248535"/>
              <a:chExt cx="216000" cy="216443"/>
            </a:xfrm>
          </p:grpSpPr>
          <p:sp>
            <p:nvSpPr>
              <p:cNvPr id="9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sp>
            <p:nvSpPr>
              <p:cNvPr id="9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grpSp>
        <p:sp>
          <p:nvSpPr>
            <p:cNvPr id="97" name="文本框 96"/>
            <p:cNvSpPr txBox="1"/>
            <p:nvPr/>
          </p:nvSpPr>
          <p:spPr>
            <a:xfrm>
              <a:off x="1255541" y="1870073"/>
              <a:ext cx="3099956" cy="338426"/>
            </a:xfrm>
            <a:prstGeom prst="rect">
              <a:avLst/>
            </a:prstGeom>
            <a:noFill/>
          </p:spPr>
          <p:txBody>
            <a:bodyPr wrap="square" rtlCol="0">
              <a:spAutoFit/>
            </a:bodyPr>
            <a:lstStyle/>
            <a:p>
              <a:r>
                <a:rPr lang="en-US" altLang="zh-CN" sz="1599" dirty="0">
                  <a:solidFill>
                    <a:schemeClr val="tx1">
                      <a:lumMod val="75000"/>
                      <a:lumOff val="25000"/>
                    </a:schemeClr>
                  </a:solidFill>
                  <a:cs typeface="+mn-ea"/>
                  <a:sym typeface="+mn-lt"/>
                </a:rPr>
                <a:t>Add title text 2</a:t>
              </a:r>
              <a:endParaRPr lang="zh-CN" altLang="en-US" sz="1599" dirty="0">
                <a:solidFill>
                  <a:schemeClr val="tx1">
                    <a:lumMod val="75000"/>
                    <a:lumOff val="25000"/>
                  </a:schemeClr>
                </a:solidFill>
                <a:cs typeface="+mn-ea"/>
                <a:sym typeface="+mn-lt"/>
              </a:endParaRPr>
            </a:p>
          </p:txBody>
        </p:sp>
      </p:grpSp>
      <p:grpSp>
        <p:nvGrpSpPr>
          <p:cNvPr id="16" name="组合 99"/>
          <p:cNvGrpSpPr/>
          <p:nvPr/>
        </p:nvGrpSpPr>
        <p:grpSpPr>
          <a:xfrm>
            <a:off x="8097091" y="2112192"/>
            <a:ext cx="3373848" cy="1011876"/>
            <a:chOff x="980608" y="1870073"/>
            <a:chExt cx="3374889" cy="1011875"/>
          </a:xfrm>
        </p:grpSpPr>
        <p:sp>
          <p:nvSpPr>
            <p:cNvPr id="101" name="文本框 100"/>
            <p:cNvSpPr txBox="1"/>
            <p:nvPr/>
          </p:nvSpPr>
          <p:spPr>
            <a:xfrm>
              <a:off x="1255541" y="2183232"/>
              <a:ext cx="2209562" cy="698716"/>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grpSp>
          <p:nvGrpSpPr>
            <p:cNvPr id="17" name="组合 101"/>
            <p:cNvGrpSpPr/>
            <p:nvPr/>
          </p:nvGrpSpPr>
          <p:grpSpPr>
            <a:xfrm>
              <a:off x="980608" y="1948657"/>
              <a:ext cx="216000" cy="216443"/>
              <a:chOff x="980608" y="2248535"/>
              <a:chExt cx="216000" cy="216443"/>
            </a:xfrm>
          </p:grpSpPr>
          <p:sp>
            <p:nvSpPr>
              <p:cNvPr id="104"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sp>
            <p:nvSpPr>
              <p:cNvPr id="105"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grpSp>
        <p:sp>
          <p:nvSpPr>
            <p:cNvPr id="103" name="文本框 102"/>
            <p:cNvSpPr txBox="1"/>
            <p:nvPr/>
          </p:nvSpPr>
          <p:spPr>
            <a:xfrm>
              <a:off x="1255541" y="1870073"/>
              <a:ext cx="3099956" cy="338426"/>
            </a:xfrm>
            <a:prstGeom prst="rect">
              <a:avLst/>
            </a:prstGeom>
            <a:noFill/>
          </p:spPr>
          <p:txBody>
            <a:bodyPr wrap="square" rtlCol="0">
              <a:spAutoFit/>
            </a:bodyPr>
            <a:lstStyle/>
            <a:p>
              <a:r>
                <a:rPr lang="en-US" altLang="zh-CN" sz="1599" dirty="0">
                  <a:solidFill>
                    <a:schemeClr val="tx1">
                      <a:lumMod val="75000"/>
                      <a:lumOff val="25000"/>
                    </a:schemeClr>
                  </a:solidFill>
                  <a:cs typeface="+mn-ea"/>
                  <a:sym typeface="+mn-lt"/>
                </a:rPr>
                <a:t>Add title text 3</a:t>
              </a:r>
              <a:endParaRPr lang="zh-CN" altLang="en-US" sz="1599" dirty="0">
                <a:solidFill>
                  <a:schemeClr val="tx1">
                    <a:lumMod val="75000"/>
                    <a:lumOff val="25000"/>
                  </a:schemeClr>
                </a:solidFill>
                <a:cs typeface="+mn-ea"/>
                <a:sym typeface="+mn-lt"/>
              </a:endParaRPr>
            </a:p>
          </p:txBody>
        </p:sp>
      </p:grpSp>
      <p:grpSp>
        <p:nvGrpSpPr>
          <p:cNvPr id="18" name="组合 105"/>
          <p:cNvGrpSpPr/>
          <p:nvPr/>
        </p:nvGrpSpPr>
        <p:grpSpPr>
          <a:xfrm>
            <a:off x="8097091" y="4502534"/>
            <a:ext cx="3373848" cy="1011877"/>
            <a:chOff x="980608" y="1870072"/>
            <a:chExt cx="3374889" cy="1011876"/>
          </a:xfrm>
        </p:grpSpPr>
        <p:sp>
          <p:nvSpPr>
            <p:cNvPr id="107" name="文本框 106"/>
            <p:cNvSpPr txBox="1"/>
            <p:nvPr/>
          </p:nvSpPr>
          <p:spPr>
            <a:xfrm>
              <a:off x="1255541" y="2183232"/>
              <a:ext cx="2209562" cy="698716"/>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grpSp>
          <p:nvGrpSpPr>
            <p:cNvPr id="19" name="组合 107"/>
            <p:cNvGrpSpPr/>
            <p:nvPr/>
          </p:nvGrpSpPr>
          <p:grpSpPr>
            <a:xfrm>
              <a:off x="980608" y="1948657"/>
              <a:ext cx="216000" cy="216443"/>
              <a:chOff x="980608" y="2248535"/>
              <a:chExt cx="216000" cy="216443"/>
            </a:xfrm>
          </p:grpSpPr>
          <p:sp>
            <p:nvSpPr>
              <p:cNvPr id="11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sp>
            <p:nvSpPr>
              <p:cNvPr id="11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1"/>
              </a:solidFill>
              <a:ln>
                <a:noFill/>
              </a:ln>
            </p:spPr>
            <p:txBody>
              <a:bodyPr vert="horz" wrap="square" lIns="121882" tIns="60941" rIns="121882" bIns="60941" numCol="1" anchor="t" anchorCtr="0" compatLnSpc="1"/>
              <a:lstStyle/>
              <a:p>
                <a:endParaRPr lang="zh-CN" altLang="en-US" sz="1200">
                  <a:solidFill>
                    <a:schemeClr val="tx1">
                      <a:lumMod val="50000"/>
                      <a:lumOff val="50000"/>
                    </a:schemeClr>
                  </a:solidFill>
                  <a:cs typeface="+mn-ea"/>
                  <a:sym typeface="+mn-lt"/>
                </a:endParaRPr>
              </a:p>
            </p:txBody>
          </p:sp>
        </p:grpSp>
        <p:sp>
          <p:nvSpPr>
            <p:cNvPr id="109" name="文本框 108"/>
            <p:cNvSpPr txBox="1"/>
            <p:nvPr/>
          </p:nvSpPr>
          <p:spPr>
            <a:xfrm>
              <a:off x="1255541" y="1870072"/>
              <a:ext cx="3099956" cy="338426"/>
            </a:xfrm>
            <a:prstGeom prst="rect">
              <a:avLst/>
            </a:prstGeom>
            <a:noFill/>
          </p:spPr>
          <p:txBody>
            <a:bodyPr wrap="square" rtlCol="0">
              <a:spAutoFit/>
            </a:bodyPr>
            <a:lstStyle/>
            <a:p>
              <a:r>
                <a:rPr lang="en-US" altLang="zh-CN" sz="1599" dirty="0">
                  <a:solidFill>
                    <a:schemeClr val="tx1">
                      <a:lumMod val="75000"/>
                      <a:lumOff val="25000"/>
                    </a:schemeClr>
                  </a:solidFill>
                  <a:cs typeface="+mn-ea"/>
                  <a:sym typeface="+mn-lt"/>
                </a:rPr>
                <a:t>Add title text 4</a:t>
              </a:r>
              <a:endParaRPr lang="zh-CN" altLang="en-US" sz="1599" dirty="0">
                <a:solidFill>
                  <a:schemeClr val="tx1">
                    <a:lumMod val="75000"/>
                    <a:lumOff val="25000"/>
                  </a:schemeClr>
                </a:solidFill>
                <a:cs typeface="+mn-ea"/>
                <a:sym typeface="+mn-lt"/>
              </a:endParaRPr>
            </a:p>
          </p:txBody>
        </p:sp>
      </p:grpSp>
      <p:sp>
        <p:nvSpPr>
          <p:cNvPr id="59" name="文本框 37">
            <a:extLst>
              <a:ext uri="{FF2B5EF4-FFF2-40B4-BE49-F238E27FC236}">
                <a16:creationId xmlns:a16="http://schemas.microsoft.com/office/drawing/2014/main" id="{0592E868-732B-435E-A7B3-4E0B400025E8}"/>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095697504"/>
      </p:ext>
    </p:extLst>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reeform 7"/>
          <p:cNvSpPr/>
          <p:nvPr/>
        </p:nvSpPr>
        <p:spPr bwMode="auto">
          <a:xfrm>
            <a:off x="2854706" y="2555950"/>
            <a:ext cx="1233470" cy="123190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1" y="140"/>
                  <a:pt x="167" y="6"/>
                  <a:pt x="0" y="0"/>
                </a:cubicBezTo>
                <a:lnTo>
                  <a:pt x="0" y="307"/>
                </a:lnTo>
                <a:close/>
              </a:path>
            </a:pathLst>
          </a:custGeom>
          <a:solidFill>
            <a:srgbClr val="FFFDEF"/>
          </a:solidFill>
          <a:ln w="9525" cmpd="sng">
            <a:solidFill>
              <a:srgbClr val="0F9D92"/>
            </a:solidFill>
            <a:round/>
          </a:ln>
        </p:spPr>
        <p:txBody>
          <a:bodyPr lIns="121881" tIns="60941" rIns="121881" bIns="60941"/>
          <a:lstStyle/>
          <a:p>
            <a:endParaRPr lang="zh-CN" altLang="en-US" sz="2399" dirty="0">
              <a:solidFill>
                <a:schemeClr val="bg1">
                  <a:lumMod val="50000"/>
                </a:schemeClr>
              </a:solidFill>
              <a:cs typeface="+mn-ea"/>
              <a:sym typeface="+mn-lt"/>
            </a:endParaRPr>
          </a:p>
        </p:txBody>
      </p:sp>
      <p:sp>
        <p:nvSpPr>
          <p:cNvPr id="17416" name="Freeform 8"/>
          <p:cNvSpPr/>
          <p:nvPr/>
        </p:nvSpPr>
        <p:spPr bwMode="auto">
          <a:xfrm>
            <a:off x="1542955" y="2564417"/>
            <a:ext cx="1231353" cy="123190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rgbClr val="0F9D92"/>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17" name="Freeform 9"/>
          <p:cNvSpPr/>
          <p:nvPr/>
        </p:nvSpPr>
        <p:spPr bwMode="auto">
          <a:xfrm>
            <a:off x="4166457" y="3868284"/>
            <a:ext cx="1233470" cy="1231901"/>
          </a:xfrm>
          <a:custGeom>
            <a:avLst/>
            <a:gdLst>
              <a:gd name="T0" fmla="*/ 0 w 307"/>
              <a:gd name="T1" fmla="*/ 0 h 307"/>
              <a:gd name="T2" fmla="*/ 0 w 307"/>
              <a:gd name="T3" fmla="*/ 307 h 307"/>
              <a:gd name="T4" fmla="*/ 307 w 307"/>
              <a:gd name="T5" fmla="*/ 0 h 307"/>
              <a:gd name="T6" fmla="*/ 0 w 307"/>
              <a:gd name="T7" fmla="*/ 0 h 307"/>
            </a:gdLst>
            <a:ahLst/>
            <a:cxnLst>
              <a:cxn ang="0">
                <a:pos x="T0" y="T1"/>
              </a:cxn>
              <a:cxn ang="0">
                <a:pos x="T2" y="T3"/>
              </a:cxn>
              <a:cxn ang="0">
                <a:pos x="T4" y="T5"/>
              </a:cxn>
              <a:cxn ang="0">
                <a:pos x="T6" y="T7"/>
              </a:cxn>
            </a:cxnLst>
            <a:rect l="0" t="0" r="r" b="b"/>
            <a:pathLst>
              <a:path w="307" h="307">
                <a:moveTo>
                  <a:pt x="0" y="0"/>
                </a:moveTo>
                <a:cubicBezTo>
                  <a:pt x="0" y="307"/>
                  <a:pt x="0" y="307"/>
                  <a:pt x="0" y="307"/>
                </a:cubicBezTo>
                <a:cubicBezTo>
                  <a:pt x="167" y="301"/>
                  <a:pt x="301" y="167"/>
                  <a:pt x="307" y="0"/>
                </a:cubicBezTo>
                <a:lnTo>
                  <a:pt x="0" y="0"/>
                </a:lnTo>
                <a:close/>
              </a:path>
            </a:pathLst>
          </a:custGeom>
          <a:solidFill>
            <a:srgbClr val="FFFDEF"/>
          </a:solidFill>
          <a:ln w="9525" cmpd="sng">
            <a:solidFill>
              <a:schemeClr val="accent2"/>
            </a:solid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18" name="Freeform 10"/>
          <p:cNvSpPr/>
          <p:nvPr/>
        </p:nvSpPr>
        <p:spPr bwMode="auto">
          <a:xfrm>
            <a:off x="2854706" y="3876751"/>
            <a:ext cx="1233470" cy="123190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2"/>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19" name="Freeform 11"/>
          <p:cNvSpPr/>
          <p:nvPr/>
        </p:nvSpPr>
        <p:spPr bwMode="auto">
          <a:xfrm>
            <a:off x="5480326" y="2555950"/>
            <a:ext cx="1231353" cy="1231901"/>
          </a:xfrm>
          <a:custGeom>
            <a:avLst/>
            <a:gdLst>
              <a:gd name="T0" fmla="*/ 0 w 307"/>
              <a:gd name="T1" fmla="*/ 307 h 307"/>
              <a:gd name="T2" fmla="*/ 307 w 307"/>
              <a:gd name="T3" fmla="*/ 307 h 307"/>
              <a:gd name="T4" fmla="*/ 0 w 307"/>
              <a:gd name="T5" fmla="*/ 0 h 307"/>
              <a:gd name="T6" fmla="*/ 0 w 307"/>
              <a:gd name="T7" fmla="*/ 307 h 307"/>
            </a:gdLst>
            <a:ahLst/>
            <a:cxnLst>
              <a:cxn ang="0">
                <a:pos x="T0" y="T1"/>
              </a:cxn>
              <a:cxn ang="0">
                <a:pos x="T2" y="T3"/>
              </a:cxn>
              <a:cxn ang="0">
                <a:pos x="T4" y="T5"/>
              </a:cxn>
              <a:cxn ang="0">
                <a:pos x="T6" y="T7"/>
              </a:cxn>
            </a:cxnLst>
            <a:rect l="0" t="0" r="r" b="b"/>
            <a:pathLst>
              <a:path w="307" h="307">
                <a:moveTo>
                  <a:pt x="0" y="307"/>
                </a:moveTo>
                <a:cubicBezTo>
                  <a:pt x="307" y="307"/>
                  <a:pt x="307" y="307"/>
                  <a:pt x="307" y="307"/>
                </a:cubicBezTo>
                <a:cubicBezTo>
                  <a:pt x="302" y="140"/>
                  <a:pt x="167" y="6"/>
                  <a:pt x="0" y="0"/>
                </a:cubicBezTo>
                <a:lnTo>
                  <a:pt x="0" y="307"/>
                </a:lnTo>
                <a:close/>
              </a:path>
            </a:pathLst>
          </a:custGeom>
          <a:solidFill>
            <a:srgbClr val="FFFDEF"/>
          </a:solidFill>
          <a:ln w="9525" cmpd="sng">
            <a:solidFill>
              <a:srgbClr val="0F9D92"/>
            </a:solid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0" name="Freeform 12"/>
          <p:cNvSpPr/>
          <p:nvPr/>
        </p:nvSpPr>
        <p:spPr bwMode="auto">
          <a:xfrm>
            <a:off x="4166457" y="2564417"/>
            <a:ext cx="1233470" cy="1231901"/>
          </a:xfrm>
          <a:custGeom>
            <a:avLst/>
            <a:gdLst>
              <a:gd name="T0" fmla="*/ 307 w 307"/>
              <a:gd name="T1" fmla="*/ 307 h 307"/>
              <a:gd name="T2" fmla="*/ 307 w 307"/>
              <a:gd name="T3" fmla="*/ 0 h 307"/>
              <a:gd name="T4" fmla="*/ 0 w 307"/>
              <a:gd name="T5" fmla="*/ 307 h 307"/>
              <a:gd name="T6" fmla="*/ 307 w 307"/>
              <a:gd name="T7" fmla="*/ 307 h 307"/>
            </a:gdLst>
            <a:ahLst/>
            <a:cxnLst>
              <a:cxn ang="0">
                <a:pos x="T0" y="T1"/>
              </a:cxn>
              <a:cxn ang="0">
                <a:pos x="T2" y="T3"/>
              </a:cxn>
              <a:cxn ang="0">
                <a:pos x="T4" y="T5"/>
              </a:cxn>
              <a:cxn ang="0">
                <a:pos x="T6" y="T7"/>
              </a:cxn>
            </a:cxnLst>
            <a:rect l="0" t="0" r="r" b="b"/>
            <a:pathLst>
              <a:path w="307" h="307">
                <a:moveTo>
                  <a:pt x="307" y="307"/>
                </a:moveTo>
                <a:cubicBezTo>
                  <a:pt x="307" y="0"/>
                  <a:pt x="307" y="0"/>
                  <a:pt x="307" y="0"/>
                </a:cubicBezTo>
                <a:cubicBezTo>
                  <a:pt x="140" y="6"/>
                  <a:pt x="6" y="140"/>
                  <a:pt x="0" y="307"/>
                </a:cubicBezTo>
                <a:lnTo>
                  <a:pt x="307" y="307"/>
                </a:lnTo>
                <a:close/>
              </a:path>
            </a:pathLst>
          </a:custGeom>
          <a:solidFill>
            <a:srgbClr val="0F9D92"/>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1" name="Freeform 13"/>
          <p:cNvSpPr/>
          <p:nvPr/>
        </p:nvSpPr>
        <p:spPr bwMode="auto">
          <a:xfrm>
            <a:off x="6796306" y="3868284"/>
            <a:ext cx="1227123" cy="123190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6" y="301"/>
                  <a:pt x="301" y="167"/>
                  <a:pt x="306" y="0"/>
                </a:cubicBezTo>
                <a:lnTo>
                  <a:pt x="0" y="0"/>
                </a:lnTo>
                <a:close/>
              </a:path>
            </a:pathLst>
          </a:custGeom>
          <a:solidFill>
            <a:srgbClr val="FFFDEF"/>
          </a:solidFill>
          <a:ln w="9525" cmpd="sng">
            <a:solidFill>
              <a:schemeClr val="accent4"/>
            </a:solid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2" name="Freeform 14"/>
          <p:cNvSpPr/>
          <p:nvPr/>
        </p:nvSpPr>
        <p:spPr bwMode="auto">
          <a:xfrm>
            <a:off x="5480326" y="3876751"/>
            <a:ext cx="1231353" cy="1231901"/>
          </a:xfrm>
          <a:custGeom>
            <a:avLst/>
            <a:gdLst>
              <a:gd name="T0" fmla="*/ 307 w 307"/>
              <a:gd name="T1" fmla="*/ 0 h 307"/>
              <a:gd name="T2" fmla="*/ 0 w 307"/>
              <a:gd name="T3" fmla="*/ 0 h 307"/>
              <a:gd name="T4" fmla="*/ 307 w 307"/>
              <a:gd name="T5" fmla="*/ 307 h 307"/>
              <a:gd name="T6" fmla="*/ 307 w 307"/>
              <a:gd name="T7" fmla="*/ 0 h 307"/>
            </a:gdLst>
            <a:ahLst/>
            <a:cxnLst>
              <a:cxn ang="0">
                <a:pos x="T0" y="T1"/>
              </a:cxn>
              <a:cxn ang="0">
                <a:pos x="T2" y="T3"/>
              </a:cxn>
              <a:cxn ang="0">
                <a:pos x="T4" y="T5"/>
              </a:cxn>
              <a:cxn ang="0">
                <a:pos x="T6" y="T7"/>
              </a:cxn>
            </a:cxnLst>
            <a:rect l="0" t="0" r="r" b="b"/>
            <a:pathLst>
              <a:path w="307" h="307">
                <a:moveTo>
                  <a:pt x="307" y="0"/>
                </a:moveTo>
                <a:cubicBezTo>
                  <a:pt x="0" y="0"/>
                  <a:pt x="0" y="0"/>
                  <a:pt x="0" y="0"/>
                </a:cubicBezTo>
                <a:cubicBezTo>
                  <a:pt x="6" y="167"/>
                  <a:pt x="140" y="301"/>
                  <a:pt x="307" y="307"/>
                </a:cubicBezTo>
                <a:lnTo>
                  <a:pt x="307" y="0"/>
                </a:lnTo>
                <a:close/>
              </a:path>
            </a:pathLst>
          </a:custGeom>
          <a:solidFill>
            <a:schemeClr val="accent4"/>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3" name="Freeform 15"/>
          <p:cNvSpPr/>
          <p:nvPr/>
        </p:nvSpPr>
        <p:spPr bwMode="auto">
          <a:xfrm>
            <a:off x="8112291" y="2564417"/>
            <a:ext cx="1229237" cy="1231901"/>
          </a:xfrm>
          <a:custGeom>
            <a:avLst/>
            <a:gdLst>
              <a:gd name="T0" fmla="*/ 0 w 306"/>
              <a:gd name="T1" fmla="*/ 307 h 307"/>
              <a:gd name="T2" fmla="*/ 306 w 306"/>
              <a:gd name="T3" fmla="*/ 307 h 307"/>
              <a:gd name="T4" fmla="*/ 0 w 306"/>
              <a:gd name="T5" fmla="*/ 0 h 307"/>
              <a:gd name="T6" fmla="*/ 0 w 306"/>
              <a:gd name="T7" fmla="*/ 307 h 307"/>
            </a:gdLst>
            <a:ahLst/>
            <a:cxnLst>
              <a:cxn ang="0">
                <a:pos x="T0" y="T1"/>
              </a:cxn>
              <a:cxn ang="0">
                <a:pos x="T2" y="T3"/>
              </a:cxn>
              <a:cxn ang="0">
                <a:pos x="T4" y="T5"/>
              </a:cxn>
              <a:cxn ang="0">
                <a:pos x="T6" y="T7"/>
              </a:cxn>
            </a:cxnLst>
            <a:rect l="0" t="0" r="r" b="b"/>
            <a:pathLst>
              <a:path w="306" h="307">
                <a:moveTo>
                  <a:pt x="0" y="307"/>
                </a:moveTo>
                <a:cubicBezTo>
                  <a:pt x="306" y="307"/>
                  <a:pt x="306" y="307"/>
                  <a:pt x="306" y="307"/>
                </a:cubicBezTo>
                <a:cubicBezTo>
                  <a:pt x="301" y="140"/>
                  <a:pt x="166" y="6"/>
                  <a:pt x="0" y="0"/>
                </a:cubicBezTo>
                <a:lnTo>
                  <a:pt x="0" y="307"/>
                </a:lnTo>
                <a:close/>
              </a:path>
            </a:pathLst>
          </a:custGeom>
          <a:solidFill>
            <a:srgbClr val="FFFDEF"/>
          </a:solidFill>
          <a:ln w="9525" cmpd="sng">
            <a:solidFill>
              <a:srgbClr val="0F9D92"/>
            </a:solid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4" name="Freeform 16"/>
          <p:cNvSpPr/>
          <p:nvPr/>
        </p:nvSpPr>
        <p:spPr bwMode="auto">
          <a:xfrm>
            <a:off x="6796306" y="2564417"/>
            <a:ext cx="1227123" cy="1231901"/>
          </a:xfrm>
          <a:custGeom>
            <a:avLst/>
            <a:gdLst>
              <a:gd name="T0" fmla="*/ 306 w 306"/>
              <a:gd name="T1" fmla="*/ 307 h 307"/>
              <a:gd name="T2" fmla="*/ 306 w 306"/>
              <a:gd name="T3" fmla="*/ 0 h 307"/>
              <a:gd name="T4" fmla="*/ 0 w 306"/>
              <a:gd name="T5" fmla="*/ 307 h 307"/>
              <a:gd name="T6" fmla="*/ 306 w 306"/>
              <a:gd name="T7" fmla="*/ 307 h 307"/>
            </a:gdLst>
            <a:ahLst/>
            <a:cxnLst>
              <a:cxn ang="0">
                <a:pos x="T0" y="T1"/>
              </a:cxn>
              <a:cxn ang="0">
                <a:pos x="T2" y="T3"/>
              </a:cxn>
              <a:cxn ang="0">
                <a:pos x="T4" y="T5"/>
              </a:cxn>
              <a:cxn ang="0">
                <a:pos x="T6" y="T7"/>
              </a:cxn>
            </a:cxnLst>
            <a:rect l="0" t="0" r="r" b="b"/>
            <a:pathLst>
              <a:path w="306" h="307">
                <a:moveTo>
                  <a:pt x="306" y="307"/>
                </a:moveTo>
                <a:cubicBezTo>
                  <a:pt x="306" y="0"/>
                  <a:pt x="306" y="0"/>
                  <a:pt x="306" y="0"/>
                </a:cubicBezTo>
                <a:cubicBezTo>
                  <a:pt x="139" y="6"/>
                  <a:pt x="5" y="140"/>
                  <a:pt x="0" y="307"/>
                </a:cubicBezTo>
                <a:lnTo>
                  <a:pt x="306" y="307"/>
                </a:lnTo>
                <a:close/>
              </a:path>
            </a:pathLst>
          </a:custGeom>
          <a:solidFill>
            <a:srgbClr val="0F9D92"/>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5" name="Freeform 17"/>
          <p:cNvSpPr/>
          <p:nvPr/>
        </p:nvSpPr>
        <p:spPr bwMode="auto">
          <a:xfrm>
            <a:off x="9421924" y="3876751"/>
            <a:ext cx="1227123" cy="1231901"/>
          </a:xfrm>
          <a:custGeom>
            <a:avLst/>
            <a:gdLst>
              <a:gd name="T0" fmla="*/ 0 w 306"/>
              <a:gd name="T1" fmla="*/ 0 h 307"/>
              <a:gd name="T2" fmla="*/ 0 w 306"/>
              <a:gd name="T3" fmla="*/ 307 h 307"/>
              <a:gd name="T4" fmla="*/ 306 w 306"/>
              <a:gd name="T5" fmla="*/ 0 h 307"/>
              <a:gd name="T6" fmla="*/ 0 w 306"/>
              <a:gd name="T7" fmla="*/ 0 h 307"/>
            </a:gdLst>
            <a:ahLst/>
            <a:cxnLst>
              <a:cxn ang="0">
                <a:pos x="T0" y="T1"/>
              </a:cxn>
              <a:cxn ang="0">
                <a:pos x="T2" y="T3"/>
              </a:cxn>
              <a:cxn ang="0">
                <a:pos x="T4" y="T5"/>
              </a:cxn>
              <a:cxn ang="0">
                <a:pos x="T6" y="T7"/>
              </a:cxn>
            </a:cxnLst>
            <a:rect l="0" t="0" r="r" b="b"/>
            <a:pathLst>
              <a:path w="306" h="307">
                <a:moveTo>
                  <a:pt x="0" y="0"/>
                </a:moveTo>
                <a:cubicBezTo>
                  <a:pt x="0" y="307"/>
                  <a:pt x="0" y="307"/>
                  <a:pt x="0" y="307"/>
                </a:cubicBezTo>
                <a:cubicBezTo>
                  <a:pt x="167" y="301"/>
                  <a:pt x="301" y="167"/>
                  <a:pt x="306" y="0"/>
                </a:cubicBezTo>
                <a:lnTo>
                  <a:pt x="0" y="0"/>
                </a:lnTo>
                <a:close/>
              </a:path>
            </a:pathLst>
          </a:custGeom>
          <a:solidFill>
            <a:srgbClr val="FFFDEF"/>
          </a:solidFill>
          <a:ln w="9525" cmpd="sng">
            <a:solidFill>
              <a:schemeClr val="accent2"/>
            </a:solid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6" name="Freeform 18"/>
          <p:cNvSpPr/>
          <p:nvPr/>
        </p:nvSpPr>
        <p:spPr bwMode="auto">
          <a:xfrm>
            <a:off x="8108060" y="3876751"/>
            <a:ext cx="1229237" cy="1231901"/>
          </a:xfrm>
          <a:custGeom>
            <a:avLst/>
            <a:gdLst>
              <a:gd name="T0" fmla="*/ 306 w 306"/>
              <a:gd name="T1" fmla="*/ 0 h 307"/>
              <a:gd name="T2" fmla="*/ 0 w 306"/>
              <a:gd name="T3" fmla="*/ 0 h 307"/>
              <a:gd name="T4" fmla="*/ 306 w 306"/>
              <a:gd name="T5" fmla="*/ 307 h 307"/>
              <a:gd name="T6" fmla="*/ 306 w 306"/>
              <a:gd name="T7" fmla="*/ 0 h 307"/>
            </a:gdLst>
            <a:ahLst/>
            <a:cxnLst>
              <a:cxn ang="0">
                <a:pos x="T0" y="T1"/>
              </a:cxn>
              <a:cxn ang="0">
                <a:pos x="T2" y="T3"/>
              </a:cxn>
              <a:cxn ang="0">
                <a:pos x="T4" y="T5"/>
              </a:cxn>
              <a:cxn ang="0">
                <a:pos x="T6" y="T7"/>
              </a:cxn>
            </a:cxnLst>
            <a:rect l="0" t="0" r="r" b="b"/>
            <a:pathLst>
              <a:path w="306" h="307">
                <a:moveTo>
                  <a:pt x="306" y="0"/>
                </a:moveTo>
                <a:cubicBezTo>
                  <a:pt x="0" y="0"/>
                  <a:pt x="0" y="0"/>
                  <a:pt x="0" y="0"/>
                </a:cubicBezTo>
                <a:cubicBezTo>
                  <a:pt x="5" y="167"/>
                  <a:pt x="139" y="301"/>
                  <a:pt x="306" y="307"/>
                </a:cubicBezTo>
                <a:lnTo>
                  <a:pt x="306" y="0"/>
                </a:lnTo>
                <a:close/>
              </a:path>
            </a:pathLst>
          </a:custGeom>
          <a:solidFill>
            <a:schemeClr val="accent2"/>
          </a:solidFill>
          <a:ln w="9525" cmpd="sng">
            <a:noFill/>
            <a:round/>
          </a:ln>
        </p:spPr>
        <p:txBody>
          <a:bodyPr lIns="121881" tIns="60941" rIns="121881" bIns="60941"/>
          <a:lstStyle/>
          <a:p>
            <a:endParaRPr lang="zh-CN" altLang="en-US" sz="2399">
              <a:solidFill>
                <a:schemeClr val="bg1">
                  <a:lumMod val="50000"/>
                </a:schemeClr>
              </a:solidFill>
              <a:cs typeface="+mn-ea"/>
              <a:sym typeface="+mn-lt"/>
            </a:endParaRPr>
          </a:p>
        </p:txBody>
      </p:sp>
      <p:sp>
        <p:nvSpPr>
          <p:cNvPr id="17427" name="Freeform 19"/>
          <p:cNvSpPr>
            <a:spLocks noEditPoints="1"/>
          </p:cNvSpPr>
          <p:nvPr/>
        </p:nvSpPr>
        <p:spPr bwMode="auto">
          <a:xfrm>
            <a:off x="9834494" y="4198485"/>
            <a:ext cx="283507" cy="266700"/>
          </a:xfrm>
          <a:custGeom>
            <a:avLst/>
            <a:gdLst>
              <a:gd name="T0" fmla="*/ 65 w 103"/>
              <a:gd name="T1" fmla="*/ 84 h 97"/>
              <a:gd name="T2" fmla="*/ 67 w 103"/>
              <a:gd name="T3" fmla="*/ 81 h 97"/>
              <a:gd name="T4" fmla="*/ 67 w 103"/>
              <a:gd name="T5" fmla="*/ 46 h 97"/>
              <a:gd name="T6" fmla="*/ 65 w 103"/>
              <a:gd name="T7" fmla="*/ 44 h 97"/>
              <a:gd name="T8" fmla="*/ 38 w 103"/>
              <a:gd name="T9" fmla="*/ 44 h 97"/>
              <a:gd name="T10" fmla="*/ 36 w 103"/>
              <a:gd name="T11" fmla="*/ 46 h 97"/>
              <a:gd name="T12" fmla="*/ 36 w 103"/>
              <a:gd name="T13" fmla="*/ 81 h 97"/>
              <a:gd name="T14" fmla="*/ 38 w 103"/>
              <a:gd name="T15" fmla="*/ 84 h 97"/>
              <a:gd name="T16" fmla="*/ 65 w 103"/>
              <a:gd name="T17" fmla="*/ 84 h 97"/>
              <a:gd name="T18" fmla="*/ 40 w 103"/>
              <a:gd name="T19" fmla="*/ 49 h 97"/>
              <a:gd name="T20" fmla="*/ 40 w 103"/>
              <a:gd name="T21" fmla="*/ 49 h 97"/>
              <a:gd name="T22" fmla="*/ 62 w 103"/>
              <a:gd name="T23" fmla="*/ 49 h 97"/>
              <a:gd name="T24" fmla="*/ 62 w 103"/>
              <a:gd name="T25" fmla="*/ 79 h 97"/>
              <a:gd name="T26" fmla="*/ 40 w 103"/>
              <a:gd name="T27" fmla="*/ 79 h 97"/>
              <a:gd name="T28" fmla="*/ 40 w 103"/>
              <a:gd name="T29" fmla="*/ 49 h 97"/>
              <a:gd name="T30" fmla="*/ 84 w 103"/>
              <a:gd name="T31" fmla="*/ 50 h 97"/>
              <a:gd name="T32" fmla="*/ 84 w 103"/>
              <a:gd name="T33" fmla="*/ 50 h 97"/>
              <a:gd name="T34" fmla="*/ 80 w 103"/>
              <a:gd name="T35" fmla="*/ 54 h 97"/>
              <a:gd name="T36" fmla="*/ 80 w 103"/>
              <a:gd name="T37" fmla="*/ 89 h 97"/>
              <a:gd name="T38" fmla="*/ 23 w 103"/>
              <a:gd name="T39" fmla="*/ 89 h 97"/>
              <a:gd name="T40" fmla="*/ 23 w 103"/>
              <a:gd name="T41" fmla="*/ 54 h 97"/>
              <a:gd name="T42" fmla="*/ 19 w 103"/>
              <a:gd name="T43" fmla="*/ 50 h 97"/>
              <a:gd name="T44" fmla="*/ 15 w 103"/>
              <a:gd name="T45" fmla="*/ 54 h 97"/>
              <a:gd name="T46" fmla="*/ 15 w 103"/>
              <a:gd name="T47" fmla="*/ 93 h 97"/>
              <a:gd name="T48" fmla="*/ 19 w 103"/>
              <a:gd name="T49" fmla="*/ 97 h 97"/>
              <a:gd name="T50" fmla="*/ 84 w 103"/>
              <a:gd name="T51" fmla="*/ 97 h 97"/>
              <a:gd name="T52" fmla="*/ 88 w 103"/>
              <a:gd name="T53" fmla="*/ 93 h 97"/>
              <a:gd name="T54" fmla="*/ 88 w 103"/>
              <a:gd name="T55" fmla="*/ 54 h 97"/>
              <a:gd name="T56" fmla="*/ 84 w 103"/>
              <a:gd name="T57" fmla="*/ 50 h 97"/>
              <a:gd name="T58" fmla="*/ 102 w 103"/>
              <a:gd name="T59" fmla="*/ 49 h 97"/>
              <a:gd name="T60" fmla="*/ 102 w 103"/>
              <a:gd name="T61" fmla="*/ 49 h 97"/>
              <a:gd name="T62" fmla="*/ 54 w 103"/>
              <a:gd name="T63" fmla="*/ 2 h 97"/>
              <a:gd name="T64" fmla="*/ 49 w 103"/>
              <a:gd name="T65" fmla="*/ 2 h 97"/>
              <a:gd name="T66" fmla="*/ 1 w 103"/>
              <a:gd name="T67" fmla="*/ 49 h 97"/>
              <a:gd name="T68" fmla="*/ 1 w 103"/>
              <a:gd name="T69" fmla="*/ 55 h 97"/>
              <a:gd name="T70" fmla="*/ 7 w 103"/>
              <a:gd name="T71" fmla="*/ 55 h 97"/>
              <a:gd name="T72" fmla="*/ 51 w 103"/>
              <a:gd name="T73" fmla="*/ 10 h 97"/>
              <a:gd name="T74" fmla="*/ 96 w 103"/>
              <a:gd name="T75" fmla="*/ 55 h 97"/>
              <a:gd name="T76" fmla="*/ 102 w 103"/>
              <a:gd name="T77" fmla="*/ 55 h 97"/>
              <a:gd name="T78" fmla="*/ 102 w 103"/>
              <a:gd name="T7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97">
                <a:moveTo>
                  <a:pt x="65" y="84"/>
                </a:moveTo>
                <a:cubicBezTo>
                  <a:pt x="66" y="84"/>
                  <a:pt x="67" y="83"/>
                  <a:pt x="67" y="81"/>
                </a:cubicBezTo>
                <a:cubicBezTo>
                  <a:pt x="67" y="46"/>
                  <a:pt x="67" y="46"/>
                  <a:pt x="67" y="46"/>
                </a:cubicBezTo>
                <a:cubicBezTo>
                  <a:pt x="67" y="45"/>
                  <a:pt x="66" y="44"/>
                  <a:pt x="65" y="44"/>
                </a:cubicBezTo>
                <a:cubicBezTo>
                  <a:pt x="38" y="44"/>
                  <a:pt x="38" y="44"/>
                  <a:pt x="38" y="44"/>
                </a:cubicBezTo>
                <a:cubicBezTo>
                  <a:pt x="37" y="44"/>
                  <a:pt x="36" y="45"/>
                  <a:pt x="36" y="46"/>
                </a:cubicBezTo>
                <a:cubicBezTo>
                  <a:pt x="36" y="81"/>
                  <a:pt x="36" y="81"/>
                  <a:pt x="36" y="81"/>
                </a:cubicBezTo>
                <a:cubicBezTo>
                  <a:pt x="36" y="83"/>
                  <a:pt x="37" y="84"/>
                  <a:pt x="38" y="84"/>
                </a:cubicBezTo>
                <a:cubicBezTo>
                  <a:pt x="65" y="84"/>
                  <a:pt x="65" y="84"/>
                  <a:pt x="65" y="84"/>
                </a:cubicBezTo>
                <a:close/>
                <a:moveTo>
                  <a:pt x="40" y="49"/>
                </a:moveTo>
                <a:cubicBezTo>
                  <a:pt x="40" y="49"/>
                  <a:pt x="40" y="49"/>
                  <a:pt x="40" y="49"/>
                </a:cubicBezTo>
                <a:cubicBezTo>
                  <a:pt x="62" y="49"/>
                  <a:pt x="62" y="49"/>
                  <a:pt x="62" y="49"/>
                </a:cubicBezTo>
                <a:cubicBezTo>
                  <a:pt x="62" y="79"/>
                  <a:pt x="62" y="79"/>
                  <a:pt x="62" y="79"/>
                </a:cubicBezTo>
                <a:cubicBezTo>
                  <a:pt x="40" y="79"/>
                  <a:pt x="40" y="79"/>
                  <a:pt x="40" y="79"/>
                </a:cubicBezTo>
                <a:cubicBezTo>
                  <a:pt x="40" y="49"/>
                  <a:pt x="40" y="49"/>
                  <a:pt x="40" y="49"/>
                </a:cubicBezTo>
                <a:close/>
                <a:moveTo>
                  <a:pt x="84" y="50"/>
                </a:moveTo>
                <a:cubicBezTo>
                  <a:pt x="84" y="50"/>
                  <a:pt x="84" y="50"/>
                  <a:pt x="84" y="50"/>
                </a:cubicBezTo>
                <a:cubicBezTo>
                  <a:pt x="82" y="50"/>
                  <a:pt x="80" y="52"/>
                  <a:pt x="80" y="54"/>
                </a:cubicBezTo>
                <a:cubicBezTo>
                  <a:pt x="80" y="89"/>
                  <a:pt x="80" y="89"/>
                  <a:pt x="80" y="89"/>
                </a:cubicBezTo>
                <a:cubicBezTo>
                  <a:pt x="23" y="89"/>
                  <a:pt x="23" y="89"/>
                  <a:pt x="23" y="89"/>
                </a:cubicBezTo>
                <a:cubicBezTo>
                  <a:pt x="23" y="54"/>
                  <a:pt x="23" y="54"/>
                  <a:pt x="23" y="54"/>
                </a:cubicBezTo>
                <a:cubicBezTo>
                  <a:pt x="23" y="52"/>
                  <a:pt x="21" y="50"/>
                  <a:pt x="19" y="50"/>
                </a:cubicBezTo>
                <a:cubicBezTo>
                  <a:pt x="17" y="50"/>
                  <a:pt x="15" y="52"/>
                  <a:pt x="15" y="54"/>
                </a:cubicBezTo>
                <a:cubicBezTo>
                  <a:pt x="15" y="93"/>
                  <a:pt x="15" y="93"/>
                  <a:pt x="15" y="93"/>
                </a:cubicBezTo>
                <a:cubicBezTo>
                  <a:pt x="15" y="95"/>
                  <a:pt x="17" y="97"/>
                  <a:pt x="19" y="97"/>
                </a:cubicBezTo>
                <a:cubicBezTo>
                  <a:pt x="84" y="97"/>
                  <a:pt x="84" y="97"/>
                  <a:pt x="84" y="97"/>
                </a:cubicBezTo>
                <a:cubicBezTo>
                  <a:pt x="86" y="97"/>
                  <a:pt x="88" y="95"/>
                  <a:pt x="88" y="93"/>
                </a:cubicBezTo>
                <a:cubicBezTo>
                  <a:pt x="88" y="54"/>
                  <a:pt x="88" y="54"/>
                  <a:pt x="88" y="54"/>
                </a:cubicBezTo>
                <a:cubicBezTo>
                  <a:pt x="88" y="52"/>
                  <a:pt x="86" y="50"/>
                  <a:pt x="84" y="50"/>
                </a:cubicBezTo>
                <a:close/>
                <a:moveTo>
                  <a:pt x="102" y="49"/>
                </a:moveTo>
                <a:cubicBezTo>
                  <a:pt x="102" y="49"/>
                  <a:pt x="102" y="49"/>
                  <a:pt x="102" y="49"/>
                </a:cubicBezTo>
                <a:cubicBezTo>
                  <a:pt x="54" y="2"/>
                  <a:pt x="54" y="2"/>
                  <a:pt x="54" y="2"/>
                </a:cubicBezTo>
                <a:cubicBezTo>
                  <a:pt x="53" y="0"/>
                  <a:pt x="50" y="0"/>
                  <a:pt x="49" y="2"/>
                </a:cubicBezTo>
                <a:cubicBezTo>
                  <a:pt x="1" y="49"/>
                  <a:pt x="1" y="49"/>
                  <a:pt x="1" y="49"/>
                </a:cubicBezTo>
                <a:cubicBezTo>
                  <a:pt x="0" y="51"/>
                  <a:pt x="0" y="53"/>
                  <a:pt x="1" y="55"/>
                </a:cubicBezTo>
                <a:cubicBezTo>
                  <a:pt x="3" y="57"/>
                  <a:pt x="5" y="57"/>
                  <a:pt x="7" y="55"/>
                </a:cubicBezTo>
                <a:cubicBezTo>
                  <a:pt x="51" y="10"/>
                  <a:pt x="51" y="10"/>
                  <a:pt x="51" y="10"/>
                </a:cubicBezTo>
                <a:cubicBezTo>
                  <a:pt x="96" y="55"/>
                  <a:pt x="96" y="55"/>
                  <a:pt x="96" y="55"/>
                </a:cubicBezTo>
                <a:cubicBezTo>
                  <a:pt x="98" y="57"/>
                  <a:pt x="100" y="57"/>
                  <a:pt x="102" y="55"/>
                </a:cubicBezTo>
                <a:cubicBezTo>
                  <a:pt x="103" y="53"/>
                  <a:pt x="103" y="51"/>
                  <a:pt x="102" y="49"/>
                </a:cubicBezTo>
                <a:close/>
              </a:path>
            </a:pathLst>
          </a:custGeom>
          <a:solidFill>
            <a:schemeClr val="accent2"/>
          </a:solidFill>
          <a:ln>
            <a:noFill/>
          </a:ln>
        </p:spPr>
        <p:txBody>
          <a:bodyPr lIns="121881" tIns="60941" rIns="121881" bIns="60941"/>
          <a:lstStyle/>
          <a:p>
            <a:endParaRPr lang="zh-CN" altLang="en-US" sz="2399">
              <a:solidFill>
                <a:schemeClr val="bg1">
                  <a:lumMod val="50000"/>
                </a:schemeClr>
              </a:solidFill>
              <a:cs typeface="+mn-ea"/>
              <a:sym typeface="+mn-lt"/>
            </a:endParaRPr>
          </a:p>
        </p:txBody>
      </p:sp>
      <p:sp>
        <p:nvSpPr>
          <p:cNvPr id="17428" name="Freeform 20"/>
          <p:cNvSpPr>
            <a:spLocks noEditPoints="1"/>
          </p:cNvSpPr>
          <p:nvPr/>
        </p:nvSpPr>
        <p:spPr bwMode="auto">
          <a:xfrm>
            <a:off x="5884427" y="3108400"/>
            <a:ext cx="330054" cy="338667"/>
          </a:xfrm>
          <a:custGeom>
            <a:avLst/>
            <a:gdLst>
              <a:gd name="T0" fmla="*/ 3 w 120"/>
              <a:gd name="T1" fmla="*/ 63 h 124"/>
              <a:gd name="T2" fmla="*/ 60 w 120"/>
              <a:gd name="T3" fmla="*/ 20 h 124"/>
              <a:gd name="T4" fmla="*/ 20 w 120"/>
              <a:gd name="T5" fmla="*/ 60 h 124"/>
              <a:gd name="T6" fmla="*/ 30 w 120"/>
              <a:gd name="T7" fmla="*/ 60 h 124"/>
              <a:gd name="T8" fmla="*/ 44 w 120"/>
              <a:gd name="T9" fmla="*/ 108 h 124"/>
              <a:gd name="T10" fmla="*/ 76 w 120"/>
              <a:gd name="T11" fmla="*/ 102 h 124"/>
              <a:gd name="T12" fmla="*/ 53 w 120"/>
              <a:gd name="T13" fmla="*/ 124 h 124"/>
              <a:gd name="T14" fmla="*/ 67 w 120"/>
              <a:gd name="T15" fmla="*/ 118 h 124"/>
              <a:gd name="T16" fmla="*/ 44 w 120"/>
              <a:gd name="T17" fmla="*/ 116 h 124"/>
              <a:gd name="T18" fmla="*/ 76 w 120"/>
              <a:gd name="T19" fmla="*/ 110 h 124"/>
              <a:gd name="T20" fmla="*/ 84 w 120"/>
              <a:gd name="T21" fmla="*/ 60 h 124"/>
              <a:gd name="T22" fmla="*/ 75 w 120"/>
              <a:gd name="T23" fmla="*/ 56 h 124"/>
              <a:gd name="T24" fmla="*/ 60 w 120"/>
              <a:gd name="T25" fmla="*/ 56 h 124"/>
              <a:gd name="T26" fmla="*/ 50 w 120"/>
              <a:gd name="T27" fmla="*/ 57 h 124"/>
              <a:gd name="T28" fmla="*/ 35 w 120"/>
              <a:gd name="T29" fmla="*/ 60 h 124"/>
              <a:gd name="T30" fmla="*/ 47 w 120"/>
              <a:gd name="T31" fmla="*/ 62 h 124"/>
              <a:gd name="T32" fmla="*/ 50 w 120"/>
              <a:gd name="T33" fmla="*/ 64 h 124"/>
              <a:gd name="T34" fmla="*/ 50 w 120"/>
              <a:gd name="T35" fmla="*/ 64 h 124"/>
              <a:gd name="T36" fmla="*/ 51 w 120"/>
              <a:gd name="T37" fmla="*/ 64 h 124"/>
              <a:gd name="T38" fmla="*/ 51 w 120"/>
              <a:gd name="T39" fmla="*/ 64 h 124"/>
              <a:gd name="T40" fmla="*/ 51 w 120"/>
              <a:gd name="T41" fmla="*/ 65 h 124"/>
              <a:gd name="T42" fmla="*/ 51 w 120"/>
              <a:gd name="T43" fmla="*/ 65 h 124"/>
              <a:gd name="T44" fmla="*/ 51 w 120"/>
              <a:gd name="T45" fmla="*/ 65 h 124"/>
              <a:gd name="T46" fmla="*/ 52 w 120"/>
              <a:gd name="T47" fmla="*/ 65 h 124"/>
              <a:gd name="T48" fmla="*/ 52 w 120"/>
              <a:gd name="T49" fmla="*/ 65 h 124"/>
              <a:gd name="T50" fmla="*/ 52 w 120"/>
              <a:gd name="T51" fmla="*/ 65 h 124"/>
              <a:gd name="T52" fmla="*/ 52 w 120"/>
              <a:gd name="T53" fmla="*/ 65 h 124"/>
              <a:gd name="T54" fmla="*/ 53 w 120"/>
              <a:gd name="T55" fmla="*/ 65 h 124"/>
              <a:gd name="T56" fmla="*/ 53 w 120"/>
              <a:gd name="T57" fmla="*/ 65 h 124"/>
              <a:gd name="T58" fmla="*/ 53 w 120"/>
              <a:gd name="T59" fmla="*/ 65 h 124"/>
              <a:gd name="T60" fmla="*/ 53 w 120"/>
              <a:gd name="T61" fmla="*/ 65 h 124"/>
              <a:gd name="T62" fmla="*/ 53 w 120"/>
              <a:gd name="T63" fmla="*/ 65 h 124"/>
              <a:gd name="T64" fmla="*/ 54 w 120"/>
              <a:gd name="T65" fmla="*/ 65 h 124"/>
              <a:gd name="T66" fmla="*/ 54 w 120"/>
              <a:gd name="T67" fmla="*/ 65 h 124"/>
              <a:gd name="T68" fmla="*/ 54 w 120"/>
              <a:gd name="T69" fmla="*/ 64 h 124"/>
              <a:gd name="T70" fmla="*/ 54 w 120"/>
              <a:gd name="T71" fmla="*/ 64 h 124"/>
              <a:gd name="T72" fmla="*/ 55 w 120"/>
              <a:gd name="T73" fmla="*/ 64 h 124"/>
              <a:gd name="T74" fmla="*/ 58 w 120"/>
              <a:gd name="T75" fmla="*/ 62 h 124"/>
              <a:gd name="T76" fmla="*/ 64 w 120"/>
              <a:gd name="T77" fmla="*/ 63 h 124"/>
              <a:gd name="T78" fmla="*/ 69 w 120"/>
              <a:gd name="T79" fmla="*/ 64 h 124"/>
              <a:gd name="T80" fmla="*/ 80 w 120"/>
              <a:gd name="T81" fmla="*/ 64 h 124"/>
              <a:gd name="T82" fmla="*/ 29 w 120"/>
              <a:gd name="T83" fmla="*/ 26 h 124"/>
              <a:gd name="T84" fmla="*/ 25 w 120"/>
              <a:gd name="T85" fmla="*/ 30 h 124"/>
              <a:gd name="T86" fmla="*/ 106 w 120"/>
              <a:gd name="T87" fmla="*/ 63 h 124"/>
              <a:gd name="T88" fmla="*/ 120 w 120"/>
              <a:gd name="T89" fmla="*/ 60 h 124"/>
              <a:gd name="T90" fmla="*/ 95 w 120"/>
              <a:gd name="T91" fmla="*/ 30 h 124"/>
              <a:gd name="T92" fmla="*/ 91 w 120"/>
              <a:gd name="T93" fmla="*/ 26 h 124"/>
              <a:gd name="T94" fmla="*/ 63 w 120"/>
              <a:gd name="T95" fmla="*/ 14 h 124"/>
              <a:gd name="T96" fmla="*/ 60 w 120"/>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24">
                <a:moveTo>
                  <a:pt x="14" y="58"/>
                </a:moveTo>
                <a:cubicBezTo>
                  <a:pt x="15" y="58"/>
                  <a:pt x="16" y="59"/>
                  <a:pt x="16" y="60"/>
                </a:cubicBezTo>
                <a:cubicBezTo>
                  <a:pt x="16" y="62"/>
                  <a:pt x="15" y="63"/>
                  <a:pt x="14" y="63"/>
                </a:cubicBezTo>
                <a:cubicBezTo>
                  <a:pt x="3" y="63"/>
                  <a:pt x="3" y="63"/>
                  <a:pt x="3" y="63"/>
                </a:cubicBezTo>
                <a:cubicBezTo>
                  <a:pt x="1" y="63"/>
                  <a:pt x="0" y="62"/>
                  <a:pt x="0" y="60"/>
                </a:cubicBezTo>
                <a:cubicBezTo>
                  <a:pt x="0" y="59"/>
                  <a:pt x="1" y="58"/>
                  <a:pt x="3" y="58"/>
                </a:cubicBezTo>
                <a:cubicBezTo>
                  <a:pt x="14" y="58"/>
                  <a:pt x="14" y="58"/>
                  <a:pt x="14" y="58"/>
                </a:cubicBezTo>
                <a:close/>
                <a:moveTo>
                  <a:pt x="60" y="20"/>
                </a:moveTo>
                <a:cubicBezTo>
                  <a:pt x="60" y="20"/>
                  <a:pt x="60" y="20"/>
                  <a:pt x="60" y="20"/>
                </a:cubicBezTo>
                <a:cubicBezTo>
                  <a:pt x="82" y="20"/>
                  <a:pt x="100" y="38"/>
                  <a:pt x="100" y="60"/>
                </a:cubicBezTo>
                <a:cubicBezTo>
                  <a:pt x="100" y="83"/>
                  <a:pt x="82" y="101"/>
                  <a:pt x="60" y="101"/>
                </a:cubicBezTo>
                <a:cubicBezTo>
                  <a:pt x="38" y="101"/>
                  <a:pt x="20" y="83"/>
                  <a:pt x="20" y="60"/>
                </a:cubicBezTo>
                <a:cubicBezTo>
                  <a:pt x="20" y="38"/>
                  <a:pt x="38" y="20"/>
                  <a:pt x="60" y="20"/>
                </a:cubicBezTo>
                <a:close/>
                <a:moveTo>
                  <a:pt x="60" y="30"/>
                </a:moveTo>
                <a:cubicBezTo>
                  <a:pt x="60" y="30"/>
                  <a:pt x="60" y="30"/>
                  <a:pt x="60" y="30"/>
                </a:cubicBezTo>
                <a:cubicBezTo>
                  <a:pt x="43" y="30"/>
                  <a:pt x="30" y="44"/>
                  <a:pt x="30" y="60"/>
                </a:cubicBezTo>
                <a:cubicBezTo>
                  <a:pt x="30" y="77"/>
                  <a:pt x="43" y="91"/>
                  <a:pt x="60" y="91"/>
                </a:cubicBezTo>
                <a:cubicBezTo>
                  <a:pt x="77" y="91"/>
                  <a:pt x="90" y="77"/>
                  <a:pt x="90" y="60"/>
                </a:cubicBezTo>
                <a:cubicBezTo>
                  <a:pt x="90" y="44"/>
                  <a:pt x="77" y="30"/>
                  <a:pt x="60" y="30"/>
                </a:cubicBezTo>
                <a:close/>
                <a:moveTo>
                  <a:pt x="44" y="108"/>
                </a:moveTo>
                <a:cubicBezTo>
                  <a:pt x="44" y="108"/>
                  <a:pt x="44" y="108"/>
                  <a:pt x="44" y="108"/>
                </a:cubicBezTo>
                <a:cubicBezTo>
                  <a:pt x="42" y="108"/>
                  <a:pt x="41" y="107"/>
                  <a:pt x="41" y="105"/>
                </a:cubicBezTo>
                <a:cubicBezTo>
                  <a:pt x="41" y="104"/>
                  <a:pt x="42" y="102"/>
                  <a:pt x="44" y="102"/>
                </a:cubicBezTo>
                <a:cubicBezTo>
                  <a:pt x="76" y="102"/>
                  <a:pt x="76" y="102"/>
                  <a:pt x="76" y="102"/>
                </a:cubicBezTo>
                <a:cubicBezTo>
                  <a:pt x="78" y="102"/>
                  <a:pt x="79" y="104"/>
                  <a:pt x="79" y="105"/>
                </a:cubicBezTo>
                <a:cubicBezTo>
                  <a:pt x="79" y="107"/>
                  <a:pt x="78" y="108"/>
                  <a:pt x="76" y="108"/>
                </a:cubicBezTo>
                <a:cubicBezTo>
                  <a:pt x="44" y="108"/>
                  <a:pt x="44" y="108"/>
                  <a:pt x="44" y="108"/>
                </a:cubicBezTo>
                <a:close/>
                <a:moveTo>
                  <a:pt x="53" y="124"/>
                </a:moveTo>
                <a:cubicBezTo>
                  <a:pt x="53" y="124"/>
                  <a:pt x="53" y="124"/>
                  <a:pt x="53" y="124"/>
                </a:cubicBezTo>
                <a:cubicBezTo>
                  <a:pt x="51" y="124"/>
                  <a:pt x="50" y="123"/>
                  <a:pt x="50" y="121"/>
                </a:cubicBezTo>
                <a:cubicBezTo>
                  <a:pt x="50" y="119"/>
                  <a:pt x="51" y="118"/>
                  <a:pt x="53" y="118"/>
                </a:cubicBezTo>
                <a:cubicBezTo>
                  <a:pt x="67" y="118"/>
                  <a:pt x="67" y="118"/>
                  <a:pt x="67" y="118"/>
                </a:cubicBezTo>
                <a:cubicBezTo>
                  <a:pt x="69" y="118"/>
                  <a:pt x="70" y="119"/>
                  <a:pt x="70" y="121"/>
                </a:cubicBezTo>
                <a:cubicBezTo>
                  <a:pt x="70" y="123"/>
                  <a:pt x="69" y="124"/>
                  <a:pt x="67" y="124"/>
                </a:cubicBezTo>
                <a:cubicBezTo>
                  <a:pt x="53" y="124"/>
                  <a:pt x="53" y="124"/>
                  <a:pt x="53" y="124"/>
                </a:cubicBezTo>
                <a:close/>
                <a:moveTo>
                  <a:pt x="44" y="116"/>
                </a:moveTo>
                <a:cubicBezTo>
                  <a:pt x="44" y="116"/>
                  <a:pt x="44" y="116"/>
                  <a:pt x="44" y="116"/>
                </a:cubicBezTo>
                <a:cubicBezTo>
                  <a:pt x="42" y="116"/>
                  <a:pt x="41" y="115"/>
                  <a:pt x="41" y="113"/>
                </a:cubicBezTo>
                <a:cubicBezTo>
                  <a:pt x="41" y="112"/>
                  <a:pt x="42" y="110"/>
                  <a:pt x="44" y="110"/>
                </a:cubicBezTo>
                <a:cubicBezTo>
                  <a:pt x="76" y="110"/>
                  <a:pt x="76" y="110"/>
                  <a:pt x="76" y="110"/>
                </a:cubicBezTo>
                <a:cubicBezTo>
                  <a:pt x="78" y="110"/>
                  <a:pt x="79" y="112"/>
                  <a:pt x="79" y="113"/>
                </a:cubicBezTo>
                <a:cubicBezTo>
                  <a:pt x="79" y="115"/>
                  <a:pt x="78" y="116"/>
                  <a:pt x="76" y="116"/>
                </a:cubicBezTo>
                <a:cubicBezTo>
                  <a:pt x="44" y="116"/>
                  <a:pt x="44" y="116"/>
                  <a:pt x="44" y="116"/>
                </a:cubicBezTo>
                <a:close/>
                <a:moveTo>
                  <a:pt x="84" y="60"/>
                </a:moveTo>
                <a:cubicBezTo>
                  <a:pt x="84" y="60"/>
                  <a:pt x="84" y="60"/>
                  <a:pt x="84" y="60"/>
                </a:cubicBezTo>
                <a:cubicBezTo>
                  <a:pt x="83" y="59"/>
                  <a:pt x="82" y="58"/>
                  <a:pt x="80" y="57"/>
                </a:cubicBezTo>
                <a:cubicBezTo>
                  <a:pt x="79" y="57"/>
                  <a:pt x="78" y="56"/>
                  <a:pt x="78" y="56"/>
                </a:cubicBezTo>
                <a:cubicBezTo>
                  <a:pt x="77" y="56"/>
                  <a:pt x="76" y="56"/>
                  <a:pt x="75" y="56"/>
                </a:cubicBezTo>
                <a:cubicBezTo>
                  <a:pt x="72" y="56"/>
                  <a:pt x="70" y="57"/>
                  <a:pt x="67" y="58"/>
                </a:cubicBezTo>
                <a:cubicBezTo>
                  <a:pt x="67" y="58"/>
                  <a:pt x="66" y="57"/>
                  <a:pt x="65" y="57"/>
                </a:cubicBezTo>
                <a:cubicBezTo>
                  <a:pt x="64" y="57"/>
                  <a:pt x="64" y="56"/>
                  <a:pt x="63" y="56"/>
                </a:cubicBezTo>
                <a:cubicBezTo>
                  <a:pt x="62" y="56"/>
                  <a:pt x="61" y="56"/>
                  <a:pt x="60" y="56"/>
                </a:cubicBezTo>
                <a:cubicBezTo>
                  <a:pt x="59" y="56"/>
                  <a:pt x="58" y="56"/>
                  <a:pt x="57" y="56"/>
                </a:cubicBezTo>
                <a:cubicBezTo>
                  <a:pt x="56" y="56"/>
                  <a:pt x="56" y="57"/>
                  <a:pt x="55" y="57"/>
                </a:cubicBezTo>
                <a:cubicBezTo>
                  <a:pt x="54" y="57"/>
                  <a:pt x="53" y="58"/>
                  <a:pt x="52" y="58"/>
                </a:cubicBezTo>
                <a:cubicBezTo>
                  <a:pt x="52" y="58"/>
                  <a:pt x="51" y="57"/>
                  <a:pt x="50" y="57"/>
                </a:cubicBezTo>
                <a:cubicBezTo>
                  <a:pt x="49" y="57"/>
                  <a:pt x="49" y="56"/>
                  <a:pt x="48" y="56"/>
                </a:cubicBezTo>
                <a:cubicBezTo>
                  <a:pt x="47" y="56"/>
                  <a:pt x="46" y="56"/>
                  <a:pt x="45" y="56"/>
                </a:cubicBezTo>
                <a:cubicBezTo>
                  <a:pt x="42" y="56"/>
                  <a:pt x="40" y="57"/>
                  <a:pt x="37" y="58"/>
                </a:cubicBezTo>
                <a:cubicBezTo>
                  <a:pt x="37" y="59"/>
                  <a:pt x="36" y="59"/>
                  <a:pt x="35" y="60"/>
                </a:cubicBezTo>
                <a:cubicBezTo>
                  <a:pt x="34" y="61"/>
                  <a:pt x="34" y="63"/>
                  <a:pt x="35" y="64"/>
                </a:cubicBezTo>
                <a:cubicBezTo>
                  <a:pt x="37" y="65"/>
                  <a:pt x="38" y="65"/>
                  <a:pt x="40" y="64"/>
                </a:cubicBezTo>
                <a:cubicBezTo>
                  <a:pt x="41" y="63"/>
                  <a:pt x="43" y="62"/>
                  <a:pt x="45" y="62"/>
                </a:cubicBezTo>
                <a:cubicBezTo>
                  <a:pt x="46" y="62"/>
                  <a:pt x="46" y="62"/>
                  <a:pt x="47" y="62"/>
                </a:cubicBezTo>
                <a:cubicBezTo>
                  <a:pt x="47" y="62"/>
                  <a:pt x="47" y="62"/>
                  <a:pt x="48" y="62"/>
                </a:cubicBezTo>
                <a:cubicBezTo>
                  <a:pt x="49" y="63"/>
                  <a:pt x="50"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1" y="65"/>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4"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3"/>
                  <a:pt x="56" y="63"/>
                  <a:pt x="57" y="62"/>
                </a:cubicBezTo>
                <a:cubicBezTo>
                  <a:pt x="57" y="62"/>
                  <a:pt x="58" y="62"/>
                  <a:pt x="58" y="62"/>
                </a:cubicBezTo>
                <a:cubicBezTo>
                  <a:pt x="59" y="62"/>
                  <a:pt x="59" y="62"/>
                  <a:pt x="60" y="62"/>
                </a:cubicBezTo>
                <a:cubicBezTo>
                  <a:pt x="61" y="62"/>
                  <a:pt x="61" y="62"/>
                  <a:pt x="61" y="62"/>
                </a:cubicBezTo>
                <a:cubicBezTo>
                  <a:pt x="62" y="62"/>
                  <a:pt x="62" y="62"/>
                  <a:pt x="63" y="62"/>
                </a:cubicBezTo>
                <a:cubicBezTo>
                  <a:pt x="63" y="63"/>
                  <a:pt x="64" y="63"/>
                  <a:pt x="64" y="63"/>
                </a:cubicBezTo>
                <a:cubicBezTo>
                  <a:pt x="65" y="63"/>
                  <a:pt x="65" y="64"/>
                  <a:pt x="65" y="64"/>
                </a:cubicBezTo>
                <a:cubicBezTo>
                  <a:pt x="65" y="64"/>
                  <a:pt x="65" y="64"/>
                  <a:pt x="65" y="64"/>
                </a:cubicBezTo>
                <a:cubicBezTo>
                  <a:pt x="65" y="64"/>
                  <a:pt x="65" y="64"/>
                  <a:pt x="65" y="64"/>
                </a:cubicBezTo>
                <a:cubicBezTo>
                  <a:pt x="66" y="65"/>
                  <a:pt x="68" y="65"/>
                  <a:pt x="69" y="64"/>
                </a:cubicBezTo>
                <a:cubicBezTo>
                  <a:pt x="71" y="63"/>
                  <a:pt x="73" y="62"/>
                  <a:pt x="75" y="62"/>
                </a:cubicBezTo>
                <a:cubicBezTo>
                  <a:pt x="76" y="62"/>
                  <a:pt x="76" y="62"/>
                  <a:pt x="76" y="62"/>
                </a:cubicBezTo>
                <a:cubicBezTo>
                  <a:pt x="77" y="62"/>
                  <a:pt x="77" y="62"/>
                  <a:pt x="78" y="62"/>
                </a:cubicBezTo>
                <a:cubicBezTo>
                  <a:pt x="79" y="63"/>
                  <a:pt x="80" y="63"/>
                  <a:pt x="80" y="64"/>
                </a:cubicBezTo>
                <a:cubicBezTo>
                  <a:pt x="82" y="65"/>
                  <a:pt x="83" y="65"/>
                  <a:pt x="84" y="64"/>
                </a:cubicBezTo>
                <a:cubicBezTo>
                  <a:pt x="86" y="63"/>
                  <a:pt x="86" y="61"/>
                  <a:pt x="84" y="60"/>
                </a:cubicBezTo>
                <a:close/>
                <a:moveTo>
                  <a:pt x="29" y="26"/>
                </a:moveTo>
                <a:cubicBezTo>
                  <a:pt x="29" y="26"/>
                  <a:pt x="29" y="26"/>
                  <a:pt x="29" y="26"/>
                </a:cubicBezTo>
                <a:cubicBezTo>
                  <a:pt x="22" y="18"/>
                  <a:pt x="22" y="18"/>
                  <a:pt x="22" y="18"/>
                </a:cubicBezTo>
                <a:cubicBezTo>
                  <a:pt x="21" y="17"/>
                  <a:pt x="19" y="17"/>
                  <a:pt x="17" y="18"/>
                </a:cubicBezTo>
                <a:cubicBezTo>
                  <a:pt x="16" y="19"/>
                  <a:pt x="16" y="21"/>
                  <a:pt x="17" y="22"/>
                </a:cubicBezTo>
                <a:cubicBezTo>
                  <a:pt x="25" y="30"/>
                  <a:pt x="25" y="30"/>
                  <a:pt x="25" y="30"/>
                </a:cubicBezTo>
                <a:cubicBezTo>
                  <a:pt x="26" y="31"/>
                  <a:pt x="28" y="31"/>
                  <a:pt x="29" y="30"/>
                </a:cubicBezTo>
                <a:cubicBezTo>
                  <a:pt x="30" y="29"/>
                  <a:pt x="30" y="27"/>
                  <a:pt x="29" y="26"/>
                </a:cubicBezTo>
                <a:close/>
                <a:moveTo>
                  <a:pt x="106" y="63"/>
                </a:moveTo>
                <a:cubicBezTo>
                  <a:pt x="106" y="63"/>
                  <a:pt x="106" y="63"/>
                  <a:pt x="106" y="63"/>
                </a:cubicBezTo>
                <a:cubicBezTo>
                  <a:pt x="105" y="63"/>
                  <a:pt x="103" y="62"/>
                  <a:pt x="103" y="60"/>
                </a:cubicBezTo>
                <a:cubicBezTo>
                  <a:pt x="103" y="59"/>
                  <a:pt x="105" y="58"/>
                  <a:pt x="106" y="58"/>
                </a:cubicBezTo>
                <a:cubicBezTo>
                  <a:pt x="117" y="58"/>
                  <a:pt x="117" y="58"/>
                  <a:pt x="117" y="58"/>
                </a:cubicBezTo>
                <a:cubicBezTo>
                  <a:pt x="119" y="58"/>
                  <a:pt x="120" y="59"/>
                  <a:pt x="120" y="60"/>
                </a:cubicBezTo>
                <a:cubicBezTo>
                  <a:pt x="120" y="62"/>
                  <a:pt x="119" y="63"/>
                  <a:pt x="117" y="63"/>
                </a:cubicBezTo>
                <a:cubicBezTo>
                  <a:pt x="106" y="63"/>
                  <a:pt x="106" y="63"/>
                  <a:pt x="106" y="63"/>
                </a:cubicBezTo>
                <a:close/>
                <a:moveTo>
                  <a:pt x="95" y="30"/>
                </a:moveTo>
                <a:cubicBezTo>
                  <a:pt x="95" y="30"/>
                  <a:pt x="95" y="30"/>
                  <a:pt x="95" y="30"/>
                </a:cubicBezTo>
                <a:cubicBezTo>
                  <a:pt x="102" y="22"/>
                  <a:pt x="102" y="22"/>
                  <a:pt x="102" y="22"/>
                </a:cubicBezTo>
                <a:cubicBezTo>
                  <a:pt x="104" y="21"/>
                  <a:pt x="104" y="19"/>
                  <a:pt x="102" y="18"/>
                </a:cubicBezTo>
                <a:cubicBezTo>
                  <a:pt x="101" y="17"/>
                  <a:pt x="99" y="17"/>
                  <a:pt x="98" y="18"/>
                </a:cubicBezTo>
                <a:cubicBezTo>
                  <a:pt x="91" y="26"/>
                  <a:pt x="91" y="26"/>
                  <a:pt x="91" y="26"/>
                </a:cubicBezTo>
                <a:cubicBezTo>
                  <a:pt x="90" y="27"/>
                  <a:pt x="90" y="29"/>
                  <a:pt x="91" y="30"/>
                </a:cubicBezTo>
                <a:cubicBezTo>
                  <a:pt x="92" y="31"/>
                  <a:pt x="94" y="31"/>
                  <a:pt x="95" y="30"/>
                </a:cubicBezTo>
                <a:close/>
                <a:moveTo>
                  <a:pt x="63" y="14"/>
                </a:moveTo>
                <a:cubicBezTo>
                  <a:pt x="63" y="14"/>
                  <a:pt x="63" y="14"/>
                  <a:pt x="63" y="14"/>
                </a:cubicBezTo>
                <a:cubicBezTo>
                  <a:pt x="63" y="16"/>
                  <a:pt x="62" y="17"/>
                  <a:pt x="60" y="17"/>
                </a:cubicBezTo>
                <a:cubicBezTo>
                  <a:pt x="58" y="17"/>
                  <a:pt x="57" y="16"/>
                  <a:pt x="57" y="14"/>
                </a:cubicBezTo>
                <a:cubicBezTo>
                  <a:pt x="57" y="3"/>
                  <a:pt x="57" y="3"/>
                  <a:pt x="57" y="3"/>
                </a:cubicBezTo>
                <a:cubicBezTo>
                  <a:pt x="57" y="2"/>
                  <a:pt x="58" y="0"/>
                  <a:pt x="60" y="0"/>
                </a:cubicBezTo>
                <a:cubicBezTo>
                  <a:pt x="62" y="0"/>
                  <a:pt x="63" y="2"/>
                  <a:pt x="63" y="3"/>
                </a:cubicBezTo>
                <a:cubicBezTo>
                  <a:pt x="63" y="14"/>
                  <a:pt x="63" y="14"/>
                  <a:pt x="63" y="14"/>
                </a:cubicBezTo>
                <a:close/>
              </a:path>
            </a:pathLst>
          </a:custGeom>
          <a:solidFill>
            <a:srgbClr val="0F9D92"/>
          </a:solidFill>
          <a:ln>
            <a:noFill/>
          </a:ln>
        </p:spPr>
        <p:txBody>
          <a:bodyPr lIns="121881" tIns="60941" rIns="121881" bIns="60941"/>
          <a:lstStyle/>
          <a:p>
            <a:endParaRPr lang="zh-CN" altLang="en-US" sz="2399">
              <a:solidFill>
                <a:schemeClr val="bg1">
                  <a:lumMod val="50000"/>
                </a:schemeClr>
              </a:solidFill>
              <a:cs typeface="+mn-ea"/>
              <a:sym typeface="+mn-lt"/>
            </a:endParaRPr>
          </a:p>
        </p:txBody>
      </p:sp>
      <p:sp>
        <p:nvSpPr>
          <p:cNvPr id="17429" name="Freeform 21"/>
          <p:cNvSpPr>
            <a:spLocks noEditPoints="1"/>
          </p:cNvSpPr>
          <p:nvPr/>
        </p:nvSpPr>
        <p:spPr bwMode="auto">
          <a:xfrm>
            <a:off x="8575635" y="4190019"/>
            <a:ext cx="224267" cy="283632"/>
          </a:xfrm>
          <a:custGeom>
            <a:avLst/>
            <a:gdLst>
              <a:gd name="T0" fmla="*/ 4 w 81"/>
              <a:gd name="T1" fmla="*/ 0 h 103"/>
              <a:gd name="T2" fmla="*/ 77 w 81"/>
              <a:gd name="T3" fmla="*/ 8 h 103"/>
              <a:gd name="T4" fmla="*/ 66 w 81"/>
              <a:gd name="T5" fmla="*/ 38 h 103"/>
              <a:gd name="T6" fmla="*/ 67 w 81"/>
              <a:gd name="T7" fmla="*/ 67 h 103"/>
              <a:gd name="T8" fmla="*/ 81 w 81"/>
              <a:gd name="T9" fmla="*/ 99 h 103"/>
              <a:gd name="T10" fmla="*/ 0 w 81"/>
              <a:gd name="T11" fmla="*/ 99 h 103"/>
              <a:gd name="T12" fmla="*/ 15 w 81"/>
              <a:gd name="T13" fmla="*/ 67 h 103"/>
              <a:gd name="T14" fmla="*/ 15 w 81"/>
              <a:gd name="T15" fmla="*/ 38 h 103"/>
              <a:gd name="T16" fmla="*/ 4 w 81"/>
              <a:gd name="T17" fmla="*/ 8 h 103"/>
              <a:gd name="T18" fmla="*/ 55 w 81"/>
              <a:gd name="T19" fmla="*/ 77 h 103"/>
              <a:gd name="T20" fmla="*/ 13 w 81"/>
              <a:gd name="T21" fmla="*/ 95 h 103"/>
              <a:gd name="T22" fmla="*/ 14 w 81"/>
              <a:gd name="T23" fmla="*/ 82 h 103"/>
              <a:gd name="T24" fmla="*/ 58 w 81"/>
              <a:gd name="T25" fmla="*/ 73 h 103"/>
              <a:gd name="T26" fmla="*/ 62 w 81"/>
              <a:gd name="T27" fmla="*/ 69 h 103"/>
              <a:gd name="T28" fmla="*/ 44 w 81"/>
              <a:gd name="T29" fmla="*/ 55 h 103"/>
              <a:gd name="T30" fmla="*/ 43 w 81"/>
              <a:gd name="T31" fmla="*/ 54 h 103"/>
              <a:gd name="T32" fmla="*/ 43 w 81"/>
              <a:gd name="T33" fmla="*/ 54 h 103"/>
              <a:gd name="T34" fmla="*/ 42 w 81"/>
              <a:gd name="T35" fmla="*/ 53 h 103"/>
              <a:gd name="T36" fmla="*/ 42 w 81"/>
              <a:gd name="T37" fmla="*/ 52 h 103"/>
              <a:gd name="T38" fmla="*/ 42 w 81"/>
              <a:gd name="T39" fmla="*/ 52 h 103"/>
              <a:gd name="T40" fmla="*/ 43 w 81"/>
              <a:gd name="T41" fmla="*/ 51 h 103"/>
              <a:gd name="T42" fmla="*/ 43 w 81"/>
              <a:gd name="T43" fmla="*/ 51 h 103"/>
              <a:gd name="T44" fmla="*/ 43 w 81"/>
              <a:gd name="T45" fmla="*/ 51 h 103"/>
              <a:gd name="T46" fmla="*/ 44 w 81"/>
              <a:gd name="T47" fmla="*/ 50 h 103"/>
              <a:gd name="T48" fmla="*/ 69 w 81"/>
              <a:gd name="T49" fmla="*/ 8 h 103"/>
              <a:gd name="T50" fmla="*/ 19 w 81"/>
              <a:gd name="T51" fmla="*/ 35 h 103"/>
              <a:gd name="T52" fmla="*/ 38 w 81"/>
              <a:gd name="T53" fmla="*/ 50 h 103"/>
              <a:gd name="T54" fmla="*/ 39 w 81"/>
              <a:gd name="T55" fmla="*/ 51 h 103"/>
              <a:gd name="T56" fmla="*/ 39 w 81"/>
              <a:gd name="T57" fmla="*/ 51 h 103"/>
              <a:gd name="T58" fmla="*/ 39 w 81"/>
              <a:gd name="T59" fmla="*/ 52 h 103"/>
              <a:gd name="T60" fmla="*/ 39 w 81"/>
              <a:gd name="T61" fmla="*/ 52 h 103"/>
              <a:gd name="T62" fmla="*/ 39 w 81"/>
              <a:gd name="T63" fmla="*/ 53 h 103"/>
              <a:gd name="T64" fmla="*/ 39 w 81"/>
              <a:gd name="T65" fmla="*/ 53 h 103"/>
              <a:gd name="T66" fmla="*/ 39 w 81"/>
              <a:gd name="T67" fmla="*/ 54 h 103"/>
              <a:gd name="T68" fmla="*/ 38 w 81"/>
              <a:gd name="T69" fmla="*/ 54 h 103"/>
              <a:gd name="T70" fmla="*/ 38 w 81"/>
              <a:gd name="T71" fmla="*/ 55 h 103"/>
              <a:gd name="T72" fmla="*/ 14 w 81"/>
              <a:gd name="T73" fmla="*/ 82 h 103"/>
              <a:gd name="T74" fmla="*/ 28 w 81"/>
              <a:gd name="T75" fmla="*/ 40 h 103"/>
              <a:gd name="T76" fmla="*/ 39 w 81"/>
              <a:gd name="T77" fmla="*/ 46 h 103"/>
              <a:gd name="T78" fmla="*/ 40 w 81"/>
              <a:gd name="T79" fmla="*/ 47 h 103"/>
              <a:gd name="T80" fmla="*/ 42 w 81"/>
              <a:gd name="T81" fmla="*/ 47 h 103"/>
              <a:gd name="T82" fmla="*/ 43 w 81"/>
              <a:gd name="T83" fmla="*/ 46 h 103"/>
              <a:gd name="T84" fmla="*/ 61 w 81"/>
              <a:gd name="T85" fmla="*/ 28 h 103"/>
              <a:gd name="T86" fmla="*/ 51 w 81"/>
              <a:gd name="T87" fmla="*/ 36 h 103"/>
              <a:gd name="T88" fmla="*/ 41 w 81"/>
              <a:gd name="T89" fmla="*/ 42 h 103"/>
              <a:gd name="T90" fmla="*/ 40 w 81"/>
              <a:gd name="T91" fmla="*/ 42 h 103"/>
              <a:gd name="T92" fmla="*/ 24 w 81"/>
              <a:gd name="T93" fmla="*/ 26 h 103"/>
              <a:gd name="T94" fmla="*/ 41 w 81"/>
              <a:gd name="T95" fmla="*/ 42 h 103"/>
              <a:gd name="T96" fmla="*/ 41 w 81"/>
              <a:gd name="T9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3">
                <a:moveTo>
                  <a:pt x="4" y="8"/>
                </a:moveTo>
                <a:cubicBezTo>
                  <a:pt x="2" y="8"/>
                  <a:pt x="0" y="6"/>
                  <a:pt x="0" y="4"/>
                </a:cubicBezTo>
                <a:cubicBezTo>
                  <a:pt x="0" y="2"/>
                  <a:pt x="2" y="0"/>
                  <a:pt x="4" y="0"/>
                </a:cubicBezTo>
                <a:cubicBezTo>
                  <a:pt x="77" y="0"/>
                  <a:pt x="77" y="0"/>
                  <a:pt x="77" y="0"/>
                </a:cubicBezTo>
                <a:cubicBezTo>
                  <a:pt x="79" y="0"/>
                  <a:pt x="81" y="2"/>
                  <a:pt x="81" y="4"/>
                </a:cubicBezTo>
                <a:cubicBezTo>
                  <a:pt x="81" y="6"/>
                  <a:pt x="79" y="8"/>
                  <a:pt x="77" y="8"/>
                </a:cubicBezTo>
                <a:cubicBezTo>
                  <a:pt x="74" y="8"/>
                  <a:pt x="74" y="8"/>
                  <a:pt x="74" y="8"/>
                </a:cubicBezTo>
                <a:cubicBezTo>
                  <a:pt x="73" y="21"/>
                  <a:pt x="71" y="31"/>
                  <a:pt x="67" y="38"/>
                </a:cubicBezTo>
                <a:cubicBezTo>
                  <a:pt x="66" y="38"/>
                  <a:pt x="66" y="38"/>
                  <a:pt x="66" y="38"/>
                </a:cubicBezTo>
                <a:cubicBezTo>
                  <a:pt x="62" y="45"/>
                  <a:pt x="57" y="50"/>
                  <a:pt x="51" y="52"/>
                </a:cubicBezTo>
                <a:cubicBezTo>
                  <a:pt x="57" y="55"/>
                  <a:pt x="62" y="60"/>
                  <a:pt x="66" y="67"/>
                </a:cubicBezTo>
                <a:cubicBezTo>
                  <a:pt x="67" y="67"/>
                  <a:pt x="67" y="67"/>
                  <a:pt x="67" y="67"/>
                </a:cubicBezTo>
                <a:cubicBezTo>
                  <a:pt x="70" y="74"/>
                  <a:pt x="73" y="83"/>
                  <a:pt x="74" y="95"/>
                </a:cubicBezTo>
                <a:cubicBezTo>
                  <a:pt x="77" y="95"/>
                  <a:pt x="77" y="95"/>
                  <a:pt x="77" y="95"/>
                </a:cubicBezTo>
                <a:cubicBezTo>
                  <a:pt x="79" y="95"/>
                  <a:pt x="81" y="97"/>
                  <a:pt x="81" y="99"/>
                </a:cubicBezTo>
                <a:cubicBezTo>
                  <a:pt x="81" y="101"/>
                  <a:pt x="79" y="103"/>
                  <a:pt x="77" y="103"/>
                </a:cubicBezTo>
                <a:cubicBezTo>
                  <a:pt x="4" y="103"/>
                  <a:pt x="4" y="103"/>
                  <a:pt x="4" y="103"/>
                </a:cubicBezTo>
                <a:cubicBezTo>
                  <a:pt x="2" y="103"/>
                  <a:pt x="0" y="101"/>
                  <a:pt x="0" y="99"/>
                </a:cubicBezTo>
                <a:cubicBezTo>
                  <a:pt x="0" y="97"/>
                  <a:pt x="2" y="95"/>
                  <a:pt x="4" y="95"/>
                </a:cubicBezTo>
                <a:cubicBezTo>
                  <a:pt x="8" y="95"/>
                  <a:pt x="8" y="95"/>
                  <a:pt x="8" y="95"/>
                </a:cubicBezTo>
                <a:cubicBezTo>
                  <a:pt x="8" y="83"/>
                  <a:pt x="11" y="74"/>
                  <a:pt x="15" y="67"/>
                </a:cubicBezTo>
                <a:cubicBezTo>
                  <a:pt x="15" y="67"/>
                  <a:pt x="15" y="67"/>
                  <a:pt x="15" y="67"/>
                </a:cubicBezTo>
                <a:cubicBezTo>
                  <a:pt x="19" y="60"/>
                  <a:pt x="25" y="55"/>
                  <a:pt x="31" y="52"/>
                </a:cubicBezTo>
                <a:cubicBezTo>
                  <a:pt x="25" y="50"/>
                  <a:pt x="19" y="45"/>
                  <a:pt x="15" y="38"/>
                </a:cubicBezTo>
                <a:cubicBezTo>
                  <a:pt x="15" y="38"/>
                  <a:pt x="15" y="38"/>
                  <a:pt x="15" y="38"/>
                </a:cubicBezTo>
                <a:cubicBezTo>
                  <a:pt x="11" y="31"/>
                  <a:pt x="8" y="21"/>
                  <a:pt x="8" y="8"/>
                </a:cubicBezTo>
                <a:cubicBezTo>
                  <a:pt x="4" y="8"/>
                  <a:pt x="4" y="8"/>
                  <a:pt x="4" y="8"/>
                </a:cubicBezTo>
                <a:close/>
                <a:moveTo>
                  <a:pt x="69" y="95"/>
                </a:moveTo>
                <a:cubicBezTo>
                  <a:pt x="69" y="95"/>
                  <a:pt x="69" y="95"/>
                  <a:pt x="69" y="95"/>
                </a:cubicBezTo>
                <a:cubicBezTo>
                  <a:pt x="66" y="87"/>
                  <a:pt x="61" y="81"/>
                  <a:pt x="55" y="77"/>
                </a:cubicBezTo>
                <a:cubicBezTo>
                  <a:pt x="51" y="75"/>
                  <a:pt x="46" y="74"/>
                  <a:pt x="41" y="74"/>
                </a:cubicBezTo>
                <a:cubicBezTo>
                  <a:pt x="36" y="74"/>
                  <a:pt x="31" y="75"/>
                  <a:pt x="26" y="77"/>
                </a:cubicBezTo>
                <a:cubicBezTo>
                  <a:pt x="20" y="81"/>
                  <a:pt x="15" y="87"/>
                  <a:pt x="13" y="95"/>
                </a:cubicBezTo>
                <a:cubicBezTo>
                  <a:pt x="69" y="95"/>
                  <a:pt x="69" y="95"/>
                  <a:pt x="69" y="95"/>
                </a:cubicBezTo>
                <a:close/>
                <a:moveTo>
                  <a:pt x="14" y="82"/>
                </a:moveTo>
                <a:cubicBezTo>
                  <a:pt x="14" y="82"/>
                  <a:pt x="14" y="82"/>
                  <a:pt x="14" y="82"/>
                </a:cubicBezTo>
                <a:cubicBezTo>
                  <a:pt x="17" y="78"/>
                  <a:pt x="20" y="75"/>
                  <a:pt x="24" y="73"/>
                </a:cubicBezTo>
                <a:cubicBezTo>
                  <a:pt x="29" y="70"/>
                  <a:pt x="35" y="69"/>
                  <a:pt x="41" y="69"/>
                </a:cubicBezTo>
                <a:cubicBezTo>
                  <a:pt x="47" y="69"/>
                  <a:pt x="52" y="70"/>
                  <a:pt x="58" y="73"/>
                </a:cubicBezTo>
                <a:cubicBezTo>
                  <a:pt x="61" y="75"/>
                  <a:pt x="65" y="78"/>
                  <a:pt x="67" y="82"/>
                </a:cubicBezTo>
                <a:cubicBezTo>
                  <a:pt x="66" y="77"/>
                  <a:pt x="64" y="73"/>
                  <a:pt x="62" y="70"/>
                </a:cubicBezTo>
                <a:cubicBezTo>
                  <a:pt x="62" y="69"/>
                  <a:pt x="62" y="69"/>
                  <a:pt x="62" y="69"/>
                </a:cubicBezTo>
                <a:cubicBezTo>
                  <a:pt x="58" y="61"/>
                  <a:pt x="51" y="57"/>
                  <a:pt x="44" y="55"/>
                </a:cubicBezTo>
                <a:cubicBezTo>
                  <a:pt x="44" y="55"/>
                  <a:pt x="44" y="55"/>
                  <a:pt x="44" y="55"/>
                </a:cubicBezTo>
                <a:cubicBezTo>
                  <a:pt x="44" y="55"/>
                  <a:pt x="44" y="55"/>
                  <a:pt x="44" y="55"/>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3"/>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2"/>
                </a:cubicBezTo>
                <a:cubicBezTo>
                  <a:pt x="42" y="52"/>
                  <a:pt x="42" y="52"/>
                  <a:pt x="42"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4" y="50"/>
                </a:cubicBezTo>
                <a:cubicBezTo>
                  <a:pt x="44" y="50"/>
                  <a:pt x="44" y="50"/>
                  <a:pt x="44" y="50"/>
                </a:cubicBezTo>
                <a:cubicBezTo>
                  <a:pt x="44" y="50"/>
                  <a:pt x="44" y="50"/>
                  <a:pt x="44" y="50"/>
                </a:cubicBezTo>
                <a:cubicBezTo>
                  <a:pt x="51" y="48"/>
                  <a:pt x="58" y="44"/>
                  <a:pt x="62" y="35"/>
                </a:cubicBezTo>
                <a:cubicBezTo>
                  <a:pt x="62" y="35"/>
                  <a:pt x="62" y="35"/>
                  <a:pt x="62" y="35"/>
                </a:cubicBezTo>
                <a:cubicBezTo>
                  <a:pt x="66" y="29"/>
                  <a:pt x="69" y="20"/>
                  <a:pt x="69" y="8"/>
                </a:cubicBezTo>
                <a:cubicBezTo>
                  <a:pt x="12" y="8"/>
                  <a:pt x="12" y="8"/>
                  <a:pt x="12" y="8"/>
                </a:cubicBezTo>
                <a:cubicBezTo>
                  <a:pt x="13" y="20"/>
                  <a:pt x="15" y="29"/>
                  <a:pt x="19" y="35"/>
                </a:cubicBezTo>
                <a:cubicBezTo>
                  <a:pt x="19" y="35"/>
                  <a:pt x="19" y="35"/>
                  <a:pt x="19" y="35"/>
                </a:cubicBezTo>
                <a:cubicBezTo>
                  <a:pt x="24" y="44"/>
                  <a:pt x="31" y="48"/>
                  <a:pt x="38" y="50"/>
                </a:cubicBezTo>
                <a:cubicBezTo>
                  <a:pt x="38" y="50"/>
                  <a:pt x="38" y="50"/>
                  <a:pt x="38" y="50"/>
                </a:cubicBezTo>
                <a:cubicBezTo>
                  <a:pt x="38" y="50"/>
                  <a:pt x="38" y="50"/>
                  <a:pt x="38" y="50"/>
                </a:cubicBezTo>
                <a:cubicBezTo>
                  <a:pt x="38" y="50"/>
                  <a:pt x="38" y="50"/>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3"/>
                  <a:pt x="39" y="53"/>
                  <a:pt x="39" y="53"/>
                </a:cubicBezTo>
                <a:cubicBezTo>
                  <a:pt x="39" y="53"/>
                  <a:pt x="39" y="53"/>
                  <a:pt x="39" y="53"/>
                </a:cubicBezTo>
                <a:cubicBezTo>
                  <a:pt x="39" y="54"/>
                  <a:pt x="39" y="54"/>
                  <a:pt x="39"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5"/>
                </a:cubicBezTo>
                <a:cubicBezTo>
                  <a:pt x="38" y="55"/>
                  <a:pt x="38" y="55"/>
                  <a:pt x="38" y="55"/>
                </a:cubicBezTo>
                <a:cubicBezTo>
                  <a:pt x="38" y="55"/>
                  <a:pt x="38" y="55"/>
                  <a:pt x="38" y="55"/>
                </a:cubicBezTo>
                <a:cubicBezTo>
                  <a:pt x="31" y="57"/>
                  <a:pt x="24" y="61"/>
                  <a:pt x="19" y="69"/>
                </a:cubicBezTo>
                <a:cubicBezTo>
                  <a:pt x="19" y="70"/>
                  <a:pt x="19" y="70"/>
                  <a:pt x="19" y="70"/>
                </a:cubicBezTo>
                <a:cubicBezTo>
                  <a:pt x="17" y="73"/>
                  <a:pt x="16" y="77"/>
                  <a:pt x="14" y="82"/>
                </a:cubicBezTo>
                <a:close/>
                <a:moveTo>
                  <a:pt x="20" y="28"/>
                </a:moveTo>
                <a:cubicBezTo>
                  <a:pt x="20" y="28"/>
                  <a:pt x="20" y="28"/>
                  <a:pt x="20" y="28"/>
                </a:cubicBezTo>
                <a:cubicBezTo>
                  <a:pt x="22" y="33"/>
                  <a:pt x="24" y="37"/>
                  <a:pt x="28" y="40"/>
                </a:cubicBezTo>
                <a:cubicBezTo>
                  <a:pt x="31" y="43"/>
                  <a:pt x="34" y="45"/>
                  <a:pt x="39" y="46"/>
                </a:cubicBezTo>
                <a:cubicBezTo>
                  <a:pt x="39" y="46"/>
                  <a:pt x="39" y="46"/>
                  <a:pt x="39" y="46"/>
                </a:cubicBezTo>
                <a:cubicBezTo>
                  <a:pt x="39" y="46"/>
                  <a:pt x="39" y="46"/>
                  <a:pt x="39" y="46"/>
                </a:cubicBezTo>
                <a:cubicBezTo>
                  <a:pt x="40" y="47"/>
                  <a:pt x="40" y="47"/>
                  <a:pt x="40" y="47"/>
                </a:cubicBezTo>
                <a:cubicBezTo>
                  <a:pt x="40" y="47"/>
                  <a:pt x="40" y="47"/>
                  <a:pt x="40" y="47"/>
                </a:cubicBezTo>
                <a:cubicBezTo>
                  <a:pt x="40" y="47"/>
                  <a:pt x="40" y="47"/>
                  <a:pt x="40" y="47"/>
                </a:cubicBezTo>
                <a:cubicBezTo>
                  <a:pt x="40" y="47"/>
                  <a:pt x="40" y="47"/>
                  <a:pt x="40" y="47"/>
                </a:cubicBezTo>
                <a:cubicBezTo>
                  <a:pt x="41" y="47"/>
                  <a:pt x="41" y="47"/>
                  <a:pt x="42" y="47"/>
                </a:cubicBezTo>
                <a:cubicBezTo>
                  <a:pt x="42" y="47"/>
                  <a:pt x="42" y="47"/>
                  <a:pt x="42" y="47"/>
                </a:cubicBezTo>
                <a:cubicBezTo>
                  <a:pt x="43" y="46"/>
                  <a:pt x="43" y="46"/>
                  <a:pt x="43" y="46"/>
                </a:cubicBezTo>
                <a:cubicBezTo>
                  <a:pt x="43" y="46"/>
                  <a:pt x="43" y="46"/>
                  <a:pt x="43" y="46"/>
                </a:cubicBezTo>
                <a:cubicBezTo>
                  <a:pt x="43" y="46"/>
                  <a:pt x="43" y="46"/>
                  <a:pt x="43" y="46"/>
                </a:cubicBezTo>
                <a:cubicBezTo>
                  <a:pt x="47" y="45"/>
                  <a:pt x="51" y="43"/>
                  <a:pt x="54" y="40"/>
                </a:cubicBezTo>
                <a:cubicBezTo>
                  <a:pt x="54" y="40"/>
                  <a:pt x="54" y="40"/>
                  <a:pt x="54" y="40"/>
                </a:cubicBezTo>
                <a:cubicBezTo>
                  <a:pt x="57" y="37"/>
                  <a:pt x="60" y="33"/>
                  <a:pt x="61" y="28"/>
                </a:cubicBezTo>
                <a:cubicBezTo>
                  <a:pt x="62" y="27"/>
                  <a:pt x="61" y="26"/>
                  <a:pt x="60" y="25"/>
                </a:cubicBezTo>
                <a:cubicBezTo>
                  <a:pt x="59" y="25"/>
                  <a:pt x="58" y="25"/>
                  <a:pt x="57" y="26"/>
                </a:cubicBezTo>
                <a:cubicBezTo>
                  <a:pt x="56" y="30"/>
                  <a:pt x="54" y="34"/>
                  <a:pt x="51" y="36"/>
                </a:cubicBezTo>
                <a:cubicBezTo>
                  <a:pt x="48" y="39"/>
                  <a:pt x="45" y="41"/>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0" y="42"/>
                  <a:pt x="40" y="42"/>
                  <a:pt x="40" y="42"/>
                </a:cubicBezTo>
                <a:cubicBezTo>
                  <a:pt x="40" y="42"/>
                  <a:pt x="40" y="42"/>
                  <a:pt x="40" y="42"/>
                </a:cubicBezTo>
                <a:cubicBezTo>
                  <a:pt x="36" y="41"/>
                  <a:pt x="33" y="39"/>
                  <a:pt x="31" y="36"/>
                </a:cubicBezTo>
                <a:cubicBezTo>
                  <a:pt x="28" y="34"/>
                  <a:pt x="26" y="30"/>
                  <a:pt x="24" y="26"/>
                </a:cubicBezTo>
                <a:cubicBezTo>
                  <a:pt x="24" y="25"/>
                  <a:pt x="23" y="25"/>
                  <a:pt x="21" y="25"/>
                </a:cubicBezTo>
                <a:cubicBezTo>
                  <a:pt x="20" y="26"/>
                  <a:pt x="20" y="27"/>
                  <a:pt x="20" y="28"/>
                </a:cubicBezTo>
                <a:close/>
                <a:moveTo>
                  <a:pt x="41" y="42"/>
                </a:moveTo>
                <a:cubicBezTo>
                  <a:pt x="41" y="42"/>
                  <a:pt x="41" y="42"/>
                  <a:pt x="41" y="42"/>
                </a:cubicBezTo>
                <a:cubicBezTo>
                  <a:pt x="41" y="42"/>
                  <a:pt x="41" y="42"/>
                  <a:pt x="41" y="42"/>
                </a:cubicBezTo>
                <a:cubicBezTo>
                  <a:pt x="41" y="42"/>
                  <a:pt x="41" y="42"/>
                  <a:pt x="4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0" name="Freeform 22"/>
          <p:cNvSpPr>
            <a:spLocks noEditPoints="1"/>
          </p:cNvSpPr>
          <p:nvPr/>
        </p:nvSpPr>
        <p:spPr bwMode="auto">
          <a:xfrm>
            <a:off x="4686926" y="3123218"/>
            <a:ext cx="304665" cy="309033"/>
          </a:xfrm>
          <a:custGeom>
            <a:avLst/>
            <a:gdLst>
              <a:gd name="T0" fmla="*/ 59 w 109"/>
              <a:gd name="T1" fmla="*/ 56 h 112"/>
              <a:gd name="T2" fmla="*/ 55 w 109"/>
              <a:gd name="T3" fmla="*/ 21 h 112"/>
              <a:gd name="T4" fmla="*/ 51 w 109"/>
              <a:gd name="T5" fmla="*/ 60 h 112"/>
              <a:gd name="T6" fmla="*/ 77 w 109"/>
              <a:gd name="T7" fmla="*/ 64 h 112"/>
              <a:gd name="T8" fmla="*/ 77 w 109"/>
              <a:gd name="T9" fmla="*/ 56 h 112"/>
              <a:gd name="T10" fmla="*/ 91 w 109"/>
              <a:gd name="T11" fmla="*/ 24 h 112"/>
              <a:gd name="T12" fmla="*/ 18 w 109"/>
              <a:gd name="T13" fmla="*/ 24 h 112"/>
              <a:gd name="T14" fmla="*/ 3 w 109"/>
              <a:gd name="T15" fmla="*/ 60 h 112"/>
              <a:gd name="T16" fmla="*/ 18 w 109"/>
              <a:gd name="T17" fmla="*/ 97 h 112"/>
              <a:gd name="T18" fmla="*/ 91 w 109"/>
              <a:gd name="T19" fmla="*/ 97 h 112"/>
              <a:gd name="T20" fmla="*/ 91 w 109"/>
              <a:gd name="T21" fmla="*/ 97 h 112"/>
              <a:gd name="T22" fmla="*/ 91 w 109"/>
              <a:gd name="T23" fmla="*/ 24 h 112"/>
              <a:gd name="T24" fmla="*/ 85 w 109"/>
              <a:gd name="T25" fmla="*/ 91 h 112"/>
              <a:gd name="T26" fmla="*/ 55 w 109"/>
              <a:gd name="T27" fmla="*/ 104 h 112"/>
              <a:gd name="T28" fmla="*/ 24 w 109"/>
              <a:gd name="T29" fmla="*/ 91 h 112"/>
              <a:gd name="T30" fmla="*/ 24 w 109"/>
              <a:gd name="T31" fmla="*/ 30 h 112"/>
              <a:gd name="T32" fmla="*/ 55 w 109"/>
              <a:gd name="T33" fmla="*/ 17 h 112"/>
              <a:gd name="T34" fmla="*/ 86 w 109"/>
              <a:gd name="T35" fmla="*/ 30 h 112"/>
              <a:gd name="T36" fmla="*/ 85 w 109"/>
              <a:gd name="T37" fmla="*/ 91 h 112"/>
              <a:gd name="T38" fmla="*/ 108 w 109"/>
              <a:gd name="T39" fmla="*/ 24 h 112"/>
              <a:gd name="T40" fmla="*/ 100 w 109"/>
              <a:gd name="T41" fmla="*/ 15 h 112"/>
              <a:gd name="T42" fmla="*/ 96 w 109"/>
              <a:gd name="T43" fmla="*/ 11 h 112"/>
              <a:gd name="T44" fmla="*/ 85 w 109"/>
              <a:gd name="T45" fmla="*/ 4 h 112"/>
              <a:gd name="T46" fmla="*/ 75 w 109"/>
              <a:gd name="T47" fmla="*/ 3 h 112"/>
              <a:gd name="T48" fmla="*/ 82 w 109"/>
              <a:gd name="T49" fmla="*/ 11 h 112"/>
              <a:gd name="T50" fmla="*/ 91 w 109"/>
              <a:gd name="T51" fmla="*/ 17 h 112"/>
              <a:gd name="T52" fmla="*/ 95 w 109"/>
              <a:gd name="T53" fmla="*/ 20 h 112"/>
              <a:gd name="T54" fmla="*/ 102 w 109"/>
              <a:gd name="T55" fmla="*/ 29 h 112"/>
              <a:gd name="T56" fmla="*/ 108 w 109"/>
              <a:gd name="T57" fmla="*/ 24 h 112"/>
              <a:gd name="T58" fmla="*/ 8 w 109"/>
              <a:gd name="T59" fmla="*/ 29 h 112"/>
              <a:gd name="T60" fmla="*/ 15 w 109"/>
              <a:gd name="T61" fmla="*/ 20 h 112"/>
              <a:gd name="T62" fmla="*/ 23 w 109"/>
              <a:gd name="T63" fmla="*/ 13 h 112"/>
              <a:gd name="T64" fmla="*/ 28 w 109"/>
              <a:gd name="T65" fmla="*/ 10 h 112"/>
              <a:gd name="T66" fmla="*/ 35 w 109"/>
              <a:gd name="T67" fmla="*/ 3 h 112"/>
              <a:gd name="T68" fmla="*/ 24 w 109"/>
              <a:gd name="T69" fmla="*/ 4 h 112"/>
              <a:gd name="T70" fmla="*/ 18 w 109"/>
              <a:gd name="T71" fmla="*/ 7 h 112"/>
              <a:gd name="T72" fmla="*/ 9 w 109"/>
              <a:gd name="T73" fmla="*/ 15 h 112"/>
              <a:gd name="T74" fmla="*/ 1 w 109"/>
              <a:gd name="T75" fmla="*/ 24 h 112"/>
              <a:gd name="T76" fmla="*/ 8 w 109"/>
              <a:gd name="T7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12">
                <a:moveTo>
                  <a:pt x="77" y="56"/>
                </a:moveTo>
                <a:cubicBezTo>
                  <a:pt x="59" y="56"/>
                  <a:pt x="59" y="56"/>
                  <a:pt x="59" y="56"/>
                </a:cubicBezTo>
                <a:cubicBezTo>
                  <a:pt x="59" y="25"/>
                  <a:pt x="59" y="25"/>
                  <a:pt x="59" y="25"/>
                </a:cubicBezTo>
                <a:cubicBezTo>
                  <a:pt x="59" y="23"/>
                  <a:pt x="57" y="21"/>
                  <a:pt x="55" y="21"/>
                </a:cubicBezTo>
                <a:cubicBezTo>
                  <a:pt x="52" y="21"/>
                  <a:pt x="51" y="23"/>
                  <a:pt x="51" y="25"/>
                </a:cubicBezTo>
                <a:cubicBezTo>
                  <a:pt x="51" y="60"/>
                  <a:pt x="51" y="60"/>
                  <a:pt x="51" y="60"/>
                </a:cubicBezTo>
                <a:cubicBezTo>
                  <a:pt x="51" y="63"/>
                  <a:pt x="52" y="64"/>
                  <a:pt x="55" y="64"/>
                </a:cubicBezTo>
                <a:cubicBezTo>
                  <a:pt x="77" y="64"/>
                  <a:pt x="77" y="64"/>
                  <a:pt x="77" y="64"/>
                </a:cubicBezTo>
                <a:cubicBezTo>
                  <a:pt x="79" y="64"/>
                  <a:pt x="81" y="63"/>
                  <a:pt x="81" y="60"/>
                </a:cubicBezTo>
                <a:cubicBezTo>
                  <a:pt x="81" y="58"/>
                  <a:pt x="79" y="56"/>
                  <a:pt x="77" y="56"/>
                </a:cubicBezTo>
                <a:close/>
                <a:moveTo>
                  <a:pt x="91" y="24"/>
                </a:moveTo>
                <a:cubicBezTo>
                  <a:pt x="91" y="24"/>
                  <a:pt x="91" y="24"/>
                  <a:pt x="91" y="24"/>
                </a:cubicBezTo>
                <a:cubicBezTo>
                  <a:pt x="82" y="15"/>
                  <a:pt x="69" y="9"/>
                  <a:pt x="55" y="9"/>
                </a:cubicBezTo>
                <a:cubicBezTo>
                  <a:pt x="40" y="9"/>
                  <a:pt x="28" y="15"/>
                  <a:pt x="18" y="24"/>
                </a:cubicBezTo>
                <a:cubicBezTo>
                  <a:pt x="18" y="24"/>
                  <a:pt x="18" y="24"/>
                  <a:pt x="18" y="24"/>
                </a:cubicBezTo>
                <a:cubicBezTo>
                  <a:pt x="9" y="33"/>
                  <a:pt x="3" y="46"/>
                  <a:pt x="3" y="60"/>
                </a:cubicBezTo>
                <a:cubicBezTo>
                  <a:pt x="3" y="75"/>
                  <a:pt x="9" y="87"/>
                  <a:pt x="18" y="97"/>
                </a:cubicBezTo>
                <a:cubicBezTo>
                  <a:pt x="18" y="97"/>
                  <a:pt x="18" y="97"/>
                  <a:pt x="18" y="97"/>
                </a:cubicBezTo>
                <a:cubicBezTo>
                  <a:pt x="28" y="106"/>
                  <a:pt x="40" y="112"/>
                  <a:pt x="55" y="112"/>
                </a:cubicBezTo>
                <a:cubicBezTo>
                  <a:pt x="69" y="112"/>
                  <a:pt x="82" y="106"/>
                  <a:pt x="91" y="97"/>
                </a:cubicBezTo>
                <a:cubicBezTo>
                  <a:pt x="91" y="97"/>
                  <a:pt x="91" y="97"/>
                  <a:pt x="91" y="97"/>
                </a:cubicBezTo>
                <a:cubicBezTo>
                  <a:pt x="91" y="97"/>
                  <a:pt x="91" y="97"/>
                  <a:pt x="91" y="97"/>
                </a:cubicBezTo>
                <a:cubicBezTo>
                  <a:pt x="100" y="87"/>
                  <a:pt x="106" y="75"/>
                  <a:pt x="106" y="60"/>
                </a:cubicBezTo>
                <a:cubicBezTo>
                  <a:pt x="106" y="46"/>
                  <a:pt x="100" y="34"/>
                  <a:pt x="91" y="24"/>
                </a:cubicBezTo>
                <a:cubicBezTo>
                  <a:pt x="91" y="24"/>
                  <a:pt x="91" y="24"/>
                  <a:pt x="91" y="24"/>
                </a:cubicBezTo>
                <a:close/>
                <a:moveTo>
                  <a:pt x="85" y="91"/>
                </a:moveTo>
                <a:cubicBezTo>
                  <a:pt x="85" y="91"/>
                  <a:pt x="85" y="91"/>
                  <a:pt x="85" y="91"/>
                </a:cubicBezTo>
                <a:cubicBezTo>
                  <a:pt x="77" y="99"/>
                  <a:pt x="67" y="104"/>
                  <a:pt x="55" y="104"/>
                </a:cubicBezTo>
                <a:cubicBezTo>
                  <a:pt x="43" y="104"/>
                  <a:pt x="32" y="99"/>
                  <a:pt x="24" y="91"/>
                </a:cubicBezTo>
                <a:cubicBezTo>
                  <a:pt x="24" y="91"/>
                  <a:pt x="24" y="91"/>
                  <a:pt x="24" y="91"/>
                </a:cubicBezTo>
                <a:cubicBezTo>
                  <a:pt x="16" y="83"/>
                  <a:pt x="11" y="72"/>
                  <a:pt x="11" y="60"/>
                </a:cubicBezTo>
                <a:cubicBezTo>
                  <a:pt x="11" y="48"/>
                  <a:pt x="16" y="38"/>
                  <a:pt x="24" y="30"/>
                </a:cubicBezTo>
                <a:cubicBezTo>
                  <a:pt x="24" y="30"/>
                  <a:pt x="24" y="30"/>
                  <a:pt x="24" y="30"/>
                </a:cubicBezTo>
                <a:cubicBezTo>
                  <a:pt x="32" y="22"/>
                  <a:pt x="43" y="17"/>
                  <a:pt x="55" y="17"/>
                </a:cubicBezTo>
                <a:cubicBezTo>
                  <a:pt x="67" y="17"/>
                  <a:pt x="77" y="22"/>
                  <a:pt x="85" y="30"/>
                </a:cubicBezTo>
                <a:cubicBezTo>
                  <a:pt x="86" y="30"/>
                  <a:pt x="86" y="30"/>
                  <a:pt x="86" y="30"/>
                </a:cubicBezTo>
                <a:cubicBezTo>
                  <a:pt x="93" y="38"/>
                  <a:pt x="98" y="49"/>
                  <a:pt x="98" y="60"/>
                </a:cubicBezTo>
                <a:cubicBezTo>
                  <a:pt x="98" y="72"/>
                  <a:pt x="93" y="83"/>
                  <a:pt x="85" y="91"/>
                </a:cubicBezTo>
                <a:close/>
                <a:moveTo>
                  <a:pt x="108" y="24"/>
                </a:moveTo>
                <a:cubicBezTo>
                  <a:pt x="108" y="24"/>
                  <a:pt x="108" y="24"/>
                  <a:pt x="108" y="24"/>
                </a:cubicBezTo>
                <a:cubicBezTo>
                  <a:pt x="107" y="23"/>
                  <a:pt x="106" y="21"/>
                  <a:pt x="104" y="19"/>
                </a:cubicBezTo>
                <a:cubicBezTo>
                  <a:pt x="103" y="18"/>
                  <a:pt x="102" y="16"/>
                  <a:pt x="100" y="15"/>
                </a:cubicBezTo>
                <a:cubicBezTo>
                  <a:pt x="99" y="13"/>
                  <a:pt x="97" y="12"/>
                  <a:pt x="96" y="11"/>
                </a:cubicBezTo>
                <a:cubicBezTo>
                  <a:pt x="96" y="11"/>
                  <a:pt x="96" y="11"/>
                  <a:pt x="96" y="11"/>
                </a:cubicBezTo>
                <a:cubicBezTo>
                  <a:pt x="94" y="9"/>
                  <a:pt x="92" y="8"/>
                  <a:pt x="91" y="7"/>
                </a:cubicBezTo>
                <a:cubicBezTo>
                  <a:pt x="89" y="6"/>
                  <a:pt x="87" y="5"/>
                  <a:pt x="85" y="4"/>
                </a:cubicBezTo>
                <a:cubicBezTo>
                  <a:pt x="84" y="3"/>
                  <a:pt x="82" y="2"/>
                  <a:pt x="80" y="1"/>
                </a:cubicBezTo>
                <a:cubicBezTo>
                  <a:pt x="78" y="0"/>
                  <a:pt x="75" y="1"/>
                  <a:pt x="75" y="3"/>
                </a:cubicBezTo>
                <a:cubicBezTo>
                  <a:pt x="74" y="5"/>
                  <a:pt x="75" y="7"/>
                  <a:pt x="77" y="8"/>
                </a:cubicBezTo>
                <a:cubicBezTo>
                  <a:pt x="78" y="9"/>
                  <a:pt x="80" y="10"/>
                  <a:pt x="82" y="11"/>
                </a:cubicBezTo>
                <a:cubicBezTo>
                  <a:pt x="83" y="11"/>
                  <a:pt x="85" y="12"/>
                  <a:pt x="86" y="13"/>
                </a:cubicBezTo>
                <a:cubicBezTo>
                  <a:pt x="88" y="14"/>
                  <a:pt x="89" y="16"/>
                  <a:pt x="91" y="17"/>
                </a:cubicBezTo>
                <a:cubicBezTo>
                  <a:pt x="91" y="17"/>
                  <a:pt x="91" y="17"/>
                  <a:pt x="91" y="17"/>
                </a:cubicBezTo>
                <a:cubicBezTo>
                  <a:pt x="92" y="18"/>
                  <a:pt x="93" y="19"/>
                  <a:pt x="95" y="20"/>
                </a:cubicBezTo>
                <a:cubicBezTo>
                  <a:pt x="96" y="22"/>
                  <a:pt x="97" y="23"/>
                  <a:pt x="98" y="24"/>
                </a:cubicBezTo>
                <a:cubicBezTo>
                  <a:pt x="99" y="26"/>
                  <a:pt x="101" y="27"/>
                  <a:pt x="102" y="29"/>
                </a:cubicBezTo>
                <a:cubicBezTo>
                  <a:pt x="103" y="31"/>
                  <a:pt x="105" y="31"/>
                  <a:pt x="107" y="30"/>
                </a:cubicBezTo>
                <a:cubicBezTo>
                  <a:pt x="109" y="29"/>
                  <a:pt x="109" y="26"/>
                  <a:pt x="108" y="24"/>
                </a:cubicBezTo>
                <a:close/>
                <a:moveTo>
                  <a:pt x="8" y="29"/>
                </a:moveTo>
                <a:cubicBezTo>
                  <a:pt x="8" y="29"/>
                  <a:pt x="8" y="29"/>
                  <a:pt x="8" y="29"/>
                </a:cubicBezTo>
                <a:cubicBezTo>
                  <a:pt x="9" y="27"/>
                  <a:pt x="10" y="26"/>
                  <a:pt x="11" y="24"/>
                </a:cubicBezTo>
                <a:cubicBezTo>
                  <a:pt x="12" y="23"/>
                  <a:pt x="13" y="22"/>
                  <a:pt x="15" y="20"/>
                </a:cubicBezTo>
                <a:cubicBezTo>
                  <a:pt x="16" y="19"/>
                  <a:pt x="17" y="18"/>
                  <a:pt x="19" y="17"/>
                </a:cubicBezTo>
                <a:cubicBezTo>
                  <a:pt x="20" y="16"/>
                  <a:pt x="21" y="14"/>
                  <a:pt x="23" y="13"/>
                </a:cubicBezTo>
                <a:cubicBezTo>
                  <a:pt x="24" y="12"/>
                  <a:pt x="26" y="11"/>
                  <a:pt x="28" y="11"/>
                </a:cubicBezTo>
                <a:cubicBezTo>
                  <a:pt x="28" y="10"/>
                  <a:pt x="28" y="10"/>
                  <a:pt x="28" y="10"/>
                </a:cubicBezTo>
                <a:cubicBezTo>
                  <a:pt x="29" y="10"/>
                  <a:pt x="31" y="9"/>
                  <a:pt x="33" y="8"/>
                </a:cubicBezTo>
                <a:cubicBezTo>
                  <a:pt x="35" y="7"/>
                  <a:pt x="35" y="5"/>
                  <a:pt x="35" y="3"/>
                </a:cubicBezTo>
                <a:cubicBezTo>
                  <a:pt x="34" y="1"/>
                  <a:pt x="31" y="0"/>
                  <a:pt x="29" y="1"/>
                </a:cubicBezTo>
                <a:cubicBezTo>
                  <a:pt x="28" y="2"/>
                  <a:pt x="26" y="3"/>
                  <a:pt x="24" y="4"/>
                </a:cubicBezTo>
                <a:cubicBezTo>
                  <a:pt x="24" y="4"/>
                  <a:pt x="24" y="4"/>
                  <a:pt x="24" y="4"/>
                </a:cubicBezTo>
                <a:cubicBezTo>
                  <a:pt x="22" y="5"/>
                  <a:pt x="20" y="6"/>
                  <a:pt x="18" y="7"/>
                </a:cubicBezTo>
                <a:cubicBezTo>
                  <a:pt x="17" y="8"/>
                  <a:pt x="15" y="9"/>
                  <a:pt x="14" y="11"/>
                </a:cubicBezTo>
                <a:cubicBezTo>
                  <a:pt x="12" y="12"/>
                  <a:pt x="10" y="13"/>
                  <a:pt x="9" y="15"/>
                </a:cubicBezTo>
                <a:cubicBezTo>
                  <a:pt x="8" y="16"/>
                  <a:pt x="6" y="18"/>
                  <a:pt x="5" y="19"/>
                </a:cubicBezTo>
                <a:cubicBezTo>
                  <a:pt x="3" y="21"/>
                  <a:pt x="2" y="23"/>
                  <a:pt x="1" y="24"/>
                </a:cubicBezTo>
                <a:cubicBezTo>
                  <a:pt x="0" y="26"/>
                  <a:pt x="0" y="29"/>
                  <a:pt x="2" y="30"/>
                </a:cubicBezTo>
                <a:cubicBezTo>
                  <a:pt x="4" y="31"/>
                  <a:pt x="6" y="31"/>
                  <a:pt x="8"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1" name="Freeform 23"/>
          <p:cNvSpPr>
            <a:spLocks noEditPoints="1"/>
          </p:cNvSpPr>
          <p:nvPr/>
        </p:nvSpPr>
        <p:spPr bwMode="auto">
          <a:xfrm>
            <a:off x="5897125" y="4192134"/>
            <a:ext cx="291970" cy="287866"/>
          </a:xfrm>
          <a:custGeom>
            <a:avLst/>
            <a:gdLst>
              <a:gd name="T0" fmla="*/ 51 w 105"/>
              <a:gd name="T1" fmla="*/ 30 h 105"/>
              <a:gd name="T2" fmla="*/ 45 w 105"/>
              <a:gd name="T3" fmla="*/ 30 h 105"/>
              <a:gd name="T4" fmla="*/ 45 w 105"/>
              <a:gd name="T5" fmla="*/ 24 h 105"/>
              <a:gd name="T6" fmla="*/ 62 w 105"/>
              <a:gd name="T7" fmla="*/ 8 h 105"/>
              <a:gd name="T8" fmla="*/ 80 w 105"/>
              <a:gd name="T9" fmla="*/ 0 h 105"/>
              <a:gd name="T10" fmla="*/ 105 w 105"/>
              <a:gd name="T11" fmla="*/ 26 h 105"/>
              <a:gd name="T12" fmla="*/ 98 w 105"/>
              <a:gd name="T13" fmla="*/ 44 h 105"/>
              <a:gd name="T14" fmla="*/ 80 w 105"/>
              <a:gd name="T15" fmla="*/ 62 h 105"/>
              <a:gd name="T16" fmla="*/ 80 w 105"/>
              <a:gd name="T17" fmla="*/ 62 h 105"/>
              <a:gd name="T18" fmla="*/ 62 w 105"/>
              <a:gd name="T19" fmla="*/ 69 h 105"/>
              <a:gd name="T20" fmla="*/ 40 w 105"/>
              <a:gd name="T21" fmla="*/ 57 h 105"/>
              <a:gd name="T22" fmla="*/ 40 w 105"/>
              <a:gd name="T23" fmla="*/ 57 h 105"/>
              <a:gd name="T24" fmla="*/ 37 w 105"/>
              <a:gd name="T25" fmla="*/ 51 h 105"/>
              <a:gd name="T26" fmla="*/ 40 w 105"/>
              <a:gd name="T27" fmla="*/ 46 h 105"/>
              <a:gd name="T28" fmla="*/ 45 w 105"/>
              <a:gd name="T29" fmla="*/ 49 h 105"/>
              <a:gd name="T30" fmla="*/ 47 w 105"/>
              <a:gd name="T31" fmla="*/ 53 h 105"/>
              <a:gd name="T32" fmla="*/ 62 w 105"/>
              <a:gd name="T33" fmla="*/ 61 h 105"/>
              <a:gd name="T34" fmla="*/ 74 w 105"/>
              <a:gd name="T35" fmla="*/ 56 h 105"/>
              <a:gd name="T36" fmla="*/ 74 w 105"/>
              <a:gd name="T37" fmla="*/ 56 h 105"/>
              <a:gd name="T38" fmla="*/ 74 w 105"/>
              <a:gd name="T39" fmla="*/ 56 h 105"/>
              <a:gd name="T40" fmla="*/ 92 w 105"/>
              <a:gd name="T41" fmla="*/ 38 h 105"/>
              <a:gd name="T42" fmla="*/ 97 w 105"/>
              <a:gd name="T43" fmla="*/ 26 h 105"/>
              <a:gd name="T44" fmla="*/ 80 w 105"/>
              <a:gd name="T45" fmla="*/ 8 h 105"/>
              <a:gd name="T46" fmla="*/ 67 w 105"/>
              <a:gd name="T47" fmla="*/ 13 h 105"/>
              <a:gd name="T48" fmla="*/ 67 w 105"/>
              <a:gd name="T49" fmla="*/ 13 h 105"/>
              <a:gd name="T50" fmla="*/ 51 w 105"/>
              <a:gd name="T51" fmla="*/ 30 h 105"/>
              <a:gd name="T52" fmla="*/ 57 w 105"/>
              <a:gd name="T53" fmla="*/ 73 h 105"/>
              <a:gd name="T54" fmla="*/ 57 w 105"/>
              <a:gd name="T55" fmla="*/ 73 h 105"/>
              <a:gd name="T56" fmla="*/ 40 w 105"/>
              <a:gd name="T57" fmla="*/ 90 h 105"/>
              <a:gd name="T58" fmla="*/ 16 w 105"/>
              <a:gd name="T59" fmla="*/ 90 h 105"/>
              <a:gd name="T60" fmla="*/ 16 w 105"/>
              <a:gd name="T61" fmla="*/ 90 h 105"/>
              <a:gd name="T62" fmla="*/ 16 w 105"/>
              <a:gd name="T63" fmla="*/ 65 h 105"/>
              <a:gd name="T64" fmla="*/ 34 w 105"/>
              <a:gd name="T65" fmla="*/ 47 h 105"/>
              <a:gd name="T66" fmla="*/ 46 w 105"/>
              <a:gd name="T67" fmla="*/ 42 h 105"/>
              <a:gd name="T68" fmla="*/ 59 w 105"/>
              <a:gd name="T69" fmla="*/ 47 h 105"/>
              <a:gd name="T70" fmla="*/ 61 w 105"/>
              <a:gd name="T71" fmla="*/ 50 h 105"/>
              <a:gd name="T72" fmla="*/ 63 w 105"/>
              <a:gd name="T73" fmla="*/ 54 h 105"/>
              <a:gd name="T74" fmla="*/ 68 w 105"/>
              <a:gd name="T75" fmla="*/ 57 h 105"/>
              <a:gd name="T76" fmla="*/ 70 w 105"/>
              <a:gd name="T77" fmla="*/ 52 h 105"/>
              <a:gd name="T78" fmla="*/ 68 w 105"/>
              <a:gd name="T79" fmla="*/ 46 h 105"/>
              <a:gd name="T80" fmla="*/ 64 w 105"/>
              <a:gd name="T81" fmla="*/ 41 h 105"/>
              <a:gd name="T82" fmla="*/ 64 w 105"/>
              <a:gd name="T83" fmla="*/ 41 h 105"/>
              <a:gd name="T84" fmla="*/ 46 w 105"/>
              <a:gd name="T85" fmla="*/ 34 h 105"/>
              <a:gd name="T86" fmla="*/ 28 w 105"/>
              <a:gd name="T87" fmla="*/ 41 h 105"/>
              <a:gd name="T88" fmla="*/ 10 w 105"/>
              <a:gd name="T89" fmla="*/ 60 h 105"/>
              <a:gd name="T90" fmla="*/ 10 w 105"/>
              <a:gd name="T91" fmla="*/ 96 h 105"/>
              <a:gd name="T92" fmla="*/ 10 w 105"/>
              <a:gd name="T93" fmla="*/ 96 h 105"/>
              <a:gd name="T94" fmla="*/ 46 w 105"/>
              <a:gd name="T95" fmla="*/ 96 h 105"/>
              <a:gd name="T96" fmla="*/ 46 w 105"/>
              <a:gd name="T97" fmla="*/ 96 h 105"/>
              <a:gd name="T98" fmla="*/ 46 w 105"/>
              <a:gd name="T99" fmla="*/ 96 h 105"/>
              <a:gd name="T100" fmla="*/ 63 w 105"/>
              <a:gd name="T101" fmla="*/ 79 h 105"/>
              <a:gd name="T102" fmla="*/ 63 w 105"/>
              <a:gd name="T103" fmla="*/ 73 h 105"/>
              <a:gd name="T104" fmla="*/ 57 w 105"/>
              <a:gd name="T105" fmla="*/ 7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51" y="30"/>
                </a:moveTo>
                <a:cubicBezTo>
                  <a:pt x="49" y="32"/>
                  <a:pt x="47" y="32"/>
                  <a:pt x="45" y="30"/>
                </a:cubicBezTo>
                <a:cubicBezTo>
                  <a:pt x="44" y="29"/>
                  <a:pt x="44" y="26"/>
                  <a:pt x="45" y="24"/>
                </a:cubicBezTo>
                <a:cubicBezTo>
                  <a:pt x="62" y="8"/>
                  <a:pt x="62" y="8"/>
                  <a:pt x="62" y="8"/>
                </a:cubicBezTo>
                <a:cubicBezTo>
                  <a:pt x="67" y="3"/>
                  <a:pt x="73" y="0"/>
                  <a:pt x="80" y="0"/>
                </a:cubicBezTo>
                <a:cubicBezTo>
                  <a:pt x="94" y="0"/>
                  <a:pt x="105" y="12"/>
                  <a:pt x="105" y="26"/>
                </a:cubicBezTo>
                <a:cubicBezTo>
                  <a:pt x="105" y="32"/>
                  <a:pt x="103" y="39"/>
                  <a:pt x="98" y="44"/>
                </a:cubicBezTo>
                <a:cubicBezTo>
                  <a:pt x="80" y="62"/>
                  <a:pt x="80" y="62"/>
                  <a:pt x="80" y="62"/>
                </a:cubicBezTo>
                <a:cubicBezTo>
                  <a:pt x="80" y="62"/>
                  <a:pt x="80" y="62"/>
                  <a:pt x="80" y="62"/>
                </a:cubicBezTo>
                <a:cubicBezTo>
                  <a:pt x="75" y="67"/>
                  <a:pt x="68" y="69"/>
                  <a:pt x="62" y="69"/>
                </a:cubicBezTo>
                <a:cubicBezTo>
                  <a:pt x="53" y="69"/>
                  <a:pt x="44" y="65"/>
                  <a:pt x="40" y="57"/>
                </a:cubicBezTo>
                <a:cubicBezTo>
                  <a:pt x="40" y="57"/>
                  <a:pt x="40" y="57"/>
                  <a:pt x="40" y="57"/>
                </a:cubicBezTo>
                <a:cubicBezTo>
                  <a:pt x="39" y="55"/>
                  <a:pt x="38" y="53"/>
                  <a:pt x="37" y="51"/>
                </a:cubicBezTo>
                <a:cubicBezTo>
                  <a:pt x="37" y="49"/>
                  <a:pt x="38" y="47"/>
                  <a:pt x="40" y="46"/>
                </a:cubicBezTo>
                <a:cubicBezTo>
                  <a:pt x="42" y="46"/>
                  <a:pt x="44" y="47"/>
                  <a:pt x="45" y="49"/>
                </a:cubicBezTo>
                <a:cubicBezTo>
                  <a:pt x="45" y="50"/>
                  <a:pt x="46" y="52"/>
                  <a:pt x="47" y="53"/>
                </a:cubicBezTo>
                <a:cubicBezTo>
                  <a:pt x="50" y="58"/>
                  <a:pt x="56" y="61"/>
                  <a:pt x="62" y="61"/>
                </a:cubicBezTo>
                <a:cubicBezTo>
                  <a:pt x="66" y="61"/>
                  <a:pt x="71" y="60"/>
                  <a:pt x="74" y="56"/>
                </a:cubicBezTo>
                <a:cubicBezTo>
                  <a:pt x="74" y="56"/>
                  <a:pt x="74" y="56"/>
                  <a:pt x="74" y="56"/>
                </a:cubicBezTo>
                <a:cubicBezTo>
                  <a:pt x="74" y="56"/>
                  <a:pt x="74" y="56"/>
                  <a:pt x="74" y="56"/>
                </a:cubicBezTo>
                <a:cubicBezTo>
                  <a:pt x="92" y="38"/>
                  <a:pt x="92" y="38"/>
                  <a:pt x="92" y="38"/>
                </a:cubicBezTo>
                <a:cubicBezTo>
                  <a:pt x="96" y="35"/>
                  <a:pt x="97" y="30"/>
                  <a:pt x="97" y="26"/>
                </a:cubicBezTo>
                <a:cubicBezTo>
                  <a:pt x="97" y="16"/>
                  <a:pt x="90" y="8"/>
                  <a:pt x="80" y="8"/>
                </a:cubicBezTo>
                <a:cubicBezTo>
                  <a:pt x="75" y="8"/>
                  <a:pt x="71" y="10"/>
                  <a:pt x="67" y="13"/>
                </a:cubicBezTo>
                <a:cubicBezTo>
                  <a:pt x="67" y="13"/>
                  <a:pt x="67" y="13"/>
                  <a:pt x="67" y="13"/>
                </a:cubicBezTo>
                <a:cubicBezTo>
                  <a:pt x="51" y="30"/>
                  <a:pt x="51" y="30"/>
                  <a:pt x="51" y="30"/>
                </a:cubicBezTo>
                <a:close/>
                <a:moveTo>
                  <a:pt x="57" y="73"/>
                </a:moveTo>
                <a:cubicBezTo>
                  <a:pt x="57" y="73"/>
                  <a:pt x="57" y="73"/>
                  <a:pt x="57" y="73"/>
                </a:cubicBezTo>
                <a:cubicBezTo>
                  <a:pt x="40" y="90"/>
                  <a:pt x="40" y="90"/>
                  <a:pt x="40" y="90"/>
                </a:cubicBezTo>
                <a:cubicBezTo>
                  <a:pt x="34" y="97"/>
                  <a:pt x="22" y="97"/>
                  <a:pt x="16" y="90"/>
                </a:cubicBezTo>
                <a:cubicBezTo>
                  <a:pt x="16" y="90"/>
                  <a:pt x="16" y="90"/>
                  <a:pt x="16" y="90"/>
                </a:cubicBezTo>
                <a:cubicBezTo>
                  <a:pt x="9" y="83"/>
                  <a:pt x="9" y="72"/>
                  <a:pt x="16" y="65"/>
                </a:cubicBezTo>
                <a:cubicBezTo>
                  <a:pt x="34" y="47"/>
                  <a:pt x="34" y="47"/>
                  <a:pt x="34" y="47"/>
                </a:cubicBezTo>
                <a:cubicBezTo>
                  <a:pt x="37" y="44"/>
                  <a:pt x="42" y="42"/>
                  <a:pt x="46" y="42"/>
                </a:cubicBezTo>
                <a:cubicBezTo>
                  <a:pt x="51" y="42"/>
                  <a:pt x="55" y="44"/>
                  <a:pt x="59" y="47"/>
                </a:cubicBezTo>
                <a:cubicBezTo>
                  <a:pt x="60" y="48"/>
                  <a:pt x="60" y="49"/>
                  <a:pt x="61" y="50"/>
                </a:cubicBezTo>
                <a:cubicBezTo>
                  <a:pt x="62" y="52"/>
                  <a:pt x="62" y="53"/>
                  <a:pt x="63" y="54"/>
                </a:cubicBezTo>
                <a:cubicBezTo>
                  <a:pt x="64" y="57"/>
                  <a:pt x="66" y="58"/>
                  <a:pt x="68" y="57"/>
                </a:cubicBezTo>
                <a:cubicBezTo>
                  <a:pt x="70" y="57"/>
                  <a:pt x="71" y="54"/>
                  <a:pt x="70" y="52"/>
                </a:cubicBezTo>
                <a:cubicBezTo>
                  <a:pt x="70" y="50"/>
                  <a:pt x="69" y="48"/>
                  <a:pt x="68" y="46"/>
                </a:cubicBezTo>
                <a:cubicBezTo>
                  <a:pt x="67" y="45"/>
                  <a:pt x="66" y="43"/>
                  <a:pt x="64" y="41"/>
                </a:cubicBezTo>
                <a:cubicBezTo>
                  <a:pt x="64" y="41"/>
                  <a:pt x="64" y="41"/>
                  <a:pt x="64" y="41"/>
                </a:cubicBezTo>
                <a:cubicBezTo>
                  <a:pt x="59" y="37"/>
                  <a:pt x="53" y="34"/>
                  <a:pt x="46" y="34"/>
                </a:cubicBezTo>
                <a:cubicBezTo>
                  <a:pt x="40" y="34"/>
                  <a:pt x="33" y="37"/>
                  <a:pt x="28" y="41"/>
                </a:cubicBezTo>
                <a:cubicBezTo>
                  <a:pt x="10" y="60"/>
                  <a:pt x="10" y="60"/>
                  <a:pt x="10" y="60"/>
                </a:cubicBezTo>
                <a:cubicBezTo>
                  <a:pt x="0" y="69"/>
                  <a:pt x="0" y="86"/>
                  <a:pt x="10" y="96"/>
                </a:cubicBezTo>
                <a:cubicBezTo>
                  <a:pt x="10" y="96"/>
                  <a:pt x="10" y="96"/>
                  <a:pt x="10" y="96"/>
                </a:cubicBezTo>
                <a:cubicBezTo>
                  <a:pt x="20" y="105"/>
                  <a:pt x="36" y="105"/>
                  <a:pt x="46" y="96"/>
                </a:cubicBezTo>
                <a:cubicBezTo>
                  <a:pt x="46" y="96"/>
                  <a:pt x="46" y="96"/>
                  <a:pt x="46" y="96"/>
                </a:cubicBezTo>
                <a:cubicBezTo>
                  <a:pt x="46" y="96"/>
                  <a:pt x="46" y="96"/>
                  <a:pt x="46" y="96"/>
                </a:cubicBezTo>
                <a:cubicBezTo>
                  <a:pt x="63" y="79"/>
                  <a:pt x="63" y="79"/>
                  <a:pt x="63" y="79"/>
                </a:cubicBezTo>
                <a:cubicBezTo>
                  <a:pt x="64" y="77"/>
                  <a:pt x="64" y="75"/>
                  <a:pt x="63" y="73"/>
                </a:cubicBezTo>
                <a:cubicBezTo>
                  <a:pt x="61" y="72"/>
                  <a:pt x="59" y="72"/>
                  <a:pt x="5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2" name="Freeform 24"/>
          <p:cNvSpPr>
            <a:spLocks noEditPoints="1"/>
          </p:cNvSpPr>
          <p:nvPr/>
        </p:nvSpPr>
        <p:spPr bwMode="auto">
          <a:xfrm>
            <a:off x="3275737" y="3138033"/>
            <a:ext cx="287738" cy="283632"/>
          </a:xfrm>
          <a:custGeom>
            <a:avLst/>
            <a:gdLst>
              <a:gd name="T0" fmla="*/ 29 w 104"/>
              <a:gd name="T1" fmla="*/ 32 h 103"/>
              <a:gd name="T2" fmla="*/ 29 w 104"/>
              <a:gd name="T3" fmla="*/ 70 h 103"/>
              <a:gd name="T4" fmla="*/ 29 w 104"/>
              <a:gd name="T5" fmla="*/ 70 h 103"/>
              <a:gd name="T6" fmla="*/ 56 w 104"/>
              <a:gd name="T7" fmla="*/ 91 h 103"/>
              <a:gd name="T8" fmla="*/ 56 w 104"/>
              <a:gd name="T9" fmla="*/ 73 h 103"/>
              <a:gd name="T10" fmla="*/ 56 w 104"/>
              <a:gd name="T11" fmla="*/ 29 h 103"/>
              <a:gd name="T12" fmla="*/ 56 w 104"/>
              <a:gd name="T13" fmla="*/ 12 h 103"/>
              <a:gd name="T14" fmla="*/ 29 w 104"/>
              <a:gd name="T15" fmla="*/ 32 h 103"/>
              <a:gd name="T16" fmla="*/ 29 w 104"/>
              <a:gd name="T17" fmla="*/ 32 h 103"/>
              <a:gd name="T18" fmla="*/ 77 w 104"/>
              <a:gd name="T19" fmla="*/ 17 h 103"/>
              <a:gd name="T20" fmla="*/ 77 w 104"/>
              <a:gd name="T21" fmla="*/ 17 h 103"/>
              <a:gd name="T22" fmla="*/ 75 w 104"/>
              <a:gd name="T23" fmla="*/ 12 h 103"/>
              <a:gd name="T24" fmla="*/ 81 w 104"/>
              <a:gd name="T25" fmla="*/ 10 h 103"/>
              <a:gd name="T26" fmla="*/ 98 w 104"/>
              <a:gd name="T27" fmla="*/ 28 h 103"/>
              <a:gd name="T28" fmla="*/ 104 w 104"/>
              <a:gd name="T29" fmla="*/ 51 h 103"/>
              <a:gd name="T30" fmla="*/ 98 w 104"/>
              <a:gd name="T31" fmla="*/ 75 h 103"/>
              <a:gd name="T32" fmla="*/ 81 w 104"/>
              <a:gd name="T33" fmla="*/ 92 h 103"/>
              <a:gd name="T34" fmla="*/ 75 w 104"/>
              <a:gd name="T35" fmla="*/ 91 h 103"/>
              <a:gd name="T36" fmla="*/ 77 w 104"/>
              <a:gd name="T37" fmla="*/ 85 h 103"/>
              <a:gd name="T38" fmla="*/ 91 w 104"/>
              <a:gd name="T39" fmla="*/ 71 h 103"/>
              <a:gd name="T40" fmla="*/ 96 w 104"/>
              <a:gd name="T41" fmla="*/ 51 h 103"/>
              <a:gd name="T42" fmla="*/ 91 w 104"/>
              <a:gd name="T43" fmla="*/ 32 h 103"/>
              <a:gd name="T44" fmla="*/ 77 w 104"/>
              <a:gd name="T45" fmla="*/ 17 h 103"/>
              <a:gd name="T46" fmla="*/ 24 w 104"/>
              <a:gd name="T47" fmla="*/ 33 h 103"/>
              <a:gd name="T48" fmla="*/ 24 w 104"/>
              <a:gd name="T49" fmla="*/ 33 h 103"/>
              <a:gd name="T50" fmla="*/ 8 w 104"/>
              <a:gd name="T51" fmla="*/ 33 h 103"/>
              <a:gd name="T52" fmla="*/ 8 w 104"/>
              <a:gd name="T53" fmla="*/ 69 h 103"/>
              <a:gd name="T54" fmla="*/ 24 w 104"/>
              <a:gd name="T55" fmla="*/ 69 h 103"/>
              <a:gd name="T56" fmla="*/ 24 w 104"/>
              <a:gd name="T57" fmla="*/ 33 h 103"/>
              <a:gd name="T58" fmla="*/ 25 w 104"/>
              <a:gd name="T59" fmla="*/ 25 h 103"/>
              <a:gd name="T60" fmla="*/ 25 w 104"/>
              <a:gd name="T61" fmla="*/ 25 h 103"/>
              <a:gd name="T62" fmla="*/ 57 w 104"/>
              <a:gd name="T63" fmla="*/ 1 h 103"/>
              <a:gd name="T64" fmla="*/ 60 w 104"/>
              <a:gd name="T65" fmla="*/ 0 h 103"/>
              <a:gd name="T66" fmla="*/ 63 w 104"/>
              <a:gd name="T67" fmla="*/ 4 h 103"/>
              <a:gd name="T68" fmla="*/ 63 w 104"/>
              <a:gd name="T69" fmla="*/ 29 h 103"/>
              <a:gd name="T70" fmla="*/ 63 w 104"/>
              <a:gd name="T71" fmla="*/ 30 h 103"/>
              <a:gd name="T72" fmla="*/ 73 w 104"/>
              <a:gd name="T73" fmla="*/ 37 h 103"/>
              <a:gd name="T74" fmla="*/ 78 w 104"/>
              <a:gd name="T75" fmla="*/ 51 h 103"/>
              <a:gd name="T76" fmla="*/ 73 w 104"/>
              <a:gd name="T77" fmla="*/ 65 h 103"/>
              <a:gd name="T78" fmla="*/ 63 w 104"/>
              <a:gd name="T79" fmla="*/ 72 h 103"/>
              <a:gd name="T80" fmla="*/ 63 w 104"/>
              <a:gd name="T81" fmla="*/ 73 h 103"/>
              <a:gd name="T82" fmla="*/ 63 w 104"/>
              <a:gd name="T83" fmla="*/ 99 h 103"/>
              <a:gd name="T84" fmla="*/ 63 w 104"/>
              <a:gd name="T85" fmla="*/ 101 h 103"/>
              <a:gd name="T86" fmla="*/ 57 w 104"/>
              <a:gd name="T87" fmla="*/ 102 h 103"/>
              <a:gd name="T88" fmla="*/ 25 w 104"/>
              <a:gd name="T89" fmla="*/ 77 h 103"/>
              <a:gd name="T90" fmla="*/ 4 w 104"/>
              <a:gd name="T91" fmla="*/ 77 h 103"/>
              <a:gd name="T92" fmla="*/ 4 w 104"/>
              <a:gd name="T93" fmla="*/ 77 h 103"/>
              <a:gd name="T94" fmla="*/ 0 w 104"/>
              <a:gd name="T95" fmla="*/ 73 h 103"/>
              <a:gd name="T96" fmla="*/ 0 w 104"/>
              <a:gd name="T97" fmla="*/ 29 h 103"/>
              <a:gd name="T98" fmla="*/ 0 w 104"/>
              <a:gd name="T99" fmla="*/ 29 h 103"/>
              <a:gd name="T100" fmla="*/ 4 w 104"/>
              <a:gd name="T101" fmla="*/ 25 h 103"/>
              <a:gd name="T102" fmla="*/ 25 w 104"/>
              <a:gd name="T103" fmla="*/ 25 h 103"/>
              <a:gd name="T104" fmla="*/ 63 w 104"/>
              <a:gd name="T105" fmla="*/ 35 h 103"/>
              <a:gd name="T106" fmla="*/ 63 w 104"/>
              <a:gd name="T107" fmla="*/ 35 h 103"/>
              <a:gd name="T108" fmla="*/ 63 w 104"/>
              <a:gd name="T109" fmla="*/ 67 h 103"/>
              <a:gd name="T110" fmla="*/ 69 w 104"/>
              <a:gd name="T111" fmla="*/ 62 h 103"/>
              <a:gd name="T112" fmla="*/ 73 w 104"/>
              <a:gd name="T113" fmla="*/ 51 h 103"/>
              <a:gd name="T114" fmla="*/ 69 w 104"/>
              <a:gd name="T115" fmla="*/ 40 h 103"/>
              <a:gd name="T116" fmla="*/ 63 w 104"/>
              <a:gd name="T117"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3">
                <a:moveTo>
                  <a:pt x="29" y="32"/>
                </a:moveTo>
                <a:cubicBezTo>
                  <a:pt x="29" y="70"/>
                  <a:pt x="29" y="70"/>
                  <a:pt x="29" y="70"/>
                </a:cubicBezTo>
                <a:cubicBezTo>
                  <a:pt x="29" y="70"/>
                  <a:pt x="29" y="70"/>
                  <a:pt x="29" y="70"/>
                </a:cubicBezTo>
                <a:cubicBezTo>
                  <a:pt x="56" y="91"/>
                  <a:pt x="56" y="91"/>
                  <a:pt x="56" y="91"/>
                </a:cubicBezTo>
                <a:cubicBezTo>
                  <a:pt x="56" y="73"/>
                  <a:pt x="56" y="73"/>
                  <a:pt x="56" y="73"/>
                </a:cubicBezTo>
                <a:cubicBezTo>
                  <a:pt x="56" y="29"/>
                  <a:pt x="56" y="29"/>
                  <a:pt x="56" y="29"/>
                </a:cubicBezTo>
                <a:cubicBezTo>
                  <a:pt x="56" y="12"/>
                  <a:pt x="56" y="12"/>
                  <a:pt x="56" y="12"/>
                </a:cubicBezTo>
                <a:cubicBezTo>
                  <a:pt x="29" y="32"/>
                  <a:pt x="29" y="32"/>
                  <a:pt x="29" y="32"/>
                </a:cubicBezTo>
                <a:cubicBezTo>
                  <a:pt x="29" y="32"/>
                  <a:pt x="29" y="32"/>
                  <a:pt x="29" y="32"/>
                </a:cubicBezTo>
                <a:close/>
                <a:moveTo>
                  <a:pt x="77" y="17"/>
                </a:moveTo>
                <a:cubicBezTo>
                  <a:pt x="77" y="17"/>
                  <a:pt x="77" y="17"/>
                  <a:pt x="77" y="17"/>
                </a:cubicBezTo>
                <a:cubicBezTo>
                  <a:pt x="75" y="16"/>
                  <a:pt x="74" y="13"/>
                  <a:pt x="75" y="12"/>
                </a:cubicBezTo>
                <a:cubicBezTo>
                  <a:pt x="77" y="10"/>
                  <a:pt x="79" y="9"/>
                  <a:pt x="81" y="10"/>
                </a:cubicBezTo>
                <a:cubicBezTo>
                  <a:pt x="88" y="14"/>
                  <a:pt x="94" y="21"/>
                  <a:pt x="98" y="28"/>
                </a:cubicBezTo>
                <a:cubicBezTo>
                  <a:pt x="102" y="35"/>
                  <a:pt x="104" y="43"/>
                  <a:pt x="104" y="51"/>
                </a:cubicBezTo>
                <a:cubicBezTo>
                  <a:pt x="104" y="60"/>
                  <a:pt x="102" y="68"/>
                  <a:pt x="98" y="75"/>
                </a:cubicBezTo>
                <a:cubicBezTo>
                  <a:pt x="94" y="82"/>
                  <a:pt x="88" y="88"/>
                  <a:pt x="81" y="92"/>
                </a:cubicBezTo>
                <a:cubicBezTo>
                  <a:pt x="79" y="93"/>
                  <a:pt x="77" y="93"/>
                  <a:pt x="75" y="91"/>
                </a:cubicBezTo>
                <a:cubicBezTo>
                  <a:pt x="74" y="89"/>
                  <a:pt x="75" y="86"/>
                  <a:pt x="77" y="85"/>
                </a:cubicBezTo>
                <a:cubicBezTo>
                  <a:pt x="83" y="82"/>
                  <a:pt x="88" y="77"/>
                  <a:pt x="91" y="71"/>
                </a:cubicBezTo>
                <a:cubicBezTo>
                  <a:pt x="94" y="65"/>
                  <a:pt x="96" y="58"/>
                  <a:pt x="96" y="51"/>
                </a:cubicBezTo>
                <a:cubicBezTo>
                  <a:pt x="96" y="44"/>
                  <a:pt x="94" y="37"/>
                  <a:pt x="91" y="32"/>
                </a:cubicBezTo>
                <a:cubicBezTo>
                  <a:pt x="88" y="26"/>
                  <a:pt x="83" y="21"/>
                  <a:pt x="77" y="17"/>
                </a:cubicBezTo>
                <a:close/>
                <a:moveTo>
                  <a:pt x="24" y="33"/>
                </a:moveTo>
                <a:cubicBezTo>
                  <a:pt x="24" y="33"/>
                  <a:pt x="24" y="33"/>
                  <a:pt x="24" y="33"/>
                </a:cubicBezTo>
                <a:cubicBezTo>
                  <a:pt x="8" y="33"/>
                  <a:pt x="8" y="33"/>
                  <a:pt x="8" y="33"/>
                </a:cubicBezTo>
                <a:cubicBezTo>
                  <a:pt x="8" y="69"/>
                  <a:pt x="8" y="69"/>
                  <a:pt x="8" y="69"/>
                </a:cubicBezTo>
                <a:cubicBezTo>
                  <a:pt x="24" y="69"/>
                  <a:pt x="24" y="69"/>
                  <a:pt x="24" y="69"/>
                </a:cubicBezTo>
                <a:cubicBezTo>
                  <a:pt x="24" y="33"/>
                  <a:pt x="24" y="33"/>
                  <a:pt x="24" y="33"/>
                </a:cubicBezTo>
                <a:close/>
                <a:moveTo>
                  <a:pt x="25" y="25"/>
                </a:moveTo>
                <a:cubicBezTo>
                  <a:pt x="25" y="25"/>
                  <a:pt x="25" y="25"/>
                  <a:pt x="25" y="25"/>
                </a:cubicBezTo>
                <a:cubicBezTo>
                  <a:pt x="57" y="1"/>
                  <a:pt x="57" y="1"/>
                  <a:pt x="57" y="1"/>
                </a:cubicBezTo>
                <a:cubicBezTo>
                  <a:pt x="58" y="0"/>
                  <a:pt x="59" y="0"/>
                  <a:pt x="60" y="0"/>
                </a:cubicBezTo>
                <a:cubicBezTo>
                  <a:pt x="62" y="0"/>
                  <a:pt x="63" y="2"/>
                  <a:pt x="63" y="4"/>
                </a:cubicBezTo>
                <a:cubicBezTo>
                  <a:pt x="63" y="29"/>
                  <a:pt x="63" y="29"/>
                  <a:pt x="63" y="29"/>
                </a:cubicBezTo>
                <a:cubicBezTo>
                  <a:pt x="63" y="30"/>
                  <a:pt x="63" y="30"/>
                  <a:pt x="63" y="30"/>
                </a:cubicBezTo>
                <a:cubicBezTo>
                  <a:pt x="67" y="31"/>
                  <a:pt x="70" y="34"/>
                  <a:pt x="73" y="37"/>
                </a:cubicBezTo>
                <a:cubicBezTo>
                  <a:pt x="76" y="41"/>
                  <a:pt x="78" y="46"/>
                  <a:pt x="78" y="51"/>
                </a:cubicBezTo>
                <a:cubicBezTo>
                  <a:pt x="78" y="57"/>
                  <a:pt x="76" y="61"/>
                  <a:pt x="73" y="65"/>
                </a:cubicBezTo>
                <a:cubicBezTo>
                  <a:pt x="70" y="68"/>
                  <a:pt x="67" y="71"/>
                  <a:pt x="63" y="72"/>
                </a:cubicBezTo>
                <a:cubicBezTo>
                  <a:pt x="63" y="73"/>
                  <a:pt x="63" y="73"/>
                  <a:pt x="63" y="73"/>
                </a:cubicBezTo>
                <a:cubicBezTo>
                  <a:pt x="63" y="99"/>
                  <a:pt x="63" y="99"/>
                  <a:pt x="63" y="99"/>
                </a:cubicBezTo>
                <a:cubicBezTo>
                  <a:pt x="63" y="100"/>
                  <a:pt x="63" y="100"/>
                  <a:pt x="63" y="101"/>
                </a:cubicBezTo>
                <a:cubicBezTo>
                  <a:pt x="61" y="103"/>
                  <a:pt x="59" y="103"/>
                  <a:pt x="57" y="102"/>
                </a:cubicBezTo>
                <a:cubicBezTo>
                  <a:pt x="25" y="77"/>
                  <a:pt x="25" y="77"/>
                  <a:pt x="25" y="77"/>
                </a:cubicBezTo>
                <a:cubicBezTo>
                  <a:pt x="4" y="77"/>
                  <a:pt x="4" y="77"/>
                  <a:pt x="4" y="77"/>
                </a:cubicBezTo>
                <a:cubicBezTo>
                  <a:pt x="4" y="77"/>
                  <a:pt x="4" y="77"/>
                  <a:pt x="4" y="77"/>
                </a:cubicBezTo>
                <a:cubicBezTo>
                  <a:pt x="2" y="77"/>
                  <a:pt x="0" y="75"/>
                  <a:pt x="0" y="73"/>
                </a:cubicBezTo>
                <a:cubicBezTo>
                  <a:pt x="0" y="29"/>
                  <a:pt x="0" y="29"/>
                  <a:pt x="0" y="29"/>
                </a:cubicBezTo>
                <a:cubicBezTo>
                  <a:pt x="0" y="29"/>
                  <a:pt x="0" y="29"/>
                  <a:pt x="0" y="29"/>
                </a:cubicBezTo>
                <a:cubicBezTo>
                  <a:pt x="0" y="27"/>
                  <a:pt x="2" y="25"/>
                  <a:pt x="4" y="25"/>
                </a:cubicBezTo>
                <a:cubicBezTo>
                  <a:pt x="25" y="25"/>
                  <a:pt x="25" y="25"/>
                  <a:pt x="25" y="25"/>
                </a:cubicBezTo>
                <a:close/>
                <a:moveTo>
                  <a:pt x="63" y="35"/>
                </a:moveTo>
                <a:cubicBezTo>
                  <a:pt x="63" y="35"/>
                  <a:pt x="63" y="35"/>
                  <a:pt x="63" y="35"/>
                </a:cubicBezTo>
                <a:cubicBezTo>
                  <a:pt x="63" y="67"/>
                  <a:pt x="63" y="67"/>
                  <a:pt x="63" y="67"/>
                </a:cubicBezTo>
                <a:cubicBezTo>
                  <a:pt x="66" y="66"/>
                  <a:pt x="68" y="64"/>
                  <a:pt x="69" y="62"/>
                </a:cubicBezTo>
                <a:cubicBezTo>
                  <a:pt x="71" y="59"/>
                  <a:pt x="73" y="55"/>
                  <a:pt x="73" y="51"/>
                </a:cubicBezTo>
                <a:cubicBezTo>
                  <a:pt x="73" y="47"/>
                  <a:pt x="71" y="43"/>
                  <a:pt x="69" y="40"/>
                </a:cubicBezTo>
                <a:cubicBezTo>
                  <a:pt x="68" y="38"/>
                  <a:pt x="66" y="36"/>
                  <a:pt x="63" y="35"/>
                </a:cubicBezTo>
                <a:close/>
              </a:path>
            </a:pathLst>
          </a:custGeom>
          <a:solidFill>
            <a:srgbClr val="0F9D92"/>
          </a:solidFill>
          <a:ln>
            <a:noFill/>
          </a:ln>
        </p:spPr>
        <p:txBody>
          <a:bodyPr lIns="121881" tIns="60941" rIns="121881" bIns="60941"/>
          <a:lstStyle/>
          <a:p>
            <a:endParaRPr lang="zh-CN" altLang="en-US" sz="2399">
              <a:solidFill>
                <a:schemeClr val="bg1">
                  <a:lumMod val="50000"/>
                </a:schemeClr>
              </a:solidFill>
              <a:cs typeface="+mn-ea"/>
              <a:sym typeface="+mn-lt"/>
            </a:endParaRPr>
          </a:p>
        </p:txBody>
      </p:sp>
      <p:sp>
        <p:nvSpPr>
          <p:cNvPr id="17433" name="Freeform 25"/>
          <p:cNvSpPr>
            <a:spLocks noEditPoints="1"/>
          </p:cNvSpPr>
          <p:nvPr/>
        </p:nvSpPr>
        <p:spPr bwMode="auto">
          <a:xfrm>
            <a:off x="8584097" y="3138033"/>
            <a:ext cx="211573" cy="283632"/>
          </a:xfrm>
          <a:custGeom>
            <a:avLst/>
            <a:gdLst>
              <a:gd name="T0" fmla="*/ 55 w 76"/>
              <a:gd name="T1" fmla="*/ 7 h 103"/>
              <a:gd name="T2" fmla="*/ 63 w 76"/>
              <a:gd name="T3" fmla="*/ 47 h 103"/>
              <a:gd name="T4" fmla="*/ 55 w 76"/>
              <a:gd name="T5" fmla="*/ 65 h 103"/>
              <a:gd name="T6" fmla="*/ 20 w 76"/>
              <a:gd name="T7" fmla="*/ 65 h 103"/>
              <a:gd name="T8" fmla="*/ 13 w 76"/>
              <a:gd name="T9" fmla="*/ 47 h 103"/>
              <a:gd name="T10" fmla="*/ 20 w 76"/>
              <a:gd name="T11" fmla="*/ 7 h 103"/>
              <a:gd name="T12" fmla="*/ 21 w 76"/>
              <a:gd name="T13" fmla="*/ 34 h 103"/>
              <a:gd name="T14" fmla="*/ 55 w 76"/>
              <a:gd name="T15" fmla="*/ 34 h 103"/>
              <a:gd name="T16" fmla="*/ 50 w 76"/>
              <a:gd name="T17" fmla="*/ 13 h 103"/>
              <a:gd name="T18" fmla="*/ 26 w 76"/>
              <a:gd name="T19" fmla="*/ 13 h 103"/>
              <a:gd name="T20" fmla="*/ 21 w 76"/>
              <a:gd name="T21" fmla="*/ 34 h 103"/>
              <a:gd name="T22" fmla="*/ 55 w 76"/>
              <a:gd name="T23" fmla="*/ 38 h 103"/>
              <a:gd name="T24" fmla="*/ 21 w 76"/>
              <a:gd name="T25" fmla="*/ 47 h 103"/>
              <a:gd name="T26" fmla="*/ 26 w 76"/>
              <a:gd name="T27" fmla="*/ 59 h 103"/>
              <a:gd name="T28" fmla="*/ 50 w 76"/>
              <a:gd name="T29" fmla="*/ 59 h 103"/>
              <a:gd name="T30" fmla="*/ 50 w 76"/>
              <a:gd name="T31" fmla="*/ 59 h 103"/>
              <a:gd name="T32" fmla="*/ 55 w 76"/>
              <a:gd name="T33" fmla="*/ 38 h 103"/>
              <a:gd name="T34" fmla="*/ 14 w 76"/>
              <a:gd name="T35" fmla="*/ 103 h 103"/>
              <a:gd name="T36" fmla="*/ 38 w 76"/>
              <a:gd name="T37" fmla="*/ 103 h 103"/>
              <a:gd name="T38" fmla="*/ 61 w 76"/>
              <a:gd name="T39" fmla="*/ 103 h 103"/>
              <a:gd name="T40" fmla="*/ 61 w 76"/>
              <a:gd name="T41" fmla="*/ 95 h 103"/>
              <a:gd name="T42" fmla="*/ 42 w 76"/>
              <a:gd name="T43" fmla="*/ 85 h 103"/>
              <a:gd name="T44" fmla="*/ 73 w 76"/>
              <a:gd name="T45" fmla="*/ 62 h 103"/>
              <a:gd name="T46" fmla="*/ 76 w 76"/>
              <a:gd name="T47" fmla="*/ 36 h 103"/>
              <a:gd name="T48" fmla="*/ 68 w 76"/>
              <a:gd name="T49" fmla="*/ 36 h 103"/>
              <a:gd name="T50" fmla="*/ 66 w 76"/>
              <a:gd name="T51" fmla="*/ 59 h 103"/>
              <a:gd name="T52" fmla="*/ 38 w 76"/>
              <a:gd name="T53" fmla="*/ 77 h 103"/>
              <a:gd name="T54" fmla="*/ 16 w 76"/>
              <a:gd name="T55" fmla="*/ 69 h 103"/>
              <a:gd name="T56" fmla="*/ 8 w 76"/>
              <a:gd name="T57" fmla="*/ 47 h 103"/>
              <a:gd name="T58" fmla="*/ 4 w 76"/>
              <a:gd name="T59" fmla="*/ 32 h 103"/>
              <a:gd name="T60" fmla="*/ 0 w 76"/>
              <a:gd name="T61" fmla="*/ 47 h 103"/>
              <a:gd name="T62" fmla="*/ 11 w 76"/>
              <a:gd name="T63" fmla="*/ 74 h 103"/>
              <a:gd name="T64" fmla="*/ 34 w 76"/>
              <a:gd name="T65" fmla="*/ 85 h 103"/>
              <a:gd name="T66" fmla="*/ 14 w 76"/>
              <a:gd name="T67" fmla="*/ 95 h 103"/>
              <a:gd name="T68" fmla="*/ 14 w 76"/>
              <a:gd name="T6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103">
                <a:moveTo>
                  <a:pt x="38" y="0"/>
                </a:moveTo>
                <a:cubicBezTo>
                  <a:pt x="45" y="0"/>
                  <a:pt x="51" y="3"/>
                  <a:pt x="55" y="7"/>
                </a:cubicBezTo>
                <a:cubicBezTo>
                  <a:pt x="60" y="12"/>
                  <a:pt x="63" y="18"/>
                  <a:pt x="63" y="25"/>
                </a:cubicBezTo>
                <a:cubicBezTo>
                  <a:pt x="63" y="47"/>
                  <a:pt x="63" y="47"/>
                  <a:pt x="63" y="47"/>
                </a:cubicBezTo>
                <a:cubicBezTo>
                  <a:pt x="63" y="54"/>
                  <a:pt x="60" y="60"/>
                  <a:pt x="55" y="65"/>
                </a:cubicBezTo>
                <a:cubicBezTo>
                  <a:pt x="55" y="65"/>
                  <a:pt x="55" y="65"/>
                  <a:pt x="55" y="65"/>
                </a:cubicBezTo>
                <a:cubicBezTo>
                  <a:pt x="51" y="69"/>
                  <a:pt x="45" y="72"/>
                  <a:pt x="38" y="72"/>
                </a:cubicBezTo>
                <a:cubicBezTo>
                  <a:pt x="31" y="72"/>
                  <a:pt x="25" y="69"/>
                  <a:pt x="20" y="65"/>
                </a:cubicBezTo>
                <a:cubicBezTo>
                  <a:pt x="20" y="65"/>
                  <a:pt x="20" y="65"/>
                  <a:pt x="20" y="65"/>
                </a:cubicBezTo>
                <a:cubicBezTo>
                  <a:pt x="16" y="60"/>
                  <a:pt x="13" y="54"/>
                  <a:pt x="13" y="47"/>
                </a:cubicBezTo>
                <a:cubicBezTo>
                  <a:pt x="13" y="25"/>
                  <a:pt x="13" y="25"/>
                  <a:pt x="13" y="25"/>
                </a:cubicBezTo>
                <a:cubicBezTo>
                  <a:pt x="13" y="18"/>
                  <a:pt x="16" y="12"/>
                  <a:pt x="20" y="7"/>
                </a:cubicBezTo>
                <a:cubicBezTo>
                  <a:pt x="25" y="3"/>
                  <a:pt x="31" y="0"/>
                  <a:pt x="38" y="0"/>
                </a:cubicBezTo>
                <a:close/>
                <a:moveTo>
                  <a:pt x="21" y="34"/>
                </a:moveTo>
                <a:cubicBezTo>
                  <a:pt x="21" y="34"/>
                  <a:pt x="21" y="34"/>
                  <a:pt x="21" y="34"/>
                </a:cubicBezTo>
                <a:cubicBezTo>
                  <a:pt x="55" y="34"/>
                  <a:pt x="55" y="34"/>
                  <a:pt x="55" y="34"/>
                </a:cubicBezTo>
                <a:cubicBezTo>
                  <a:pt x="55" y="25"/>
                  <a:pt x="55" y="25"/>
                  <a:pt x="55" y="25"/>
                </a:cubicBezTo>
                <a:cubicBezTo>
                  <a:pt x="55" y="20"/>
                  <a:pt x="53" y="16"/>
                  <a:pt x="50" y="13"/>
                </a:cubicBezTo>
                <a:cubicBezTo>
                  <a:pt x="47" y="10"/>
                  <a:pt x="42" y="8"/>
                  <a:pt x="38" y="8"/>
                </a:cubicBezTo>
                <a:cubicBezTo>
                  <a:pt x="33" y="8"/>
                  <a:pt x="29" y="10"/>
                  <a:pt x="26" y="13"/>
                </a:cubicBezTo>
                <a:cubicBezTo>
                  <a:pt x="23" y="16"/>
                  <a:pt x="21" y="20"/>
                  <a:pt x="21" y="25"/>
                </a:cubicBezTo>
                <a:cubicBezTo>
                  <a:pt x="21" y="34"/>
                  <a:pt x="21" y="34"/>
                  <a:pt x="21" y="34"/>
                </a:cubicBezTo>
                <a:close/>
                <a:moveTo>
                  <a:pt x="55" y="38"/>
                </a:moveTo>
                <a:cubicBezTo>
                  <a:pt x="55" y="38"/>
                  <a:pt x="55" y="38"/>
                  <a:pt x="55" y="38"/>
                </a:cubicBezTo>
                <a:cubicBezTo>
                  <a:pt x="21" y="38"/>
                  <a:pt x="21" y="38"/>
                  <a:pt x="21" y="38"/>
                </a:cubicBezTo>
                <a:cubicBezTo>
                  <a:pt x="21" y="47"/>
                  <a:pt x="21" y="47"/>
                  <a:pt x="21" y="47"/>
                </a:cubicBezTo>
                <a:cubicBezTo>
                  <a:pt x="21" y="52"/>
                  <a:pt x="23" y="56"/>
                  <a:pt x="26" y="59"/>
                </a:cubicBezTo>
                <a:cubicBezTo>
                  <a:pt x="26" y="59"/>
                  <a:pt x="26" y="59"/>
                  <a:pt x="26" y="59"/>
                </a:cubicBezTo>
                <a:cubicBezTo>
                  <a:pt x="29" y="62"/>
                  <a:pt x="33" y="64"/>
                  <a:pt x="38" y="64"/>
                </a:cubicBezTo>
                <a:cubicBezTo>
                  <a:pt x="42" y="64"/>
                  <a:pt x="47" y="62"/>
                  <a:pt x="50" y="59"/>
                </a:cubicBezTo>
                <a:cubicBezTo>
                  <a:pt x="50" y="59"/>
                  <a:pt x="50" y="59"/>
                  <a:pt x="50" y="59"/>
                </a:cubicBezTo>
                <a:cubicBezTo>
                  <a:pt x="50" y="59"/>
                  <a:pt x="50" y="59"/>
                  <a:pt x="50" y="59"/>
                </a:cubicBezTo>
                <a:cubicBezTo>
                  <a:pt x="53" y="56"/>
                  <a:pt x="55" y="52"/>
                  <a:pt x="55" y="47"/>
                </a:cubicBezTo>
                <a:cubicBezTo>
                  <a:pt x="55" y="38"/>
                  <a:pt x="55" y="38"/>
                  <a:pt x="55" y="38"/>
                </a:cubicBezTo>
                <a:close/>
                <a:moveTo>
                  <a:pt x="14" y="103"/>
                </a:moveTo>
                <a:cubicBezTo>
                  <a:pt x="14" y="103"/>
                  <a:pt x="14" y="103"/>
                  <a:pt x="14" y="103"/>
                </a:cubicBezTo>
                <a:cubicBezTo>
                  <a:pt x="38" y="103"/>
                  <a:pt x="38" y="103"/>
                  <a:pt x="38" y="103"/>
                </a:cubicBezTo>
                <a:cubicBezTo>
                  <a:pt x="38" y="103"/>
                  <a:pt x="38" y="103"/>
                  <a:pt x="38" y="103"/>
                </a:cubicBezTo>
                <a:cubicBezTo>
                  <a:pt x="38" y="103"/>
                  <a:pt x="38" y="103"/>
                  <a:pt x="38" y="103"/>
                </a:cubicBezTo>
                <a:cubicBezTo>
                  <a:pt x="61" y="103"/>
                  <a:pt x="61" y="103"/>
                  <a:pt x="61" y="103"/>
                </a:cubicBezTo>
                <a:cubicBezTo>
                  <a:pt x="63" y="103"/>
                  <a:pt x="65" y="101"/>
                  <a:pt x="65" y="99"/>
                </a:cubicBezTo>
                <a:cubicBezTo>
                  <a:pt x="65" y="96"/>
                  <a:pt x="63" y="95"/>
                  <a:pt x="61" y="95"/>
                </a:cubicBezTo>
                <a:cubicBezTo>
                  <a:pt x="42" y="95"/>
                  <a:pt x="42" y="95"/>
                  <a:pt x="42" y="95"/>
                </a:cubicBezTo>
                <a:cubicBezTo>
                  <a:pt x="42" y="85"/>
                  <a:pt x="42" y="85"/>
                  <a:pt x="42" y="85"/>
                </a:cubicBezTo>
                <a:cubicBezTo>
                  <a:pt x="51" y="84"/>
                  <a:pt x="59" y="80"/>
                  <a:pt x="65" y="74"/>
                </a:cubicBezTo>
                <a:cubicBezTo>
                  <a:pt x="68" y="71"/>
                  <a:pt x="71" y="67"/>
                  <a:pt x="73" y="62"/>
                </a:cubicBezTo>
                <a:cubicBezTo>
                  <a:pt x="75" y="57"/>
                  <a:pt x="76" y="52"/>
                  <a:pt x="76" y="47"/>
                </a:cubicBezTo>
                <a:cubicBezTo>
                  <a:pt x="76" y="36"/>
                  <a:pt x="76" y="36"/>
                  <a:pt x="76" y="36"/>
                </a:cubicBezTo>
                <a:cubicBezTo>
                  <a:pt x="76" y="34"/>
                  <a:pt x="74" y="32"/>
                  <a:pt x="72" y="32"/>
                </a:cubicBezTo>
                <a:cubicBezTo>
                  <a:pt x="70" y="32"/>
                  <a:pt x="68" y="34"/>
                  <a:pt x="68" y="36"/>
                </a:cubicBezTo>
                <a:cubicBezTo>
                  <a:pt x="68" y="47"/>
                  <a:pt x="68" y="47"/>
                  <a:pt x="68" y="47"/>
                </a:cubicBezTo>
                <a:cubicBezTo>
                  <a:pt x="68" y="51"/>
                  <a:pt x="67" y="55"/>
                  <a:pt x="66" y="59"/>
                </a:cubicBezTo>
                <a:cubicBezTo>
                  <a:pt x="64" y="63"/>
                  <a:pt x="62" y="66"/>
                  <a:pt x="59" y="69"/>
                </a:cubicBezTo>
                <a:cubicBezTo>
                  <a:pt x="54" y="74"/>
                  <a:pt x="46" y="77"/>
                  <a:pt x="38" y="77"/>
                </a:cubicBezTo>
                <a:cubicBezTo>
                  <a:pt x="34" y="77"/>
                  <a:pt x="30" y="77"/>
                  <a:pt x="26" y="75"/>
                </a:cubicBezTo>
                <a:cubicBezTo>
                  <a:pt x="23" y="74"/>
                  <a:pt x="19" y="71"/>
                  <a:pt x="16" y="69"/>
                </a:cubicBezTo>
                <a:cubicBezTo>
                  <a:pt x="14" y="66"/>
                  <a:pt x="11" y="63"/>
                  <a:pt x="10" y="59"/>
                </a:cubicBezTo>
                <a:cubicBezTo>
                  <a:pt x="8" y="55"/>
                  <a:pt x="8" y="51"/>
                  <a:pt x="8" y="47"/>
                </a:cubicBezTo>
                <a:cubicBezTo>
                  <a:pt x="8" y="36"/>
                  <a:pt x="8" y="36"/>
                  <a:pt x="8" y="36"/>
                </a:cubicBezTo>
                <a:cubicBezTo>
                  <a:pt x="8" y="34"/>
                  <a:pt x="6" y="32"/>
                  <a:pt x="4" y="32"/>
                </a:cubicBezTo>
                <a:cubicBezTo>
                  <a:pt x="1" y="32"/>
                  <a:pt x="0" y="34"/>
                  <a:pt x="0" y="36"/>
                </a:cubicBezTo>
                <a:cubicBezTo>
                  <a:pt x="0" y="47"/>
                  <a:pt x="0" y="47"/>
                  <a:pt x="0" y="47"/>
                </a:cubicBezTo>
                <a:cubicBezTo>
                  <a:pt x="0" y="52"/>
                  <a:pt x="1" y="57"/>
                  <a:pt x="3" y="62"/>
                </a:cubicBezTo>
                <a:cubicBezTo>
                  <a:pt x="5" y="67"/>
                  <a:pt x="7" y="71"/>
                  <a:pt x="11" y="74"/>
                </a:cubicBezTo>
                <a:cubicBezTo>
                  <a:pt x="14" y="78"/>
                  <a:pt x="19" y="81"/>
                  <a:pt x="23" y="82"/>
                </a:cubicBezTo>
                <a:cubicBezTo>
                  <a:pt x="27" y="84"/>
                  <a:pt x="30" y="85"/>
                  <a:pt x="34" y="85"/>
                </a:cubicBezTo>
                <a:cubicBezTo>
                  <a:pt x="34" y="95"/>
                  <a:pt x="34" y="95"/>
                  <a:pt x="34" y="95"/>
                </a:cubicBezTo>
                <a:cubicBezTo>
                  <a:pt x="14" y="95"/>
                  <a:pt x="14" y="95"/>
                  <a:pt x="14" y="95"/>
                </a:cubicBezTo>
                <a:cubicBezTo>
                  <a:pt x="12" y="95"/>
                  <a:pt x="10" y="96"/>
                  <a:pt x="10" y="99"/>
                </a:cubicBezTo>
                <a:cubicBezTo>
                  <a:pt x="10" y="101"/>
                  <a:pt x="12" y="103"/>
                  <a:pt x="14" y="103"/>
                </a:cubicBezTo>
                <a:close/>
              </a:path>
            </a:pathLst>
          </a:custGeom>
          <a:solidFill>
            <a:srgbClr val="0F9D92"/>
          </a:solidFill>
          <a:ln>
            <a:noFill/>
          </a:ln>
        </p:spPr>
        <p:txBody>
          <a:bodyPr lIns="121881" tIns="60941" rIns="121881" bIns="60941"/>
          <a:lstStyle/>
          <a:p>
            <a:endParaRPr lang="zh-CN" altLang="en-US" sz="2399" dirty="0">
              <a:solidFill>
                <a:schemeClr val="bg1">
                  <a:lumMod val="50000"/>
                </a:schemeClr>
              </a:solidFill>
              <a:cs typeface="+mn-ea"/>
              <a:sym typeface="+mn-lt"/>
            </a:endParaRPr>
          </a:p>
        </p:txBody>
      </p:sp>
      <p:sp>
        <p:nvSpPr>
          <p:cNvPr id="17434" name="Freeform 26"/>
          <p:cNvSpPr>
            <a:spLocks noEditPoints="1"/>
          </p:cNvSpPr>
          <p:nvPr/>
        </p:nvSpPr>
        <p:spPr bwMode="auto">
          <a:xfrm>
            <a:off x="2097274" y="3157085"/>
            <a:ext cx="283507" cy="241300"/>
          </a:xfrm>
          <a:custGeom>
            <a:avLst/>
            <a:gdLst>
              <a:gd name="T0" fmla="*/ 99 w 103"/>
              <a:gd name="T1" fmla="*/ 0 h 88"/>
              <a:gd name="T2" fmla="*/ 4 w 103"/>
              <a:gd name="T3" fmla="*/ 0 h 88"/>
              <a:gd name="T4" fmla="*/ 0 w 103"/>
              <a:gd name="T5" fmla="*/ 4 h 88"/>
              <a:gd name="T6" fmla="*/ 0 w 103"/>
              <a:gd name="T7" fmla="*/ 84 h 88"/>
              <a:gd name="T8" fmla="*/ 4 w 103"/>
              <a:gd name="T9" fmla="*/ 88 h 88"/>
              <a:gd name="T10" fmla="*/ 99 w 103"/>
              <a:gd name="T11" fmla="*/ 88 h 88"/>
              <a:gd name="T12" fmla="*/ 103 w 103"/>
              <a:gd name="T13" fmla="*/ 84 h 88"/>
              <a:gd name="T14" fmla="*/ 103 w 103"/>
              <a:gd name="T15" fmla="*/ 4 h 88"/>
              <a:gd name="T16" fmla="*/ 99 w 103"/>
              <a:gd name="T17" fmla="*/ 0 h 88"/>
              <a:gd name="T18" fmla="*/ 95 w 103"/>
              <a:gd name="T19" fmla="*/ 80 h 88"/>
              <a:gd name="T20" fmla="*/ 95 w 103"/>
              <a:gd name="T21" fmla="*/ 80 h 88"/>
              <a:gd name="T22" fmla="*/ 8 w 103"/>
              <a:gd name="T23" fmla="*/ 80 h 88"/>
              <a:gd name="T24" fmla="*/ 8 w 103"/>
              <a:gd name="T25" fmla="*/ 71 h 88"/>
              <a:gd name="T26" fmla="*/ 28 w 103"/>
              <a:gd name="T27" fmla="*/ 51 h 88"/>
              <a:gd name="T28" fmla="*/ 42 w 103"/>
              <a:gd name="T29" fmla="*/ 65 h 88"/>
              <a:gd name="T30" fmla="*/ 42 w 103"/>
              <a:gd name="T31" fmla="*/ 65 h 88"/>
              <a:gd name="T32" fmla="*/ 42 w 103"/>
              <a:gd name="T33" fmla="*/ 65 h 88"/>
              <a:gd name="T34" fmla="*/ 51 w 103"/>
              <a:gd name="T35" fmla="*/ 74 h 88"/>
              <a:gd name="T36" fmla="*/ 54 w 103"/>
              <a:gd name="T37" fmla="*/ 74 h 88"/>
              <a:gd name="T38" fmla="*/ 54 w 103"/>
              <a:gd name="T39" fmla="*/ 70 h 88"/>
              <a:gd name="T40" fmla="*/ 47 w 103"/>
              <a:gd name="T41" fmla="*/ 64 h 88"/>
              <a:gd name="T42" fmla="*/ 67 w 103"/>
              <a:gd name="T43" fmla="*/ 44 h 88"/>
              <a:gd name="T44" fmla="*/ 95 w 103"/>
              <a:gd name="T45" fmla="*/ 73 h 88"/>
              <a:gd name="T46" fmla="*/ 95 w 103"/>
              <a:gd name="T47" fmla="*/ 80 h 88"/>
              <a:gd name="T48" fmla="*/ 95 w 103"/>
              <a:gd name="T49" fmla="*/ 66 h 88"/>
              <a:gd name="T50" fmla="*/ 95 w 103"/>
              <a:gd name="T51" fmla="*/ 66 h 88"/>
              <a:gd name="T52" fmla="*/ 68 w 103"/>
              <a:gd name="T53" fmla="*/ 39 h 88"/>
              <a:gd name="T54" fmla="*/ 65 w 103"/>
              <a:gd name="T55" fmla="*/ 39 h 88"/>
              <a:gd name="T56" fmla="*/ 44 w 103"/>
              <a:gd name="T57" fmla="*/ 60 h 88"/>
              <a:gd name="T58" fmla="*/ 30 w 103"/>
              <a:gd name="T59" fmla="*/ 46 h 88"/>
              <a:gd name="T60" fmla="*/ 26 w 103"/>
              <a:gd name="T61" fmla="*/ 46 h 88"/>
              <a:gd name="T62" fmla="*/ 8 w 103"/>
              <a:gd name="T63" fmla="*/ 65 h 88"/>
              <a:gd name="T64" fmla="*/ 8 w 103"/>
              <a:gd name="T65" fmla="*/ 8 h 88"/>
              <a:gd name="T66" fmla="*/ 95 w 103"/>
              <a:gd name="T67" fmla="*/ 8 h 88"/>
              <a:gd name="T68" fmla="*/ 95 w 103"/>
              <a:gd name="T69" fmla="*/ 66 h 88"/>
              <a:gd name="T70" fmla="*/ 30 w 103"/>
              <a:gd name="T71" fmla="*/ 40 h 88"/>
              <a:gd name="T72" fmla="*/ 30 w 103"/>
              <a:gd name="T73" fmla="*/ 40 h 88"/>
              <a:gd name="T74" fmla="*/ 43 w 103"/>
              <a:gd name="T75" fmla="*/ 26 h 88"/>
              <a:gd name="T76" fmla="*/ 30 w 103"/>
              <a:gd name="T77" fmla="*/ 12 h 88"/>
              <a:gd name="T78" fmla="*/ 16 w 103"/>
              <a:gd name="T79" fmla="*/ 26 h 88"/>
              <a:gd name="T80" fmla="*/ 30 w 103"/>
              <a:gd name="T81" fmla="*/ 40 h 88"/>
              <a:gd name="T82" fmla="*/ 30 w 103"/>
              <a:gd name="T83" fmla="*/ 17 h 88"/>
              <a:gd name="T84" fmla="*/ 30 w 103"/>
              <a:gd name="T85" fmla="*/ 17 h 88"/>
              <a:gd name="T86" fmla="*/ 39 w 103"/>
              <a:gd name="T87" fmla="*/ 26 h 88"/>
              <a:gd name="T88" fmla="*/ 30 w 103"/>
              <a:gd name="T89" fmla="*/ 35 h 88"/>
              <a:gd name="T90" fmla="*/ 21 w 103"/>
              <a:gd name="T91" fmla="*/ 26 h 88"/>
              <a:gd name="T92" fmla="*/ 30 w 103"/>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88">
                <a:moveTo>
                  <a:pt x="99" y="0"/>
                </a:moveTo>
                <a:cubicBezTo>
                  <a:pt x="4" y="0"/>
                  <a:pt x="4" y="0"/>
                  <a:pt x="4" y="0"/>
                </a:cubicBezTo>
                <a:cubicBezTo>
                  <a:pt x="2" y="0"/>
                  <a:pt x="0" y="2"/>
                  <a:pt x="0" y="4"/>
                </a:cubicBezTo>
                <a:cubicBezTo>
                  <a:pt x="0" y="84"/>
                  <a:pt x="0" y="84"/>
                  <a:pt x="0" y="84"/>
                </a:cubicBezTo>
                <a:cubicBezTo>
                  <a:pt x="0" y="86"/>
                  <a:pt x="2" y="88"/>
                  <a:pt x="4" y="88"/>
                </a:cubicBezTo>
                <a:cubicBezTo>
                  <a:pt x="99" y="88"/>
                  <a:pt x="99" y="88"/>
                  <a:pt x="99" y="88"/>
                </a:cubicBezTo>
                <a:cubicBezTo>
                  <a:pt x="101" y="88"/>
                  <a:pt x="103" y="86"/>
                  <a:pt x="103" y="84"/>
                </a:cubicBezTo>
                <a:cubicBezTo>
                  <a:pt x="103" y="4"/>
                  <a:pt x="103" y="4"/>
                  <a:pt x="103" y="4"/>
                </a:cubicBezTo>
                <a:cubicBezTo>
                  <a:pt x="103" y="2"/>
                  <a:pt x="101" y="0"/>
                  <a:pt x="99" y="0"/>
                </a:cubicBezTo>
                <a:close/>
                <a:moveTo>
                  <a:pt x="95" y="80"/>
                </a:moveTo>
                <a:cubicBezTo>
                  <a:pt x="95" y="80"/>
                  <a:pt x="95" y="80"/>
                  <a:pt x="95" y="80"/>
                </a:cubicBezTo>
                <a:cubicBezTo>
                  <a:pt x="8" y="80"/>
                  <a:pt x="8" y="80"/>
                  <a:pt x="8" y="80"/>
                </a:cubicBezTo>
                <a:cubicBezTo>
                  <a:pt x="8" y="71"/>
                  <a:pt x="8" y="71"/>
                  <a:pt x="8" y="71"/>
                </a:cubicBezTo>
                <a:cubicBezTo>
                  <a:pt x="28" y="51"/>
                  <a:pt x="28" y="51"/>
                  <a:pt x="28" y="51"/>
                </a:cubicBezTo>
                <a:cubicBezTo>
                  <a:pt x="42" y="65"/>
                  <a:pt x="42" y="65"/>
                  <a:pt x="42" y="65"/>
                </a:cubicBezTo>
                <a:cubicBezTo>
                  <a:pt x="42" y="65"/>
                  <a:pt x="42" y="65"/>
                  <a:pt x="42" y="65"/>
                </a:cubicBezTo>
                <a:cubicBezTo>
                  <a:pt x="42" y="65"/>
                  <a:pt x="42" y="65"/>
                  <a:pt x="42" y="65"/>
                </a:cubicBezTo>
                <a:cubicBezTo>
                  <a:pt x="51" y="74"/>
                  <a:pt x="51" y="74"/>
                  <a:pt x="51" y="74"/>
                </a:cubicBezTo>
                <a:cubicBezTo>
                  <a:pt x="52" y="75"/>
                  <a:pt x="53" y="75"/>
                  <a:pt x="54" y="74"/>
                </a:cubicBezTo>
                <a:cubicBezTo>
                  <a:pt x="55" y="73"/>
                  <a:pt x="55" y="71"/>
                  <a:pt x="54" y="70"/>
                </a:cubicBezTo>
                <a:cubicBezTo>
                  <a:pt x="47" y="64"/>
                  <a:pt x="47" y="64"/>
                  <a:pt x="47" y="64"/>
                </a:cubicBezTo>
                <a:cubicBezTo>
                  <a:pt x="67" y="44"/>
                  <a:pt x="67" y="44"/>
                  <a:pt x="67" y="44"/>
                </a:cubicBezTo>
                <a:cubicBezTo>
                  <a:pt x="95" y="73"/>
                  <a:pt x="95" y="73"/>
                  <a:pt x="95" y="73"/>
                </a:cubicBezTo>
                <a:cubicBezTo>
                  <a:pt x="95" y="80"/>
                  <a:pt x="95" y="80"/>
                  <a:pt x="95" y="80"/>
                </a:cubicBezTo>
                <a:close/>
                <a:moveTo>
                  <a:pt x="95" y="66"/>
                </a:moveTo>
                <a:cubicBezTo>
                  <a:pt x="95" y="66"/>
                  <a:pt x="95" y="66"/>
                  <a:pt x="95" y="66"/>
                </a:cubicBezTo>
                <a:cubicBezTo>
                  <a:pt x="68" y="39"/>
                  <a:pt x="68" y="39"/>
                  <a:pt x="68" y="39"/>
                </a:cubicBezTo>
                <a:cubicBezTo>
                  <a:pt x="67" y="38"/>
                  <a:pt x="66" y="38"/>
                  <a:pt x="65" y="39"/>
                </a:cubicBezTo>
                <a:cubicBezTo>
                  <a:pt x="44" y="60"/>
                  <a:pt x="44" y="60"/>
                  <a:pt x="44" y="60"/>
                </a:cubicBezTo>
                <a:cubicBezTo>
                  <a:pt x="30" y="46"/>
                  <a:pt x="30" y="46"/>
                  <a:pt x="30" y="46"/>
                </a:cubicBezTo>
                <a:cubicBezTo>
                  <a:pt x="29" y="45"/>
                  <a:pt x="27" y="45"/>
                  <a:pt x="26" y="46"/>
                </a:cubicBezTo>
                <a:cubicBezTo>
                  <a:pt x="8" y="65"/>
                  <a:pt x="8" y="65"/>
                  <a:pt x="8" y="65"/>
                </a:cubicBezTo>
                <a:cubicBezTo>
                  <a:pt x="8" y="8"/>
                  <a:pt x="8" y="8"/>
                  <a:pt x="8" y="8"/>
                </a:cubicBezTo>
                <a:cubicBezTo>
                  <a:pt x="95" y="8"/>
                  <a:pt x="95" y="8"/>
                  <a:pt x="95" y="8"/>
                </a:cubicBezTo>
                <a:cubicBezTo>
                  <a:pt x="95" y="66"/>
                  <a:pt x="95" y="66"/>
                  <a:pt x="95" y="66"/>
                </a:cubicBezTo>
                <a:close/>
                <a:moveTo>
                  <a:pt x="30" y="40"/>
                </a:moveTo>
                <a:cubicBezTo>
                  <a:pt x="30" y="40"/>
                  <a:pt x="30" y="40"/>
                  <a:pt x="30" y="40"/>
                </a:cubicBezTo>
                <a:cubicBezTo>
                  <a:pt x="37" y="40"/>
                  <a:pt x="43" y="34"/>
                  <a:pt x="43" y="26"/>
                </a:cubicBezTo>
                <a:cubicBezTo>
                  <a:pt x="43" y="19"/>
                  <a:pt x="37" y="12"/>
                  <a:pt x="30" y="12"/>
                </a:cubicBezTo>
                <a:cubicBezTo>
                  <a:pt x="22" y="12"/>
                  <a:pt x="16" y="19"/>
                  <a:pt x="16" y="26"/>
                </a:cubicBezTo>
                <a:cubicBezTo>
                  <a:pt x="16" y="34"/>
                  <a:pt x="22" y="40"/>
                  <a:pt x="30" y="40"/>
                </a:cubicBezTo>
                <a:close/>
                <a:moveTo>
                  <a:pt x="30" y="17"/>
                </a:moveTo>
                <a:cubicBezTo>
                  <a:pt x="30" y="17"/>
                  <a:pt x="30" y="17"/>
                  <a:pt x="30" y="17"/>
                </a:cubicBezTo>
                <a:cubicBezTo>
                  <a:pt x="35" y="17"/>
                  <a:pt x="39" y="21"/>
                  <a:pt x="39" y="26"/>
                </a:cubicBezTo>
                <a:cubicBezTo>
                  <a:pt x="39" y="31"/>
                  <a:pt x="35" y="35"/>
                  <a:pt x="30" y="35"/>
                </a:cubicBezTo>
                <a:cubicBezTo>
                  <a:pt x="25" y="35"/>
                  <a:pt x="21" y="31"/>
                  <a:pt x="21" y="26"/>
                </a:cubicBezTo>
                <a:cubicBezTo>
                  <a:pt x="21" y="21"/>
                  <a:pt x="25" y="17"/>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5" name="Freeform 27"/>
          <p:cNvSpPr>
            <a:spLocks noEditPoints="1"/>
          </p:cNvSpPr>
          <p:nvPr/>
        </p:nvSpPr>
        <p:spPr bwMode="auto">
          <a:xfrm>
            <a:off x="7312546" y="3165550"/>
            <a:ext cx="287738" cy="228600"/>
          </a:xfrm>
          <a:custGeom>
            <a:avLst/>
            <a:gdLst>
              <a:gd name="T0" fmla="*/ 89 w 103"/>
              <a:gd name="T1" fmla="*/ 31 h 83"/>
              <a:gd name="T2" fmla="*/ 81 w 103"/>
              <a:gd name="T3" fmla="*/ 31 h 83"/>
              <a:gd name="T4" fmla="*/ 25 w 103"/>
              <a:gd name="T5" fmla="*/ 12 h 83"/>
              <a:gd name="T6" fmla="*/ 12 w 103"/>
              <a:gd name="T7" fmla="*/ 12 h 83"/>
              <a:gd name="T8" fmla="*/ 24 w 103"/>
              <a:gd name="T9" fmla="*/ 14 h 83"/>
              <a:gd name="T10" fmla="*/ 7 w 103"/>
              <a:gd name="T11" fmla="*/ 14 h 83"/>
              <a:gd name="T12" fmla="*/ 4 w 103"/>
              <a:gd name="T13" fmla="*/ 14 h 83"/>
              <a:gd name="T14" fmla="*/ 0 w 103"/>
              <a:gd name="T15" fmla="*/ 18 h 83"/>
              <a:gd name="T16" fmla="*/ 0 w 103"/>
              <a:gd name="T17" fmla="*/ 79 h 83"/>
              <a:gd name="T18" fmla="*/ 99 w 103"/>
              <a:gd name="T19" fmla="*/ 83 h 83"/>
              <a:gd name="T20" fmla="*/ 103 w 103"/>
              <a:gd name="T21" fmla="*/ 79 h 83"/>
              <a:gd name="T22" fmla="*/ 103 w 103"/>
              <a:gd name="T23" fmla="*/ 18 h 83"/>
              <a:gd name="T24" fmla="*/ 79 w 103"/>
              <a:gd name="T25" fmla="*/ 14 h 83"/>
              <a:gd name="T26" fmla="*/ 71 w 103"/>
              <a:gd name="T27" fmla="*/ 0 h 83"/>
              <a:gd name="T28" fmla="*/ 28 w 103"/>
              <a:gd name="T29" fmla="*/ 2 h 83"/>
              <a:gd name="T30" fmla="*/ 9 w 103"/>
              <a:gd name="T31" fmla="*/ 7 h 83"/>
              <a:gd name="T32" fmla="*/ 7 w 103"/>
              <a:gd name="T33" fmla="*/ 10 h 83"/>
              <a:gd name="T34" fmla="*/ 51 w 103"/>
              <a:gd name="T35" fmla="*/ 30 h 83"/>
              <a:gd name="T36" fmla="*/ 61 w 103"/>
              <a:gd name="T37" fmla="*/ 34 h 83"/>
              <a:gd name="T38" fmla="*/ 51 w 103"/>
              <a:gd name="T39" fmla="*/ 56 h 83"/>
              <a:gd name="T40" fmla="*/ 51 w 103"/>
              <a:gd name="T41" fmla="*/ 30 h 83"/>
              <a:gd name="T42" fmla="*/ 57 w 103"/>
              <a:gd name="T43" fmla="*/ 37 h 83"/>
              <a:gd name="T44" fmla="*/ 60 w 103"/>
              <a:gd name="T45" fmla="*/ 43 h 83"/>
              <a:gd name="T46" fmla="*/ 43 w 103"/>
              <a:gd name="T47" fmla="*/ 43 h 83"/>
              <a:gd name="T48" fmla="*/ 57 w 103"/>
              <a:gd name="T49" fmla="*/ 37 h 83"/>
              <a:gd name="T50" fmla="*/ 27 w 103"/>
              <a:gd name="T51" fmla="*/ 22 h 83"/>
              <a:gd name="T52" fmla="*/ 8 w 103"/>
              <a:gd name="T53" fmla="*/ 75 h 83"/>
              <a:gd name="T54" fmla="*/ 95 w 103"/>
              <a:gd name="T55" fmla="*/ 22 h 83"/>
              <a:gd name="T56" fmla="*/ 76 w 103"/>
              <a:gd name="T57" fmla="*/ 22 h 83"/>
              <a:gd name="T58" fmla="*/ 68 w 103"/>
              <a:gd name="T59" fmla="*/ 8 h 83"/>
              <a:gd name="T60" fmla="*/ 30 w 103"/>
              <a:gd name="T61" fmla="*/ 19 h 83"/>
              <a:gd name="T62" fmla="*/ 51 w 103"/>
              <a:gd name="T63" fmla="*/ 16 h 83"/>
              <a:gd name="T64" fmla="*/ 79 w 103"/>
              <a:gd name="T65" fmla="*/ 43 h 83"/>
              <a:gd name="T66" fmla="*/ 24 w 103"/>
              <a:gd name="T67" fmla="*/ 43 h 83"/>
              <a:gd name="T68" fmla="*/ 51 w 103"/>
              <a:gd name="T69" fmla="*/ 24 h 83"/>
              <a:gd name="T70" fmla="*/ 71 w 103"/>
              <a:gd name="T71" fmla="*/ 43 h 83"/>
              <a:gd name="T72" fmla="*/ 32 w 103"/>
              <a:gd name="T7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3">
                <a:moveTo>
                  <a:pt x="85" y="27"/>
                </a:moveTo>
                <a:cubicBezTo>
                  <a:pt x="87" y="27"/>
                  <a:pt x="89" y="29"/>
                  <a:pt x="89" y="31"/>
                </a:cubicBezTo>
                <a:cubicBezTo>
                  <a:pt x="89" y="33"/>
                  <a:pt x="87" y="35"/>
                  <a:pt x="85" y="35"/>
                </a:cubicBezTo>
                <a:cubicBezTo>
                  <a:pt x="83" y="35"/>
                  <a:pt x="81" y="33"/>
                  <a:pt x="81" y="31"/>
                </a:cubicBezTo>
                <a:cubicBezTo>
                  <a:pt x="81" y="29"/>
                  <a:pt x="83" y="27"/>
                  <a:pt x="85" y="27"/>
                </a:cubicBezTo>
                <a:close/>
                <a:moveTo>
                  <a:pt x="25" y="12"/>
                </a:moveTo>
                <a:cubicBezTo>
                  <a:pt x="25" y="12"/>
                  <a:pt x="25" y="12"/>
                  <a:pt x="25" y="12"/>
                </a:cubicBezTo>
                <a:cubicBezTo>
                  <a:pt x="12" y="12"/>
                  <a:pt x="12" y="12"/>
                  <a:pt x="12" y="12"/>
                </a:cubicBezTo>
                <a:cubicBezTo>
                  <a:pt x="12" y="14"/>
                  <a:pt x="12" y="14"/>
                  <a:pt x="12" y="14"/>
                </a:cubicBezTo>
                <a:cubicBezTo>
                  <a:pt x="24" y="14"/>
                  <a:pt x="24" y="14"/>
                  <a:pt x="24" y="14"/>
                </a:cubicBezTo>
                <a:cubicBezTo>
                  <a:pt x="25" y="12"/>
                  <a:pt x="25" y="12"/>
                  <a:pt x="25" y="12"/>
                </a:cubicBezTo>
                <a:close/>
                <a:moveTo>
                  <a:pt x="7" y="14"/>
                </a:moveTo>
                <a:cubicBezTo>
                  <a:pt x="7" y="14"/>
                  <a:pt x="7" y="14"/>
                  <a:pt x="7" y="14"/>
                </a:cubicBezTo>
                <a:cubicBezTo>
                  <a:pt x="4" y="14"/>
                  <a:pt x="4" y="14"/>
                  <a:pt x="4" y="14"/>
                </a:cubicBezTo>
                <a:cubicBezTo>
                  <a:pt x="4" y="14"/>
                  <a:pt x="4" y="14"/>
                  <a:pt x="4" y="14"/>
                </a:cubicBezTo>
                <a:cubicBezTo>
                  <a:pt x="2" y="14"/>
                  <a:pt x="0" y="16"/>
                  <a:pt x="0" y="18"/>
                </a:cubicBezTo>
                <a:cubicBezTo>
                  <a:pt x="0" y="79"/>
                  <a:pt x="0" y="79"/>
                  <a:pt x="0" y="79"/>
                </a:cubicBezTo>
                <a:cubicBezTo>
                  <a:pt x="0" y="79"/>
                  <a:pt x="0" y="79"/>
                  <a:pt x="0" y="79"/>
                </a:cubicBezTo>
                <a:cubicBezTo>
                  <a:pt x="0" y="81"/>
                  <a:pt x="2" y="83"/>
                  <a:pt x="4" y="83"/>
                </a:cubicBezTo>
                <a:cubicBezTo>
                  <a:pt x="99" y="83"/>
                  <a:pt x="99" y="83"/>
                  <a:pt x="99" y="83"/>
                </a:cubicBezTo>
                <a:cubicBezTo>
                  <a:pt x="99" y="83"/>
                  <a:pt x="99" y="83"/>
                  <a:pt x="99" y="83"/>
                </a:cubicBezTo>
                <a:cubicBezTo>
                  <a:pt x="101" y="83"/>
                  <a:pt x="103" y="81"/>
                  <a:pt x="103" y="79"/>
                </a:cubicBezTo>
                <a:cubicBezTo>
                  <a:pt x="103" y="18"/>
                  <a:pt x="103" y="18"/>
                  <a:pt x="103" y="18"/>
                </a:cubicBezTo>
                <a:cubicBezTo>
                  <a:pt x="103" y="18"/>
                  <a:pt x="103" y="18"/>
                  <a:pt x="103" y="18"/>
                </a:cubicBezTo>
                <a:cubicBezTo>
                  <a:pt x="103" y="16"/>
                  <a:pt x="101" y="14"/>
                  <a:pt x="99" y="14"/>
                </a:cubicBezTo>
                <a:cubicBezTo>
                  <a:pt x="79" y="14"/>
                  <a:pt x="79" y="14"/>
                  <a:pt x="79" y="14"/>
                </a:cubicBezTo>
                <a:cubicBezTo>
                  <a:pt x="74" y="3"/>
                  <a:pt x="74" y="3"/>
                  <a:pt x="74" y="3"/>
                </a:cubicBezTo>
                <a:cubicBezTo>
                  <a:pt x="74" y="1"/>
                  <a:pt x="72" y="0"/>
                  <a:pt x="71" y="0"/>
                </a:cubicBezTo>
                <a:cubicBezTo>
                  <a:pt x="32" y="0"/>
                  <a:pt x="32" y="0"/>
                  <a:pt x="32" y="0"/>
                </a:cubicBezTo>
                <a:cubicBezTo>
                  <a:pt x="30" y="0"/>
                  <a:pt x="29" y="1"/>
                  <a:pt x="28" y="2"/>
                </a:cubicBezTo>
                <a:cubicBezTo>
                  <a:pt x="26" y="7"/>
                  <a:pt x="26" y="7"/>
                  <a:pt x="26" y="7"/>
                </a:cubicBezTo>
                <a:cubicBezTo>
                  <a:pt x="9" y="7"/>
                  <a:pt x="9" y="7"/>
                  <a:pt x="9" y="7"/>
                </a:cubicBezTo>
                <a:cubicBezTo>
                  <a:pt x="8" y="7"/>
                  <a:pt x="7" y="8"/>
                  <a:pt x="7" y="10"/>
                </a:cubicBezTo>
                <a:cubicBezTo>
                  <a:pt x="7" y="10"/>
                  <a:pt x="7" y="10"/>
                  <a:pt x="7" y="10"/>
                </a:cubicBezTo>
                <a:cubicBezTo>
                  <a:pt x="7" y="14"/>
                  <a:pt x="7" y="14"/>
                  <a:pt x="7" y="14"/>
                </a:cubicBezTo>
                <a:close/>
                <a:moveTo>
                  <a:pt x="51" y="30"/>
                </a:moveTo>
                <a:cubicBezTo>
                  <a:pt x="51" y="30"/>
                  <a:pt x="51" y="30"/>
                  <a:pt x="51" y="30"/>
                </a:cubicBezTo>
                <a:cubicBezTo>
                  <a:pt x="55" y="30"/>
                  <a:pt x="58" y="31"/>
                  <a:pt x="61" y="34"/>
                </a:cubicBezTo>
                <a:cubicBezTo>
                  <a:pt x="63" y="36"/>
                  <a:pt x="65" y="39"/>
                  <a:pt x="65" y="43"/>
                </a:cubicBezTo>
                <a:cubicBezTo>
                  <a:pt x="65" y="50"/>
                  <a:pt x="58" y="56"/>
                  <a:pt x="51" y="56"/>
                </a:cubicBezTo>
                <a:cubicBezTo>
                  <a:pt x="44" y="56"/>
                  <a:pt x="38" y="50"/>
                  <a:pt x="38" y="43"/>
                </a:cubicBezTo>
                <a:cubicBezTo>
                  <a:pt x="38" y="36"/>
                  <a:pt x="44" y="30"/>
                  <a:pt x="51" y="30"/>
                </a:cubicBezTo>
                <a:close/>
                <a:moveTo>
                  <a:pt x="57" y="37"/>
                </a:moveTo>
                <a:cubicBezTo>
                  <a:pt x="57" y="37"/>
                  <a:pt x="57" y="37"/>
                  <a:pt x="57" y="37"/>
                </a:cubicBezTo>
                <a:cubicBezTo>
                  <a:pt x="57" y="37"/>
                  <a:pt x="57" y="37"/>
                  <a:pt x="57" y="37"/>
                </a:cubicBezTo>
                <a:cubicBezTo>
                  <a:pt x="59" y="39"/>
                  <a:pt x="60" y="41"/>
                  <a:pt x="60" y="43"/>
                </a:cubicBezTo>
                <a:cubicBezTo>
                  <a:pt x="60" y="48"/>
                  <a:pt x="56" y="52"/>
                  <a:pt x="51" y="52"/>
                </a:cubicBezTo>
                <a:cubicBezTo>
                  <a:pt x="46" y="52"/>
                  <a:pt x="43" y="48"/>
                  <a:pt x="43" y="43"/>
                </a:cubicBezTo>
                <a:cubicBezTo>
                  <a:pt x="43" y="38"/>
                  <a:pt x="47" y="34"/>
                  <a:pt x="51" y="34"/>
                </a:cubicBezTo>
                <a:cubicBezTo>
                  <a:pt x="54" y="34"/>
                  <a:pt x="56" y="35"/>
                  <a:pt x="57" y="37"/>
                </a:cubicBezTo>
                <a:close/>
                <a:moveTo>
                  <a:pt x="27" y="22"/>
                </a:moveTo>
                <a:cubicBezTo>
                  <a:pt x="27" y="22"/>
                  <a:pt x="27" y="22"/>
                  <a:pt x="27" y="22"/>
                </a:cubicBezTo>
                <a:cubicBezTo>
                  <a:pt x="8" y="22"/>
                  <a:pt x="8" y="22"/>
                  <a:pt x="8" y="22"/>
                </a:cubicBezTo>
                <a:cubicBezTo>
                  <a:pt x="8" y="75"/>
                  <a:pt x="8" y="75"/>
                  <a:pt x="8" y="75"/>
                </a:cubicBezTo>
                <a:cubicBezTo>
                  <a:pt x="95" y="75"/>
                  <a:pt x="95" y="75"/>
                  <a:pt x="95" y="75"/>
                </a:cubicBezTo>
                <a:cubicBezTo>
                  <a:pt x="95" y="22"/>
                  <a:pt x="95" y="22"/>
                  <a:pt x="95" y="22"/>
                </a:cubicBezTo>
                <a:cubicBezTo>
                  <a:pt x="76" y="22"/>
                  <a:pt x="76" y="22"/>
                  <a:pt x="76" y="22"/>
                </a:cubicBezTo>
                <a:cubicBezTo>
                  <a:pt x="76" y="22"/>
                  <a:pt x="76" y="22"/>
                  <a:pt x="76" y="22"/>
                </a:cubicBezTo>
                <a:cubicBezTo>
                  <a:pt x="74" y="22"/>
                  <a:pt x="73" y="21"/>
                  <a:pt x="72" y="19"/>
                </a:cubicBezTo>
                <a:cubicBezTo>
                  <a:pt x="68" y="8"/>
                  <a:pt x="68" y="8"/>
                  <a:pt x="68" y="8"/>
                </a:cubicBezTo>
                <a:cubicBezTo>
                  <a:pt x="35" y="8"/>
                  <a:pt x="35" y="8"/>
                  <a:pt x="35" y="8"/>
                </a:cubicBezTo>
                <a:cubicBezTo>
                  <a:pt x="30" y="19"/>
                  <a:pt x="30" y="19"/>
                  <a:pt x="30" y="19"/>
                </a:cubicBezTo>
                <a:cubicBezTo>
                  <a:pt x="30" y="21"/>
                  <a:pt x="28" y="22"/>
                  <a:pt x="27" y="22"/>
                </a:cubicBezTo>
                <a:close/>
                <a:moveTo>
                  <a:pt x="51" y="16"/>
                </a:moveTo>
                <a:cubicBezTo>
                  <a:pt x="51" y="16"/>
                  <a:pt x="51" y="16"/>
                  <a:pt x="51" y="16"/>
                </a:cubicBezTo>
                <a:cubicBezTo>
                  <a:pt x="66" y="16"/>
                  <a:pt x="79" y="28"/>
                  <a:pt x="79" y="43"/>
                </a:cubicBezTo>
                <a:cubicBezTo>
                  <a:pt x="79" y="58"/>
                  <a:pt x="66" y="70"/>
                  <a:pt x="51" y="70"/>
                </a:cubicBezTo>
                <a:cubicBezTo>
                  <a:pt x="36" y="70"/>
                  <a:pt x="24" y="58"/>
                  <a:pt x="24" y="43"/>
                </a:cubicBezTo>
                <a:cubicBezTo>
                  <a:pt x="24" y="28"/>
                  <a:pt x="36" y="16"/>
                  <a:pt x="51" y="16"/>
                </a:cubicBezTo>
                <a:close/>
                <a:moveTo>
                  <a:pt x="51" y="24"/>
                </a:moveTo>
                <a:cubicBezTo>
                  <a:pt x="51" y="24"/>
                  <a:pt x="51" y="24"/>
                  <a:pt x="51" y="24"/>
                </a:cubicBezTo>
                <a:cubicBezTo>
                  <a:pt x="62" y="24"/>
                  <a:pt x="71" y="32"/>
                  <a:pt x="71" y="43"/>
                </a:cubicBezTo>
                <a:cubicBezTo>
                  <a:pt x="71" y="54"/>
                  <a:pt x="62" y="62"/>
                  <a:pt x="51" y="62"/>
                </a:cubicBezTo>
                <a:cubicBezTo>
                  <a:pt x="41" y="62"/>
                  <a:pt x="32" y="54"/>
                  <a:pt x="32" y="43"/>
                </a:cubicBezTo>
                <a:cubicBezTo>
                  <a:pt x="32" y="32"/>
                  <a:pt x="41" y="24"/>
                  <a:pt x="5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6" name="Freeform 28"/>
          <p:cNvSpPr>
            <a:spLocks noEditPoints="1"/>
          </p:cNvSpPr>
          <p:nvPr/>
        </p:nvSpPr>
        <p:spPr bwMode="auto">
          <a:xfrm>
            <a:off x="3286314" y="4198485"/>
            <a:ext cx="270812" cy="266700"/>
          </a:xfrm>
          <a:custGeom>
            <a:avLst/>
            <a:gdLst>
              <a:gd name="T0" fmla="*/ 84 w 98"/>
              <a:gd name="T1" fmla="*/ 35 h 97"/>
              <a:gd name="T2" fmla="*/ 89 w 98"/>
              <a:gd name="T3" fmla="*/ 25 h 97"/>
              <a:gd name="T4" fmla="*/ 78 w 98"/>
              <a:gd name="T5" fmla="*/ 9 h 97"/>
              <a:gd name="T6" fmla="*/ 66 w 98"/>
              <a:gd name="T7" fmla="*/ 16 h 97"/>
              <a:gd name="T8" fmla="*/ 61 w 98"/>
              <a:gd name="T9" fmla="*/ 4 h 97"/>
              <a:gd name="T10" fmla="*/ 38 w 98"/>
              <a:gd name="T11" fmla="*/ 4 h 97"/>
              <a:gd name="T12" fmla="*/ 32 w 98"/>
              <a:gd name="T13" fmla="*/ 16 h 97"/>
              <a:gd name="T14" fmla="*/ 20 w 98"/>
              <a:gd name="T15" fmla="*/ 9 h 97"/>
              <a:gd name="T16" fmla="*/ 16 w 98"/>
              <a:gd name="T17" fmla="*/ 32 h 97"/>
              <a:gd name="T18" fmla="*/ 14 w 98"/>
              <a:gd name="T19" fmla="*/ 37 h 97"/>
              <a:gd name="T20" fmla="*/ 0 w 98"/>
              <a:gd name="T21" fmla="*/ 56 h 97"/>
              <a:gd name="T22" fmla="*/ 15 w 98"/>
              <a:gd name="T23" fmla="*/ 63 h 97"/>
              <a:gd name="T24" fmla="*/ 10 w 98"/>
              <a:gd name="T25" fmla="*/ 72 h 97"/>
              <a:gd name="T26" fmla="*/ 20 w 98"/>
              <a:gd name="T27" fmla="*/ 88 h 97"/>
              <a:gd name="T28" fmla="*/ 35 w 98"/>
              <a:gd name="T29" fmla="*/ 83 h 97"/>
              <a:gd name="T30" fmla="*/ 38 w 98"/>
              <a:gd name="T31" fmla="*/ 93 h 97"/>
              <a:gd name="T32" fmla="*/ 61 w 98"/>
              <a:gd name="T33" fmla="*/ 93 h 97"/>
              <a:gd name="T34" fmla="*/ 66 w 98"/>
              <a:gd name="T35" fmla="*/ 82 h 97"/>
              <a:gd name="T36" fmla="*/ 78 w 98"/>
              <a:gd name="T37" fmla="*/ 88 h 97"/>
              <a:gd name="T38" fmla="*/ 89 w 98"/>
              <a:gd name="T39" fmla="*/ 72 h 97"/>
              <a:gd name="T40" fmla="*/ 84 w 98"/>
              <a:gd name="T41" fmla="*/ 60 h 97"/>
              <a:gd name="T42" fmla="*/ 98 w 98"/>
              <a:gd name="T43" fmla="*/ 56 h 97"/>
              <a:gd name="T44" fmla="*/ 94 w 98"/>
              <a:gd name="T45" fmla="*/ 37 h 97"/>
              <a:gd name="T46" fmla="*/ 81 w 98"/>
              <a:gd name="T47" fmla="*/ 52 h 97"/>
              <a:gd name="T48" fmla="*/ 74 w 98"/>
              <a:gd name="T49" fmla="*/ 64 h 97"/>
              <a:gd name="T50" fmla="*/ 80 w 98"/>
              <a:gd name="T51" fmla="*/ 75 h 97"/>
              <a:gd name="T52" fmla="*/ 64 w 98"/>
              <a:gd name="T53" fmla="*/ 74 h 97"/>
              <a:gd name="T54" fmla="*/ 53 w 98"/>
              <a:gd name="T55" fmla="*/ 81 h 97"/>
              <a:gd name="T56" fmla="*/ 46 w 98"/>
              <a:gd name="T57" fmla="*/ 89 h 97"/>
              <a:gd name="T58" fmla="*/ 38 w 98"/>
              <a:gd name="T59" fmla="*/ 76 h 97"/>
              <a:gd name="T60" fmla="*/ 29 w 98"/>
              <a:gd name="T61" fmla="*/ 74 h 97"/>
              <a:gd name="T62" fmla="*/ 24 w 98"/>
              <a:gd name="T63" fmla="*/ 69 h 97"/>
              <a:gd name="T64" fmla="*/ 22 w 98"/>
              <a:gd name="T65" fmla="*/ 60 h 97"/>
              <a:gd name="T66" fmla="*/ 17 w 98"/>
              <a:gd name="T67" fmla="*/ 52 h 97"/>
              <a:gd name="T68" fmla="*/ 17 w 98"/>
              <a:gd name="T69" fmla="*/ 45 h 97"/>
              <a:gd name="T70" fmla="*/ 22 w 98"/>
              <a:gd name="T71" fmla="*/ 37 h 97"/>
              <a:gd name="T72" fmla="*/ 24 w 98"/>
              <a:gd name="T73" fmla="*/ 28 h 97"/>
              <a:gd name="T74" fmla="*/ 29 w 98"/>
              <a:gd name="T75" fmla="*/ 23 h 97"/>
              <a:gd name="T76" fmla="*/ 43 w 98"/>
              <a:gd name="T77" fmla="*/ 20 h 97"/>
              <a:gd name="T78" fmla="*/ 46 w 98"/>
              <a:gd name="T79" fmla="*/ 8 h 97"/>
              <a:gd name="T80" fmla="*/ 56 w 98"/>
              <a:gd name="T81" fmla="*/ 20 h 97"/>
              <a:gd name="T82" fmla="*/ 70 w 98"/>
              <a:gd name="T83" fmla="*/ 23 h 97"/>
              <a:gd name="T84" fmla="*/ 74 w 98"/>
              <a:gd name="T85" fmla="*/ 28 h 97"/>
              <a:gd name="T86" fmla="*/ 76 w 98"/>
              <a:gd name="T87" fmla="*/ 38 h 97"/>
              <a:gd name="T88" fmla="*/ 90 w 98"/>
              <a:gd name="T89" fmla="*/ 45 h 97"/>
              <a:gd name="T90" fmla="*/ 49 w 98"/>
              <a:gd name="T91" fmla="*/ 32 h 97"/>
              <a:gd name="T92" fmla="*/ 37 w 98"/>
              <a:gd name="T93" fmla="*/ 60 h 97"/>
              <a:gd name="T94" fmla="*/ 66 w 98"/>
              <a:gd name="T95" fmla="*/ 49 h 97"/>
              <a:gd name="T96" fmla="*/ 58 w 98"/>
              <a:gd name="T97" fmla="*/ 57 h 97"/>
              <a:gd name="T98" fmla="*/ 41 w 98"/>
              <a:gd name="T99" fmla="*/ 57 h 97"/>
              <a:gd name="T100" fmla="*/ 49 w 98"/>
              <a:gd name="T101" fmla="*/ 37 h 97"/>
              <a:gd name="T102" fmla="*/ 58 w 98"/>
              <a:gd name="T10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97">
                <a:moveTo>
                  <a:pt x="94" y="37"/>
                </a:moveTo>
                <a:cubicBezTo>
                  <a:pt x="84" y="37"/>
                  <a:pt x="84" y="37"/>
                  <a:pt x="84" y="37"/>
                </a:cubicBezTo>
                <a:cubicBezTo>
                  <a:pt x="84" y="36"/>
                  <a:pt x="84" y="35"/>
                  <a:pt x="84" y="35"/>
                </a:cubicBezTo>
                <a:cubicBezTo>
                  <a:pt x="83" y="34"/>
                  <a:pt x="83" y="34"/>
                  <a:pt x="83" y="34"/>
                </a:cubicBezTo>
                <a:cubicBezTo>
                  <a:pt x="83" y="33"/>
                  <a:pt x="83" y="33"/>
                  <a:pt x="82" y="32"/>
                </a:cubicBezTo>
                <a:cubicBezTo>
                  <a:pt x="89" y="25"/>
                  <a:pt x="89" y="25"/>
                  <a:pt x="89" y="25"/>
                </a:cubicBezTo>
                <a:cubicBezTo>
                  <a:pt x="89" y="25"/>
                  <a:pt x="89" y="25"/>
                  <a:pt x="89" y="25"/>
                </a:cubicBezTo>
                <a:cubicBezTo>
                  <a:pt x="90" y="24"/>
                  <a:pt x="90" y="21"/>
                  <a:pt x="89" y="20"/>
                </a:cubicBezTo>
                <a:cubicBezTo>
                  <a:pt x="78" y="9"/>
                  <a:pt x="78" y="9"/>
                  <a:pt x="78" y="9"/>
                </a:cubicBezTo>
                <a:cubicBezTo>
                  <a:pt x="78" y="9"/>
                  <a:pt x="78" y="9"/>
                  <a:pt x="78" y="9"/>
                </a:cubicBezTo>
                <a:cubicBezTo>
                  <a:pt x="77" y="7"/>
                  <a:pt x="74" y="7"/>
                  <a:pt x="73" y="9"/>
                </a:cubicBezTo>
                <a:cubicBezTo>
                  <a:pt x="66" y="16"/>
                  <a:pt x="66" y="16"/>
                  <a:pt x="66" y="16"/>
                </a:cubicBezTo>
                <a:cubicBezTo>
                  <a:pt x="65" y="15"/>
                  <a:pt x="64" y="15"/>
                  <a:pt x="63" y="14"/>
                </a:cubicBezTo>
                <a:cubicBezTo>
                  <a:pt x="62" y="14"/>
                  <a:pt x="61" y="14"/>
                  <a:pt x="61" y="13"/>
                </a:cubicBezTo>
                <a:cubicBezTo>
                  <a:pt x="61" y="4"/>
                  <a:pt x="61" y="4"/>
                  <a:pt x="61" y="4"/>
                </a:cubicBezTo>
                <a:cubicBezTo>
                  <a:pt x="61" y="2"/>
                  <a:pt x="59" y="0"/>
                  <a:pt x="57" y="0"/>
                </a:cubicBezTo>
                <a:cubicBezTo>
                  <a:pt x="42" y="0"/>
                  <a:pt x="42" y="0"/>
                  <a:pt x="42" y="0"/>
                </a:cubicBezTo>
                <a:cubicBezTo>
                  <a:pt x="39" y="0"/>
                  <a:pt x="38" y="2"/>
                  <a:pt x="38" y="4"/>
                </a:cubicBezTo>
                <a:cubicBezTo>
                  <a:pt x="38" y="13"/>
                  <a:pt x="38" y="13"/>
                  <a:pt x="38" y="13"/>
                </a:cubicBezTo>
                <a:cubicBezTo>
                  <a:pt x="37" y="14"/>
                  <a:pt x="36" y="14"/>
                  <a:pt x="35" y="14"/>
                </a:cubicBezTo>
                <a:cubicBezTo>
                  <a:pt x="34" y="15"/>
                  <a:pt x="33" y="15"/>
                  <a:pt x="32" y="16"/>
                </a:cubicBezTo>
                <a:cubicBezTo>
                  <a:pt x="26" y="9"/>
                  <a:pt x="26" y="9"/>
                  <a:pt x="26" y="9"/>
                </a:cubicBezTo>
                <a:cubicBezTo>
                  <a:pt x="26" y="9"/>
                  <a:pt x="26" y="9"/>
                  <a:pt x="26" y="9"/>
                </a:cubicBezTo>
                <a:cubicBezTo>
                  <a:pt x="24" y="7"/>
                  <a:pt x="22" y="7"/>
                  <a:pt x="20" y="9"/>
                </a:cubicBezTo>
                <a:cubicBezTo>
                  <a:pt x="9" y="20"/>
                  <a:pt x="9" y="20"/>
                  <a:pt x="9" y="20"/>
                </a:cubicBezTo>
                <a:cubicBezTo>
                  <a:pt x="8" y="21"/>
                  <a:pt x="8" y="24"/>
                  <a:pt x="9" y="25"/>
                </a:cubicBezTo>
                <a:cubicBezTo>
                  <a:pt x="16" y="32"/>
                  <a:pt x="16" y="32"/>
                  <a:pt x="16" y="32"/>
                </a:cubicBezTo>
                <a:cubicBezTo>
                  <a:pt x="16" y="33"/>
                  <a:pt x="15" y="33"/>
                  <a:pt x="15" y="34"/>
                </a:cubicBezTo>
                <a:cubicBezTo>
                  <a:pt x="15" y="34"/>
                  <a:pt x="15" y="34"/>
                  <a:pt x="15" y="34"/>
                </a:cubicBezTo>
                <a:cubicBezTo>
                  <a:pt x="14" y="35"/>
                  <a:pt x="14" y="36"/>
                  <a:pt x="14" y="37"/>
                </a:cubicBezTo>
                <a:cubicBezTo>
                  <a:pt x="4" y="37"/>
                  <a:pt x="4" y="37"/>
                  <a:pt x="4" y="37"/>
                </a:cubicBezTo>
                <a:cubicBezTo>
                  <a:pt x="2" y="37"/>
                  <a:pt x="0" y="39"/>
                  <a:pt x="0" y="41"/>
                </a:cubicBezTo>
                <a:cubicBezTo>
                  <a:pt x="0" y="56"/>
                  <a:pt x="0" y="56"/>
                  <a:pt x="0" y="56"/>
                </a:cubicBezTo>
                <a:cubicBezTo>
                  <a:pt x="0" y="58"/>
                  <a:pt x="2" y="60"/>
                  <a:pt x="4" y="60"/>
                </a:cubicBezTo>
                <a:cubicBezTo>
                  <a:pt x="14" y="60"/>
                  <a:pt x="14" y="60"/>
                  <a:pt x="14" y="60"/>
                </a:cubicBezTo>
                <a:cubicBezTo>
                  <a:pt x="14" y="61"/>
                  <a:pt x="14" y="62"/>
                  <a:pt x="15" y="63"/>
                </a:cubicBezTo>
                <a:cubicBezTo>
                  <a:pt x="15" y="63"/>
                  <a:pt x="15" y="63"/>
                  <a:pt x="15" y="63"/>
                </a:cubicBezTo>
                <a:cubicBezTo>
                  <a:pt x="15" y="64"/>
                  <a:pt x="16" y="65"/>
                  <a:pt x="16" y="66"/>
                </a:cubicBezTo>
                <a:cubicBezTo>
                  <a:pt x="10" y="72"/>
                  <a:pt x="10" y="72"/>
                  <a:pt x="10" y="72"/>
                </a:cubicBezTo>
                <a:cubicBezTo>
                  <a:pt x="9" y="72"/>
                  <a:pt x="9" y="72"/>
                  <a:pt x="9" y="72"/>
                </a:cubicBezTo>
                <a:cubicBezTo>
                  <a:pt x="8" y="74"/>
                  <a:pt x="8" y="76"/>
                  <a:pt x="9" y="78"/>
                </a:cubicBezTo>
                <a:cubicBezTo>
                  <a:pt x="20" y="88"/>
                  <a:pt x="20" y="88"/>
                  <a:pt x="20" y="88"/>
                </a:cubicBezTo>
                <a:cubicBezTo>
                  <a:pt x="22" y="90"/>
                  <a:pt x="24" y="90"/>
                  <a:pt x="26" y="88"/>
                </a:cubicBezTo>
                <a:cubicBezTo>
                  <a:pt x="32" y="82"/>
                  <a:pt x="32" y="82"/>
                  <a:pt x="32" y="82"/>
                </a:cubicBezTo>
                <a:cubicBezTo>
                  <a:pt x="33" y="82"/>
                  <a:pt x="34" y="83"/>
                  <a:pt x="35" y="83"/>
                </a:cubicBezTo>
                <a:cubicBezTo>
                  <a:pt x="35" y="83"/>
                  <a:pt x="35" y="83"/>
                  <a:pt x="35" y="83"/>
                </a:cubicBezTo>
                <a:cubicBezTo>
                  <a:pt x="36" y="83"/>
                  <a:pt x="37" y="84"/>
                  <a:pt x="38" y="84"/>
                </a:cubicBezTo>
                <a:cubicBezTo>
                  <a:pt x="38" y="93"/>
                  <a:pt x="38" y="93"/>
                  <a:pt x="38" y="93"/>
                </a:cubicBezTo>
                <a:cubicBezTo>
                  <a:pt x="38" y="95"/>
                  <a:pt x="39" y="97"/>
                  <a:pt x="42" y="97"/>
                </a:cubicBezTo>
                <a:cubicBezTo>
                  <a:pt x="57" y="97"/>
                  <a:pt x="57" y="97"/>
                  <a:pt x="57" y="97"/>
                </a:cubicBezTo>
                <a:cubicBezTo>
                  <a:pt x="59" y="97"/>
                  <a:pt x="61" y="95"/>
                  <a:pt x="61" y="93"/>
                </a:cubicBezTo>
                <a:cubicBezTo>
                  <a:pt x="61" y="84"/>
                  <a:pt x="61" y="84"/>
                  <a:pt x="61" y="84"/>
                </a:cubicBezTo>
                <a:cubicBezTo>
                  <a:pt x="61" y="84"/>
                  <a:pt x="62" y="83"/>
                  <a:pt x="63" y="83"/>
                </a:cubicBezTo>
                <a:cubicBezTo>
                  <a:pt x="64" y="83"/>
                  <a:pt x="65" y="82"/>
                  <a:pt x="66" y="82"/>
                </a:cubicBezTo>
                <a:cubicBezTo>
                  <a:pt x="73" y="88"/>
                  <a:pt x="73" y="88"/>
                  <a:pt x="73" y="88"/>
                </a:cubicBezTo>
                <a:cubicBezTo>
                  <a:pt x="73" y="88"/>
                  <a:pt x="73" y="88"/>
                  <a:pt x="73" y="88"/>
                </a:cubicBezTo>
                <a:cubicBezTo>
                  <a:pt x="74" y="90"/>
                  <a:pt x="77" y="90"/>
                  <a:pt x="78" y="88"/>
                </a:cubicBezTo>
                <a:cubicBezTo>
                  <a:pt x="89" y="78"/>
                  <a:pt x="89" y="78"/>
                  <a:pt x="89" y="78"/>
                </a:cubicBezTo>
                <a:cubicBezTo>
                  <a:pt x="89" y="78"/>
                  <a:pt x="89" y="78"/>
                  <a:pt x="89" y="78"/>
                </a:cubicBezTo>
                <a:cubicBezTo>
                  <a:pt x="90" y="76"/>
                  <a:pt x="90" y="74"/>
                  <a:pt x="89" y="72"/>
                </a:cubicBezTo>
                <a:cubicBezTo>
                  <a:pt x="82" y="66"/>
                  <a:pt x="82" y="66"/>
                  <a:pt x="82" y="66"/>
                </a:cubicBezTo>
                <a:cubicBezTo>
                  <a:pt x="83" y="65"/>
                  <a:pt x="83" y="64"/>
                  <a:pt x="83" y="63"/>
                </a:cubicBezTo>
                <a:cubicBezTo>
                  <a:pt x="84" y="62"/>
                  <a:pt x="84" y="61"/>
                  <a:pt x="84" y="60"/>
                </a:cubicBezTo>
                <a:cubicBezTo>
                  <a:pt x="94" y="60"/>
                  <a:pt x="94" y="60"/>
                  <a:pt x="94" y="60"/>
                </a:cubicBezTo>
                <a:cubicBezTo>
                  <a:pt x="94" y="60"/>
                  <a:pt x="94" y="60"/>
                  <a:pt x="94" y="60"/>
                </a:cubicBezTo>
                <a:cubicBezTo>
                  <a:pt x="96" y="60"/>
                  <a:pt x="98" y="58"/>
                  <a:pt x="98" y="56"/>
                </a:cubicBezTo>
                <a:cubicBezTo>
                  <a:pt x="98" y="41"/>
                  <a:pt x="98" y="41"/>
                  <a:pt x="98" y="41"/>
                </a:cubicBezTo>
                <a:cubicBezTo>
                  <a:pt x="98" y="41"/>
                  <a:pt x="98" y="41"/>
                  <a:pt x="98" y="41"/>
                </a:cubicBezTo>
                <a:cubicBezTo>
                  <a:pt x="98" y="39"/>
                  <a:pt x="96" y="37"/>
                  <a:pt x="94" y="37"/>
                </a:cubicBezTo>
                <a:close/>
                <a:moveTo>
                  <a:pt x="90" y="52"/>
                </a:moveTo>
                <a:cubicBezTo>
                  <a:pt x="90" y="52"/>
                  <a:pt x="90" y="52"/>
                  <a:pt x="90" y="52"/>
                </a:cubicBezTo>
                <a:cubicBezTo>
                  <a:pt x="81" y="52"/>
                  <a:pt x="81" y="52"/>
                  <a:pt x="81" y="52"/>
                </a:cubicBezTo>
                <a:cubicBezTo>
                  <a:pt x="79" y="52"/>
                  <a:pt x="78" y="54"/>
                  <a:pt x="78" y="55"/>
                </a:cubicBezTo>
                <a:cubicBezTo>
                  <a:pt x="77" y="57"/>
                  <a:pt x="77" y="58"/>
                  <a:pt x="76" y="60"/>
                </a:cubicBezTo>
                <a:cubicBezTo>
                  <a:pt x="76" y="61"/>
                  <a:pt x="75" y="63"/>
                  <a:pt x="74" y="64"/>
                </a:cubicBezTo>
                <a:cubicBezTo>
                  <a:pt x="73" y="66"/>
                  <a:pt x="73" y="68"/>
                  <a:pt x="74" y="69"/>
                </a:cubicBezTo>
                <a:cubicBezTo>
                  <a:pt x="74" y="69"/>
                  <a:pt x="74" y="69"/>
                  <a:pt x="74" y="69"/>
                </a:cubicBezTo>
                <a:cubicBezTo>
                  <a:pt x="80" y="75"/>
                  <a:pt x="80" y="75"/>
                  <a:pt x="80" y="75"/>
                </a:cubicBezTo>
                <a:cubicBezTo>
                  <a:pt x="75" y="80"/>
                  <a:pt x="75" y="80"/>
                  <a:pt x="75" y="80"/>
                </a:cubicBezTo>
                <a:cubicBezTo>
                  <a:pt x="69" y="74"/>
                  <a:pt x="69" y="74"/>
                  <a:pt x="69" y="74"/>
                </a:cubicBezTo>
                <a:cubicBezTo>
                  <a:pt x="68" y="73"/>
                  <a:pt x="66" y="72"/>
                  <a:pt x="64" y="74"/>
                </a:cubicBezTo>
                <a:cubicBezTo>
                  <a:pt x="63" y="74"/>
                  <a:pt x="62" y="75"/>
                  <a:pt x="60" y="76"/>
                </a:cubicBezTo>
                <a:cubicBezTo>
                  <a:pt x="59" y="76"/>
                  <a:pt x="57" y="77"/>
                  <a:pt x="56" y="77"/>
                </a:cubicBezTo>
                <a:cubicBezTo>
                  <a:pt x="54" y="78"/>
                  <a:pt x="53" y="79"/>
                  <a:pt x="53" y="81"/>
                </a:cubicBezTo>
                <a:cubicBezTo>
                  <a:pt x="53" y="81"/>
                  <a:pt x="53" y="81"/>
                  <a:pt x="53" y="81"/>
                </a:cubicBezTo>
                <a:cubicBezTo>
                  <a:pt x="53" y="89"/>
                  <a:pt x="53" y="89"/>
                  <a:pt x="53" y="89"/>
                </a:cubicBezTo>
                <a:cubicBezTo>
                  <a:pt x="46" y="89"/>
                  <a:pt x="46" y="89"/>
                  <a:pt x="46" y="89"/>
                </a:cubicBezTo>
                <a:cubicBezTo>
                  <a:pt x="46" y="81"/>
                  <a:pt x="46" y="81"/>
                  <a:pt x="46" y="81"/>
                </a:cubicBezTo>
                <a:cubicBezTo>
                  <a:pt x="46" y="79"/>
                  <a:pt x="44" y="77"/>
                  <a:pt x="42" y="77"/>
                </a:cubicBezTo>
                <a:cubicBezTo>
                  <a:pt x="41" y="77"/>
                  <a:pt x="39" y="76"/>
                  <a:pt x="38" y="76"/>
                </a:cubicBezTo>
                <a:cubicBezTo>
                  <a:pt x="38" y="76"/>
                  <a:pt x="38" y="76"/>
                  <a:pt x="38" y="76"/>
                </a:cubicBezTo>
                <a:cubicBezTo>
                  <a:pt x="36" y="75"/>
                  <a:pt x="35" y="74"/>
                  <a:pt x="34" y="73"/>
                </a:cubicBezTo>
                <a:cubicBezTo>
                  <a:pt x="32" y="72"/>
                  <a:pt x="30" y="73"/>
                  <a:pt x="29" y="74"/>
                </a:cubicBezTo>
                <a:cubicBezTo>
                  <a:pt x="23" y="80"/>
                  <a:pt x="23" y="80"/>
                  <a:pt x="23" y="80"/>
                </a:cubicBezTo>
                <a:cubicBezTo>
                  <a:pt x="18" y="75"/>
                  <a:pt x="18" y="75"/>
                  <a:pt x="18" y="75"/>
                </a:cubicBezTo>
                <a:cubicBezTo>
                  <a:pt x="24" y="69"/>
                  <a:pt x="24" y="69"/>
                  <a:pt x="24" y="69"/>
                </a:cubicBezTo>
                <a:cubicBezTo>
                  <a:pt x="25" y="68"/>
                  <a:pt x="25" y="66"/>
                  <a:pt x="24" y="64"/>
                </a:cubicBezTo>
                <a:cubicBezTo>
                  <a:pt x="23" y="63"/>
                  <a:pt x="23" y="61"/>
                  <a:pt x="22" y="60"/>
                </a:cubicBezTo>
                <a:cubicBezTo>
                  <a:pt x="22" y="60"/>
                  <a:pt x="22" y="60"/>
                  <a:pt x="22" y="60"/>
                </a:cubicBezTo>
                <a:cubicBezTo>
                  <a:pt x="21" y="58"/>
                  <a:pt x="21" y="57"/>
                  <a:pt x="21" y="55"/>
                </a:cubicBezTo>
                <a:cubicBezTo>
                  <a:pt x="20" y="53"/>
                  <a:pt x="19" y="52"/>
                  <a:pt x="17" y="52"/>
                </a:cubicBezTo>
                <a:cubicBezTo>
                  <a:pt x="17" y="52"/>
                  <a:pt x="17" y="52"/>
                  <a:pt x="17" y="52"/>
                </a:cubicBezTo>
                <a:cubicBezTo>
                  <a:pt x="8" y="52"/>
                  <a:pt x="8" y="52"/>
                  <a:pt x="8" y="52"/>
                </a:cubicBezTo>
                <a:cubicBezTo>
                  <a:pt x="8" y="45"/>
                  <a:pt x="8" y="45"/>
                  <a:pt x="8" y="45"/>
                </a:cubicBezTo>
                <a:cubicBezTo>
                  <a:pt x="17" y="45"/>
                  <a:pt x="17" y="45"/>
                  <a:pt x="17" y="45"/>
                </a:cubicBezTo>
                <a:cubicBezTo>
                  <a:pt x="19" y="45"/>
                  <a:pt x="20" y="44"/>
                  <a:pt x="21" y="42"/>
                </a:cubicBezTo>
                <a:cubicBezTo>
                  <a:pt x="21" y="40"/>
                  <a:pt x="22" y="39"/>
                  <a:pt x="22" y="37"/>
                </a:cubicBezTo>
                <a:cubicBezTo>
                  <a:pt x="22" y="37"/>
                  <a:pt x="22" y="37"/>
                  <a:pt x="22" y="37"/>
                </a:cubicBezTo>
                <a:cubicBezTo>
                  <a:pt x="23" y="36"/>
                  <a:pt x="23" y="34"/>
                  <a:pt x="24" y="33"/>
                </a:cubicBezTo>
                <a:cubicBezTo>
                  <a:pt x="25" y="32"/>
                  <a:pt x="25" y="30"/>
                  <a:pt x="24" y="28"/>
                </a:cubicBezTo>
                <a:cubicBezTo>
                  <a:pt x="24" y="28"/>
                  <a:pt x="24" y="28"/>
                  <a:pt x="24" y="28"/>
                </a:cubicBezTo>
                <a:cubicBezTo>
                  <a:pt x="18" y="22"/>
                  <a:pt x="18" y="22"/>
                  <a:pt x="18" y="22"/>
                </a:cubicBezTo>
                <a:cubicBezTo>
                  <a:pt x="23" y="17"/>
                  <a:pt x="23" y="17"/>
                  <a:pt x="23" y="17"/>
                </a:cubicBezTo>
                <a:cubicBezTo>
                  <a:pt x="29" y="23"/>
                  <a:pt x="29" y="23"/>
                  <a:pt x="29" y="23"/>
                </a:cubicBezTo>
                <a:cubicBezTo>
                  <a:pt x="30" y="25"/>
                  <a:pt x="32" y="25"/>
                  <a:pt x="34" y="24"/>
                </a:cubicBezTo>
                <a:cubicBezTo>
                  <a:pt x="35" y="23"/>
                  <a:pt x="36" y="22"/>
                  <a:pt x="38" y="22"/>
                </a:cubicBezTo>
                <a:cubicBezTo>
                  <a:pt x="39" y="21"/>
                  <a:pt x="41" y="20"/>
                  <a:pt x="43" y="20"/>
                </a:cubicBezTo>
                <a:cubicBezTo>
                  <a:pt x="44" y="20"/>
                  <a:pt x="46" y="18"/>
                  <a:pt x="46" y="16"/>
                </a:cubicBezTo>
                <a:cubicBezTo>
                  <a:pt x="46" y="16"/>
                  <a:pt x="46" y="16"/>
                  <a:pt x="46" y="16"/>
                </a:cubicBezTo>
                <a:cubicBezTo>
                  <a:pt x="46" y="8"/>
                  <a:pt x="46" y="8"/>
                  <a:pt x="46" y="8"/>
                </a:cubicBezTo>
                <a:cubicBezTo>
                  <a:pt x="53" y="8"/>
                  <a:pt x="53" y="8"/>
                  <a:pt x="53" y="8"/>
                </a:cubicBezTo>
                <a:cubicBezTo>
                  <a:pt x="53" y="16"/>
                  <a:pt x="53" y="16"/>
                  <a:pt x="53" y="16"/>
                </a:cubicBezTo>
                <a:cubicBezTo>
                  <a:pt x="53" y="18"/>
                  <a:pt x="54" y="20"/>
                  <a:pt x="56" y="20"/>
                </a:cubicBezTo>
                <a:cubicBezTo>
                  <a:pt x="57" y="21"/>
                  <a:pt x="59" y="21"/>
                  <a:pt x="60" y="22"/>
                </a:cubicBezTo>
                <a:cubicBezTo>
                  <a:pt x="62" y="22"/>
                  <a:pt x="63" y="23"/>
                  <a:pt x="65" y="24"/>
                </a:cubicBezTo>
                <a:cubicBezTo>
                  <a:pt x="66" y="25"/>
                  <a:pt x="68" y="24"/>
                  <a:pt x="70" y="23"/>
                </a:cubicBezTo>
                <a:cubicBezTo>
                  <a:pt x="75" y="17"/>
                  <a:pt x="75" y="17"/>
                  <a:pt x="75" y="17"/>
                </a:cubicBezTo>
                <a:cubicBezTo>
                  <a:pt x="80" y="22"/>
                  <a:pt x="80" y="22"/>
                  <a:pt x="80" y="22"/>
                </a:cubicBezTo>
                <a:cubicBezTo>
                  <a:pt x="74" y="28"/>
                  <a:pt x="74" y="28"/>
                  <a:pt x="74" y="28"/>
                </a:cubicBezTo>
                <a:cubicBezTo>
                  <a:pt x="73" y="30"/>
                  <a:pt x="73" y="32"/>
                  <a:pt x="74" y="33"/>
                </a:cubicBezTo>
                <a:cubicBezTo>
                  <a:pt x="75" y="35"/>
                  <a:pt x="76" y="36"/>
                  <a:pt x="76" y="37"/>
                </a:cubicBezTo>
                <a:cubicBezTo>
                  <a:pt x="76" y="38"/>
                  <a:pt x="76" y="38"/>
                  <a:pt x="76" y="38"/>
                </a:cubicBezTo>
                <a:cubicBezTo>
                  <a:pt x="77" y="39"/>
                  <a:pt x="77" y="41"/>
                  <a:pt x="78" y="42"/>
                </a:cubicBezTo>
                <a:cubicBezTo>
                  <a:pt x="78" y="44"/>
                  <a:pt x="80" y="45"/>
                  <a:pt x="81" y="45"/>
                </a:cubicBezTo>
                <a:cubicBezTo>
                  <a:pt x="90" y="45"/>
                  <a:pt x="90" y="45"/>
                  <a:pt x="90" y="45"/>
                </a:cubicBezTo>
                <a:cubicBezTo>
                  <a:pt x="90" y="52"/>
                  <a:pt x="90" y="52"/>
                  <a:pt x="90" y="52"/>
                </a:cubicBezTo>
                <a:close/>
                <a:moveTo>
                  <a:pt x="49" y="32"/>
                </a:moveTo>
                <a:cubicBezTo>
                  <a:pt x="49" y="32"/>
                  <a:pt x="49" y="32"/>
                  <a:pt x="49" y="32"/>
                </a:cubicBezTo>
                <a:cubicBezTo>
                  <a:pt x="45" y="32"/>
                  <a:pt x="40" y="34"/>
                  <a:pt x="37" y="37"/>
                </a:cubicBezTo>
                <a:cubicBezTo>
                  <a:pt x="34" y="40"/>
                  <a:pt x="32" y="44"/>
                  <a:pt x="32" y="49"/>
                </a:cubicBezTo>
                <a:cubicBezTo>
                  <a:pt x="32" y="53"/>
                  <a:pt x="34" y="57"/>
                  <a:pt x="37" y="60"/>
                </a:cubicBezTo>
                <a:cubicBezTo>
                  <a:pt x="40" y="63"/>
                  <a:pt x="45" y="65"/>
                  <a:pt x="49" y="65"/>
                </a:cubicBezTo>
                <a:cubicBezTo>
                  <a:pt x="54" y="65"/>
                  <a:pt x="58" y="63"/>
                  <a:pt x="61" y="60"/>
                </a:cubicBezTo>
                <a:cubicBezTo>
                  <a:pt x="64" y="57"/>
                  <a:pt x="66" y="53"/>
                  <a:pt x="66" y="49"/>
                </a:cubicBezTo>
                <a:cubicBezTo>
                  <a:pt x="66" y="44"/>
                  <a:pt x="64" y="40"/>
                  <a:pt x="61" y="37"/>
                </a:cubicBezTo>
                <a:cubicBezTo>
                  <a:pt x="58" y="34"/>
                  <a:pt x="54" y="32"/>
                  <a:pt x="49" y="32"/>
                </a:cubicBezTo>
                <a:close/>
                <a:moveTo>
                  <a:pt x="58" y="57"/>
                </a:moveTo>
                <a:cubicBezTo>
                  <a:pt x="58" y="57"/>
                  <a:pt x="58" y="57"/>
                  <a:pt x="58" y="57"/>
                </a:cubicBezTo>
                <a:cubicBezTo>
                  <a:pt x="55" y="59"/>
                  <a:pt x="52" y="61"/>
                  <a:pt x="49" y="61"/>
                </a:cubicBezTo>
                <a:cubicBezTo>
                  <a:pt x="46" y="61"/>
                  <a:pt x="43" y="59"/>
                  <a:pt x="41" y="57"/>
                </a:cubicBezTo>
                <a:cubicBezTo>
                  <a:pt x="39" y="55"/>
                  <a:pt x="37" y="52"/>
                  <a:pt x="37" y="49"/>
                </a:cubicBezTo>
                <a:cubicBezTo>
                  <a:pt x="37" y="45"/>
                  <a:pt x="39" y="42"/>
                  <a:pt x="41" y="40"/>
                </a:cubicBezTo>
                <a:cubicBezTo>
                  <a:pt x="43" y="38"/>
                  <a:pt x="46" y="37"/>
                  <a:pt x="49" y="37"/>
                </a:cubicBezTo>
                <a:cubicBezTo>
                  <a:pt x="52" y="37"/>
                  <a:pt x="55" y="38"/>
                  <a:pt x="58" y="40"/>
                </a:cubicBezTo>
                <a:cubicBezTo>
                  <a:pt x="60" y="42"/>
                  <a:pt x="61" y="45"/>
                  <a:pt x="61" y="49"/>
                </a:cubicBezTo>
                <a:cubicBezTo>
                  <a:pt x="61" y="52"/>
                  <a:pt x="60" y="55"/>
                  <a:pt x="5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81" tIns="60941" rIns="121881" bIns="60941"/>
          <a:lstStyle/>
          <a:p>
            <a:endParaRPr lang="zh-CN" altLang="en-US" sz="2399">
              <a:solidFill>
                <a:schemeClr val="bg1">
                  <a:lumMod val="50000"/>
                </a:schemeClr>
              </a:solidFill>
              <a:cs typeface="+mn-ea"/>
              <a:sym typeface="+mn-lt"/>
            </a:endParaRPr>
          </a:p>
        </p:txBody>
      </p:sp>
      <p:sp>
        <p:nvSpPr>
          <p:cNvPr id="17437" name="Freeform 29"/>
          <p:cNvSpPr>
            <a:spLocks noEditPoints="1"/>
          </p:cNvSpPr>
          <p:nvPr/>
        </p:nvSpPr>
        <p:spPr bwMode="auto">
          <a:xfrm>
            <a:off x="4712315" y="4190019"/>
            <a:ext cx="253887" cy="283632"/>
          </a:xfrm>
          <a:custGeom>
            <a:avLst/>
            <a:gdLst>
              <a:gd name="T0" fmla="*/ 14 w 91"/>
              <a:gd name="T1" fmla="*/ 32 h 103"/>
              <a:gd name="T2" fmla="*/ 78 w 91"/>
              <a:gd name="T3" fmla="*/ 32 h 103"/>
              <a:gd name="T4" fmla="*/ 83 w 91"/>
              <a:gd name="T5" fmla="*/ 22 h 103"/>
              <a:gd name="T6" fmla="*/ 8 w 91"/>
              <a:gd name="T7" fmla="*/ 32 h 103"/>
              <a:gd name="T8" fmla="*/ 14 w 91"/>
              <a:gd name="T9" fmla="*/ 32 h 103"/>
              <a:gd name="T10" fmla="*/ 27 w 91"/>
              <a:gd name="T11" fmla="*/ 0 h 103"/>
              <a:gd name="T12" fmla="*/ 64 w 91"/>
              <a:gd name="T13" fmla="*/ 0 h 103"/>
              <a:gd name="T14" fmla="*/ 68 w 91"/>
              <a:gd name="T15" fmla="*/ 4 h 103"/>
              <a:gd name="T16" fmla="*/ 87 w 91"/>
              <a:gd name="T17" fmla="*/ 14 h 103"/>
              <a:gd name="T18" fmla="*/ 91 w 91"/>
              <a:gd name="T19" fmla="*/ 18 h 103"/>
              <a:gd name="T20" fmla="*/ 87 w 91"/>
              <a:gd name="T21" fmla="*/ 40 h 103"/>
              <a:gd name="T22" fmla="*/ 82 w 91"/>
              <a:gd name="T23" fmla="*/ 40 h 103"/>
              <a:gd name="T24" fmla="*/ 78 w 91"/>
              <a:gd name="T25" fmla="*/ 103 h 103"/>
              <a:gd name="T26" fmla="*/ 14 w 91"/>
              <a:gd name="T27" fmla="*/ 103 h 103"/>
              <a:gd name="T28" fmla="*/ 10 w 91"/>
              <a:gd name="T29" fmla="*/ 99 h 103"/>
              <a:gd name="T30" fmla="*/ 4 w 91"/>
              <a:gd name="T31" fmla="*/ 40 h 103"/>
              <a:gd name="T32" fmla="*/ 0 w 91"/>
              <a:gd name="T33" fmla="*/ 36 h 103"/>
              <a:gd name="T34" fmla="*/ 4 w 91"/>
              <a:gd name="T35" fmla="*/ 14 h 103"/>
              <a:gd name="T36" fmla="*/ 23 w 91"/>
              <a:gd name="T37" fmla="*/ 14 h 103"/>
              <a:gd name="T38" fmla="*/ 27 w 91"/>
              <a:gd name="T39" fmla="*/ 0 h 103"/>
              <a:gd name="T40" fmla="*/ 60 w 91"/>
              <a:gd name="T41" fmla="*/ 8 h 103"/>
              <a:gd name="T42" fmla="*/ 31 w 91"/>
              <a:gd name="T43" fmla="*/ 13 h 103"/>
              <a:gd name="T44" fmla="*/ 60 w 91"/>
              <a:gd name="T45" fmla="*/ 8 h 103"/>
              <a:gd name="T46" fmla="*/ 31 w 91"/>
              <a:gd name="T47" fmla="*/ 40 h 103"/>
              <a:gd name="T48" fmla="*/ 29 w 91"/>
              <a:gd name="T49" fmla="*/ 88 h 103"/>
              <a:gd name="T50" fmla="*/ 27 w 91"/>
              <a:gd name="T51" fmla="*/ 40 h 103"/>
              <a:gd name="T52" fmla="*/ 18 w 91"/>
              <a:gd name="T53" fmla="*/ 95 h 103"/>
              <a:gd name="T54" fmla="*/ 74 w 91"/>
              <a:gd name="T55" fmla="*/ 40 h 103"/>
              <a:gd name="T56" fmla="*/ 64 w 91"/>
              <a:gd name="T57" fmla="*/ 86 h 103"/>
              <a:gd name="T58" fmla="*/ 60 w 91"/>
              <a:gd name="T59" fmla="*/ 86 h 103"/>
              <a:gd name="T60" fmla="*/ 48 w 91"/>
              <a:gd name="T61" fmla="*/ 40 h 103"/>
              <a:gd name="T62" fmla="*/ 46 w 91"/>
              <a:gd name="T63" fmla="*/ 88 h 103"/>
              <a:gd name="T64" fmla="*/ 43 w 91"/>
              <a:gd name="T65"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3">
                <a:moveTo>
                  <a:pt x="14" y="32"/>
                </a:moveTo>
                <a:cubicBezTo>
                  <a:pt x="14" y="32"/>
                  <a:pt x="14" y="32"/>
                  <a:pt x="14" y="32"/>
                </a:cubicBezTo>
                <a:cubicBezTo>
                  <a:pt x="78" y="32"/>
                  <a:pt x="78" y="32"/>
                  <a:pt x="78" y="32"/>
                </a:cubicBezTo>
                <a:cubicBezTo>
                  <a:pt x="78" y="32"/>
                  <a:pt x="78" y="32"/>
                  <a:pt x="78" y="32"/>
                </a:cubicBezTo>
                <a:cubicBezTo>
                  <a:pt x="83" y="32"/>
                  <a:pt x="83" y="32"/>
                  <a:pt x="83" y="32"/>
                </a:cubicBezTo>
                <a:cubicBezTo>
                  <a:pt x="83" y="22"/>
                  <a:pt x="83" y="22"/>
                  <a:pt x="83" y="22"/>
                </a:cubicBezTo>
                <a:cubicBezTo>
                  <a:pt x="8" y="22"/>
                  <a:pt x="8" y="22"/>
                  <a:pt x="8" y="22"/>
                </a:cubicBezTo>
                <a:cubicBezTo>
                  <a:pt x="8" y="32"/>
                  <a:pt x="8" y="32"/>
                  <a:pt x="8" y="32"/>
                </a:cubicBezTo>
                <a:cubicBezTo>
                  <a:pt x="13" y="32"/>
                  <a:pt x="13" y="32"/>
                  <a:pt x="13" y="32"/>
                </a:cubicBezTo>
                <a:cubicBezTo>
                  <a:pt x="14" y="32"/>
                  <a:pt x="14" y="32"/>
                  <a:pt x="14" y="32"/>
                </a:cubicBezTo>
                <a:close/>
                <a:moveTo>
                  <a:pt x="27" y="0"/>
                </a:moveTo>
                <a:cubicBezTo>
                  <a:pt x="27" y="0"/>
                  <a:pt x="27" y="0"/>
                  <a:pt x="27" y="0"/>
                </a:cubicBezTo>
                <a:cubicBezTo>
                  <a:pt x="27" y="0"/>
                  <a:pt x="27" y="0"/>
                  <a:pt x="27" y="0"/>
                </a:cubicBezTo>
                <a:cubicBezTo>
                  <a:pt x="64" y="0"/>
                  <a:pt x="64" y="0"/>
                  <a:pt x="64" y="0"/>
                </a:cubicBezTo>
                <a:cubicBezTo>
                  <a:pt x="66" y="0"/>
                  <a:pt x="68" y="2"/>
                  <a:pt x="68" y="4"/>
                </a:cubicBezTo>
                <a:cubicBezTo>
                  <a:pt x="68" y="4"/>
                  <a:pt x="68" y="4"/>
                  <a:pt x="68" y="4"/>
                </a:cubicBezTo>
                <a:cubicBezTo>
                  <a:pt x="68" y="14"/>
                  <a:pt x="68" y="14"/>
                  <a:pt x="68" y="14"/>
                </a:cubicBezTo>
                <a:cubicBezTo>
                  <a:pt x="87" y="14"/>
                  <a:pt x="87" y="14"/>
                  <a:pt x="87" y="14"/>
                </a:cubicBezTo>
                <a:cubicBezTo>
                  <a:pt x="90" y="14"/>
                  <a:pt x="91" y="16"/>
                  <a:pt x="91" y="18"/>
                </a:cubicBezTo>
                <a:cubicBezTo>
                  <a:pt x="91" y="18"/>
                  <a:pt x="91" y="18"/>
                  <a:pt x="91" y="18"/>
                </a:cubicBezTo>
                <a:cubicBezTo>
                  <a:pt x="91" y="36"/>
                  <a:pt x="91" y="36"/>
                  <a:pt x="91" y="36"/>
                </a:cubicBezTo>
                <a:cubicBezTo>
                  <a:pt x="91" y="39"/>
                  <a:pt x="90" y="40"/>
                  <a:pt x="87" y="40"/>
                </a:cubicBezTo>
                <a:cubicBezTo>
                  <a:pt x="87" y="40"/>
                  <a:pt x="87" y="40"/>
                  <a:pt x="87" y="40"/>
                </a:cubicBezTo>
                <a:cubicBezTo>
                  <a:pt x="82" y="40"/>
                  <a:pt x="82" y="40"/>
                  <a:pt x="82" y="40"/>
                </a:cubicBezTo>
                <a:cubicBezTo>
                  <a:pt x="82" y="99"/>
                  <a:pt x="82" y="99"/>
                  <a:pt x="82" y="99"/>
                </a:cubicBezTo>
                <a:cubicBezTo>
                  <a:pt x="82" y="101"/>
                  <a:pt x="80" y="103"/>
                  <a:pt x="78" y="103"/>
                </a:cubicBezTo>
                <a:cubicBezTo>
                  <a:pt x="77" y="103"/>
                  <a:pt x="77" y="103"/>
                  <a:pt x="77" y="103"/>
                </a:cubicBezTo>
                <a:cubicBezTo>
                  <a:pt x="14" y="103"/>
                  <a:pt x="14" y="103"/>
                  <a:pt x="14" y="103"/>
                </a:cubicBezTo>
                <a:cubicBezTo>
                  <a:pt x="11" y="103"/>
                  <a:pt x="10" y="101"/>
                  <a:pt x="10" y="99"/>
                </a:cubicBezTo>
                <a:cubicBezTo>
                  <a:pt x="10" y="99"/>
                  <a:pt x="10" y="99"/>
                  <a:pt x="10" y="99"/>
                </a:cubicBezTo>
                <a:cubicBezTo>
                  <a:pt x="10" y="40"/>
                  <a:pt x="10" y="40"/>
                  <a:pt x="10" y="40"/>
                </a:cubicBezTo>
                <a:cubicBezTo>
                  <a:pt x="4" y="40"/>
                  <a:pt x="4" y="40"/>
                  <a:pt x="4" y="40"/>
                </a:cubicBezTo>
                <a:cubicBezTo>
                  <a:pt x="2" y="40"/>
                  <a:pt x="0" y="39"/>
                  <a:pt x="0" y="36"/>
                </a:cubicBezTo>
                <a:cubicBezTo>
                  <a:pt x="0" y="36"/>
                  <a:pt x="0" y="36"/>
                  <a:pt x="0" y="36"/>
                </a:cubicBezTo>
                <a:cubicBezTo>
                  <a:pt x="0" y="18"/>
                  <a:pt x="0" y="18"/>
                  <a:pt x="0" y="18"/>
                </a:cubicBezTo>
                <a:cubicBezTo>
                  <a:pt x="0" y="16"/>
                  <a:pt x="2" y="14"/>
                  <a:pt x="4" y="14"/>
                </a:cubicBezTo>
                <a:cubicBezTo>
                  <a:pt x="4" y="14"/>
                  <a:pt x="4" y="14"/>
                  <a:pt x="4" y="14"/>
                </a:cubicBezTo>
                <a:cubicBezTo>
                  <a:pt x="23" y="14"/>
                  <a:pt x="23" y="14"/>
                  <a:pt x="23" y="14"/>
                </a:cubicBezTo>
                <a:cubicBezTo>
                  <a:pt x="23" y="4"/>
                  <a:pt x="23" y="4"/>
                  <a:pt x="23" y="4"/>
                </a:cubicBezTo>
                <a:cubicBezTo>
                  <a:pt x="23" y="2"/>
                  <a:pt x="25" y="0"/>
                  <a:pt x="27" y="0"/>
                </a:cubicBezTo>
                <a:close/>
                <a:moveTo>
                  <a:pt x="60" y="8"/>
                </a:moveTo>
                <a:cubicBezTo>
                  <a:pt x="60" y="8"/>
                  <a:pt x="60" y="8"/>
                  <a:pt x="60" y="8"/>
                </a:cubicBezTo>
                <a:cubicBezTo>
                  <a:pt x="31" y="8"/>
                  <a:pt x="31" y="8"/>
                  <a:pt x="31" y="8"/>
                </a:cubicBezTo>
                <a:cubicBezTo>
                  <a:pt x="31" y="13"/>
                  <a:pt x="31" y="13"/>
                  <a:pt x="31" y="13"/>
                </a:cubicBezTo>
                <a:cubicBezTo>
                  <a:pt x="60" y="13"/>
                  <a:pt x="60" y="13"/>
                  <a:pt x="60" y="13"/>
                </a:cubicBezTo>
                <a:cubicBezTo>
                  <a:pt x="60" y="8"/>
                  <a:pt x="60" y="8"/>
                  <a:pt x="60" y="8"/>
                </a:cubicBezTo>
                <a:close/>
                <a:moveTo>
                  <a:pt x="31" y="40"/>
                </a:moveTo>
                <a:cubicBezTo>
                  <a:pt x="31" y="40"/>
                  <a:pt x="31" y="40"/>
                  <a:pt x="31" y="40"/>
                </a:cubicBezTo>
                <a:cubicBezTo>
                  <a:pt x="31" y="86"/>
                  <a:pt x="31" y="86"/>
                  <a:pt x="31" y="86"/>
                </a:cubicBezTo>
                <a:cubicBezTo>
                  <a:pt x="31" y="87"/>
                  <a:pt x="30" y="88"/>
                  <a:pt x="29" y="88"/>
                </a:cubicBezTo>
                <a:cubicBezTo>
                  <a:pt x="28" y="88"/>
                  <a:pt x="27" y="87"/>
                  <a:pt x="27" y="86"/>
                </a:cubicBezTo>
                <a:cubicBezTo>
                  <a:pt x="27" y="40"/>
                  <a:pt x="27" y="40"/>
                  <a:pt x="27" y="40"/>
                </a:cubicBezTo>
                <a:cubicBezTo>
                  <a:pt x="18" y="40"/>
                  <a:pt x="18" y="40"/>
                  <a:pt x="18" y="40"/>
                </a:cubicBezTo>
                <a:cubicBezTo>
                  <a:pt x="18" y="95"/>
                  <a:pt x="18" y="95"/>
                  <a:pt x="18" y="95"/>
                </a:cubicBezTo>
                <a:cubicBezTo>
                  <a:pt x="74" y="95"/>
                  <a:pt x="74" y="95"/>
                  <a:pt x="74" y="95"/>
                </a:cubicBezTo>
                <a:cubicBezTo>
                  <a:pt x="74" y="40"/>
                  <a:pt x="74" y="40"/>
                  <a:pt x="74" y="40"/>
                </a:cubicBezTo>
                <a:cubicBezTo>
                  <a:pt x="64" y="40"/>
                  <a:pt x="64" y="40"/>
                  <a:pt x="64" y="40"/>
                </a:cubicBezTo>
                <a:cubicBezTo>
                  <a:pt x="64" y="86"/>
                  <a:pt x="64" y="86"/>
                  <a:pt x="64" y="86"/>
                </a:cubicBezTo>
                <a:cubicBezTo>
                  <a:pt x="64" y="87"/>
                  <a:pt x="63" y="88"/>
                  <a:pt x="62" y="88"/>
                </a:cubicBezTo>
                <a:cubicBezTo>
                  <a:pt x="61" y="88"/>
                  <a:pt x="60" y="87"/>
                  <a:pt x="60" y="86"/>
                </a:cubicBezTo>
                <a:cubicBezTo>
                  <a:pt x="60" y="40"/>
                  <a:pt x="60" y="40"/>
                  <a:pt x="60" y="40"/>
                </a:cubicBezTo>
                <a:cubicBezTo>
                  <a:pt x="48" y="40"/>
                  <a:pt x="48" y="40"/>
                  <a:pt x="48" y="40"/>
                </a:cubicBezTo>
                <a:cubicBezTo>
                  <a:pt x="48" y="86"/>
                  <a:pt x="48" y="86"/>
                  <a:pt x="48" y="86"/>
                </a:cubicBezTo>
                <a:cubicBezTo>
                  <a:pt x="48" y="87"/>
                  <a:pt x="47" y="88"/>
                  <a:pt x="46" y="88"/>
                </a:cubicBezTo>
                <a:cubicBezTo>
                  <a:pt x="44" y="88"/>
                  <a:pt x="43" y="87"/>
                  <a:pt x="43" y="86"/>
                </a:cubicBezTo>
                <a:cubicBezTo>
                  <a:pt x="43" y="40"/>
                  <a:pt x="43" y="40"/>
                  <a:pt x="43" y="40"/>
                </a:cubicBezTo>
                <a:cubicBezTo>
                  <a:pt x="31" y="40"/>
                  <a:pt x="31" y="40"/>
                  <a:pt x="31" y="40"/>
                </a:cubicBezTo>
                <a:close/>
              </a:path>
            </a:pathLst>
          </a:custGeom>
          <a:solidFill>
            <a:schemeClr val="accent2"/>
          </a:solidFill>
          <a:ln>
            <a:noFill/>
          </a:ln>
        </p:spPr>
        <p:txBody>
          <a:bodyPr lIns="121881" tIns="60941" rIns="121881" bIns="60941"/>
          <a:lstStyle/>
          <a:p>
            <a:endParaRPr lang="zh-CN" altLang="en-US" sz="2399">
              <a:solidFill>
                <a:schemeClr val="bg1">
                  <a:lumMod val="50000"/>
                </a:schemeClr>
              </a:solidFill>
              <a:cs typeface="+mn-ea"/>
              <a:sym typeface="+mn-lt"/>
            </a:endParaRPr>
          </a:p>
        </p:txBody>
      </p:sp>
      <p:sp>
        <p:nvSpPr>
          <p:cNvPr id="17438" name="Freeform 30"/>
          <p:cNvSpPr>
            <a:spLocks noEditPoints="1"/>
          </p:cNvSpPr>
          <p:nvPr/>
        </p:nvSpPr>
        <p:spPr bwMode="auto">
          <a:xfrm>
            <a:off x="7344280" y="4192134"/>
            <a:ext cx="224267" cy="279399"/>
          </a:xfrm>
          <a:custGeom>
            <a:avLst/>
            <a:gdLst>
              <a:gd name="T0" fmla="*/ 61 w 81"/>
              <a:gd name="T1" fmla="*/ 25 h 101"/>
              <a:gd name="T2" fmla="*/ 55 w 81"/>
              <a:gd name="T3" fmla="*/ 6 h 101"/>
              <a:gd name="T4" fmla="*/ 40 w 81"/>
              <a:gd name="T5" fmla="*/ 0 h 101"/>
              <a:gd name="T6" fmla="*/ 19 w 81"/>
              <a:gd name="T7" fmla="*/ 21 h 101"/>
              <a:gd name="T8" fmla="*/ 4 w 81"/>
              <a:gd name="T9" fmla="*/ 25 h 101"/>
              <a:gd name="T10" fmla="*/ 0 w 81"/>
              <a:gd name="T11" fmla="*/ 97 h 101"/>
              <a:gd name="T12" fmla="*/ 77 w 81"/>
              <a:gd name="T13" fmla="*/ 101 h 101"/>
              <a:gd name="T14" fmla="*/ 81 w 81"/>
              <a:gd name="T15" fmla="*/ 29 h 101"/>
              <a:gd name="T16" fmla="*/ 57 w 81"/>
              <a:gd name="T17" fmla="*/ 46 h 101"/>
              <a:gd name="T18" fmla="*/ 59 w 81"/>
              <a:gd name="T19" fmla="*/ 45 h 101"/>
              <a:gd name="T20" fmla="*/ 59 w 81"/>
              <a:gd name="T21" fmla="*/ 45 h 101"/>
              <a:gd name="T22" fmla="*/ 61 w 81"/>
              <a:gd name="T23" fmla="*/ 46 h 101"/>
              <a:gd name="T24" fmla="*/ 62 w 81"/>
              <a:gd name="T25" fmla="*/ 48 h 101"/>
              <a:gd name="T26" fmla="*/ 61 w 81"/>
              <a:gd name="T27" fmla="*/ 50 h 101"/>
              <a:gd name="T28" fmla="*/ 57 w 81"/>
              <a:gd name="T29" fmla="*/ 50 h 101"/>
              <a:gd name="T30" fmla="*/ 56 w 81"/>
              <a:gd name="T31" fmla="*/ 48 h 101"/>
              <a:gd name="T32" fmla="*/ 57 w 81"/>
              <a:gd name="T33" fmla="*/ 46 h 101"/>
              <a:gd name="T34" fmla="*/ 24 w 81"/>
              <a:gd name="T35" fmla="*/ 21 h 101"/>
              <a:gd name="T36" fmla="*/ 40 w 81"/>
              <a:gd name="T37" fmla="*/ 5 h 101"/>
              <a:gd name="T38" fmla="*/ 52 w 81"/>
              <a:gd name="T39" fmla="*/ 10 h 101"/>
              <a:gd name="T40" fmla="*/ 57 w 81"/>
              <a:gd name="T41" fmla="*/ 25 h 101"/>
              <a:gd name="T42" fmla="*/ 24 w 81"/>
              <a:gd name="T43" fmla="*/ 21 h 101"/>
              <a:gd name="T44" fmla="*/ 19 w 81"/>
              <a:gd name="T45" fmla="*/ 46 h 101"/>
              <a:gd name="T46" fmla="*/ 21 w 81"/>
              <a:gd name="T47" fmla="*/ 45 h 101"/>
              <a:gd name="T48" fmla="*/ 22 w 81"/>
              <a:gd name="T49" fmla="*/ 45 h 101"/>
              <a:gd name="T50" fmla="*/ 24 w 81"/>
              <a:gd name="T51" fmla="*/ 46 h 101"/>
              <a:gd name="T52" fmla="*/ 24 w 81"/>
              <a:gd name="T53" fmla="*/ 50 h 101"/>
              <a:gd name="T54" fmla="*/ 21 w 81"/>
              <a:gd name="T55" fmla="*/ 51 h 101"/>
              <a:gd name="T56" fmla="*/ 19 w 81"/>
              <a:gd name="T57" fmla="*/ 50 h 101"/>
              <a:gd name="T58" fmla="*/ 19 w 81"/>
              <a:gd name="T59" fmla="*/ 46 h 101"/>
              <a:gd name="T60" fmla="*/ 73 w 81"/>
              <a:gd name="T61" fmla="*/ 93 h 101"/>
              <a:gd name="T62" fmla="*/ 8 w 81"/>
              <a:gd name="T63" fmla="*/ 33 h 101"/>
              <a:gd name="T64" fmla="*/ 19 w 81"/>
              <a:gd name="T65" fmla="*/ 41 h 101"/>
              <a:gd name="T66" fmla="*/ 16 w 81"/>
              <a:gd name="T67" fmla="*/ 42 h 101"/>
              <a:gd name="T68" fmla="*/ 16 w 81"/>
              <a:gd name="T69" fmla="*/ 53 h 101"/>
              <a:gd name="T70" fmla="*/ 21 w 81"/>
              <a:gd name="T71" fmla="*/ 56 h 101"/>
              <a:gd name="T72" fmla="*/ 27 w 81"/>
              <a:gd name="T73" fmla="*/ 53 h 101"/>
              <a:gd name="T74" fmla="*/ 27 w 81"/>
              <a:gd name="T75" fmla="*/ 42 h 101"/>
              <a:gd name="T76" fmla="*/ 24 w 81"/>
              <a:gd name="T77" fmla="*/ 41 h 101"/>
              <a:gd name="T78" fmla="*/ 57 w 81"/>
              <a:gd name="T79" fmla="*/ 33 h 101"/>
              <a:gd name="T80" fmla="*/ 54 w 81"/>
              <a:gd name="T81" fmla="*/ 42 h 101"/>
              <a:gd name="T82" fmla="*/ 51 w 81"/>
              <a:gd name="T83" fmla="*/ 48 h 101"/>
              <a:gd name="T84" fmla="*/ 54 w 81"/>
              <a:gd name="T85" fmla="*/ 53 h 101"/>
              <a:gd name="T86" fmla="*/ 64 w 81"/>
              <a:gd name="T87" fmla="*/ 53 h 101"/>
              <a:gd name="T88" fmla="*/ 67 w 81"/>
              <a:gd name="T89" fmla="*/ 48 h 101"/>
              <a:gd name="T90" fmla="*/ 61 w 81"/>
              <a:gd name="T91" fmla="*/ 41 h 101"/>
              <a:gd name="T92" fmla="*/ 73 w 81"/>
              <a:gd name="T9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01">
                <a:moveTo>
                  <a:pt x="77" y="25"/>
                </a:moveTo>
                <a:cubicBezTo>
                  <a:pt x="61" y="25"/>
                  <a:pt x="61" y="25"/>
                  <a:pt x="61" y="25"/>
                </a:cubicBezTo>
                <a:cubicBezTo>
                  <a:pt x="61" y="21"/>
                  <a:pt x="61" y="21"/>
                  <a:pt x="61" y="21"/>
                </a:cubicBezTo>
                <a:cubicBezTo>
                  <a:pt x="61" y="15"/>
                  <a:pt x="59" y="10"/>
                  <a:pt x="55" y="6"/>
                </a:cubicBezTo>
                <a:cubicBezTo>
                  <a:pt x="55" y="6"/>
                  <a:pt x="55" y="6"/>
                  <a:pt x="55" y="6"/>
                </a:cubicBezTo>
                <a:cubicBezTo>
                  <a:pt x="51" y="2"/>
                  <a:pt x="46" y="0"/>
                  <a:pt x="40" y="0"/>
                </a:cubicBezTo>
                <a:cubicBezTo>
                  <a:pt x="34" y="0"/>
                  <a:pt x="29" y="2"/>
                  <a:pt x="25" y="6"/>
                </a:cubicBezTo>
                <a:cubicBezTo>
                  <a:pt x="21" y="10"/>
                  <a:pt x="19" y="15"/>
                  <a:pt x="19" y="21"/>
                </a:cubicBezTo>
                <a:cubicBezTo>
                  <a:pt x="19" y="25"/>
                  <a:pt x="19" y="25"/>
                  <a:pt x="19" y="25"/>
                </a:cubicBezTo>
                <a:cubicBezTo>
                  <a:pt x="4" y="25"/>
                  <a:pt x="4" y="25"/>
                  <a:pt x="4" y="25"/>
                </a:cubicBezTo>
                <a:cubicBezTo>
                  <a:pt x="2" y="25"/>
                  <a:pt x="0" y="27"/>
                  <a:pt x="0" y="29"/>
                </a:cubicBezTo>
                <a:cubicBezTo>
                  <a:pt x="0" y="97"/>
                  <a:pt x="0" y="97"/>
                  <a:pt x="0" y="97"/>
                </a:cubicBezTo>
                <a:cubicBezTo>
                  <a:pt x="0" y="99"/>
                  <a:pt x="2" y="101"/>
                  <a:pt x="4" y="101"/>
                </a:cubicBezTo>
                <a:cubicBezTo>
                  <a:pt x="77" y="101"/>
                  <a:pt x="77" y="101"/>
                  <a:pt x="77" y="101"/>
                </a:cubicBezTo>
                <a:cubicBezTo>
                  <a:pt x="79" y="101"/>
                  <a:pt x="81" y="99"/>
                  <a:pt x="81" y="97"/>
                </a:cubicBezTo>
                <a:cubicBezTo>
                  <a:pt x="81" y="29"/>
                  <a:pt x="81" y="29"/>
                  <a:pt x="81" y="29"/>
                </a:cubicBezTo>
                <a:cubicBezTo>
                  <a:pt x="81" y="27"/>
                  <a:pt x="79" y="25"/>
                  <a:pt x="77" y="25"/>
                </a:cubicBezTo>
                <a:close/>
                <a:moveTo>
                  <a:pt x="57" y="46"/>
                </a:moveTo>
                <a:cubicBezTo>
                  <a:pt x="57" y="46"/>
                  <a:pt x="57" y="46"/>
                  <a:pt x="57" y="46"/>
                </a:cubicBezTo>
                <a:cubicBezTo>
                  <a:pt x="57" y="45"/>
                  <a:pt x="58" y="45"/>
                  <a:pt x="59" y="45"/>
                </a:cubicBezTo>
                <a:cubicBezTo>
                  <a:pt x="59" y="45"/>
                  <a:pt x="59" y="45"/>
                  <a:pt x="59" y="45"/>
                </a:cubicBezTo>
                <a:cubicBezTo>
                  <a:pt x="59" y="45"/>
                  <a:pt x="59" y="45"/>
                  <a:pt x="59" y="45"/>
                </a:cubicBezTo>
                <a:cubicBezTo>
                  <a:pt x="60" y="45"/>
                  <a:pt x="61" y="45"/>
                  <a:pt x="61" y="46"/>
                </a:cubicBezTo>
                <a:cubicBezTo>
                  <a:pt x="61" y="46"/>
                  <a:pt x="61" y="46"/>
                  <a:pt x="61" y="46"/>
                </a:cubicBezTo>
                <a:cubicBezTo>
                  <a:pt x="61" y="46"/>
                  <a:pt x="61" y="46"/>
                  <a:pt x="61" y="46"/>
                </a:cubicBezTo>
                <a:cubicBezTo>
                  <a:pt x="62" y="46"/>
                  <a:pt x="62" y="47"/>
                  <a:pt x="62" y="48"/>
                </a:cubicBezTo>
                <a:cubicBezTo>
                  <a:pt x="62" y="49"/>
                  <a:pt x="62" y="49"/>
                  <a:pt x="61" y="50"/>
                </a:cubicBezTo>
                <a:cubicBezTo>
                  <a:pt x="61" y="50"/>
                  <a:pt x="61" y="50"/>
                  <a:pt x="61" y="50"/>
                </a:cubicBezTo>
                <a:cubicBezTo>
                  <a:pt x="61" y="50"/>
                  <a:pt x="60" y="51"/>
                  <a:pt x="59" y="51"/>
                </a:cubicBezTo>
                <a:cubicBezTo>
                  <a:pt x="58" y="51"/>
                  <a:pt x="57" y="50"/>
                  <a:pt x="57" y="50"/>
                </a:cubicBezTo>
                <a:cubicBezTo>
                  <a:pt x="57" y="50"/>
                  <a:pt x="57" y="50"/>
                  <a:pt x="57" y="50"/>
                </a:cubicBezTo>
                <a:cubicBezTo>
                  <a:pt x="56" y="49"/>
                  <a:pt x="56" y="49"/>
                  <a:pt x="56" y="48"/>
                </a:cubicBezTo>
                <a:cubicBezTo>
                  <a:pt x="56" y="47"/>
                  <a:pt x="56" y="46"/>
                  <a:pt x="57" y="46"/>
                </a:cubicBezTo>
                <a:cubicBezTo>
                  <a:pt x="57" y="46"/>
                  <a:pt x="57" y="46"/>
                  <a:pt x="57" y="46"/>
                </a:cubicBezTo>
                <a:close/>
                <a:moveTo>
                  <a:pt x="24" y="21"/>
                </a:moveTo>
                <a:cubicBezTo>
                  <a:pt x="24" y="21"/>
                  <a:pt x="24" y="21"/>
                  <a:pt x="24" y="21"/>
                </a:cubicBezTo>
                <a:cubicBezTo>
                  <a:pt x="24" y="17"/>
                  <a:pt x="26" y="13"/>
                  <a:pt x="29" y="10"/>
                </a:cubicBezTo>
                <a:cubicBezTo>
                  <a:pt x="32" y="7"/>
                  <a:pt x="36" y="5"/>
                  <a:pt x="40" y="5"/>
                </a:cubicBezTo>
                <a:cubicBezTo>
                  <a:pt x="45" y="5"/>
                  <a:pt x="49" y="7"/>
                  <a:pt x="52" y="10"/>
                </a:cubicBezTo>
                <a:cubicBezTo>
                  <a:pt x="52" y="10"/>
                  <a:pt x="52" y="10"/>
                  <a:pt x="52" y="10"/>
                </a:cubicBezTo>
                <a:cubicBezTo>
                  <a:pt x="55" y="13"/>
                  <a:pt x="57" y="17"/>
                  <a:pt x="57" y="21"/>
                </a:cubicBezTo>
                <a:cubicBezTo>
                  <a:pt x="57" y="25"/>
                  <a:pt x="57" y="25"/>
                  <a:pt x="57" y="25"/>
                </a:cubicBezTo>
                <a:cubicBezTo>
                  <a:pt x="24" y="25"/>
                  <a:pt x="24" y="25"/>
                  <a:pt x="24" y="25"/>
                </a:cubicBezTo>
                <a:cubicBezTo>
                  <a:pt x="24" y="21"/>
                  <a:pt x="24" y="21"/>
                  <a:pt x="24" y="21"/>
                </a:cubicBezTo>
                <a:close/>
                <a:moveTo>
                  <a:pt x="19" y="46"/>
                </a:moveTo>
                <a:cubicBezTo>
                  <a:pt x="19" y="46"/>
                  <a:pt x="19" y="46"/>
                  <a:pt x="19" y="46"/>
                </a:cubicBezTo>
                <a:cubicBezTo>
                  <a:pt x="19" y="46"/>
                  <a:pt x="19" y="46"/>
                  <a:pt x="19" y="46"/>
                </a:cubicBezTo>
                <a:cubicBezTo>
                  <a:pt x="20" y="45"/>
                  <a:pt x="21" y="45"/>
                  <a:pt x="21" y="45"/>
                </a:cubicBezTo>
                <a:cubicBezTo>
                  <a:pt x="21" y="45"/>
                  <a:pt x="21" y="45"/>
                  <a:pt x="21" y="45"/>
                </a:cubicBezTo>
                <a:cubicBezTo>
                  <a:pt x="22" y="45"/>
                  <a:pt x="22" y="45"/>
                  <a:pt x="22" y="45"/>
                </a:cubicBezTo>
                <a:cubicBezTo>
                  <a:pt x="22" y="45"/>
                  <a:pt x="23" y="45"/>
                  <a:pt x="24" y="46"/>
                </a:cubicBezTo>
                <a:cubicBezTo>
                  <a:pt x="24" y="46"/>
                  <a:pt x="24" y="46"/>
                  <a:pt x="24" y="46"/>
                </a:cubicBezTo>
                <a:cubicBezTo>
                  <a:pt x="24" y="46"/>
                  <a:pt x="24" y="47"/>
                  <a:pt x="24" y="48"/>
                </a:cubicBezTo>
                <a:cubicBezTo>
                  <a:pt x="24" y="49"/>
                  <a:pt x="24" y="49"/>
                  <a:pt x="24" y="50"/>
                </a:cubicBezTo>
                <a:cubicBezTo>
                  <a:pt x="24" y="50"/>
                  <a:pt x="24" y="50"/>
                  <a:pt x="24" y="50"/>
                </a:cubicBezTo>
                <a:cubicBezTo>
                  <a:pt x="23" y="50"/>
                  <a:pt x="22" y="51"/>
                  <a:pt x="21" y="51"/>
                </a:cubicBezTo>
                <a:cubicBezTo>
                  <a:pt x="21" y="51"/>
                  <a:pt x="20" y="50"/>
                  <a:pt x="19" y="50"/>
                </a:cubicBezTo>
                <a:cubicBezTo>
                  <a:pt x="19" y="50"/>
                  <a:pt x="19" y="50"/>
                  <a:pt x="19" y="50"/>
                </a:cubicBezTo>
                <a:cubicBezTo>
                  <a:pt x="19" y="49"/>
                  <a:pt x="19" y="49"/>
                  <a:pt x="19" y="48"/>
                </a:cubicBezTo>
                <a:cubicBezTo>
                  <a:pt x="19" y="47"/>
                  <a:pt x="19" y="46"/>
                  <a:pt x="19" y="46"/>
                </a:cubicBezTo>
                <a:close/>
                <a:moveTo>
                  <a:pt x="73" y="93"/>
                </a:moveTo>
                <a:cubicBezTo>
                  <a:pt x="73" y="93"/>
                  <a:pt x="73" y="93"/>
                  <a:pt x="73" y="93"/>
                </a:cubicBezTo>
                <a:cubicBezTo>
                  <a:pt x="8" y="93"/>
                  <a:pt x="8" y="93"/>
                  <a:pt x="8" y="93"/>
                </a:cubicBezTo>
                <a:cubicBezTo>
                  <a:pt x="8" y="33"/>
                  <a:pt x="8" y="33"/>
                  <a:pt x="8" y="33"/>
                </a:cubicBezTo>
                <a:cubicBezTo>
                  <a:pt x="19" y="33"/>
                  <a:pt x="19" y="33"/>
                  <a:pt x="19" y="33"/>
                </a:cubicBezTo>
                <a:cubicBezTo>
                  <a:pt x="19" y="41"/>
                  <a:pt x="19" y="41"/>
                  <a:pt x="19" y="41"/>
                </a:cubicBezTo>
                <a:cubicBezTo>
                  <a:pt x="18" y="41"/>
                  <a:pt x="17" y="42"/>
                  <a:pt x="16" y="42"/>
                </a:cubicBezTo>
                <a:cubicBezTo>
                  <a:pt x="16" y="42"/>
                  <a:pt x="16" y="42"/>
                  <a:pt x="16" y="42"/>
                </a:cubicBezTo>
                <a:cubicBezTo>
                  <a:pt x="15" y="44"/>
                  <a:pt x="14" y="46"/>
                  <a:pt x="14" y="48"/>
                </a:cubicBezTo>
                <a:cubicBezTo>
                  <a:pt x="14" y="50"/>
                  <a:pt x="15" y="52"/>
                  <a:pt x="16" y="53"/>
                </a:cubicBezTo>
                <a:cubicBezTo>
                  <a:pt x="16" y="53"/>
                  <a:pt x="16" y="53"/>
                  <a:pt x="16" y="53"/>
                </a:cubicBezTo>
                <a:cubicBezTo>
                  <a:pt x="17" y="55"/>
                  <a:pt x="19" y="56"/>
                  <a:pt x="21" y="56"/>
                </a:cubicBezTo>
                <a:cubicBezTo>
                  <a:pt x="24" y="56"/>
                  <a:pt x="25" y="55"/>
                  <a:pt x="27" y="53"/>
                </a:cubicBezTo>
                <a:cubicBezTo>
                  <a:pt x="27" y="53"/>
                  <a:pt x="27" y="53"/>
                  <a:pt x="27" y="53"/>
                </a:cubicBezTo>
                <a:cubicBezTo>
                  <a:pt x="28" y="52"/>
                  <a:pt x="29" y="50"/>
                  <a:pt x="29" y="48"/>
                </a:cubicBezTo>
                <a:cubicBezTo>
                  <a:pt x="29" y="46"/>
                  <a:pt x="28" y="44"/>
                  <a:pt x="27" y="42"/>
                </a:cubicBezTo>
                <a:cubicBezTo>
                  <a:pt x="27" y="42"/>
                  <a:pt x="27" y="42"/>
                  <a:pt x="27" y="42"/>
                </a:cubicBezTo>
                <a:cubicBezTo>
                  <a:pt x="26" y="42"/>
                  <a:pt x="25" y="41"/>
                  <a:pt x="24" y="41"/>
                </a:cubicBezTo>
                <a:cubicBezTo>
                  <a:pt x="24" y="33"/>
                  <a:pt x="24" y="33"/>
                  <a:pt x="24" y="33"/>
                </a:cubicBezTo>
                <a:cubicBezTo>
                  <a:pt x="57" y="33"/>
                  <a:pt x="57" y="33"/>
                  <a:pt x="57" y="33"/>
                </a:cubicBezTo>
                <a:cubicBezTo>
                  <a:pt x="57" y="41"/>
                  <a:pt x="57" y="41"/>
                  <a:pt x="57" y="41"/>
                </a:cubicBezTo>
                <a:cubicBezTo>
                  <a:pt x="56" y="41"/>
                  <a:pt x="55" y="42"/>
                  <a:pt x="54" y="42"/>
                </a:cubicBezTo>
                <a:cubicBezTo>
                  <a:pt x="54" y="42"/>
                  <a:pt x="54" y="42"/>
                  <a:pt x="54" y="42"/>
                </a:cubicBezTo>
                <a:cubicBezTo>
                  <a:pt x="52" y="44"/>
                  <a:pt x="51" y="46"/>
                  <a:pt x="51" y="48"/>
                </a:cubicBezTo>
                <a:cubicBezTo>
                  <a:pt x="51" y="50"/>
                  <a:pt x="52" y="52"/>
                  <a:pt x="53" y="53"/>
                </a:cubicBezTo>
                <a:cubicBezTo>
                  <a:pt x="54" y="53"/>
                  <a:pt x="54" y="53"/>
                  <a:pt x="54" y="53"/>
                </a:cubicBezTo>
                <a:cubicBezTo>
                  <a:pt x="55" y="55"/>
                  <a:pt x="57" y="56"/>
                  <a:pt x="59" y="56"/>
                </a:cubicBezTo>
                <a:cubicBezTo>
                  <a:pt x="61" y="56"/>
                  <a:pt x="63" y="55"/>
                  <a:pt x="64" y="53"/>
                </a:cubicBezTo>
                <a:cubicBezTo>
                  <a:pt x="64" y="53"/>
                  <a:pt x="64" y="53"/>
                  <a:pt x="64" y="53"/>
                </a:cubicBezTo>
                <a:cubicBezTo>
                  <a:pt x="66" y="52"/>
                  <a:pt x="67" y="50"/>
                  <a:pt x="67" y="48"/>
                </a:cubicBezTo>
                <a:cubicBezTo>
                  <a:pt x="67" y="46"/>
                  <a:pt x="66" y="44"/>
                  <a:pt x="64" y="42"/>
                </a:cubicBezTo>
                <a:cubicBezTo>
                  <a:pt x="64" y="42"/>
                  <a:pt x="63" y="41"/>
                  <a:pt x="61" y="41"/>
                </a:cubicBezTo>
                <a:cubicBezTo>
                  <a:pt x="61" y="33"/>
                  <a:pt x="61" y="33"/>
                  <a:pt x="61" y="33"/>
                </a:cubicBezTo>
                <a:cubicBezTo>
                  <a:pt x="73" y="33"/>
                  <a:pt x="73" y="33"/>
                  <a:pt x="73" y="33"/>
                </a:cubicBezTo>
                <a:cubicBezTo>
                  <a:pt x="73" y="93"/>
                  <a:pt x="73" y="93"/>
                  <a:pt x="73" y="93"/>
                </a:cubicBezTo>
                <a:close/>
              </a:path>
            </a:pathLst>
          </a:custGeom>
          <a:solidFill>
            <a:schemeClr val="accent4"/>
          </a:solidFill>
          <a:ln>
            <a:noFill/>
          </a:ln>
        </p:spPr>
        <p:txBody>
          <a:bodyPr lIns="121881" tIns="60941" rIns="121881" bIns="60941"/>
          <a:lstStyle/>
          <a:p>
            <a:endParaRPr lang="zh-CN" altLang="en-US" sz="2399">
              <a:solidFill>
                <a:schemeClr val="bg1">
                  <a:lumMod val="50000"/>
                </a:schemeClr>
              </a:solidFill>
              <a:cs typeface="+mn-ea"/>
              <a:sym typeface="+mn-lt"/>
            </a:endParaRPr>
          </a:p>
        </p:txBody>
      </p:sp>
      <p:sp>
        <p:nvSpPr>
          <p:cNvPr id="17439" name="Rectangle 31"/>
          <p:cNvSpPr>
            <a:spLocks noChangeArrowheads="1"/>
          </p:cNvSpPr>
          <p:nvPr/>
        </p:nvSpPr>
        <p:spPr bwMode="auto">
          <a:xfrm>
            <a:off x="1875124" y="1645396"/>
            <a:ext cx="1821640"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17440" name="Rectangle 32"/>
          <p:cNvSpPr>
            <a:spLocks noChangeArrowheads="1"/>
          </p:cNvSpPr>
          <p:nvPr/>
        </p:nvSpPr>
        <p:spPr bwMode="auto">
          <a:xfrm>
            <a:off x="4528247" y="1645397"/>
            <a:ext cx="1821640"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17441" name="Rectangle 33"/>
          <p:cNvSpPr>
            <a:spLocks noChangeArrowheads="1"/>
          </p:cNvSpPr>
          <p:nvPr/>
        </p:nvSpPr>
        <p:spPr bwMode="auto">
          <a:xfrm>
            <a:off x="7145403" y="1645396"/>
            <a:ext cx="1821642"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17442" name="Rectangle 34"/>
          <p:cNvSpPr>
            <a:spLocks noChangeArrowheads="1"/>
          </p:cNvSpPr>
          <p:nvPr/>
        </p:nvSpPr>
        <p:spPr bwMode="auto">
          <a:xfrm>
            <a:off x="3218611" y="5305499"/>
            <a:ext cx="1821642"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17443" name="Rectangle 35"/>
          <p:cNvSpPr>
            <a:spLocks noChangeArrowheads="1"/>
          </p:cNvSpPr>
          <p:nvPr/>
        </p:nvSpPr>
        <p:spPr bwMode="auto">
          <a:xfrm>
            <a:off x="5846346" y="5305499"/>
            <a:ext cx="1821642"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17444" name="Rectangle 36"/>
          <p:cNvSpPr>
            <a:spLocks noChangeArrowheads="1"/>
          </p:cNvSpPr>
          <p:nvPr/>
        </p:nvSpPr>
        <p:spPr bwMode="auto">
          <a:xfrm>
            <a:off x="8463502" y="5305499"/>
            <a:ext cx="1821640" cy="80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400"/>
              </a:spcBef>
            </a:pPr>
            <a:r>
              <a:rPr lang="en-US" altLang="zh-CN" b="1" dirty="0">
                <a:solidFill>
                  <a:schemeClr val="bg1">
                    <a:lumMod val="50000"/>
                  </a:schemeClr>
                </a:solidFill>
                <a:cs typeface="+mn-ea"/>
                <a:sym typeface="+mn-lt"/>
              </a:rPr>
              <a:t>Add title text </a:t>
            </a:r>
          </a:p>
          <a:p>
            <a:pPr>
              <a:lnSpc>
                <a:spcPct val="120000"/>
              </a:lnSpc>
              <a:spcBef>
                <a:spcPts val="400"/>
              </a:spcBef>
            </a:pPr>
            <a:r>
              <a:rPr lang="en-US" altLang="zh-CN" sz="1200" dirty="0">
                <a:solidFill>
                  <a:schemeClr val="bg1">
                    <a:lumMod val="50000"/>
                  </a:schemeClr>
                </a:solidFill>
                <a:cs typeface="+mn-ea"/>
                <a:sym typeface="+mn-lt"/>
              </a:rPr>
              <a:t>Click here to add content, content to match the title. </a:t>
            </a:r>
          </a:p>
        </p:txBody>
      </p:sp>
      <p:sp>
        <p:nvSpPr>
          <p:cNvPr id="32" name="文本框 37">
            <a:extLst>
              <a:ext uri="{FF2B5EF4-FFF2-40B4-BE49-F238E27FC236}">
                <a16:creationId xmlns:a16="http://schemas.microsoft.com/office/drawing/2014/main" id="{457FCACF-5B03-4EAD-8178-FEBFF279EAC1}"/>
              </a:ext>
            </a:extLst>
          </p:cNvPr>
          <p:cNvSpPr txBox="1"/>
          <p:nvPr/>
        </p:nvSpPr>
        <p:spPr>
          <a:xfrm>
            <a:off x="483838" y="319451"/>
            <a:ext cx="1984500"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 </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705623888"/>
      </p:ext>
    </p:extLst>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750" fill="hold"/>
                                        <p:tgtEl>
                                          <p:spTgt spid="17416"/>
                                        </p:tgtEl>
                                        <p:attrNameLst>
                                          <p:attrName>ppt_x</p:attrName>
                                        </p:attrNameLst>
                                      </p:cBhvr>
                                      <p:tavLst>
                                        <p:tav tm="0">
                                          <p:val>
                                            <p:strVal val="#ppt_x"/>
                                          </p:val>
                                        </p:tav>
                                        <p:tav tm="100000">
                                          <p:val>
                                            <p:strVal val="#ppt_x"/>
                                          </p:val>
                                        </p:tav>
                                      </p:tavLst>
                                    </p:anim>
                                    <p:anim calcmode="lin" valueType="num">
                                      <p:cBhvr additive="base">
                                        <p:cTn id="8" dur="750" fill="hold"/>
                                        <p:tgtEl>
                                          <p:spTgt spid="174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34"/>
                                        </p:tgtEl>
                                        <p:attrNameLst>
                                          <p:attrName>style.visibility</p:attrName>
                                        </p:attrNameLst>
                                      </p:cBhvr>
                                      <p:to>
                                        <p:strVal val="visible"/>
                                      </p:to>
                                    </p:set>
                                    <p:anim calcmode="lin" valueType="num">
                                      <p:cBhvr additive="base">
                                        <p:cTn id="11" dur="750" fill="hold"/>
                                        <p:tgtEl>
                                          <p:spTgt spid="17434"/>
                                        </p:tgtEl>
                                        <p:attrNameLst>
                                          <p:attrName>ppt_x</p:attrName>
                                        </p:attrNameLst>
                                      </p:cBhvr>
                                      <p:tavLst>
                                        <p:tav tm="0">
                                          <p:val>
                                            <p:strVal val="#ppt_x"/>
                                          </p:val>
                                        </p:tav>
                                        <p:tav tm="100000">
                                          <p:val>
                                            <p:strVal val="#ppt_x"/>
                                          </p:val>
                                        </p:tav>
                                      </p:tavLst>
                                    </p:anim>
                                    <p:anim calcmode="lin" valueType="num">
                                      <p:cBhvr additive="base">
                                        <p:cTn id="12" dur="750" fill="hold"/>
                                        <p:tgtEl>
                                          <p:spTgt spid="174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17415"/>
                                        </p:tgtEl>
                                        <p:attrNameLst>
                                          <p:attrName>style.visibility</p:attrName>
                                        </p:attrNameLst>
                                      </p:cBhvr>
                                      <p:to>
                                        <p:strVal val="visible"/>
                                      </p:to>
                                    </p:set>
                                    <p:anim calcmode="lin" valueType="num">
                                      <p:cBhvr additive="base">
                                        <p:cTn id="15" dur="750" fill="hold"/>
                                        <p:tgtEl>
                                          <p:spTgt spid="17415"/>
                                        </p:tgtEl>
                                        <p:attrNameLst>
                                          <p:attrName>ppt_x</p:attrName>
                                        </p:attrNameLst>
                                      </p:cBhvr>
                                      <p:tavLst>
                                        <p:tav tm="0">
                                          <p:val>
                                            <p:strVal val="#ppt_x"/>
                                          </p:val>
                                        </p:tav>
                                        <p:tav tm="100000">
                                          <p:val>
                                            <p:strVal val="#ppt_x"/>
                                          </p:val>
                                        </p:tav>
                                      </p:tavLst>
                                    </p:anim>
                                    <p:anim calcmode="lin" valueType="num">
                                      <p:cBhvr additive="base">
                                        <p:cTn id="16" dur="750" fill="hold"/>
                                        <p:tgtEl>
                                          <p:spTgt spid="174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17432"/>
                                        </p:tgtEl>
                                        <p:attrNameLst>
                                          <p:attrName>style.visibility</p:attrName>
                                        </p:attrNameLst>
                                      </p:cBhvr>
                                      <p:to>
                                        <p:strVal val="visible"/>
                                      </p:to>
                                    </p:set>
                                    <p:anim calcmode="lin" valueType="num">
                                      <p:cBhvr additive="base">
                                        <p:cTn id="19" dur="750" fill="hold"/>
                                        <p:tgtEl>
                                          <p:spTgt spid="17432"/>
                                        </p:tgtEl>
                                        <p:attrNameLst>
                                          <p:attrName>ppt_x</p:attrName>
                                        </p:attrNameLst>
                                      </p:cBhvr>
                                      <p:tavLst>
                                        <p:tav tm="0">
                                          <p:val>
                                            <p:strVal val="#ppt_x"/>
                                          </p:val>
                                        </p:tav>
                                        <p:tav tm="100000">
                                          <p:val>
                                            <p:strVal val="#ppt_x"/>
                                          </p:val>
                                        </p:tav>
                                      </p:tavLst>
                                    </p:anim>
                                    <p:anim calcmode="lin" valueType="num">
                                      <p:cBhvr additive="base">
                                        <p:cTn id="20" dur="750" fill="hold"/>
                                        <p:tgtEl>
                                          <p:spTgt spid="174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420"/>
                                        </p:tgtEl>
                                        <p:attrNameLst>
                                          <p:attrName>style.visibility</p:attrName>
                                        </p:attrNameLst>
                                      </p:cBhvr>
                                      <p:to>
                                        <p:strVal val="visible"/>
                                      </p:to>
                                    </p:set>
                                    <p:anim calcmode="lin" valueType="num">
                                      <p:cBhvr additive="base">
                                        <p:cTn id="23" dur="750" fill="hold"/>
                                        <p:tgtEl>
                                          <p:spTgt spid="17420"/>
                                        </p:tgtEl>
                                        <p:attrNameLst>
                                          <p:attrName>ppt_x</p:attrName>
                                        </p:attrNameLst>
                                      </p:cBhvr>
                                      <p:tavLst>
                                        <p:tav tm="0">
                                          <p:val>
                                            <p:strVal val="#ppt_x"/>
                                          </p:val>
                                        </p:tav>
                                        <p:tav tm="100000">
                                          <p:val>
                                            <p:strVal val="#ppt_x"/>
                                          </p:val>
                                        </p:tav>
                                      </p:tavLst>
                                    </p:anim>
                                    <p:anim calcmode="lin" valueType="num">
                                      <p:cBhvr additive="base">
                                        <p:cTn id="24" dur="750" fill="hold"/>
                                        <p:tgtEl>
                                          <p:spTgt spid="174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430"/>
                                        </p:tgtEl>
                                        <p:attrNameLst>
                                          <p:attrName>style.visibility</p:attrName>
                                        </p:attrNameLst>
                                      </p:cBhvr>
                                      <p:to>
                                        <p:strVal val="visible"/>
                                      </p:to>
                                    </p:set>
                                    <p:anim calcmode="lin" valueType="num">
                                      <p:cBhvr additive="base">
                                        <p:cTn id="27" dur="750" fill="hold"/>
                                        <p:tgtEl>
                                          <p:spTgt spid="17430"/>
                                        </p:tgtEl>
                                        <p:attrNameLst>
                                          <p:attrName>ppt_x</p:attrName>
                                        </p:attrNameLst>
                                      </p:cBhvr>
                                      <p:tavLst>
                                        <p:tav tm="0">
                                          <p:val>
                                            <p:strVal val="#ppt_x"/>
                                          </p:val>
                                        </p:tav>
                                        <p:tav tm="100000">
                                          <p:val>
                                            <p:strVal val="#ppt_x"/>
                                          </p:val>
                                        </p:tav>
                                      </p:tavLst>
                                    </p:anim>
                                    <p:anim calcmode="lin" valueType="num">
                                      <p:cBhvr additive="base">
                                        <p:cTn id="28" dur="750" fill="hold"/>
                                        <p:tgtEl>
                                          <p:spTgt spid="174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00"/>
                                  </p:stCondLst>
                                  <p:childTnLst>
                                    <p:set>
                                      <p:cBhvr>
                                        <p:cTn id="30" dur="1" fill="hold">
                                          <p:stCondLst>
                                            <p:cond delay="0"/>
                                          </p:stCondLst>
                                        </p:cTn>
                                        <p:tgtEl>
                                          <p:spTgt spid="17419"/>
                                        </p:tgtEl>
                                        <p:attrNameLst>
                                          <p:attrName>style.visibility</p:attrName>
                                        </p:attrNameLst>
                                      </p:cBhvr>
                                      <p:to>
                                        <p:strVal val="visible"/>
                                      </p:to>
                                    </p:set>
                                    <p:anim calcmode="lin" valueType="num">
                                      <p:cBhvr additive="base">
                                        <p:cTn id="31" dur="750" fill="hold"/>
                                        <p:tgtEl>
                                          <p:spTgt spid="17419"/>
                                        </p:tgtEl>
                                        <p:attrNameLst>
                                          <p:attrName>ppt_x</p:attrName>
                                        </p:attrNameLst>
                                      </p:cBhvr>
                                      <p:tavLst>
                                        <p:tav tm="0">
                                          <p:val>
                                            <p:strVal val="#ppt_x"/>
                                          </p:val>
                                        </p:tav>
                                        <p:tav tm="100000">
                                          <p:val>
                                            <p:strVal val="#ppt_x"/>
                                          </p:val>
                                        </p:tav>
                                      </p:tavLst>
                                    </p:anim>
                                    <p:anim calcmode="lin" valueType="num">
                                      <p:cBhvr additive="base">
                                        <p:cTn id="32" dur="750" fill="hold"/>
                                        <p:tgtEl>
                                          <p:spTgt spid="174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00"/>
                                  </p:stCondLst>
                                  <p:childTnLst>
                                    <p:set>
                                      <p:cBhvr>
                                        <p:cTn id="34" dur="1" fill="hold">
                                          <p:stCondLst>
                                            <p:cond delay="0"/>
                                          </p:stCondLst>
                                        </p:cTn>
                                        <p:tgtEl>
                                          <p:spTgt spid="17428"/>
                                        </p:tgtEl>
                                        <p:attrNameLst>
                                          <p:attrName>style.visibility</p:attrName>
                                        </p:attrNameLst>
                                      </p:cBhvr>
                                      <p:to>
                                        <p:strVal val="visible"/>
                                      </p:to>
                                    </p:set>
                                    <p:anim calcmode="lin" valueType="num">
                                      <p:cBhvr additive="base">
                                        <p:cTn id="35" dur="750" fill="hold"/>
                                        <p:tgtEl>
                                          <p:spTgt spid="17428"/>
                                        </p:tgtEl>
                                        <p:attrNameLst>
                                          <p:attrName>ppt_x</p:attrName>
                                        </p:attrNameLst>
                                      </p:cBhvr>
                                      <p:tavLst>
                                        <p:tav tm="0">
                                          <p:val>
                                            <p:strVal val="#ppt_x"/>
                                          </p:val>
                                        </p:tav>
                                        <p:tav tm="100000">
                                          <p:val>
                                            <p:strVal val="#ppt_x"/>
                                          </p:val>
                                        </p:tav>
                                      </p:tavLst>
                                    </p:anim>
                                    <p:anim calcmode="lin" valueType="num">
                                      <p:cBhvr additive="base">
                                        <p:cTn id="36" dur="750" fill="hold"/>
                                        <p:tgtEl>
                                          <p:spTgt spid="174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7424"/>
                                        </p:tgtEl>
                                        <p:attrNameLst>
                                          <p:attrName>style.visibility</p:attrName>
                                        </p:attrNameLst>
                                      </p:cBhvr>
                                      <p:to>
                                        <p:strVal val="visible"/>
                                      </p:to>
                                    </p:set>
                                    <p:anim calcmode="lin" valueType="num">
                                      <p:cBhvr additive="base">
                                        <p:cTn id="39" dur="750" fill="hold"/>
                                        <p:tgtEl>
                                          <p:spTgt spid="17424"/>
                                        </p:tgtEl>
                                        <p:attrNameLst>
                                          <p:attrName>ppt_x</p:attrName>
                                        </p:attrNameLst>
                                      </p:cBhvr>
                                      <p:tavLst>
                                        <p:tav tm="0">
                                          <p:val>
                                            <p:strVal val="#ppt_x"/>
                                          </p:val>
                                        </p:tav>
                                        <p:tav tm="100000">
                                          <p:val>
                                            <p:strVal val="#ppt_x"/>
                                          </p:val>
                                        </p:tav>
                                      </p:tavLst>
                                    </p:anim>
                                    <p:anim calcmode="lin" valueType="num">
                                      <p:cBhvr additive="base">
                                        <p:cTn id="40" dur="750" fill="hold"/>
                                        <p:tgtEl>
                                          <p:spTgt spid="174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400"/>
                                  </p:stCondLst>
                                  <p:childTnLst>
                                    <p:set>
                                      <p:cBhvr>
                                        <p:cTn id="42" dur="1" fill="hold">
                                          <p:stCondLst>
                                            <p:cond delay="0"/>
                                          </p:stCondLst>
                                        </p:cTn>
                                        <p:tgtEl>
                                          <p:spTgt spid="17435"/>
                                        </p:tgtEl>
                                        <p:attrNameLst>
                                          <p:attrName>style.visibility</p:attrName>
                                        </p:attrNameLst>
                                      </p:cBhvr>
                                      <p:to>
                                        <p:strVal val="visible"/>
                                      </p:to>
                                    </p:set>
                                    <p:anim calcmode="lin" valueType="num">
                                      <p:cBhvr additive="base">
                                        <p:cTn id="43" dur="750" fill="hold"/>
                                        <p:tgtEl>
                                          <p:spTgt spid="17435"/>
                                        </p:tgtEl>
                                        <p:attrNameLst>
                                          <p:attrName>ppt_x</p:attrName>
                                        </p:attrNameLst>
                                      </p:cBhvr>
                                      <p:tavLst>
                                        <p:tav tm="0">
                                          <p:val>
                                            <p:strVal val="#ppt_x"/>
                                          </p:val>
                                        </p:tav>
                                        <p:tav tm="100000">
                                          <p:val>
                                            <p:strVal val="#ppt_x"/>
                                          </p:val>
                                        </p:tav>
                                      </p:tavLst>
                                    </p:anim>
                                    <p:anim calcmode="lin" valueType="num">
                                      <p:cBhvr additive="base">
                                        <p:cTn id="44" dur="750" fill="hold"/>
                                        <p:tgtEl>
                                          <p:spTgt spid="174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17423"/>
                                        </p:tgtEl>
                                        <p:attrNameLst>
                                          <p:attrName>style.visibility</p:attrName>
                                        </p:attrNameLst>
                                      </p:cBhvr>
                                      <p:to>
                                        <p:strVal val="visible"/>
                                      </p:to>
                                    </p:set>
                                    <p:anim calcmode="lin" valueType="num">
                                      <p:cBhvr additive="base">
                                        <p:cTn id="47" dur="750" fill="hold"/>
                                        <p:tgtEl>
                                          <p:spTgt spid="17423"/>
                                        </p:tgtEl>
                                        <p:attrNameLst>
                                          <p:attrName>ppt_x</p:attrName>
                                        </p:attrNameLst>
                                      </p:cBhvr>
                                      <p:tavLst>
                                        <p:tav tm="0">
                                          <p:val>
                                            <p:strVal val="#ppt_x"/>
                                          </p:val>
                                        </p:tav>
                                        <p:tav tm="100000">
                                          <p:val>
                                            <p:strVal val="#ppt_x"/>
                                          </p:val>
                                        </p:tav>
                                      </p:tavLst>
                                    </p:anim>
                                    <p:anim calcmode="lin" valueType="num">
                                      <p:cBhvr additive="base">
                                        <p:cTn id="48" dur="750" fill="hold"/>
                                        <p:tgtEl>
                                          <p:spTgt spid="174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17433"/>
                                        </p:tgtEl>
                                        <p:attrNameLst>
                                          <p:attrName>style.visibility</p:attrName>
                                        </p:attrNameLst>
                                      </p:cBhvr>
                                      <p:to>
                                        <p:strVal val="visible"/>
                                      </p:to>
                                    </p:set>
                                    <p:anim calcmode="lin" valueType="num">
                                      <p:cBhvr additive="base">
                                        <p:cTn id="51" dur="750" fill="hold"/>
                                        <p:tgtEl>
                                          <p:spTgt spid="17433"/>
                                        </p:tgtEl>
                                        <p:attrNameLst>
                                          <p:attrName>ppt_x</p:attrName>
                                        </p:attrNameLst>
                                      </p:cBhvr>
                                      <p:tavLst>
                                        <p:tav tm="0">
                                          <p:val>
                                            <p:strVal val="#ppt_x"/>
                                          </p:val>
                                        </p:tav>
                                        <p:tav tm="100000">
                                          <p:val>
                                            <p:strVal val="#ppt_x"/>
                                          </p:val>
                                        </p:tav>
                                      </p:tavLst>
                                    </p:anim>
                                    <p:anim calcmode="lin" valueType="num">
                                      <p:cBhvr additive="base">
                                        <p:cTn id="52" dur="750" fill="hold"/>
                                        <p:tgtEl>
                                          <p:spTgt spid="174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200"/>
                                  </p:stCondLst>
                                  <p:childTnLst>
                                    <p:set>
                                      <p:cBhvr>
                                        <p:cTn id="54" dur="1" fill="hold">
                                          <p:stCondLst>
                                            <p:cond delay="0"/>
                                          </p:stCondLst>
                                        </p:cTn>
                                        <p:tgtEl>
                                          <p:spTgt spid="17418"/>
                                        </p:tgtEl>
                                        <p:attrNameLst>
                                          <p:attrName>style.visibility</p:attrName>
                                        </p:attrNameLst>
                                      </p:cBhvr>
                                      <p:to>
                                        <p:strVal val="visible"/>
                                      </p:to>
                                    </p:set>
                                    <p:anim calcmode="lin" valueType="num">
                                      <p:cBhvr additive="base">
                                        <p:cTn id="55" dur="750" fill="hold"/>
                                        <p:tgtEl>
                                          <p:spTgt spid="17418"/>
                                        </p:tgtEl>
                                        <p:attrNameLst>
                                          <p:attrName>ppt_x</p:attrName>
                                        </p:attrNameLst>
                                      </p:cBhvr>
                                      <p:tavLst>
                                        <p:tav tm="0">
                                          <p:val>
                                            <p:strVal val="#ppt_x"/>
                                          </p:val>
                                        </p:tav>
                                        <p:tav tm="100000">
                                          <p:val>
                                            <p:strVal val="#ppt_x"/>
                                          </p:val>
                                        </p:tav>
                                      </p:tavLst>
                                    </p:anim>
                                    <p:anim calcmode="lin" valueType="num">
                                      <p:cBhvr additive="base">
                                        <p:cTn id="56" dur="750" fill="hold"/>
                                        <p:tgtEl>
                                          <p:spTgt spid="174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200"/>
                                  </p:stCondLst>
                                  <p:childTnLst>
                                    <p:set>
                                      <p:cBhvr>
                                        <p:cTn id="58" dur="1" fill="hold">
                                          <p:stCondLst>
                                            <p:cond delay="0"/>
                                          </p:stCondLst>
                                        </p:cTn>
                                        <p:tgtEl>
                                          <p:spTgt spid="17436"/>
                                        </p:tgtEl>
                                        <p:attrNameLst>
                                          <p:attrName>style.visibility</p:attrName>
                                        </p:attrNameLst>
                                      </p:cBhvr>
                                      <p:to>
                                        <p:strVal val="visible"/>
                                      </p:to>
                                    </p:set>
                                    <p:anim calcmode="lin" valueType="num">
                                      <p:cBhvr additive="base">
                                        <p:cTn id="59" dur="750" fill="hold"/>
                                        <p:tgtEl>
                                          <p:spTgt spid="17436"/>
                                        </p:tgtEl>
                                        <p:attrNameLst>
                                          <p:attrName>ppt_x</p:attrName>
                                        </p:attrNameLst>
                                      </p:cBhvr>
                                      <p:tavLst>
                                        <p:tav tm="0">
                                          <p:val>
                                            <p:strVal val="#ppt_x"/>
                                          </p:val>
                                        </p:tav>
                                        <p:tav tm="100000">
                                          <p:val>
                                            <p:strVal val="#ppt_x"/>
                                          </p:val>
                                        </p:tav>
                                      </p:tavLst>
                                    </p:anim>
                                    <p:anim calcmode="lin" valueType="num">
                                      <p:cBhvr additive="base">
                                        <p:cTn id="60" dur="750" fill="hold"/>
                                        <p:tgtEl>
                                          <p:spTgt spid="174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17417"/>
                                        </p:tgtEl>
                                        <p:attrNameLst>
                                          <p:attrName>style.visibility</p:attrName>
                                        </p:attrNameLst>
                                      </p:cBhvr>
                                      <p:to>
                                        <p:strVal val="visible"/>
                                      </p:to>
                                    </p:set>
                                    <p:anim calcmode="lin" valueType="num">
                                      <p:cBhvr additive="base">
                                        <p:cTn id="63" dur="750" fill="hold"/>
                                        <p:tgtEl>
                                          <p:spTgt spid="17417"/>
                                        </p:tgtEl>
                                        <p:attrNameLst>
                                          <p:attrName>ppt_x</p:attrName>
                                        </p:attrNameLst>
                                      </p:cBhvr>
                                      <p:tavLst>
                                        <p:tav tm="0">
                                          <p:val>
                                            <p:strVal val="#ppt_x"/>
                                          </p:val>
                                        </p:tav>
                                        <p:tav tm="100000">
                                          <p:val>
                                            <p:strVal val="#ppt_x"/>
                                          </p:val>
                                        </p:tav>
                                      </p:tavLst>
                                    </p:anim>
                                    <p:anim calcmode="lin" valueType="num">
                                      <p:cBhvr additive="base">
                                        <p:cTn id="64" dur="750" fill="hold"/>
                                        <p:tgtEl>
                                          <p:spTgt spid="174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17437"/>
                                        </p:tgtEl>
                                        <p:attrNameLst>
                                          <p:attrName>style.visibility</p:attrName>
                                        </p:attrNameLst>
                                      </p:cBhvr>
                                      <p:to>
                                        <p:strVal val="visible"/>
                                      </p:to>
                                    </p:set>
                                    <p:anim calcmode="lin" valueType="num">
                                      <p:cBhvr additive="base">
                                        <p:cTn id="67" dur="750" fill="hold"/>
                                        <p:tgtEl>
                                          <p:spTgt spid="17437"/>
                                        </p:tgtEl>
                                        <p:attrNameLst>
                                          <p:attrName>ppt_x</p:attrName>
                                        </p:attrNameLst>
                                      </p:cBhvr>
                                      <p:tavLst>
                                        <p:tav tm="0">
                                          <p:val>
                                            <p:strVal val="#ppt_x"/>
                                          </p:val>
                                        </p:tav>
                                        <p:tav tm="100000">
                                          <p:val>
                                            <p:strVal val="#ppt_x"/>
                                          </p:val>
                                        </p:tav>
                                      </p:tavLst>
                                    </p:anim>
                                    <p:anim calcmode="lin" valueType="num">
                                      <p:cBhvr additive="base">
                                        <p:cTn id="68" dur="750" fill="hold"/>
                                        <p:tgtEl>
                                          <p:spTgt spid="1743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400"/>
                                  </p:stCondLst>
                                  <p:childTnLst>
                                    <p:set>
                                      <p:cBhvr>
                                        <p:cTn id="70" dur="1" fill="hold">
                                          <p:stCondLst>
                                            <p:cond delay="0"/>
                                          </p:stCondLst>
                                        </p:cTn>
                                        <p:tgtEl>
                                          <p:spTgt spid="17422"/>
                                        </p:tgtEl>
                                        <p:attrNameLst>
                                          <p:attrName>style.visibility</p:attrName>
                                        </p:attrNameLst>
                                      </p:cBhvr>
                                      <p:to>
                                        <p:strVal val="visible"/>
                                      </p:to>
                                    </p:set>
                                    <p:anim calcmode="lin" valueType="num">
                                      <p:cBhvr additive="base">
                                        <p:cTn id="71" dur="750" fill="hold"/>
                                        <p:tgtEl>
                                          <p:spTgt spid="17422"/>
                                        </p:tgtEl>
                                        <p:attrNameLst>
                                          <p:attrName>ppt_x</p:attrName>
                                        </p:attrNameLst>
                                      </p:cBhvr>
                                      <p:tavLst>
                                        <p:tav tm="0">
                                          <p:val>
                                            <p:strVal val="#ppt_x"/>
                                          </p:val>
                                        </p:tav>
                                        <p:tav tm="100000">
                                          <p:val>
                                            <p:strVal val="#ppt_x"/>
                                          </p:val>
                                        </p:tav>
                                      </p:tavLst>
                                    </p:anim>
                                    <p:anim calcmode="lin" valueType="num">
                                      <p:cBhvr additive="base">
                                        <p:cTn id="72" dur="750" fill="hold"/>
                                        <p:tgtEl>
                                          <p:spTgt spid="174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400"/>
                                  </p:stCondLst>
                                  <p:childTnLst>
                                    <p:set>
                                      <p:cBhvr>
                                        <p:cTn id="74" dur="1" fill="hold">
                                          <p:stCondLst>
                                            <p:cond delay="0"/>
                                          </p:stCondLst>
                                        </p:cTn>
                                        <p:tgtEl>
                                          <p:spTgt spid="17431"/>
                                        </p:tgtEl>
                                        <p:attrNameLst>
                                          <p:attrName>style.visibility</p:attrName>
                                        </p:attrNameLst>
                                      </p:cBhvr>
                                      <p:to>
                                        <p:strVal val="visible"/>
                                      </p:to>
                                    </p:set>
                                    <p:anim calcmode="lin" valueType="num">
                                      <p:cBhvr additive="base">
                                        <p:cTn id="75" dur="750" fill="hold"/>
                                        <p:tgtEl>
                                          <p:spTgt spid="17431"/>
                                        </p:tgtEl>
                                        <p:attrNameLst>
                                          <p:attrName>ppt_x</p:attrName>
                                        </p:attrNameLst>
                                      </p:cBhvr>
                                      <p:tavLst>
                                        <p:tav tm="0">
                                          <p:val>
                                            <p:strVal val="#ppt_x"/>
                                          </p:val>
                                        </p:tav>
                                        <p:tav tm="100000">
                                          <p:val>
                                            <p:strVal val="#ppt_x"/>
                                          </p:val>
                                        </p:tav>
                                      </p:tavLst>
                                    </p:anim>
                                    <p:anim calcmode="lin" valueType="num">
                                      <p:cBhvr additive="base">
                                        <p:cTn id="76" dur="750" fill="hold"/>
                                        <p:tgtEl>
                                          <p:spTgt spid="174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17421"/>
                                        </p:tgtEl>
                                        <p:attrNameLst>
                                          <p:attrName>style.visibility</p:attrName>
                                        </p:attrNameLst>
                                      </p:cBhvr>
                                      <p:to>
                                        <p:strVal val="visible"/>
                                      </p:to>
                                    </p:set>
                                    <p:anim calcmode="lin" valueType="num">
                                      <p:cBhvr additive="base">
                                        <p:cTn id="79" dur="750" fill="hold"/>
                                        <p:tgtEl>
                                          <p:spTgt spid="17421"/>
                                        </p:tgtEl>
                                        <p:attrNameLst>
                                          <p:attrName>ppt_x</p:attrName>
                                        </p:attrNameLst>
                                      </p:cBhvr>
                                      <p:tavLst>
                                        <p:tav tm="0">
                                          <p:val>
                                            <p:strVal val="#ppt_x"/>
                                          </p:val>
                                        </p:tav>
                                        <p:tav tm="100000">
                                          <p:val>
                                            <p:strVal val="#ppt_x"/>
                                          </p:val>
                                        </p:tav>
                                      </p:tavLst>
                                    </p:anim>
                                    <p:anim calcmode="lin" valueType="num">
                                      <p:cBhvr additive="base">
                                        <p:cTn id="80" dur="750" fill="hold"/>
                                        <p:tgtEl>
                                          <p:spTgt spid="174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17438"/>
                                        </p:tgtEl>
                                        <p:attrNameLst>
                                          <p:attrName>style.visibility</p:attrName>
                                        </p:attrNameLst>
                                      </p:cBhvr>
                                      <p:to>
                                        <p:strVal val="visible"/>
                                      </p:to>
                                    </p:set>
                                    <p:anim calcmode="lin" valueType="num">
                                      <p:cBhvr additive="base">
                                        <p:cTn id="83" dur="750" fill="hold"/>
                                        <p:tgtEl>
                                          <p:spTgt spid="17438"/>
                                        </p:tgtEl>
                                        <p:attrNameLst>
                                          <p:attrName>ppt_x</p:attrName>
                                        </p:attrNameLst>
                                      </p:cBhvr>
                                      <p:tavLst>
                                        <p:tav tm="0">
                                          <p:val>
                                            <p:strVal val="#ppt_x"/>
                                          </p:val>
                                        </p:tav>
                                        <p:tav tm="100000">
                                          <p:val>
                                            <p:strVal val="#ppt_x"/>
                                          </p:val>
                                        </p:tav>
                                      </p:tavLst>
                                    </p:anim>
                                    <p:anim calcmode="lin" valueType="num">
                                      <p:cBhvr additive="base">
                                        <p:cTn id="84" dur="750" fill="hold"/>
                                        <p:tgtEl>
                                          <p:spTgt spid="174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600"/>
                                  </p:stCondLst>
                                  <p:childTnLst>
                                    <p:set>
                                      <p:cBhvr>
                                        <p:cTn id="86" dur="1" fill="hold">
                                          <p:stCondLst>
                                            <p:cond delay="0"/>
                                          </p:stCondLst>
                                        </p:cTn>
                                        <p:tgtEl>
                                          <p:spTgt spid="17426"/>
                                        </p:tgtEl>
                                        <p:attrNameLst>
                                          <p:attrName>style.visibility</p:attrName>
                                        </p:attrNameLst>
                                      </p:cBhvr>
                                      <p:to>
                                        <p:strVal val="visible"/>
                                      </p:to>
                                    </p:set>
                                    <p:anim calcmode="lin" valueType="num">
                                      <p:cBhvr additive="base">
                                        <p:cTn id="87" dur="750" fill="hold"/>
                                        <p:tgtEl>
                                          <p:spTgt spid="17426"/>
                                        </p:tgtEl>
                                        <p:attrNameLst>
                                          <p:attrName>ppt_x</p:attrName>
                                        </p:attrNameLst>
                                      </p:cBhvr>
                                      <p:tavLst>
                                        <p:tav tm="0">
                                          <p:val>
                                            <p:strVal val="#ppt_x"/>
                                          </p:val>
                                        </p:tav>
                                        <p:tav tm="100000">
                                          <p:val>
                                            <p:strVal val="#ppt_x"/>
                                          </p:val>
                                        </p:tav>
                                      </p:tavLst>
                                    </p:anim>
                                    <p:anim calcmode="lin" valueType="num">
                                      <p:cBhvr additive="base">
                                        <p:cTn id="88" dur="750" fill="hold"/>
                                        <p:tgtEl>
                                          <p:spTgt spid="174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600"/>
                                  </p:stCondLst>
                                  <p:childTnLst>
                                    <p:set>
                                      <p:cBhvr>
                                        <p:cTn id="90" dur="1" fill="hold">
                                          <p:stCondLst>
                                            <p:cond delay="0"/>
                                          </p:stCondLst>
                                        </p:cTn>
                                        <p:tgtEl>
                                          <p:spTgt spid="17429"/>
                                        </p:tgtEl>
                                        <p:attrNameLst>
                                          <p:attrName>style.visibility</p:attrName>
                                        </p:attrNameLst>
                                      </p:cBhvr>
                                      <p:to>
                                        <p:strVal val="visible"/>
                                      </p:to>
                                    </p:set>
                                    <p:anim calcmode="lin" valueType="num">
                                      <p:cBhvr additive="base">
                                        <p:cTn id="91" dur="750" fill="hold"/>
                                        <p:tgtEl>
                                          <p:spTgt spid="17429"/>
                                        </p:tgtEl>
                                        <p:attrNameLst>
                                          <p:attrName>ppt_x</p:attrName>
                                        </p:attrNameLst>
                                      </p:cBhvr>
                                      <p:tavLst>
                                        <p:tav tm="0">
                                          <p:val>
                                            <p:strVal val="#ppt_x"/>
                                          </p:val>
                                        </p:tav>
                                        <p:tav tm="100000">
                                          <p:val>
                                            <p:strVal val="#ppt_x"/>
                                          </p:val>
                                        </p:tav>
                                      </p:tavLst>
                                    </p:anim>
                                    <p:anim calcmode="lin" valueType="num">
                                      <p:cBhvr additive="base">
                                        <p:cTn id="92" dur="750" fill="hold"/>
                                        <p:tgtEl>
                                          <p:spTgt spid="174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700"/>
                                  </p:stCondLst>
                                  <p:childTnLst>
                                    <p:set>
                                      <p:cBhvr>
                                        <p:cTn id="94" dur="1" fill="hold">
                                          <p:stCondLst>
                                            <p:cond delay="0"/>
                                          </p:stCondLst>
                                        </p:cTn>
                                        <p:tgtEl>
                                          <p:spTgt spid="17425"/>
                                        </p:tgtEl>
                                        <p:attrNameLst>
                                          <p:attrName>style.visibility</p:attrName>
                                        </p:attrNameLst>
                                      </p:cBhvr>
                                      <p:to>
                                        <p:strVal val="visible"/>
                                      </p:to>
                                    </p:set>
                                    <p:anim calcmode="lin" valueType="num">
                                      <p:cBhvr additive="base">
                                        <p:cTn id="95" dur="750" fill="hold"/>
                                        <p:tgtEl>
                                          <p:spTgt spid="17425"/>
                                        </p:tgtEl>
                                        <p:attrNameLst>
                                          <p:attrName>ppt_x</p:attrName>
                                        </p:attrNameLst>
                                      </p:cBhvr>
                                      <p:tavLst>
                                        <p:tav tm="0">
                                          <p:val>
                                            <p:strVal val="#ppt_x"/>
                                          </p:val>
                                        </p:tav>
                                        <p:tav tm="100000">
                                          <p:val>
                                            <p:strVal val="#ppt_x"/>
                                          </p:val>
                                        </p:tav>
                                      </p:tavLst>
                                    </p:anim>
                                    <p:anim calcmode="lin" valueType="num">
                                      <p:cBhvr additive="base">
                                        <p:cTn id="96" dur="750" fill="hold"/>
                                        <p:tgtEl>
                                          <p:spTgt spid="174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700"/>
                                  </p:stCondLst>
                                  <p:childTnLst>
                                    <p:set>
                                      <p:cBhvr>
                                        <p:cTn id="98" dur="1" fill="hold">
                                          <p:stCondLst>
                                            <p:cond delay="0"/>
                                          </p:stCondLst>
                                        </p:cTn>
                                        <p:tgtEl>
                                          <p:spTgt spid="17427"/>
                                        </p:tgtEl>
                                        <p:attrNameLst>
                                          <p:attrName>style.visibility</p:attrName>
                                        </p:attrNameLst>
                                      </p:cBhvr>
                                      <p:to>
                                        <p:strVal val="visible"/>
                                      </p:to>
                                    </p:set>
                                    <p:anim calcmode="lin" valueType="num">
                                      <p:cBhvr additive="base">
                                        <p:cTn id="99" dur="750" fill="hold"/>
                                        <p:tgtEl>
                                          <p:spTgt spid="17427"/>
                                        </p:tgtEl>
                                        <p:attrNameLst>
                                          <p:attrName>ppt_x</p:attrName>
                                        </p:attrNameLst>
                                      </p:cBhvr>
                                      <p:tavLst>
                                        <p:tav tm="0">
                                          <p:val>
                                            <p:strVal val="#ppt_x"/>
                                          </p:val>
                                        </p:tav>
                                        <p:tav tm="100000">
                                          <p:val>
                                            <p:strVal val="#ppt_x"/>
                                          </p:val>
                                        </p:tav>
                                      </p:tavLst>
                                    </p:anim>
                                    <p:anim calcmode="lin" valueType="num">
                                      <p:cBhvr additive="base">
                                        <p:cTn id="100" dur="750" fill="hold"/>
                                        <p:tgtEl>
                                          <p:spTgt spid="17427"/>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1700"/>
                                  </p:stCondLst>
                                  <p:childTnLst>
                                    <p:set>
                                      <p:cBhvr>
                                        <p:cTn id="102" dur="1" fill="hold">
                                          <p:stCondLst>
                                            <p:cond delay="0"/>
                                          </p:stCondLst>
                                        </p:cTn>
                                        <p:tgtEl>
                                          <p:spTgt spid="17439"/>
                                        </p:tgtEl>
                                        <p:attrNameLst>
                                          <p:attrName>style.visibility</p:attrName>
                                        </p:attrNameLst>
                                      </p:cBhvr>
                                      <p:to>
                                        <p:strVal val="visible"/>
                                      </p:to>
                                    </p:set>
                                    <p:anim calcmode="lin" valueType="num">
                                      <p:cBhvr additive="base">
                                        <p:cTn id="103" dur="750" fill="hold"/>
                                        <p:tgtEl>
                                          <p:spTgt spid="17439"/>
                                        </p:tgtEl>
                                        <p:attrNameLst>
                                          <p:attrName>ppt_x</p:attrName>
                                        </p:attrNameLst>
                                      </p:cBhvr>
                                      <p:tavLst>
                                        <p:tav tm="0">
                                          <p:val>
                                            <p:strVal val="1+#ppt_w/2"/>
                                          </p:val>
                                        </p:tav>
                                        <p:tav tm="100000">
                                          <p:val>
                                            <p:strVal val="#ppt_x"/>
                                          </p:val>
                                        </p:tav>
                                      </p:tavLst>
                                    </p:anim>
                                    <p:anim calcmode="lin" valueType="num">
                                      <p:cBhvr additive="base">
                                        <p:cTn id="104" dur="750" fill="hold"/>
                                        <p:tgtEl>
                                          <p:spTgt spid="17439"/>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1800"/>
                                  </p:stCondLst>
                                  <p:childTnLst>
                                    <p:set>
                                      <p:cBhvr>
                                        <p:cTn id="106" dur="1" fill="hold">
                                          <p:stCondLst>
                                            <p:cond delay="0"/>
                                          </p:stCondLst>
                                        </p:cTn>
                                        <p:tgtEl>
                                          <p:spTgt spid="17440"/>
                                        </p:tgtEl>
                                        <p:attrNameLst>
                                          <p:attrName>style.visibility</p:attrName>
                                        </p:attrNameLst>
                                      </p:cBhvr>
                                      <p:to>
                                        <p:strVal val="visible"/>
                                      </p:to>
                                    </p:set>
                                    <p:anim calcmode="lin" valueType="num">
                                      <p:cBhvr additive="base">
                                        <p:cTn id="107" dur="750" fill="hold"/>
                                        <p:tgtEl>
                                          <p:spTgt spid="17440"/>
                                        </p:tgtEl>
                                        <p:attrNameLst>
                                          <p:attrName>ppt_x</p:attrName>
                                        </p:attrNameLst>
                                      </p:cBhvr>
                                      <p:tavLst>
                                        <p:tav tm="0">
                                          <p:val>
                                            <p:strVal val="1+#ppt_w/2"/>
                                          </p:val>
                                        </p:tav>
                                        <p:tav tm="100000">
                                          <p:val>
                                            <p:strVal val="#ppt_x"/>
                                          </p:val>
                                        </p:tav>
                                      </p:tavLst>
                                    </p:anim>
                                    <p:anim calcmode="lin" valueType="num">
                                      <p:cBhvr additive="base">
                                        <p:cTn id="108" dur="750" fill="hold"/>
                                        <p:tgtEl>
                                          <p:spTgt spid="17440"/>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1900"/>
                                  </p:stCondLst>
                                  <p:childTnLst>
                                    <p:set>
                                      <p:cBhvr>
                                        <p:cTn id="110" dur="1" fill="hold">
                                          <p:stCondLst>
                                            <p:cond delay="0"/>
                                          </p:stCondLst>
                                        </p:cTn>
                                        <p:tgtEl>
                                          <p:spTgt spid="17441"/>
                                        </p:tgtEl>
                                        <p:attrNameLst>
                                          <p:attrName>style.visibility</p:attrName>
                                        </p:attrNameLst>
                                      </p:cBhvr>
                                      <p:to>
                                        <p:strVal val="visible"/>
                                      </p:to>
                                    </p:set>
                                    <p:anim calcmode="lin" valueType="num">
                                      <p:cBhvr additive="base">
                                        <p:cTn id="111" dur="750" fill="hold"/>
                                        <p:tgtEl>
                                          <p:spTgt spid="17441"/>
                                        </p:tgtEl>
                                        <p:attrNameLst>
                                          <p:attrName>ppt_x</p:attrName>
                                        </p:attrNameLst>
                                      </p:cBhvr>
                                      <p:tavLst>
                                        <p:tav tm="0">
                                          <p:val>
                                            <p:strVal val="1+#ppt_w/2"/>
                                          </p:val>
                                        </p:tav>
                                        <p:tav tm="100000">
                                          <p:val>
                                            <p:strVal val="#ppt_x"/>
                                          </p:val>
                                        </p:tav>
                                      </p:tavLst>
                                    </p:anim>
                                    <p:anim calcmode="lin" valueType="num">
                                      <p:cBhvr additive="base">
                                        <p:cTn id="112" dur="750" fill="hold"/>
                                        <p:tgtEl>
                                          <p:spTgt spid="17441"/>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17442"/>
                                        </p:tgtEl>
                                        <p:attrNameLst>
                                          <p:attrName>style.visibility</p:attrName>
                                        </p:attrNameLst>
                                      </p:cBhvr>
                                      <p:to>
                                        <p:strVal val="visible"/>
                                      </p:to>
                                    </p:set>
                                    <p:anim calcmode="lin" valueType="num">
                                      <p:cBhvr additive="base">
                                        <p:cTn id="115" dur="750" fill="hold"/>
                                        <p:tgtEl>
                                          <p:spTgt spid="17442"/>
                                        </p:tgtEl>
                                        <p:attrNameLst>
                                          <p:attrName>ppt_x</p:attrName>
                                        </p:attrNameLst>
                                      </p:cBhvr>
                                      <p:tavLst>
                                        <p:tav tm="0">
                                          <p:val>
                                            <p:strVal val="1+#ppt_w/2"/>
                                          </p:val>
                                        </p:tav>
                                        <p:tav tm="100000">
                                          <p:val>
                                            <p:strVal val="#ppt_x"/>
                                          </p:val>
                                        </p:tav>
                                      </p:tavLst>
                                    </p:anim>
                                    <p:anim calcmode="lin" valueType="num">
                                      <p:cBhvr additive="base">
                                        <p:cTn id="116" dur="750" fill="hold"/>
                                        <p:tgtEl>
                                          <p:spTgt spid="17442"/>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2100"/>
                                  </p:stCondLst>
                                  <p:childTnLst>
                                    <p:set>
                                      <p:cBhvr>
                                        <p:cTn id="118" dur="1" fill="hold">
                                          <p:stCondLst>
                                            <p:cond delay="0"/>
                                          </p:stCondLst>
                                        </p:cTn>
                                        <p:tgtEl>
                                          <p:spTgt spid="17443"/>
                                        </p:tgtEl>
                                        <p:attrNameLst>
                                          <p:attrName>style.visibility</p:attrName>
                                        </p:attrNameLst>
                                      </p:cBhvr>
                                      <p:to>
                                        <p:strVal val="visible"/>
                                      </p:to>
                                    </p:set>
                                    <p:anim calcmode="lin" valueType="num">
                                      <p:cBhvr additive="base">
                                        <p:cTn id="119" dur="750" fill="hold"/>
                                        <p:tgtEl>
                                          <p:spTgt spid="17443"/>
                                        </p:tgtEl>
                                        <p:attrNameLst>
                                          <p:attrName>ppt_x</p:attrName>
                                        </p:attrNameLst>
                                      </p:cBhvr>
                                      <p:tavLst>
                                        <p:tav tm="0">
                                          <p:val>
                                            <p:strVal val="1+#ppt_w/2"/>
                                          </p:val>
                                        </p:tav>
                                        <p:tav tm="100000">
                                          <p:val>
                                            <p:strVal val="#ppt_x"/>
                                          </p:val>
                                        </p:tav>
                                      </p:tavLst>
                                    </p:anim>
                                    <p:anim calcmode="lin" valueType="num">
                                      <p:cBhvr additive="base">
                                        <p:cTn id="120" dur="750" fill="hold"/>
                                        <p:tgtEl>
                                          <p:spTgt spid="17443"/>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2200"/>
                                  </p:stCondLst>
                                  <p:childTnLst>
                                    <p:set>
                                      <p:cBhvr>
                                        <p:cTn id="122" dur="1" fill="hold">
                                          <p:stCondLst>
                                            <p:cond delay="0"/>
                                          </p:stCondLst>
                                        </p:cTn>
                                        <p:tgtEl>
                                          <p:spTgt spid="17444"/>
                                        </p:tgtEl>
                                        <p:attrNameLst>
                                          <p:attrName>style.visibility</p:attrName>
                                        </p:attrNameLst>
                                      </p:cBhvr>
                                      <p:to>
                                        <p:strVal val="visible"/>
                                      </p:to>
                                    </p:set>
                                    <p:anim calcmode="lin" valueType="num">
                                      <p:cBhvr additive="base">
                                        <p:cTn id="123" dur="750" fill="hold"/>
                                        <p:tgtEl>
                                          <p:spTgt spid="17444"/>
                                        </p:tgtEl>
                                        <p:attrNameLst>
                                          <p:attrName>ppt_x</p:attrName>
                                        </p:attrNameLst>
                                      </p:cBhvr>
                                      <p:tavLst>
                                        <p:tav tm="0">
                                          <p:val>
                                            <p:strVal val="1+#ppt_w/2"/>
                                          </p:val>
                                        </p:tav>
                                        <p:tav tm="100000">
                                          <p:val>
                                            <p:strVal val="#ppt_x"/>
                                          </p:val>
                                        </p:tav>
                                      </p:tavLst>
                                    </p:anim>
                                    <p:anim calcmode="lin" valueType="num">
                                      <p:cBhvr additive="base">
                                        <p:cTn id="124" dur="750" fill="hold"/>
                                        <p:tgtEl>
                                          <p:spTgt spid="17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ldLvl="0" animBg="1"/>
      <p:bldP spid="17416" grpId="0" bldLvl="0" animBg="1"/>
      <p:bldP spid="17417" grpId="0" bldLvl="0" animBg="1"/>
      <p:bldP spid="17418" grpId="0" bldLvl="0" animBg="1"/>
      <p:bldP spid="17419" grpId="0" bldLvl="0" animBg="1"/>
      <p:bldP spid="17420" grpId="0" bldLvl="0" animBg="1"/>
      <p:bldP spid="17421" grpId="0" bldLvl="0" animBg="1"/>
      <p:bldP spid="17422" grpId="0" bldLvl="0" animBg="1"/>
      <p:bldP spid="17423" grpId="0" bldLvl="0" animBg="1"/>
      <p:bldP spid="17424" grpId="0" bldLvl="0" animBg="1"/>
      <p:bldP spid="17425" grpId="0" bldLvl="0" animBg="1"/>
      <p:bldP spid="17426" grpId="0" bldLvl="0" animBg="1"/>
      <p:bldP spid="17427" grpId="0" bldLvl="0" animBg="1"/>
      <p:bldP spid="17428" grpId="0" bldLvl="0" animBg="1"/>
      <p:bldP spid="17429" grpId="0" bldLvl="0" animBg="1"/>
      <p:bldP spid="17430" grpId="0" bldLvl="0" animBg="1"/>
      <p:bldP spid="17431" grpId="0" bldLvl="0" animBg="1"/>
      <p:bldP spid="17432" grpId="0" bldLvl="0" animBg="1"/>
      <p:bldP spid="17433" grpId="0" bldLvl="0" animBg="1"/>
      <p:bldP spid="17434" grpId="0" bldLvl="0" animBg="1"/>
      <p:bldP spid="17435" grpId="0" bldLvl="0" animBg="1"/>
      <p:bldP spid="17436" grpId="0" bldLvl="0" animBg="1"/>
      <p:bldP spid="17437" grpId="0" bldLvl="0" animBg="1"/>
      <p:bldP spid="17438" grpId="0" bldLvl="0" animBg="1"/>
      <p:bldP spid="17439" grpId="0"/>
      <p:bldP spid="17440" grpId="0"/>
      <p:bldP spid="17441" grpId="0"/>
      <p:bldP spid="17442" grpId="0"/>
      <p:bldP spid="17443" grpId="0"/>
      <p:bldP spid="174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431557" y="3040061"/>
            <a:ext cx="1360068" cy="3817939"/>
            <a:chOff x="6431660" y="3040062"/>
            <a:chExt cx="1360488" cy="3817938"/>
          </a:xfrm>
        </p:grpSpPr>
        <p:sp>
          <p:nvSpPr>
            <p:cNvPr id="7" name="Rectangle 10"/>
            <p:cNvSpPr>
              <a:spLocks noChangeArrowheads="1"/>
            </p:cNvSpPr>
            <p:nvPr/>
          </p:nvSpPr>
          <p:spPr bwMode="auto">
            <a:xfrm>
              <a:off x="7290498" y="3040062"/>
              <a:ext cx="501650" cy="2743200"/>
            </a:xfrm>
            <a:prstGeom prst="rect">
              <a:avLst/>
            </a:pr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8" name="Rectangle 11"/>
            <p:cNvSpPr>
              <a:spLocks noChangeArrowheads="1"/>
            </p:cNvSpPr>
            <p:nvPr/>
          </p:nvSpPr>
          <p:spPr bwMode="auto">
            <a:xfrm>
              <a:off x="7541323" y="3040062"/>
              <a:ext cx="250825" cy="2743200"/>
            </a:xfrm>
            <a:prstGeom prst="rect">
              <a:avLst/>
            </a:prstGeom>
            <a:solidFill>
              <a:schemeClr val="accent2">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9" name="Freeform 12"/>
            <p:cNvSpPr/>
            <p:nvPr/>
          </p:nvSpPr>
          <p:spPr bwMode="auto">
            <a:xfrm>
              <a:off x="6431660" y="5783262"/>
              <a:ext cx="1360488" cy="1074738"/>
            </a:xfrm>
            <a:custGeom>
              <a:avLst/>
              <a:gdLst>
                <a:gd name="T0" fmla="*/ 857 w 857"/>
                <a:gd name="T1" fmla="*/ 0 h 677"/>
                <a:gd name="T2" fmla="*/ 541 w 857"/>
                <a:gd name="T3" fmla="*/ 0 h 677"/>
                <a:gd name="T4" fmla="*/ 0 w 857"/>
                <a:gd name="T5" fmla="*/ 677 h 677"/>
                <a:gd name="T6" fmla="*/ 563 w 857"/>
                <a:gd name="T7" fmla="*/ 677 h 677"/>
                <a:gd name="T8" fmla="*/ 857 w 857"/>
                <a:gd name="T9" fmla="*/ 0 h 677"/>
              </a:gdLst>
              <a:ahLst/>
              <a:cxnLst>
                <a:cxn ang="0">
                  <a:pos x="T0" y="T1"/>
                </a:cxn>
                <a:cxn ang="0">
                  <a:pos x="T2" y="T3"/>
                </a:cxn>
                <a:cxn ang="0">
                  <a:pos x="T4" y="T5"/>
                </a:cxn>
                <a:cxn ang="0">
                  <a:pos x="T6" y="T7"/>
                </a:cxn>
                <a:cxn ang="0">
                  <a:pos x="T8" y="T9"/>
                </a:cxn>
              </a:cxnLst>
              <a:rect l="0" t="0" r="r" b="b"/>
              <a:pathLst>
                <a:path w="857" h="677">
                  <a:moveTo>
                    <a:pt x="857" y="0"/>
                  </a:moveTo>
                  <a:lnTo>
                    <a:pt x="541" y="0"/>
                  </a:lnTo>
                  <a:lnTo>
                    <a:pt x="0" y="677"/>
                  </a:lnTo>
                  <a:lnTo>
                    <a:pt x="563" y="677"/>
                  </a:lnTo>
                  <a:lnTo>
                    <a:pt x="857" y="0"/>
                  </a:lnTo>
                  <a:close/>
                </a:path>
              </a:pathLst>
            </a:cu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0" name="Freeform 13"/>
            <p:cNvSpPr/>
            <p:nvPr/>
          </p:nvSpPr>
          <p:spPr bwMode="auto">
            <a:xfrm>
              <a:off x="6871398" y="5783262"/>
              <a:ext cx="920750" cy="1074738"/>
            </a:xfrm>
            <a:custGeom>
              <a:avLst/>
              <a:gdLst>
                <a:gd name="T0" fmla="*/ 580 w 580"/>
                <a:gd name="T1" fmla="*/ 0 h 677"/>
                <a:gd name="T2" fmla="*/ 422 w 580"/>
                <a:gd name="T3" fmla="*/ 0 h 677"/>
                <a:gd name="T4" fmla="*/ 0 w 580"/>
                <a:gd name="T5" fmla="*/ 677 h 677"/>
                <a:gd name="T6" fmla="*/ 286 w 580"/>
                <a:gd name="T7" fmla="*/ 677 h 677"/>
                <a:gd name="T8" fmla="*/ 580 w 580"/>
                <a:gd name="T9" fmla="*/ 0 h 677"/>
              </a:gdLst>
              <a:ahLst/>
              <a:cxnLst>
                <a:cxn ang="0">
                  <a:pos x="T0" y="T1"/>
                </a:cxn>
                <a:cxn ang="0">
                  <a:pos x="T2" y="T3"/>
                </a:cxn>
                <a:cxn ang="0">
                  <a:pos x="T4" y="T5"/>
                </a:cxn>
                <a:cxn ang="0">
                  <a:pos x="T6" y="T7"/>
                </a:cxn>
                <a:cxn ang="0">
                  <a:pos x="T8" y="T9"/>
                </a:cxn>
              </a:cxnLst>
              <a:rect l="0" t="0" r="r" b="b"/>
              <a:pathLst>
                <a:path w="580" h="677">
                  <a:moveTo>
                    <a:pt x="580" y="0"/>
                  </a:moveTo>
                  <a:lnTo>
                    <a:pt x="422" y="0"/>
                  </a:lnTo>
                  <a:lnTo>
                    <a:pt x="0" y="677"/>
                  </a:lnTo>
                  <a:lnTo>
                    <a:pt x="286" y="677"/>
                  </a:lnTo>
                  <a:lnTo>
                    <a:pt x="580" y="0"/>
                  </a:lnTo>
                  <a:close/>
                </a:path>
              </a:pathLst>
            </a:custGeom>
            <a:solidFill>
              <a:schemeClr val="accent2">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4" name="Group 31"/>
          <p:cNvGrpSpPr/>
          <p:nvPr/>
        </p:nvGrpSpPr>
        <p:grpSpPr>
          <a:xfrm>
            <a:off x="7848758" y="3589337"/>
            <a:ext cx="834768" cy="3268663"/>
            <a:chOff x="7849298" y="3589337"/>
            <a:chExt cx="835025" cy="3268663"/>
          </a:xfrm>
        </p:grpSpPr>
        <p:sp>
          <p:nvSpPr>
            <p:cNvPr id="11" name="Rectangle 14"/>
            <p:cNvSpPr>
              <a:spLocks noChangeArrowheads="1"/>
            </p:cNvSpPr>
            <p:nvPr/>
          </p:nvSpPr>
          <p:spPr bwMode="auto">
            <a:xfrm>
              <a:off x="8015985" y="3589337"/>
              <a:ext cx="501650" cy="2193925"/>
            </a:xfrm>
            <a:prstGeom prst="rect">
              <a:avLst/>
            </a:prstGeom>
            <a:solidFill>
              <a:schemeClr val="accent3"/>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2" name="Rectangle 15"/>
            <p:cNvSpPr>
              <a:spLocks noChangeArrowheads="1"/>
            </p:cNvSpPr>
            <p:nvPr/>
          </p:nvSpPr>
          <p:spPr bwMode="auto">
            <a:xfrm>
              <a:off x="8266810" y="3589337"/>
              <a:ext cx="250825" cy="2193925"/>
            </a:xfrm>
            <a:prstGeom prst="rect">
              <a:avLst/>
            </a:prstGeom>
            <a:solidFill>
              <a:schemeClr val="accent3">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3" name="Freeform 16"/>
            <p:cNvSpPr/>
            <p:nvPr/>
          </p:nvSpPr>
          <p:spPr bwMode="auto">
            <a:xfrm>
              <a:off x="7849298" y="5783262"/>
              <a:ext cx="835025" cy="1074738"/>
            </a:xfrm>
            <a:custGeom>
              <a:avLst/>
              <a:gdLst>
                <a:gd name="T0" fmla="*/ 105 w 526"/>
                <a:gd name="T1" fmla="*/ 0 h 677"/>
                <a:gd name="T2" fmla="*/ 421 w 526"/>
                <a:gd name="T3" fmla="*/ 0 h 677"/>
                <a:gd name="T4" fmla="*/ 526 w 526"/>
                <a:gd name="T5" fmla="*/ 677 h 677"/>
                <a:gd name="T6" fmla="*/ 0 w 526"/>
                <a:gd name="T7" fmla="*/ 677 h 677"/>
                <a:gd name="T8" fmla="*/ 105 w 526"/>
                <a:gd name="T9" fmla="*/ 0 h 677"/>
              </a:gdLst>
              <a:ahLst/>
              <a:cxnLst>
                <a:cxn ang="0">
                  <a:pos x="T0" y="T1"/>
                </a:cxn>
                <a:cxn ang="0">
                  <a:pos x="T2" y="T3"/>
                </a:cxn>
                <a:cxn ang="0">
                  <a:pos x="T4" y="T5"/>
                </a:cxn>
                <a:cxn ang="0">
                  <a:pos x="T6" y="T7"/>
                </a:cxn>
                <a:cxn ang="0">
                  <a:pos x="T8" y="T9"/>
                </a:cxn>
              </a:cxnLst>
              <a:rect l="0" t="0" r="r" b="b"/>
              <a:pathLst>
                <a:path w="526" h="677">
                  <a:moveTo>
                    <a:pt x="105" y="0"/>
                  </a:moveTo>
                  <a:lnTo>
                    <a:pt x="421" y="0"/>
                  </a:lnTo>
                  <a:lnTo>
                    <a:pt x="526" y="677"/>
                  </a:lnTo>
                  <a:lnTo>
                    <a:pt x="0" y="677"/>
                  </a:lnTo>
                  <a:lnTo>
                    <a:pt x="105" y="0"/>
                  </a:lnTo>
                  <a:close/>
                </a:path>
              </a:pathLst>
            </a:custGeom>
            <a:solidFill>
              <a:schemeClr val="accent3"/>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4" name="Freeform 17"/>
            <p:cNvSpPr/>
            <p:nvPr/>
          </p:nvSpPr>
          <p:spPr bwMode="auto">
            <a:xfrm>
              <a:off x="8266810" y="5783262"/>
              <a:ext cx="417513" cy="1074738"/>
            </a:xfrm>
            <a:custGeom>
              <a:avLst/>
              <a:gdLst>
                <a:gd name="T0" fmla="*/ 158 w 263"/>
                <a:gd name="T1" fmla="*/ 0 h 677"/>
                <a:gd name="T2" fmla="*/ 0 w 263"/>
                <a:gd name="T3" fmla="*/ 0 h 677"/>
                <a:gd name="T4" fmla="*/ 0 w 263"/>
                <a:gd name="T5" fmla="*/ 677 h 677"/>
                <a:gd name="T6" fmla="*/ 263 w 263"/>
                <a:gd name="T7" fmla="*/ 677 h 677"/>
                <a:gd name="T8" fmla="*/ 158 w 263"/>
                <a:gd name="T9" fmla="*/ 0 h 677"/>
              </a:gdLst>
              <a:ahLst/>
              <a:cxnLst>
                <a:cxn ang="0">
                  <a:pos x="T0" y="T1"/>
                </a:cxn>
                <a:cxn ang="0">
                  <a:pos x="T2" y="T3"/>
                </a:cxn>
                <a:cxn ang="0">
                  <a:pos x="T4" y="T5"/>
                </a:cxn>
                <a:cxn ang="0">
                  <a:pos x="T6" y="T7"/>
                </a:cxn>
                <a:cxn ang="0">
                  <a:pos x="T8" y="T9"/>
                </a:cxn>
              </a:cxnLst>
              <a:rect l="0" t="0" r="r" b="b"/>
              <a:pathLst>
                <a:path w="263" h="677">
                  <a:moveTo>
                    <a:pt x="158" y="0"/>
                  </a:moveTo>
                  <a:lnTo>
                    <a:pt x="0" y="0"/>
                  </a:lnTo>
                  <a:lnTo>
                    <a:pt x="0" y="677"/>
                  </a:lnTo>
                  <a:lnTo>
                    <a:pt x="263" y="677"/>
                  </a:lnTo>
                  <a:lnTo>
                    <a:pt x="158" y="0"/>
                  </a:lnTo>
                  <a:close/>
                </a:path>
              </a:pathLst>
            </a:custGeom>
            <a:solidFill>
              <a:schemeClr val="accent3">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28" name="Group 36"/>
          <p:cNvGrpSpPr/>
          <p:nvPr/>
        </p:nvGrpSpPr>
        <p:grpSpPr>
          <a:xfrm>
            <a:off x="4981030" y="3589337"/>
            <a:ext cx="2085332" cy="3268663"/>
            <a:chOff x="4980685" y="3589337"/>
            <a:chExt cx="2085976" cy="3268663"/>
          </a:xfrm>
        </p:grpSpPr>
        <p:sp>
          <p:nvSpPr>
            <p:cNvPr id="5" name="Rectangle 8"/>
            <p:cNvSpPr>
              <a:spLocks noChangeArrowheads="1"/>
            </p:cNvSpPr>
            <p:nvPr/>
          </p:nvSpPr>
          <p:spPr bwMode="auto">
            <a:xfrm>
              <a:off x="6566598" y="3589337"/>
              <a:ext cx="500063" cy="2193925"/>
            </a:xfrm>
            <a:prstGeom prst="rect">
              <a:avLst/>
            </a:pr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6" name="Rectangle 9"/>
            <p:cNvSpPr>
              <a:spLocks noChangeArrowheads="1"/>
            </p:cNvSpPr>
            <p:nvPr/>
          </p:nvSpPr>
          <p:spPr bwMode="auto">
            <a:xfrm>
              <a:off x="6817423" y="3589337"/>
              <a:ext cx="249238" cy="2193925"/>
            </a:xfrm>
            <a:prstGeom prst="rect">
              <a:avLst/>
            </a:prstGeom>
            <a:solidFill>
              <a:schemeClr val="accent1">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9" name="Freeform 22"/>
            <p:cNvSpPr/>
            <p:nvPr/>
          </p:nvSpPr>
          <p:spPr bwMode="auto">
            <a:xfrm>
              <a:off x="4980685" y="5783262"/>
              <a:ext cx="2085975" cy="1074738"/>
            </a:xfrm>
            <a:custGeom>
              <a:avLst/>
              <a:gdLst>
                <a:gd name="T0" fmla="*/ 1314 w 1314"/>
                <a:gd name="T1" fmla="*/ 0 h 677"/>
                <a:gd name="T2" fmla="*/ 999 w 1314"/>
                <a:gd name="T3" fmla="*/ 0 h 677"/>
                <a:gd name="T4" fmla="*/ 0 w 1314"/>
                <a:gd name="T5" fmla="*/ 677 h 677"/>
                <a:gd name="T6" fmla="*/ 597 w 1314"/>
                <a:gd name="T7" fmla="*/ 677 h 677"/>
                <a:gd name="T8" fmla="*/ 1314 w 1314"/>
                <a:gd name="T9" fmla="*/ 0 h 677"/>
              </a:gdLst>
              <a:ahLst/>
              <a:cxnLst>
                <a:cxn ang="0">
                  <a:pos x="T0" y="T1"/>
                </a:cxn>
                <a:cxn ang="0">
                  <a:pos x="T2" y="T3"/>
                </a:cxn>
                <a:cxn ang="0">
                  <a:pos x="T4" y="T5"/>
                </a:cxn>
                <a:cxn ang="0">
                  <a:pos x="T6" y="T7"/>
                </a:cxn>
                <a:cxn ang="0">
                  <a:pos x="T8" y="T9"/>
                </a:cxn>
              </a:cxnLst>
              <a:rect l="0" t="0" r="r" b="b"/>
              <a:pathLst>
                <a:path w="1314" h="677">
                  <a:moveTo>
                    <a:pt x="1314" y="0"/>
                  </a:moveTo>
                  <a:lnTo>
                    <a:pt x="999" y="0"/>
                  </a:lnTo>
                  <a:lnTo>
                    <a:pt x="0" y="677"/>
                  </a:lnTo>
                  <a:lnTo>
                    <a:pt x="597" y="677"/>
                  </a:lnTo>
                  <a:lnTo>
                    <a:pt x="1314" y="0"/>
                  </a:lnTo>
                  <a:close/>
                </a:path>
              </a:pathLst>
            </a:cu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0" name="Freeform 23"/>
            <p:cNvSpPr/>
            <p:nvPr/>
          </p:nvSpPr>
          <p:spPr bwMode="auto">
            <a:xfrm>
              <a:off x="5437885" y="5783262"/>
              <a:ext cx="1628775" cy="1074738"/>
            </a:xfrm>
            <a:custGeom>
              <a:avLst/>
              <a:gdLst>
                <a:gd name="T0" fmla="*/ 1026 w 1026"/>
                <a:gd name="T1" fmla="*/ 0 h 677"/>
                <a:gd name="T2" fmla="*/ 869 w 1026"/>
                <a:gd name="T3" fmla="*/ 0 h 677"/>
                <a:gd name="T4" fmla="*/ 0 w 1026"/>
                <a:gd name="T5" fmla="*/ 677 h 677"/>
                <a:gd name="T6" fmla="*/ 310 w 1026"/>
                <a:gd name="T7" fmla="*/ 677 h 677"/>
                <a:gd name="T8" fmla="*/ 1026 w 1026"/>
                <a:gd name="T9" fmla="*/ 0 h 677"/>
              </a:gdLst>
              <a:ahLst/>
              <a:cxnLst>
                <a:cxn ang="0">
                  <a:pos x="T0" y="T1"/>
                </a:cxn>
                <a:cxn ang="0">
                  <a:pos x="T2" y="T3"/>
                </a:cxn>
                <a:cxn ang="0">
                  <a:pos x="T4" y="T5"/>
                </a:cxn>
                <a:cxn ang="0">
                  <a:pos x="T6" y="T7"/>
                </a:cxn>
                <a:cxn ang="0">
                  <a:pos x="T8" y="T9"/>
                </a:cxn>
              </a:cxnLst>
              <a:rect l="0" t="0" r="r" b="b"/>
              <a:pathLst>
                <a:path w="1026" h="677">
                  <a:moveTo>
                    <a:pt x="1026" y="0"/>
                  </a:moveTo>
                  <a:lnTo>
                    <a:pt x="869" y="0"/>
                  </a:lnTo>
                  <a:lnTo>
                    <a:pt x="0" y="677"/>
                  </a:lnTo>
                  <a:lnTo>
                    <a:pt x="310" y="677"/>
                  </a:lnTo>
                  <a:lnTo>
                    <a:pt x="1026" y="0"/>
                  </a:lnTo>
                  <a:close/>
                </a:path>
              </a:pathLst>
            </a:custGeom>
            <a:solidFill>
              <a:schemeClr val="accent1">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32" name="Group 27"/>
          <p:cNvGrpSpPr/>
          <p:nvPr/>
        </p:nvGrpSpPr>
        <p:grpSpPr>
          <a:xfrm>
            <a:off x="8740657" y="2490788"/>
            <a:ext cx="1360068" cy="4367213"/>
            <a:chOff x="8741473" y="2490787"/>
            <a:chExt cx="1360488" cy="4367213"/>
          </a:xfrm>
        </p:grpSpPr>
        <p:sp>
          <p:nvSpPr>
            <p:cNvPr id="15" name="Rectangle 18"/>
            <p:cNvSpPr>
              <a:spLocks noChangeArrowheads="1"/>
            </p:cNvSpPr>
            <p:nvPr/>
          </p:nvSpPr>
          <p:spPr bwMode="auto">
            <a:xfrm>
              <a:off x="8741473" y="2490787"/>
              <a:ext cx="501650" cy="3292475"/>
            </a:xfrm>
            <a:prstGeom prst="rect">
              <a:avLst/>
            </a:prstGeom>
            <a:solidFill>
              <a:schemeClr val="accent4"/>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6" name="Rectangle 19"/>
            <p:cNvSpPr>
              <a:spLocks noChangeArrowheads="1"/>
            </p:cNvSpPr>
            <p:nvPr/>
          </p:nvSpPr>
          <p:spPr bwMode="auto">
            <a:xfrm>
              <a:off x="8992298" y="2490787"/>
              <a:ext cx="250825" cy="3292475"/>
            </a:xfrm>
            <a:prstGeom prst="rect">
              <a:avLst/>
            </a:prstGeom>
            <a:solidFill>
              <a:schemeClr val="accent4">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1" name="Freeform 24"/>
            <p:cNvSpPr/>
            <p:nvPr/>
          </p:nvSpPr>
          <p:spPr bwMode="auto">
            <a:xfrm>
              <a:off x="8741473" y="5783262"/>
              <a:ext cx="1360488" cy="1074738"/>
            </a:xfrm>
            <a:custGeom>
              <a:avLst/>
              <a:gdLst>
                <a:gd name="T0" fmla="*/ 0 w 857"/>
                <a:gd name="T1" fmla="*/ 0 h 677"/>
                <a:gd name="T2" fmla="*/ 316 w 857"/>
                <a:gd name="T3" fmla="*/ 0 h 677"/>
                <a:gd name="T4" fmla="*/ 857 w 857"/>
                <a:gd name="T5" fmla="*/ 677 h 677"/>
                <a:gd name="T6" fmla="*/ 294 w 857"/>
                <a:gd name="T7" fmla="*/ 677 h 677"/>
                <a:gd name="T8" fmla="*/ 0 w 857"/>
                <a:gd name="T9" fmla="*/ 0 h 677"/>
              </a:gdLst>
              <a:ahLst/>
              <a:cxnLst>
                <a:cxn ang="0">
                  <a:pos x="T0" y="T1"/>
                </a:cxn>
                <a:cxn ang="0">
                  <a:pos x="T2" y="T3"/>
                </a:cxn>
                <a:cxn ang="0">
                  <a:pos x="T4" y="T5"/>
                </a:cxn>
                <a:cxn ang="0">
                  <a:pos x="T6" y="T7"/>
                </a:cxn>
                <a:cxn ang="0">
                  <a:pos x="T8" y="T9"/>
                </a:cxn>
              </a:cxnLst>
              <a:rect l="0" t="0" r="r" b="b"/>
              <a:pathLst>
                <a:path w="857" h="677">
                  <a:moveTo>
                    <a:pt x="0" y="0"/>
                  </a:moveTo>
                  <a:lnTo>
                    <a:pt x="316" y="0"/>
                  </a:lnTo>
                  <a:lnTo>
                    <a:pt x="857" y="677"/>
                  </a:lnTo>
                  <a:lnTo>
                    <a:pt x="294" y="677"/>
                  </a:lnTo>
                  <a:lnTo>
                    <a:pt x="0" y="0"/>
                  </a:lnTo>
                  <a:close/>
                </a:path>
              </a:pathLst>
            </a:custGeom>
            <a:solidFill>
              <a:schemeClr val="accent4"/>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2" name="Freeform 25"/>
            <p:cNvSpPr/>
            <p:nvPr/>
          </p:nvSpPr>
          <p:spPr bwMode="auto">
            <a:xfrm>
              <a:off x="8992298" y="5783262"/>
              <a:ext cx="1109663" cy="1074738"/>
            </a:xfrm>
            <a:custGeom>
              <a:avLst/>
              <a:gdLst>
                <a:gd name="T0" fmla="*/ 158 w 699"/>
                <a:gd name="T1" fmla="*/ 0 h 677"/>
                <a:gd name="T2" fmla="*/ 0 w 699"/>
                <a:gd name="T3" fmla="*/ 0 h 677"/>
                <a:gd name="T4" fmla="*/ 415 w 699"/>
                <a:gd name="T5" fmla="*/ 677 h 677"/>
                <a:gd name="T6" fmla="*/ 699 w 699"/>
                <a:gd name="T7" fmla="*/ 677 h 677"/>
                <a:gd name="T8" fmla="*/ 158 w 699"/>
                <a:gd name="T9" fmla="*/ 0 h 677"/>
              </a:gdLst>
              <a:ahLst/>
              <a:cxnLst>
                <a:cxn ang="0">
                  <a:pos x="T0" y="T1"/>
                </a:cxn>
                <a:cxn ang="0">
                  <a:pos x="T2" y="T3"/>
                </a:cxn>
                <a:cxn ang="0">
                  <a:pos x="T4" y="T5"/>
                </a:cxn>
                <a:cxn ang="0">
                  <a:pos x="T6" y="T7"/>
                </a:cxn>
                <a:cxn ang="0">
                  <a:pos x="T8" y="T9"/>
                </a:cxn>
              </a:cxnLst>
              <a:rect l="0" t="0" r="r" b="b"/>
              <a:pathLst>
                <a:path w="699" h="677">
                  <a:moveTo>
                    <a:pt x="158" y="0"/>
                  </a:moveTo>
                  <a:lnTo>
                    <a:pt x="0" y="0"/>
                  </a:lnTo>
                  <a:lnTo>
                    <a:pt x="415" y="677"/>
                  </a:lnTo>
                  <a:lnTo>
                    <a:pt x="699" y="677"/>
                  </a:lnTo>
                  <a:lnTo>
                    <a:pt x="158" y="0"/>
                  </a:lnTo>
                  <a:close/>
                </a:path>
              </a:pathLst>
            </a:custGeom>
            <a:solidFill>
              <a:schemeClr val="accent4">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36" name="Group 3"/>
          <p:cNvGrpSpPr/>
          <p:nvPr/>
        </p:nvGrpSpPr>
        <p:grpSpPr>
          <a:xfrm>
            <a:off x="9465922" y="1946273"/>
            <a:ext cx="2085331" cy="4911727"/>
            <a:chOff x="9466960" y="1946274"/>
            <a:chExt cx="2085975" cy="4911726"/>
          </a:xfrm>
          <a:solidFill>
            <a:schemeClr val="accent1"/>
          </a:solidFill>
        </p:grpSpPr>
        <p:sp>
          <p:nvSpPr>
            <p:cNvPr id="17" name="Rectangle 20"/>
            <p:cNvSpPr>
              <a:spLocks noChangeArrowheads="1"/>
            </p:cNvSpPr>
            <p:nvPr/>
          </p:nvSpPr>
          <p:spPr bwMode="auto">
            <a:xfrm>
              <a:off x="9466960" y="1946274"/>
              <a:ext cx="500063" cy="3836988"/>
            </a:xfrm>
            <a:prstGeom prst="rect">
              <a:avLst/>
            </a:prstGeom>
            <a:grp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18" name="Rectangle 21"/>
            <p:cNvSpPr>
              <a:spLocks noChangeArrowheads="1"/>
            </p:cNvSpPr>
            <p:nvPr/>
          </p:nvSpPr>
          <p:spPr bwMode="auto">
            <a:xfrm>
              <a:off x="9717785" y="1946274"/>
              <a:ext cx="249238" cy="3836988"/>
            </a:xfrm>
            <a:prstGeom prst="rect">
              <a:avLst/>
            </a:prstGeom>
            <a:solidFill>
              <a:schemeClr val="accent1">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3" name="Freeform 26"/>
            <p:cNvSpPr/>
            <p:nvPr/>
          </p:nvSpPr>
          <p:spPr bwMode="auto">
            <a:xfrm>
              <a:off x="9466960" y="5783262"/>
              <a:ext cx="2085975" cy="1074738"/>
            </a:xfrm>
            <a:custGeom>
              <a:avLst/>
              <a:gdLst>
                <a:gd name="T0" fmla="*/ 0 w 1314"/>
                <a:gd name="T1" fmla="*/ 0 h 677"/>
                <a:gd name="T2" fmla="*/ 315 w 1314"/>
                <a:gd name="T3" fmla="*/ 0 h 677"/>
                <a:gd name="T4" fmla="*/ 1314 w 1314"/>
                <a:gd name="T5" fmla="*/ 677 h 677"/>
                <a:gd name="T6" fmla="*/ 717 w 1314"/>
                <a:gd name="T7" fmla="*/ 677 h 677"/>
                <a:gd name="T8" fmla="*/ 0 w 1314"/>
                <a:gd name="T9" fmla="*/ 0 h 677"/>
              </a:gdLst>
              <a:ahLst/>
              <a:cxnLst>
                <a:cxn ang="0">
                  <a:pos x="T0" y="T1"/>
                </a:cxn>
                <a:cxn ang="0">
                  <a:pos x="T2" y="T3"/>
                </a:cxn>
                <a:cxn ang="0">
                  <a:pos x="T4" y="T5"/>
                </a:cxn>
                <a:cxn ang="0">
                  <a:pos x="T6" y="T7"/>
                </a:cxn>
                <a:cxn ang="0">
                  <a:pos x="T8" y="T9"/>
                </a:cxn>
              </a:cxnLst>
              <a:rect l="0" t="0" r="r" b="b"/>
              <a:pathLst>
                <a:path w="1314" h="677">
                  <a:moveTo>
                    <a:pt x="0" y="0"/>
                  </a:moveTo>
                  <a:lnTo>
                    <a:pt x="315" y="0"/>
                  </a:lnTo>
                  <a:lnTo>
                    <a:pt x="1314" y="677"/>
                  </a:lnTo>
                  <a:lnTo>
                    <a:pt x="717" y="677"/>
                  </a:lnTo>
                  <a:lnTo>
                    <a:pt x="0" y="0"/>
                  </a:lnTo>
                  <a:close/>
                </a:path>
              </a:pathLst>
            </a:custGeom>
            <a:grp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4" name="Freeform 27"/>
            <p:cNvSpPr/>
            <p:nvPr/>
          </p:nvSpPr>
          <p:spPr bwMode="auto">
            <a:xfrm>
              <a:off x="9717785" y="5783262"/>
              <a:ext cx="1835150" cy="1074738"/>
            </a:xfrm>
            <a:custGeom>
              <a:avLst/>
              <a:gdLst>
                <a:gd name="T0" fmla="*/ 157 w 1156"/>
                <a:gd name="T1" fmla="*/ 0 h 677"/>
                <a:gd name="T2" fmla="*/ 0 w 1156"/>
                <a:gd name="T3" fmla="*/ 0 h 677"/>
                <a:gd name="T4" fmla="*/ 870 w 1156"/>
                <a:gd name="T5" fmla="*/ 677 h 677"/>
                <a:gd name="T6" fmla="*/ 1156 w 1156"/>
                <a:gd name="T7" fmla="*/ 677 h 677"/>
                <a:gd name="T8" fmla="*/ 157 w 1156"/>
                <a:gd name="T9" fmla="*/ 0 h 677"/>
              </a:gdLst>
              <a:ahLst/>
              <a:cxnLst>
                <a:cxn ang="0">
                  <a:pos x="T0" y="T1"/>
                </a:cxn>
                <a:cxn ang="0">
                  <a:pos x="T2" y="T3"/>
                </a:cxn>
                <a:cxn ang="0">
                  <a:pos x="T4" y="T5"/>
                </a:cxn>
                <a:cxn ang="0">
                  <a:pos x="T6" y="T7"/>
                </a:cxn>
                <a:cxn ang="0">
                  <a:pos x="T8" y="T9"/>
                </a:cxn>
              </a:cxnLst>
              <a:rect l="0" t="0" r="r" b="b"/>
              <a:pathLst>
                <a:path w="1156" h="677">
                  <a:moveTo>
                    <a:pt x="157" y="0"/>
                  </a:moveTo>
                  <a:lnTo>
                    <a:pt x="0" y="0"/>
                  </a:lnTo>
                  <a:lnTo>
                    <a:pt x="870" y="677"/>
                  </a:lnTo>
                  <a:lnTo>
                    <a:pt x="1156" y="677"/>
                  </a:lnTo>
                  <a:lnTo>
                    <a:pt x="157" y="0"/>
                  </a:lnTo>
                  <a:close/>
                </a:path>
              </a:pathLst>
            </a:custGeom>
            <a:solidFill>
              <a:schemeClr val="accent1">
                <a:lumMod val="75000"/>
              </a:schemeClr>
            </a:solidFill>
            <a:ln>
              <a:noFill/>
            </a:ln>
          </p:spPr>
          <p:txBody>
            <a:bodyPr vert="horz" wrap="square" lIns="121882" tIns="60941" rIns="121882" bIns="60941" numCol="1" anchor="t" anchorCtr="0" compatLnSpc="1"/>
            <a:lstStyle/>
            <a:p>
              <a:endParaRPr lang="zh-CN" altLang="en-US" sz="2399">
                <a:cs typeface="+mn-ea"/>
                <a:sym typeface="+mn-lt"/>
              </a:endParaRPr>
            </a:p>
          </p:txBody>
        </p:sp>
      </p:grpSp>
      <p:grpSp>
        <p:nvGrpSpPr>
          <p:cNvPr id="37" name="Group 39"/>
          <p:cNvGrpSpPr/>
          <p:nvPr/>
        </p:nvGrpSpPr>
        <p:grpSpPr>
          <a:xfrm>
            <a:off x="9288177" y="798512"/>
            <a:ext cx="856986" cy="1019175"/>
            <a:chOff x="9289160" y="798512"/>
            <a:chExt cx="857250" cy="1019175"/>
          </a:xfrm>
        </p:grpSpPr>
        <p:sp>
          <p:nvSpPr>
            <p:cNvPr id="25" name="Oval 28"/>
            <p:cNvSpPr>
              <a:spLocks noChangeArrowheads="1"/>
            </p:cNvSpPr>
            <p:nvPr/>
          </p:nvSpPr>
          <p:spPr bwMode="auto">
            <a:xfrm>
              <a:off x="9357423" y="868362"/>
              <a:ext cx="719138" cy="717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3">
                <a:cs typeface="+mn-ea"/>
                <a:sym typeface="+mn-lt"/>
              </a:endParaRPr>
            </a:p>
          </p:txBody>
        </p:sp>
        <p:sp>
          <p:nvSpPr>
            <p:cNvPr id="26" name="Freeform 29"/>
            <p:cNvSpPr>
              <a:spLocks noEditPoints="1"/>
            </p:cNvSpPr>
            <p:nvPr/>
          </p:nvSpPr>
          <p:spPr bwMode="auto">
            <a:xfrm>
              <a:off x="9289160" y="79851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solidFill>
              <a:schemeClr val="accent1"/>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27" name="Freeform 30"/>
            <p:cNvSpPr/>
            <p:nvPr/>
          </p:nvSpPr>
          <p:spPr bwMode="auto">
            <a:xfrm>
              <a:off x="9717785" y="79851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1"/>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chemeClr val="accent1">
                <a:lumMod val="75000"/>
              </a:schemeClr>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107" name="TextBox 106"/>
            <p:cNvSpPr txBox="1"/>
            <p:nvPr/>
          </p:nvSpPr>
          <p:spPr>
            <a:xfrm>
              <a:off x="9367651" y="996304"/>
              <a:ext cx="733119" cy="420564"/>
            </a:xfrm>
            <a:prstGeom prst="rect">
              <a:avLst/>
            </a:prstGeom>
            <a:noFill/>
          </p:spPr>
          <p:txBody>
            <a:bodyPr wrap="none" rtlCol="0">
              <a:spAutoFit/>
            </a:bodyPr>
            <a:lstStyle/>
            <a:p>
              <a:r>
                <a:rPr lang="en-US" sz="2133" dirty="0">
                  <a:solidFill>
                    <a:schemeClr val="accent1"/>
                  </a:solidFill>
                  <a:cs typeface="+mn-ea"/>
                  <a:sym typeface="+mn-lt"/>
                </a:rPr>
                <a:t>98%</a:t>
              </a:r>
              <a:endParaRPr lang="en-GB" sz="2133" dirty="0">
                <a:solidFill>
                  <a:schemeClr val="accent1"/>
                </a:solidFill>
                <a:cs typeface="+mn-ea"/>
                <a:sym typeface="+mn-lt"/>
              </a:endParaRPr>
            </a:p>
          </p:txBody>
        </p:sp>
      </p:grpSp>
      <p:grpSp>
        <p:nvGrpSpPr>
          <p:cNvPr id="40" name="Group 43"/>
          <p:cNvGrpSpPr/>
          <p:nvPr/>
        </p:nvGrpSpPr>
        <p:grpSpPr>
          <a:xfrm>
            <a:off x="8562918" y="1325563"/>
            <a:ext cx="856987" cy="1019175"/>
            <a:chOff x="8563673" y="1325562"/>
            <a:chExt cx="857250" cy="1019175"/>
          </a:xfrm>
        </p:grpSpPr>
        <p:sp>
          <p:nvSpPr>
            <p:cNvPr id="41" name="Oval 44"/>
            <p:cNvSpPr>
              <a:spLocks noChangeArrowheads="1"/>
            </p:cNvSpPr>
            <p:nvPr/>
          </p:nvSpPr>
          <p:spPr bwMode="auto">
            <a:xfrm>
              <a:off x="8631935" y="139541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3">
                <a:cs typeface="+mn-ea"/>
                <a:sym typeface="+mn-lt"/>
              </a:endParaRPr>
            </a:p>
          </p:txBody>
        </p:sp>
        <p:sp>
          <p:nvSpPr>
            <p:cNvPr id="42" name="Freeform 45"/>
            <p:cNvSpPr>
              <a:spLocks noEditPoints="1"/>
            </p:cNvSpPr>
            <p:nvPr/>
          </p:nvSpPr>
          <p:spPr bwMode="auto">
            <a:xfrm>
              <a:off x="8563673" y="132556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accent4"/>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43" name="Freeform 46"/>
            <p:cNvSpPr/>
            <p:nvPr/>
          </p:nvSpPr>
          <p:spPr bwMode="auto">
            <a:xfrm>
              <a:off x="8992298" y="132556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accent4">
                <a:lumMod val="75000"/>
              </a:schemeClr>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108" name="TextBox 107"/>
            <p:cNvSpPr txBox="1"/>
            <p:nvPr/>
          </p:nvSpPr>
          <p:spPr>
            <a:xfrm>
              <a:off x="8639646" y="1527820"/>
              <a:ext cx="733118" cy="420564"/>
            </a:xfrm>
            <a:prstGeom prst="rect">
              <a:avLst/>
            </a:prstGeom>
            <a:noFill/>
          </p:spPr>
          <p:txBody>
            <a:bodyPr wrap="none" rtlCol="0">
              <a:spAutoFit/>
            </a:bodyPr>
            <a:lstStyle/>
            <a:p>
              <a:r>
                <a:rPr lang="en-US" sz="2133" dirty="0">
                  <a:solidFill>
                    <a:schemeClr val="accent4"/>
                  </a:solidFill>
                  <a:cs typeface="+mn-ea"/>
                  <a:sym typeface="+mn-lt"/>
                </a:rPr>
                <a:t>85%</a:t>
              </a:r>
              <a:endParaRPr lang="en-GB" sz="2133" dirty="0">
                <a:solidFill>
                  <a:schemeClr val="accent4"/>
                </a:solidFill>
                <a:cs typeface="+mn-ea"/>
                <a:sym typeface="+mn-lt"/>
              </a:endParaRPr>
            </a:p>
          </p:txBody>
        </p:sp>
      </p:grpSp>
      <p:grpSp>
        <p:nvGrpSpPr>
          <p:cNvPr id="44" name="Group 44"/>
          <p:cNvGrpSpPr/>
          <p:nvPr/>
        </p:nvGrpSpPr>
        <p:grpSpPr>
          <a:xfrm>
            <a:off x="7837649" y="2427288"/>
            <a:ext cx="856986" cy="1019175"/>
            <a:chOff x="7838185" y="2427287"/>
            <a:chExt cx="857250" cy="1019175"/>
          </a:xfrm>
        </p:grpSpPr>
        <p:sp>
          <p:nvSpPr>
            <p:cNvPr id="29" name="Oval 32"/>
            <p:cNvSpPr>
              <a:spLocks noChangeArrowheads="1"/>
            </p:cNvSpPr>
            <p:nvPr/>
          </p:nvSpPr>
          <p:spPr bwMode="auto">
            <a:xfrm>
              <a:off x="7908035" y="2497137"/>
              <a:ext cx="717550"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3">
                <a:cs typeface="+mn-ea"/>
                <a:sym typeface="+mn-lt"/>
              </a:endParaRPr>
            </a:p>
          </p:txBody>
        </p:sp>
        <p:sp>
          <p:nvSpPr>
            <p:cNvPr id="30" name="Freeform 33"/>
            <p:cNvSpPr>
              <a:spLocks noEditPoints="1"/>
            </p:cNvSpPr>
            <p:nvPr/>
          </p:nvSpPr>
          <p:spPr bwMode="auto">
            <a:xfrm>
              <a:off x="7838185"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solidFill>
              <a:schemeClr val="accent3"/>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31" name="Freeform 34"/>
            <p:cNvSpPr/>
            <p:nvPr/>
          </p:nvSpPr>
          <p:spPr bwMode="auto">
            <a:xfrm>
              <a:off x="8266810"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4"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accent3">
                <a:lumMod val="75000"/>
              </a:schemeClr>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110" name="TextBox 109"/>
            <p:cNvSpPr txBox="1"/>
            <p:nvPr/>
          </p:nvSpPr>
          <p:spPr>
            <a:xfrm>
              <a:off x="7916676" y="2625872"/>
              <a:ext cx="733119" cy="420564"/>
            </a:xfrm>
            <a:prstGeom prst="rect">
              <a:avLst/>
            </a:prstGeom>
            <a:noFill/>
          </p:spPr>
          <p:txBody>
            <a:bodyPr wrap="none" rtlCol="0">
              <a:spAutoFit/>
            </a:bodyPr>
            <a:lstStyle/>
            <a:p>
              <a:r>
                <a:rPr lang="en-US" sz="2133" dirty="0">
                  <a:solidFill>
                    <a:schemeClr val="accent3"/>
                  </a:solidFill>
                  <a:cs typeface="+mn-ea"/>
                  <a:sym typeface="+mn-lt"/>
                </a:rPr>
                <a:t>60%</a:t>
              </a:r>
              <a:endParaRPr lang="en-GB" sz="2133" dirty="0">
                <a:solidFill>
                  <a:schemeClr val="accent3"/>
                </a:solidFill>
                <a:cs typeface="+mn-ea"/>
                <a:sym typeface="+mn-lt"/>
              </a:endParaRPr>
            </a:p>
          </p:txBody>
        </p:sp>
      </p:grpSp>
      <p:grpSp>
        <p:nvGrpSpPr>
          <p:cNvPr id="45" name="Group 46"/>
          <p:cNvGrpSpPr/>
          <p:nvPr/>
        </p:nvGrpSpPr>
        <p:grpSpPr>
          <a:xfrm>
            <a:off x="7112381" y="1879599"/>
            <a:ext cx="856986" cy="1017589"/>
            <a:chOff x="7112698" y="1879599"/>
            <a:chExt cx="857250" cy="1017588"/>
          </a:xfrm>
        </p:grpSpPr>
        <p:sp>
          <p:nvSpPr>
            <p:cNvPr id="33" name="Oval 36"/>
            <p:cNvSpPr>
              <a:spLocks noChangeArrowheads="1"/>
            </p:cNvSpPr>
            <p:nvPr/>
          </p:nvSpPr>
          <p:spPr bwMode="auto">
            <a:xfrm>
              <a:off x="7182548" y="194786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3">
                <a:cs typeface="+mn-ea"/>
                <a:sym typeface="+mn-lt"/>
              </a:endParaRPr>
            </a:p>
          </p:txBody>
        </p:sp>
        <p:sp>
          <p:nvSpPr>
            <p:cNvPr id="34" name="Freeform 37"/>
            <p:cNvSpPr>
              <a:spLocks noEditPoints="1"/>
            </p:cNvSpPr>
            <p:nvPr/>
          </p:nvSpPr>
          <p:spPr bwMode="auto">
            <a:xfrm>
              <a:off x="7112698" y="1879599"/>
              <a:ext cx="857250" cy="1017588"/>
            </a:xfrm>
            <a:custGeom>
              <a:avLst/>
              <a:gdLst>
                <a:gd name="T0" fmla="*/ 418 w 1200"/>
                <a:gd name="T1" fmla="*/ 1171 h 1425"/>
                <a:gd name="T2" fmla="*/ 0 w 1200"/>
                <a:gd name="T3" fmla="*/ 600 h 1425"/>
                <a:gd name="T4" fmla="*/ 600 w 1200"/>
                <a:gd name="T5" fmla="*/ 0 h 1425"/>
                <a:gd name="T6" fmla="*/ 1200 w 1200"/>
                <a:gd name="T7" fmla="*/ 600 h 1425"/>
                <a:gd name="T8" fmla="*/ 782 w 1200"/>
                <a:gd name="T9" fmla="*/ 1171 h 1425"/>
                <a:gd name="T10" fmla="*/ 600 w 1200"/>
                <a:gd name="T11" fmla="*/ 1425 h 1425"/>
                <a:gd name="T12" fmla="*/ 418 w 1200"/>
                <a:gd name="T13" fmla="*/ 1171 h 1425"/>
                <a:gd name="T14" fmla="*/ 1050 w 1200"/>
                <a:gd name="T15" fmla="*/ 600 h 1425"/>
                <a:gd name="T16" fmla="*/ 600 w 1200"/>
                <a:gd name="T17" fmla="*/ 150 h 1425"/>
                <a:gd name="T18" fmla="*/ 150 w 1200"/>
                <a:gd name="T19" fmla="*/ 600 h 1425"/>
                <a:gd name="T20" fmla="*/ 600 w 1200"/>
                <a:gd name="T21" fmla="*/ 1050 h 1425"/>
                <a:gd name="T22" fmla="*/ 1050 w 1200"/>
                <a:gd name="T23" fmla="*/ 60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5">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solidFill>
              <a:schemeClr val="accent2"/>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35" name="Freeform 38"/>
            <p:cNvSpPr/>
            <p:nvPr/>
          </p:nvSpPr>
          <p:spPr bwMode="auto">
            <a:xfrm>
              <a:off x="7541323" y="1879599"/>
              <a:ext cx="428625" cy="1017588"/>
            </a:xfrm>
            <a:custGeom>
              <a:avLst/>
              <a:gdLst>
                <a:gd name="T0" fmla="*/ 0 w 600"/>
                <a:gd name="T1" fmla="*/ 150 h 1425"/>
                <a:gd name="T2" fmla="*/ 450 w 600"/>
                <a:gd name="T3" fmla="*/ 600 h 1425"/>
                <a:gd name="T4" fmla="*/ 0 w 600"/>
                <a:gd name="T5" fmla="*/ 1050 h 1425"/>
                <a:gd name="T6" fmla="*/ 0 w 600"/>
                <a:gd name="T7" fmla="*/ 1050 h 1425"/>
                <a:gd name="T8" fmla="*/ 0 w 600"/>
                <a:gd name="T9" fmla="*/ 1425 h 1425"/>
                <a:gd name="T10" fmla="*/ 182 w 600"/>
                <a:gd name="T11" fmla="*/ 1171 h 1425"/>
                <a:gd name="T12" fmla="*/ 600 w 600"/>
                <a:gd name="T13" fmla="*/ 600 h 1425"/>
                <a:gd name="T14" fmla="*/ 0 w 600"/>
                <a:gd name="T15" fmla="*/ 0 h 1425"/>
                <a:gd name="T16" fmla="*/ 0 w 600"/>
                <a:gd name="T17" fmla="*/ 0 h 1425"/>
                <a:gd name="T18" fmla="*/ 0 w 600"/>
                <a:gd name="T19" fmla="*/ 150 h 1425"/>
                <a:gd name="T20" fmla="*/ 0 w 600"/>
                <a:gd name="T21" fmla="*/ 15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5">
                  <a:moveTo>
                    <a:pt x="0" y="150"/>
                  </a:moveTo>
                  <a:cubicBezTo>
                    <a:pt x="248" y="150"/>
                    <a:pt x="450" y="351"/>
                    <a:pt x="450" y="600"/>
                  </a:cubicBezTo>
                  <a:cubicBezTo>
                    <a:pt x="450" y="848"/>
                    <a:pt x="248" y="1050"/>
                    <a:pt x="0" y="1050"/>
                  </a:cubicBezTo>
                  <a:cubicBezTo>
                    <a:pt x="0" y="1050"/>
                    <a:pt x="0" y="1050"/>
                    <a:pt x="0" y="1050"/>
                  </a:cubicBezTo>
                  <a:cubicBezTo>
                    <a:pt x="0" y="1425"/>
                    <a:pt x="0" y="1425"/>
                    <a:pt x="0" y="1425"/>
                  </a:cubicBezTo>
                  <a:cubicBezTo>
                    <a:pt x="182" y="1171"/>
                    <a:pt x="182" y="1171"/>
                    <a:pt x="182" y="1171"/>
                  </a:cubicBezTo>
                  <a:cubicBezTo>
                    <a:pt x="424" y="1094"/>
                    <a:pt x="600" y="868"/>
                    <a:pt x="600" y="600"/>
                  </a:cubicBezTo>
                  <a:cubicBezTo>
                    <a:pt x="600" y="268"/>
                    <a:pt x="331" y="0"/>
                    <a:pt x="0" y="0"/>
                  </a:cubicBezTo>
                  <a:cubicBezTo>
                    <a:pt x="0" y="0"/>
                    <a:pt x="0" y="0"/>
                    <a:pt x="0" y="0"/>
                  </a:cubicBezTo>
                  <a:cubicBezTo>
                    <a:pt x="0" y="150"/>
                    <a:pt x="0" y="150"/>
                    <a:pt x="0" y="150"/>
                  </a:cubicBezTo>
                  <a:cubicBezTo>
                    <a:pt x="0" y="150"/>
                    <a:pt x="0" y="150"/>
                    <a:pt x="0" y="150"/>
                  </a:cubicBezTo>
                  <a:close/>
                </a:path>
              </a:pathLst>
            </a:custGeom>
            <a:solidFill>
              <a:schemeClr val="accent2">
                <a:lumMod val="75000"/>
              </a:schemeClr>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111" name="TextBox 110"/>
            <p:cNvSpPr txBox="1"/>
            <p:nvPr/>
          </p:nvSpPr>
          <p:spPr>
            <a:xfrm>
              <a:off x="7186425" y="2097814"/>
              <a:ext cx="733119" cy="420564"/>
            </a:xfrm>
            <a:prstGeom prst="rect">
              <a:avLst/>
            </a:prstGeom>
            <a:noFill/>
          </p:spPr>
          <p:txBody>
            <a:bodyPr wrap="none" rtlCol="0">
              <a:spAutoFit/>
            </a:bodyPr>
            <a:lstStyle/>
            <a:p>
              <a:r>
                <a:rPr lang="en-US" sz="2133" dirty="0">
                  <a:solidFill>
                    <a:schemeClr val="accent2"/>
                  </a:solidFill>
                  <a:cs typeface="+mn-ea"/>
                  <a:sym typeface="+mn-lt"/>
                </a:rPr>
                <a:t>77%</a:t>
              </a:r>
              <a:endParaRPr lang="en-GB" sz="2133" dirty="0">
                <a:solidFill>
                  <a:schemeClr val="accent2"/>
                </a:solidFill>
                <a:cs typeface="+mn-ea"/>
                <a:sym typeface="+mn-lt"/>
              </a:endParaRPr>
            </a:p>
          </p:txBody>
        </p:sp>
      </p:grpSp>
      <p:grpSp>
        <p:nvGrpSpPr>
          <p:cNvPr id="46" name="Group 45"/>
          <p:cNvGrpSpPr/>
          <p:nvPr/>
        </p:nvGrpSpPr>
        <p:grpSpPr>
          <a:xfrm>
            <a:off x="6388712" y="2427288"/>
            <a:ext cx="856987" cy="1019175"/>
            <a:chOff x="6388798" y="2427287"/>
            <a:chExt cx="857250" cy="1019175"/>
          </a:xfrm>
        </p:grpSpPr>
        <p:sp>
          <p:nvSpPr>
            <p:cNvPr id="38" name="Freeform 41"/>
            <p:cNvSpPr>
              <a:spLocks noEditPoints="1"/>
            </p:cNvSpPr>
            <p:nvPr/>
          </p:nvSpPr>
          <p:spPr bwMode="auto">
            <a:xfrm>
              <a:off x="6388798"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accent1"/>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39" name="Freeform 42"/>
            <p:cNvSpPr/>
            <p:nvPr/>
          </p:nvSpPr>
          <p:spPr bwMode="auto">
            <a:xfrm>
              <a:off x="6817423"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chemeClr val="accent1">
                <a:lumMod val="75000"/>
              </a:schemeClr>
            </a:solidFill>
            <a:ln>
              <a:noFill/>
            </a:ln>
          </p:spPr>
          <p:txBody>
            <a:bodyPr vert="horz" wrap="square" lIns="121882" tIns="60941" rIns="121882" bIns="60941" numCol="1" anchor="t" anchorCtr="0" compatLnSpc="1"/>
            <a:lstStyle/>
            <a:p>
              <a:endParaRPr lang="zh-CN" altLang="en-US" sz="2133">
                <a:cs typeface="+mn-ea"/>
                <a:sym typeface="+mn-lt"/>
              </a:endParaRPr>
            </a:p>
          </p:txBody>
        </p:sp>
        <p:sp>
          <p:nvSpPr>
            <p:cNvPr id="112" name="TextBox 111"/>
            <p:cNvSpPr txBox="1"/>
            <p:nvPr/>
          </p:nvSpPr>
          <p:spPr>
            <a:xfrm>
              <a:off x="6454995" y="2620012"/>
              <a:ext cx="733118" cy="420564"/>
            </a:xfrm>
            <a:prstGeom prst="rect">
              <a:avLst/>
            </a:prstGeom>
            <a:noFill/>
          </p:spPr>
          <p:txBody>
            <a:bodyPr wrap="none" rtlCol="0">
              <a:spAutoFit/>
            </a:bodyPr>
            <a:lstStyle/>
            <a:p>
              <a:r>
                <a:rPr lang="en-US" sz="2133" dirty="0">
                  <a:solidFill>
                    <a:schemeClr val="accent1"/>
                  </a:solidFill>
                  <a:cs typeface="+mn-ea"/>
                  <a:sym typeface="+mn-lt"/>
                </a:rPr>
                <a:t>60%</a:t>
              </a:r>
              <a:endParaRPr lang="en-GB" sz="2133" dirty="0">
                <a:solidFill>
                  <a:schemeClr val="accent1"/>
                </a:solidFill>
                <a:cs typeface="+mn-ea"/>
                <a:sym typeface="+mn-lt"/>
              </a:endParaRPr>
            </a:p>
          </p:txBody>
        </p:sp>
      </p:grpSp>
      <p:grpSp>
        <p:nvGrpSpPr>
          <p:cNvPr id="47" name="Group 112"/>
          <p:cNvGrpSpPr/>
          <p:nvPr/>
        </p:nvGrpSpPr>
        <p:grpSpPr>
          <a:xfrm>
            <a:off x="756116" y="4052066"/>
            <a:ext cx="510621" cy="511651"/>
            <a:chOff x="9145588" y="4435475"/>
            <a:chExt cx="464344" cy="465138"/>
          </a:xfrm>
          <a:solidFill>
            <a:schemeClr val="accent3"/>
          </a:solidFill>
        </p:grpSpPr>
        <p:sp>
          <p:nvSpPr>
            <p:cNvPr id="1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grpSp>
      <p:grpSp>
        <p:nvGrpSpPr>
          <p:cNvPr id="48" name="Group 122"/>
          <p:cNvGrpSpPr/>
          <p:nvPr/>
        </p:nvGrpSpPr>
        <p:grpSpPr>
          <a:xfrm>
            <a:off x="756117" y="5234087"/>
            <a:ext cx="511494" cy="430451"/>
            <a:chOff x="5368132" y="2625725"/>
            <a:chExt cx="465138" cy="391319"/>
          </a:xfrm>
          <a:solidFill>
            <a:schemeClr val="accent4"/>
          </a:solidFill>
        </p:grpSpPr>
        <p:sp>
          <p:nvSpPr>
            <p:cNvPr id="12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2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2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grpSp>
      <p:grpSp>
        <p:nvGrpSpPr>
          <p:cNvPr id="49" name="Group 126"/>
          <p:cNvGrpSpPr/>
          <p:nvPr/>
        </p:nvGrpSpPr>
        <p:grpSpPr>
          <a:xfrm>
            <a:off x="756116" y="2870918"/>
            <a:ext cx="510621" cy="510778"/>
            <a:chOff x="4439444" y="1652588"/>
            <a:chExt cx="464344" cy="464344"/>
          </a:xfrm>
          <a:solidFill>
            <a:schemeClr val="accent2"/>
          </a:solidFill>
        </p:grpSpPr>
        <p:sp>
          <p:nvSpPr>
            <p:cNvPr id="12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2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sp>
          <p:nvSpPr>
            <p:cNvPr id="13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2399" dirty="0">
                <a:cs typeface="+mn-ea"/>
                <a:sym typeface="+mn-lt"/>
              </a:endParaRPr>
            </a:p>
          </p:txBody>
        </p:sp>
      </p:grpSp>
      <p:grpSp>
        <p:nvGrpSpPr>
          <p:cNvPr id="50" name="Group 130"/>
          <p:cNvGrpSpPr/>
          <p:nvPr/>
        </p:nvGrpSpPr>
        <p:grpSpPr>
          <a:xfrm>
            <a:off x="756116" y="1799076"/>
            <a:ext cx="510621" cy="399018"/>
            <a:chOff x="2581275" y="1710532"/>
            <a:chExt cx="464344" cy="362744"/>
          </a:xfrm>
          <a:solidFill>
            <a:schemeClr val="accent1"/>
          </a:solidFill>
        </p:grpSpPr>
        <p:sp>
          <p:nvSpPr>
            <p:cNvPr id="13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sp>
          <p:nvSpPr>
            <p:cNvPr id="13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5392" tIns="25392" rIns="25392" bIns="25392" anchor="ctr"/>
            <a:lstStyle/>
            <a:p>
              <a:pPr algn="ctr" defTabSz="228526" fontAlgn="base" hangingPunct="0">
                <a:spcBef>
                  <a:spcPct val="0"/>
                </a:spcBef>
                <a:spcAft>
                  <a:spcPct val="0"/>
                </a:spcAft>
              </a:pPr>
              <a:endParaRPr lang="en-US" sz="1466" dirty="0">
                <a:solidFill>
                  <a:srgbClr val="FFFFFF"/>
                </a:solidFill>
                <a:effectLst>
                  <a:outerShdw blurRad="38100" dist="38100" dir="2700000" algn="tl">
                    <a:srgbClr val="000000"/>
                  </a:outerShdw>
                </a:effectLst>
                <a:cs typeface="+mn-ea"/>
                <a:sym typeface="+mn-lt"/>
              </a:endParaRPr>
            </a:p>
          </p:txBody>
        </p:sp>
      </p:grpSp>
      <p:grpSp>
        <p:nvGrpSpPr>
          <p:cNvPr id="51" name="Group 138"/>
          <p:cNvGrpSpPr/>
          <p:nvPr/>
        </p:nvGrpSpPr>
        <p:grpSpPr>
          <a:xfrm>
            <a:off x="1277151" y="1457970"/>
            <a:ext cx="4192582" cy="850944"/>
            <a:chOff x="1367553" y="1382143"/>
            <a:chExt cx="4193875" cy="850944"/>
          </a:xfrm>
        </p:grpSpPr>
        <p:sp>
          <p:nvSpPr>
            <p:cNvPr id="140" name="TextBox 139"/>
            <p:cNvSpPr txBox="1"/>
            <p:nvPr/>
          </p:nvSpPr>
          <p:spPr>
            <a:xfrm>
              <a:off x="1367553" y="1382143"/>
              <a:ext cx="1372915" cy="338426"/>
            </a:xfrm>
            <a:prstGeom prst="rect">
              <a:avLst/>
            </a:prstGeom>
            <a:noFill/>
          </p:spPr>
          <p:txBody>
            <a:bodyPr wrap="none" rtlCol="0">
              <a:spAutoFit/>
            </a:bodyPr>
            <a:lstStyle/>
            <a:p>
              <a:pPr algn="ctr" fontAlgn="base">
                <a:spcBef>
                  <a:spcPct val="0"/>
                </a:spcBef>
                <a:spcAft>
                  <a:spcPct val="0"/>
                </a:spcAft>
              </a:pPr>
              <a:r>
                <a:rPr lang="en-US" altLang="zh-CN" sz="1599" dirty="0">
                  <a:solidFill>
                    <a:schemeClr val="tx1">
                      <a:lumMod val="75000"/>
                      <a:lumOff val="25000"/>
                    </a:schemeClr>
                  </a:solidFill>
                  <a:cs typeface="+mn-ea"/>
                  <a:sym typeface="+mn-lt"/>
                </a:rPr>
                <a:t>Add title text </a:t>
              </a:r>
            </a:p>
          </p:txBody>
        </p:sp>
        <p:sp>
          <p:nvSpPr>
            <p:cNvPr id="141" name="Rectangle 140"/>
            <p:cNvSpPr/>
            <p:nvPr/>
          </p:nvSpPr>
          <p:spPr>
            <a:xfrm>
              <a:off x="1513650" y="1709867"/>
              <a:ext cx="4047778" cy="523220"/>
            </a:xfrm>
            <a:prstGeom prst="rect">
              <a:avLst/>
            </a:prstGeom>
          </p:spPr>
          <p:txBody>
            <a:bodyPr wrap="square">
              <a:spAutoFit/>
            </a:bodyPr>
            <a:lstStyle/>
            <a:p>
              <a:r>
                <a:rPr lang="en-US" altLang="zh-CN" sz="1400" dirty="0">
                  <a:solidFill>
                    <a:schemeClr val="tx1">
                      <a:lumMod val="50000"/>
                      <a:lumOff val="50000"/>
                    </a:schemeClr>
                  </a:solidFill>
                  <a:cs typeface="+mn-ea"/>
                  <a:sym typeface="+mn-lt"/>
                </a:rPr>
                <a:t>Click here to add content, content to match the title. </a:t>
              </a:r>
              <a:endParaRPr lang="en-GB" sz="1400" dirty="0">
                <a:solidFill>
                  <a:schemeClr val="tx1">
                    <a:lumMod val="50000"/>
                    <a:lumOff val="50000"/>
                  </a:schemeClr>
                </a:solidFill>
                <a:cs typeface="+mn-ea"/>
                <a:sym typeface="+mn-lt"/>
              </a:endParaRPr>
            </a:p>
          </p:txBody>
        </p:sp>
      </p:grpSp>
      <p:grpSp>
        <p:nvGrpSpPr>
          <p:cNvPr id="52" name="Group 141"/>
          <p:cNvGrpSpPr/>
          <p:nvPr/>
        </p:nvGrpSpPr>
        <p:grpSpPr>
          <a:xfrm>
            <a:off x="1287988" y="2597062"/>
            <a:ext cx="4181744" cy="850944"/>
            <a:chOff x="1378394" y="1382143"/>
            <a:chExt cx="4183034" cy="850944"/>
          </a:xfrm>
        </p:grpSpPr>
        <p:sp>
          <p:nvSpPr>
            <p:cNvPr id="143" name="TextBox 142"/>
            <p:cNvSpPr txBox="1"/>
            <p:nvPr/>
          </p:nvSpPr>
          <p:spPr>
            <a:xfrm>
              <a:off x="1378394" y="1382143"/>
              <a:ext cx="1372915" cy="338426"/>
            </a:xfrm>
            <a:prstGeom prst="rect">
              <a:avLst/>
            </a:prstGeom>
            <a:noFill/>
          </p:spPr>
          <p:txBody>
            <a:bodyPr wrap="none" rtlCol="0">
              <a:spAutoFit/>
            </a:bodyPr>
            <a:lstStyle/>
            <a:p>
              <a:pPr algn="ctr" fontAlgn="base">
                <a:spcBef>
                  <a:spcPct val="0"/>
                </a:spcBef>
                <a:spcAft>
                  <a:spcPct val="0"/>
                </a:spcAft>
              </a:pPr>
              <a:r>
                <a:rPr lang="en-US" altLang="zh-CN" sz="1599" dirty="0">
                  <a:solidFill>
                    <a:schemeClr val="tx1">
                      <a:lumMod val="75000"/>
                      <a:lumOff val="25000"/>
                    </a:schemeClr>
                  </a:solidFill>
                  <a:cs typeface="+mn-ea"/>
                  <a:sym typeface="+mn-lt"/>
                </a:rPr>
                <a:t>Add title text </a:t>
              </a:r>
            </a:p>
          </p:txBody>
        </p:sp>
        <p:sp>
          <p:nvSpPr>
            <p:cNvPr id="144" name="Rectangle 143"/>
            <p:cNvSpPr/>
            <p:nvPr/>
          </p:nvSpPr>
          <p:spPr>
            <a:xfrm>
              <a:off x="1513650" y="1709867"/>
              <a:ext cx="4047778" cy="523220"/>
            </a:xfrm>
            <a:prstGeom prst="rect">
              <a:avLst/>
            </a:prstGeom>
          </p:spPr>
          <p:txBody>
            <a:bodyPr wrap="square">
              <a:spAutoFit/>
            </a:bodyPr>
            <a:lstStyle/>
            <a:p>
              <a:r>
                <a:rPr lang="en-US" altLang="zh-CN" sz="1400" dirty="0">
                  <a:solidFill>
                    <a:schemeClr val="tx1">
                      <a:lumMod val="50000"/>
                      <a:lumOff val="50000"/>
                    </a:schemeClr>
                  </a:solidFill>
                  <a:cs typeface="+mn-ea"/>
                  <a:sym typeface="+mn-lt"/>
                </a:rPr>
                <a:t>Click here to add content, content to match the title. </a:t>
              </a:r>
              <a:endParaRPr lang="en-GB" sz="1400" dirty="0">
                <a:solidFill>
                  <a:schemeClr val="tx1">
                    <a:lumMod val="50000"/>
                    <a:lumOff val="50000"/>
                  </a:schemeClr>
                </a:solidFill>
                <a:cs typeface="+mn-ea"/>
                <a:sym typeface="+mn-lt"/>
              </a:endParaRPr>
            </a:p>
          </p:txBody>
        </p:sp>
      </p:grpSp>
      <p:grpSp>
        <p:nvGrpSpPr>
          <p:cNvPr id="53" name="Group 144"/>
          <p:cNvGrpSpPr/>
          <p:nvPr/>
        </p:nvGrpSpPr>
        <p:grpSpPr>
          <a:xfrm>
            <a:off x="1287987" y="3801037"/>
            <a:ext cx="4181745" cy="850944"/>
            <a:chOff x="1378393" y="1382143"/>
            <a:chExt cx="4183035" cy="850944"/>
          </a:xfrm>
        </p:grpSpPr>
        <p:sp>
          <p:nvSpPr>
            <p:cNvPr id="146" name="TextBox 145"/>
            <p:cNvSpPr txBox="1"/>
            <p:nvPr/>
          </p:nvSpPr>
          <p:spPr>
            <a:xfrm>
              <a:off x="1378393" y="1382143"/>
              <a:ext cx="1372915" cy="338426"/>
            </a:xfrm>
            <a:prstGeom prst="rect">
              <a:avLst/>
            </a:prstGeom>
            <a:noFill/>
          </p:spPr>
          <p:txBody>
            <a:bodyPr wrap="none" rtlCol="0">
              <a:spAutoFit/>
            </a:bodyPr>
            <a:lstStyle/>
            <a:p>
              <a:pPr algn="ctr" fontAlgn="base">
                <a:spcBef>
                  <a:spcPct val="0"/>
                </a:spcBef>
                <a:spcAft>
                  <a:spcPct val="0"/>
                </a:spcAft>
              </a:pPr>
              <a:r>
                <a:rPr lang="en-US" altLang="zh-CN" sz="1599" dirty="0">
                  <a:solidFill>
                    <a:schemeClr val="tx1">
                      <a:lumMod val="75000"/>
                      <a:lumOff val="25000"/>
                    </a:schemeClr>
                  </a:solidFill>
                  <a:cs typeface="+mn-ea"/>
                  <a:sym typeface="+mn-lt"/>
                </a:rPr>
                <a:t>Add title text </a:t>
              </a:r>
            </a:p>
          </p:txBody>
        </p:sp>
        <p:sp>
          <p:nvSpPr>
            <p:cNvPr id="147" name="Rectangle 146"/>
            <p:cNvSpPr/>
            <p:nvPr/>
          </p:nvSpPr>
          <p:spPr>
            <a:xfrm>
              <a:off x="1513650" y="1709867"/>
              <a:ext cx="4047778" cy="523220"/>
            </a:xfrm>
            <a:prstGeom prst="rect">
              <a:avLst/>
            </a:prstGeom>
          </p:spPr>
          <p:txBody>
            <a:bodyPr wrap="square">
              <a:spAutoFit/>
            </a:bodyPr>
            <a:lstStyle/>
            <a:p>
              <a:r>
                <a:rPr lang="en-US" altLang="zh-CN" sz="1400" dirty="0">
                  <a:solidFill>
                    <a:schemeClr val="tx1">
                      <a:lumMod val="50000"/>
                      <a:lumOff val="50000"/>
                    </a:schemeClr>
                  </a:solidFill>
                  <a:cs typeface="+mn-ea"/>
                  <a:sym typeface="+mn-lt"/>
                </a:rPr>
                <a:t>Click here to add content, content to match the title. </a:t>
              </a:r>
              <a:endParaRPr lang="en-GB" sz="1400" dirty="0">
                <a:solidFill>
                  <a:schemeClr val="tx1">
                    <a:lumMod val="50000"/>
                    <a:lumOff val="50000"/>
                  </a:schemeClr>
                </a:solidFill>
                <a:cs typeface="+mn-ea"/>
                <a:sym typeface="+mn-lt"/>
              </a:endParaRPr>
            </a:p>
          </p:txBody>
        </p:sp>
      </p:grpSp>
      <p:grpSp>
        <p:nvGrpSpPr>
          <p:cNvPr id="54" name="Group 147"/>
          <p:cNvGrpSpPr/>
          <p:nvPr/>
        </p:nvGrpSpPr>
        <p:grpSpPr>
          <a:xfrm>
            <a:off x="1239998" y="4940128"/>
            <a:ext cx="4227186" cy="850944"/>
            <a:chOff x="1332939" y="1382143"/>
            <a:chExt cx="4228489" cy="850944"/>
          </a:xfrm>
        </p:grpSpPr>
        <p:sp>
          <p:nvSpPr>
            <p:cNvPr id="149" name="TextBox 148"/>
            <p:cNvSpPr txBox="1"/>
            <p:nvPr/>
          </p:nvSpPr>
          <p:spPr>
            <a:xfrm>
              <a:off x="1332939" y="1382143"/>
              <a:ext cx="1372915" cy="338426"/>
            </a:xfrm>
            <a:prstGeom prst="rect">
              <a:avLst/>
            </a:prstGeom>
            <a:noFill/>
          </p:spPr>
          <p:txBody>
            <a:bodyPr wrap="none" rtlCol="0">
              <a:spAutoFit/>
            </a:bodyPr>
            <a:lstStyle/>
            <a:p>
              <a:pPr algn="ctr" fontAlgn="base">
                <a:spcBef>
                  <a:spcPct val="0"/>
                </a:spcBef>
                <a:spcAft>
                  <a:spcPct val="0"/>
                </a:spcAft>
              </a:pPr>
              <a:r>
                <a:rPr lang="en-US" altLang="zh-CN" sz="1599" dirty="0">
                  <a:solidFill>
                    <a:schemeClr val="tx1">
                      <a:lumMod val="75000"/>
                      <a:lumOff val="25000"/>
                    </a:schemeClr>
                  </a:solidFill>
                  <a:cs typeface="+mn-ea"/>
                  <a:sym typeface="+mn-lt"/>
                </a:rPr>
                <a:t>Add title text </a:t>
              </a:r>
            </a:p>
          </p:txBody>
        </p:sp>
        <p:sp>
          <p:nvSpPr>
            <p:cNvPr id="150" name="Rectangle 149"/>
            <p:cNvSpPr/>
            <p:nvPr/>
          </p:nvSpPr>
          <p:spPr>
            <a:xfrm>
              <a:off x="1513651" y="1709867"/>
              <a:ext cx="4047777" cy="523220"/>
            </a:xfrm>
            <a:prstGeom prst="rect">
              <a:avLst/>
            </a:prstGeom>
          </p:spPr>
          <p:txBody>
            <a:bodyPr wrap="square">
              <a:spAutoFit/>
            </a:bodyPr>
            <a:lstStyle/>
            <a:p>
              <a:r>
                <a:rPr lang="en-US" altLang="zh-CN" sz="1400" dirty="0">
                  <a:solidFill>
                    <a:schemeClr val="tx1">
                      <a:lumMod val="50000"/>
                      <a:lumOff val="50000"/>
                    </a:schemeClr>
                  </a:solidFill>
                  <a:cs typeface="+mn-ea"/>
                  <a:sym typeface="+mn-lt"/>
                </a:rPr>
                <a:t>Click here to add content, content to match the title. </a:t>
              </a:r>
              <a:endParaRPr lang="en-GB" sz="1400" dirty="0">
                <a:solidFill>
                  <a:schemeClr val="tx1">
                    <a:lumMod val="50000"/>
                    <a:lumOff val="50000"/>
                  </a:schemeClr>
                </a:solidFill>
                <a:cs typeface="+mn-ea"/>
                <a:sym typeface="+mn-lt"/>
              </a:endParaRPr>
            </a:p>
          </p:txBody>
        </p:sp>
      </p:grpSp>
      <p:sp>
        <p:nvSpPr>
          <p:cNvPr id="89" name="文本框 37">
            <a:extLst>
              <a:ext uri="{FF2B5EF4-FFF2-40B4-BE49-F238E27FC236}">
                <a16:creationId xmlns:a16="http://schemas.microsoft.com/office/drawing/2014/main" id="{A7D537F9-E450-48C9-85DE-8E789C20DA46}"/>
              </a:ext>
            </a:extLst>
          </p:cNvPr>
          <p:cNvSpPr txBox="1"/>
          <p:nvPr/>
        </p:nvSpPr>
        <p:spPr>
          <a:xfrm>
            <a:off x="483838" y="319451"/>
            <a:ext cx="2119153"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b="1" dirty="0">
                <a:solidFill>
                  <a:schemeClr val="tx1">
                    <a:lumMod val="50000"/>
                    <a:lumOff val="50000"/>
                  </a:schemeClr>
                </a:solidFill>
                <a:cs typeface="+mn-ea"/>
                <a:sym typeface="+mn-lt"/>
              </a:rPr>
              <a:t>Add title text </a:t>
            </a:r>
            <a:endParaRPr lang="zh-CN" altLang="en-US" sz="1867"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023454886"/>
      </p:ext>
    </p:extLst>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6500"/>
                            </p:stCondLst>
                            <p:childTnLst>
                              <p:par>
                                <p:cTn id="49" presetID="47"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0"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par>
                          <p:cTn id="58" fill="hold">
                            <p:stCondLst>
                              <p:cond delay="80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9000"/>
                            </p:stCondLst>
                            <p:childTnLst>
                              <p:par>
                                <p:cTn id="67" presetID="22" presetClass="entr" presetSubtype="8"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childTnLst>
                          </p:cTn>
                        </p:par>
                        <p:par>
                          <p:cTn id="70" fill="hold">
                            <p:stCondLst>
                              <p:cond delay="9500"/>
                            </p:stCondLst>
                            <p:childTnLst>
                              <p:par>
                                <p:cTn id="71" presetID="10"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10000"/>
                            </p:stCondLst>
                            <p:childTnLst>
                              <p:par>
                                <p:cTn id="75" presetID="22" presetClass="entr" presetSubtype="8"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10500"/>
                            </p:stCondLst>
                            <p:childTnLst>
                              <p:par>
                                <p:cTn id="79" presetID="10" presetClass="entr" presetSubtype="0"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par>
                          <p:cTn id="82" fill="hold">
                            <p:stCondLst>
                              <p:cond delay="11000"/>
                            </p:stCondLst>
                            <p:childTnLst>
                              <p:par>
                                <p:cTn id="83" presetID="22" presetClass="entr" presetSubtype="8"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3866551" y="2068198"/>
            <a:ext cx="631019" cy="631211"/>
          </a:xfrm>
          <a:prstGeom prst="ellipse">
            <a:avLst/>
          </a:prstGeom>
          <a:solidFill>
            <a:schemeClr val="accent1"/>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dirty="0">
              <a:cs typeface="+mn-ea"/>
              <a:sym typeface="+mn-lt"/>
            </a:endParaRPr>
          </a:p>
        </p:txBody>
      </p:sp>
      <p:sp>
        <p:nvSpPr>
          <p:cNvPr id="51" name="椭圆 50"/>
          <p:cNvSpPr/>
          <p:nvPr/>
        </p:nvSpPr>
        <p:spPr>
          <a:xfrm>
            <a:off x="3851663" y="3452648"/>
            <a:ext cx="631019" cy="631211"/>
          </a:xfrm>
          <a:prstGeom prst="ellipse">
            <a:avLst/>
          </a:prstGeom>
          <a:solidFill>
            <a:schemeClr val="accent2"/>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a:cs typeface="+mn-ea"/>
              <a:sym typeface="+mn-lt"/>
            </a:endParaRPr>
          </a:p>
        </p:txBody>
      </p:sp>
      <p:sp>
        <p:nvSpPr>
          <p:cNvPr id="55" name="椭圆 54"/>
          <p:cNvSpPr/>
          <p:nvPr/>
        </p:nvSpPr>
        <p:spPr>
          <a:xfrm>
            <a:off x="3851663" y="4772393"/>
            <a:ext cx="631019" cy="631211"/>
          </a:xfrm>
          <a:prstGeom prst="ellipse">
            <a:avLst/>
          </a:prstGeom>
          <a:solidFill>
            <a:schemeClr val="accent3"/>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a:cs typeface="+mn-ea"/>
              <a:sym typeface="+mn-lt"/>
            </a:endParaRPr>
          </a:p>
        </p:txBody>
      </p:sp>
      <p:sp>
        <p:nvSpPr>
          <p:cNvPr id="59" name="椭圆 58"/>
          <p:cNvSpPr/>
          <p:nvPr/>
        </p:nvSpPr>
        <p:spPr>
          <a:xfrm>
            <a:off x="7944324" y="2068198"/>
            <a:ext cx="631019" cy="631211"/>
          </a:xfrm>
          <a:prstGeom prst="ellipse">
            <a:avLst/>
          </a:prstGeom>
          <a:solidFill>
            <a:schemeClr val="accent1"/>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a:cs typeface="+mn-ea"/>
              <a:sym typeface="+mn-lt"/>
            </a:endParaRPr>
          </a:p>
        </p:txBody>
      </p:sp>
      <p:sp>
        <p:nvSpPr>
          <p:cNvPr id="63" name="椭圆 62"/>
          <p:cNvSpPr/>
          <p:nvPr/>
        </p:nvSpPr>
        <p:spPr>
          <a:xfrm>
            <a:off x="7929438" y="3452648"/>
            <a:ext cx="631019" cy="631211"/>
          </a:xfrm>
          <a:prstGeom prst="ellipse">
            <a:avLst/>
          </a:prstGeom>
          <a:solidFill>
            <a:schemeClr val="accent2"/>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a:cs typeface="+mn-ea"/>
              <a:sym typeface="+mn-lt"/>
            </a:endParaRPr>
          </a:p>
        </p:txBody>
      </p:sp>
      <p:sp>
        <p:nvSpPr>
          <p:cNvPr id="67" name="椭圆 66"/>
          <p:cNvSpPr/>
          <p:nvPr/>
        </p:nvSpPr>
        <p:spPr>
          <a:xfrm>
            <a:off x="7929438" y="4772393"/>
            <a:ext cx="631019" cy="631211"/>
          </a:xfrm>
          <a:prstGeom prst="ellipse">
            <a:avLst/>
          </a:prstGeom>
          <a:solidFill>
            <a:schemeClr val="accent3"/>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81" tIns="60891" rIns="121781" bIns="60891" rtlCol="0" anchor="ctr"/>
          <a:lstStyle/>
          <a:p>
            <a:pPr algn="ctr"/>
            <a:endParaRPr lang="zh-CN" altLang="en-US" sz="2399">
              <a:cs typeface="+mn-ea"/>
              <a:sym typeface="+mn-lt"/>
            </a:endParaRPr>
          </a:p>
        </p:txBody>
      </p:sp>
      <p:grpSp>
        <p:nvGrpSpPr>
          <p:cNvPr id="2" name="组合 2050"/>
          <p:cNvGrpSpPr/>
          <p:nvPr/>
        </p:nvGrpSpPr>
        <p:grpSpPr>
          <a:xfrm>
            <a:off x="4518397" y="1512315"/>
            <a:ext cx="3359338" cy="4524794"/>
            <a:chOff x="3365268" y="1116367"/>
            <a:chExt cx="2520280" cy="3668014"/>
          </a:xfrm>
        </p:grpSpPr>
        <p:pic>
          <p:nvPicPr>
            <p:cNvPr id="4"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68" y="1116367"/>
              <a:ext cx="2520280" cy="3668014"/>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57"/>
            <a:stretch>
              <a:fillRect/>
            </a:stretch>
          </p:blipFill>
          <p:spPr bwMode="auto">
            <a:xfrm>
              <a:off x="3828756" y="1658635"/>
              <a:ext cx="1548171" cy="251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组合 2048"/>
          <p:cNvGrpSpPr/>
          <p:nvPr/>
        </p:nvGrpSpPr>
        <p:grpSpPr>
          <a:xfrm>
            <a:off x="8843817" y="1924856"/>
            <a:ext cx="2489294" cy="3742266"/>
            <a:chOff x="6713191" y="1509563"/>
            <a:chExt cx="1867546" cy="2806702"/>
          </a:xfrm>
        </p:grpSpPr>
        <p:sp>
          <p:nvSpPr>
            <p:cNvPr id="80" name="TextBox 79"/>
            <p:cNvSpPr txBox="1"/>
            <p:nvPr/>
          </p:nvSpPr>
          <p:spPr>
            <a:xfrm>
              <a:off x="6713191" y="1749682"/>
              <a:ext cx="1682676" cy="471534"/>
            </a:xfrm>
            <a:prstGeom prst="rect">
              <a:avLst/>
            </a:prstGeom>
            <a:noFill/>
          </p:spPr>
          <p:txBody>
            <a:bodyPr wrap="square" lIns="121870" tIns="60935" rIns="121870" bIns="60935" rtlCol="0">
              <a:spAutoFit/>
            </a:bodyPr>
            <a:lstStyle/>
            <a:p>
              <a:pP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81" name="TextBox 80"/>
            <p:cNvSpPr txBox="1"/>
            <p:nvPr/>
          </p:nvSpPr>
          <p:spPr>
            <a:xfrm>
              <a:off x="6727614" y="1509563"/>
              <a:ext cx="1413529" cy="283154"/>
            </a:xfrm>
            <a:prstGeom prst="rect">
              <a:avLst/>
            </a:prstGeom>
            <a:noFill/>
          </p:spPr>
          <p:txBody>
            <a:bodyPr wrap="square" lIns="121870" tIns="0" rIns="121870" bIns="0" rtlCol="0" anchor="t">
              <a:spAutoFit/>
            </a:bodyPr>
            <a:lstStyle/>
            <a:p>
              <a:pPr algn="ctr">
                <a:lnSpc>
                  <a:spcPct val="150000"/>
                </a:lnSpc>
              </a:pPr>
              <a:r>
                <a:rPr lang="en-US" altLang="zh-CN" sz="1866" b="1" dirty="0">
                  <a:solidFill>
                    <a:schemeClr val="tx1">
                      <a:lumMod val="65000"/>
                      <a:lumOff val="35000"/>
                    </a:schemeClr>
                  </a:solidFill>
                  <a:cs typeface="+mn-ea"/>
                  <a:sym typeface="+mn-lt"/>
                </a:rPr>
                <a:t>Add title text 4</a:t>
              </a:r>
              <a:endParaRPr lang="zh-CN" altLang="en-US" sz="1866" b="1" dirty="0">
                <a:solidFill>
                  <a:schemeClr val="tx1">
                    <a:lumMod val="65000"/>
                    <a:lumOff val="35000"/>
                  </a:schemeClr>
                </a:solidFill>
                <a:cs typeface="+mn-ea"/>
                <a:sym typeface="+mn-lt"/>
              </a:endParaRPr>
            </a:p>
          </p:txBody>
        </p:sp>
        <p:sp>
          <p:nvSpPr>
            <p:cNvPr id="82" name="TextBox 81"/>
            <p:cNvSpPr txBox="1"/>
            <p:nvPr/>
          </p:nvSpPr>
          <p:spPr>
            <a:xfrm>
              <a:off x="6713191" y="2804363"/>
              <a:ext cx="1867546" cy="471534"/>
            </a:xfrm>
            <a:prstGeom prst="rect">
              <a:avLst/>
            </a:prstGeom>
            <a:noFill/>
          </p:spPr>
          <p:txBody>
            <a:bodyPr wrap="square" lIns="121870" tIns="60935" rIns="121870" bIns="60935" rtlCol="0">
              <a:spAutoFit/>
            </a:bodyPr>
            <a:lstStyle/>
            <a:p>
              <a:pP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83" name="TextBox 82"/>
            <p:cNvSpPr txBox="1"/>
            <p:nvPr/>
          </p:nvSpPr>
          <p:spPr>
            <a:xfrm>
              <a:off x="6727614" y="2571750"/>
              <a:ext cx="1626114" cy="283154"/>
            </a:xfrm>
            <a:prstGeom prst="rect">
              <a:avLst/>
            </a:prstGeom>
            <a:noFill/>
          </p:spPr>
          <p:txBody>
            <a:bodyPr wrap="square" lIns="121870" tIns="0" rIns="121870" bIns="0" rtlCol="0" anchor="t">
              <a:spAutoFit/>
            </a:bodyPr>
            <a:lstStyle/>
            <a:p>
              <a:pPr>
                <a:lnSpc>
                  <a:spcPct val="150000"/>
                </a:lnSpc>
              </a:pPr>
              <a:r>
                <a:rPr lang="en-US" altLang="zh-CN" sz="1866" b="1" dirty="0">
                  <a:solidFill>
                    <a:schemeClr val="tx1">
                      <a:lumMod val="65000"/>
                      <a:lumOff val="35000"/>
                    </a:schemeClr>
                  </a:solidFill>
                  <a:cs typeface="+mn-ea"/>
                  <a:sym typeface="+mn-lt"/>
                </a:rPr>
                <a:t>Add title text 5</a:t>
              </a:r>
              <a:endParaRPr lang="zh-CN" altLang="en-US" sz="1866" b="1" dirty="0">
                <a:solidFill>
                  <a:schemeClr val="tx1">
                    <a:lumMod val="65000"/>
                    <a:lumOff val="35000"/>
                  </a:schemeClr>
                </a:solidFill>
                <a:cs typeface="+mn-ea"/>
                <a:sym typeface="+mn-lt"/>
              </a:endParaRPr>
            </a:p>
          </p:txBody>
        </p:sp>
        <p:sp>
          <p:nvSpPr>
            <p:cNvPr id="84" name="TextBox 83"/>
            <p:cNvSpPr txBox="1"/>
            <p:nvPr/>
          </p:nvSpPr>
          <p:spPr>
            <a:xfrm>
              <a:off x="6713191" y="3844731"/>
              <a:ext cx="1867546" cy="471534"/>
            </a:xfrm>
            <a:prstGeom prst="rect">
              <a:avLst/>
            </a:prstGeom>
            <a:noFill/>
          </p:spPr>
          <p:txBody>
            <a:bodyPr wrap="square" lIns="121870" tIns="60935" rIns="121870" bIns="60935" rtlCol="0">
              <a:spAutoFit/>
            </a:bodyPr>
            <a:lstStyle/>
            <a:p>
              <a:pP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85" name="TextBox 84"/>
            <p:cNvSpPr txBox="1"/>
            <p:nvPr/>
          </p:nvSpPr>
          <p:spPr>
            <a:xfrm>
              <a:off x="6727615" y="3612118"/>
              <a:ext cx="1668252" cy="283154"/>
            </a:xfrm>
            <a:prstGeom prst="rect">
              <a:avLst/>
            </a:prstGeom>
            <a:noFill/>
          </p:spPr>
          <p:txBody>
            <a:bodyPr wrap="square" lIns="121870" tIns="0" rIns="121870" bIns="0" rtlCol="0" anchor="t">
              <a:spAutoFit/>
            </a:bodyPr>
            <a:lstStyle/>
            <a:p>
              <a:pPr>
                <a:lnSpc>
                  <a:spcPct val="150000"/>
                </a:lnSpc>
              </a:pPr>
              <a:r>
                <a:rPr lang="en-US" altLang="zh-CN" sz="1866" b="1" dirty="0">
                  <a:solidFill>
                    <a:schemeClr val="tx1">
                      <a:lumMod val="65000"/>
                      <a:lumOff val="35000"/>
                    </a:schemeClr>
                  </a:solidFill>
                  <a:cs typeface="+mn-ea"/>
                  <a:sym typeface="+mn-lt"/>
                </a:rPr>
                <a:t>Add title text 6</a:t>
              </a:r>
              <a:endParaRPr lang="zh-CN" altLang="en-US" sz="1866" b="1" dirty="0">
                <a:solidFill>
                  <a:schemeClr val="tx1">
                    <a:lumMod val="65000"/>
                    <a:lumOff val="35000"/>
                  </a:schemeClr>
                </a:solidFill>
                <a:cs typeface="+mn-ea"/>
                <a:sym typeface="+mn-lt"/>
              </a:endParaRPr>
            </a:p>
          </p:txBody>
        </p:sp>
      </p:grpSp>
      <p:grpSp>
        <p:nvGrpSpPr>
          <p:cNvPr id="5" name="组合 2047"/>
          <p:cNvGrpSpPr/>
          <p:nvPr/>
        </p:nvGrpSpPr>
        <p:grpSpPr>
          <a:xfrm>
            <a:off x="942107" y="2006168"/>
            <a:ext cx="2432045" cy="3691211"/>
            <a:chOff x="519782" y="1570544"/>
            <a:chExt cx="1824596" cy="2768412"/>
          </a:xfrm>
        </p:grpSpPr>
        <p:sp>
          <p:nvSpPr>
            <p:cNvPr id="86" name="TextBox 85"/>
            <p:cNvSpPr txBox="1"/>
            <p:nvPr/>
          </p:nvSpPr>
          <p:spPr>
            <a:xfrm>
              <a:off x="519782" y="1833185"/>
              <a:ext cx="1824596" cy="471534"/>
            </a:xfrm>
            <a:prstGeom prst="rect">
              <a:avLst/>
            </a:prstGeom>
            <a:noFill/>
          </p:spPr>
          <p:txBody>
            <a:bodyPr wrap="square" lIns="121870" tIns="60935" rIns="121870" bIns="60935" rtlCol="0">
              <a:spAutoFit/>
            </a:bodyPr>
            <a:lstStyle/>
            <a:p>
              <a:pPr algn="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87" name="TextBox 86"/>
            <p:cNvSpPr txBox="1"/>
            <p:nvPr/>
          </p:nvSpPr>
          <p:spPr>
            <a:xfrm>
              <a:off x="896941" y="1570544"/>
              <a:ext cx="1442812" cy="283155"/>
            </a:xfrm>
            <a:prstGeom prst="rect">
              <a:avLst/>
            </a:prstGeom>
            <a:noFill/>
          </p:spPr>
          <p:txBody>
            <a:bodyPr wrap="square" lIns="121870" tIns="0" rIns="121870" bIns="0" rtlCol="0" anchor="t">
              <a:spAutoFit/>
            </a:bodyPr>
            <a:lstStyle/>
            <a:p>
              <a:pPr algn="r">
                <a:lnSpc>
                  <a:spcPct val="150000"/>
                </a:lnSpc>
              </a:pPr>
              <a:r>
                <a:rPr lang="en-US" altLang="zh-CN" sz="1866" b="1" dirty="0">
                  <a:solidFill>
                    <a:schemeClr val="tx1">
                      <a:lumMod val="65000"/>
                      <a:lumOff val="35000"/>
                    </a:schemeClr>
                  </a:solidFill>
                  <a:cs typeface="+mn-ea"/>
                  <a:sym typeface="+mn-lt"/>
                </a:rPr>
                <a:t>Add title text 1</a:t>
              </a:r>
              <a:endParaRPr lang="zh-CN" altLang="en-US" sz="1866" b="1" dirty="0">
                <a:solidFill>
                  <a:schemeClr val="tx1">
                    <a:lumMod val="65000"/>
                    <a:lumOff val="35000"/>
                  </a:schemeClr>
                </a:solidFill>
                <a:cs typeface="+mn-ea"/>
                <a:sym typeface="+mn-lt"/>
              </a:endParaRPr>
            </a:p>
          </p:txBody>
        </p:sp>
        <p:sp>
          <p:nvSpPr>
            <p:cNvPr id="88" name="TextBox 87"/>
            <p:cNvSpPr txBox="1"/>
            <p:nvPr/>
          </p:nvSpPr>
          <p:spPr>
            <a:xfrm>
              <a:off x="519783" y="2805428"/>
              <a:ext cx="1824594" cy="471534"/>
            </a:xfrm>
            <a:prstGeom prst="rect">
              <a:avLst/>
            </a:prstGeom>
            <a:noFill/>
          </p:spPr>
          <p:txBody>
            <a:bodyPr wrap="square" lIns="121870" tIns="60935" rIns="121870" bIns="60935" rtlCol="0">
              <a:spAutoFit/>
            </a:bodyPr>
            <a:lstStyle/>
            <a:p>
              <a:pPr algn="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89" name="TextBox 88"/>
            <p:cNvSpPr txBox="1"/>
            <p:nvPr/>
          </p:nvSpPr>
          <p:spPr>
            <a:xfrm>
              <a:off x="684354" y="2587805"/>
              <a:ext cx="1655399" cy="283155"/>
            </a:xfrm>
            <a:prstGeom prst="rect">
              <a:avLst/>
            </a:prstGeom>
            <a:noFill/>
          </p:spPr>
          <p:txBody>
            <a:bodyPr wrap="square" lIns="121870" tIns="0" rIns="121870" bIns="0" rtlCol="0" anchor="t">
              <a:spAutoFit/>
            </a:bodyPr>
            <a:lstStyle/>
            <a:p>
              <a:pPr algn="r">
                <a:lnSpc>
                  <a:spcPct val="150000"/>
                </a:lnSpc>
              </a:pPr>
              <a:r>
                <a:rPr lang="en-US" altLang="zh-CN" sz="1866" b="1" dirty="0">
                  <a:solidFill>
                    <a:schemeClr val="tx1">
                      <a:lumMod val="65000"/>
                      <a:lumOff val="35000"/>
                    </a:schemeClr>
                  </a:solidFill>
                  <a:cs typeface="+mn-ea"/>
                  <a:sym typeface="+mn-lt"/>
                </a:rPr>
                <a:t>Add title text 2</a:t>
              </a:r>
              <a:endParaRPr lang="zh-CN" altLang="en-US" sz="1866" b="1" dirty="0">
                <a:solidFill>
                  <a:schemeClr val="tx1">
                    <a:lumMod val="65000"/>
                    <a:lumOff val="35000"/>
                  </a:schemeClr>
                </a:solidFill>
                <a:cs typeface="+mn-ea"/>
                <a:sym typeface="+mn-lt"/>
              </a:endParaRPr>
            </a:p>
          </p:txBody>
        </p:sp>
        <p:sp>
          <p:nvSpPr>
            <p:cNvPr id="90" name="TextBox 89"/>
            <p:cNvSpPr txBox="1"/>
            <p:nvPr/>
          </p:nvSpPr>
          <p:spPr>
            <a:xfrm>
              <a:off x="519782" y="3867422"/>
              <a:ext cx="1824596" cy="471534"/>
            </a:xfrm>
            <a:prstGeom prst="rect">
              <a:avLst/>
            </a:prstGeom>
            <a:noFill/>
          </p:spPr>
          <p:txBody>
            <a:bodyPr wrap="square" lIns="121870" tIns="60935" rIns="121870" bIns="60935" rtlCol="0">
              <a:spAutoFit/>
            </a:bodyPr>
            <a:lstStyle/>
            <a:p>
              <a:pPr algn="r">
                <a:lnSpc>
                  <a:spcPct val="130000"/>
                </a:lnSpc>
              </a:pPr>
              <a:r>
                <a:rPr lang="en-US" altLang="zh-CN" sz="1333" dirty="0">
                  <a:solidFill>
                    <a:schemeClr val="tx1">
                      <a:lumMod val="65000"/>
                      <a:lumOff val="35000"/>
                    </a:schemeClr>
                  </a:solidFill>
                  <a:cs typeface="+mn-ea"/>
                  <a:sym typeface="+mn-lt"/>
                </a:rPr>
                <a:t>Click here to add content, content to match the title. </a:t>
              </a:r>
              <a:endParaRPr lang="zh-CN" altLang="en-US" sz="1333" dirty="0">
                <a:solidFill>
                  <a:schemeClr val="tx1">
                    <a:lumMod val="65000"/>
                    <a:lumOff val="35000"/>
                  </a:schemeClr>
                </a:solidFill>
                <a:cs typeface="+mn-ea"/>
                <a:sym typeface="+mn-lt"/>
              </a:endParaRPr>
            </a:p>
          </p:txBody>
        </p:sp>
        <p:sp>
          <p:nvSpPr>
            <p:cNvPr id="91" name="TextBox 90"/>
            <p:cNvSpPr txBox="1"/>
            <p:nvPr/>
          </p:nvSpPr>
          <p:spPr>
            <a:xfrm>
              <a:off x="642218" y="3634808"/>
              <a:ext cx="1697534" cy="283155"/>
            </a:xfrm>
            <a:prstGeom prst="rect">
              <a:avLst/>
            </a:prstGeom>
            <a:noFill/>
          </p:spPr>
          <p:txBody>
            <a:bodyPr wrap="square" lIns="121870" tIns="0" rIns="121870" bIns="0" rtlCol="0" anchor="t">
              <a:spAutoFit/>
            </a:bodyPr>
            <a:lstStyle/>
            <a:p>
              <a:pPr algn="r">
                <a:lnSpc>
                  <a:spcPct val="150000"/>
                </a:lnSpc>
              </a:pPr>
              <a:r>
                <a:rPr lang="en-US" altLang="zh-CN" sz="1866" b="1" dirty="0">
                  <a:solidFill>
                    <a:schemeClr val="tx1">
                      <a:lumMod val="65000"/>
                      <a:lumOff val="35000"/>
                    </a:schemeClr>
                  </a:solidFill>
                  <a:cs typeface="+mn-ea"/>
                  <a:sym typeface="+mn-lt"/>
                </a:rPr>
                <a:t>Add title text 3</a:t>
              </a:r>
              <a:endParaRPr lang="zh-CN" altLang="en-US" sz="1866" b="1" dirty="0">
                <a:solidFill>
                  <a:schemeClr val="tx1">
                    <a:lumMod val="65000"/>
                    <a:lumOff val="35000"/>
                  </a:schemeClr>
                </a:solidFill>
                <a:cs typeface="+mn-ea"/>
                <a:sym typeface="+mn-lt"/>
              </a:endParaRPr>
            </a:p>
          </p:txBody>
        </p:sp>
      </p:grpSp>
      <p:sp>
        <p:nvSpPr>
          <p:cNvPr id="2054" name="TextBox 2053"/>
          <p:cNvSpPr txBox="1"/>
          <p:nvPr/>
        </p:nvSpPr>
        <p:spPr>
          <a:xfrm>
            <a:off x="3871852" y="2119868"/>
            <a:ext cx="688454"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01</a:t>
            </a:r>
            <a:endParaRPr lang="zh-CN" altLang="en-US" sz="2799" dirty="0">
              <a:solidFill>
                <a:schemeClr val="tx1">
                  <a:lumMod val="10000"/>
                  <a:lumOff val="90000"/>
                </a:schemeClr>
              </a:solidFill>
              <a:cs typeface="+mn-ea"/>
              <a:sym typeface="+mn-lt"/>
            </a:endParaRPr>
          </a:p>
        </p:txBody>
      </p:sp>
      <p:sp>
        <p:nvSpPr>
          <p:cNvPr id="101" name="TextBox 100"/>
          <p:cNvSpPr txBox="1"/>
          <p:nvPr/>
        </p:nvSpPr>
        <p:spPr>
          <a:xfrm>
            <a:off x="3850726" y="3491342"/>
            <a:ext cx="709578"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02</a:t>
            </a:r>
            <a:endParaRPr lang="zh-CN" altLang="en-US" sz="2799" dirty="0">
              <a:solidFill>
                <a:schemeClr val="tx1">
                  <a:lumMod val="10000"/>
                  <a:lumOff val="90000"/>
                </a:schemeClr>
              </a:solidFill>
              <a:cs typeface="+mn-ea"/>
              <a:sym typeface="+mn-lt"/>
            </a:endParaRPr>
          </a:p>
        </p:txBody>
      </p:sp>
      <p:sp>
        <p:nvSpPr>
          <p:cNvPr id="102" name="TextBox 101"/>
          <p:cNvSpPr txBox="1"/>
          <p:nvPr/>
        </p:nvSpPr>
        <p:spPr>
          <a:xfrm>
            <a:off x="3866552" y="4792445"/>
            <a:ext cx="885716"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03</a:t>
            </a:r>
            <a:endParaRPr lang="zh-CN" altLang="en-US" sz="2799" dirty="0">
              <a:solidFill>
                <a:schemeClr val="tx1">
                  <a:lumMod val="10000"/>
                  <a:lumOff val="90000"/>
                </a:schemeClr>
              </a:solidFill>
              <a:cs typeface="+mn-ea"/>
              <a:sym typeface="+mn-lt"/>
            </a:endParaRPr>
          </a:p>
        </p:txBody>
      </p:sp>
      <p:sp>
        <p:nvSpPr>
          <p:cNvPr id="103" name="TextBox 102"/>
          <p:cNvSpPr txBox="1"/>
          <p:nvPr/>
        </p:nvSpPr>
        <p:spPr>
          <a:xfrm>
            <a:off x="7956663" y="4801946"/>
            <a:ext cx="922789"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06</a:t>
            </a:r>
            <a:endParaRPr lang="zh-CN" altLang="en-US" sz="2799" dirty="0">
              <a:solidFill>
                <a:schemeClr val="tx1">
                  <a:lumMod val="10000"/>
                  <a:lumOff val="90000"/>
                </a:schemeClr>
              </a:solidFill>
              <a:cs typeface="+mn-ea"/>
              <a:sym typeface="+mn-lt"/>
            </a:endParaRPr>
          </a:p>
        </p:txBody>
      </p:sp>
      <p:sp>
        <p:nvSpPr>
          <p:cNvPr id="104" name="TextBox 103"/>
          <p:cNvSpPr txBox="1"/>
          <p:nvPr/>
        </p:nvSpPr>
        <p:spPr>
          <a:xfrm>
            <a:off x="7951488" y="3520202"/>
            <a:ext cx="1023943"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05</a:t>
            </a:r>
            <a:endParaRPr lang="zh-CN" altLang="en-US" sz="2799" dirty="0">
              <a:solidFill>
                <a:schemeClr val="tx1">
                  <a:lumMod val="10000"/>
                  <a:lumOff val="90000"/>
                </a:schemeClr>
              </a:solidFill>
              <a:cs typeface="+mn-ea"/>
              <a:sym typeface="+mn-lt"/>
            </a:endParaRPr>
          </a:p>
        </p:txBody>
      </p:sp>
      <p:sp>
        <p:nvSpPr>
          <p:cNvPr id="105" name="TextBox 104"/>
          <p:cNvSpPr txBox="1"/>
          <p:nvPr/>
        </p:nvSpPr>
        <p:spPr>
          <a:xfrm>
            <a:off x="7950639" y="2089635"/>
            <a:ext cx="832832" cy="553730"/>
          </a:xfrm>
          <a:prstGeom prst="rect">
            <a:avLst/>
          </a:prstGeom>
          <a:noFill/>
        </p:spPr>
        <p:txBody>
          <a:bodyPr wrap="square" lIns="121781" tIns="60891" rIns="121781" bIns="60891" rtlCol="0">
            <a:spAutoFit/>
          </a:bodyPr>
          <a:lstStyle/>
          <a:p>
            <a:r>
              <a:rPr lang="en-US" altLang="zh-CN" sz="2799" dirty="0">
                <a:solidFill>
                  <a:schemeClr val="tx1">
                    <a:lumMod val="10000"/>
                    <a:lumOff val="90000"/>
                  </a:schemeClr>
                </a:solidFill>
                <a:cs typeface="+mn-ea"/>
                <a:sym typeface="+mn-lt"/>
              </a:rPr>
              <a:t>04</a:t>
            </a:r>
            <a:endParaRPr lang="zh-CN" altLang="en-US" sz="2799" dirty="0">
              <a:solidFill>
                <a:schemeClr val="tx1">
                  <a:lumMod val="10000"/>
                  <a:lumOff val="90000"/>
                </a:schemeClr>
              </a:solidFill>
              <a:cs typeface="+mn-ea"/>
              <a:sym typeface="+mn-lt"/>
            </a:endParaRPr>
          </a:p>
        </p:txBody>
      </p:sp>
      <p:sp>
        <p:nvSpPr>
          <p:cNvPr id="31" name="文本框 37">
            <a:extLst>
              <a:ext uri="{FF2B5EF4-FFF2-40B4-BE49-F238E27FC236}">
                <a16:creationId xmlns:a16="http://schemas.microsoft.com/office/drawing/2014/main" id="{700166E4-4CE4-415E-B141-26C8EF441EE3}"/>
              </a:ext>
            </a:extLst>
          </p:cNvPr>
          <p:cNvSpPr txBox="1"/>
          <p:nvPr/>
        </p:nvSpPr>
        <p:spPr>
          <a:xfrm>
            <a:off x="483838" y="319451"/>
            <a:ext cx="2119153"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b="1" dirty="0">
                <a:solidFill>
                  <a:schemeClr val="tx1">
                    <a:lumMod val="50000"/>
                    <a:lumOff val="50000"/>
                  </a:schemeClr>
                </a:solidFill>
                <a:cs typeface="+mn-ea"/>
                <a:sym typeface="+mn-lt"/>
              </a:rPr>
              <a:t>Add title text </a:t>
            </a:r>
            <a:endParaRPr lang="zh-CN" altLang="en-US" sz="1867"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242028844"/>
      </p:ext>
    </p:extLst>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strVal val="4/3*#ppt_w"/>
                                          </p:val>
                                        </p:tav>
                                        <p:tav tm="100000">
                                          <p:val>
                                            <p:strVal val="#ppt_w"/>
                                          </p:val>
                                        </p:tav>
                                      </p:tavLst>
                                    </p:anim>
                                    <p:anim calcmode="lin" valueType="num">
                                      <p:cBhvr>
                                        <p:cTn id="13" dur="500" fill="hold"/>
                                        <p:tgtEl>
                                          <p:spTgt spid="47"/>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3" presetClass="entr" presetSubtype="288"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strVal val="4/3*#ppt_w"/>
                                          </p:val>
                                        </p:tav>
                                        <p:tav tm="100000">
                                          <p:val>
                                            <p:strVal val="#ppt_w"/>
                                          </p:val>
                                        </p:tav>
                                      </p:tavLst>
                                    </p:anim>
                                    <p:anim calcmode="lin" valueType="num">
                                      <p:cBhvr>
                                        <p:cTn id="18" dur="500" fill="hold"/>
                                        <p:tgtEl>
                                          <p:spTgt spid="2054"/>
                                        </p:tgtEl>
                                        <p:attrNameLst>
                                          <p:attrName>ppt_h</p:attrName>
                                        </p:attrNameLst>
                                      </p:cBhvr>
                                      <p:tavLst>
                                        <p:tav tm="0">
                                          <p:val>
                                            <p:strVal val="4/3*#ppt_h"/>
                                          </p:val>
                                        </p:tav>
                                        <p:tav tm="100000">
                                          <p:val>
                                            <p:strVal val="#ppt_h"/>
                                          </p:val>
                                        </p:tav>
                                      </p:tavLst>
                                    </p:anim>
                                  </p:childTnLst>
                                </p:cTn>
                              </p:par>
                              <p:par>
                                <p:cTn id="19" presetID="23" presetClass="entr" presetSubtype="288"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ppt_w</p:attrName>
                                        </p:attrNameLst>
                                      </p:cBhvr>
                                      <p:tavLst>
                                        <p:tav tm="0">
                                          <p:val>
                                            <p:strVal val="4/3*#ppt_w"/>
                                          </p:val>
                                        </p:tav>
                                        <p:tav tm="100000">
                                          <p:val>
                                            <p:strVal val="#ppt_w"/>
                                          </p:val>
                                        </p:tav>
                                      </p:tavLst>
                                    </p:anim>
                                    <p:anim calcmode="lin" valueType="num">
                                      <p:cBhvr>
                                        <p:cTn id="22" dur="500" fill="hold"/>
                                        <p:tgtEl>
                                          <p:spTgt spid="101"/>
                                        </p:tgtEl>
                                        <p:attrNameLst>
                                          <p:attrName>ppt_h</p:attrName>
                                        </p:attrNameLst>
                                      </p:cBhvr>
                                      <p:tavLst>
                                        <p:tav tm="0">
                                          <p:val>
                                            <p:strVal val="4/3*#ppt_h"/>
                                          </p:val>
                                        </p:tav>
                                        <p:tav tm="100000">
                                          <p:val>
                                            <p:strVal val="#ppt_h"/>
                                          </p:val>
                                        </p:tav>
                                      </p:tavLst>
                                    </p:anim>
                                  </p:childTnLst>
                                </p:cTn>
                              </p:par>
                              <p:par>
                                <p:cTn id="23" presetID="23" presetClass="entr" presetSubtype="28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strVal val="4/3*#ppt_w"/>
                                          </p:val>
                                        </p:tav>
                                        <p:tav tm="100000">
                                          <p:val>
                                            <p:strVal val="#ppt_w"/>
                                          </p:val>
                                        </p:tav>
                                      </p:tavLst>
                                    </p:anim>
                                    <p:anim calcmode="lin" valueType="num">
                                      <p:cBhvr>
                                        <p:cTn id="30" dur="500" fill="hold"/>
                                        <p:tgtEl>
                                          <p:spTgt spid="55"/>
                                        </p:tgtEl>
                                        <p:attrNameLst>
                                          <p:attrName>ppt_h</p:attrName>
                                        </p:attrNameLst>
                                      </p:cBhvr>
                                      <p:tavLst>
                                        <p:tav tm="0">
                                          <p:val>
                                            <p:strVal val="4/3*#ppt_h"/>
                                          </p:val>
                                        </p:tav>
                                        <p:tav tm="100000">
                                          <p:val>
                                            <p:strVal val="#ppt_h"/>
                                          </p:val>
                                        </p:tav>
                                      </p:tavLst>
                                    </p:anim>
                                  </p:childTnLst>
                                </p:cTn>
                              </p:par>
                              <p:par>
                                <p:cTn id="31" presetID="23" presetClass="entr" presetSubtype="288"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500" fill="hold"/>
                                        <p:tgtEl>
                                          <p:spTgt spid="102"/>
                                        </p:tgtEl>
                                        <p:attrNameLst>
                                          <p:attrName>ppt_w</p:attrName>
                                        </p:attrNameLst>
                                      </p:cBhvr>
                                      <p:tavLst>
                                        <p:tav tm="0">
                                          <p:val>
                                            <p:strVal val="4/3*#ppt_w"/>
                                          </p:val>
                                        </p:tav>
                                        <p:tav tm="100000">
                                          <p:val>
                                            <p:strVal val="#ppt_w"/>
                                          </p:val>
                                        </p:tav>
                                      </p:tavLst>
                                    </p:anim>
                                    <p:anim calcmode="lin" valueType="num">
                                      <p:cBhvr>
                                        <p:cTn id="34" dur="500" fill="hold"/>
                                        <p:tgtEl>
                                          <p:spTgt spid="102"/>
                                        </p:tgtEl>
                                        <p:attrNameLst>
                                          <p:attrName>ppt_h</p:attrName>
                                        </p:attrNameLst>
                                      </p:cBhvr>
                                      <p:tavLst>
                                        <p:tav tm="0">
                                          <p:val>
                                            <p:strVal val="4/3*#ppt_h"/>
                                          </p:val>
                                        </p:tav>
                                        <p:tav tm="100000">
                                          <p:val>
                                            <p:strVal val="#ppt_h"/>
                                          </p:val>
                                        </p:tav>
                                      </p:tavLst>
                                    </p:anim>
                                  </p:childTnLst>
                                </p:cTn>
                              </p:par>
                              <p:par>
                                <p:cTn id="35" presetID="23" presetClass="entr" presetSubtype="288"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strVal val="4/3*#ppt_w"/>
                                          </p:val>
                                        </p:tav>
                                        <p:tav tm="100000">
                                          <p:val>
                                            <p:strVal val="#ppt_w"/>
                                          </p:val>
                                        </p:tav>
                                      </p:tavLst>
                                    </p:anim>
                                    <p:anim calcmode="lin" valueType="num">
                                      <p:cBhvr>
                                        <p:cTn id="38" dur="500" fill="hold"/>
                                        <p:tgtEl>
                                          <p:spTgt spid="59"/>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strVal val="4/3*#ppt_w"/>
                                          </p:val>
                                        </p:tav>
                                        <p:tav tm="100000">
                                          <p:val>
                                            <p:strVal val="#ppt_w"/>
                                          </p:val>
                                        </p:tav>
                                      </p:tavLst>
                                    </p:anim>
                                    <p:anim calcmode="lin" valueType="num">
                                      <p:cBhvr>
                                        <p:cTn id="42" dur="500" fill="hold"/>
                                        <p:tgtEl>
                                          <p:spTgt spid="105"/>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strVal val="4/3*#ppt_w"/>
                                          </p:val>
                                        </p:tav>
                                        <p:tav tm="100000">
                                          <p:val>
                                            <p:strVal val="#ppt_w"/>
                                          </p:val>
                                        </p:tav>
                                      </p:tavLst>
                                    </p:anim>
                                    <p:anim calcmode="lin" valueType="num">
                                      <p:cBhvr>
                                        <p:cTn id="46" dur="500" fill="hold"/>
                                        <p:tgtEl>
                                          <p:spTgt spid="63"/>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500" fill="hold"/>
                                        <p:tgtEl>
                                          <p:spTgt spid="104"/>
                                        </p:tgtEl>
                                        <p:attrNameLst>
                                          <p:attrName>ppt_w</p:attrName>
                                        </p:attrNameLst>
                                      </p:cBhvr>
                                      <p:tavLst>
                                        <p:tav tm="0">
                                          <p:val>
                                            <p:strVal val="4/3*#ppt_w"/>
                                          </p:val>
                                        </p:tav>
                                        <p:tav tm="100000">
                                          <p:val>
                                            <p:strVal val="#ppt_w"/>
                                          </p:val>
                                        </p:tav>
                                      </p:tavLst>
                                    </p:anim>
                                    <p:anim calcmode="lin" valueType="num">
                                      <p:cBhvr>
                                        <p:cTn id="50" dur="500" fill="hold"/>
                                        <p:tgtEl>
                                          <p:spTgt spid="104"/>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strVal val="4/3*#ppt_w"/>
                                          </p:val>
                                        </p:tav>
                                        <p:tav tm="100000">
                                          <p:val>
                                            <p:strVal val="#ppt_w"/>
                                          </p:val>
                                        </p:tav>
                                      </p:tavLst>
                                    </p:anim>
                                    <p:anim calcmode="lin" valueType="num">
                                      <p:cBhvr>
                                        <p:cTn id="54" dur="500" fill="hold"/>
                                        <p:tgtEl>
                                          <p:spTgt spid="67"/>
                                        </p:tgtEl>
                                        <p:attrNameLst>
                                          <p:attrName>ppt_h</p:attrName>
                                        </p:attrNameLst>
                                      </p:cBhvr>
                                      <p:tavLst>
                                        <p:tav tm="0">
                                          <p:val>
                                            <p:strVal val="4/3*#ppt_h"/>
                                          </p:val>
                                        </p:tav>
                                        <p:tav tm="100000">
                                          <p:val>
                                            <p:strVal val="#ppt_h"/>
                                          </p:val>
                                        </p:tav>
                                      </p:tavLst>
                                    </p:anim>
                                  </p:childTnLst>
                                </p:cTn>
                              </p:par>
                              <p:par>
                                <p:cTn id="55" presetID="23" presetClass="entr" presetSubtype="288"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p:cTn id="57" dur="500" fill="hold"/>
                                        <p:tgtEl>
                                          <p:spTgt spid="103"/>
                                        </p:tgtEl>
                                        <p:attrNameLst>
                                          <p:attrName>ppt_w</p:attrName>
                                        </p:attrNameLst>
                                      </p:cBhvr>
                                      <p:tavLst>
                                        <p:tav tm="0">
                                          <p:val>
                                            <p:strVal val="4/3*#ppt_w"/>
                                          </p:val>
                                        </p:tav>
                                        <p:tav tm="100000">
                                          <p:val>
                                            <p:strVal val="#ppt_w"/>
                                          </p:val>
                                        </p:tav>
                                      </p:tavLst>
                                    </p:anim>
                                    <p:anim calcmode="lin" valueType="num">
                                      <p:cBhvr>
                                        <p:cTn id="58" dur="500" fill="hold"/>
                                        <p:tgtEl>
                                          <p:spTgt spid="103"/>
                                        </p:tgtEl>
                                        <p:attrNameLst>
                                          <p:attrName>ppt_h</p:attrName>
                                        </p:attrNameLst>
                                      </p:cBhvr>
                                      <p:tavLst>
                                        <p:tav tm="0">
                                          <p:val>
                                            <p:strVal val="4/3*#ppt_h"/>
                                          </p:val>
                                        </p:tav>
                                        <p:tav tm="100000">
                                          <p:val>
                                            <p:strVal val="#ppt_h"/>
                                          </p:val>
                                        </p:tav>
                                      </p:tavLst>
                                    </p:anim>
                                  </p:childTnLst>
                                </p:cTn>
                              </p:par>
                            </p:childTnLst>
                          </p:cTn>
                        </p:par>
                        <p:par>
                          <p:cTn id="59" fill="hold">
                            <p:stCondLst>
                              <p:cond delay="10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1+#ppt_w/2"/>
                                          </p:val>
                                        </p:tav>
                                        <p:tav tm="100000">
                                          <p:val>
                                            <p:strVal val="#ppt_x"/>
                                          </p:val>
                                        </p:tav>
                                      </p:tavLst>
                                    </p:anim>
                                    <p:anim calcmode="lin" valueType="num">
                                      <p:cBhvr additive="base">
                                        <p:cTn id="6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6"/>
          <p:cNvSpPr>
            <a:spLocks noChangeArrowheads="1"/>
          </p:cNvSpPr>
          <p:nvPr/>
        </p:nvSpPr>
        <p:spPr bwMode="auto">
          <a:xfrm>
            <a:off x="943577" y="2771481"/>
            <a:ext cx="1464444" cy="1465074"/>
          </a:xfrm>
          <a:prstGeom prst="ellipse">
            <a:avLst/>
          </a:prstGeom>
          <a:solidFill>
            <a:schemeClr val="accent1"/>
          </a:solidFill>
          <a:ln w="38100">
            <a:solidFill>
              <a:schemeClr val="accent1"/>
            </a:solidFill>
          </a:ln>
          <a:effectLst/>
        </p:spPr>
        <p:txBody>
          <a:bodyPr wrap="square" lIns="0" tIns="45706" rIns="0" bIns="45706" anchor="ctr">
            <a:normAutofit/>
          </a:bodyPr>
          <a:lstStyle/>
          <a:p>
            <a:pPr algn="ctr" fontAlgn="base">
              <a:spcBef>
                <a:spcPct val="0"/>
              </a:spcBef>
              <a:spcAft>
                <a:spcPct val="0"/>
              </a:spcAft>
            </a:pPr>
            <a:r>
              <a:rPr lang="en-US" altLang="zh-CN" sz="1599" dirty="0">
                <a:solidFill>
                  <a:schemeClr val="bg1"/>
                </a:solidFill>
                <a:cs typeface="+mn-ea"/>
                <a:sym typeface="+mn-lt"/>
              </a:rPr>
              <a:t>keyword 1</a:t>
            </a:r>
          </a:p>
        </p:txBody>
      </p:sp>
      <p:sp>
        <p:nvSpPr>
          <p:cNvPr id="7" name="Oval 102"/>
          <p:cNvSpPr>
            <a:spLocks noChangeArrowheads="1"/>
          </p:cNvSpPr>
          <p:nvPr/>
        </p:nvSpPr>
        <p:spPr bwMode="auto">
          <a:xfrm>
            <a:off x="4804764" y="2850855"/>
            <a:ext cx="1464444" cy="1465074"/>
          </a:xfrm>
          <a:prstGeom prst="ellipse">
            <a:avLst/>
          </a:prstGeom>
          <a:solidFill>
            <a:schemeClr val="accent3"/>
          </a:solidFill>
          <a:ln w="38100">
            <a:solidFill>
              <a:schemeClr val="accent3"/>
            </a:solidFill>
          </a:ln>
          <a:effectLst/>
        </p:spPr>
        <p:txBody>
          <a:bodyPr wrap="square" lIns="0" tIns="45706" rIns="0" bIns="45706" anchor="ctr">
            <a:normAutofit/>
          </a:bodyPr>
          <a:lstStyle/>
          <a:p>
            <a:pPr algn="ctr" fontAlgn="base">
              <a:spcBef>
                <a:spcPct val="0"/>
              </a:spcBef>
              <a:spcAft>
                <a:spcPct val="0"/>
              </a:spcAft>
            </a:pPr>
            <a:r>
              <a:rPr lang="en-US" altLang="zh-CN" sz="1599" dirty="0">
                <a:solidFill>
                  <a:schemeClr val="bg1"/>
                </a:solidFill>
                <a:cs typeface="+mn-ea"/>
                <a:sym typeface="+mn-lt"/>
              </a:rPr>
              <a:t>keyword 3</a:t>
            </a:r>
          </a:p>
        </p:txBody>
      </p:sp>
      <p:sp>
        <p:nvSpPr>
          <p:cNvPr id="8" name="Oval 108"/>
          <p:cNvSpPr>
            <a:spLocks noChangeArrowheads="1"/>
          </p:cNvSpPr>
          <p:nvPr/>
        </p:nvSpPr>
        <p:spPr bwMode="auto">
          <a:xfrm>
            <a:off x="2833835" y="2203463"/>
            <a:ext cx="1464332" cy="1464784"/>
          </a:xfrm>
          <a:prstGeom prst="ellipse">
            <a:avLst/>
          </a:prstGeom>
          <a:solidFill>
            <a:schemeClr val="accent2"/>
          </a:solidFill>
          <a:ln w="38100">
            <a:solidFill>
              <a:schemeClr val="accent2"/>
            </a:solidFill>
          </a:ln>
          <a:effectLst/>
        </p:spPr>
        <p:txBody>
          <a:bodyPr wrap="square" lIns="0" tIns="45706" rIns="0" bIns="45706" anchor="ctr">
            <a:normAutofit/>
          </a:bodyPr>
          <a:lstStyle/>
          <a:p>
            <a:pPr algn="ctr" fontAlgn="base">
              <a:spcBef>
                <a:spcPct val="0"/>
              </a:spcBef>
              <a:spcAft>
                <a:spcPct val="0"/>
              </a:spcAft>
            </a:pPr>
            <a:r>
              <a:rPr lang="en-US" altLang="zh-CN" sz="1599" dirty="0">
                <a:solidFill>
                  <a:schemeClr val="bg1"/>
                </a:solidFill>
                <a:cs typeface="+mn-ea"/>
                <a:sym typeface="+mn-lt"/>
              </a:rPr>
              <a:t>keyword 2</a:t>
            </a:r>
          </a:p>
        </p:txBody>
      </p:sp>
      <p:sp>
        <p:nvSpPr>
          <p:cNvPr id="9" name="AutoShape 46"/>
          <p:cNvSpPr>
            <a:spLocks noChangeArrowheads="1"/>
          </p:cNvSpPr>
          <p:nvPr/>
        </p:nvSpPr>
        <p:spPr bwMode="auto">
          <a:xfrm>
            <a:off x="3141474" y="3471462"/>
            <a:ext cx="914118" cy="754062"/>
          </a:xfrm>
          <a:prstGeom prst="upArrow">
            <a:avLst>
              <a:gd name="adj1" fmla="val 52833"/>
              <a:gd name="adj2" fmla="val 45940"/>
            </a:avLst>
          </a:prstGeom>
          <a:solidFill>
            <a:schemeClr val="bg1">
              <a:lumMod val="85000"/>
            </a:schemeClr>
          </a:solidFill>
          <a:ln w="9525" algn="ctr">
            <a:noFill/>
            <a:miter lim="800000"/>
          </a:ln>
        </p:spPr>
        <p:txBody>
          <a:bodyPr wrap="none" lIns="91412" tIns="45706" rIns="91412" bIns="45706" anchor="ctr"/>
          <a:lstStyle/>
          <a:p>
            <a:pPr latinLnBrk="1">
              <a:defRPr/>
            </a:pPr>
            <a:endParaRPr kumimoji="1" lang="ko-KR" altLang="ko-KR" sz="2399">
              <a:cs typeface="+mn-ea"/>
              <a:sym typeface="+mn-lt"/>
            </a:endParaRPr>
          </a:p>
        </p:txBody>
      </p:sp>
      <p:sp>
        <p:nvSpPr>
          <p:cNvPr id="10" name="AutoShape 65"/>
          <p:cNvSpPr>
            <a:spLocks noChangeArrowheads="1"/>
          </p:cNvSpPr>
          <p:nvPr/>
        </p:nvSpPr>
        <p:spPr bwMode="auto">
          <a:xfrm rot="-2367420">
            <a:off x="1838645" y="3816033"/>
            <a:ext cx="914118" cy="754062"/>
          </a:xfrm>
          <a:prstGeom prst="upArrow">
            <a:avLst>
              <a:gd name="adj1" fmla="val 52833"/>
              <a:gd name="adj2" fmla="val 45940"/>
            </a:avLst>
          </a:prstGeom>
          <a:solidFill>
            <a:schemeClr val="bg1">
              <a:lumMod val="85000"/>
            </a:schemeClr>
          </a:solidFill>
          <a:ln w="9525" algn="ctr">
            <a:noFill/>
            <a:miter lim="800000"/>
          </a:ln>
        </p:spPr>
        <p:txBody>
          <a:bodyPr wrap="none" lIns="91412" tIns="45706" rIns="91412" bIns="45706" anchor="ctr"/>
          <a:lstStyle/>
          <a:p>
            <a:pPr latinLnBrk="1">
              <a:defRPr/>
            </a:pPr>
            <a:endParaRPr kumimoji="1" lang="ko-KR" altLang="ko-KR" sz="2399">
              <a:cs typeface="+mn-ea"/>
              <a:sym typeface="+mn-lt"/>
            </a:endParaRPr>
          </a:p>
        </p:txBody>
      </p:sp>
      <p:sp>
        <p:nvSpPr>
          <p:cNvPr id="11" name="AutoShape 66"/>
          <p:cNvSpPr>
            <a:spLocks noChangeArrowheads="1"/>
          </p:cNvSpPr>
          <p:nvPr/>
        </p:nvSpPr>
        <p:spPr bwMode="auto">
          <a:xfrm rot="2480061">
            <a:off x="4387373" y="3814445"/>
            <a:ext cx="914118" cy="754063"/>
          </a:xfrm>
          <a:prstGeom prst="upArrow">
            <a:avLst>
              <a:gd name="adj1" fmla="val 52833"/>
              <a:gd name="adj2" fmla="val 45940"/>
            </a:avLst>
          </a:prstGeom>
          <a:solidFill>
            <a:schemeClr val="bg1">
              <a:lumMod val="85000"/>
            </a:schemeClr>
          </a:solidFill>
          <a:ln w="9525" algn="ctr">
            <a:noFill/>
            <a:miter lim="800000"/>
          </a:ln>
        </p:spPr>
        <p:txBody>
          <a:bodyPr wrap="none" lIns="91412" tIns="45706" rIns="91412" bIns="45706" anchor="ctr"/>
          <a:lstStyle/>
          <a:p>
            <a:pPr latinLnBrk="1">
              <a:defRPr/>
            </a:pPr>
            <a:endParaRPr kumimoji="1" lang="ko-KR" altLang="ko-KR" sz="2399">
              <a:cs typeface="+mn-ea"/>
              <a:sym typeface="+mn-lt"/>
            </a:endParaRPr>
          </a:p>
        </p:txBody>
      </p:sp>
      <p:sp>
        <p:nvSpPr>
          <p:cNvPr id="12" name="文本框 11"/>
          <p:cNvSpPr txBox="1"/>
          <p:nvPr/>
        </p:nvSpPr>
        <p:spPr>
          <a:xfrm>
            <a:off x="943577" y="4739919"/>
            <a:ext cx="5536347" cy="1600410"/>
          </a:xfrm>
          <a:prstGeom prst="rect">
            <a:avLst/>
          </a:prstGeom>
          <a:noFill/>
        </p:spPr>
        <p:txBody>
          <a:bodyPr wrap="square" lIns="91412" tIns="45706" rIns="91412" bIns="45706" rtlCol="0">
            <a:spAutoFit/>
          </a:bodyPr>
          <a:lstStyle/>
          <a:p>
            <a:r>
              <a:rPr lang="en-US" altLang="zh-CN" sz="1400" dirty="0">
                <a:solidFill>
                  <a:schemeClr val="tx1">
                    <a:lumMod val="50000"/>
                    <a:lumOff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en-GB" altLang="zh-CN" sz="1400" dirty="0">
              <a:solidFill>
                <a:schemeClr val="tx1">
                  <a:lumMod val="50000"/>
                  <a:lumOff val="50000"/>
                </a:schemeClr>
              </a:solidFill>
              <a:cs typeface="+mn-ea"/>
              <a:sym typeface="+mn-lt"/>
            </a:endParaRPr>
          </a:p>
          <a:p>
            <a:endParaRPr lang="zh-CN" altLang="en-US" sz="1400" dirty="0">
              <a:cs typeface="+mn-ea"/>
              <a:sym typeface="+mn-lt"/>
            </a:endParaRPr>
          </a:p>
          <a:p>
            <a:endParaRPr lang="en-GB" altLang="zh-CN" sz="1400" dirty="0">
              <a:solidFill>
                <a:schemeClr val="tx1">
                  <a:lumMod val="50000"/>
                  <a:lumOff val="50000"/>
                </a:schemeClr>
              </a:solidFill>
              <a:cs typeface="+mn-ea"/>
              <a:sym typeface="+mn-lt"/>
            </a:endParaRPr>
          </a:p>
          <a:p>
            <a:endParaRPr lang="zh-CN" altLang="en-US" sz="1400" dirty="0">
              <a:solidFill>
                <a:schemeClr val="tx1">
                  <a:lumMod val="50000"/>
                  <a:lumOff val="50000"/>
                </a:schemeClr>
              </a:solidFill>
              <a:cs typeface="+mn-ea"/>
              <a:sym typeface="+mn-lt"/>
            </a:endParaRPr>
          </a:p>
        </p:txBody>
      </p:sp>
      <p:cxnSp>
        <p:nvCxnSpPr>
          <p:cNvPr id="13" name="直接连接符 12"/>
          <p:cNvCxnSpPr/>
          <p:nvPr/>
        </p:nvCxnSpPr>
        <p:spPr>
          <a:xfrm>
            <a:off x="6890603" y="2203463"/>
            <a:ext cx="0" cy="30590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64320" y="2474952"/>
            <a:ext cx="4202599" cy="2893071"/>
          </a:xfrm>
          <a:prstGeom prst="rect">
            <a:avLst/>
          </a:prstGeom>
          <a:noFill/>
        </p:spPr>
        <p:txBody>
          <a:bodyPr wrap="square" lIns="91412" tIns="45706" rIns="91412" bIns="45706" rtlCol="0">
            <a:spAutoFit/>
          </a:bodyPr>
          <a:lstStyle/>
          <a:p>
            <a:r>
              <a:rPr lang="en-US" altLang="zh-CN" sz="1400" dirty="0">
                <a:solidFill>
                  <a:schemeClr val="tx1">
                    <a:lumMod val="50000"/>
                    <a:lumOff val="50000"/>
                  </a:schemeClr>
                </a:solidFill>
                <a:cs typeface="+mn-ea"/>
                <a:sym typeface="+mn-lt"/>
              </a:rPr>
              <a:t>Click here to add content, content to match the title. </a:t>
            </a:r>
          </a:p>
          <a:p>
            <a:r>
              <a:rPr lang="en-US" altLang="zh-CN" sz="1400" dirty="0">
                <a:solidFill>
                  <a:schemeClr val="tx1">
                    <a:lumMod val="50000"/>
                    <a:lumOff val="50000"/>
                  </a:schemeClr>
                </a:solidFill>
                <a:cs typeface="+mn-ea"/>
                <a:sym typeface="+mn-lt"/>
              </a:rPr>
              <a:t>Click here to add content, content to match the title. </a:t>
            </a:r>
          </a:p>
          <a:p>
            <a:r>
              <a:rPr lang="en-US" altLang="zh-CN" sz="1400" dirty="0">
                <a:solidFill>
                  <a:schemeClr val="tx1">
                    <a:lumMod val="50000"/>
                    <a:lumOff val="50000"/>
                  </a:schemeClr>
                </a:solidFill>
                <a:cs typeface="+mn-ea"/>
                <a:sym typeface="+mn-lt"/>
              </a:rPr>
              <a:t>Click here to add content, content to match the title. </a:t>
            </a:r>
          </a:p>
          <a:p>
            <a:endParaRPr lang="en-US" altLang="zh-CN" sz="1400" dirty="0">
              <a:solidFill>
                <a:schemeClr val="tx1">
                  <a:lumMod val="50000"/>
                  <a:lumOff val="50000"/>
                </a:schemeClr>
              </a:solidFill>
              <a:cs typeface="+mn-ea"/>
              <a:sym typeface="+mn-lt"/>
            </a:endParaRPr>
          </a:p>
          <a:p>
            <a:r>
              <a:rPr lang="en-US" altLang="zh-CN" sz="1400" dirty="0">
                <a:solidFill>
                  <a:schemeClr val="tx1">
                    <a:lumMod val="50000"/>
                    <a:lumOff val="50000"/>
                  </a:schemeClr>
                </a:solidFill>
                <a:cs typeface="+mn-ea"/>
                <a:sym typeface="+mn-lt"/>
              </a:rPr>
              <a:t>Click here to add content, content to match the title. Click here to add content, content to match the title. </a:t>
            </a:r>
          </a:p>
          <a:p>
            <a:endParaRPr lang="en-US" altLang="zh-CN" sz="1400" dirty="0">
              <a:solidFill>
                <a:schemeClr val="tx1">
                  <a:lumMod val="50000"/>
                  <a:lumOff val="50000"/>
                </a:schemeClr>
              </a:solidFill>
              <a:cs typeface="+mn-ea"/>
              <a:sym typeface="+mn-lt"/>
            </a:endParaRPr>
          </a:p>
          <a:p>
            <a:r>
              <a:rPr lang="en-US" altLang="zh-CN" sz="1400" dirty="0">
                <a:solidFill>
                  <a:schemeClr val="tx1">
                    <a:lumMod val="50000"/>
                    <a:lumOff val="50000"/>
                  </a:schemeClr>
                </a:solidFill>
                <a:cs typeface="+mn-ea"/>
                <a:sym typeface="+mn-lt"/>
              </a:rPr>
              <a:t>Click here to add content, content to match the title. </a:t>
            </a:r>
            <a:endParaRPr lang="en-GB" altLang="zh-CN" sz="1400" dirty="0">
              <a:solidFill>
                <a:schemeClr val="tx1">
                  <a:lumMod val="50000"/>
                  <a:lumOff val="50000"/>
                </a:schemeClr>
              </a:solidFill>
              <a:cs typeface="+mn-ea"/>
              <a:sym typeface="+mn-lt"/>
            </a:endParaRPr>
          </a:p>
          <a:p>
            <a:endParaRPr lang="zh-CN" altLang="en-US" sz="1400" dirty="0">
              <a:cs typeface="+mn-ea"/>
              <a:sym typeface="+mn-lt"/>
            </a:endParaRPr>
          </a:p>
          <a:p>
            <a:endParaRPr lang="en-GB" altLang="zh-CN" sz="1400" dirty="0">
              <a:solidFill>
                <a:schemeClr val="tx1">
                  <a:lumMod val="50000"/>
                  <a:lumOff val="50000"/>
                </a:schemeClr>
              </a:solidFill>
              <a:cs typeface="+mn-ea"/>
              <a:sym typeface="+mn-lt"/>
            </a:endParaRPr>
          </a:p>
          <a:p>
            <a:endParaRPr lang="zh-CN" altLang="en-US" sz="1400" dirty="0">
              <a:solidFill>
                <a:schemeClr val="tx1">
                  <a:lumMod val="50000"/>
                  <a:lumOff val="50000"/>
                </a:schemeClr>
              </a:solidFill>
              <a:cs typeface="+mn-ea"/>
              <a:sym typeface="+mn-lt"/>
            </a:endParaRPr>
          </a:p>
          <a:p>
            <a:endParaRPr lang="en-GB" altLang="zh-CN" sz="1400" dirty="0">
              <a:solidFill>
                <a:schemeClr val="tx1">
                  <a:lumMod val="50000"/>
                  <a:lumOff val="50000"/>
                </a:schemeClr>
              </a:solidFill>
              <a:cs typeface="+mn-ea"/>
              <a:sym typeface="+mn-lt"/>
            </a:endParaRPr>
          </a:p>
          <a:p>
            <a:endParaRPr lang="zh-CN" altLang="en-US" sz="1400" dirty="0">
              <a:solidFill>
                <a:schemeClr val="tx1">
                  <a:lumMod val="50000"/>
                  <a:lumOff val="50000"/>
                </a:schemeClr>
              </a:solidFill>
              <a:cs typeface="+mn-ea"/>
              <a:sym typeface="+mn-lt"/>
            </a:endParaRPr>
          </a:p>
        </p:txBody>
      </p:sp>
      <p:sp>
        <p:nvSpPr>
          <p:cNvPr id="15" name="文本框 37">
            <a:extLst>
              <a:ext uri="{FF2B5EF4-FFF2-40B4-BE49-F238E27FC236}">
                <a16:creationId xmlns:a16="http://schemas.microsoft.com/office/drawing/2014/main" id="{03BFB615-6A24-40A3-921C-FE2B5F663794}"/>
              </a:ext>
            </a:extLst>
          </p:cNvPr>
          <p:cNvSpPr txBox="1"/>
          <p:nvPr/>
        </p:nvSpPr>
        <p:spPr>
          <a:xfrm>
            <a:off x="483838" y="319451"/>
            <a:ext cx="2042209"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zh-CN" altLang="en-US" sz="1867" dirty="0">
                <a:solidFill>
                  <a:schemeClr val="tx1">
                    <a:lumMod val="50000"/>
                    <a:lumOff val="50000"/>
                  </a:schemeClr>
                </a:solidFill>
                <a:cs typeface="+mn-ea"/>
                <a:sym typeface="+mn-lt"/>
              </a:rPr>
              <a:t>资金</a:t>
            </a:r>
            <a:r>
              <a:rPr lang="en-US" altLang="zh-CN" sz="1867" dirty="0">
                <a:solidFill>
                  <a:schemeClr val="tx1">
                    <a:lumMod val="50000"/>
                    <a:lumOff val="50000"/>
                  </a:schemeClr>
                </a:solidFill>
                <a:cs typeface="+mn-ea"/>
                <a:sym typeface="+mn-lt"/>
              </a:rPr>
              <a:t>keyword </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940662529"/>
      </p:ext>
    </p:extLst>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4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3950"/>
                            </p:stCondLst>
                            <p:childTnLst>
                              <p:par>
                                <p:cTn id="39" presetID="16" presetClass="entr" presetSubtype="4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Horizontal)">
                                      <p:cBhvr>
                                        <p:cTn id="41" dur="500"/>
                                        <p:tgtEl>
                                          <p:spTgt spid="13"/>
                                        </p:tgtEl>
                                      </p:cBhvr>
                                    </p:animEffect>
                                  </p:childTnLst>
                                </p:cTn>
                              </p:par>
                            </p:childTnLst>
                          </p:cTn>
                        </p:par>
                        <p:par>
                          <p:cTn id="42" fill="hold">
                            <p:stCondLst>
                              <p:cond delay="144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2"/>
          <p:cNvSpPr txBox="1"/>
          <p:nvPr/>
        </p:nvSpPr>
        <p:spPr>
          <a:xfrm>
            <a:off x="5443061" y="2122348"/>
            <a:ext cx="5377337" cy="1897892"/>
          </a:xfrm>
          <a:prstGeom prst="rect">
            <a:avLst/>
          </a:prstGeom>
          <a:noFill/>
        </p:spPr>
        <p:txBody>
          <a:bodyPr wrap="square" rtlCol="0">
            <a:spAutoFit/>
          </a:bodyPr>
          <a:lstStyle/>
          <a:p>
            <a:pPr defTabSz="1218323"/>
            <a:r>
              <a:rPr lang="en-US" altLang="zh-CN" sz="11733" spc="-400" dirty="0">
                <a:solidFill>
                  <a:srgbClr val="016865"/>
                </a:solidFill>
                <a:latin typeface="Arial Rounded MT Bold" panose="020F0704030504030204" pitchFamily="34" charset="0"/>
                <a:cs typeface="+mn-ea"/>
                <a:sym typeface="+mn-lt"/>
              </a:rPr>
              <a:t>Thanks</a:t>
            </a:r>
            <a:endParaRPr lang="zh-CN" altLang="en-US" sz="11733" spc="-400" dirty="0">
              <a:solidFill>
                <a:srgbClr val="016865"/>
              </a:solidFill>
              <a:latin typeface="Arial Rounded MT Bold" panose="020F0704030504030204" pitchFamily="34" charset="0"/>
              <a:cs typeface="+mn-ea"/>
              <a:sym typeface="+mn-lt"/>
            </a:endParaRPr>
          </a:p>
        </p:txBody>
      </p:sp>
      <p:pic>
        <p:nvPicPr>
          <p:cNvPr id="4" name="图片 3" descr="02bcaa362d6804f58d9d4b20ea001f71"/>
          <p:cNvPicPr>
            <a:picLocks noChangeAspect="1"/>
          </p:cNvPicPr>
          <p:nvPr/>
        </p:nvPicPr>
        <p:blipFill>
          <a:blip r:embed="rId4"/>
          <a:srcRect b="21821"/>
          <a:stretch>
            <a:fillRect/>
          </a:stretch>
        </p:blipFill>
        <p:spPr>
          <a:xfrm flipH="1">
            <a:off x="-683259" y="-70273"/>
            <a:ext cx="6877473" cy="5651500"/>
          </a:xfrm>
          <a:prstGeom prst="rect">
            <a:avLst/>
          </a:prstGeom>
        </p:spPr>
      </p:pic>
      <p:pic>
        <p:nvPicPr>
          <p:cNvPr id="3" name="图片 2" descr="图片1">
            <a:extLst>
              <a:ext uri="{FF2B5EF4-FFF2-40B4-BE49-F238E27FC236}">
                <a16:creationId xmlns:a16="http://schemas.microsoft.com/office/drawing/2014/main" id="{45BF50E5-972B-AD2F-702E-0C2E4EF17E52}"/>
              </a:ext>
            </a:extLst>
          </p:cNvPr>
          <p:cNvPicPr>
            <a:picLocks noChangeAspect="1"/>
          </p:cNvPicPr>
          <p:nvPr>
            <p:custDataLst>
              <p:tags r:id="rId1"/>
            </p:custDataLst>
          </p:nvPr>
        </p:nvPicPr>
        <p:blipFill>
          <a:blip r:embed="rId5">
            <a:duotone>
              <a:prstClr val="black"/>
              <a:schemeClr val="accent1">
                <a:tint val="45000"/>
                <a:satMod val="400000"/>
              </a:schemeClr>
            </a:duotone>
          </a:blip>
          <a:stretch>
            <a:fillRect/>
          </a:stretch>
        </p:blipFill>
        <p:spPr>
          <a:xfrm>
            <a:off x="9889599" y="502463"/>
            <a:ext cx="1280160" cy="426720"/>
          </a:xfrm>
          <a:prstGeom prst="rect">
            <a:avLst/>
          </a:prstGeom>
        </p:spPr>
      </p:pic>
      <p:grpSp>
        <p:nvGrpSpPr>
          <p:cNvPr id="5" name="组合 4">
            <a:extLst>
              <a:ext uri="{FF2B5EF4-FFF2-40B4-BE49-F238E27FC236}">
                <a16:creationId xmlns:a16="http://schemas.microsoft.com/office/drawing/2014/main" id="{E4342C2D-3C85-ABBF-98E4-66837810EFB5}"/>
              </a:ext>
            </a:extLst>
          </p:cNvPr>
          <p:cNvGrpSpPr/>
          <p:nvPr/>
        </p:nvGrpSpPr>
        <p:grpSpPr>
          <a:xfrm>
            <a:off x="5947555" y="4646199"/>
            <a:ext cx="3344348" cy="309068"/>
            <a:chOff x="4414802" y="4745227"/>
            <a:chExt cx="3344348" cy="309068"/>
          </a:xfrm>
        </p:grpSpPr>
        <p:grpSp>
          <p:nvGrpSpPr>
            <p:cNvPr id="6" name="组合 5">
              <a:extLst>
                <a:ext uri="{FF2B5EF4-FFF2-40B4-BE49-F238E27FC236}">
                  <a16:creationId xmlns:a16="http://schemas.microsoft.com/office/drawing/2014/main" id="{FAD2328D-9478-681C-8CD0-D9102A0A9B2A}"/>
                </a:ext>
              </a:extLst>
            </p:cNvPr>
            <p:cNvGrpSpPr/>
            <p:nvPr/>
          </p:nvGrpSpPr>
          <p:grpSpPr>
            <a:xfrm>
              <a:off x="6412043" y="4763888"/>
              <a:ext cx="290407" cy="290407"/>
              <a:chOff x="2730010" y="5543873"/>
              <a:chExt cx="290407" cy="290407"/>
            </a:xfrm>
            <a:solidFill>
              <a:schemeClr val="bg1"/>
            </a:solidFill>
          </p:grpSpPr>
          <p:sp>
            <p:nvSpPr>
              <p:cNvPr id="14" name="Oval 15">
                <a:extLst>
                  <a:ext uri="{FF2B5EF4-FFF2-40B4-BE49-F238E27FC236}">
                    <a16:creationId xmlns:a16="http://schemas.microsoft.com/office/drawing/2014/main" id="{2F3E6A7C-5B17-EAAE-5C65-95B1103D77F5}"/>
                  </a:ext>
                </a:extLst>
              </p:cNvPr>
              <p:cNvSpPr>
                <a:spLocks/>
              </p:cNvSpPr>
              <p:nvPr/>
            </p:nvSpPr>
            <p:spPr bwMode="auto">
              <a:xfrm>
                <a:off x="2730010"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6E96DA65-89C6-EEE1-7B9B-172C62E41689}"/>
                  </a:ext>
                </a:extLst>
              </p:cNvPr>
              <p:cNvGrpSpPr>
                <a:grpSpLocks/>
              </p:cNvGrpSpPr>
              <p:nvPr/>
            </p:nvGrpSpPr>
            <p:grpSpPr bwMode="auto">
              <a:xfrm>
                <a:off x="2824694" y="5602052"/>
                <a:ext cx="104062" cy="167263"/>
                <a:chOff x="4644" y="3144"/>
                <a:chExt cx="215" cy="345"/>
              </a:xfrm>
              <a:grpFill/>
            </p:grpSpPr>
            <p:sp>
              <p:nvSpPr>
                <p:cNvPr id="19" name="Freeform 17">
                  <a:extLst>
                    <a:ext uri="{FF2B5EF4-FFF2-40B4-BE49-F238E27FC236}">
                      <a16:creationId xmlns:a16="http://schemas.microsoft.com/office/drawing/2014/main" id="{8E92AC93-9D1C-E663-C1CE-AE709863B517}"/>
                    </a:ext>
                  </a:extLst>
                </p:cNvPr>
                <p:cNvSpPr>
                  <a:spLocks/>
                </p:cNvSpPr>
                <p:nvPr/>
              </p:nvSpPr>
              <p:spPr bwMode="auto">
                <a:xfrm>
                  <a:off x="4677"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B1C650CB-1BA3-305E-B99A-5D43F163B9EB}"/>
                    </a:ext>
                  </a:extLst>
                </p:cNvPr>
                <p:cNvSpPr>
                  <a:spLocks/>
                </p:cNvSpPr>
                <p:nvPr/>
              </p:nvSpPr>
              <p:spPr bwMode="auto">
                <a:xfrm>
                  <a:off x="4644"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2AF61341-C924-C531-4FF5-FD9B38F72E4C}"/>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1DAFF94B-C785-3E14-A1BA-22BAE3B6DDC9}"/>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6F62553A-55E4-6A94-F63C-9F751797CA64}"/>
                  </a:ext>
                </a:extLst>
              </p:cNvPr>
              <p:cNvGrpSpPr/>
              <p:nvPr/>
            </p:nvGrpSpPr>
            <p:grpSpPr>
              <a:xfrm>
                <a:off x="811795" y="5598991"/>
                <a:ext cx="132841" cy="151011"/>
                <a:chOff x="860980" y="3583766"/>
                <a:chExt cx="100336" cy="114060"/>
              </a:xfrm>
              <a:grpFill/>
            </p:grpSpPr>
            <p:sp>
              <p:nvSpPr>
                <p:cNvPr id="12" name="Freeform 12">
                  <a:extLst>
                    <a:ext uri="{FF2B5EF4-FFF2-40B4-BE49-F238E27FC236}">
                      <a16:creationId xmlns:a16="http://schemas.microsoft.com/office/drawing/2014/main" id="{62F5BDE9-FBC6-37F1-E55E-9CA09B39D47B}"/>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3" name="Freeform 13">
                  <a:extLst>
                    <a:ext uri="{FF2B5EF4-FFF2-40B4-BE49-F238E27FC236}">
                      <a16:creationId xmlns:a16="http://schemas.microsoft.com/office/drawing/2014/main" id="{184A3570-0D01-188E-679B-63868696442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69978CF6-685C-43A1-4122-14104177D280}"/>
                </a:ext>
              </a:extLst>
            </p:cNvPr>
            <p:cNvSpPr txBox="1">
              <a:spLocks/>
            </p:cNvSpPr>
            <p:nvPr/>
          </p:nvSpPr>
          <p:spPr bwMode="auto">
            <a:xfrm>
              <a:off x="6702450"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9" name="矩形 8">
              <a:extLst>
                <a:ext uri="{FF2B5EF4-FFF2-40B4-BE49-F238E27FC236}">
                  <a16:creationId xmlns:a16="http://schemas.microsoft.com/office/drawing/2014/main" id="{E7E6D0C2-413A-57AB-7A12-4E79CC5EEB17}"/>
                </a:ext>
              </a:extLst>
            </p:cNvPr>
            <p:cNvSpPr/>
            <p:nvPr/>
          </p:nvSpPr>
          <p:spPr>
            <a:xfrm>
              <a:off x="4705028" y="4751931"/>
              <a:ext cx="1737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freeppt7.com</a:t>
              </a:r>
              <a:endParaRPr lang="zh-CN" altLang="en-US" sz="1200" dirty="0">
                <a:cs typeface="+mn-ea"/>
                <a:sym typeface="+mn-lt"/>
              </a:endParaRPr>
            </a:p>
          </p:txBody>
        </p:sp>
      </p:grpSp>
    </p:spTree>
    <p:extLst>
      <p:ext uri="{BB962C8B-B14F-4D97-AF65-F5344CB8AC3E}">
        <p14:creationId xmlns:p14="http://schemas.microsoft.com/office/powerpoint/2010/main" val="3627756753"/>
      </p:ext>
    </p:extLst>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ppt_w</p:attrName>
                                        </p:attrNameLst>
                                      </p:cBhvr>
                                      <p:tavLst>
                                        <p:tav tm="0" fmla="#ppt_w*sin(2.5*pi*$)">
                                          <p:val>
                                            <p:fltVal val="0"/>
                                          </p:val>
                                        </p:tav>
                                        <p:tav tm="100000">
                                          <p:val>
                                            <p:fltVal val="1"/>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309372" y="2569475"/>
            <a:ext cx="3759093" cy="656655"/>
          </a:xfrm>
          <a:prstGeom prst="rect">
            <a:avLst/>
          </a:prstGeom>
        </p:spPr>
        <p:txBody>
          <a:bodyPr wrap="square" lIns="0" tIns="0" rIns="0" bIns="0">
            <a:spAutoFit/>
          </a:bodyPr>
          <a:lstStyle/>
          <a:p>
            <a:pPr defTabSz="1218323"/>
            <a:r>
              <a:rPr lang="en-US" altLang="zh-CN" sz="4267" b="1" dirty="0">
                <a:solidFill>
                  <a:prstClr val="black">
                    <a:lumMod val="75000"/>
                    <a:lumOff val="25000"/>
                  </a:prstClr>
                </a:solidFill>
                <a:cs typeface="+mn-ea"/>
                <a:sym typeface="+mn-lt"/>
              </a:rPr>
              <a:t>Add title text</a:t>
            </a:r>
            <a:endParaRPr lang="zh-CN" altLang="en-US" sz="4267" b="1" dirty="0">
              <a:solidFill>
                <a:prstClr val="black">
                  <a:lumMod val="75000"/>
                  <a:lumOff val="25000"/>
                </a:prstClr>
              </a:solidFill>
              <a:cs typeface="+mn-ea"/>
              <a:sym typeface="+mn-lt"/>
            </a:endParaRPr>
          </a:p>
        </p:txBody>
      </p:sp>
      <p:sp>
        <p:nvSpPr>
          <p:cNvPr id="30" name="TextBox 11"/>
          <p:cNvSpPr txBox="1"/>
          <p:nvPr/>
        </p:nvSpPr>
        <p:spPr>
          <a:xfrm>
            <a:off x="3309372"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1" name="TextBox 11"/>
          <p:cNvSpPr txBox="1"/>
          <p:nvPr/>
        </p:nvSpPr>
        <p:spPr>
          <a:xfrm>
            <a:off x="4908917"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2" name="TextBox 11"/>
          <p:cNvSpPr txBox="1"/>
          <p:nvPr/>
        </p:nvSpPr>
        <p:spPr>
          <a:xfrm>
            <a:off x="3309372"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3" name="TextBox 32"/>
          <p:cNvSpPr txBox="1"/>
          <p:nvPr/>
        </p:nvSpPr>
        <p:spPr>
          <a:xfrm>
            <a:off x="4908917"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2" name="椭圆 1"/>
          <p:cNvSpPr/>
          <p:nvPr/>
        </p:nvSpPr>
        <p:spPr>
          <a:xfrm>
            <a:off x="1155224" y="2377453"/>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3"/>
            <a:r>
              <a:rPr lang="en-US" altLang="zh-CN" sz="7200" dirty="0">
                <a:solidFill>
                  <a:prstClr val="white"/>
                </a:solidFill>
                <a:cs typeface="+mn-ea"/>
                <a:sym typeface="+mn-lt"/>
              </a:rPr>
              <a:t>01</a:t>
            </a:r>
            <a:endParaRPr lang="zh-CN" altLang="en-US" sz="7200" dirty="0">
              <a:solidFill>
                <a:prstClr val="white"/>
              </a:solidFill>
              <a:cs typeface="+mn-ea"/>
              <a:sym typeface="+mn-lt"/>
            </a:endParaRPr>
          </a:p>
        </p:txBody>
      </p:sp>
      <p:pic>
        <p:nvPicPr>
          <p:cNvPr id="4" name="图片 3" descr="02bcaa362d6804f58d9d4b20ea001f71"/>
          <p:cNvPicPr>
            <a:picLocks noChangeAspect="1"/>
          </p:cNvPicPr>
          <p:nvPr/>
        </p:nvPicPr>
        <p:blipFill>
          <a:blip r:embed="rId3"/>
          <a:srcRect b="21821"/>
          <a:stretch>
            <a:fillRect/>
          </a:stretch>
        </p:blipFill>
        <p:spPr>
          <a:xfrm>
            <a:off x="5457614" y="-19473"/>
            <a:ext cx="6877473" cy="5651500"/>
          </a:xfrm>
          <a:prstGeom prst="rect">
            <a:avLst/>
          </a:prstGeom>
        </p:spPr>
      </p:pic>
    </p:spTree>
    <p:extLst>
      <p:ext uri="{BB962C8B-B14F-4D97-AF65-F5344CB8AC3E}">
        <p14:creationId xmlns:p14="http://schemas.microsoft.com/office/powerpoint/2010/main" val="3067339336"/>
      </p:ext>
    </p:extLst>
  </p:cSld>
  <p:clrMapOvr>
    <a:masterClrMapping/>
  </p:clrMapOvr>
  <mc:AlternateContent xmlns:mc="http://schemas.openxmlformats.org/markup-compatibility/2006" xmlns:p14="http://schemas.microsoft.com/office/powerpoint/2010/main">
    <mc:Choice Requires="p14">
      <p:transition spd="slow" p14:dur="125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5956637" y="1910380"/>
            <a:ext cx="925246" cy="925532"/>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199" dirty="0">
                <a:solidFill>
                  <a:schemeClr val="bg1"/>
                </a:solidFill>
                <a:cs typeface="+mn-ea"/>
                <a:sym typeface="+mn-lt"/>
              </a:rPr>
              <a:t>A</a:t>
            </a:r>
            <a:endParaRPr lang="zh-CN" altLang="en-US" sz="3199">
              <a:solidFill>
                <a:schemeClr val="bg1"/>
              </a:solidFill>
              <a:cs typeface="+mn-ea"/>
              <a:sym typeface="+mn-lt"/>
            </a:endParaRPr>
          </a:p>
        </p:txBody>
      </p:sp>
      <p:sp>
        <p:nvSpPr>
          <p:cNvPr id="5" name="MH_SubTitle_1"/>
          <p:cNvSpPr/>
          <p:nvPr/>
        </p:nvSpPr>
        <p:spPr>
          <a:xfrm rot="21600000">
            <a:off x="6770072" y="1315554"/>
            <a:ext cx="1984510" cy="78151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6" name="MH_Other_2"/>
          <p:cNvSpPr/>
          <p:nvPr/>
        </p:nvSpPr>
        <p:spPr>
          <a:xfrm rot="21600000">
            <a:off x="5305920" y="2902761"/>
            <a:ext cx="939201" cy="939211"/>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199" dirty="0">
                <a:solidFill>
                  <a:schemeClr val="bg1"/>
                </a:solidFill>
                <a:cs typeface="+mn-ea"/>
                <a:sym typeface="+mn-lt"/>
              </a:rPr>
              <a:t>B</a:t>
            </a:r>
            <a:endParaRPr lang="zh-CN" altLang="en-US" sz="3199" dirty="0">
              <a:solidFill>
                <a:schemeClr val="bg1"/>
              </a:solidFill>
              <a:cs typeface="+mn-ea"/>
              <a:sym typeface="+mn-lt"/>
            </a:endParaRPr>
          </a:p>
        </p:txBody>
      </p:sp>
      <p:sp>
        <p:nvSpPr>
          <p:cNvPr id="7" name="MH_SubTitle_2"/>
          <p:cNvSpPr/>
          <p:nvPr/>
        </p:nvSpPr>
        <p:spPr>
          <a:xfrm rot="21600000">
            <a:off x="3401515" y="2307294"/>
            <a:ext cx="2017864" cy="791834"/>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8" name="MH_Other_1"/>
          <p:cNvSpPr/>
          <p:nvPr/>
        </p:nvSpPr>
        <p:spPr>
          <a:xfrm rot="21600000">
            <a:off x="5956644" y="3920153"/>
            <a:ext cx="925245" cy="925534"/>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199" dirty="0">
                <a:solidFill>
                  <a:schemeClr val="bg1"/>
                </a:solidFill>
                <a:cs typeface="+mn-ea"/>
                <a:sym typeface="+mn-lt"/>
              </a:rPr>
              <a:t>C</a:t>
            </a:r>
            <a:endParaRPr lang="zh-CN" altLang="en-US" sz="3199" dirty="0">
              <a:solidFill>
                <a:schemeClr val="bg1"/>
              </a:solidFill>
              <a:cs typeface="+mn-ea"/>
              <a:sym typeface="+mn-lt"/>
            </a:endParaRPr>
          </a:p>
        </p:txBody>
      </p:sp>
      <p:sp>
        <p:nvSpPr>
          <p:cNvPr id="9" name="MH_SubTitle_1"/>
          <p:cNvSpPr/>
          <p:nvPr/>
        </p:nvSpPr>
        <p:spPr>
          <a:xfrm rot="21600000">
            <a:off x="6770077" y="3325335"/>
            <a:ext cx="1984510" cy="78152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10" name="MH_Other_2"/>
          <p:cNvSpPr/>
          <p:nvPr/>
        </p:nvSpPr>
        <p:spPr>
          <a:xfrm rot="21600000">
            <a:off x="5305919" y="4912534"/>
            <a:ext cx="939206" cy="939214"/>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199" dirty="0">
                <a:solidFill>
                  <a:schemeClr val="bg1"/>
                </a:solidFill>
                <a:cs typeface="+mn-ea"/>
                <a:sym typeface="+mn-lt"/>
              </a:rPr>
              <a:t>D</a:t>
            </a:r>
            <a:endParaRPr lang="zh-CN" altLang="en-US" sz="3199" dirty="0">
              <a:solidFill>
                <a:schemeClr val="bg1"/>
              </a:solidFill>
              <a:cs typeface="+mn-ea"/>
              <a:sym typeface="+mn-lt"/>
            </a:endParaRPr>
          </a:p>
        </p:txBody>
      </p:sp>
      <p:sp>
        <p:nvSpPr>
          <p:cNvPr id="11" name="MH_SubTitle_2"/>
          <p:cNvSpPr/>
          <p:nvPr/>
        </p:nvSpPr>
        <p:spPr>
          <a:xfrm rot="21600000">
            <a:off x="3401517" y="4317064"/>
            <a:ext cx="2017860" cy="79184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1599" dirty="0">
                <a:solidFill>
                  <a:schemeClr val="tx1">
                    <a:lumMod val="75000"/>
                    <a:lumOff val="25000"/>
                  </a:schemeClr>
                </a:solidFill>
                <a:cs typeface="+mn-ea"/>
                <a:sym typeface="+mn-lt"/>
              </a:rPr>
              <a:t>Add title text</a:t>
            </a:r>
            <a:endParaRPr lang="zh-CN" altLang="en-US" sz="1599" dirty="0">
              <a:solidFill>
                <a:schemeClr val="tx1">
                  <a:lumMod val="75000"/>
                  <a:lumOff val="25000"/>
                </a:schemeClr>
              </a:solidFill>
              <a:cs typeface="+mn-ea"/>
              <a:sym typeface="+mn-lt"/>
            </a:endParaRPr>
          </a:p>
        </p:txBody>
      </p:sp>
      <p:sp>
        <p:nvSpPr>
          <p:cNvPr id="12" name="文本框 11"/>
          <p:cNvSpPr txBox="1"/>
          <p:nvPr/>
        </p:nvSpPr>
        <p:spPr>
          <a:xfrm>
            <a:off x="7103801" y="2163759"/>
            <a:ext cx="3314768" cy="523220"/>
          </a:xfrm>
          <a:prstGeom prst="rect">
            <a:avLst/>
          </a:prstGeom>
          <a:noFill/>
        </p:spPr>
        <p:txBody>
          <a:bodyPr wrap="square" rtlCol="0">
            <a:spAutoFit/>
          </a:bodyPr>
          <a:lstStyle/>
          <a:p>
            <a:pPr defTabSz="1216265">
              <a:spcBef>
                <a:spcPct val="20000"/>
              </a:spcBef>
              <a:defRPr/>
            </a:pPr>
            <a:r>
              <a:rPr lang="en-US" altLang="zh-CN" sz="1400" dirty="0">
                <a:solidFill>
                  <a:schemeClr val="tx1">
                    <a:lumMod val="50000"/>
                    <a:lumOff val="50000"/>
                  </a:schemeClr>
                </a:solidFill>
                <a:cs typeface="+mn-ea"/>
                <a:sym typeface="+mn-lt"/>
              </a:rPr>
              <a:t>Click here to add content, content to match the title. </a:t>
            </a:r>
          </a:p>
        </p:txBody>
      </p:sp>
      <p:sp>
        <p:nvSpPr>
          <p:cNvPr id="13" name="文本框 12"/>
          <p:cNvSpPr txBox="1"/>
          <p:nvPr/>
        </p:nvSpPr>
        <p:spPr>
          <a:xfrm>
            <a:off x="7103801" y="4165604"/>
            <a:ext cx="3314768" cy="523220"/>
          </a:xfrm>
          <a:prstGeom prst="rect">
            <a:avLst/>
          </a:prstGeom>
          <a:noFill/>
        </p:spPr>
        <p:txBody>
          <a:bodyPr wrap="square" rtlCol="0">
            <a:spAutoFit/>
          </a:bodyPr>
          <a:lstStyle/>
          <a:p>
            <a:pPr defTabSz="1216265">
              <a:spcBef>
                <a:spcPct val="20000"/>
              </a:spcBef>
              <a:defRPr/>
            </a:pPr>
            <a:r>
              <a:rPr lang="en-US" altLang="zh-CN" sz="1400" dirty="0">
                <a:solidFill>
                  <a:schemeClr val="tx1">
                    <a:lumMod val="50000"/>
                    <a:lumOff val="50000"/>
                  </a:schemeClr>
                </a:solidFill>
                <a:cs typeface="+mn-ea"/>
                <a:sym typeface="+mn-lt"/>
              </a:rPr>
              <a:t>Click here to add content, content to match the title. </a:t>
            </a:r>
          </a:p>
        </p:txBody>
      </p:sp>
      <p:sp>
        <p:nvSpPr>
          <p:cNvPr id="14" name="文本框 13"/>
          <p:cNvSpPr txBox="1"/>
          <p:nvPr/>
        </p:nvSpPr>
        <p:spPr>
          <a:xfrm>
            <a:off x="1787465" y="3195642"/>
            <a:ext cx="3314768" cy="523220"/>
          </a:xfrm>
          <a:prstGeom prst="rect">
            <a:avLst/>
          </a:prstGeom>
          <a:noFill/>
        </p:spPr>
        <p:txBody>
          <a:bodyPr wrap="square" rtlCol="0">
            <a:spAutoFit/>
          </a:bodyPr>
          <a:lstStyle/>
          <a:p>
            <a:pPr defTabSz="1216265">
              <a:spcBef>
                <a:spcPct val="20000"/>
              </a:spcBef>
              <a:defRPr/>
            </a:pPr>
            <a:r>
              <a:rPr lang="en-US" altLang="zh-CN" sz="1400" dirty="0">
                <a:solidFill>
                  <a:schemeClr val="tx1">
                    <a:lumMod val="50000"/>
                    <a:lumOff val="50000"/>
                  </a:schemeClr>
                </a:solidFill>
                <a:cs typeface="+mn-ea"/>
                <a:sym typeface="+mn-lt"/>
              </a:rPr>
              <a:t>Click here to add content, content to match the title. </a:t>
            </a:r>
          </a:p>
        </p:txBody>
      </p:sp>
      <p:sp>
        <p:nvSpPr>
          <p:cNvPr id="15" name="文本框 14"/>
          <p:cNvSpPr txBox="1"/>
          <p:nvPr/>
        </p:nvSpPr>
        <p:spPr>
          <a:xfrm>
            <a:off x="1787465" y="5197487"/>
            <a:ext cx="3314768" cy="523220"/>
          </a:xfrm>
          <a:prstGeom prst="rect">
            <a:avLst/>
          </a:prstGeom>
          <a:noFill/>
        </p:spPr>
        <p:txBody>
          <a:bodyPr wrap="square" rtlCol="0">
            <a:spAutoFit/>
          </a:bodyPr>
          <a:lstStyle/>
          <a:p>
            <a:pPr defTabSz="1216265">
              <a:spcBef>
                <a:spcPct val="20000"/>
              </a:spcBef>
              <a:defRPr/>
            </a:pPr>
            <a:r>
              <a:rPr lang="en-US" altLang="zh-CN" sz="1400" dirty="0">
                <a:solidFill>
                  <a:schemeClr val="tx1">
                    <a:lumMod val="50000"/>
                    <a:lumOff val="50000"/>
                  </a:schemeClr>
                </a:solidFill>
                <a:cs typeface="+mn-ea"/>
                <a:sym typeface="+mn-lt"/>
              </a:rPr>
              <a:t>Click here to add content, content to match the title. </a:t>
            </a:r>
          </a:p>
        </p:txBody>
      </p:sp>
      <p:sp>
        <p:nvSpPr>
          <p:cNvPr id="16" name="文本框 37">
            <a:extLst>
              <a:ext uri="{FF2B5EF4-FFF2-40B4-BE49-F238E27FC236}">
                <a16:creationId xmlns:a16="http://schemas.microsoft.com/office/drawing/2014/main" id="{823C55D2-C71B-4502-83AD-32B7CEED7609}"/>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473656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p:nvPr/>
        </p:nvSpPr>
        <p:spPr>
          <a:xfrm rot="420092">
            <a:off x="1714485" y="2627121"/>
            <a:ext cx="1445313" cy="1597959"/>
          </a:xfrm>
          <a:prstGeom prst="foldedCorner">
            <a:avLst>
              <a:gd name="adj" fmla="val 9907"/>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2399">
              <a:cs typeface="+mn-ea"/>
              <a:sym typeface="+mn-lt"/>
            </a:endParaRPr>
          </a:p>
        </p:txBody>
      </p:sp>
      <p:sp>
        <p:nvSpPr>
          <p:cNvPr id="7" name="Rectangle 10"/>
          <p:cNvSpPr/>
          <p:nvPr/>
        </p:nvSpPr>
        <p:spPr>
          <a:xfrm rot="420092">
            <a:off x="4181425" y="2649196"/>
            <a:ext cx="1445313" cy="1597959"/>
          </a:xfrm>
          <a:prstGeom prst="foldedCorner">
            <a:avLst>
              <a:gd name="adj" fmla="val 9625"/>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2399">
              <a:cs typeface="+mn-ea"/>
              <a:sym typeface="+mn-lt"/>
            </a:endParaRPr>
          </a:p>
        </p:txBody>
      </p:sp>
      <p:sp>
        <p:nvSpPr>
          <p:cNvPr id="8" name="Rectangle 10"/>
          <p:cNvSpPr/>
          <p:nvPr/>
        </p:nvSpPr>
        <p:spPr>
          <a:xfrm rot="420092">
            <a:off x="6597331" y="2584547"/>
            <a:ext cx="1445313" cy="1597959"/>
          </a:xfrm>
          <a:prstGeom prst="foldedCorner">
            <a:avLst>
              <a:gd name="adj" fmla="val 9766"/>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2399">
              <a:cs typeface="+mn-ea"/>
              <a:sym typeface="+mn-lt"/>
            </a:endParaRPr>
          </a:p>
        </p:txBody>
      </p:sp>
      <p:sp>
        <p:nvSpPr>
          <p:cNvPr id="9" name="Rectangle 10"/>
          <p:cNvSpPr/>
          <p:nvPr/>
        </p:nvSpPr>
        <p:spPr>
          <a:xfrm rot="420092">
            <a:off x="9014141" y="2568301"/>
            <a:ext cx="1445313" cy="1597959"/>
          </a:xfrm>
          <a:prstGeom prst="foldedCorner">
            <a:avLst>
              <a:gd name="adj" fmla="val 9261"/>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2399">
              <a:cs typeface="+mn-ea"/>
              <a:sym typeface="+mn-lt"/>
            </a:endParaRPr>
          </a:p>
        </p:txBody>
      </p:sp>
      <p:pic>
        <p:nvPicPr>
          <p:cNvPr id="11" name="图片占位符 10"/>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16706" r="16706"/>
          <a:stretch>
            <a:fillRect/>
          </a:stretch>
        </p:blipFill>
        <p:spPr>
          <a:xfrm>
            <a:off x="1881" y="2617510"/>
            <a:ext cx="1407150" cy="1407148"/>
          </a:xfrm>
        </p:spPr>
      </p:pic>
      <p:pic>
        <p:nvPicPr>
          <p:cNvPr id="15" name="图片占位符 14"/>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12444" r="12444"/>
          <a:stretch>
            <a:fillRect/>
          </a:stretch>
        </p:blipFill>
        <p:spPr>
          <a:xfrm>
            <a:off x="1882" y="2638670"/>
            <a:ext cx="1409265" cy="1409265"/>
          </a:xfrm>
        </p:spPr>
      </p:pic>
      <p:pic>
        <p:nvPicPr>
          <p:cNvPr id="17" name="图片占位符 16"/>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l="16675" r="16675"/>
          <a:stretch>
            <a:fillRect/>
          </a:stretch>
        </p:blipFill>
        <p:spPr>
          <a:xfrm>
            <a:off x="10782972" y="2575190"/>
            <a:ext cx="1407148" cy="1407148"/>
          </a:xfrm>
        </p:spPr>
      </p:pic>
      <p:pic>
        <p:nvPicPr>
          <p:cNvPr id="20" name="图片占位符 19"/>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l="16825" r="16825"/>
          <a:stretch>
            <a:fillRect/>
          </a:stretch>
        </p:blipFill>
        <p:spPr>
          <a:xfrm>
            <a:off x="10780855" y="2558262"/>
            <a:ext cx="1409265" cy="1407148"/>
          </a:xfrm>
        </p:spPr>
      </p:pic>
      <p:sp>
        <p:nvSpPr>
          <p:cNvPr id="12" name="Text Placeholder 22"/>
          <p:cNvSpPr txBox="1"/>
          <p:nvPr/>
        </p:nvSpPr>
        <p:spPr>
          <a:xfrm>
            <a:off x="1433544" y="4532556"/>
            <a:ext cx="2070967" cy="33616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70000"/>
              </a:lnSpc>
              <a:spcBef>
                <a:spcPct val="0"/>
              </a:spcBef>
              <a:spcAft>
                <a:spcPct val="0"/>
              </a:spcAft>
              <a:buNone/>
            </a:pPr>
            <a:r>
              <a:rPr lang="en-US" altLang="zh-CN" sz="1599" dirty="0">
                <a:solidFill>
                  <a:schemeClr val="tx1">
                    <a:lumMod val="75000"/>
                    <a:lumOff val="25000"/>
                  </a:schemeClr>
                </a:solidFill>
                <a:latin typeface="+mn-lt"/>
                <a:cs typeface="+mn-ea"/>
                <a:sym typeface="+mn-lt"/>
              </a:rPr>
              <a:t>Add title text</a:t>
            </a:r>
          </a:p>
        </p:txBody>
      </p:sp>
      <p:sp>
        <p:nvSpPr>
          <p:cNvPr id="14" name="Text Placeholder 24"/>
          <p:cNvSpPr txBox="1"/>
          <p:nvPr/>
        </p:nvSpPr>
        <p:spPr>
          <a:xfrm>
            <a:off x="1433544" y="4887880"/>
            <a:ext cx="1974986" cy="118060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1400" dirty="0">
                <a:solidFill>
                  <a:schemeClr val="tx1">
                    <a:lumMod val="50000"/>
                    <a:lumOff val="50000"/>
                  </a:schemeClr>
                </a:solidFill>
                <a:latin typeface="+mn-lt"/>
                <a:cs typeface="+mn-ea"/>
                <a:sym typeface="+mn-lt"/>
              </a:rPr>
              <a:t>Click here to add content, content to match the title. </a:t>
            </a:r>
            <a:endParaRPr lang="en-US" sz="1400" dirty="0">
              <a:solidFill>
                <a:srgbClr val="657284"/>
              </a:solidFill>
              <a:latin typeface="+mn-lt"/>
              <a:cs typeface="+mn-ea"/>
              <a:sym typeface="+mn-lt"/>
            </a:endParaRPr>
          </a:p>
        </p:txBody>
      </p:sp>
      <p:sp>
        <p:nvSpPr>
          <p:cNvPr id="19" name="Text Placeholder 22"/>
          <p:cNvSpPr txBox="1"/>
          <p:nvPr/>
        </p:nvSpPr>
        <p:spPr>
          <a:xfrm>
            <a:off x="3957662" y="4532556"/>
            <a:ext cx="2070967" cy="33616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70000"/>
              </a:lnSpc>
              <a:spcBef>
                <a:spcPct val="0"/>
              </a:spcBef>
              <a:spcAft>
                <a:spcPct val="0"/>
              </a:spcAft>
              <a:buNone/>
            </a:pPr>
            <a:r>
              <a:rPr lang="en-US" altLang="zh-CN" sz="1599" dirty="0">
                <a:solidFill>
                  <a:schemeClr val="tx1">
                    <a:lumMod val="75000"/>
                    <a:lumOff val="25000"/>
                  </a:schemeClr>
                </a:solidFill>
                <a:latin typeface="+mn-lt"/>
                <a:cs typeface="+mn-ea"/>
                <a:sym typeface="+mn-lt"/>
              </a:rPr>
              <a:t>Add title text</a:t>
            </a:r>
          </a:p>
        </p:txBody>
      </p:sp>
      <p:sp>
        <p:nvSpPr>
          <p:cNvPr id="21" name="Text Placeholder 24"/>
          <p:cNvSpPr txBox="1"/>
          <p:nvPr/>
        </p:nvSpPr>
        <p:spPr>
          <a:xfrm>
            <a:off x="3957664" y="4887880"/>
            <a:ext cx="1974985" cy="118060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1400" dirty="0">
                <a:solidFill>
                  <a:schemeClr val="tx1">
                    <a:lumMod val="50000"/>
                    <a:lumOff val="50000"/>
                  </a:schemeClr>
                </a:solidFill>
                <a:latin typeface="+mn-lt"/>
                <a:cs typeface="+mn-ea"/>
                <a:sym typeface="+mn-lt"/>
              </a:rPr>
              <a:t>Click here to add content, content to match the title. </a:t>
            </a:r>
            <a:endParaRPr lang="en-US" sz="1400" dirty="0">
              <a:solidFill>
                <a:srgbClr val="657284"/>
              </a:solidFill>
              <a:latin typeface="+mn-lt"/>
              <a:cs typeface="+mn-ea"/>
              <a:sym typeface="+mn-lt"/>
            </a:endParaRPr>
          </a:p>
        </p:txBody>
      </p:sp>
      <p:sp>
        <p:nvSpPr>
          <p:cNvPr id="26" name="Text Placeholder 22"/>
          <p:cNvSpPr txBox="1"/>
          <p:nvPr/>
        </p:nvSpPr>
        <p:spPr>
          <a:xfrm>
            <a:off x="6399427" y="4532556"/>
            <a:ext cx="2070967" cy="33616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70000"/>
              </a:lnSpc>
              <a:spcBef>
                <a:spcPct val="0"/>
              </a:spcBef>
              <a:spcAft>
                <a:spcPct val="0"/>
              </a:spcAft>
              <a:buNone/>
            </a:pPr>
            <a:r>
              <a:rPr lang="en-US" altLang="zh-CN" sz="1599" dirty="0">
                <a:solidFill>
                  <a:schemeClr val="tx1">
                    <a:lumMod val="75000"/>
                    <a:lumOff val="25000"/>
                  </a:schemeClr>
                </a:solidFill>
                <a:latin typeface="+mn-lt"/>
                <a:cs typeface="+mn-ea"/>
                <a:sym typeface="+mn-lt"/>
              </a:rPr>
              <a:t>Add title text</a:t>
            </a:r>
          </a:p>
        </p:txBody>
      </p:sp>
      <p:sp>
        <p:nvSpPr>
          <p:cNvPr id="28" name="Text Placeholder 24"/>
          <p:cNvSpPr txBox="1"/>
          <p:nvPr/>
        </p:nvSpPr>
        <p:spPr>
          <a:xfrm>
            <a:off x="6399429" y="4887880"/>
            <a:ext cx="1974985" cy="118060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1400" dirty="0">
                <a:solidFill>
                  <a:schemeClr val="tx1">
                    <a:lumMod val="50000"/>
                    <a:lumOff val="50000"/>
                  </a:schemeClr>
                </a:solidFill>
                <a:latin typeface="+mn-lt"/>
                <a:cs typeface="+mn-ea"/>
                <a:sym typeface="+mn-lt"/>
              </a:rPr>
              <a:t>Click here to add content, content to match the title. </a:t>
            </a:r>
            <a:endParaRPr lang="en-US" sz="1400" dirty="0">
              <a:solidFill>
                <a:srgbClr val="657284"/>
              </a:solidFill>
              <a:latin typeface="+mn-lt"/>
              <a:cs typeface="+mn-ea"/>
              <a:sym typeface="+mn-lt"/>
            </a:endParaRPr>
          </a:p>
        </p:txBody>
      </p:sp>
      <p:sp>
        <p:nvSpPr>
          <p:cNvPr id="33" name="Text Placeholder 22"/>
          <p:cNvSpPr txBox="1"/>
          <p:nvPr/>
        </p:nvSpPr>
        <p:spPr>
          <a:xfrm>
            <a:off x="8923544" y="4532556"/>
            <a:ext cx="2070967" cy="33616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70000"/>
              </a:lnSpc>
              <a:spcBef>
                <a:spcPct val="0"/>
              </a:spcBef>
              <a:spcAft>
                <a:spcPct val="0"/>
              </a:spcAft>
              <a:buNone/>
            </a:pPr>
            <a:r>
              <a:rPr lang="en-US" altLang="zh-CN" sz="1599" dirty="0">
                <a:solidFill>
                  <a:schemeClr val="tx1">
                    <a:lumMod val="75000"/>
                    <a:lumOff val="25000"/>
                  </a:schemeClr>
                </a:solidFill>
                <a:latin typeface="+mn-lt"/>
                <a:cs typeface="+mn-ea"/>
                <a:sym typeface="+mn-lt"/>
              </a:rPr>
              <a:t>Add title text</a:t>
            </a:r>
          </a:p>
        </p:txBody>
      </p:sp>
      <p:sp>
        <p:nvSpPr>
          <p:cNvPr id="35" name="Text Placeholder 24"/>
          <p:cNvSpPr txBox="1"/>
          <p:nvPr/>
        </p:nvSpPr>
        <p:spPr>
          <a:xfrm>
            <a:off x="8923546" y="4887880"/>
            <a:ext cx="1974985" cy="1180600"/>
          </a:xfrm>
          <a:prstGeom prst="rect">
            <a:avLst/>
          </a:prstGeom>
        </p:spPr>
        <p:txBody>
          <a:bodyPr lIns="91412" tIns="45706" rIns="91412" bIns="45706"/>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1400" dirty="0">
                <a:solidFill>
                  <a:schemeClr val="tx1">
                    <a:lumMod val="50000"/>
                    <a:lumOff val="50000"/>
                  </a:schemeClr>
                </a:solidFill>
                <a:latin typeface="+mn-lt"/>
                <a:cs typeface="+mn-ea"/>
                <a:sym typeface="+mn-lt"/>
              </a:rPr>
              <a:t>Click here to add content, content to match the title. </a:t>
            </a:r>
            <a:endParaRPr lang="en-US" sz="1400" dirty="0">
              <a:solidFill>
                <a:srgbClr val="657284"/>
              </a:solidFill>
              <a:latin typeface="+mn-lt"/>
              <a:cs typeface="+mn-ea"/>
              <a:sym typeface="+mn-lt"/>
            </a:endParaRPr>
          </a:p>
        </p:txBody>
      </p:sp>
      <p:sp>
        <p:nvSpPr>
          <p:cNvPr id="22" name="文本框 37">
            <a:extLst>
              <a:ext uri="{FF2B5EF4-FFF2-40B4-BE49-F238E27FC236}">
                <a16:creationId xmlns:a16="http://schemas.microsoft.com/office/drawing/2014/main" id="{FF94E81F-FA68-4898-8B57-685E24E0859E}"/>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8653383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P spid="14" grpId="0"/>
      <p:bldP spid="19" grpId="0"/>
      <p:bldP spid="21" grpId="0"/>
      <p:bldP spid="26" grpId="0"/>
      <p:bldP spid="28"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362109" y="2035503"/>
            <a:ext cx="2232948" cy="3507016"/>
            <a:chOff x="778084" y="1038958"/>
            <a:chExt cx="1850186" cy="2900945"/>
          </a:xfrm>
        </p:grpSpPr>
        <p:sp>
          <p:nvSpPr>
            <p:cNvPr id="5" name="圆角矩形 4"/>
            <p:cNvSpPr/>
            <p:nvPr/>
          </p:nvSpPr>
          <p:spPr>
            <a:xfrm>
              <a:off x="887052" y="1038958"/>
              <a:ext cx="1632254" cy="1502650"/>
            </a:xfrm>
            <a:prstGeom prst="roundRect">
              <a:avLst>
                <a:gd name="adj" fmla="val 9350"/>
              </a:avLst>
            </a:prstGeom>
            <a:solidFill>
              <a:schemeClr val="accent1"/>
            </a:solidFill>
            <a:ln w="25400" cap="flat" cmpd="sng" algn="ctr">
              <a:solidFill>
                <a:sysClr val="window" lastClr="FFFFFF"/>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7" name="任意多边形 6"/>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chemeClr val="accent1"/>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8" name="椭圆 7"/>
            <p:cNvSpPr/>
            <p:nvPr/>
          </p:nvSpPr>
          <p:spPr>
            <a:xfrm>
              <a:off x="1403141" y="1647875"/>
              <a:ext cx="600075" cy="600075"/>
            </a:xfrm>
            <a:prstGeom prst="ellipse">
              <a:avLst/>
            </a:prstGeom>
            <a:solidFill>
              <a:schemeClr val="accent1"/>
            </a:solidFill>
            <a:ln w="25400" cap="flat" cmpd="sng" algn="ctr">
              <a:no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9" name="文本框 11"/>
            <p:cNvSpPr txBox="1"/>
            <p:nvPr/>
          </p:nvSpPr>
          <p:spPr>
            <a:xfrm>
              <a:off x="1304926" y="1222952"/>
              <a:ext cx="839366" cy="619261"/>
            </a:xfrm>
            <a:prstGeom prst="rect">
              <a:avLst/>
            </a:prstGeom>
            <a:noFill/>
          </p:spPr>
          <p:txBody>
            <a:bodyPr wrap="square" lIns="91412" tIns="45706" rIns="91412" bIns="45706" rtlCol="0">
              <a:spAutoFit/>
            </a:bodyPr>
            <a:lstStyle/>
            <a:p>
              <a:pPr algn="ctr" defTabSz="1217957">
                <a:defRPr/>
              </a:pPr>
              <a:r>
                <a:rPr lang="en-US" altLang="zh-HK" sz="4265" kern="0" dirty="0">
                  <a:solidFill>
                    <a:prstClr val="white"/>
                  </a:solidFill>
                  <a:cs typeface="+mn-ea"/>
                  <a:sym typeface="+mn-lt"/>
                </a:rPr>
                <a:t>01</a:t>
              </a:r>
              <a:endParaRPr lang="zh-HK" altLang="en-US" sz="4265" kern="0" dirty="0">
                <a:solidFill>
                  <a:prstClr val="white"/>
                </a:solidFill>
                <a:cs typeface="+mn-ea"/>
                <a:sym typeface="+mn-lt"/>
              </a:endParaRPr>
            </a:p>
          </p:txBody>
        </p:sp>
        <p:sp>
          <p:nvSpPr>
            <p:cNvPr id="10" name="文本框 64"/>
            <p:cNvSpPr txBox="1"/>
            <p:nvPr/>
          </p:nvSpPr>
          <p:spPr>
            <a:xfrm>
              <a:off x="1148007" y="2434565"/>
              <a:ext cx="1110344" cy="483481"/>
            </a:xfrm>
            <a:prstGeom prst="rect">
              <a:avLst/>
            </a:prstGeom>
            <a:noFill/>
          </p:spPr>
          <p:txBody>
            <a:bodyPr wrap="square" lIns="91412" tIns="45706" rIns="91412" bIns="45706" rtlCol="0">
              <a:spAutoFit/>
            </a:bodyPr>
            <a:lstStyle/>
            <a:p>
              <a:pPr algn="ctr" defTabSz="1217957">
                <a:defRPr/>
              </a:pPr>
              <a:r>
                <a:rPr lang="en-US" altLang="zh-CN" sz="1599" dirty="0">
                  <a:solidFill>
                    <a:schemeClr val="tx1">
                      <a:lumMod val="75000"/>
                      <a:lumOff val="25000"/>
                    </a:schemeClr>
                  </a:solidFill>
                  <a:cs typeface="+mn-ea"/>
                  <a:sym typeface="+mn-lt"/>
                </a:rPr>
                <a:t>Add title text</a:t>
              </a:r>
            </a:p>
            <a:p>
              <a:pPr algn="ctr" defTabSz="1217957">
                <a:defRPr/>
              </a:pPr>
              <a:endParaRPr lang="zh-HK" altLang="en-US" sz="1599" kern="0" dirty="0">
                <a:solidFill>
                  <a:schemeClr val="tx1">
                    <a:lumMod val="75000"/>
                    <a:lumOff val="25000"/>
                  </a:schemeClr>
                </a:solidFill>
                <a:cs typeface="+mn-ea"/>
                <a:sym typeface="+mn-lt"/>
              </a:endParaRPr>
            </a:p>
          </p:txBody>
        </p:sp>
        <p:sp>
          <p:nvSpPr>
            <p:cNvPr id="11" name="文本框 65"/>
            <p:cNvSpPr txBox="1"/>
            <p:nvPr/>
          </p:nvSpPr>
          <p:spPr>
            <a:xfrm>
              <a:off x="1139623" y="2788385"/>
              <a:ext cx="1127111" cy="789198"/>
            </a:xfrm>
            <a:prstGeom prst="rect">
              <a:avLst/>
            </a:prstGeom>
            <a:noFill/>
          </p:spPr>
          <p:txBody>
            <a:bodyPr wrap="square" lIns="91412" tIns="45706" rIns="91412" bIns="45706" rtlCol="0">
              <a:spAutoFit/>
            </a:bodyPr>
            <a:lstStyle/>
            <a:p>
              <a:pPr algn="ctr" defTabSz="914103" fontAlgn="base">
                <a:spcBef>
                  <a:spcPct val="0"/>
                </a:spcBef>
                <a:spcAft>
                  <a:spcPct val="0"/>
                </a:spcAft>
                <a:defRPr/>
              </a:pPr>
              <a:r>
                <a:rPr lang="en-US" altLang="zh-CN" sz="1400" kern="0" dirty="0">
                  <a:solidFill>
                    <a:schemeClr val="tx1">
                      <a:lumMod val="50000"/>
                      <a:lumOff val="50000"/>
                    </a:schemeClr>
                  </a:solidFill>
                  <a:cs typeface="+mn-ea"/>
                  <a:sym typeface="+mn-lt"/>
                </a:rPr>
                <a:t>Click here to add content, content to match the title. </a:t>
              </a:r>
              <a:endParaRPr lang="zh-CN" altLang="en-US" sz="1400" kern="0" dirty="0">
                <a:solidFill>
                  <a:schemeClr val="tx1">
                    <a:lumMod val="50000"/>
                    <a:lumOff val="50000"/>
                  </a:schemeClr>
                </a:solidFill>
                <a:cs typeface="+mn-ea"/>
                <a:sym typeface="+mn-lt"/>
              </a:endParaRPr>
            </a:p>
          </p:txBody>
        </p:sp>
      </p:grpSp>
      <p:grpSp>
        <p:nvGrpSpPr>
          <p:cNvPr id="3" name="组合 11"/>
          <p:cNvGrpSpPr/>
          <p:nvPr/>
        </p:nvGrpSpPr>
        <p:grpSpPr>
          <a:xfrm>
            <a:off x="3766292" y="2035503"/>
            <a:ext cx="2232948" cy="3507016"/>
            <a:chOff x="2690633" y="1038958"/>
            <a:chExt cx="1850186" cy="2900945"/>
          </a:xfrm>
        </p:grpSpPr>
        <p:sp>
          <p:nvSpPr>
            <p:cNvPr id="13" name="圆角矩形 12"/>
            <p:cNvSpPr/>
            <p:nvPr/>
          </p:nvSpPr>
          <p:spPr>
            <a:xfrm>
              <a:off x="2799601" y="1038958"/>
              <a:ext cx="1632254" cy="1502651"/>
            </a:xfrm>
            <a:prstGeom prst="roundRect">
              <a:avLst>
                <a:gd name="adj" fmla="val 9350"/>
              </a:avLst>
            </a:prstGeom>
            <a:solidFill>
              <a:schemeClr val="accent2"/>
            </a:solidFill>
            <a:ln w="25400" cap="flat" cmpd="sng" algn="ctr">
              <a:solidFill>
                <a:sysClr val="window" lastClr="FFFFFF"/>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14" name="任意多边形 13"/>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chemeClr val="accent2"/>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15" name="椭圆 14"/>
            <p:cNvSpPr/>
            <p:nvPr/>
          </p:nvSpPr>
          <p:spPr>
            <a:xfrm>
              <a:off x="3315689" y="1647875"/>
              <a:ext cx="600075" cy="600075"/>
            </a:xfrm>
            <a:prstGeom prst="ellipse">
              <a:avLst/>
            </a:prstGeom>
            <a:solidFill>
              <a:schemeClr val="accent2"/>
            </a:solidFill>
            <a:ln w="25400" cap="flat" cmpd="sng" algn="ctr">
              <a:no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16" name="文本框 48"/>
            <p:cNvSpPr txBox="1"/>
            <p:nvPr/>
          </p:nvSpPr>
          <p:spPr>
            <a:xfrm>
              <a:off x="3185327" y="1222952"/>
              <a:ext cx="894944" cy="619261"/>
            </a:xfrm>
            <a:prstGeom prst="rect">
              <a:avLst/>
            </a:prstGeom>
            <a:noFill/>
          </p:spPr>
          <p:txBody>
            <a:bodyPr wrap="square" lIns="91412" tIns="45706" rIns="91412" bIns="45706" rtlCol="0">
              <a:spAutoFit/>
            </a:bodyPr>
            <a:lstStyle/>
            <a:p>
              <a:pPr algn="ctr" defTabSz="1217957">
                <a:defRPr/>
              </a:pPr>
              <a:r>
                <a:rPr lang="en-US" altLang="zh-HK" sz="4265" kern="0" dirty="0">
                  <a:solidFill>
                    <a:prstClr val="white"/>
                  </a:solidFill>
                  <a:cs typeface="+mn-ea"/>
                  <a:sym typeface="+mn-lt"/>
                </a:rPr>
                <a:t>02</a:t>
              </a:r>
              <a:endParaRPr lang="zh-HK" altLang="en-US" sz="4265" kern="0" dirty="0">
                <a:solidFill>
                  <a:prstClr val="white"/>
                </a:solidFill>
                <a:cs typeface="+mn-ea"/>
                <a:sym typeface="+mn-lt"/>
              </a:endParaRPr>
            </a:p>
          </p:txBody>
        </p:sp>
        <p:sp>
          <p:nvSpPr>
            <p:cNvPr id="17" name="文本框 66"/>
            <p:cNvSpPr txBox="1"/>
            <p:nvPr/>
          </p:nvSpPr>
          <p:spPr>
            <a:xfrm>
              <a:off x="3060555" y="2434565"/>
              <a:ext cx="1110344" cy="223643"/>
            </a:xfrm>
            <a:prstGeom prst="rect">
              <a:avLst/>
            </a:prstGeom>
            <a:noFill/>
          </p:spPr>
          <p:txBody>
            <a:bodyPr wrap="square" lIns="91412" tIns="45706" rIns="91412" bIns="45706" rtlCol="0">
              <a:spAutoFit/>
            </a:bodyPr>
            <a:lstStyle/>
            <a:p>
              <a:pPr algn="just" fontAlgn="base">
                <a:lnSpc>
                  <a:spcPct val="70000"/>
                </a:lnSpc>
                <a:spcBef>
                  <a:spcPct val="0"/>
                </a:spcBef>
                <a:spcAft>
                  <a:spcPct val="0"/>
                </a:spcAft>
                <a:buNone/>
              </a:pPr>
              <a:r>
                <a:rPr lang="en-US" altLang="zh-CN" sz="1599" dirty="0">
                  <a:solidFill>
                    <a:schemeClr val="tx1">
                      <a:lumMod val="75000"/>
                      <a:lumOff val="25000"/>
                    </a:schemeClr>
                  </a:solidFill>
                  <a:cs typeface="+mn-ea"/>
                  <a:sym typeface="+mn-lt"/>
                </a:rPr>
                <a:t>Add title text</a:t>
              </a:r>
            </a:p>
          </p:txBody>
        </p:sp>
        <p:sp>
          <p:nvSpPr>
            <p:cNvPr id="18" name="文本框 67"/>
            <p:cNvSpPr txBox="1"/>
            <p:nvPr/>
          </p:nvSpPr>
          <p:spPr>
            <a:xfrm>
              <a:off x="3048929" y="2788385"/>
              <a:ext cx="1167741" cy="967410"/>
            </a:xfrm>
            <a:prstGeom prst="rect">
              <a:avLst/>
            </a:prstGeom>
            <a:noFill/>
          </p:spPr>
          <p:txBody>
            <a:bodyPr wrap="square" lIns="91412" tIns="45706" rIns="91412" bIns="45706" rtlCol="0">
              <a:spAutoFit/>
            </a:bodyPr>
            <a:lstStyle/>
            <a:p>
              <a:pPr algn="ctr" defTabSz="914103" fontAlgn="base">
                <a:spcBef>
                  <a:spcPct val="0"/>
                </a:spcBef>
                <a:spcAft>
                  <a:spcPct val="0"/>
                </a:spcAft>
                <a:defRPr/>
              </a:pPr>
              <a:r>
                <a:rPr lang="en-US" altLang="zh-CN" sz="1400" kern="0" dirty="0">
                  <a:solidFill>
                    <a:schemeClr val="tx1">
                      <a:lumMod val="50000"/>
                      <a:lumOff val="50000"/>
                    </a:schemeClr>
                  </a:solidFill>
                  <a:cs typeface="+mn-ea"/>
                  <a:sym typeface="+mn-lt"/>
                </a:rPr>
                <a:t>Click here to add content, content to match the title. </a:t>
              </a:r>
              <a:endParaRPr lang="zh-CN" altLang="en-US" sz="1400" kern="0" dirty="0">
                <a:solidFill>
                  <a:schemeClr val="tx1">
                    <a:lumMod val="50000"/>
                    <a:lumOff val="50000"/>
                  </a:schemeClr>
                </a:solidFill>
                <a:cs typeface="+mn-ea"/>
                <a:sym typeface="+mn-lt"/>
              </a:endParaRPr>
            </a:p>
            <a:p>
              <a:pPr algn="ctr" defTabSz="914103" fontAlgn="base">
                <a:spcBef>
                  <a:spcPct val="0"/>
                </a:spcBef>
                <a:spcAft>
                  <a:spcPct val="0"/>
                </a:spcAft>
                <a:defRPr/>
              </a:pPr>
              <a:r>
                <a:rPr lang="en-US" altLang="zh-CN" sz="1400" kern="0" dirty="0">
                  <a:solidFill>
                    <a:schemeClr val="tx1">
                      <a:lumMod val="50000"/>
                      <a:lumOff val="50000"/>
                    </a:schemeClr>
                  </a:solidFill>
                  <a:cs typeface="+mn-ea"/>
                  <a:sym typeface="+mn-lt"/>
                </a:rPr>
                <a:t>. </a:t>
              </a:r>
            </a:p>
          </p:txBody>
        </p:sp>
      </p:grpSp>
      <p:grpSp>
        <p:nvGrpSpPr>
          <p:cNvPr id="4" name="组合 18"/>
          <p:cNvGrpSpPr/>
          <p:nvPr/>
        </p:nvGrpSpPr>
        <p:grpSpPr>
          <a:xfrm>
            <a:off x="6160536" y="2035503"/>
            <a:ext cx="2232948" cy="3507016"/>
            <a:chOff x="4603182" y="1038958"/>
            <a:chExt cx="1850186" cy="2900945"/>
          </a:xfrm>
        </p:grpSpPr>
        <p:sp>
          <p:nvSpPr>
            <p:cNvPr id="20" name="圆角矩形 19"/>
            <p:cNvSpPr/>
            <p:nvPr/>
          </p:nvSpPr>
          <p:spPr>
            <a:xfrm>
              <a:off x="4712149" y="1038958"/>
              <a:ext cx="1632254" cy="1502651"/>
            </a:xfrm>
            <a:prstGeom prst="roundRect">
              <a:avLst>
                <a:gd name="adj" fmla="val 9350"/>
              </a:avLst>
            </a:prstGeom>
            <a:solidFill>
              <a:schemeClr val="accent3"/>
            </a:solidFill>
            <a:ln w="25400" cap="flat" cmpd="sng" algn="ctr">
              <a:solidFill>
                <a:sysClr val="window" lastClr="FFFFFF"/>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21" name="任意多边形 20"/>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chemeClr val="accent3"/>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22" name="椭圆 21"/>
            <p:cNvSpPr/>
            <p:nvPr/>
          </p:nvSpPr>
          <p:spPr>
            <a:xfrm>
              <a:off x="5228238" y="1647875"/>
              <a:ext cx="600075" cy="600075"/>
            </a:xfrm>
            <a:prstGeom prst="ellipse">
              <a:avLst/>
            </a:prstGeom>
            <a:solidFill>
              <a:schemeClr val="accent3"/>
            </a:solidFill>
            <a:ln w="25400" cap="flat" cmpd="sng" algn="ctr">
              <a:no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23" name="文本框 54"/>
            <p:cNvSpPr txBox="1"/>
            <p:nvPr/>
          </p:nvSpPr>
          <p:spPr>
            <a:xfrm>
              <a:off x="5044295" y="1222952"/>
              <a:ext cx="978584" cy="619261"/>
            </a:xfrm>
            <a:prstGeom prst="rect">
              <a:avLst/>
            </a:prstGeom>
            <a:noFill/>
          </p:spPr>
          <p:txBody>
            <a:bodyPr wrap="square" lIns="91412" tIns="45706" rIns="91412" bIns="45706" rtlCol="0">
              <a:spAutoFit/>
            </a:bodyPr>
            <a:lstStyle/>
            <a:p>
              <a:pPr algn="ctr" defTabSz="1217957">
                <a:defRPr/>
              </a:pPr>
              <a:r>
                <a:rPr lang="en-US" altLang="zh-HK" sz="4265" kern="0" dirty="0">
                  <a:solidFill>
                    <a:prstClr val="white"/>
                  </a:solidFill>
                  <a:cs typeface="+mn-ea"/>
                  <a:sym typeface="+mn-lt"/>
                </a:rPr>
                <a:t>03</a:t>
              </a:r>
              <a:endParaRPr lang="zh-HK" altLang="en-US" sz="4265" kern="0" dirty="0">
                <a:solidFill>
                  <a:prstClr val="white"/>
                </a:solidFill>
                <a:cs typeface="+mn-ea"/>
                <a:sym typeface="+mn-lt"/>
              </a:endParaRPr>
            </a:p>
          </p:txBody>
        </p:sp>
        <p:sp>
          <p:nvSpPr>
            <p:cNvPr id="24" name="文本框 68"/>
            <p:cNvSpPr txBox="1"/>
            <p:nvPr/>
          </p:nvSpPr>
          <p:spPr>
            <a:xfrm>
              <a:off x="4973104" y="2434565"/>
              <a:ext cx="1110344" cy="223643"/>
            </a:xfrm>
            <a:prstGeom prst="rect">
              <a:avLst/>
            </a:prstGeom>
            <a:noFill/>
          </p:spPr>
          <p:txBody>
            <a:bodyPr wrap="square" lIns="91412" tIns="45706" rIns="91412" bIns="45706" rtlCol="0">
              <a:spAutoFit/>
            </a:bodyPr>
            <a:lstStyle/>
            <a:p>
              <a:pPr algn="just" fontAlgn="base">
                <a:lnSpc>
                  <a:spcPct val="70000"/>
                </a:lnSpc>
                <a:spcBef>
                  <a:spcPct val="0"/>
                </a:spcBef>
                <a:spcAft>
                  <a:spcPct val="0"/>
                </a:spcAft>
                <a:buNone/>
              </a:pPr>
              <a:r>
                <a:rPr lang="en-US" altLang="zh-CN" sz="1599" dirty="0">
                  <a:solidFill>
                    <a:schemeClr val="tx1">
                      <a:lumMod val="75000"/>
                      <a:lumOff val="25000"/>
                    </a:schemeClr>
                  </a:solidFill>
                  <a:cs typeface="+mn-ea"/>
                  <a:sym typeface="+mn-lt"/>
                </a:rPr>
                <a:t>Add title text</a:t>
              </a:r>
            </a:p>
          </p:txBody>
        </p:sp>
        <p:sp>
          <p:nvSpPr>
            <p:cNvPr id="25" name="文本框 69"/>
            <p:cNvSpPr txBox="1"/>
            <p:nvPr/>
          </p:nvSpPr>
          <p:spPr>
            <a:xfrm>
              <a:off x="4952453" y="2788385"/>
              <a:ext cx="1108295" cy="789198"/>
            </a:xfrm>
            <a:prstGeom prst="rect">
              <a:avLst/>
            </a:prstGeom>
            <a:noFill/>
          </p:spPr>
          <p:txBody>
            <a:bodyPr wrap="square" lIns="91412" tIns="45706" rIns="91412" bIns="45706" rtlCol="0">
              <a:spAutoFit/>
            </a:bodyPr>
            <a:lstStyle/>
            <a:p>
              <a:pPr algn="ctr" defTabSz="914103" fontAlgn="base">
                <a:spcBef>
                  <a:spcPct val="0"/>
                </a:spcBef>
                <a:spcAft>
                  <a:spcPct val="0"/>
                </a:spcAft>
                <a:defRPr/>
              </a:pPr>
              <a:r>
                <a:rPr lang="en-US" altLang="zh-CN" sz="1400" kern="0" dirty="0">
                  <a:solidFill>
                    <a:schemeClr val="tx1">
                      <a:lumMod val="50000"/>
                      <a:lumOff val="50000"/>
                    </a:schemeClr>
                  </a:solidFill>
                  <a:cs typeface="+mn-ea"/>
                  <a:sym typeface="+mn-lt"/>
                </a:rPr>
                <a:t>Click here to add content, content to match the title. </a:t>
              </a:r>
              <a:endParaRPr lang="zh-CN" altLang="en-US" sz="1400" kern="0" dirty="0">
                <a:solidFill>
                  <a:schemeClr val="tx1">
                    <a:lumMod val="50000"/>
                    <a:lumOff val="50000"/>
                  </a:schemeClr>
                </a:solidFill>
                <a:cs typeface="+mn-ea"/>
                <a:sym typeface="+mn-lt"/>
              </a:endParaRPr>
            </a:p>
          </p:txBody>
        </p:sp>
      </p:grpSp>
      <p:grpSp>
        <p:nvGrpSpPr>
          <p:cNvPr id="12" name="组合 25"/>
          <p:cNvGrpSpPr/>
          <p:nvPr/>
        </p:nvGrpSpPr>
        <p:grpSpPr>
          <a:xfrm>
            <a:off x="8564718" y="2035503"/>
            <a:ext cx="2232948" cy="3507016"/>
            <a:chOff x="6515731" y="1038958"/>
            <a:chExt cx="1850186" cy="2900945"/>
          </a:xfrm>
        </p:grpSpPr>
        <p:sp>
          <p:nvSpPr>
            <p:cNvPr id="27" name="圆角矩形 26"/>
            <p:cNvSpPr/>
            <p:nvPr/>
          </p:nvSpPr>
          <p:spPr>
            <a:xfrm>
              <a:off x="6624698" y="1038958"/>
              <a:ext cx="1632254" cy="1502651"/>
            </a:xfrm>
            <a:prstGeom prst="roundRect">
              <a:avLst>
                <a:gd name="adj" fmla="val 9350"/>
              </a:avLst>
            </a:prstGeom>
            <a:solidFill>
              <a:schemeClr val="accent4"/>
            </a:solidFill>
            <a:ln w="25400" cap="flat" cmpd="sng" algn="ctr">
              <a:solidFill>
                <a:sysClr val="window" lastClr="FFFFFF"/>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28" name="任意多边形 27"/>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chemeClr val="accent4"/>
              </a:solid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29" name="椭圆 28"/>
            <p:cNvSpPr/>
            <p:nvPr/>
          </p:nvSpPr>
          <p:spPr>
            <a:xfrm>
              <a:off x="7140787" y="1647875"/>
              <a:ext cx="600075" cy="600075"/>
            </a:xfrm>
            <a:prstGeom prst="ellipse">
              <a:avLst/>
            </a:prstGeom>
            <a:solidFill>
              <a:schemeClr val="accent4"/>
            </a:solidFill>
            <a:ln w="25400" cap="flat" cmpd="sng" algn="ctr">
              <a:noFill/>
              <a:prstDash val="solid"/>
            </a:ln>
            <a:effectLst/>
          </p:spPr>
          <p:txBody>
            <a:bodyPr lIns="91412" tIns="45706" rIns="91412" bIns="45706" rtlCol="0" anchor="ctr"/>
            <a:lstStyle/>
            <a:p>
              <a:pPr algn="ctr" defTabSz="1217957">
                <a:defRPr/>
              </a:pPr>
              <a:endParaRPr lang="zh-HK" altLang="en-US" sz="2133" kern="0" dirty="0">
                <a:solidFill>
                  <a:prstClr val="white"/>
                </a:solidFill>
                <a:cs typeface="+mn-ea"/>
                <a:sym typeface="+mn-lt"/>
              </a:endParaRPr>
            </a:p>
          </p:txBody>
        </p:sp>
        <p:sp>
          <p:nvSpPr>
            <p:cNvPr id="30" name="文本框 60"/>
            <p:cNvSpPr txBox="1"/>
            <p:nvPr/>
          </p:nvSpPr>
          <p:spPr>
            <a:xfrm>
              <a:off x="6988992" y="1222952"/>
              <a:ext cx="876274" cy="619261"/>
            </a:xfrm>
            <a:prstGeom prst="rect">
              <a:avLst/>
            </a:prstGeom>
            <a:noFill/>
          </p:spPr>
          <p:txBody>
            <a:bodyPr wrap="square" lIns="91412" tIns="45706" rIns="91412" bIns="45706" rtlCol="0">
              <a:spAutoFit/>
            </a:bodyPr>
            <a:lstStyle/>
            <a:p>
              <a:pPr algn="ctr" defTabSz="1217957">
                <a:defRPr/>
              </a:pPr>
              <a:r>
                <a:rPr lang="en-US" altLang="zh-HK" sz="4265" kern="0" dirty="0">
                  <a:solidFill>
                    <a:prstClr val="white"/>
                  </a:solidFill>
                  <a:cs typeface="+mn-ea"/>
                  <a:sym typeface="+mn-lt"/>
                </a:rPr>
                <a:t>04</a:t>
              </a:r>
              <a:endParaRPr lang="zh-HK" altLang="en-US" sz="4265" kern="0" dirty="0">
                <a:solidFill>
                  <a:prstClr val="white"/>
                </a:solidFill>
                <a:cs typeface="+mn-ea"/>
                <a:sym typeface="+mn-lt"/>
              </a:endParaRPr>
            </a:p>
          </p:txBody>
        </p:sp>
        <p:sp>
          <p:nvSpPr>
            <p:cNvPr id="31" name="文本框 70"/>
            <p:cNvSpPr txBox="1"/>
            <p:nvPr/>
          </p:nvSpPr>
          <p:spPr>
            <a:xfrm>
              <a:off x="6885653" y="2434565"/>
              <a:ext cx="1110344" cy="223643"/>
            </a:xfrm>
            <a:prstGeom prst="rect">
              <a:avLst/>
            </a:prstGeom>
            <a:noFill/>
          </p:spPr>
          <p:txBody>
            <a:bodyPr wrap="square" lIns="91412" tIns="45706" rIns="91412" bIns="45706" rtlCol="0">
              <a:spAutoFit/>
            </a:bodyPr>
            <a:lstStyle/>
            <a:p>
              <a:pPr algn="just" fontAlgn="base">
                <a:lnSpc>
                  <a:spcPct val="70000"/>
                </a:lnSpc>
                <a:spcBef>
                  <a:spcPct val="0"/>
                </a:spcBef>
                <a:spcAft>
                  <a:spcPct val="0"/>
                </a:spcAft>
                <a:buNone/>
              </a:pPr>
              <a:r>
                <a:rPr lang="en-US" altLang="zh-CN" sz="1599" dirty="0">
                  <a:solidFill>
                    <a:schemeClr val="tx1">
                      <a:lumMod val="75000"/>
                      <a:lumOff val="25000"/>
                    </a:schemeClr>
                  </a:solidFill>
                  <a:cs typeface="+mn-ea"/>
                  <a:sym typeface="+mn-lt"/>
                </a:rPr>
                <a:t>Add title text</a:t>
              </a:r>
            </a:p>
          </p:txBody>
        </p:sp>
        <p:sp>
          <p:nvSpPr>
            <p:cNvPr id="32" name="文本框 71"/>
            <p:cNvSpPr txBox="1"/>
            <p:nvPr/>
          </p:nvSpPr>
          <p:spPr>
            <a:xfrm>
              <a:off x="6850281" y="2788385"/>
              <a:ext cx="1158922" cy="789198"/>
            </a:xfrm>
            <a:prstGeom prst="rect">
              <a:avLst/>
            </a:prstGeom>
            <a:noFill/>
          </p:spPr>
          <p:txBody>
            <a:bodyPr wrap="square" lIns="91412" tIns="45706" rIns="91412" bIns="45706" rtlCol="0">
              <a:spAutoFit/>
            </a:bodyPr>
            <a:lstStyle/>
            <a:p>
              <a:pPr algn="ctr" defTabSz="914103" fontAlgn="base">
                <a:spcBef>
                  <a:spcPct val="0"/>
                </a:spcBef>
                <a:spcAft>
                  <a:spcPct val="0"/>
                </a:spcAft>
                <a:defRPr/>
              </a:pPr>
              <a:r>
                <a:rPr lang="en-US" altLang="zh-CN" sz="1400" kern="0" dirty="0">
                  <a:solidFill>
                    <a:schemeClr val="tx1">
                      <a:lumMod val="50000"/>
                      <a:lumOff val="50000"/>
                    </a:schemeClr>
                  </a:solidFill>
                  <a:cs typeface="+mn-ea"/>
                  <a:sym typeface="+mn-lt"/>
                </a:rPr>
                <a:t>Click here to add content, content to match the title. </a:t>
              </a:r>
              <a:endParaRPr lang="zh-CN" altLang="en-US" sz="1400" kern="0" dirty="0">
                <a:solidFill>
                  <a:schemeClr val="tx1">
                    <a:lumMod val="50000"/>
                    <a:lumOff val="50000"/>
                  </a:schemeClr>
                </a:solidFill>
                <a:cs typeface="+mn-ea"/>
                <a:sym typeface="+mn-lt"/>
              </a:endParaRPr>
            </a:p>
          </p:txBody>
        </p:sp>
      </p:grpSp>
      <p:sp>
        <p:nvSpPr>
          <p:cNvPr id="33" name="文本框 37">
            <a:extLst>
              <a:ext uri="{FF2B5EF4-FFF2-40B4-BE49-F238E27FC236}">
                <a16:creationId xmlns:a16="http://schemas.microsoft.com/office/drawing/2014/main" id="{BE677360-30AE-4812-AF64-3A9CE38FD20C}"/>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
        <p:nvSpPr>
          <p:cNvPr id="19" name="TextBox 9">
            <a:extLst>
              <a:ext uri="{FF2B5EF4-FFF2-40B4-BE49-F238E27FC236}">
                <a16:creationId xmlns:a16="http://schemas.microsoft.com/office/drawing/2014/main" id="{549E3599-6CD1-9DC3-6745-0326425354DC}"/>
              </a:ext>
            </a:extLst>
          </p:cNvPr>
          <p:cNvSpPr txBox="1"/>
          <p:nvPr/>
        </p:nvSpPr>
        <p:spPr>
          <a:xfrm>
            <a:off x="483838" y="6641375"/>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193612421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bwMode="auto">
          <a:xfrm>
            <a:off x="1584891" y="2143546"/>
            <a:ext cx="4862595" cy="3684981"/>
            <a:chOff x="702" y="1230"/>
            <a:chExt cx="2947" cy="2233"/>
          </a:xfrm>
          <a:solidFill>
            <a:schemeClr val="accent1"/>
          </a:solidFill>
        </p:grpSpPr>
        <p:sp>
          <p:nvSpPr>
            <p:cNvPr id="7" name="Rectangle 6"/>
            <p:cNvSpPr>
              <a:spLocks noChangeArrowheads="1"/>
            </p:cNvSpPr>
            <p:nvPr/>
          </p:nvSpPr>
          <p:spPr bwMode="auto">
            <a:xfrm rot="-3600000">
              <a:off x="785" y="1556"/>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8" name="Rectangle 7"/>
            <p:cNvSpPr>
              <a:spLocks noChangeArrowheads="1"/>
            </p:cNvSpPr>
            <p:nvPr/>
          </p:nvSpPr>
          <p:spPr bwMode="auto">
            <a:xfrm rot="-3600000">
              <a:off x="1556" y="2055"/>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9" name="Rectangle 8"/>
            <p:cNvSpPr>
              <a:spLocks noChangeArrowheads="1"/>
            </p:cNvSpPr>
            <p:nvPr/>
          </p:nvSpPr>
          <p:spPr bwMode="auto">
            <a:xfrm rot="-3600000">
              <a:off x="2350" y="2509"/>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0" name="Rectangle 9"/>
            <p:cNvSpPr>
              <a:spLocks noChangeArrowheads="1"/>
            </p:cNvSpPr>
            <p:nvPr/>
          </p:nvSpPr>
          <p:spPr bwMode="auto">
            <a:xfrm rot="-3600000">
              <a:off x="1578" y="2940"/>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1" name="Rectangle 10"/>
            <p:cNvSpPr>
              <a:spLocks noChangeArrowheads="1"/>
            </p:cNvSpPr>
            <p:nvPr/>
          </p:nvSpPr>
          <p:spPr bwMode="auto">
            <a:xfrm rot="-3600000">
              <a:off x="762" y="2509"/>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2" name="Rectangle 11"/>
            <p:cNvSpPr>
              <a:spLocks noChangeArrowheads="1"/>
            </p:cNvSpPr>
            <p:nvPr/>
          </p:nvSpPr>
          <p:spPr bwMode="auto">
            <a:xfrm rot="3600000">
              <a:off x="1556" y="1579"/>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3" name="Rectangle 12"/>
            <p:cNvSpPr>
              <a:spLocks noChangeArrowheads="1"/>
            </p:cNvSpPr>
            <p:nvPr/>
          </p:nvSpPr>
          <p:spPr bwMode="auto">
            <a:xfrm rot="3600000">
              <a:off x="2327" y="2010"/>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4" name="Rectangle 13"/>
            <p:cNvSpPr>
              <a:spLocks noChangeArrowheads="1"/>
            </p:cNvSpPr>
            <p:nvPr/>
          </p:nvSpPr>
          <p:spPr bwMode="auto">
            <a:xfrm rot="3600000">
              <a:off x="1556" y="2509"/>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5" name="Rectangle 14"/>
            <p:cNvSpPr>
              <a:spLocks noChangeArrowheads="1"/>
            </p:cNvSpPr>
            <p:nvPr/>
          </p:nvSpPr>
          <p:spPr bwMode="auto">
            <a:xfrm rot="3600000">
              <a:off x="762" y="2962"/>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6" name="Rectangle 15"/>
            <p:cNvSpPr>
              <a:spLocks noChangeArrowheads="1"/>
            </p:cNvSpPr>
            <p:nvPr/>
          </p:nvSpPr>
          <p:spPr bwMode="auto">
            <a:xfrm rot="3600000">
              <a:off x="762" y="2032"/>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7" name="Rectangle 16"/>
            <p:cNvSpPr>
              <a:spLocks noChangeArrowheads="1"/>
            </p:cNvSpPr>
            <p:nvPr/>
          </p:nvSpPr>
          <p:spPr bwMode="auto">
            <a:xfrm>
              <a:off x="1162" y="2274"/>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8" name="Rectangle 17"/>
            <p:cNvSpPr>
              <a:spLocks noChangeArrowheads="1"/>
            </p:cNvSpPr>
            <p:nvPr/>
          </p:nvSpPr>
          <p:spPr bwMode="auto">
            <a:xfrm>
              <a:off x="1162" y="3193"/>
              <a:ext cx="525" cy="1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19" name="Rectangle 18"/>
            <p:cNvSpPr>
              <a:spLocks noChangeArrowheads="1"/>
            </p:cNvSpPr>
            <p:nvPr/>
          </p:nvSpPr>
          <p:spPr bwMode="auto">
            <a:xfrm>
              <a:off x="1950" y="1814"/>
              <a:ext cx="526" cy="1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0" name="Rectangle 19"/>
            <p:cNvSpPr>
              <a:spLocks noChangeArrowheads="1"/>
            </p:cNvSpPr>
            <p:nvPr/>
          </p:nvSpPr>
          <p:spPr bwMode="auto">
            <a:xfrm>
              <a:off x="1950" y="2733"/>
              <a:ext cx="526" cy="1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1" name="Rectangle 20"/>
            <p:cNvSpPr>
              <a:spLocks noChangeArrowheads="1"/>
            </p:cNvSpPr>
            <p:nvPr/>
          </p:nvSpPr>
          <p:spPr bwMode="auto">
            <a:xfrm>
              <a:off x="1162" y="1354"/>
              <a:ext cx="525" cy="1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2"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3"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4"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5"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6"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7"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8"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29"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30"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31"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32"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nvGrpSpPr>
            <p:cNvPr id="33" name="Group 32"/>
            <p:cNvGrpSpPr/>
            <p:nvPr/>
          </p:nvGrpSpPr>
          <p:grpSpPr bwMode="auto">
            <a:xfrm>
              <a:off x="2541" y="2052"/>
              <a:ext cx="1108" cy="588"/>
              <a:chOff x="2541" y="2052"/>
              <a:chExt cx="1108" cy="588"/>
            </a:xfrm>
            <a:grpFill/>
          </p:grpSpPr>
          <p:sp>
            <p:nvSpPr>
              <p:cNvPr id="39" name="Rectangle 33"/>
              <p:cNvSpPr>
                <a:spLocks noChangeArrowheads="1"/>
              </p:cNvSpPr>
              <p:nvPr/>
            </p:nvSpPr>
            <p:spPr bwMode="auto">
              <a:xfrm>
                <a:off x="2738" y="2274"/>
                <a:ext cx="526"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40"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42"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grpSp>
          <p:nvGrpSpPr>
            <p:cNvPr id="34" name="Group 40"/>
            <p:cNvGrpSpPr/>
            <p:nvPr/>
          </p:nvGrpSpPr>
          <p:grpSpPr bwMode="auto">
            <a:xfrm>
              <a:off x="1447" y="2106"/>
              <a:ext cx="480" cy="480"/>
              <a:chOff x="1581" y="2149"/>
              <a:chExt cx="394" cy="395"/>
            </a:xfrm>
            <a:grpFill/>
          </p:grpSpPr>
          <p:sp>
            <p:nvSpPr>
              <p:cNvPr id="35" name="Freeform 41"/>
              <p:cNvSpPr/>
              <p:nvPr/>
            </p:nvSpPr>
            <p:spPr bwMode="auto">
              <a:xfrm>
                <a:off x="1581" y="2149"/>
                <a:ext cx="394" cy="39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2399">
                  <a:cs typeface="+mn-ea"/>
                  <a:sym typeface="+mn-lt"/>
                </a:endParaRPr>
              </a:p>
            </p:txBody>
          </p:sp>
          <p:sp>
            <p:nvSpPr>
              <p:cNvPr id="37" name="Freeform 43"/>
              <p:cNvSpPr/>
              <p:nvPr/>
            </p:nvSpPr>
            <p:spPr bwMode="auto">
              <a:xfrm>
                <a:off x="1619" y="2169"/>
                <a:ext cx="317" cy="104"/>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grpSp>
      <p:grpSp>
        <p:nvGrpSpPr>
          <p:cNvPr id="46" name="Group 45"/>
          <p:cNvGrpSpPr/>
          <p:nvPr/>
        </p:nvGrpSpPr>
        <p:grpSpPr bwMode="auto">
          <a:xfrm>
            <a:off x="6032186" y="2298170"/>
            <a:ext cx="1001560" cy="1112261"/>
            <a:chOff x="3963" y="1690"/>
            <a:chExt cx="1182" cy="1313"/>
          </a:xfrm>
          <a:solidFill>
            <a:schemeClr val="accent2"/>
          </a:solidFill>
        </p:grpSpPr>
        <p:sp>
          <p:nvSpPr>
            <p:cNvPr id="47" name="Rectangle 46"/>
            <p:cNvSpPr>
              <a:spLocks noChangeArrowheads="1"/>
            </p:cNvSpPr>
            <p:nvPr/>
          </p:nvSpPr>
          <p:spPr bwMode="auto">
            <a:xfrm rot="-3600000">
              <a:off x="4554" y="2055"/>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48" name="Rectangle 47"/>
            <p:cNvSpPr>
              <a:spLocks noChangeArrowheads="1"/>
            </p:cNvSpPr>
            <p:nvPr/>
          </p:nvSpPr>
          <p:spPr bwMode="auto">
            <a:xfrm rot="3600000">
              <a:off x="4554" y="2509"/>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49" name="Rectangle 48"/>
            <p:cNvSpPr>
              <a:spLocks noChangeArrowheads="1"/>
            </p:cNvSpPr>
            <p:nvPr/>
          </p:nvSpPr>
          <p:spPr bwMode="auto">
            <a:xfrm>
              <a:off x="4160" y="2274"/>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50" name="Freeform 49"/>
            <p:cNvSpPr/>
            <p:nvPr/>
          </p:nvSpPr>
          <p:spPr bwMode="auto">
            <a:xfrm>
              <a:off x="4751"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51" name="Freeform 50"/>
            <p:cNvSpPr/>
            <p:nvPr/>
          </p:nvSpPr>
          <p:spPr bwMode="auto">
            <a:xfrm>
              <a:off x="4751"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52" name="Freeform 51"/>
            <p:cNvSpPr/>
            <p:nvPr/>
          </p:nvSpPr>
          <p:spPr bwMode="auto">
            <a:xfrm>
              <a:off x="3963"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nvGrpSpPr>
            <p:cNvPr id="53" name="Group 52"/>
            <p:cNvGrpSpPr/>
            <p:nvPr/>
          </p:nvGrpSpPr>
          <p:grpSpPr bwMode="auto">
            <a:xfrm>
              <a:off x="4445" y="2106"/>
              <a:ext cx="480" cy="480"/>
              <a:chOff x="1581" y="2149"/>
              <a:chExt cx="394" cy="395"/>
            </a:xfrm>
            <a:grpFill/>
          </p:grpSpPr>
          <p:sp>
            <p:nvSpPr>
              <p:cNvPr id="54" name="Freeform 53"/>
              <p:cNvSpPr/>
              <p:nvPr/>
            </p:nvSpPr>
            <p:spPr bwMode="auto">
              <a:xfrm>
                <a:off x="158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2399">
                  <a:cs typeface="+mn-ea"/>
                  <a:sym typeface="+mn-lt"/>
                </a:endParaRPr>
              </a:p>
            </p:txBody>
          </p:sp>
          <p:grpSp>
            <p:nvGrpSpPr>
              <p:cNvPr id="55" name="Group 54"/>
              <p:cNvGrpSpPr/>
              <p:nvPr/>
            </p:nvGrpSpPr>
            <p:grpSpPr bwMode="auto">
              <a:xfrm>
                <a:off x="1600" y="2167"/>
                <a:ext cx="356" cy="154"/>
                <a:chOff x="1377" y="1843"/>
                <a:chExt cx="1019" cy="438"/>
              </a:xfrm>
              <a:grpFill/>
            </p:grpSpPr>
            <p:sp>
              <p:nvSpPr>
                <p:cNvPr id="56" name="Freeform 55"/>
                <p:cNvSpPr/>
                <p:nvPr/>
              </p:nvSpPr>
              <p:spPr bwMode="auto">
                <a:xfrm>
                  <a:off x="1377" y="1843"/>
                  <a:ext cx="1019" cy="43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57" name="Oval 56"/>
                <p:cNvSpPr>
                  <a:spLocks noChangeArrowheads="1"/>
                </p:cNvSpPr>
                <p:nvPr/>
              </p:nvSpPr>
              <p:spPr bwMode="auto">
                <a:xfrm>
                  <a:off x="1771" y="1843"/>
                  <a:ext cx="227" cy="20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grpSp>
      </p:grpSp>
      <p:grpSp>
        <p:nvGrpSpPr>
          <p:cNvPr id="58" name="Group 57"/>
          <p:cNvGrpSpPr/>
          <p:nvPr/>
        </p:nvGrpSpPr>
        <p:grpSpPr bwMode="auto">
          <a:xfrm>
            <a:off x="5945784" y="4948790"/>
            <a:ext cx="1159962" cy="805315"/>
            <a:chOff x="3593" y="2636"/>
            <a:chExt cx="1370" cy="951"/>
          </a:xfrm>
          <a:solidFill>
            <a:schemeClr val="accent1"/>
          </a:solidFill>
        </p:grpSpPr>
        <p:sp>
          <p:nvSpPr>
            <p:cNvPr id="59" name="Rectangle 58"/>
            <p:cNvSpPr>
              <a:spLocks noChangeArrowheads="1"/>
            </p:cNvSpPr>
            <p:nvPr/>
          </p:nvSpPr>
          <p:spPr bwMode="auto">
            <a:xfrm rot="-3600000">
              <a:off x="3664" y="3093"/>
              <a:ext cx="525"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60" name="Freeform 59"/>
            <p:cNvSpPr/>
            <p:nvPr/>
          </p:nvSpPr>
          <p:spPr bwMode="auto">
            <a:xfrm>
              <a:off x="3593" y="3193"/>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nvGrpSpPr>
            <p:cNvPr id="61" name="Group 60"/>
            <p:cNvGrpSpPr/>
            <p:nvPr/>
          </p:nvGrpSpPr>
          <p:grpSpPr bwMode="auto">
            <a:xfrm>
              <a:off x="3855" y="2636"/>
              <a:ext cx="1108" cy="588"/>
              <a:chOff x="2541" y="2052"/>
              <a:chExt cx="1108" cy="588"/>
            </a:xfrm>
            <a:grpFill/>
          </p:grpSpPr>
          <p:sp>
            <p:nvSpPr>
              <p:cNvPr id="62" name="Rectangle 61"/>
              <p:cNvSpPr>
                <a:spLocks noChangeArrowheads="1"/>
              </p:cNvSpPr>
              <p:nvPr/>
            </p:nvSpPr>
            <p:spPr bwMode="auto">
              <a:xfrm>
                <a:off x="2738" y="2274"/>
                <a:ext cx="526" cy="14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63" name="Freeform 62"/>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nvGrpSpPr>
              <p:cNvPr id="64" name="Group 63"/>
              <p:cNvGrpSpPr/>
              <p:nvPr/>
            </p:nvGrpSpPr>
            <p:grpSpPr bwMode="auto">
              <a:xfrm>
                <a:off x="3061" y="2052"/>
                <a:ext cx="588" cy="588"/>
                <a:chOff x="3158" y="2149"/>
                <a:chExt cx="394" cy="395"/>
              </a:xfrm>
              <a:grpFill/>
            </p:grpSpPr>
            <p:sp>
              <p:nvSpPr>
                <p:cNvPr id="65" name="Freeform 64"/>
                <p:cNvSpPr/>
                <p:nvPr/>
              </p:nvSpPr>
              <p:spPr bwMode="auto">
                <a:xfrm>
                  <a:off x="3158"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nvGrpSpPr>
                <p:cNvPr id="66" name="Group 65"/>
                <p:cNvGrpSpPr/>
                <p:nvPr/>
              </p:nvGrpSpPr>
              <p:grpSpPr bwMode="auto">
                <a:xfrm>
                  <a:off x="3198" y="2169"/>
                  <a:ext cx="317" cy="104"/>
                  <a:chOff x="1431" y="1843"/>
                  <a:chExt cx="907" cy="295"/>
                </a:xfrm>
                <a:grpFill/>
              </p:grpSpPr>
              <p:sp>
                <p:nvSpPr>
                  <p:cNvPr id="67" name="Freeform 6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p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sp>
                <p:nvSpPr>
                  <p:cNvPr id="68" name="Oval 67"/>
                  <p:cNvSpPr>
                    <a:spLocks noChangeArrowheads="1"/>
                  </p:cNvSpPr>
                  <p:nvPr/>
                </p:nvSpPr>
                <p:spPr bwMode="auto">
                  <a:xfrm>
                    <a:off x="1771" y="1843"/>
                    <a:ext cx="227" cy="20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99">
                      <a:cs typeface="+mn-ea"/>
                      <a:sym typeface="+mn-lt"/>
                    </a:endParaRPr>
                  </a:p>
                </p:txBody>
              </p:sp>
            </p:grpSp>
          </p:grpSp>
        </p:grpSp>
      </p:grpSp>
      <p:sp>
        <p:nvSpPr>
          <p:cNvPr id="69" name="TextBox 59"/>
          <p:cNvSpPr txBox="1">
            <a:spLocks noChangeArrowheads="1"/>
          </p:cNvSpPr>
          <p:nvPr/>
        </p:nvSpPr>
        <p:spPr bwMode="auto">
          <a:xfrm flipH="1">
            <a:off x="7105747" y="4431017"/>
            <a:ext cx="2657746" cy="369310"/>
          </a:xfrm>
          <a:prstGeom prst="rect">
            <a:avLst/>
          </a:prstGeom>
          <a:noFill/>
          <a:ln>
            <a:noFill/>
          </a:ln>
        </p:spPr>
        <p:txBody>
          <a:bodyPr wrap="square" lIns="91418" tIns="45709" rIns="91418"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b="1" dirty="0">
                <a:solidFill>
                  <a:schemeClr val="tx1">
                    <a:lumMod val="75000"/>
                    <a:lumOff val="25000"/>
                  </a:schemeClr>
                </a:solidFill>
                <a:latin typeface="+mn-lt"/>
                <a:ea typeface="+mn-ea"/>
                <a:cs typeface="+mn-ea"/>
                <a:sym typeface="+mn-lt"/>
              </a:rPr>
              <a:t>Add title text</a:t>
            </a:r>
            <a:endParaRPr lang="en-US" altLang="ko-KR" b="1" kern="0" dirty="0">
              <a:solidFill>
                <a:schemeClr val="tx1">
                  <a:lumMod val="75000"/>
                  <a:lumOff val="25000"/>
                </a:schemeClr>
              </a:solidFill>
              <a:latin typeface="+mn-lt"/>
              <a:ea typeface="+mn-ea"/>
              <a:cs typeface="+mn-ea"/>
              <a:sym typeface="+mn-lt"/>
            </a:endParaRPr>
          </a:p>
        </p:txBody>
      </p:sp>
      <p:sp>
        <p:nvSpPr>
          <p:cNvPr id="70" name="矩形 17"/>
          <p:cNvSpPr>
            <a:spLocks noChangeArrowheads="1"/>
          </p:cNvSpPr>
          <p:nvPr/>
        </p:nvSpPr>
        <p:spPr bwMode="auto">
          <a:xfrm>
            <a:off x="7229260" y="4874850"/>
            <a:ext cx="3216078" cy="58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a:lnSpc>
                <a:spcPct val="12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71" name="TextBox 68"/>
          <p:cNvSpPr txBox="1"/>
          <p:nvPr/>
        </p:nvSpPr>
        <p:spPr>
          <a:xfrm>
            <a:off x="5708520" y="3735196"/>
            <a:ext cx="624587" cy="584497"/>
          </a:xfrm>
          <a:prstGeom prst="rect">
            <a:avLst/>
          </a:prstGeom>
          <a:noFill/>
        </p:spPr>
        <p:txBody>
          <a:bodyPr wrap="square" lIns="91418" tIns="45709" rIns="91418" bIns="45709" rtlCol="0">
            <a:spAutoFit/>
          </a:bodyPr>
          <a:lstStyle/>
          <a:p>
            <a:r>
              <a:rPr lang="en-US" altLang="zh-CN" sz="1599" dirty="0">
                <a:solidFill>
                  <a:schemeClr val="tx1">
                    <a:lumMod val="75000"/>
                    <a:lumOff val="25000"/>
                  </a:schemeClr>
                </a:solidFill>
                <a:cs typeface="+mn-ea"/>
                <a:sym typeface="+mn-lt"/>
              </a:rPr>
              <a:t>Add title</a:t>
            </a:r>
            <a:endParaRPr lang="zh-CN" altLang="en-US" sz="1599" dirty="0">
              <a:solidFill>
                <a:schemeClr val="tx1">
                  <a:lumMod val="75000"/>
                  <a:lumOff val="25000"/>
                </a:schemeClr>
              </a:solidFill>
              <a:cs typeface="+mn-ea"/>
              <a:sym typeface="+mn-lt"/>
            </a:endParaRPr>
          </a:p>
        </p:txBody>
      </p:sp>
      <p:sp>
        <p:nvSpPr>
          <p:cNvPr id="72" name="TextBox 69"/>
          <p:cNvSpPr txBox="1"/>
          <p:nvPr/>
        </p:nvSpPr>
        <p:spPr>
          <a:xfrm>
            <a:off x="2880636" y="3716943"/>
            <a:ext cx="624587" cy="584497"/>
          </a:xfrm>
          <a:prstGeom prst="rect">
            <a:avLst/>
          </a:prstGeom>
          <a:noFill/>
        </p:spPr>
        <p:txBody>
          <a:bodyPr wrap="square" lIns="91418" tIns="45709" rIns="91418" bIns="45709" rtlCol="0">
            <a:spAutoFit/>
          </a:bodyPr>
          <a:lstStyle/>
          <a:p>
            <a:pPr algn="ctr"/>
            <a:r>
              <a:rPr lang="en-US" altLang="zh-CN" sz="1599" dirty="0">
                <a:solidFill>
                  <a:schemeClr val="tx1">
                    <a:lumMod val="75000"/>
                    <a:lumOff val="25000"/>
                  </a:schemeClr>
                </a:solidFill>
                <a:cs typeface="+mn-ea"/>
                <a:sym typeface="+mn-lt"/>
              </a:rPr>
              <a:t>Add title</a:t>
            </a:r>
            <a:endParaRPr lang="zh-CN" altLang="en-US" sz="1599" dirty="0">
              <a:solidFill>
                <a:schemeClr val="tx1">
                  <a:lumMod val="75000"/>
                  <a:lumOff val="25000"/>
                </a:schemeClr>
              </a:solidFill>
              <a:cs typeface="+mn-ea"/>
              <a:sym typeface="+mn-lt"/>
            </a:endParaRPr>
          </a:p>
        </p:txBody>
      </p:sp>
      <p:sp>
        <p:nvSpPr>
          <p:cNvPr id="73" name="TextBox 59"/>
          <p:cNvSpPr txBox="1">
            <a:spLocks noChangeArrowheads="1"/>
          </p:cNvSpPr>
          <p:nvPr/>
        </p:nvSpPr>
        <p:spPr bwMode="auto">
          <a:xfrm flipH="1">
            <a:off x="7105747" y="2261416"/>
            <a:ext cx="2657746" cy="369310"/>
          </a:xfrm>
          <a:prstGeom prst="rect">
            <a:avLst/>
          </a:prstGeom>
          <a:noFill/>
          <a:ln>
            <a:noFill/>
          </a:ln>
        </p:spPr>
        <p:txBody>
          <a:bodyPr wrap="square" lIns="91418" tIns="45709" rIns="91418"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b="1" dirty="0">
                <a:solidFill>
                  <a:schemeClr val="tx1">
                    <a:lumMod val="75000"/>
                    <a:lumOff val="25000"/>
                  </a:schemeClr>
                </a:solidFill>
                <a:latin typeface="+mn-lt"/>
                <a:ea typeface="+mn-ea"/>
                <a:cs typeface="+mn-ea"/>
                <a:sym typeface="+mn-lt"/>
              </a:rPr>
              <a:t>Add title text</a:t>
            </a:r>
            <a:endParaRPr lang="en-US" altLang="ko-KR" b="1" kern="0" dirty="0">
              <a:solidFill>
                <a:schemeClr val="tx1">
                  <a:lumMod val="75000"/>
                  <a:lumOff val="25000"/>
                </a:schemeClr>
              </a:solidFill>
              <a:latin typeface="+mn-lt"/>
              <a:ea typeface="+mn-ea"/>
              <a:cs typeface="+mn-ea"/>
              <a:sym typeface="+mn-lt"/>
            </a:endParaRPr>
          </a:p>
        </p:txBody>
      </p:sp>
      <p:sp>
        <p:nvSpPr>
          <p:cNvPr id="74" name="矩形 17"/>
          <p:cNvSpPr>
            <a:spLocks noChangeArrowheads="1"/>
          </p:cNvSpPr>
          <p:nvPr/>
        </p:nvSpPr>
        <p:spPr bwMode="auto">
          <a:xfrm>
            <a:off x="7229260" y="2707287"/>
            <a:ext cx="3216078" cy="58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a:lnSpc>
                <a:spcPct val="120000"/>
              </a:lnSpc>
            </a:pP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75" name="文本框 37">
            <a:extLst>
              <a:ext uri="{FF2B5EF4-FFF2-40B4-BE49-F238E27FC236}">
                <a16:creationId xmlns:a16="http://schemas.microsoft.com/office/drawing/2014/main" id="{E1D733E3-507D-47EB-817B-52BB820F2CAF}"/>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5584434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left)">
                                      <p:cBhvr>
                                        <p:cTn id="38" dur="500"/>
                                        <p:tgtEl>
                                          <p:spTgt spid="70"/>
                                        </p:tgtEl>
                                      </p:cBhvr>
                                    </p:animEffect>
                                  </p:childTnLst>
                                </p:cTn>
                              </p:par>
                              <p:par>
                                <p:cTn id="39" presetID="8" presetClass="emph" presetSubtype="0" fill="hold" nodeType="withEffect">
                                  <p:stCondLst>
                                    <p:cond delay="250"/>
                                  </p:stCondLst>
                                  <p:childTnLst>
                                    <p:animRot by="21600000">
                                      <p:cBhvr>
                                        <p:cTn id="40" dur="2250" fill="hold"/>
                                        <p:tgtEl>
                                          <p:spTgt spid="46"/>
                                        </p:tgtEl>
                                        <p:attrNameLst>
                                          <p:attrName>r</p:attrName>
                                        </p:attrNameLst>
                                      </p:cBhvr>
                                    </p:animRot>
                                  </p:childTnLst>
                                </p:cTn>
                              </p:par>
                              <p:par>
                                <p:cTn id="41" presetID="8" presetClass="emph" presetSubtype="0" fill="hold" nodeType="withEffect">
                                  <p:stCondLst>
                                    <p:cond delay="250"/>
                                  </p:stCondLst>
                                  <p:childTnLst>
                                    <p:animRot by="21600000">
                                      <p:cBhvr>
                                        <p:cTn id="42" dur="2250" fill="hold"/>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309372" y="2569475"/>
            <a:ext cx="3759093" cy="656655"/>
          </a:xfrm>
          <a:prstGeom prst="rect">
            <a:avLst/>
          </a:prstGeom>
        </p:spPr>
        <p:txBody>
          <a:bodyPr wrap="square" lIns="0" tIns="0" rIns="0" bIns="0">
            <a:spAutoFit/>
          </a:bodyPr>
          <a:lstStyle/>
          <a:p>
            <a:pPr defTabSz="1218323"/>
            <a:r>
              <a:rPr lang="en-US" altLang="zh-CN" sz="4267" b="1" dirty="0">
                <a:solidFill>
                  <a:prstClr val="black">
                    <a:lumMod val="75000"/>
                    <a:lumOff val="25000"/>
                  </a:prstClr>
                </a:solidFill>
                <a:cs typeface="+mn-ea"/>
                <a:sym typeface="+mn-lt"/>
              </a:rPr>
              <a:t>Add title text</a:t>
            </a:r>
            <a:endParaRPr lang="zh-CN" altLang="en-US" sz="4267" b="1" dirty="0">
              <a:solidFill>
                <a:prstClr val="black">
                  <a:lumMod val="75000"/>
                  <a:lumOff val="25000"/>
                </a:prstClr>
              </a:solidFill>
              <a:cs typeface="+mn-ea"/>
              <a:sym typeface="+mn-lt"/>
            </a:endParaRPr>
          </a:p>
        </p:txBody>
      </p:sp>
      <p:sp>
        <p:nvSpPr>
          <p:cNvPr id="30" name="TextBox 11"/>
          <p:cNvSpPr txBox="1"/>
          <p:nvPr/>
        </p:nvSpPr>
        <p:spPr>
          <a:xfrm>
            <a:off x="3309372"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1" name="TextBox 11"/>
          <p:cNvSpPr txBox="1"/>
          <p:nvPr/>
        </p:nvSpPr>
        <p:spPr>
          <a:xfrm>
            <a:off x="4908917" y="327829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2" name="TextBox 11"/>
          <p:cNvSpPr txBox="1"/>
          <p:nvPr/>
        </p:nvSpPr>
        <p:spPr>
          <a:xfrm>
            <a:off x="3309372"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33" name="TextBox 32"/>
          <p:cNvSpPr txBox="1"/>
          <p:nvPr/>
        </p:nvSpPr>
        <p:spPr>
          <a:xfrm>
            <a:off x="4908917" y="3533954"/>
            <a:ext cx="1106713" cy="205121"/>
          </a:xfrm>
          <a:prstGeom prst="rect">
            <a:avLst/>
          </a:prstGeom>
          <a:noFill/>
        </p:spPr>
        <p:txBody>
          <a:bodyPr wrap="none" lIns="0" tIns="0" rIns="0" bIns="0" rtlCol="0">
            <a:spAutoFit/>
          </a:bodyPr>
          <a:lstStyle/>
          <a:p>
            <a:pPr marL="162556" lvl="1" indent="-162556" defTabSz="1218323">
              <a:buFont typeface="Arial" panose="020B0604020202020204" pitchFamily="34" charset="0"/>
              <a:buChar char="•"/>
            </a:pPr>
            <a:r>
              <a:rPr lang="en-US" altLang="zh-CN" sz="1333" dirty="0">
                <a:solidFill>
                  <a:prstClr val="white">
                    <a:lumMod val="50000"/>
                  </a:prstClr>
                </a:solidFill>
                <a:cs typeface="+mn-ea"/>
                <a:sym typeface="+mn-lt"/>
              </a:rPr>
              <a:t>Add title text</a:t>
            </a:r>
          </a:p>
        </p:txBody>
      </p:sp>
      <p:sp>
        <p:nvSpPr>
          <p:cNvPr id="2" name="椭圆 1"/>
          <p:cNvSpPr/>
          <p:nvPr/>
        </p:nvSpPr>
        <p:spPr>
          <a:xfrm>
            <a:off x="1155224" y="2377453"/>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3"/>
            <a:r>
              <a:rPr lang="en-US" altLang="zh-CN" sz="7200" dirty="0">
                <a:solidFill>
                  <a:prstClr val="white"/>
                </a:solidFill>
                <a:cs typeface="+mn-ea"/>
                <a:sym typeface="+mn-lt"/>
              </a:rPr>
              <a:t>02</a:t>
            </a:r>
            <a:endParaRPr lang="zh-CN" altLang="en-US" sz="7200" dirty="0">
              <a:solidFill>
                <a:prstClr val="white"/>
              </a:solidFill>
              <a:cs typeface="+mn-ea"/>
              <a:sym typeface="+mn-lt"/>
            </a:endParaRPr>
          </a:p>
        </p:txBody>
      </p:sp>
      <p:pic>
        <p:nvPicPr>
          <p:cNvPr id="4" name="图片 3" descr="02bcaa362d6804f58d9d4b20ea001f71"/>
          <p:cNvPicPr>
            <a:picLocks noChangeAspect="1"/>
          </p:cNvPicPr>
          <p:nvPr/>
        </p:nvPicPr>
        <p:blipFill>
          <a:blip r:embed="rId3"/>
          <a:srcRect b="21821"/>
          <a:stretch>
            <a:fillRect/>
          </a:stretch>
        </p:blipFill>
        <p:spPr>
          <a:xfrm>
            <a:off x="5457614" y="-19473"/>
            <a:ext cx="6877473" cy="5651500"/>
          </a:xfrm>
          <a:prstGeom prst="rect">
            <a:avLst/>
          </a:prstGeom>
        </p:spPr>
      </p:pic>
    </p:spTree>
    <p:extLst>
      <p:ext uri="{BB962C8B-B14F-4D97-AF65-F5344CB8AC3E}">
        <p14:creationId xmlns:p14="http://schemas.microsoft.com/office/powerpoint/2010/main" val="4119222782"/>
      </p:ext>
    </p:extLst>
  </p:cSld>
  <p:clrMapOvr>
    <a:masterClrMapping/>
  </p:clrMapOvr>
  <mc:AlternateContent xmlns:mc="http://schemas.openxmlformats.org/markup-compatibility/2006" xmlns:p14="http://schemas.microsoft.com/office/powerpoint/2010/main">
    <mc:Choice Requires="p14">
      <p:transition spd="slow" p14:dur="125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1691824" y="2983669"/>
            <a:ext cx="1432471"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20" name="Freeform 8"/>
          <p:cNvSpPr/>
          <p:nvPr/>
        </p:nvSpPr>
        <p:spPr bwMode="auto">
          <a:xfrm>
            <a:off x="1520994" y="2873272"/>
            <a:ext cx="576547" cy="662370"/>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1" name="Oval 9"/>
          <p:cNvSpPr>
            <a:spLocks noChangeArrowheads="1"/>
          </p:cNvSpPr>
          <p:nvPr/>
        </p:nvSpPr>
        <p:spPr bwMode="auto">
          <a:xfrm>
            <a:off x="1976539" y="3270341"/>
            <a:ext cx="863042" cy="868914"/>
          </a:xfrm>
          <a:prstGeom prst="ellipse">
            <a:avLst/>
          </a:pr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3" name="Freeform 11"/>
          <p:cNvSpPr/>
          <p:nvPr/>
        </p:nvSpPr>
        <p:spPr bwMode="auto">
          <a:xfrm>
            <a:off x="10094459" y="3873949"/>
            <a:ext cx="576547" cy="662370"/>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4" name="Oval 12"/>
          <p:cNvSpPr>
            <a:spLocks noChangeArrowheads="1"/>
          </p:cNvSpPr>
          <p:nvPr/>
        </p:nvSpPr>
        <p:spPr bwMode="auto">
          <a:xfrm>
            <a:off x="9352425" y="3270341"/>
            <a:ext cx="863042" cy="868914"/>
          </a:xfrm>
          <a:prstGeom prst="ellipse">
            <a:avLst/>
          </a:pr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6" name="Oval 14"/>
          <p:cNvSpPr>
            <a:spLocks noChangeArrowheads="1"/>
          </p:cNvSpPr>
          <p:nvPr/>
        </p:nvSpPr>
        <p:spPr bwMode="auto">
          <a:xfrm>
            <a:off x="3451717" y="3270341"/>
            <a:ext cx="863042" cy="868914"/>
          </a:xfrm>
          <a:prstGeom prst="ellipse">
            <a:avLst/>
          </a:prstGeom>
          <a:solidFill>
            <a:schemeClr val="accent2"/>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7" name="Freeform 15"/>
          <p:cNvSpPr>
            <a:spLocks noEditPoints="1"/>
          </p:cNvSpPr>
          <p:nvPr/>
        </p:nvSpPr>
        <p:spPr bwMode="auto">
          <a:xfrm>
            <a:off x="4642179" y="2983669"/>
            <a:ext cx="1432471"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3"/>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28" name="Oval 16"/>
          <p:cNvSpPr>
            <a:spLocks noChangeArrowheads="1"/>
          </p:cNvSpPr>
          <p:nvPr/>
        </p:nvSpPr>
        <p:spPr bwMode="auto">
          <a:xfrm>
            <a:off x="4926893" y="3270341"/>
            <a:ext cx="863042" cy="868914"/>
          </a:xfrm>
          <a:prstGeom prst="ellipse">
            <a:avLst/>
          </a:prstGeom>
          <a:solidFill>
            <a:schemeClr val="accent3"/>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30" name="Oval 18"/>
          <p:cNvSpPr>
            <a:spLocks noChangeArrowheads="1"/>
          </p:cNvSpPr>
          <p:nvPr/>
        </p:nvSpPr>
        <p:spPr bwMode="auto">
          <a:xfrm>
            <a:off x="6402070" y="3270341"/>
            <a:ext cx="863042" cy="868914"/>
          </a:xfrm>
          <a:prstGeom prst="ellipse">
            <a:avLst/>
          </a:prstGeom>
          <a:solidFill>
            <a:schemeClr val="accent4"/>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31" name="Freeform 19"/>
          <p:cNvSpPr>
            <a:spLocks noEditPoints="1"/>
          </p:cNvSpPr>
          <p:nvPr/>
        </p:nvSpPr>
        <p:spPr bwMode="auto">
          <a:xfrm>
            <a:off x="7592532" y="2983669"/>
            <a:ext cx="1432471"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32" name="Oval 20"/>
          <p:cNvSpPr>
            <a:spLocks noChangeArrowheads="1"/>
          </p:cNvSpPr>
          <p:nvPr/>
        </p:nvSpPr>
        <p:spPr bwMode="auto">
          <a:xfrm>
            <a:off x="7877247" y="3270341"/>
            <a:ext cx="863042" cy="868914"/>
          </a:xfrm>
          <a:prstGeom prst="ellipse">
            <a:avLst/>
          </a:prstGeom>
          <a:solidFill>
            <a:schemeClr val="accent1"/>
          </a:solidFill>
          <a:ln>
            <a:noFill/>
          </a:ln>
        </p:spPr>
        <p:txBody>
          <a:bodyPr vert="horz" wrap="square" lIns="121882" tIns="60941" rIns="121882" bIns="60941" numCol="1" anchor="t" anchorCtr="0" compatLnSpc="1"/>
          <a:lstStyle/>
          <a:p>
            <a:endParaRPr lang="zh-CN" altLang="en-US" sz="2399">
              <a:cs typeface="+mn-ea"/>
              <a:sym typeface="+mn-lt"/>
            </a:endParaRPr>
          </a:p>
        </p:txBody>
      </p:sp>
      <p:sp>
        <p:nvSpPr>
          <p:cNvPr id="33" name="Freeform 21"/>
          <p:cNvSpPr>
            <a:spLocks noEditPoints="1"/>
          </p:cNvSpPr>
          <p:nvPr/>
        </p:nvSpPr>
        <p:spPr bwMode="auto">
          <a:xfrm>
            <a:off x="9619343" y="3542764"/>
            <a:ext cx="320304"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4" name="Freeform 22"/>
          <p:cNvSpPr>
            <a:spLocks noEditPoints="1"/>
          </p:cNvSpPr>
          <p:nvPr/>
        </p:nvSpPr>
        <p:spPr bwMode="auto">
          <a:xfrm>
            <a:off x="2232780" y="3535642"/>
            <a:ext cx="350556" cy="338308"/>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5" name="Freeform 23"/>
          <p:cNvSpPr>
            <a:spLocks noEditPoints="1"/>
          </p:cNvSpPr>
          <p:nvPr/>
        </p:nvSpPr>
        <p:spPr bwMode="auto">
          <a:xfrm>
            <a:off x="8161960" y="3532080"/>
            <a:ext cx="288274" cy="34542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6" name="Freeform 24"/>
          <p:cNvSpPr>
            <a:spLocks noEditPoints="1"/>
          </p:cNvSpPr>
          <p:nvPr/>
        </p:nvSpPr>
        <p:spPr bwMode="auto">
          <a:xfrm>
            <a:off x="3707957" y="3539204"/>
            <a:ext cx="350556" cy="33118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7" name="Freeform 25"/>
          <p:cNvSpPr>
            <a:spLocks noEditPoints="1"/>
          </p:cNvSpPr>
          <p:nvPr/>
        </p:nvSpPr>
        <p:spPr bwMode="auto">
          <a:xfrm>
            <a:off x="5183134" y="3528521"/>
            <a:ext cx="350556" cy="352551"/>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8" name="Freeform 26"/>
          <p:cNvSpPr>
            <a:spLocks noEditPoints="1"/>
          </p:cNvSpPr>
          <p:nvPr/>
        </p:nvSpPr>
        <p:spPr bwMode="auto">
          <a:xfrm>
            <a:off x="6644076" y="3514275"/>
            <a:ext cx="379027" cy="38104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399">
              <a:cs typeface="+mn-ea"/>
              <a:sym typeface="+mn-lt"/>
            </a:endParaRPr>
          </a:p>
        </p:txBody>
      </p:sp>
      <p:sp>
        <p:nvSpPr>
          <p:cNvPr id="39" name="Rectangle 24"/>
          <p:cNvSpPr>
            <a:spLocks noChangeArrowheads="1"/>
          </p:cNvSpPr>
          <p:nvPr/>
        </p:nvSpPr>
        <p:spPr bwMode="auto">
          <a:xfrm>
            <a:off x="1460152" y="516477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cxnSp>
        <p:nvCxnSpPr>
          <p:cNvPr id="44" name="直接连接符 43"/>
          <p:cNvCxnSpPr/>
          <p:nvPr/>
        </p:nvCxnSpPr>
        <p:spPr>
          <a:xfrm flipV="1">
            <a:off x="2408058"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4410508" y="516477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cxnSp>
        <p:nvCxnSpPr>
          <p:cNvPr id="46" name="直接连接符 45"/>
          <p:cNvCxnSpPr/>
          <p:nvPr/>
        </p:nvCxnSpPr>
        <p:spPr>
          <a:xfrm flipV="1">
            <a:off x="5358414"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7376313" y="516477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cxnSp>
        <p:nvCxnSpPr>
          <p:cNvPr id="48" name="直接连接符 47"/>
          <p:cNvCxnSpPr/>
          <p:nvPr/>
        </p:nvCxnSpPr>
        <p:spPr>
          <a:xfrm flipV="1">
            <a:off x="8324219"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883235" y="233647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24"/>
          <p:cNvSpPr>
            <a:spLocks noChangeArrowheads="1"/>
          </p:cNvSpPr>
          <p:nvPr/>
        </p:nvSpPr>
        <p:spPr bwMode="auto">
          <a:xfrm>
            <a:off x="2935330" y="150310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cxnSp>
        <p:nvCxnSpPr>
          <p:cNvPr id="51" name="直接连接符 50"/>
          <p:cNvCxnSpPr/>
          <p:nvPr/>
        </p:nvCxnSpPr>
        <p:spPr>
          <a:xfrm flipV="1">
            <a:off x="6818569" y="233647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24"/>
          <p:cNvSpPr>
            <a:spLocks noChangeArrowheads="1"/>
          </p:cNvSpPr>
          <p:nvPr/>
        </p:nvSpPr>
        <p:spPr bwMode="auto">
          <a:xfrm>
            <a:off x="5870664" y="150310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cxnSp>
        <p:nvCxnSpPr>
          <p:cNvPr id="53" name="直接连接符 52"/>
          <p:cNvCxnSpPr/>
          <p:nvPr/>
        </p:nvCxnSpPr>
        <p:spPr>
          <a:xfrm flipV="1">
            <a:off x="9774217" y="233647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24"/>
          <p:cNvSpPr>
            <a:spLocks noChangeArrowheads="1"/>
          </p:cNvSpPr>
          <p:nvPr/>
        </p:nvSpPr>
        <p:spPr bwMode="auto">
          <a:xfrm>
            <a:off x="8826312" y="1503108"/>
            <a:ext cx="2152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600" dirty="0">
                <a:solidFill>
                  <a:schemeClr val="tx1">
                    <a:lumMod val="75000"/>
                    <a:lumOff val="25000"/>
                  </a:schemeClr>
                </a:solidFill>
                <a:cs typeface="+mn-ea"/>
                <a:sym typeface="+mn-lt"/>
              </a:rPr>
              <a:t>Add title text</a:t>
            </a:r>
          </a:p>
          <a:p>
            <a:pPr algn="ctr"/>
            <a:r>
              <a:rPr lang="en-US" altLang="zh-CN" sz="1400" dirty="0">
                <a:solidFill>
                  <a:schemeClr val="tx1">
                    <a:lumMod val="50000"/>
                    <a:lumOff val="50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40" name="文本框 37">
            <a:extLst>
              <a:ext uri="{FF2B5EF4-FFF2-40B4-BE49-F238E27FC236}">
                <a16:creationId xmlns:a16="http://schemas.microsoft.com/office/drawing/2014/main" id="{34923CD2-7633-4915-A8A8-AE6788829DB1}"/>
              </a:ext>
            </a:extLst>
          </p:cNvPr>
          <p:cNvSpPr txBox="1"/>
          <p:nvPr/>
        </p:nvSpPr>
        <p:spPr>
          <a:xfrm>
            <a:off x="483838" y="319451"/>
            <a:ext cx="1918778" cy="417156"/>
          </a:xfrm>
          <a:prstGeom prst="rect">
            <a:avLst/>
          </a:prstGeom>
          <a:noFill/>
        </p:spPr>
        <p:txBody>
          <a:bodyPr wrap="none" lIns="128579" tIns="64289" rIns="128579" bIns="64289" rtlCol="0">
            <a:spAutoFit/>
          </a:bodyPr>
          <a:lstStyle/>
          <a:p>
            <a:pPr marL="342900" indent="-342900" defTabSz="1285208">
              <a:buFont typeface="Wingdings" panose="05000000000000000000" pitchFamily="2" charset="2"/>
              <a:buChar char="l"/>
            </a:pPr>
            <a:r>
              <a:rPr lang="en-US" altLang="zh-CN" sz="1867" dirty="0">
                <a:solidFill>
                  <a:schemeClr val="tx1">
                    <a:lumMod val="50000"/>
                    <a:lumOff val="50000"/>
                  </a:schemeClr>
                </a:solidFill>
                <a:cs typeface="+mn-ea"/>
                <a:sym typeface="+mn-lt"/>
              </a:rPr>
              <a:t>Add title text</a:t>
            </a:r>
            <a:endParaRPr lang="zh-CN" altLang="en-US" sz="1867"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0382859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grpId="0" nodeType="withEffect">
                                  <p:stCondLst>
                                    <p:cond delay="7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grpId="0" nodeType="withEffect">
                                  <p:stCondLst>
                                    <p:cond delay="7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8" presetClass="emph" presetSubtype="0" repeatCount="indefinite" fill="hold" grpId="1" nodeType="withEffect">
                                  <p:stCondLst>
                                    <p:cond delay="700"/>
                                  </p:stCondLst>
                                  <p:childTnLst>
                                    <p:animRot by="21600000">
                                      <p:cBhvr>
                                        <p:cTn id="38" dur="2000" fill="hold"/>
                                        <p:tgtEl>
                                          <p:spTgt spid="27"/>
                                        </p:tgtEl>
                                        <p:attrNameLst>
                                          <p:attrName>r</p:attrName>
                                        </p:attrNameLst>
                                      </p:cBhvr>
                                    </p:animRot>
                                  </p:childTnLst>
                                </p:cTn>
                              </p:par>
                              <p:par>
                                <p:cTn id="39" presetID="53" presetClass="entr" presetSubtype="16" fill="hold" grpId="0" nodeType="withEffect">
                                  <p:stCondLst>
                                    <p:cond delay="7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7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grpId="0" nodeType="withEffect">
                                  <p:stCondLst>
                                    <p:cond delay="7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7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par>
                                <p:cTn id="59" presetID="53" presetClass="entr" presetSubtype="16" fill="hold" grpId="0" nodeType="withEffect">
                                  <p:stCondLst>
                                    <p:cond delay="7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8" presetClass="emph" presetSubtype="0" repeatCount="indefinite" fill="hold" grpId="1" nodeType="withEffect">
                                  <p:stCondLst>
                                    <p:cond delay="700"/>
                                  </p:stCondLst>
                                  <p:childTnLst>
                                    <p:animRot by="21600000">
                                      <p:cBhvr>
                                        <p:cTn id="65" dur="2000" fill="hold"/>
                                        <p:tgtEl>
                                          <p:spTgt spid="31"/>
                                        </p:tgtEl>
                                        <p:attrNameLst>
                                          <p:attrName>r</p:attrName>
                                        </p:attrNameLst>
                                      </p:cBhvr>
                                    </p:animRot>
                                  </p:childTnLst>
                                </p:cTn>
                              </p:par>
                              <p:par>
                                <p:cTn id="66" presetID="53" presetClass="entr" presetSubtype="16" fill="hold" grpId="0" nodeType="withEffect">
                                  <p:stCondLst>
                                    <p:cond delay="70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7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70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par>
                                <p:cTn id="81" presetID="53" presetClass="entr" presetSubtype="16" fill="hold" grpId="0" nodeType="withEffect">
                                  <p:stCondLst>
                                    <p:cond delay="7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10" presetClass="entr" presetSubtype="0" fill="hold" grpId="0" nodeType="withEffect">
                                  <p:stCondLst>
                                    <p:cond delay="120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0" nodeType="withEffect">
                                  <p:stCondLst>
                                    <p:cond delay="12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22" presetClass="entr" presetSubtype="1" fill="hold" nodeType="withEffect">
                                  <p:stCondLst>
                                    <p:cond delay="120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500"/>
                                        <p:tgtEl>
                                          <p:spTgt spid="44"/>
                                        </p:tgtEl>
                                      </p:cBhvr>
                                    </p:animEffect>
                                  </p:childTnLst>
                                </p:cTn>
                              </p:par>
                              <p:par>
                                <p:cTn id="95" presetID="42" presetClass="entr" presetSubtype="0" fill="hold" grpId="0" nodeType="withEffect">
                                  <p:stCondLst>
                                    <p:cond delay="120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strVal val="#ppt_x"/>
                                          </p:val>
                                        </p:tav>
                                        <p:tav tm="100000">
                                          <p:val>
                                            <p:strVal val="#ppt_x"/>
                                          </p:val>
                                        </p:tav>
                                      </p:tavLst>
                                    </p:anim>
                                    <p:anim calcmode="lin" valueType="num">
                                      <p:cBhvr>
                                        <p:cTn id="99" dur="500" fill="hold"/>
                                        <p:tgtEl>
                                          <p:spTgt spid="39"/>
                                        </p:tgtEl>
                                        <p:attrNameLst>
                                          <p:attrName>ppt_y</p:attrName>
                                        </p:attrNameLst>
                                      </p:cBhvr>
                                      <p:tavLst>
                                        <p:tav tm="0">
                                          <p:val>
                                            <p:strVal val="#ppt_y+.1"/>
                                          </p:val>
                                        </p:tav>
                                        <p:tav tm="100000">
                                          <p:val>
                                            <p:strVal val="#ppt_y"/>
                                          </p:val>
                                        </p:tav>
                                      </p:tavLst>
                                    </p:anim>
                                  </p:childTnLst>
                                </p:cTn>
                              </p:par>
                              <p:par>
                                <p:cTn id="100" presetID="22" presetClass="entr" presetSubtype="4" fill="hold" nodeType="withEffect">
                                  <p:stCondLst>
                                    <p:cond delay="1700"/>
                                  </p:stCondLst>
                                  <p:childTnLst>
                                    <p:set>
                                      <p:cBhvr>
                                        <p:cTn id="101" dur="1" fill="hold">
                                          <p:stCondLst>
                                            <p:cond delay="0"/>
                                          </p:stCondLst>
                                        </p:cTn>
                                        <p:tgtEl>
                                          <p:spTgt spid="49"/>
                                        </p:tgtEl>
                                        <p:attrNameLst>
                                          <p:attrName>style.visibility</p:attrName>
                                        </p:attrNameLst>
                                      </p:cBhvr>
                                      <p:to>
                                        <p:strVal val="visible"/>
                                      </p:to>
                                    </p:set>
                                    <p:animEffect transition="in" filter="wipe(down)">
                                      <p:cBhvr>
                                        <p:cTn id="102" dur="500"/>
                                        <p:tgtEl>
                                          <p:spTgt spid="49"/>
                                        </p:tgtEl>
                                      </p:cBhvr>
                                    </p:animEffect>
                                  </p:childTnLst>
                                </p:cTn>
                              </p:par>
                              <p:par>
                                <p:cTn id="103" presetID="47" presetClass="entr" presetSubtype="0" fill="hold" grpId="0" nodeType="withEffect">
                                  <p:stCondLst>
                                    <p:cond delay="170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anim calcmode="lin" valueType="num">
                                      <p:cBhvr>
                                        <p:cTn id="106" dur="500" fill="hold"/>
                                        <p:tgtEl>
                                          <p:spTgt spid="50"/>
                                        </p:tgtEl>
                                        <p:attrNameLst>
                                          <p:attrName>ppt_x</p:attrName>
                                        </p:attrNameLst>
                                      </p:cBhvr>
                                      <p:tavLst>
                                        <p:tav tm="0">
                                          <p:val>
                                            <p:strVal val="#ppt_x"/>
                                          </p:val>
                                        </p:tav>
                                        <p:tav tm="100000">
                                          <p:val>
                                            <p:strVal val="#ppt_x"/>
                                          </p:val>
                                        </p:tav>
                                      </p:tavLst>
                                    </p:anim>
                                    <p:anim calcmode="lin" valueType="num">
                                      <p:cBhvr>
                                        <p:cTn id="107" dur="500" fill="hold"/>
                                        <p:tgtEl>
                                          <p:spTgt spid="50"/>
                                        </p:tgtEl>
                                        <p:attrNameLst>
                                          <p:attrName>ppt_y</p:attrName>
                                        </p:attrNameLst>
                                      </p:cBhvr>
                                      <p:tavLst>
                                        <p:tav tm="0">
                                          <p:val>
                                            <p:strVal val="#ppt_y-.1"/>
                                          </p:val>
                                        </p:tav>
                                        <p:tav tm="100000">
                                          <p:val>
                                            <p:strVal val="#ppt_y"/>
                                          </p:val>
                                        </p:tav>
                                      </p:tavLst>
                                    </p:anim>
                                  </p:childTnLst>
                                </p:cTn>
                              </p:par>
                              <p:par>
                                <p:cTn id="108" presetID="22" presetClass="entr" presetSubtype="1" fill="hold" nodeType="withEffect">
                                  <p:stCondLst>
                                    <p:cond delay="2200"/>
                                  </p:stCondLst>
                                  <p:childTnLst>
                                    <p:set>
                                      <p:cBhvr>
                                        <p:cTn id="109" dur="1" fill="hold">
                                          <p:stCondLst>
                                            <p:cond delay="0"/>
                                          </p:stCondLst>
                                        </p:cTn>
                                        <p:tgtEl>
                                          <p:spTgt spid="46"/>
                                        </p:tgtEl>
                                        <p:attrNameLst>
                                          <p:attrName>style.visibility</p:attrName>
                                        </p:attrNameLst>
                                      </p:cBhvr>
                                      <p:to>
                                        <p:strVal val="visible"/>
                                      </p:to>
                                    </p:set>
                                    <p:animEffect transition="in" filter="wipe(up)">
                                      <p:cBhvr>
                                        <p:cTn id="110" dur="500"/>
                                        <p:tgtEl>
                                          <p:spTgt spid="46"/>
                                        </p:tgtEl>
                                      </p:cBhvr>
                                    </p:animEffect>
                                  </p:childTnLst>
                                </p:cTn>
                              </p:par>
                              <p:par>
                                <p:cTn id="111" presetID="42" presetClass="entr" presetSubtype="0" fill="hold" grpId="0" nodeType="withEffect">
                                  <p:stCondLst>
                                    <p:cond delay="22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anim calcmode="lin" valueType="num">
                                      <p:cBhvr>
                                        <p:cTn id="114" dur="500" fill="hold"/>
                                        <p:tgtEl>
                                          <p:spTgt spid="45"/>
                                        </p:tgtEl>
                                        <p:attrNameLst>
                                          <p:attrName>ppt_x</p:attrName>
                                        </p:attrNameLst>
                                      </p:cBhvr>
                                      <p:tavLst>
                                        <p:tav tm="0">
                                          <p:val>
                                            <p:strVal val="#ppt_x"/>
                                          </p:val>
                                        </p:tav>
                                        <p:tav tm="100000">
                                          <p:val>
                                            <p:strVal val="#ppt_x"/>
                                          </p:val>
                                        </p:tav>
                                      </p:tavLst>
                                    </p:anim>
                                    <p:anim calcmode="lin" valueType="num">
                                      <p:cBhvr>
                                        <p:cTn id="115" dur="500" fill="hold"/>
                                        <p:tgtEl>
                                          <p:spTgt spid="45"/>
                                        </p:tgtEl>
                                        <p:attrNameLst>
                                          <p:attrName>ppt_y</p:attrName>
                                        </p:attrNameLst>
                                      </p:cBhvr>
                                      <p:tavLst>
                                        <p:tav tm="0">
                                          <p:val>
                                            <p:strVal val="#ppt_y+.1"/>
                                          </p:val>
                                        </p:tav>
                                        <p:tav tm="100000">
                                          <p:val>
                                            <p:strVal val="#ppt_y"/>
                                          </p:val>
                                        </p:tav>
                                      </p:tavLst>
                                    </p:anim>
                                  </p:childTnLst>
                                </p:cTn>
                              </p:par>
                              <p:par>
                                <p:cTn id="116" presetID="22" presetClass="entr" presetSubtype="4" fill="hold" nodeType="withEffect">
                                  <p:stCondLst>
                                    <p:cond delay="2700"/>
                                  </p:stCondLst>
                                  <p:childTnLst>
                                    <p:set>
                                      <p:cBhvr>
                                        <p:cTn id="117" dur="1" fill="hold">
                                          <p:stCondLst>
                                            <p:cond delay="0"/>
                                          </p:stCondLst>
                                        </p:cTn>
                                        <p:tgtEl>
                                          <p:spTgt spid="51"/>
                                        </p:tgtEl>
                                        <p:attrNameLst>
                                          <p:attrName>style.visibility</p:attrName>
                                        </p:attrNameLst>
                                      </p:cBhvr>
                                      <p:to>
                                        <p:strVal val="visible"/>
                                      </p:to>
                                    </p:set>
                                    <p:animEffect transition="in" filter="wipe(down)">
                                      <p:cBhvr>
                                        <p:cTn id="118" dur="500"/>
                                        <p:tgtEl>
                                          <p:spTgt spid="51"/>
                                        </p:tgtEl>
                                      </p:cBhvr>
                                    </p:animEffect>
                                  </p:childTnLst>
                                </p:cTn>
                              </p:par>
                              <p:par>
                                <p:cTn id="119" presetID="47" presetClass="entr" presetSubtype="0" fill="hold" grpId="0" nodeType="withEffect">
                                  <p:stCondLst>
                                    <p:cond delay="270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500"/>
                                        <p:tgtEl>
                                          <p:spTgt spid="52"/>
                                        </p:tgtEl>
                                      </p:cBhvr>
                                    </p:animEffect>
                                    <p:anim calcmode="lin" valueType="num">
                                      <p:cBhvr>
                                        <p:cTn id="122" dur="500" fill="hold"/>
                                        <p:tgtEl>
                                          <p:spTgt spid="52"/>
                                        </p:tgtEl>
                                        <p:attrNameLst>
                                          <p:attrName>ppt_x</p:attrName>
                                        </p:attrNameLst>
                                      </p:cBhvr>
                                      <p:tavLst>
                                        <p:tav tm="0">
                                          <p:val>
                                            <p:strVal val="#ppt_x"/>
                                          </p:val>
                                        </p:tav>
                                        <p:tav tm="100000">
                                          <p:val>
                                            <p:strVal val="#ppt_x"/>
                                          </p:val>
                                        </p:tav>
                                      </p:tavLst>
                                    </p:anim>
                                    <p:anim calcmode="lin" valueType="num">
                                      <p:cBhvr>
                                        <p:cTn id="123" dur="500" fill="hold"/>
                                        <p:tgtEl>
                                          <p:spTgt spid="52"/>
                                        </p:tgtEl>
                                        <p:attrNameLst>
                                          <p:attrName>ppt_y</p:attrName>
                                        </p:attrNameLst>
                                      </p:cBhvr>
                                      <p:tavLst>
                                        <p:tav tm="0">
                                          <p:val>
                                            <p:strVal val="#ppt_y-.1"/>
                                          </p:val>
                                        </p:tav>
                                        <p:tav tm="100000">
                                          <p:val>
                                            <p:strVal val="#ppt_y"/>
                                          </p:val>
                                        </p:tav>
                                      </p:tavLst>
                                    </p:anim>
                                  </p:childTnLst>
                                </p:cTn>
                              </p:par>
                              <p:par>
                                <p:cTn id="124" presetID="22" presetClass="entr" presetSubtype="1" fill="hold" nodeType="withEffect">
                                  <p:stCondLst>
                                    <p:cond delay="3200"/>
                                  </p:stCondLst>
                                  <p:childTnLst>
                                    <p:set>
                                      <p:cBhvr>
                                        <p:cTn id="125" dur="1" fill="hold">
                                          <p:stCondLst>
                                            <p:cond delay="0"/>
                                          </p:stCondLst>
                                        </p:cTn>
                                        <p:tgtEl>
                                          <p:spTgt spid="48"/>
                                        </p:tgtEl>
                                        <p:attrNameLst>
                                          <p:attrName>style.visibility</p:attrName>
                                        </p:attrNameLst>
                                      </p:cBhvr>
                                      <p:to>
                                        <p:strVal val="visible"/>
                                      </p:to>
                                    </p:set>
                                    <p:animEffect transition="in" filter="wipe(up)">
                                      <p:cBhvr>
                                        <p:cTn id="126" dur="500"/>
                                        <p:tgtEl>
                                          <p:spTgt spid="48"/>
                                        </p:tgtEl>
                                      </p:cBhvr>
                                    </p:animEffect>
                                  </p:childTnLst>
                                </p:cTn>
                              </p:par>
                              <p:par>
                                <p:cTn id="127" presetID="42" presetClass="entr" presetSubtype="0" fill="hold" grpId="0" nodeType="withEffect">
                                  <p:stCondLst>
                                    <p:cond delay="320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anim calcmode="lin" valueType="num">
                                      <p:cBhvr>
                                        <p:cTn id="130" dur="500" fill="hold"/>
                                        <p:tgtEl>
                                          <p:spTgt spid="47"/>
                                        </p:tgtEl>
                                        <p:attrNameLst>
                                          <p:attrName>ppt_x</p:attrName>
                                        </p:attrNameLst>
                                      </p:cBhvr>
                                      <p:tavLst>
                                        <p:tav tm="0">
                                          <p:val>
                                            <p:strVal val="#ppt_x"/>
                                          </p:val>
                                        </p:tav>
                                        <p:tav tm="100000">
                                          <p:val>
                                            <p:strVal val="#ppt_x"/>
                                          </p:val>
                                        </p:tav>
                                      </p:tavLst>
                                    </p:anim>
                                    <p:anim calcmode="lin" valueType="num">
                                      <p:cBhvr>
                                        <p:cTn id="131" dur="500" fill="hold"/>
                                        <p:tgtEl>
                                          <p:spTgt spid="47"/>
                                        </p:tgtEl>
                                        <p:attrNameLst>
                                          <p:attrName>ppt_y</p:attrName>
                                        </p:attrNameLst>
                                      </p:cBhvr>
                                      <p:tavLst>
                                        <p:tav tm="0">
                                          <p:val>
                                            <p:strVal val="#ppt_y+.1"/>
                                          </p:val>
                                        </p:tav>
                                        <p:tav tm="100000">
                                          <p:val>
                                            <p:strVal val="#ppt_y"/>
                                          </p:val>
                                        </p:tav>
                                      </p:tavLst>
                                    </p:anim>
                                  </p:childTnLst>
                                </p:cTn>
                              </p:par>
                              <p:par>
                                <p:cTn id="132" presetID="22" presetClass="entr" presetSubtype="4" fill="hold" nodeType="withEffect">
                                  <p:stCondLst>
                                    <p:cond delay="3700"/>
                                  </p:stCondLst>
                                  <p:childTnLst>
                                    <p:set>
                                      <p:cBhvr>
                                        <p:cTn id="133" dur="1" fill="hold">
                                          <p:stCondLst>
                                            <p:cond delay="0"/>
                                          </p:stCondLst>
                                        </p:cTn>
                                        <p:tgtEl>
                                          <p:spTgt spid="53"/>
                                        </p:tgtEl>
                                        <p:attrNameLst>
                                          <p:attrName>style.visibility</p:attrName>
                                        </p:attrNameLst>
                                      </p:cBhvr>
                                      <p:to>
                                        <p:strVal val="visible"/>
                                      </p:to>
                                    </p:set>
                                    <p:animEffect transition="in" filter="wipe(down)">
                                      <p:cBhvr>
                                        <p:cTn id="134" dur="500"/>
                                        <p:tgtEl>
                                          <p:spTgt spid="53"/>
                                        </p:tgtEl>
                                      </p:cBhvr>
                                    </p:animEffect>
                                  </p:childTnLst>
                                </p:cTn>
                              </p:par>
                              <p:par>
                                <p:cTn id="135" presetID="47" presetClass="entr" presetSubtype="0" fill="hold" grpId="0" nodeType="withEffect">
                                  <p:stCondLst>
                                    <p:cond delay="370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500"/>
                                        <p:tgtEl>
                                          <p:spTgt spid="56"/>
                                        </p:tgtEl>
                                      </p:cBhvr>
                                    </p:animEffect>
                                    <p:anim calcmode="lin" valueType="num">
                                      <p:cBhvr>
                                        <p:cTn id="138" dur="500" fill="hold"/>
                                        <p:tgtEl>
                                          <p:spTgt spid="56"/>
                                        </p:tgtEl>
                                        <p:attrNameLst>
                                          <p:attrName>ppt_x</p:attrName>
                                        </p:attrNameLst>
                                      </p:cBhvr>
                                      <p:tavLst>
                                        <p:tav tm="0">
                                          <p:val>
                                            <p:strVal val="#ppt_x"/>
                                          </p:val>
                                        </p:tav>
                                        <p:tav tm="100000">
                                          <p:val>
                                            <p:strVal val="#ppt_x"/>
                                          </p:val>
                                        </p:tav>
                                      </p:tavLst>
                                    </p:anim>
                                    <p:anim calcmode="lin" valueType="num">
                                      <p:cBhvr>
                                        <p:cTn id="139"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3" grpId="0" animBg="1"/>
      <p:bldP spid="24" grpId="0" animBg="1"/>
      <p:bldP spid="26" grpId="0" animBg="1"/>
      <p:bldP spid="27" grpId="0" animBg="1"/>
      <p:bldP spid="27" grpId="1" animBg="1"/>
      <p:bldP spid="28" grpId="0" animBg="1"/>
      <p:bldP spid="30" grpId="0" animBg="1"/>
      <p:bldP spid="31" grpId="0" animBg="1"/>
      <p:bldP spid="31" grpId="1" animBg="1"/>
      <p:bldP spid="32" grpId="0" animBg="1"/>
      <p:bldP spid="33" grpId="0" animBg="1"/>
      <p:bldP spid="34" grpId="0" animBg="1"/>
      <p:bldP spid="35" grpId="0" animBg="1"/>
      <p:bldP spid="36" grpId="0" animBg="1"/>
      <p:bldP spid="37" grpId="0" animBg="1"/>
      <p:bldP spid="38" grpId="0" animBg="1"/>
      <p:bldP spid="39" grpId="0"/>
      <p:bldP spid="45" grpId="0"/>
      <p:bldP spid="47" grpId="0"/>
      <p:bldP spid="50" grpId="0"/>
      <p:bldP spid="52" grpId="0"/>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自定义 105">
      <a:dk1>
        <a:sysClr val="windowText" lastClr="000000"/>
      </a:dk1>
      <a:lt1>
        <a:sysClr val="window" lastClr="FFFFFF"/>
      </a:lt1>
      <a:dk2>
        <a:srgbClr val="5A6378"/>
      </a:dk2>
      <a:lt2>
        <a:srgbClr val="7F7F7F"/>
      </a:lt2>
      <a:accent1>
        <a:srgbClr val="016865"/>
      </a:accent1>
      <a:accent2>
        <a:srgbClr val="0F9D92"/>
      </a:accent2>
      <a:accent3>
        <a:srgbClr val="016865"/>
      </a:accent3>
      <a:accent4>
        <a:srgbClr val="0F9D92"/>
      </a:accent4>
      <a:accent5>
        <a:srgbClr val="016865"/>
      </a:accent5>
      <a:accent6>
        <a:srgbClr val="0F9D92"/>
      </a:accent6>
      <a:hlink>
        <a:srgbClr val="168BBA"/>
      </a:hlink>
      <a:folHlink>
        <a:srgbClr val="680000"/>
      </a:folHlink>
    </a:clrScheme>
    <a:fontScheme name="sr3xjkqe">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1530</Words>
  <Application>Microsoft Office PowerPoint</Application>
  <PresentationFormat>宽屏</PresentationFormat>
  <Paragraphs>301</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FontAwesome</vt:lpstr>
      <vt:lpstr>等线</vt:lpstr>
      <vt:lpstr>微软雅黑</vt:lpstr>
      <vt:lpstr>Arial</vt:lpstr>
      <vt:lpstr>Arial Rounded MT Bold</vt:lpstr>
      <vt:lpstr>Calibri</vt:lpstr>
      <vt:lpstr>Lato Light</vt:lpstr>
      <vt:lpstr>Lato Regular</vt:lpstr>
      <vt:lpstr>Wingdings</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之灵</cp:lastModifiedBy>
  <cp:revision>20</cp:revision>
  <dcterms:created xsi:type="dcterms:W3CDTF">2017-10-06T05:11:24Z</dcterms:created>
  <dcterms:modified xsi:type="dcterms:W3CDTF">2022-10-20T14:50:16Z</dcterms:modified>
</cp:coreProperties>
</file>