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65" r:id="rId3"/>
    <p:sldId id="266" r:id="rId4"/>
    <p:sldId id="283" r:id="rId5"/>
    <p:sldId id="268" r:id="rId6"/>
    <p:sldId id="280" r:id="rId7"/>
    <p:sldId id="284" r:id="rId8"/>
    <p:sldId id="276" r:id="rId9"/>
    <p:sldId id="282" r:id="rId10"/>
    <p:sldId id="285" r:id="rId11"/>
    <p:sldId id="286" r:id="rId12"/>
    <p:sldId id="274" r:id="rId13"/>
    <p:sldId id="277" r:id="rId14"/>
    <p:sldId id="281" r:id="rId15"/>
    <p:sldId id="267" r:id="rId16"/>
    <p:sldId id="271" r:id="rId17"/>
    <p:sldId id="279" r:id="rId18"/>
    <p:sldId id="269" r:id="rId19"/>
    <p:sldId id="287" r:id="rId20"/>
    <p:sldId id="273" r:id="rId21"/>
    <p:sldId id="288" r:id="rId22"/>
    <p:sldId id="278" r:id="rId23"/>
    <p:sldId id="272" r:id="rId24"/>
    <p:sldId id="270" r:id="rId25"/>
    <p:sldId id="275" r:id="rId26"/>
    <p:sldId id="289" r:id="rId27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660"/>
  </p:normalViewPr>
  <p:slideViewPr>
    <p:cSldViewPr>
      <p:cViewPr varScale="1">
        <p:scale>
          <a:sx n="67" d="100"/>
          <a:sy n="67" d="100"/>
        </p:scale>
        <p:origin x="636" y="6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A468-184D-4C14-81D4-CC773514BADF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D235-A601-4F31-B908-C771516EC5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86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52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1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7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3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3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8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4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6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0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4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99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83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04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27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98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78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2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9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2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2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70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9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6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4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8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E733F-8D09-BA2C-8BD2-5EE8816F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83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3430E-2815-3AF8-7B78-246230D6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852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14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3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74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5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FE6E4-D98A-261A-6DBF-C97F430F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29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B18B8-44F8-FE78-798A-FC573792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089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FD18C-8170-B026-77D8-13095F3F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44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DB98-5A23-435D-07A8-0ED088E5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70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5404E-988D-5052-66E9-40158561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81B4F-6FDE-4FD3-820E-DCEAA296C113}"/>
              </a:ext>
            </a:extLst>
          </p:cNvPr>
          <p:cNvSpPr txBox="1"/>
          <p:nvPr userDrawn="1"/>
        </p:nvSpPr>
        <p:spPr>
          <a:xfrm>
            <a:off x="967779" y="6375921"/>
            <a:ext cx="1799966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8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8CEC8-49DD-8904-DC82-BB1851EA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12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8564485" y="-1899155"/>
            <a:ext cx="6416306" cy="4654385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10141892" y="456595"/>
            <a:ext cx="3024505" cy="3020961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-1276805" y="4483639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1F47685-4018-4354-BBE2-64C4CC333DC8}"/>
              </a:ext>
            </a:extLst>
          </p:cNvPr>
          <p:cNvSpPr>
            <a:spLocks/>
          </p:cNvSpPr>
          <p:nvPr/>
        </p:nvSpPr>
        <p:spPr bwMode="auto">
          <a:xfrm>
            <a:off x="-1466659" y="-76538"/>
            <a:ext cx="9056174" cy="6400645"/>
          </a:xfrm>
          <a:custGeom>
            <a:avLst/>
            <a:gdLst>
              <a:gd name="T0" fmla="*/ 2092 w 2429"/>
              <a:gd name="T1" fmla="*/ 0 h 1715"/>
              <a:gd name="T2" fmla="*/ 2062 w 2429"/>
              <a:gd name="T3" fmla="*/ 25 h 1715"/>
              <a:gd name="T4" fmla="*/ 1743 w 2429"/>
              <a:gd name="T5" fmla="*/ 344 h 1715"/>
              <a:gd name="T6" fmla="*/ 1676 w 2429"/>
              <a:gd name="T7" fmla="*/ 301 h 1715"/>
              <a:gd name="T8" fmla="*/ 1676 w 2429"/>
              <a:gd name="T9" fmla="*/ 297 h 1715"/>
              <a:gd name="T10" fmla="*/ 1628 w 2429"/>
              <a:gd name="T11" fmla="*/ 88 h 1715"/>
              <a:gd name="T12" fmla="*/ 1340 w 2429"/>
              <a:gd name="T13" fmla="*/ 88 h 1715"/>
              <a:gd name="T14" fmla="*/ 80 w 2429"/>
              <a:gd name="T15" fmla="*/ 1348 h 1715"/>
              <a:gd name="T16" fmla="*/ 80 w 2429"/>
              <a:gd name="T17" fmla="*/ 1636 h 1715"/>
              <a:gd name="T18" fmla="*/ 367 w 2429"/>
              <a:gd name="T19" fmla="*/ 1636 h 1715"/>
              <a:gd name="T20" fmla="*/ 692 w 2429"/>
              <a:gd name="T21" fmla="*/ 1310 h 1715"/>
              <a:gd name="T22" fmla="*/ 696 w 2429"/>
              <a:gd name="T23" fmla="*/ 1307 h 1715"/>
              <a:gd name="T24" fmla="*/ 760 w 2429"/>
              <a:gd name="T25" fmla="*/ 1345 h 1715"/>
              <a:gd name="T26" fmla="*/ 759 w 2429"/>
              <a:gd name="T27" fmla="*/ 1349 h 1715"/>
              <a:gd name="T28" fmla="*/ 802 w 2429"/>
              <a:gd name="T29" fmla="*/ 1573 h 1715"/>
              <a:gd name="T30" fmla="*/ 1089 w 2429"/>
              <a:gd name="T31" fmla="*/ 1573 h 1715"/>
              <a:gd name="T32" fmla="*/ 2350 w 2429"/>
              <a:gd name="T33" fmla="*/ 312 h 1715"/>
              <a:gd name="T34" fmla="*/ 2350 w 2429"/>
              <a:gd name="T35" fmla="*/ 25 h 1715"/>
              <a:gd name="T36" fmla="*/ 2320 w 2429"/>
              <a:gd name="T37" fmla="*/ 0 h 1715"/>
              <a:gd name="T38" fmla="*/ 2092 w 2429"/>
              <a:gd name="T39" fmla="*/ 0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29" h="1715">
                <a:moveTo>
                  <a:pt x="2092" y="0"/>
                </a:moveTo>
                <a:cubicBezTo>
                  <a:pt x="2081" y="7"/>
                  <a:pt x="2071" y="16"/>
                  <a:pt x="2062" y="25"/>
                </a:cubicBezTo>
                <a:cubicBezTo>
                  <a:pt x="1743" y="344"/>
                  <a:pt x="1743" y="344"/>
                  <a:pt x="1743" y="344"/>
                </a:cubicBezTo>
                <a:cubicBezTo>
                  <a:pt x="1693" y="392"/>
                  <a:pt x="1658" y="351"/>
                  <a:pt x="1676" y="301"/>
                </a:cubicBezTo>
                <a:cubicBezTo>
                  <a:pt x="1676" y="299"/>
                  <a:pt x="1676" y="298"/>
                  <a:pt x="1676" y="297"/>
                </a:cubicBezTo>
                <a:cubicBezTo>
                  <a:pt x="1700" y="226"/>
                  <a:pt x="1684" y="144"/>
                  <a:pt x="1628" y="88"/>
                </a:cubicBezTo>
                <a:cubicBezTo>
                  <a:pt x="1548" y="8"/>
                  <a:pt x="1420" y="8"/>
                  <a:pt x="1340" y="88"/>
                </a:cubicBezTo>
                <a:cubicBezTo>
                  <a:pt x="80" y="1348"/>
                  <a:pt x="80" y="1348"/>
                  <a:pt x="80" y="1348"/>
                </a:cubicBezTo>
                <a:cubicBezTo>
                  <a:pt x="0" y="1427"/>
                  <a:pt x="0" y="1556"/>
                  <a:pt x="80" y="1636"/>
                </a:cubicBezTo>
                <a:cubicBezTo>
                  <a:pt x="159" y="1715"/>
                  <a:pt x="288" y="1715"/>
                  <a:pt x="367" y="1636"/>
                </a:cubicBezTo>
                <a:cubicBezTo>
                  <a:pt x="692" y="1310"/>
                  <a:pt x="692" y="1310"/>
                  <a:pt x="692" y="1310"/>
                </a:cubicBezTo>
                <a:cubicBezTo>
                  <a:pt x="693" y="1310"/>
                  <a:pt x="694" y="1309"/>
                  <a:pt x="696" y="1307"/>
                </a:cubicBezTo>
                <a:cubicBezTo>
                  <a:pt x="748" y="1255"/>
                  <a:pt x="781" y="1298"/>
                  <a:pt x="760" y="1345"/>
                </a:cubicBezTo>
                <a:cubicBezTo>
                  <a:pt x="759" y="1346"/>
                  <a:pt x="759" y="1347"/>
                  <a:pt x="759" y="1349"/>
                </a:cubicBezTo>
                <a:cubicBezTo>
                  <a:pt x="727" y="1423"/>
                  <a:pt x="741" y="1512"/>
                  <a:pt x="802" y="1573"/>
                </a:cubicBezTo>
                <a:cubicBezTo>
                  <a:pt x="881" y="1652"/>
                  <a:pt x="1010" y="1652"/>
                  <a:pt x="1089" y="1573"/>
                </a:cubicBezTo>
                <a:cubicBezTo>
                  <a:pt x="2350" y="312"/>
                  <a:pt x="2350" y="312"/>
                  <a:pt x="2350" y="312"/>
                </a:cubicBezTo>
                <a:cubicBezTo>
                  <a:pt x="2429" y="233"/>
                  <a:pt x="2429" y="104"/>
                  <a:pt x="2350" y="25"/>
                </a:cubicBezTo>
                <a:cubicBezTo>
                  <a:pt x="2340" y="16"/>
                  <a:pt x="2330" y="7"/>
                  <a:pt x="2320" y="0"/>
                </a:cubicBezTo>
                <a:lnTo>
                  <a:pt x="2092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3132F824-4B1D-4AE9-8653-D7BEB4D7E42E}"/>
              </a:ext>
            </a:extLst>
          </p:cNvPr>
          <p:cNvSpPr>
            <a:spLocks/>
          </p:cNvSpPr>
          <p:nvPr/>
        </p:nvSpPr>
        <p:spPr bwMode="auto">
          <a:xfrm>
            <a:off x="-531746" y="4683986"/>
            <a:ext cx="2707923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1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1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-739680" y="-320980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-498073" y="44814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09D67A61-B07A-42A4-8A98-03FAFA27A777}"/>
              </a:ext>
            </a:extLst>
          </p:cNvPr>
          <p:cNvSpPr>
            <a:spLocks/>
          </p:cNvSpPr>
          <p:nvPr/>
        </p:nvSpPr>
        <p:spPr bwMode="auto">
          <a:xfrm>
            <a:off x="-484126" y="4204361"/>
            <a:ext cx="2707922" cy="1979386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7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6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7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6887183" y="-733692"/>
            <a:ext cx="2515859" cy="251903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5908904" y="-1253019"/>
            <a:ext cx="3371412" cy="2458718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9750419" y="555505"/>
            <a:ext cx="2841902" cy="2076025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C93C88-AF69-479C-A077-543D8207170B}"/>
              </a:ext>
            </a:extLst>
          </p:cNvPr>
          <p:cNvSpPr txBox="1"/>
          <p:nvPr/>
        </p:nvSpPr>
        <p:spPr>
          <a:xfrm>
            <a:off x="5082646" y="3430629"/>
            <a:ext cx="6299303" cy="14463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8799" b="1" spc="300" dirty="0">
                <a:solidFill>
                  <a:srgbClr val="FAC842"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COMPANY</a:t>
            </a:r>
            <a:endParaRPr lang="zh-CN" altLang="en-US" sz="8799" b="1" spc="300" dirty="0">
              <a:solidFill>
                <a:srgbClr val="FAC842">
                  <a:alpha val="41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276676-A418-4B70-8463-86D5B3C8E8E0}"/>
              </a:ext>
            </a:extLst>
          </p:cNvPr>
          <p:cNvSpPr txBox="1"/>
          <p:nvPr/>
        </p:nvSpPr>
        <p:spPr>
          <a:xfrm>
            <a:off x="4711120" y="4152955"/>
            <a:ext cx="7452553" cy="12463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72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Your demo title </a:t>
            </a:r>
            <a:endParaRPr lang="zh-CN" altLang="en-US" sz="72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DD7EA9-9892-47B8-9D6D-878982B9CF43}"/>
              </a:ext>
            </a:extLst>
          </p:cNvPr>
          <p:cNvSpPr txBox="1"/>
          <p:nvPr/>
        </p:nvSpPr>
        <p:spPr>
          <a:xfrm>
            <a:off x="5222193" y="5223872"/>
            <a:ext cx="6159756" cy="4392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5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俊黑简体" panose="02000000000000000000" pitchFamily="2" charset="-122"/>
                <a:ea typeface="方正俊黑简体" panose="02000000000000000000" pitchFamily="2" charset="-122"/>
                <a:cs typeface="Angsana New" panose="02020603050405020304" pitchFamily="18" charset="-34"/>
              </a:defRPr>
            </a:lvl1pPr>
          </a:lstStyle>
          <a:p>
            <a:pPr algn="dist" defTabSz="457154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6B06CBF3-BBDE-4B4C-BF09-07AD7BB65901}"/>
              </a:ext>
            </a:extLst>
          </p:cNvPr>
          <p:cNvSpPr/>
          <p:nvPr/>
        </p:nvSpPr>
        <p:spPr>
          <a:xfrm rot="5400000">
            <a:off x="5303369" y="5801408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D10DAE-5CCD-69CD-AF9F-CE2211E053AD}"/>
              </a:ext>
            </a:extLst>
          </p:cNvPr>
          <p:cNvGrpSpPr/>
          <p:nvPr/>
        </p:nvGrpSpPr>
        <p:grpSpPr>
          <a:xfrm>
            <a:off x="5876288" y="5834543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B6DE909-ABF7-7B67-7476-6E847F9643E4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D10779E5-33EA-F87D-29BA-85DEB420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0880B9AD-0CC1-9C07-2209-546D34E0E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7EFB427-742A-29D9-CC53-7DA0B123F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643643B4-BA89-1933-FA96-0FC07B9E8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9256AF4-2D77-1D0C-FD51-2CC9AEF3DC4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F70B4304-82D2-02C2-9D75-B9415E69D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05E7EAF-0D1F-203D-FC7A-BC9F2AC0E41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B4D3D37D-6C17-8C47-F65A-E1B92D57E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6C540E8E-E7F2-335A-04D4-17878BDDF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8DFF7403-D6B0-39A9-C4C2-46D0557FCF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B49641E-06B7-95F5-8EB2-4A3386491704}"/>
                </a:ext>
              </a:extLst>
            </p:cNvPr>
            <p:cNvSpPr/>
            <p:nvPr/>
          </p:nvSpPr>
          <p:spPr>
            <a:xfrm>
              <a:off x="4705028" y="4751931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8" grpId="0" animBg="1"/>
      <p:bldP spid="1041" grpId="0" animBg="1"/>
      <p:bldP spid="8" grpId="0" animBg="1"/>
      <p:bldP spid="30" grpId="0" animBg="1"/>
      <p:bldP spid="21" grpId="0" animBg="1"/>
      <p:bldP spid="24" grpId="0" animBg="1"/>
      <p:bldP spid="27" grpId="0" animBg="1"/>
      <p:bldP spid="1025" grpId="0" animBg="1"/>
      <p:bldP spid="1028" grpId="0" animBg="1"/>
      <p:bldP spid="1035" grpId="0" animBg="1"/>
      <p:bldP spid="15" grpId="0"/>
      <p:bldP spid="14" grpId="0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BA236A17-9705-40D5-A723-16F1BF7321FA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3FE0E303-97A3-4764-8B8B-D26656A7C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69CF8896-1A5F-4A6C-823D-454595CA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628A1684-51CC-45B0-BC6E-F5D013AA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3E80B99-6C76-48C2-B506-A472C8B41592}"/>
              </a:ext>
            </a:extLst>
          </p:cNvPr>
          <p:cNvSpPr>
            <a:spLocks/>
          </p:cNvSpPr>
          <p:nvPr/>
        </p:nvSpPr>
        <p:spPr bwMode="auto">
          <a:xfrm>
            <a:off x="1627241" y="2258371"/>
            <a:ext cx="2196736" cy="2038085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2B996B1-E6ED-4BF2-AADF-484C53C354C3}"/>
              </a:ext>
            </a:extLst>
          </p:cNvPr>
          <p:cNvSpPr>
            <a:spLocks/>
          </p:cNvSpPr>
          <p:nvPr/>
        </p:nvSpPr>
        <p:spPr bwMode="auto">
          <a:xfrm>
            <a:off x="5004094" y="2258371"/>
            <a:ext cx="2196736" cy="2038085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6EE99D1-640A-43C4-9C2F-ED0FA1A9E1DF}"/>
              </a:ext>
            </a:extLst>
          </p:cNvPr>
          <p:cNvSpPr>
            <a:spLocks/>
          </p:cNvSpPr>
          <p:nvPr/>
        </p:nvSpPr>
        <p:spPr bwMode="auto">
          <a:xfrm>
            <a:off x="8380947" y="2258371"/>
            <a:ext cx="2196736" cy="2038085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17627C-4F30-459F-AFF2-D326330113B5}"/>
              </a:ext>
            </a:extLst>
          </p:cNvPr>
          <p:cNvGrpSpPr/>
          <p:nvPr/>
        </p:nvGrpSpPr>
        <p:grpSpPr>
          <a:xfrm>
            <a:off x="1083044" y="4788608"/>
            <a:ext cx="3271344" cy="1187116"/>
            <a:chOff x="1365678" y="4881042"/>
            <a:chExt cx="3271770" cy="118727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DD0963A-B56E-4D27-82F9-FA4CCB058A9F}"/>
                </a:ext>
              </a:extLst>
            </p:cNvPr>
            <p:cNvGrpSpPr/>
            <p:nvPr/>
          </p:nvGrpSpPr>
          <p:grpSpPr>
            <a:xfrm>
              <a:off x="1365678" y="4881042"/>
              <a:ext cx="3271770" cy="1187271"/>
              <a:chOff x="1365678" y="4881042"/>
              <a:chExt cx="3271770" cy="1187271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DF4C7F1-CA41-4F2D-9556-C5D62942238F}"/>
                  </a:ext>
                </a:extLst>
              </p:cNvPr>
              <p:cNvSpPr txBox="1"/>
              <p:nvPr/>
            </p:nvSpPr>
            <p:spPr>
              <a:xfrm>
                <a:off x="1524044" y="4881042"/>
                <a:ext cx="295504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9A1BA8E-BCEB-4291-847E-DF67B7882718}"/>
                  </a:ext>
                </a:extLst>
              </p:cNvPr>
              <p:cNvSpPr txBox="1"/>
              <p:nvPr/>
            </p:nvSpPr>
            <p:spPr>
              <a:xfrm>
                <a:off x="1365678" y="5463773"/>
                <a:ext cx="3271770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CE21B6B-014C-4A8F-87CA-FBBE56D07D33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59079E3-D6FC-4362-A81C-EE405BCD2344}"/>
              </a:ext>
            </a:extLst>
          </p:cNvPr>
          <p:cNvGrpSpPr/>
          <p:nvPr/>
        </p:nvGrpSpPr>
        <p:grpSpPr>
          <a:xfrm>
            <a:off x="4466790" y="4788608"/>
            <a:ext cx="3271344" cy="1187116"/>
            <a:chOff x="1365678" y="4881042"/>
            <a:chExt cx="3271770" cy="118727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C7251C0-10D1-40CA-925C-7D966C41D0B6}"/>
                </a:ext>
              </a:extLst>
            </p:cNvPr>
            <p:cNvGrpSpPr/>
            <p:nvPr/>
          </p:nvGrpSpPr>
          <p:grpSpPr>
            <a:xfrm>
              <a:off x="1365678" y="4881042"/>
              <a:ext cx="3271770" cy="1187271"/>
              <a:chOff x="1365678" y="4881042"/>
              <a:chExt cx="3271770" cy="1187271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71F3F9A-06D9-4F9D-9EAB-757372E5DFE0}"/>
                  </a:ext>
                </a:extLst>
              </p:cNvPr>
              <p:cNvSpPr txBox="1"/>
              <p:nvPr/>
            </p:nvSpPr>
            <p:spPr>
              <a:xfrm>
                <a:off x="1524044" y="4881042"/>
                <a:ext cx="295504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D75DDDC-B8F7-4A84-98FB-FB15905A18AD}"/>
                  </a:ext>
                </a:extLst>
              </p:cNvPr>
              <p:cNvSpPr txBox="1"/>
              <p:nvPr/>
            </p:nvSpPr>
            <p:spPr>
              <a:xfrm>
                <a:off x="1365678" y="5463773"/>
                <a:ext cx="3271770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9553C60-18C2-4140-812E-107C19993221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7786302-83D3-43E4-97D4-A6EE06AD1EB2}"/>
              </a:ext>
            </a:extLst>
          </p:cNvPr>
          <p:cNvGrpSpPr/>
          <p:nvPr/>
        </p:nvGrpSpPr>
        <p:grpSpPr>
          <a:xfrm>
            <a:off x="7861931" y="4788608"/>
            <a:ext cx="3271344" cy="1187116"/>
            <a:chOff x="1365678" y="4881042"/>
            <a:chExt cx="3271770" cy="118727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9916631-DE59-4085-8C9C-55C3A86AB2BB}"/>
                </a:ext>
              </a:extLst>
            </p:cNvPr>
            <p:cNvGrpSpPr/>
            <p:nvPr/>
          </p:nvGrpSpPr>
          <p:grpSpPr>
            <a:xfrm>
              <a:off x="1365678" y="4881042"/>
              <a:ext cx="3271770" cy="1187271"/>
              <a:chOff x="1365678" y="4881042"/>
              <a:chExt cx="3271770" cy="1187271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7D127C6-731E-4B7B-B6DE-2765C1411112}"/>
                  </a:ext>
                </a:extLst>
              </p:cNvPr>
              <p:cNvSpPr txBox="1"/>
              <p:nvPr/>
            </p:nvSpPr>
            <p:spPr>
              <a:xfrm>
                <a:off x="1524044" y="4881042"/>
                <a:ext cx="295504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0F7D684-A781-425E-B06D-7D3C770D95F9}"/>
                  </a:ext>
                </a:extLst>
              </p:cNvPr>
              <p:cNvSpPr txBox="1"/>
              <p:nvPr/>
            </p:nvSpPr>
            <p:spPr>
              <a:xfrm>
                <a:off x="1365678" y="5463773"/>
                <a:ext cx="3271770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163F67E-36C6-474D-ADB3-335A050EC08D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chemeClr val="tx2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4CF2652-1BA8-4359-9178-34A293BA8914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3C8E0F4-C0B4-4711-BB21-C755604CBED1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8067710-31C8-4280-8EB0-060FE78B191C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7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菱形 21">
            <a:extLst>
              <a:ext uri="{FF2B5EF4-FFF2-40B4-BE49-F238E27FC236}">
                <a16:creationId xmlns:a16="http://schemas.microsoft.com/office/drawing/2014/main" id="{DCF2D1FD-0790-4E69-8F78-1AC264B1EC5A}"/>
              </a:ext>
            </a:extLst>
          </p:cNvPr>
          <p:cNvSpPr/>
          <p:nvPr/>
        </p:nvSpPr>
        <p:spPr>
          <a:xfrm>
            <a:off x="4249838" y="2109517"/>
            <a:ext cx="3704406" cy="3704406"/>
          </a:xfrm>
          <a:prstGeom prst="diamond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2" name="Group 20">
            <a:extLst>
              <a:ext uri="{FF2B5EF4-FFF2-40B4-BE49-F238E27FC236}">
                <a16:creationId xmlns:a16="http://schemas.microsoft.com/office/drawing/2014/main" id="{FD667860-5139-4306-A9E1-D50E0C4C7C7C}"/>
              </a:ext>
            </a:extLst>
          </p:cNvPr>
          <p:cNvGrpSpPr/>
          <p:nvPr/>
        </p:nvGrpSpPr>
        <p:grpSpPr>
          <a:xfrm>
            <a:off x="4618105" y="2477783"/>
            <a:ext cx="2980325" cy="2967874"/>
            <a:chOff x="4704126" y="2852738"/>
            <a:chExt cx="2980713" cy="2968260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3600BB41-F88F-4DA4-A2A7-9B99D8A094B7}"/>
                </a:ext>
              </a:extLst>
            </p:cNvPr>
            <p:cNvGrpSpPr/>
            <p:nvPr/>
          </p:nvGrpSpPr>
          <p:grpSpPr>
            <a:xfrm>
              <a:off x="4704126" y="2852738"/>
              <a:ext cx="1239473" cy="1239473"/>
              <a:chOff x="2392727" y="3629025"/>
              <a:chExt cx="591280" cy="591280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73E4E5E0-B1FF-4255-B4B5-492A8B17FC57}"/>
                  </a:ext>
                </a:extLst>
              </p:cNvPr>
              <p:cNvSpPr/>
              <p:nvPr/>
            </p:nvSpPr>
            <p:spPr>
              <a:xfrm>
                <a:off x="2392727" y="3629025"/>
                <a:ext cx="591280" cy="59128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4" name="Oval 9">
                <a:extLst>
                  <a:ext uri="{FF2B5EF4-FFF2-40B4-BE49-F238E27FC236}">
                    <a16:creationId xmlns:a16="http://schemas.microsoft.com/office/drawing/2014/main" id="{5DD918C3-8CA2-4C93-A4F7-F0CFCA3F5FD0}"/>
                  </a:ext>
                </a:extLst>
              </p:cNvPr>
              <p:cNvSpPr/>
              <p:nvPr/>
            </p:nvSpPr>
            <p:spPr>
              <a:xfrm>
                <a:off x="2551847" y="3776331"/>
                <a:ext cx="273039" cy="296668"/>
              </a:xfrm>
              <a:custGeom>
                <a:avLst/>
                <a:gdLst>
                  <a:gd name="connsiteX0" fmla="*/ 400482 w 560086"/>
                  <a:gd name="connsiteY0" fmla="*/ 203934 h 608556"/>
                  <a:gd name="connsiteX1" fmla="*/ 431714 w 560086"/>
                  <a:gd name="connsiteY1" fmla="*/ 235122 h 608556"/>
                  <a:gd name="connsiteX2" fmla="*/ 254767 w 560086"/>
                  <a:gd name="connsiteY2" fmla="*/ 411820 h 608556"/>
                  <a:gd name="connsiteX3" fmla="*/ 157356 w 560086"/>
                  <a:gd name="connsiteY3" fmla="*/ 314596 h 608556"/>
                  <a:gd name="connsiteX4" fmla="*/ 173022 w 560086"/>
                  <a:gd name="connsiteY4" fmla="*/ 299002 h 608556"/>
                  <a:gd name="connsiteX5" fmla="*/ 188638 w 560086"/>
                  <a:gd name="connsiteY5" fmla="*/ 283408 h 608556"/>
                  <a:gd name="connsiteX6" fmla="*/ 196521 w 560086"/>
                  <a:gd name="connsiteY6" fmla="*/ 291280 h 608556"/>
                  <a:gd name="connsiteX7" fmla="*/ 254767 w 560086"/>
                  <a:gd name="connsiteY7" fmla="*/ 349444 h 608556"/>
                  <a:gd name="connsiteX8" fmla="*/ 369652 w 560086"/>
                  <a:gd name="connsiteY8" fmla="*/ 234721 h 608556"/>
                  <a:gd name="connsiteX9" fmla="*/ 280059 w 560086"/>
                  <a:gd name="connsiteY9" fmla="*/ 56759 h 608556"/>
                  <a:gd name="connsiteX10" fmla="*/ 217645 w 560086"/>
                  <a:gd name="connsiteY10" fmla="*/ 96069 h 608556"/>
                  <a:gd name="connsiteX11" fmla="*/ 132685 w 560086"/>
                  <a:gd name="connsiteY11" fmla="*/ 133675 h 608556"/>
                  <a:gd name="connsiteX12" fmla="*/ 44412 w 560086"/>
                  <a:gd name="connsiteY12" fmla="*/ 155486 h 608556"/>
                  <a:gd name="connsiteX13" fmla="*/ 70874 w 560086"/>
                  <a:gd name="connsiteY13" fmla="*/ 306259 h 608556"/>
                  <a:gd name="connsiteX14" fmla="*/ 143330 w 560086"/>
                  <a:gd name="connsiteY14" fmla="*/ 446752 h 608556"/>
                  <a:gd name="connsiteX15" fmla="*/ 280059 w 560086"/>
                  <a:gd name="connsiteY15" fmla="*/ 559519 h 608556"/>
                  <a:gd name="connsiteX16" fmla="*/ 417290 w 560086"/>
                  <a:gd name="connsiteY16" fmla="*/ 446101 h 608556"/>
                  <a:gd name="connsiteX17" fmla="*/ 489646 w 560086"/>
                  <a:gd name="connsiteY17" fmla="*/ 304855 h 608556"/>
                  <a:gd name="connsiteX18" fmla="*/ 515656 w 560086"/>
                  <a:gd name="connsiteY18" fmla="*/ 155486 h 608556"/>
                  <a:gd name="connsiteX19" fmla="*/ 427383 w 560086"/>
                  <a:gd name="connsiteY19" fmla="*/ 133675 h 608556"/>
                  <a:gd name="connsiteX20" fmla="*/ 342423 w 560086"/>
                  <a:gd name="connsiteY20" fmla="*/ 96069 h 608556"/>
                  <a:gd name="connsiteX21" fmla="*/ 280059 w 560086"/>
                  <a:gd name="connsiteY21" fmla="*/ 56759 h 608556"/>
                  <a:gd name="connsiteX22" fmla="*/ 280059 w 560086"/>
                  <a:gd name="connsiteY22" fmla="*/ 0 h 608556"/>
                  <a:gd name="connsiteX23" fmla="*/ 294319 w 560086"/>
                  <a:gd name="connsiteY23" fmla="*/ 12034 h 608556"/>
                  <a:gd name="connsiteX24" fmla="*/ 364567 w 560086"/>
                  <a:gd name="connsiteY24" fmla="*/ 57862 h 608556"/>
                  <a:gd name="connsiteX25" fmla="*/ 540110 w 560086"/>
                  <a:gd name="connsiteY25" fmla="*/ 114070 h 608556"/>
                  <a:gd name="connsiteX26" fmla="*/ 559140 w 560086"/>
                  <a:gd name="connsiteY26" fmla="*/ 116025 h 608556"/>
                  <a:gd name="connsiteX27" fmla="*/ 559944 w 560086"/>
                  <a:gd name="connsiteY27" fmla="*/ 135079 h 608556"/>
                  <a:gd name="connsiteX28" fmla="*/ 531774 w 560086"/>
                  <a:gd name="connsiteY28" fmla="*/ 318242 h 608556"/>
                  <a:gd name="connsiteX29" fmla="*/ 452338 w 560086"/>
                  <a:gd name="connsiteY29" fmla="*/ 472926 h 608556"/>
                  <a:gd name="connsiteX30" fmla="*/ 289549 w 560086"/>
                  <a:gd name="connsiteY30" fmla="*/ 604043 h 608556"/>
                  <a:gd name="connsiteX31" fmla="*/ 280059 w 560086"/>
                  <a:gd name="connsiteY31" fmla="*/ 608556 h 608556"/>
                  <a:gd name="connsiteX32" fmla="*/ 270519 w 560086"/>
                  <a:gd name="connsiteY32" fmla="*/ 604043 h 608556"/>
                  <a:gd name="connsiteX33" fmla="*/ 107730 w 560086"/>
                  <a:gd name="connsiteY33" fmla="*/ 472926 h 608556"/>
                  <a:gd name="connsiteX34" fmla="*/ 28294 w 560086"/>
                  <a:gd name="connsiteY34" fmla="*/ 318242 h 608556"/>
                  <a:gd name="connsiteX35" fmla="*/ 124 w 560086"/>
                  <a:gd name="connsiteY35" fmla="*/ 135079 h 608556"/>
                  <a:gd name="connsiteX36" fmla="*/ 978 w 560086"/>
                  <a:gd name="connsiteY36" fmla="*/ 116025 h 608556"/>
                  <a:gd name="connsiteX37" fmla="*/ 19958 w 560086"/>
                  <a:gd name="connsiteY37" fmla="*/ 114070 h 608556"/>
                  <a:gd name="connsiteX38" fmla="*/ 195501 w 560086"/>
                  <a:gd name="connsiteY38" fmla="*/ 57862 h 608556"/>
                  <a:gd name="connsiteX39" fmla="*/ 265799 w 560086"/>
                  <a:gd name="connsiteY39" fmla="*/ 12034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0086" h="608556">
                    <a:moveTo>
                      <a:pt x="400482" y="203934"/>
                    </a:moveTo>
                    <a:lnTo>
                      <a:pt x="431714" y="235122"/>
                    </a:lnTo>
                    <a:lnTo>
                      <a:pt x="254767" y="411820"/>
                    </a:lnTo>
                    <a:lnTo>
                      <a:pt x="157356" y="314596"/>
                    </a:lnTo>
                    <a:lnTo>
                      <a:pt x="173022" y="299002"/>
                    </a:lnTo>
                    <a:lnTo>
                      <a:pt x="188638" y="283408"/>
                    </a:lnTo>
                    <a:lnTo>
                      <a:pt x="196521" y="291280"/>
                    </a:lnTo>
                    <a:lnTo>
                      <a:pt x="254767" y="349444"/>
                    </a:lnTo>
                    <a:lnTo>
                      <a:pt x="369652" y="234721"/>
                    </a:lnTo>
                    <a:close/>
                    <a:moveTo>
                      <a:pt x="280059" y="56759"/>
                    </a:moveTo>
                    <a:cubicBezTo>
                      <a:pt x="267054" y="66286"/>
                      <a:pt x="245714" y="80827"/>
                      <a:pt x="217645" y="96069"/>
                    </a:cubicBezTo>
                    <a:cubicBezTo>
                      <a:pt x="189978" y="111111"/>
                      <a:pt x="161407" y="123747"/>
                      <a:pt x="132685" y="133675"/>
                    </a:cubicBezTo>
                    <a:cubicBezTo>
                      <a:pt x="103311" y="143803"/>
                      <a:pt x="73736" y="151124"/>
                      <a:pt x="44412" y="155486"/>
                    </a:cubicBezTo>
                    <a:cubicBezTo>
                      <a:pt x="45366" y="183815"/>
                      <a:pt x="50036" y="241527"/>
                      <a:pt x="70874" y="306259"/>
                    </a:cubicBezTo>
                    <a:cubicBezTo>
                      <a:pt x="87896" y="359207"/>
                      <a:pt x="112249" y="406490"/>
                      <a:pt x="143330" y="446752"/>
                    </a:cubicBezTo>
                    <a:cubicBezTo>
                      <a:pt x="179785" y="494085"/>
                      <a:pt x="225729" y="531991"/>
                      <a:pt x="280059" y="559519"/>
                    </a:cubicBezTo>
                    <a:cubicBezTo>
                      <a:pt x="334590" y="531841"/>
                      <a:pt x="380735" y="493734"/>
                      <a:pt x="417290" y="446101"/>
                    </a:cubicBezTo>
                    <a:cubicBezTo>
                      <a:pt x="448371" y="405587"/>
                      <a:pt x="472725" y="358054"/>
                      <a:pt x="489646" y="304855"/>
                    </a:cubicBezTo>
                    <a:cubicBezTo>
                      <a:pt x="510183" y="240424"/>
                      <a:pt x="514752" y="183514"/>
                      <a:pt x="515656" y="155486"/>
                    </a:cubicBezTo>
                    <a:cubicBezTo>
                      <a:pt x="486382" y="151124"/>
                      <a:pt x="456757" y="143803"/>
                      <a:pt x="427383" y="133675"/>
                    </a:cubicBezTo>
                    <a:cubicBezTo>
                      <a:pt x="398661" y="123747"/>
                      <a:pt x="370090" y="111111"/>
                      <a:pt x="342423" y="96069"/>
                    </a:cubicBezTo>
                    <a:cubicBezTo>
                      <a:pt x="314354" y="80827"/>
                      <a:pt x="293014" y="66286"/>
                      <a:pt x="280059" y="56759"/>
                    </a:cubicBezTo>
                    <a:close/>
                    <a:moveTo>
                      <a:pt x="280059" y="0"/>
                    </a:moveTo>
                    <a:lnTo>
                      <a:pt x="294319" y="12034"/>
                    </a:lnTo>
                    <a:cubicBezTo>
                      <a:pt x="294571" y="12234"/>
                      <a:pt x="320982" y="34346"/>
                      <a:pt x="364567" y="57862"/>
                    </a:cubicBezTo>
                    <a:cubicBezTo>
                      <a:pt x="404335" y="79373"/>
                      <a:pt x="467101" y="106599"/>
                      <a:pt x="540110" y="114070"/>
                    </a:cubicBezTo>
                    <a:lnTo>
                      <a:pt x="559140" y="116025"/>
                    </a:lnTo>
                    <a:lnTo>
                      <a:pt x="559944" y="135079"/>
                    </a:lnTo>
                    <a:cubicBezTo>
                      <a:pt x="560094" y="138488"/>
                      <a:pt x="563107" y="219766"/>
                      <a:pt x="531774" y="318242"/>
                    </a:cubicBezTo>
                    <a:cubicBezTo>
                      <a:pt x="513246" y="376305"/>
                      <a:pt x="486533" y="428351"/>
                      <a:pt x="452338" y="472926"/>
                    </a:cubicBezTo>
                    <a:cubicBezTo>
                      <a:pt x="409407" y="528883"/>
                      <a:pt x="354625" y="573006"/>
                      <a:pt x="289549" y="604043"/>
                    </a:cubicBezTo>
                    <a:lnTo>
                      <a:pt x="280059" y="608556"/>
                    </a:lnTo>
                    <a:lnTo>
                      <a:pt x="270519" y="604043"/>
                    </a:lnTo>
                    <a:cubicBezTo>
                      <a:pt x="205443" y="573006"/>
                      <a:pt x="150661" y="528883"/>
                      <a:pt x="107730" y="472926"/>
                    </a:cubicBezTo>
                    <a:cubicBezTo>
                      <a:pt x="73535" y="428351"/>
                      <a:pt x="46822" y="376305"/>
                      <a:pt x="28294" y="318242"/>
                    </a:cubicBezTo>
                    <a:cubicBezTo>
                      <a:pt x="-3039" y="219766"/>
                      <a:pt x="24" y="138488"/>
                      <a:pt x="124" y="135079"/>
                    </a:cubicBezTo>
                    <a:lnTo>
                      <a:pt x="978" y="116025"/>
                    </a:lnTo>
                    <a:lnTo>
                      <a:pt x="19958" y="114070"/>
                    </a:lnTo>
                    <a:cubicBezTo>
                      <a:pt x="92967" y="106599"/>
                      <a:pt x="155733" y="79373"/>
                      <a:pt x="195501" y="57862"/>
                    </a:cubicBezTo>
                    <a:cubicBezTo>
                      <a:pt x="239086" y="34346"/>
                      <a:pt x="265497" y="12234"/>
                      <a:pt x="265799" y="1203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053D399-5F41-4E7F-9E33-BD82668D13A6}"/>
                </a:ext>
              </a:extLst>
            </p:cNvPr>
            <p:cNvGrpSpPr/>
            <p:nvPr/>
          </p:nvGrpSpPr>
          <p:grpSpPr>
            <a:xfrm>
              <a:off x="4704126" y="4581525"/>
              <a:ext cx="1239473" cy="1239473"/>
              <a:chOff x="2392727" y="3629025"/>
              <a:chExt cx="591280" cy="591280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2ACBB1F-9BDC-48F9-AAD8-1DD34A7E4848}"/>
                  </a:ext>
                </a:extLst>
              </p:cNvPr>
              <p:cNvSpPr/>
              <p:nvPr/>
            </p:nvSpPr>
            <p:spPr>
              <a:xfrm>
                <a:off x="2392727" y="3629025"/>
                <a:ext cx="591280" cy="591280"/>
              </a:xfrm>
              <a:prstGeom prst="rect">
                <a:avLst/>
              </a:prstGeom>
              <a:solidFill>
                <a:srgbClr val="FAF39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2" name="Oval 65">
                <a:extLst>
                  <a:ext uri="{FF2B5EF4-FFF2-40B4-BE49-F238E27FC236}">
                    <a16:creationId xmlns:a16="http://schemas.microsoft.com/office/drawing/2014/main" id="{E49BE6D2-6152-4C07-B8DC-0D48C231DC4B}"/>
                  </a:ext>
                </a:extLst>
              </p:cNvPr>
              <p:cNvSpPr/>
              <p:nvPr/>
            </p:nvSpPr>
            <p:spPr>
              <a:xfrm>
                <a:off x="2555863" y="3776331"/>
                <a:ext cx="265007" cy="296668"/>
              </a:xfrm>
              <a:custGeom>
                <a:avLst/>
                <a:gdLst>
                  <a:gd name="connsiteX0" fmla="*/ 238516 w 512285"/>
                  <a:gd name="connsiteY0" fmla="*/ 414332 h 573488"/>
                  <a:gd name="connsiteX1" fmla="*/ 273800 w 512285"/>
                  <a:gd name="connsiteY1" fmla="*/ 414332 h 573488"/>
                  <a:gd name="connsiteX2" fmla="*/ 273800 w 512285"/>
                  <a:gd name="connsiteY2" fmla="*/ 485737 h 573488"/>
                  <a:gd name="connsiteX3" fmla="*/ 368464 w 512285"/>
                  <a:gd name="connsiteY3" fmla="*/ 573488 h 573488"/>
                  <a:gd name="connsiteX4" fmla="*/ 333180 w 512285"/>
                  <a:gd name="connsiteY4" fmla="*/ 573488 h 573488"/>
                  <a:gd name="connsiteX5" fmla="*/ 273800 w 512285"/>
                  <a:gd name="connsiteY5" fmla="*/ 521870 h 573488"/>
                  <a:gd name="connsiteX6" fmla="*/ 273800 w 512285"/>
                  <a:gd name="connsiteY6" fmla="*/ 573488 h 573488"/>
                  <a:gd name="connsiteX7" fmla="*/ 238516 w 512285"/>
                  <a:gd name="connsiteY7" fmla="*/ 573488 h 573488"/>
                  <a:gd name="connsiteX8" fmla="*/ 238516 w 512285"/>
                  <a:gd name="connsiteY8" fmla="*/ 521870 h 573488"/>
                  <a:gd name="connsiteX9" fmla="*/ 179136 w 512285"/>
                  <a:gd name="connsiteY9" fmla="*/ 573488 h 573488"/>
                  <a:gd name="connsiteX10" fmla="*/ 142992 w 512285"/>
                  <a:gd name="connsiteY10" fmla="*/ 573488 h 573488"/>
                  <a:gd name="connsiteX11" fmla="*/ 238516 w 512285"/>
                  <a:gd name="connsiteY11" fmla="*/ 485737 h 573488"/>
                  <a:gd name="connsiteX12" fmla="*/ 36197 w 512285"/>
                  <a:gd name="connsiteY12" fmla="*/ 103203 h 573488"/>
                  <a:gd name="connsiteX13" fmla="*/ 72352 w 512285"/>
                  <a:gd name="connsiteY13" fmla="*/ 103203 h 573488"/>
                  <a:gd name="connsiteX14" fmla="*/ 72352 w 512285"/>
                  <a:gd name="connsiteY14" fmla="*/ 365380 h 573488"/>
                  <a:gd name="connsiteX15" fmla="*/ 439933 w 512285"/>
                  <a:gd name="connsiteY15" fmla="*/ 365380 h 573488"/>
                  <a:gd name="connsiteX16" fmla="*/ 439933 w 512285"/>
                  <a:gd name="connsiteY16" fmla="*/ 103203 h 573488"/>
                  <a:gd name="connsiteX17" fmla="*/ 476088 w 512285"/>
                  <a:gd name="connsiteY17" fmla="*/ 103203 h 573488"/>
                  <a:gd name="connsiteX18" fmla="*/ 476088 w 512285"/>
                  <a:gd name="connsiteY18" fmla="*/ 401483 h 573488"/>
                  <a:gd name="connsiteX19" fmla="*/ 36197 w 512285"/>
                  <a:gd name="connsiteY19" fmla="*/ 401483 h 573488"/>
                  <a:gd name="connsiteX20" fmla="*/ 253990 w 512285"/>
                  <a:gd name="connsiteY20" fmla="*/ 24091 h 573488"/>
                  <a:gd name="connsiteX21" fmla="*/ 233326 w 512285"/>
                  <a:gd name="connsiteY21" fmla="*/ 38718 h 573488"/>
                  <a:gd name="connsiteX22" fmla="*/ 274654 w 512285"/>
                  <a:gd name="connsiteY22" fmla="*/ 38718 h 573488"/>
                  <a:gd name="connsiteX23" fmla="*/ 253990 w 512285"/>
                  <a:gd name="connsiteY23" fmla="*/ 24091 h 573488"/>
                  <a:gd name="connsiteX24" fmla="*/ 253990 w 512285"/>
                  <a:gd name="connsiteY24" fmla="*/ 0 h 573488"/>
                  <a:gd name="connsiteX25" fmla="*/ 298761 w 512285"/>
                  <a:gd name="connsiteY25" fmla="*/ 38718 h 573488"/>
                  <a:gd name="connsiteX26" fmla="*/ 493343 w 512285"/>
                  <a:gd name="connsiteY26" fmla="*/ 38718 h 573488"/>
                  <a:gd name="connsiteX27" fmla="*/ 512285 w 512285"/>
                  <a:gd name="connsiteY27" fmla="*/ 62809 h 573488"/>
                  <a:gd name="connsiteX28" fmla="*/ 493343 w 512285"/>
                  <a:gd name="connsiteY28" fmla="*/ 86900 h 573488"/>
                  <a:gd name="connsiteX29" fmla="*/ 18081 w 512285"/>
                  <a:gd name="connsiteY29" fmla="*/ 86900 h 573488"/>
                  <a:gd name="connsiteX30" fmla="*/ 0 w 512285"/>
                  <a:gd name="connsiteY30" fmla="*/ 62809 h 573488"/>
                  <a:gd name="connsiteX31" fmla="*/ 18081 w 512285"/>
                  <a:gd name="connsiteY31" fmla="*/ 38718 h 573488"/>
                  <a:gd name="connsiteX32" fmla="*/ 209219 w 512285"/>
                  <a:gd name="connsiteY32" fmla="*/ 38718 h 573488"/>
                  <a:gd name="connsiteX33" fmla="*/ 253990 w 512285"/>
                  <a:gd name="connsiteY33" fmla="*/ 0 h 5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12285" h="573488">
                    <a:moveTo>
                      <a:pt x="238516" y="414332"/>
                    </a:moveTo>
                    <a:lnTo>
                      <a:pt x="273800" y="414332"/>
                    </a:lnTo>
                    <a:lnTo>
                      <a:pt x="273800" y="485737"/>
                    </a:lnTo>
                    <a:cubicBezTo>
                      <a:pt x="327156" y="492620"/>
                      <a:pt x="368464" y="528752"/>
                      <a:pt x="368464" y="573488"/>
                    </a:cubicBezTo>
                    <a:lnTo>
                      <a:pt x="333180" y="573488"/>
                    </a:lnTo>
                    <a:cubicBezTo>
                      <a:pt x="333180" y="548539"/>
                      <a:pt x="307363" y="527032"/>
                      <a:pt x="273800" y="521870"/>
                    </a:cubicBezTo>
                    <a:lnTo>
                      <a:pt x="273800" y="573488"/>
                    </a:lnTo>
                    <a:lnTo>
                      <a:pt x="238516" y="573488"/>
                    </a:lnTo>
                    <a:lnTo>
                      <a:pt x="238516" y="521870"/>
                    </a:lnTo>
                    <a:cubicBezTo>
                      <a:pt x="204954" y="527032"/>
                      <a:pt x="179136" y="548539"/>
                      <a:pt x="179136" y="573488"/>
                    </a:cubicBezTo>
                    <a:lnTo>
                      <a:pt x="142992" y="573488"/>
                    </a:lnTo>
                    <a:cubicBezTo>
                      <a:pt x="142992" y="528752"/>
                      <a:pt x="184300" y="492620"/>
                      <a:pt x="238516" y="485737"/>
                    </a:cubicBezTo>
                    <a:close/>
                    <a:moveTo>
                      <a:pt x="36197" y="103203"/>
                    </a:moveTo>
                    <a:lnTo>
                      <a:pt x="72352" y="103203"/>
                    </a:lnTo>
                    <a:lnTo>
                      <a:pt x="72352" y="365380"/>
                    </a:lnTo>
                    <a:lnTo>
                      <a:pt x="439933" y="365380"/>
                    </a:lnTo>
                    <a:lnTo>
                      <a:pt x="439933" y="103203"/>
                    </a:lnTo>
                    <a:lnTo>
                      <a:pt x="476088" y="103203"/>
                    </a:lnTo>
                    <a:lnTo>
                      <a:pt x="476088" y="401483"/>
                    </a:lnTo>
                    <a:lnTo>
                      <a:pt x="36197" y="401483"/>
                    </a:lnTo>
                    <a:close/>
                    <a:moveTo>
                      <a:pt x="253990" y="24091"/>
                    </a:moveTo>
                    <a:cubicBezTo>
                      <a:pt x="244519" y="24091"/>
                      <a:pt x="236770" y="30114"/>
                      <a:pt x="233326" y="38718"/>
                    </a:cubicBezTo>
                    <a:lnTo>
                      <a:pt x="274654" y="38718"/>
                    </a:lnTo>
                    <a:cubicBezTo>
                      <a:pt x="272071" y="30114"/>
                      <a:pt x="263461" y="24091"/>
                      <a:pt x="253990" y="24091"/>
                    </a:cubicBezTo>
                    <a:close/>
                    <a:moveTo>
                      <a:pt x="253990" y="0"/>
                    </a:moveTo>
                    <a:cubicBezTo>
                      <a:pt x="277237" y="0"/>
                      <a:pt x="295317" y="17208"/>
                      <a:pt x="298761" y="38718"/>
                    </a:cubicBezTo>
                    <a:lnTo>
                      <a:pt x="493343" y="38718"/>
                    </a:lnTo>
                    <a:cubicBezTo>
                      <a:pt x="503675" y="38718"/>
                      <a:pt x="512285" y="49903"/>
                      <a:pt x="512285" y="62809"/>
                    </a:cubicBezTo>
                    <a:cubicBezTo>
                      <a:pt x="512285" y="75715"/>
                      <a:pt x="503675" y="86900"/>
                      <a:pt x="493343" y="86900"/>
                    </a:cubicBezTo>
                    <a:lnTo>
                      <a:pt x="18081" y="86900"/>
                    </a:lnTo>
                    <a:cubicBezTo>
                      <a:pt x="7749" y="86900"/>
                      <a:pt x="0" y="75715"/>
                      <a:pt x="0" y="62809"/>
                    </a:cubicBezTo>
                    <a:cubicBezTo>
                      <a:pt x="0" y="49903"/>
                      <a:pt x="7749" y="38718"/>
                      <a:pt x="18081" y="38718"/>
                    </a:cubicBezTo>
                    <a:lnTo>
                      <a:pt x="209219" y="38718"/>
                    </a:lnTo>
                    <a:cubicBezTo>
                      <a:pt x="212663" y="17208"/>
                      <a:pt x="230743" y="0"/>
                      <a:pt x="2539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6890EA7-5806-4613-9450-0D790BCFFE59}"/>
                </a:ext>
              </a:extLst>
            </p:cNvPr>
            <p:cNvGrpSpPr/>
            <p:nvPr/>
          </p:nvGrpSpPr>
          <p:grpSpPr>
            <a:xfrm>
              <a:off x="6445366" y="2852738"/>
              <a:ext cx="1239473" cy="1239473"/>
              <a:chOff x="2178292" y="3629025"/>
              <a:chExt cx="591280" cy="591280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5526A483-2AA8-480C-AE22-E96DA94929C0}"/>
                  </a:ext>
                </a:extLst>
              </p:cNvPr>
              <p:cNvSpPr/>
              <p:nvPr/>
            </p:nvSpPr>
            <p:spPr>
              <a:xfrm>
                <a:off x="2178292" y="3629025"/>
                <a:ext cx="591280" cy="591280"/>
              </a:xfrm>
              <a:prstGeom prst="rect">
                <a:avLst/>
              </a:prstGeom>
              <a:solidFill>
                <a:srgbClr val="FAC84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Oval 50">
                <a:extLst>
                  <a:ext uri="{FF2B5EF4-FFF2-40B4-BE49-F238E27FC236}">
                    <a16:creationId xmlns:a16="http://schemas.microsoft.com/office/drawing/2014/main" id="{3398F30D-93F4-4A43-97B7-CCB3138EA715}"/>
                  </a:ext>
                </a:extLst>
              </p:cNvPr>
              <p:cNvSpPr/>
              <p:nvPr/>
            </p:nvSpPr>
            <p:spPr>
              <a:xfrm>
                <a:off x="2325598" y="3776572"/>
                <a:ext cx="296668" cy="296184"/>
              </a:xfrm>
              <a:custGeom>
                <a:avLst/>
                <a:gdLst>
                  <a:gd name="connsiteX0" fmla="*/ 279086 w 606580"/>
                  <a:gd name="connsiteY0" fmla="*/ 279044 h 605592"/>
                  <a:gd name="connsiteX1" fmla="*/ 279086 w 606580"/>
                  <a:gd name="connsiteY1" fmla="*/ 338184 h 605592"/>
                  <a:gd name="connsiteX2" fmla="*/ 297654 w 606580"/>
                  <a:gd name="connsiteY2" fmla="*/ 327710 h 605592"/>
                  <a:gd name="connsiteX3" fmla="*/ 304802 w 606580"/>
                  <a:gd name="connsiteY3" fmla="*/ 307873 h 605592"/>
                  <a:gd name="connsiteX4" fmla="*/ 298768 w 606580"/>
                  <a:gd name="connsiteY4" fmla="*/ 290353 h 605592"/>
                  <a:gd name="connsiteX5" fmla="*/ 279086 w 606580"/>
                  <a:gd name="connsiteY5" fmla="*/ 279044 h 605592"/>
                  <a:gd name="connsiteX6" fmla="*/ 257084 w 606580"/>
                  <a:gd name="connsiteY6" fmla="*/ 176799 h 605592"/>
                  <a:gd name="connsiteX7" fmla="*/ 242880 w 606580"/>
                  <a:gd name="connsiteY7" fmla="*/ 187181 h 605592"/>
                  <a:gd name="connsiteX8" fmla="*/ 237495 w 606580"/>
                  <a:gd name="connsiteY8" fmla="*/ 203218 h 605592"/>
                  <a:gd name="connsiteX9" fmla="*/ 242323 w 606580"/>
                  <a:gd name="connsiteY9" fmla="*/ 218142 h 605592"/>
                  <a:gd name="connsiteX10" fmla="*/ 257084 w 606580"/>
                  <a:gd name="connsiteY10" fmla="*/ 229266 h 605592"/>
                  <a:gd name="connsiteX11" fmla="*/ 257084 w 606580"/>
                  <a:gd name="connsiteY11" fmla="*/ 128782 h 605592"/>
                  <a:gd name="connsiteX12" fmla="*/ 279086 w 606580"/>
                  <a:gd name="connsiteY12" fmla="*/ 128782 h 605592"/>
                  <a:gd name="connsiteX13" fmla="*/ 279086 w 606580"/>
                  <a:gd name="connsiteY13" fmla="*/ 143799 h 605592"/>
                  <a:gd name="connsiteX14" fmla="*/ 317521 w 606580"/>
                  <a:gd name="connsiteY14" fmla="*/ 160206 h 605592"/>
                  <a:gd name="connsiteX15" fmla="*/ 335810 w 606580"/>
                  <a:gd name="connsiteY15" fmla="*/ 196543 h 605592"/>
                  <a:gd name="connsiteX16" fmla="*/ 297375 w 606580"/>
                  <a:gd name="connsiteY16" fmla="*/ 201549 h 605592"/>
                  <a:gd name="connsiteX17" fmla="*/ 279086 w 606580"/>
                  <a:gd name="connsiteY17" fmla="*/ 177263 h 605592"/>
                  <a:gd name="connsiteX18" fmla="*/ 279086 w 606580"/>
                  <a:gd name="connsiteY18" fmla="*/ 236589 h 605592"/>
                  <a:gd name="connsiteX19" fmla="*/ 328754 w 606580"/>
                  <a:gd name="connsiteY19" fmla="*/ 262173 h 605592"/>
                  <a:gd name="connsiteX20" fmla="*/ 342030 w 606580"/>
                  <a:gd name="connsiteY20" fmla="*/ 302403 h 605592"/>
                  <a:gd name="connsiteX21" fmla="*/ 325412 w 606580"/>
                  <a:gd name="connsiteY21" fmla="*/ 348659 h 605592"/>
                  <a:gd name="connsiteX22" fmla="*/ 279086 w 606580"/>
                  <a:gd name="connsiteY22" fmla="*/ 371741 h 605592"/>
                  <a:gd name="connsiteX23" fmla="*/ 279086 w 606580"/>
                  <a:gd name="connsiteY23" fmla="*/ 400106 h 605592"/>
                  <a:gd name="connsiteX24" fmla="*/ 257084 w 606580"/>
                  <a:gd name="connsiteY24" fmla="*/ 400106 h 605592"/>
                  <a:gd name="connsiteX25" fmla="*/ 257084 w 606580"/>
                  <a:gd name="connsiteY25" fmla="*/ 372482 h 605592"/>
                  <a:gd name="connsiteX26" fmla="*/ 214471 w 606580"/>
                  <a:gd name="connsiteY26" fmla="*/ 352923 h 605592"/>
                  <a:gd name="connsiteX27" fmla="*/ 193490 w 606580"/>
                  <a:gd name="connsiteY27" fmla="*/ 306667 h 605592"/>
                  <a:gd name="connsiteX28" fmla="*/ 233132 w 606580"/>
                  <a:gd name="connsiteY28" fmla="*/ 302403 h 605592"/>
                  <a:gd name="connsiteX29" fmla="*/ 242230 w 606580"/>
                  <a:gd name="connsiteY29" fmla="*/ 323353 h 605592"/>
                  <a:gd name="connsiteX30" fmla="*/ 257084 w 606580"/>
                  <a:gd name="connsiteY30" fmla="*/ 336052 h 605592"/>
                  <a:gd name="connsiteX31" fmla="*/ 257084 w 606580"/>
                  <a:gd name="connsiteY31" fmla="*/ 272555 h 605592"/>
                  <a:gd name="connsiteX32" fmla="*/ 213450 w 606580"/>
                  <a:gd name="connsiteY32" fmla="*/ 246878 h 605592"/>
                  <a:gd name="connsiteX33" fmla="*/ 199525 w 606580"/>
                  <a:gd name="connsiteY33" fmla="*/ 205072 h 605592"/>
                  <a:gd name="connsiteX34" fmla="*/ 215307 w 606580"/>
                  <a:gd name="connsiteY34" fmla="*/ 163265 h 605592"/>
                  <a:gd name="connsiteX35" fmla="*/ 257084 w 606580"/>
                  <a:gd name="connsiteY35" fmla="*/ 143799 h 605592"/>
                  <a:gd name="connsiteX36" fmla="*/ 265083 w 606580"/>
                  <a:gd name="connsiteY36" fmla="*/ 37821 h 605592"/>
                  <a:gd name="connsiteX37" fmla="*/ 37882 w 606580"/>
                  <a:gd name="connsiteY37" fmla="*/ 264651 h 605592"/>
                  <a:gd name="connsiteX38" fmla="*/ 265083 w 606580"/>
                  <a:gd name="connsiteY38" fmla="*/ 491574 h 605592"/>
                  <a:gd name="connsiteX39" fmla="*/ 492376 w 606580"/>
                  <a:gd name="connsiteY39" fmla="*/ 264651 h 605592"/>
                  <a:gd name="connsiteX40" fmla="*/ 265083 w 606580"/>
                  <a:gd name="connsiteY40" fmla="*/ 37821 h 605592"/>
                  <a:gd name="connsiteX41" fmla="*/ 265083 w 606580"/>
                  <a:gd name="connsiteY41" fmla="*/ 0 h 605592"/>
                  <a:gd name="connsiteX42" fmla="*/ 530259 w 606580"/>
                  <a:gd name="connsiteY42" fmla="*/ 264651 h 605592"/>
                  <a:gd name="connsiteX43" fmla="*/ 465357 w 606580"/>
                  <a:gd name="connsiteY43" fmla="*/ 437810 h 605592"/>
                  <a:gd name="connsiteX44" fmla="*/ 606580 w 606580"/>
                  <a:gd name="connsiteY44" fmla="*/ 578895 h 605592"/>
                  <a:gd name="connsiteX45" fmla="*/ 579840 w 606580"/>
                  <a:gd name="connsiteY45" fmla="*/ 605592 h 605592"/>
                  <a:gd name="connsiteX46" fmla="*/ 438524 w 606580"/>
                  <a:gd name="connsiteY46" fmla="*/ 464599 h 605592"/>
                  <a:gd name="connsiteX47" fmla="*/ 265083 w 606580"/>
                  <a:gd name="connsiteY47" fmla="*/ 529395 h 605592"/>
                  <a:gd name="connsiteX48" fmla="*/ 0 w 606580"/>
                  <a:gd name="connsiteY48" fmla="*/ 264651 h 605592"/>
                  <a:gd name="connsiteX49" fmla="*/ 265083 w 606580"/>
                  <a:gd name="connsiteY49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06580" h="605592">
                    <a:moveTo>
                      <a:pt x="279086" y="279044"/>
                    </a:moveTo>
                    <a:lnTo>
                      <a:pt x="279086" y="338184"/>
                    </a:lnTo>
                    <a:cubicBezTo>
                      <a:pt x="286699" y="336794"/>
                      <a:pt x="292919" y="333271"/>
                      <a:pt x="297654" y="327710"/>
                    </a:cubicBezTo>
                    <a:cubicBezTo>
                      <a:pt x="302388" y="322055"/>
                      <a:pt x="304802" y="315474"/>
                      <a:pt x="304802" y="307873"/>
                    </a:cubicBezTo>
                    <a:cubicBezTo>
                      <a:pt x="304802" y="301106"/>
                      <a:pt x="302760" y="295266"/>
                      <a:pt x="298768" y="290353"/>
                    </a:cubicBezTo>
                    <a:cubicBezTo>
                      <a:pt x="294776" y="285440"/>
                      <a:pt x="288277" y="281732"/>
                      <a:pt x="279086" y="279044"/>
                    </a:cubicBezTo>
                    <a:close/>
                    <a:moveTo>
                      <a:pt x="257084" y="176799"/>
                    </a:moveTo>
                    <a:cubicBezTo>
                      <a:pt x="251142" y="178838"/>
                      <a:pt x="246407" y="182268"/>
                      <a:pt x="242880" y="187181"/>
                    </a:cubicBezTo>
                    <a:cubicBezTo>
                      <a:pt x="239259" y="192001"/>
                      <a:pt x="237495" y="197378"/>
                      <a:pt x="237495" y="203218"/>
                    </a:cubicBezTo>
                    <a:cubicBezTo>
                      <a:pt x="237495" y="208594"/>
                      <a:pt x="239166" y="213600"/>
                      <a:pt x="242323" y="218142"/>
                    </a:cubicBezTo>
                    <a:cubicBezTo>
                      <a:pt x="245572" y="222777"/>
                      <a:pt x="250492" y="226485"/>
                      <a:pt x="257084" y="229266"/>
                    </a:cubicBezTo>
                    <a:close/>
                    <a:moveTo>
                      <a:pt x="257084" y="128782"/>
                    </a:moveTo>
                    <a:lnTo>
                      <a:pt x="279086" y="128782"/>
                    </a:lnTo>
                    <a:lnTo>
                      <a:pt x="279086" y="143799"/>
                    </a:lnTo>
                    <a:cubicBezTo>
                      <a:pt x="295240" y="145653"/>
                      <a:pt x="308052" y="151215"/>
                      <a:pt x="317521" y="160206"/>
                    </a:cubicBezTo>
                    <a:cubicBezTo>
                      <a:pt x="327083" y="169291"/>
                      <a:pt x="333118" y="181434"/>
                      <a:pt x="335810" y="196543"/>
                    </a:cubicBezTo>
                    <a:lnTo>
                      <a:pt x="297375" y="201549"/>
                    </a:lnTo>
                    <a:cubicBezTo>
                      <a:pt x="295054" y="189684"/>
                      <a:pt x="288927" y="181527"/>
                      <a:pt x="279086" y="177263"/>
                    </a:cubicBezTo>
                    <a:lnTo>
                      <a:pt x="279086" y="236589"/>
                    </a:lnTo>
                    <a:cubicBezTo>
                      <a:pt x="303410" y="243170"/>
                      <a:pt x="320028" y="251698"/>
                      <a:pt x="328754" y="262173"/>
                    </a:cubicBezTo>
                    <a:cubicBezTo>
                      <a:pt x="337574" y="272648"/>
                      <a:pt x="342030" y="285996"/>
                      <a:pt x="342030" y="302403"/>
                    </a:cubicBezTo>
                    <a:cubicBezTo>
                      <a:pt x="342030" y="320757"/>
                      <a:pt x="336460" y="336145"/>
                      <a:pt x="325412" y="348659"/>
                    </a:cubicBezTo>
                    <a:cubicBezTo>
                      <a:pt x="314272" y="361266"/>
                      <a:pt x="298861" y="368867"/>
                      <a:pt x="279086" y="371741"/>
                    </a:cubicBezTo>
                    <a:lnTo>
                      <a:pt x="279086" y="400106"/>
                    </a:lnTo>
                    <a:lnTo>
                      <a:pt x="257084" y="400106"/>
                    </a:lnTo>
                    <a:lnTo>
                      <a:pt x="257084" y="372482"/>
                    </a:lnTo>
                    <a:cubicBezTo>
                      <a:pt x="239630" y="370350"/>
                      <a:pt x="225333" y="363861"/>
                      <a:pt x="214471" y="352923"/>
                    </a:cubicBezTo>
                    <a:cubicBezTo>
                      <a:pt x="203517" y="341985"/>
                      <a:pt x="196554" y="326597"/>
                      <a:pt x="193490" y="306667"/>
                    </a:cubicBezTo>
                    <a:lnTo>
                      <a:pt x="233132" y="302403"/>
                    </a:lnTo>
                    <a:cubicBezTo>
                      <a:pt x="234710" y="310561"/>
                      <a:pt x="237774" y="317513"/>
                      <a:pt x="242230" y="323353"/>
                    </a:cubicBezTo>
                    <a:cubicBezTo>
                      <a:pt x="246686" y="329193"/>
                      <a:pt x="251606" y="333457"/>
                      <a:pt x="257084" y="336052"/>
                    </a:cubicBezTo>
                    <a:lnTo>
                      <a:pt x="257084" y="272555"/>
                    </a:lnTo>
                    <a:cubicBezTo>
                      <a:pt x="237217" y="266900"/>
                      <a:pt x="222734" y="258280"/>
                      <a:pt x="213450" y="246878"/>
                    </a:cubicBezTo>
                    <a:cubicBezTo>
                      <a:pt x="204166" y="235383"/>
                      <a:pt x="199525" y="221479"/>
                      <a:pt x="199525" y="205072"/>
                    </a:cubicBezTo>
                    <a:cubicBezTo>
                      <a:pt x="199525" y="188479"/>
                      <a:pt x="204816" y="174574"/>
                      <a:pt x="215307" y="163265"/>
                    </a:cubicBezTo>
                    <a:cubicBezTo>
                      <a:pt x="225705" y="151956"/>
                      <a:pt x="239723" y="145467"/>
                      <a:pt x="257084" y="143799"/>
                    </a:cubicBezTo>
                    <a:close/>
                    <a:moveTo>
                      <a:pt x="265083" y="37821"/>
                    </a:moveTo>
                    <a:cubicBezTo>
                      <a:pt x="139830" y="37821"/>
                      <a:pt x="37882" y="139602"/>
                      <a:pt x="37882" y="264651"/>
                    </a:cubicBezTo>
                    <a:cubicBezTo>
                      <a:pt x="37882" y="389793"/>
                      <a:pt x="139830" y="491574"/>
                      <a:pt x="265083" y="491574"/>
                    </a:cubicBezTo>
                    <a:cubicBezTo>
                      <a:pt x="390429" y="491574"/>
                      <a:pt x="492376" y="389793"/>
                      <a:pt x="492376" y="264651"/>
                    </a:cubicBezTo>
                    <a:cubicBezTo>
                      <a:pt x="492376" y="139602"/>
                      <a:pt x="390429" y="37821"/>
                      <a:pt x="265083" y="37821"/>
                    </a:cubicBezTo>
                    <a:close/>
                    <a:moveTo>
                      <a:pt x="265083" y="0"/>
                    </a:moveTo>
                    <a:cubicBezTo>
                      <a:pt x="411505" y="0"/>
                      <a:pt x="530259" y="118467"/>
                      <a:pt x="530259" y="264651"/>
                    </a:cubicBezTo>
                    <a:cubicBezTo>
                      <a:pt x="530259" y="330930"/>
                      <a:pt x="505654" y="391368"/>
                      <a:pt x="465357" y="437810"/>
                    </a:cubicBezTo>
                    <a:lnTo>
                      <a:pt x="606580" y="578895"/>
                    </a:lnTo>
                    <a:lnTo>
                      <a:pt x="579840" y="605592"/>
                    </a:lnTo>
                    <a:lnTo>
                      <a:pt x="438524" y="464599"/>
                    </a:lnTo>
                    <a:cubicBezTo>
                      <a:pt x="392007" y="504830"/>
                      <a:pt x="331470" y="529395"/>
                      <a:pt x="265083" y="529395"/>
                    </a:cubicBezTo>
                    <a:cubicBezTo>
                      <a:pt x="118661" y="529395"/>
                      <a:pt x="0" y="410835"/>
                      <a:pt x="0" y="264651"/>
                    </a:cubicBezTo>
                    <a:cubicBezTo>
                      <a:pt x="0" y="118467"/>
                      <a:pt x="118753" y="0"/>
                      <a:pt x="2650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D5E0ECD0-26DB-4227-AA6F-80BB3A1DB837}"/>
                </a:ext>
              </a:extLst>
            </p:cNvPr>
            <p:cNvGrpSpPr/>
            <p:nvPr/>
          </p:nvGrpSpPr>
          <p:grpSpPr>
            <a:xfrm>
              <a:off x="6445364" y="4581525"/>
              <a:ext cx="1239473" cy="1239473"/>
              <a:chOff x="2178291" y="3629025"/>
              <a:chExt cx="591280" cy="591280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61ACE07-E9D2-4BD1-92ED-AB384E2BA9FE}"/>
                  </a:ext>
                </a:extLst>
              </p:cNvPr>
              <p:cNvSpPr/>
              <p:nvPr/>
            </p:nvSpPr>
            <p:spPr>
              <a:xfrm>
                <a:off x="2178291" y="3629025"/>
                <a:ext cx="591280" cy="59128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8" name="Oval 74">
                <a:extLst>
                  <a:ext uri="{FF2B5EF4-FFF2-40B4-BE49-F238E27FC236}">
                    <a16:creationId xmlns:a16="http://schemas.microsoft.com/office/drawing/2014/main" id="{E2E43FFF-D204-45F1-B9C4-83474F9BCB81}"/>
                  </a:ext>
                </a:extLst>
              </p:cNvPr>
              <p:cNvSpPr/>
              <p:nvPr/>
            </p:nvSpPr>
            <p:spPr>
              <a:xfrm>
                <a:off x="2325598" y="3776826"/>
                <a:ext cx="296668" cy="295676"/>
              </a:xfrm>
              <a:custGeom>
                <a:avLst/>
                <a:gdLst>
                  <a:gd name="connsiteX0" fmla="*/ 81603 w 608615"/>
                  <a:gd name="connsiteY0" fmla="*/ 176901 h 606580"/>
                  <a:gd name="connsiteX1" fmla="*/ 42180 w 608615"/>
                  <a:gd name="connsiteY1" fmla="*/ 215826 h 606580"/>
                  <a:gd name="connsiteX2" fmla="*/ 25449 w 608615"/>
                  <a:gd name="connsiteY2" fmla="*/ 362636 h 606580"/>
                  <a:gd name="connsiteX3" fmla="*/ 29543 w 608615"/>
                  <a:gd name="connsiteY3" fmla="*/ 376411 h 606580"/>
                  <a:gd name="connsiteX4" fmla="*/ 38798 w 608615"/>
                  <a:gd name="connsiteY4" fmla="*/ 380765 h 606580"/>
                  <a:gd name="connsiteX5" fmla="*/ 48409 w 608615"/>
                  <a:gd name="connsiteY5" fmla="*/ 380765 h 606580"/>
                  <a:gd name="connsiteX6" fmla="*/ 61046 w 608615"/>
                  <a:gd name="connsiteY6" fmla="*/ 392496 h 606580"/>
                  <a:gd name="connsiteX7" fmla="*/ 75018 w 608615"/>
                  <a:gd name="connsiteY7" fmla="*/ 581341 h 606580"/>
                  <a:gd name="connsiteX8" fmla="*/ 152796 w 608615"/>
                  <a:gd name="connsiteY8" fmla="*/ 581341 h 606580"/>
                  <a:gd name="connsiteX9" fmla="*/ 166768 w 608615"/>
                  <a:gd name="connsiteY9" fmla="*/ 392496 h 606580"/>
                  <a:gd name="connsiteX10" fmla="*/ 179405 w 608615"/>
                  <a:gd name="connsiteY10" fmla="*/ 380765 h 606580"/>
                  <a:gd name="connsiteX11" fmla="*/ 189016 w 608615"/>
                  <a:gd name="connsiteY11" fmla="*/ 380765 h 606580"/>
                  <a:gd name="connsiteX12" fmla="*/ 198271 w 608615"/>
                  <a:gd name="connsiteY12" fmla="*/ 376411 h 606580"/>
                  <a:gd name="connsiteX13" fmla="*/ 202365 w 608615"/>
                  <a:gd name="connsiteY13" fmla="*/ 362636 h 606580"/>
                  <a:gd name="connsiteX14" fmla="*/ 185634 w 608615"/>
                  <a:gd name="connsiteY14" fmla="*/ 215826 h 606580"/>
                  <a:gd name="connsiteX15" fmla="*/ 146211 w 608615"/>
                  <a:gd name="connsiteY15" fmla="*/ 176901 h 606580"/>
                  <a:gd name="connsiteX16" fmla="*/ 329132 w 608615"/>
                  <a:gd name="connsiteY16" fmla="*/ 176837 h 606580"/>
                  <a:gd name="connsiteX17" fmla="*/ 455700 w 608615"/>
                  <a:gd name="connsiteY17" fmla="*/ 303299 h 606580"/>
                  <a:gd name="connsiteX18" fmla="*/ 329132 w 608615"/>
                  <a:gd name="connsiteY18" fmla="*/ 429673 h 606580"/>
                  <a:gd name="connsiteX19" fmla="*/ 252585 w 608615"/>
                  <a:gd name="connsiteY19" fmla="*/ 403456 h 606580"/>
                  <a:gd name="connsiteX20" fmla="*/ 250182 w 608615"/>
                  <a:gd name="connsiteY20" fmla="*/ 385682 h 606580"/>
                  <a:gd name="connsiteX21" fmla="*/ 267984 w 608615"/>
                  <a:gd name="connsiteY21" fmla="*/ 383372 h 606580"/>
                  <a:gd name="connsiteX22" fmla="*/ 329132 w 608615"/>
                  <a:gd name="connsiteY22" fmla="*/ 404434 h 606580"/>
                  <a:gd name="connsiteX23" fmla="*/ 430422 w 608615"/>
                  <a:gd name="connsiteY23" fmla="*/ 303299 h 606580"/>
                  <a:gd name="connsiteX24" fmla="*/ 329132 w 608615"/>
                  <a:gd name="connsiteY24" fmla="*/ 202165 h 606580"/>
                  <a:gd name="connsiteX25" fmla="*/ 258816 w 608615"/>
                  <a:gd name="connsiteY25" fmla="*/ 230781 h 606580"/>
                  <a:gd name="connsiteX26" fmla="*/ 240925 w 608615"/>
                  <a:gd name="connsiteY26" fmla="*/ 230426 h 606580"/>
                  <a:gd name="connsiteX27" fmla="*/ 241192 w 608615"/>
                  <a:gd name="connsiteY27" fmla="*/ 212563 h 606580"/>
                  <a:gd name="connsiteX28" fmla="*/ 329132 w 608615"/>
                  <a:gd name="connsiteY28" fmla="*/ 176837 h 606580"/>
                  <a:gd name="connsiteX29" fmla="*/ 81603 w 608615"/>
                  <a:gd name="connsiteY29" fmla="*/ 151574 h 606580"/>
                  <a:gd name="connsiteX30" fmla="*/ 146211 w 608615"/>
                  <a:gd name="connsiteY30" fmla="*/ 151574 h 606580"/>
                  <a:gd name="connsiteX31" fmla="*/ 210819 w 608615"/>
                  <a:gd name="connsiteY31" fmla="*/ 212982 h 606580"/>
                  <a:gd name="connsiteX32" fmla="*/ 227549 w 608615"/>
                  <a:gd name="connsiteY32" fmla="*/ 359793 h 606580"/>
                  <a:gd name="connsiteX33" fmla="*/ 217137 w 608615"/>
                  <a:gd name="connsiteY33" fmla="*/ 393296 h 606580"/>
                  <a:gd name="connsiteX34" fmla="*/ 191152 w 608615"/>
                  <a:gd name="connsiteY34" fmla="*/ 406004 h 606580"/>
                  <a:gd name="connsiteX35" fmla="*/ 177180 w 608615"/>
                  <a:gd name="connsiteY35" fmla="*/ 594938 h 606580"/>
                  <a:gd name="connsiteX36" fmla="*/ 164543 w 608615"/>
                  <a:gd name="connsiteY36" fmla="*/ 606580 h 606580"/>
                  <a:gd name="connsiteX37" fmla="*/ 63271 w 608615"/>
                  <a:gd name="connsiteY37" fmla="*/ 606580 h 606580"/>
                  <a:gd name="connsiteX38" fmla="*/ 50634 w 608615"/>
                  <a:gd name="connsiteY38" fmla="*/ 594938 h 606580"/>
                  <a:gd name="connsiteX39" fmla="*/ 36662 w 608615"/>
                  <a:gd name="connsiteY39" fmla="*/ 406004 h 606580"/>
                  <a:gd name="connsiteX40" fmla="*/ 10677 w 608615"/>
                  <a:gd name="connsiteY40" fmla="*/ 393296 h 606580"/>
                  <a:gd name="connsiteX41" fmla="*/ 265 w 608615"/>
                  <a:gd name="connsiteY41" fmla="*/ 359793 h 606580"/>
                  <a:gd name="connsiteX42" fmla="*/ 17084 w 608615"/>
                  <a:gd name="connsiteY42" fmla="*/ 212982 h 606580"/>
                  <a:gd name="connsiteX43" fmla="*/ 81603 w 608615"/>
                  <a:gd name="connsiteY43" fmla="*/ 151574 h 606580"/>
                  <a:gd name="connsiteX44" fmla="*/ 113916 w 608615"/>
                  <a:gd name="connsiteY44" fmla="*/ 25241 h 606580"/>
                  <a:gd name="connsiteX45" fmla="*/ 75923 w 608615"/>
                  <a:gd name="connsiteY45" fmla="*/ 63191 h 606580"/>
                  <a:gd name="connsiteX46" fmla="*/ 113916 w 608615"/>
                  <a:gd name="connsiteY46" fmla="*/ 101053 h 606580"/>
                  <a:gd name="connsiteX47" fmla="*/ 151909 w 608615"/>
                  <a:gd name="connsiteY47" fmla="*/ 63191 h 606580"/>
                  <a:gd name="connsiteX48" fmla="*/ 113916 w 608615"/>
                  <a:gd name="connsiteY48" fmla="*/ 25241 h 606580"/>
                  <a:gd name="connsiteX49" fmla="*/ 409385 w 608615"/>
                  <a:gd name="connsiteY49" fmla="*/ 24335 h 606580"/>
                  <a:gd name="connsiteX50" fmla="*/ 430612 w 608615"/>
                  <a:gd name="connsiteY50" fmla="*/ 28235 h 606580"/>
                  <a:gd name="connsiteX51" fmla="*/ 493358 w 608615"/>
                  <a:gd name="connsiteY51" fmla="*/ 65385 h 606580"/>
                  <a:gd name="connsiteX52" fmla="*/ 512404 w 608615"/>
                  <a:gd name="connsiteY52" fmla="*/ 103335 h 606580"/>
                  <a:gd name="connsiteX53" fmla="*/ 495227 w 608615"/>
                  <a:gd name="connsiteY53" fmla="*/ 141463 h 606580"/>
                  <a:gd name="connsiteX54" fmla="*/ 492023 w 608615"/>
                  <a:gd name="connsiteY54" fmla="*/ 173902 h 606580"/>
                  <a:gd name="connsiteX55" fmla="*/ 513650 w 608615"/>
                  <a:gd name="connsiteY55" fmla="*/ 212297 h 606580"/>
                  <a:gd name="connsiteX56" fmla="*/ 541864 w 608615"/>
                  <a:gd name="connsiteY56" fmla="*/ 225539 h 606580"/>
                  <a:gd name="connsiteX57" fmla="*/ 582894 w 608615"/>
                  <a:gd name="connsiteY57" fmla="*/ 228917 h 606580"/>
                  <a:gd name="connsiteX58" fmla="*/ 606212 w 608615"/>
                  <a:gd name="connsiteY58" fmla="*/ 265089 h 606580"/>
                  <a:gd name="connsiteX59" fmla="*/ 608615 w 608615"/>
                  <a:gd name="connsiteY59" fmla="*/ 302417 h 606580"/>
                  <a:gd name="connsiteX60" fmla="*/ 606212 w 608615"/>
                  <a:gd name="connsiteY60" fmla="*/ 339656 h 606580"/>
                  <a:gd name="connsiteX61" fmla="*/ 582894 w 608615"/>
                  <a:gd name="connsiteY61" fmla="*/ 375828 h 606580"/>
                  <a:gd name="connsiteX62" fmla="*/ 542131 w 608615"/>
                  <a:gd name="connsiteY62" fmla="*/ 379383 h 606580"/>
                  <a:gd name="connsiteX63" fmla="*/ 513650 w 608615"/>
                  <a:gd name="connsiteY63" fmla="*/ 392448 h 606580"/>
                  <a:gd name="connsiteX64" fmla="*/ 492023 w 608615"/>
                  <a:gd name="connsiteY64" fmla="*/ 430843 h 606580"/>
                  <a:gd name="connsiteX65" fmla="*/ 495227 w 608615"/>
                  <a:gd name="connsiteY65" fmla="*/ 463282 h 606580"/>
                  <a:gd name="connsiteX66" fmla="*/ 512404 w 608615"/>
                  <a:gd name="connsiteY66" fmla="*/ 501410 h 606580"/>
                  <a:gd name="connsiteX67" fmla="*/ 493358 w 608615"/>
                  <a:gd name="connsiteY67" fmla="*/ 539449 h 606580"/>
                  <a:gd name="connsiteX68" fmla="*/ 430612 w 608615"/>
                  <a:gd name="connsiteY68" fmla="*/ 576510 h 606580"/>
                  <a:gd name="connsiteX69" fmla="*/ 388692 w 608615"/>
                  <a:gd name="connsiteY69" fmla="*/ 574644 h 606580"/>
                  <a:gd name="connsiteX70" fmla="*/ 364483 w 608615"/>
                  <a:gd name="connsiteY70" fmla="*/ 540071 h 606580"/>
                  <a:gd name="connsiteX71" fmla="*/ 339029 w 608615"/>
                  <a:gd name="connsiteY71" fmla="*/ 521229 h 606580"/>
                  <a:gd name="connsiteX72" fmla="*/ 295952 w 608615"/>
                  <a:gd name="connsiteY72" fmla="*/ 521229 h 606580"/>
                  <a:gd name="connsiteX73" fmla="*/ 270497 w 608615"/>
                  <a:gd name="connsiteY73" fmla="*/ 540071 h 606580"/>
                  <a:gd name="connsiteX74" fmla="*/ 250917 w 608615"/>
                  <a:gd name="connsiteY74" fmla="*/ 571711 h 606580"/>
                  <a:gd name="connsiteX75" fmla="*/ 223504 w 608615"/>
                  <a:gd name="connsiteY75" fmla="*/ 580421 h 606580"/>
                  <a:gd name="connsiteX76" fmla="*/ 215138 w 608615"/>
                  <a:gd name="connsiteY76" fmla="*/ 579710 h 606580"/>
                  <a:gd name="connsiteX77" fmla="*/ 204903 w 608615"/>
                  <a:gd name="connsiteY77" fmla="*/ 565045 h 606580"/>
                  <a:gd name="connsiteX78" fmla="*/ 219499 w 608615"/>
                  <a:gd name="connsiteY78" fmla="*/ 554825 h 606580"/>
                  <a:gd name="connsiteX79" fmla="*/ 236232 w 608615"/>
                  <a:gd name="connsiteY79" fmla="*/ 551003 h 606580"/>
                  <a:gd name="connsiteX80" fmla="*/ 245488 w 608615"/>
                  <a:gd name="connsiteY80" fmla="*/ 535983 h 606580"/>
                  <a:gd name="connsiteX81" fmla="*/ 298533 w 608615"/>
                  <a:gd name="connsiteY81" fmla="*/ 496077 h 606580"/>
                  <a:gd name="connsiteX82" fmla="*/ 336359 w 608615"/>
                  <a:gd name="connsiteY82" fmla="*/ 496077 h 606580"/>
                  <a:gd name="connsiteX83" fmla="*/ 389404 w 608615"/>
                  <a:gd name="connsiteY83" fmla="*/ 535983 h 606580"/>
                  <a:gd name="connsiteX84" fmla="*/ 400885 w 608615"/>
                  <a:gd name="connsiteY84" fmla="*/ 552425 h 606580"/>
                  <a:gd name="connsiteX85" fmla="*/ 420465 w 608615"/>
                  <a:gd name="connsiteY85" fmla="*/ 553225 h 606580"/>
                  <a:gd name="connsiteX86" fmla="*/ 477782 w 608615"/>
                  <a:gd name="connsiteY86" fmla="*/ 519363 h 606580"/>
                  <a:gd name="connsiteX87" fmla="*/ 487039 w 608615"/>
                  <a:gd name="connsiteY87" fmla="*/ 500877 h 606580"/>
                  <a:gd name="connsiteX88" fmla="*/ 478850 w 608615"/>
                  <a:gd name="connsiteY88" fmla="*/ 482568 h 606580"/>
                  <a:gd name="connsiteX89" fmla="*/ 471285 w 608615"/>
                  <a:gd name="connsiteY89" fmla="*/ 416356 h 606580"/>
                  <a:gd name="connsiteX90" fmla="*/ 490421 w 608615"/>
                  <a:gd name="connsiteY90" fmla="*/ 382227 h 606580"/>
                  <a:gd name="connsiteX91" fmla="*/ 550942 w 608615"/>
                  <a:gd name="connsiteY91" fmla="*/ 355654 h 606580"/>
                  <a:gd name="connsiteX92" fmla="*/ 569899 w 608615"/>
                  <a:gd name="connsiteY92" fmla="*/ 354143 h 606580"/>
                  <a:gd name="connsiteX93" fmla="*/ 581113 w 608615"/>
                  <a:gd name="connsiteY93" fmla="*/ 336545 h 606580"/>
                  <a:gd name="connsiteX94" fmla="*/ 583250 w 608615"/>
                  <a:gd name="connsiteY94" fmla="*/ 302328 h 606580"/>
                  <a:gd name="connsiteX95" fmla="*/ 581113 w 608615"/>
                  <a:gd name="connsiteY95" fmla="*/ 268200 h 606580"/>
                  <a:gd name="connsiteX96" fmla="*/ 569899 w 608615"/>
                  <a:gd name="connsiteY96" fmla="*/ 250602 h 606580"/>
                  <a:gd name="connsiteX97" fmla="*/ 551209 w 608615"/>
                  <a:gd name="connsiteY97" fmla="*/ 249003 h 606580"/>
                  <a:gd name="connsiteX98" fmla="*/ 490421 w 608615"/>
                  <a:gd name="connsiteY98" fmla="*/ 222429 h 606580"/>
                  <a:gd name="connsiteX99" fmla="*/ 471374 w 608615"/>
                  <a:gd name="connsiteY99" fmla="*/ 188389 h 606580"/>
                  <a:gd name="connsiteX100" fmla="*/ 478939 w 608615"/>
                  <a:gd name="connsiteY100" fmla="*/ 122177 h 606580"/>
                  <a:gd name="connsiteX101" fmla="*/ 487039 w 608615"/>
                  <a:gd name="connsiteY101" fmla="*/ 103868 h 606580"/>
                  <a:gd name="connsiteX102" fmla="*/ 477782 w 608615"/>
                  <a:gd name="connsiteY102" fmla="*/ 85293 h 606580"/>
                  <a:gd name="connsiteX103" fmla="*/ 420554 w 608615"/>
                  <a:gd name="connsiteY103" fmla="*/ 51431 h 606580"/>
                  <a:gd name="connsiteX104" fmla="*/ 400885 w 608615"/>
                  <a:gd name="connsiteY104" fmla="*/ 52320 h 606580"/>
                  <a:gd name="connsiteX105" fmla="*/ 389404 w 608615"/>
                  <a:gd name="connsiteY105" fmla="*/ 68762 h 606580"/>
                  <a:gd name="connsiteX106" fmla="*/ 336359 w 608615"/>
                  <a:gd name="connsiteY106" fmla="*/ 108667 h 606580"/>
                  <a:gd name="connsiteX107" fmla="*/ 298622 w 608615"/>
                  <a:gd name="connsiteY107" fmla="*/ 108667 h 606580"/>
                  <a:gd name="connsiteX108" fmla="*/ 245488 w 608615"/>
                  <a:gd name="connsiteY108" fmla="*/ 68762 h 606580"/>
                  <a:gd name="connsiteX109" fmla="*/ 234986 w 608615"/>
                  <a:gd name="connsiteY109" fmla="*/ 52942 h 606580"/>
                  <a:gd name="connsiteX110" fmla="*/ 216117 w 608615"/>
                  <a:gd name="connsiteY110" fmla="*/ 50987 h 606580"/>
                  <a:gd name="connsiteX111" fmla="*/ 200008 w 608615"/>
                  <a:gd name="connsiteY111" fmla="*/ 43166 h 606580"/>
                  <a:gd name="connsiteX112" fmla="*/ 207929 w 608615"/>
                  <a:gd name="connsiteY112" fmla="*/ 27079 h 606580"/>
                  <a:gd name="connsiteX113" fmla="*/ 247980 w 608615"/>
                  <a:gd name="connsiteY113" fmla="*/ 31257 h 606580"/>
                  <a:gd name="connsiteX114" fmla="*/ 270497 w 608615"/>
                  <a:gd name="connsiteY114" fmla="*/ 64674 h 606580"/>
                  <a:gd name="connsiteX115" fmla="*/ 295863 w 608615"/>
                  <a:gd name="connsiteY115" fmla="*/ 83516 h 606580"/>
                  <a:gd name="connsiteX116" fmla="*/ 339029 w 608615"/>
                  <a:gd name="connsiteY116" fmla="*/ 83516 h 606580"/>
                  <a:gd name="connsiteX117" fmla="*/ 364483 w 608615"/>
                  <a:gd name="connsiteY117" fmla="*/ 64674 h 606580"/>
                  <a:gd name="connsiteX118" fmla="*/ 388692 w 608615"/>
                  <a:gd name="connsiteY118" fmla="*/ 30101 h 606580"/>
                  <a:gd name="connsiteX119" fmla="*/ 409385 w 608615"/>
                  <a:gd name="connsiteY119" fmla="*/ 24335 h 606580"/>
                  <a:gd name="connsiteX120" fmla="*/ 113916 w 608615"/>
                  <a:gd name="connsiteY120" fmla="*/ 0 h 606580"/>
                  <a:gd name="connsiteX121" fmla="*/ 177178 w 608615"/>
                  <a:gd name="connsiteY121" fmla="*/ 63191 h 606580"/>
                  <a:gd name="connsiteX122" fmla="*/ 113916 w 608615"/>
                  <a:gd name="connsiteY122" fmla="*/ 126383 h 606580"/>
                  <a:gd name="connsiteX123" fmla="*/ 50654 w 608615"/>
                  <a:gd name="connsiteY123" fmla="*/ 63191 h 606580"/>
                  <a:gd name="connsiteX124" fmla="*/ 113916 w 608615"/>
                  <a:gd name="connsiteY12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08615" h="606580">
                    <a:moveTo>
                      <a:pt x="81603" y="176901"/>
                    </a:moveTo>
                    <a:cubicBezTo>
                      <a:pt x="61669" y="176901"/>
                      <a:pt x="44761" y="193609"/>
                      <a:pt x="42180" y="215826"/>
                    </a:cubicBezTo>
                    <a:lnTo>
                      <a:pt x="25449" y="362636"/>
                    </a:lnTo>
                    <a:cubicBezTo>
                      <a:pt x="24827" y="367791"/>
                      <a:pt x="26339" y="372767"/>
                      <a:pt x="29543" y="376411"/>
                    </a:cubicBezTo>
                    <a:cubicBezTo>
                      <a:pt x="30967" y="378011"/>
                      <a:pt x="34171" y="380765"/>
                      <a:pt x="38798" y="380765"/>
                    </a:cubicBezTo>
                    <a:lnTo>
                      <a:pt x="48409" y="380765"/>
                    </a:lnTo>
                    <a:cubicBezTo>
                      <a:pt x="55084" y="380765"/>
                      <a:pt x="60512" y="385920"/>
                      <a:pt x="61046" y="392496"/>
                    </a:cubicBezTo>
                    <a:lnTo>
                      <a:pt x="75018" y="581341"/>
                    </a:lnTo>
                    <a:lnTo>
                      <a:pt x="152796" y="581341"/>
                    </a:lnTo>
                    <a:lnTo>
                      <a:pt x="166768" y="392496"/>
                    </a:lnTo>
                    <a:cubicBezTo>
                      <a:pt x="167213" y="385920"/>
                      <a:pt x="172730" y="380765"/>
                      <a:pt x="179405" y="380765"/>
                    </a:cubicBezTo>
                    <a:lnTo>
                      <a:pt x="189016" y="380765"/>
                    </a:lnTo>
                    <a:cubicBezTo>
                      <a:pt x="193643" y="380765"/>
                      <a:pt x="196847" y="378011"/>
                      <a:pt x="198271" y="376411"/>
                    </a:cubicBezTo>
                    <a:cubicBezTo>
                      <a:pt x="201475" y="372767"/>
                      <a:pt x="202987" y="367791"/>
                      <a:pt x="202365" y="362636"/>
                    </a:cubicBezTo>
                    <a:lnTo>
                      <a:pt x="185634" y="215826"/>
                    </a:lnTo>
                    <a:cubicBezTo>
                      <a:pt x="183053" y="193609"/>
                      <a:pt x="166145" y="176901"/>
                      <a:pt x="146211" y="176901"/>
                    </a:cubicBezTo>
                    <a:close/>
                    <a:moveTo>
                      <a:pt x="329132" y="176837"/>
                    </a:moveTo>
                    <a:cubicBezTo>
                      <a:pt x="398913" y="176837"/>
                      <a:pt x="455700" y="233536"/>
                      <a:pt x="455700" y="303299"/>
                    </a:cubicBezTo>
                    <a:cubicBezTo>
                      <a:pt x="455700" y="372974"/>
                      <a:pt x="398913" y="429673"/>
                      <a:pt x="329132" y="429673"/>
                    </a:cubicBezTo>
                    <a:cubicBezTo>
                      <a:pt x="301539" y="429673"/>
                      <a:pt x="275104" y="420608"/>
                      <a:pt x="252585" y="403456"/>
                    </a:cubicBezTo>
                    <a:cubicBezTo>
                      <a:pt x="247067" y="399190"/>
                      <a:pt x="245999" y="391281"/>
                      <a:pt x="250182" y="385682"/>
                    </a:cubicBezTo>
                    <a:cubicBezTo>
                      <a:pt x="254455" y="380172"/>
                      <a:pt x="262465" y="379106"/>
                      <a:pt x="267984" y="383372"/>
                    </a:cubicBezTo>
                    <a:cubicBezTo>
                      <a:pt x="286052" y="397146"/>
                      <a:pt x="307147" y="404434"/>
                      <a:pt x="329132" y="404434"/>
                    </a:cubicBezTo>
                    <a:cubicBezTo>
                      <a:pt x="384939" y="404434"/>
                      <a:pt x="430422" y="359021"/>
                      <a:pt x="430422" y="303299"/>
                    </a:cubicBezTo>
                    <a:cubicBezTo>
                      <a:pt x="430422" y="247489"/>
                      <a:pt x="384939" y="202165"/>
                      <a:pt x="329132" y="202165"/>
                    </a:cubicBezTo>
                    <a:cubicBezTo>
                      <a:pt x="302874" y="202165"/>
                      <a:pt x="277863" y="212296"/>
                      <a:pt x="258816" y="230781"/>
                    </a:cubicBezTo>
                    <a:cubicBezTo>
                      <a:pt x="253831" y="235580"/>
                      <a:pt x="245821" y="235491"/>
                      <a:pt x="240925" y="230426"/>
                    </a:cubicBezTo>
                    <a:cubicBezTo>
                      <a:pt x="236030" y="225449"/>
                      <a:pt x="236208" y="217451"/>
                      <a:pt x="241192" y="212563"/>
                    </a:cubicBezTo>
                    <a:cubicBezTo>
                      <a:pt x="265046" y="189545"/>
                      <a:pt x="296288" y="176837"/>
                      <a:pt x="329132" y="176837"/>
                    </a:cubicBezTo>
                    <a:close/>
                    <a:moveTo>
                      <a:pt x="81603" y="151574"/>
                    </a:moveTo>
                    <a:lnTo>
                      <a:pt x="146211" y="151574"/>
                    </a:lnTo>
                    <a:cubicBezTo>
                      <a:pt x="179049" y="151574"/>
                      <a:pt x="206814" y="177968"/>
                      <a:pt x="210819" y="212982"/>
                    </a:cubicBezTo>
                    <a:lnTo>
                      <a:pt x="227549" y="359793"/>
                    </a:lnTo>
                    <a:cubicBezTo>
                      <a:pt x="228973" y="372056"/>
                      <a:pt x="225146" y="384320"/>
                      <a:pt x="217137" y="393296"/>
                    </a:cubicBezTo>
                    <a:cubicBezTo>
                      <a:pt x="210285" y="401027"/>
                      <a:pt x="201119" y="405471"/>
                      <a:pt x="191152" y="406004"/>
                    </a:cubicBezTo>
                    <a:lnTo>
                      <a:pt x="177180" y="594938"/>
                    </a:lnTo>
                    <a:cubicBezTo>
                      <a:pt x="176646" y="601515"/>
                      <a:pt x="171129" y="606580"/>
                      <a:pt x="164543" y="606580"/>
                    </a:cubicBezTo>
                    <a:lnTo>
                      <a:pt x="63271" y="606580"/>
                    </a:lnTo>
                    <a:cubicBezTo>
                      <a:pt x="56685" y="606580"/>
                      <a:pt x="51168" y="601515"/>
                      <a:pt x="50634" y="594938"/>
                    </a:cubicBezTo>
                    <a:lnTo>
                      <a:pt x="36662" y="406004"/>
                    </a:lnTo>
                    <a:cubicBezTo>
                      <a:pt x="26695" y="405471"/>
                      <a:pt x="17529" y="400939"/>
                      <a:pt x="10677" y="393296"/>
                    </a:cubicBezTo>
                    <a:cubicBezTo>
                      <a:pt x="2668" y="384320"/>
                      <a:pt x="-1070" y="372056"/>
                      <a:pt x="265" y="359793"/>
                    </a:cubicBezTo>
                    <a:lnTo>
                      <a:pt x="17084" y="212982"/>
                    </a:lnTo>
                    <a:cubicBezTo>
                      <a:pt x="21000" y="177968"/>
                      <a:pt x="48765" y="151574"/>
                      <a:pt x="81603" y="151574"/>
                    </a:cubicBezTo>
                    <a:close/>
                    <a:moveTo>
                      <a:pt x="113916" y="25241"/>
                    </a:moveTo>
                    <a:cubicBezTo>
                      <a:pt x="93007" y="25241"/>
                      <a:pt x="75923" y="42217"/>
                      <a:pt x="75923" y="63191"/>
                    </a:cubicBezTo>
                    <a:cubicBezTo>
                      <a:pt x="75923" y="84078"/>
                      <a:pt x="93007" y="101053"/>
                      <a:pt x="113916" y="101053"/>
                    </a:cubicBezTo>
                    <a:cubicBezTo>
                      <a:pt x="134825" y="101053"/>
                      <a:pt x="151909" y="84078"/>
                      <a:pt x="151909" y="63191"/>
                    </a:cubicBezTo>
                    <a:cubicBezTo>
                      <a:pt x="151909" y="42217"/>
                      <a:pt x="134825" y="25241"/>
                      <a:pt x="113916" y="25241"/>
                    </a:cubicBezTo>
                    <a:close/>
                    <a:moveTo>
                      <a:pt x="409385" y="24335"/>
                    </a:moveTo>
                    <a:cubicBezTo>
                      <a:pt x="416527" y="24013"/>
                      <a:pt x="423758" y="25302"/>
                      <a:pt x="430612" y="28235"/>
                    </a:cubicBezTo>
                    <a:cubicBezTo>
                      <a:pt x="452862" y="37833"/>
                      <a:pt x="473955" y="50365"/>
                      <a:pt x="493358" y="65385"/>
                    </a:cubicBezTo>
                    <a:cubicBezTo>
                      <a:pt x="505106" y="74539"/>
                      <a:pt x="512048" y="88404"/>
                      <a:pt x="512404" y="103335"/>
                    </a:cubicBezTo>
                    <a:cubicBezTo>
                      <a:pt x="512671" y="118177"/>
                      <a:pt x="506441" y="132042"/>
                      <a:pt x="495227" y="141463"/>
                    </a:cubicBezTo>
                    <a:cubicBezTo>
                      <a:pt x="485971" y="149284"/>
                      <a:pt x="484547" y="163237"/>
                      <a:pt x="492023" y="173902"/>
                    </a:cubicBezTo>
                    <a:cubicBezTo>
                      <a:pt x="500478" y="185901"/>
                      <a:pt x="507687" y="198788"/>
                      <a:pt x="513650" y="212297"/>
                    </a:cubicBezTo>
                    <a:cubicBezTo>
                      <a:pt x="518634" y="223851"/>
                      <a:pt x="531094" y="229716"/>
                      <a:pt x="541864" y="225539"/>
                    </a:cubicBezTo>
                    <a:cubicBezTo>
                      <a:pt x="555570" y="220207"/>
                      <a:pt x="570433" y="221540"/>
                      <a:pt x="582894" y="228917"/>
                    </a:cubicBezTo>
                    <a:cubicBezTo>
                      <a:pt x="595799" y="236649"/>
                      <a:pt x="604343" y="249891"/>
                      <a:pt x="606212" y="265089"/>
                    </a:cubicBezTo>
                    <a:cubicBezTo>
                      <a:pt x="607814" y="277354"/>
                      <a:pt x="608615" y="289885"/>
                      <a:pt x="608615" y="302417"/>
                    </a:cubicBezTo>
                    <a:cubicBezTo>
                      <a:pt x="608615" y="314860"/>
                      <a:pt x="607814" y="327391"/>
                      <a:pt x="606212" y="339656"/>
                    </a:cubicBezTo>
                    <a:cubicBezTo>
                      <a:pt x="604343" y="354943"/>
                      <a:pt x="595799" y="368096"/>
                      <a:pt x="582894" y="375828"/>
                    </a:cubicBezTo>
                    <a:cubicBezTo>
                      <a:pt x="570433" y="383205"/>
                      <a:pt x="555659" y="384538"/>
                      <a:pt x="542131" y="379383"/>
                    </a:cubicBezTo>
                    <a:cubicBezTo>
                      <a:pt x="531094" y="375117"/>
                      <a:pt x="518634" y="380894"/>
                      <a:pt x="513650" y="392448"/>
                    </a:cubicBezTo>
                    <a:cubicBezTo>
                      <a:pt x="507776" y="405957"/>
                      <a:pt x="500478" y="418844"/>
                      <a:pt x="492023" y="430843"/>
                    </a:cubicBezTo>
                    <a:cubicBezTo>
                      <a:pt x="484547" y="441508"/>
                      <a:pt x="485971" y="455461"/>
                      <a:pt x="495227" y="463282"/>
                    </a:cubicBezTo>
                    <a:cubicBezTo>
                      <a:pt x="506441" y="472703"/>
                      <a:pt x="512671" y="486657"/>
                      <a:pt x="512404" y="501410"/>
                    </a:cubicBezTo>
                    <a:cubicBezTo>
                      <a:pt x="512048" y="516430"/>
                      <a:pt x="505106" y="530295"/>
                      <a:pt x="493358" y="539449"/>
                    </a:cubicBezTo>
                    <a:cubicBezTo>
                      <a:pt x="473955" y="554469"/>
                      <a:pt x="452862" y="566912"/>
                      <a:pt x="430612" y="576510"/>
                    </a:cubicBezTo>
                    <a:cubicBezTo>
                      <a:pt x="416905" y="582376"/>
                      <a:pt x="401686" y="581754"/>
                      <a:pt x="388692" y="574644"/>
                    </a:cubicBezTo>
                    <a:cubicBezTo>
                      <a:pt x="375697" y="567534"/>
                      <a:pt x="366886" y="554913"/>
                      <a:pt x="364483" y="540071"/>
                    </a:cubicBezTo>
                    <a:cubicBezTo>
                      <a:pt x="362436" y="527984"/>
                      <a:pt x="351667" y="519807"/>
                      <a:pt x="339029" y="521229"/>
                    </a:cubicBezTo>
                    <a:cubicBezTo>
                      <a:pt x="324788" y="522740"/>
                      <a:pt x="310103" y="522740"/>
                      <a:pt x="295952" y="521229"/>
                    </a:cubicBezTo>
                    <a:cubicBezTo>
                      <a:pt x="283225" y="519807"/>
                      <a:pt x="272455" y="527984"/>
                      <a:pt x="270497" y="540071"/>
                    </a:cubicBezTo>
                    <a:cubicBezTo>
                      <a:pt x="268361" y="553047"/>
                      <a:pt x="261508" y="564245"/>
                      <a:pt x="250917" y="571711"/>
                    </a:cubicBezTo>
                    <a:cubicBezTo>
                      <a:pt x="242729" y="577399"/>
                      <a:pt x="233206" y="580421"/>
                      <a:pt x="223504" y="580421"/>
                    </a:cubicBezTo>
                    <a:cubicBezTo>
                      <a:pt x="220745" y="580421"/>
                      <a:pt x="217897" y="580154"/>
                      <a:pt x="215138" y="579710"/>
                    </a:cubicBezTo>
                    <a:cubicBezTo>
                      <a:pt x="208285" y="578465"/>
                      <a:pt x="203657" y="571889"/>
                      <a:pt x="204903" y="565045"/>
                    </a:cubicBezTo>
                    <a:cubicBezTo>
                      <a:pt x="206060" y="558113"/>
                      <a:pt x="212824" y="553491"/>
                      <a:pt x="219499" y="554825"/>
                    </a:cubicBezTo>
                    <a:cubicBezTo>
                      <a:pt x="225374" y="555802"/>
                      <a:pt x="231337" y="554469"/>
                      <a:pt x="236232" y="551003"/>
                    </a:cubicBezTo>
                    <a:cubicBezTo>
                      <a:pt x="241216" y="547537"/>
                      <a:pt x="244509" y="542204"/>
                      <a:pt x="245488" y="535983"/>
                    </a:cubicBezTo>
                    <a:cubicBezTo>
                      <a:pt x="249671" y="510387"/>
                      <a:pt x="272277" y="493233"/>
                      <a:pt x="298533" y="496077"/>
                    </a:cubicBezTo>
                    <a:cubicBezTo>
                      <a:pt x="310993" y="497411"/>
                      <a:pt x="323987" y="497411"/>
                      <a:pt x="336359" y="496077"/>
                    </a:cubicBezTo>
                    <a:cubicBezTo>
                      <a:pt x="361902" y="493145"/>
                      <a:pt x="385310" y="510831"/>
                      <a:pt x="389404" y="535983"/>
                    </a:cubicBezTo>
                    <a:cubicBezTo>
                      <a:pt x="390561" y="543093"/>
                      <a:pt x="394744" y="549048"/>
                      <a:pt x="400885" y="552425"/>
                    </a:cubicBezTo>
                    <a:cubicBezTo>
                      <a:pt x="406848" y="555713"/>
                      <a:pt x="414057" y="555980"/>
                      <a:pt x="420465" y="553225"/>
                    </a:cubicBezTo>
                    <a:cubicBezTo>
                      <a:pt x="440847" y="544515"/>
                      <a:pt x="460071" y="533139"/>
                      <a:pt x="477782" y="519363"/>
                    </a:cubicBezTo>
                    <a:cubicBezTo>
                      <a:pt x="483568" y="514919"/>
                      <a:pt x="486861" y="508165"/>
                      <a:pt x="487039" y="500877"/>
                    </a:cubicBezTo>
                    <a:cubicBezTo>
                      <a:pt x="487217" y="493767"/>
                      <a:pt x="484191" y="487101"/>
                      <a:pt x="478850" y="482568"/>
                    </a:cubicBezTo>
                    <a:cubicBezTo>
                      <a:pt x="459448" y="466215"/>
                      <a:pt x="456244" y="437775"/>
                      <a:pt x="471285" y="416356"/>
                    </a:cubicBezTo>
                    <a:cubicBezTo>
                      <a:pt x="478761" y="405691"/>
                      <a:pt x="485170" y="394226"/>
                      <a:pt x="490421" y="382227"/>
                    </a:cubicBezTo>
                    <a:cubicBezTo>
                      <a:pt x="500923" y="358320"/>
                      <a:pt x="527445" y="346588"/>
                      <a:pt x="550942" y="355654"/>
                    </a:cubicBezTo>
                    <a:cubicBezTo>
                      <a:pt x="557439" y="358142"/>
                      <a:pt x="564114" y="357520"/>
                      <a:pt x="569899" y="354143"/>
                    </a:cubicBezTo>
                    <a:cubicBezTo>
                      <a:pt x="576040" y="350410"/>
                      <a:pt x="580134" y="344011"/>
                      <a:pt x="581113" y="336545"/>
                    </a:cubicBezTo>
                    <a:cubicBezTo>
                      <a:pt x="582538" y="325258"/>
                      <a:pt x="583250" y="313793"/>
                      <a:pt x="583250" y="302328"/>
                    </a:cubicBezTo>
                    <a:cubicBezTo>
                      <a:pt x="583250" y="290952"/>
                      <a:pt x="582538" y="279487"/>
                      <a:pt x="581113" y="268200"/>
                    </a:cubicBezTo>
                    <a:cubicBezTo>
                      <a:pt x="580134" y="260734"/>
                      <a:pt x="576040" y="254335"/>
                      <a:pt x="569899" y="250602"/>
                    </a:cubicBezTo>
                    <a:cubicBezTo>
                      <a:pt x="564114" y="247136"/>
                      <a:pt x="557528" y="246603"/>
                      <a:pt x="551209" y="249003"/>
                    </a:cubicBezTo>
                    <a:cubicBezTo>
                      <a:pt x="527445" y="258068"/>
                      <a:pt x="500923" y="246425"/>
                      <a:pt x="490421" y="222429"/>
                    </a:cubicBezTo>
                    <a:cubicBezTo>
                      <a:pt x="485170" y="210430"/>
                      <a:pt x="478761" y="199054"/>
                      <a:pt x="471374" y="188389"/>
                    </a:cubicBezTo>
                    <a:cubicBezTo>
                      <a:pt x="456244" y="166970"/>
                      <a:pt x="459537" y="138530"/>
                      <a:pt x="478939" y="122177"/>
                    </a:cubicBezTo>
                    <a:cubicBezTo>
                      <a:pt x="484280" y="117644"/>
                      <a:pt x="487217" y="110978"/>
                      <a:pt x="487039" y="103868"/>
                    </a:cubicBezTo>
                    <a:cubicBezTo>
                      <a:pt x="486861" y="96491"/>
                      <a:pt x="483568" y="89737"/>
                      <a:pt x="477782" y="85293"/>
                    </a:cubicBezTo>
                    <a:cubicBezTo>
                      <a:pt x="460160" y="71606"/>
                      <a:pt x="440847" y="60230"/>
                      <a:pt x="420554" y="51431"/>
                    </a:cubicBezTo>
                    <a:cubicBezTo>
                      <a:pt x="414057" y="48676"/>
                      <a:pt x="406937" y="49032"/>
                      <a:pt x="400885" y="52320"/>
                    </a:cubicBezTo>
                    <a:cubicBezTo>
                      <a:pt x="394744" y="55697"/>
                      <a:pt x="390561" y="61652"/>
                      <a:pt x="389404" y="68762"/>
                    </a:cubicBezTo>
                    <a:cubicBezTo>
                      <a:pt x="385399" y="93914"/>
                      <a:pt x="362436" y="111600"/>
                      <a:pt x="336359" y="108667"/>
                    </a:cubicBezTo>
                    <a:cubicBezTo>
                      <a:pt x="323987" y="107334"/>
                      <a:pt x="310993" y="107334"/>
                      <a:pt x="298622" y="108667"/>
                    </a:cubicBezTo>
                    <a:cubicBezTo>
                      <a:pt x="272366" y="111512"/>
                      <a:pt x="249671" y="94270"/>
                      <a:pt x="245488" y="68762"/>
                    </a:cubicBezTo>
                    <a:cubicBezTo>
                      <a:pt x="244420" y="61919"/>
                      <a:pt x="240682" y="56320"/>
                      <a:pt x="234986" y="52942"/>
                    </a:cubicBezTo>
                    <a:cubicBezTo>
                      <a:pt x="229290" y="49565"/>
                      <a:pt x="222436" y="48854"/>
                      <a:pt x="216117" y="50987"/>
                    </a:cubicBezTo>
                    <a:cubicBezTo>
                      <a:pt x="209442" y="53209"/>
                      <a:pt x="202233" y="49743"/>
                      <a:pt x="200008" y="43166"/>
                    </a:cubicBezTo>
                    <a:cubicBezTo>
                      <a:pt x="197783" y="36589"/>
                      <a:pt x="201254" y="29390"/>
                      <a:pt x="207929" y="27079"/>
                    </a:cubicBezTo>
                    <a:cubicBezTo>
                      <a:pt x="221279" y="22547"/>
                      <a:pt x="235876" y="24058"/>
                      <a:pt x="247980" y="31257"/>
                    </a:cubicBezTo>
                    <a:cubicBezTo>
                      <a:pt x="259995" y="38456"/>
                      <a:pt x="268183" y="50632"/>
                      <a:pt x="270497" y="64674"/>
                    </a:cubicBezTo>
                    <a:cubicBezTo>
                      <a:pt x="272455" y="76761"/>
                      <a:pt x="283314" y="84849"/>
                      <a:pt x="295863" y="83516"/>
                    </a:cubicBezTo>
                    <a:cubicBezTo>
                      <a:pt x="310103" y="82005"/>
                      <a:pt x="324877" y="82005"/>
                      <a:pt x="339029" y="83516"/>
                    </a:cubicBezTo>
                    <a:cubicBezTo>
                      <a:pt x="351578" y="84938"/>
                      <a:pt x="362436" y="76761"/>
                      <a:pt x="364483" y="64674"/>
                    </a:cubicBezTo>
                    <a:cubicBezTo>
                      <a:pt x="366886" y="49832"/>
                      <a:pt x="375697" y="37300"/>
                      <a:pt x="388692" y="30101"/>
                    </a:cubicBezTo>
                    <a:cubicBezTo>
                      <a:pt x="395189" y="26591"/>
                      <a:pt x="402242" y="24658"/>
                      <a:pt x="409385" y="24335"/>
                    </a:cubicBezTo>
                    <a:close/>
                    <a:moveTo>
                      <a:pt x="113916" y="0"/>
                    </a:moveTo>
                    <a:cubicBezTo>
                      <a:pt x="148795" y="0"/>
                      <a:pt x="177178" y="28352"/>
                      <a:pt x="177178" y="63191"/>
                    </a:cubicBezTo>
                    <a:cubicBezTo>
                      <a:pt x="177178" y="98031"/>
                      <a:pt x="148795" y="126383"/>
                      <a:pt x="113916" y="126383"/>
                    </a:cubicBezTo>
                    <a:cubicBezTo>
                      <a:pt x="79037" y="126383"/>
                      <a:pt x="50654" y="98031"/>
                      <a:pt x="50654" y="63191"/>
                    </a:cubicBezTo>
                    <a:cubicBezTo>
                      <a:pt x="50654" y="28352"/>
                      <a:pt x="79037" y="0"/>
                      <a:pt x="1139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017FF2A-8563-4060-B4A0-5F0F22EDC00A}"/>
              </a:ext>
            </a:extLst>
          </p:cNvPr>
          <p:cNvGrpSpPr/>
          <p:nvPr/>
        </p:nvGrpSpPr>
        <p:grpSpPr>
          <a:xfrm>
            <a:off x="8053958" y="2537931"/>
            <a:ext cx="3459590" cy="1187116"/>
            <a:chOff x="1365678" y="4881042"/>
            <a:chExt cx="3460041" cy="118727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442DE31-1719-4670-896E-AAB50D5B8B66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87271"/>
              <a:chOff x="1365678" y="4881042"/>
              <a:chExt cx="3460041" cy="1187271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4A35CCC-1185-43C7-AE22-D941747CC534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83F6FB7-546F-4671-A03B-55CD52686150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411A842-77D6-4202-9D55-E0212A3094E5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F396B36-FF91-45BB-9B4D-4E08906BE556}"/>
              </a:ext>
            </a:extLst>
          </p:cNvPr>
          <p:cNvGrpSpPr/>
          <p:nvPr/>
        </p:nvGrpSpPr>
        <p:grpSpPr>
          <a:xfrm>
            <a:off x="8053958" y="4266493"/>
            <a:ext cx="3459590" cy="1187116"/>
            <a:chOff x="1365678" y="4881042"/>
            <a:chExt cx="3460041" cy="118727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E6776D9-B433-4A7F-9A40-E4417A2C94E5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87271"/>
              <a:chOff x="1365678" y="4881042"/>
              <a:chExt cx="3460041" cy="118727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4884C0A-442E-4651-B26D-6F0F59B69A03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51AF09-4B3E-4EEA-9E3D-28E483D3A087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A63746F-5CB4-45F5-88E0-25C8079EFB60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C2E92C1-5530-4E13-ABF9-AE47648E0904}"/>
              </a:ext>
            </a:extLst>
          </p:cNvPr>
          <p:cNvGrpSpPr/>
          <p:nvPr/>
        </p:nvGrpSpPr>
        <p:grpSpPr>
          <a:xfrm flipH="1">
            <a:off x="624957" y="2537931"/>
            <a:ext cx="3551941" cy="1187116"/>
            <a:chOff x="1273315" y="4881042"/>
            <a:chExt cx="3552404" cy="118727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FA169E-042A-430F-83E8-A8FA49C2D8FA}"/>
                </a:ext>
              </a:extLst>
            </p:cNvPr>
            <p:cNvGrpSpPr/>
            <p:nvPr/>
          </p:nvGrpSpPr>
          <p:grpSpPr>
            <a:xfrm>
              <a:off x="1273315" y="4881042"/>
              <a:ext cx="3552404" cy="1187271"/>
              <a:chOff x="1273315" y="4881042"/>
              <a:chExt cx="3552404" cy="1187271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6421723-BD28-4E03-81ED-770B8097265E}"/>
                  </a:ext>
                </a:extLst>
              </p:cNvPr>
              <p:cNvSpPr txBox="1"/>
              <p:nvPr/>
            </p:nvSpPr>
            <p:spPr>
              <a:xfrm>
                <a:off x="1273315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EAB2618-8E08-4601-853D-E898EF214331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F465A5F-406A-4955-8A37-9041590519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C02C5EA-458D-4AC6-9829-BB2C3C99FE00}"/>
              </a:ext>
            </a:extLst>
          </p:cNvPr>
          <p:cNvGrpSpPr/>
          <p:nvPr/>
        </p:nvGrpSpPr>
        <p:grpSpPr>
          <a:xfrm flipH="1">
            <a:off x="624957" y="4266493"/>
            <a:ext cx="3551941" cy="1187116"/>
            <a:chOff x="1273315" y="4881042"/>
            <a:chExt cx="3552404" cy="118727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939B1C7-D538-4169-A311-86E7110189EC}"/>
                </a:ext>
              </a:extLst>
            </p:cNvPr>
            <p:cNvGrpSpPr/>
            <p:nvPr/>
          </p:nvGrpSpPr>
          <p:grpSpPr>
            <a:xfrm>
              <a:off x="1273315" y="4881042"/>
              <a:ext cx="3552404" cy="1187271"/>
              <a:chOff x="1273315" y="4881042"/>
              <a:chExt cx="3552404" cy="1187271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DC716B6-8284-42CF-B3A0-D3F79EF632B1}"/>
                  </a:ext>
                </a:extLst>
              </p:cNvPr>
              <p:cNvSpPr txBox="1"/>
              <p:nvPr/>
            </p:nvSpPr>
            <p:spPr>
              <a:xfrm>
                <a:off x="1273315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28AB6BA-8698-4FF2-928B-E75661FA0DCD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CB918B8-FA01-453E-A3F8-E7A711EC0CCD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FA5A2887-460A-4672-8225-BC523B5B62F2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7362E674-B577-4F4C-BB3B-FF57D900B67C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A975D765-6083-4376-9D14-A293128CCE86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8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E68512A-1D50-4536-8A7B-5E5D150E6F24}"/>
              </a:ext>
            </a:extLst>
          </p:cNvPr>
          <p:cNvCxnSpPr/>
          <p:nvPr/>
        </p:nvCxnSpPr>
        <p:spPr>
          <a:xfrm>
            <a:off x="1336728" y="5097363"/>
            <a:ext cx="9516957" cy="0"/>
          </a:xfrm>
          <a:prstGeom prst="line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1C865ED5-AB59-4A69-B6F2-17B3F1926A71}"/>
              </a:ext>
            </a:extLst>
          </p:cNvPr>
          <p:cNvSpPr txBox="1"/>
          <p:nvPr/>
        </p:nvSpPr>
        <p:spPr>
          <a:xfrm>
            <a:off x="1523802" y="5573637"/>
            <a:ext cx="9142809" cy="677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83CCF35-51EA-4743-9F2A-76FDDE8C199D}"/>
              </a:ext>
            </a:extLst>
          </p:cNvPr>
          <p:cNvSpPr txBox="1"/>
          <p:nvPr/>
        </p:nvSpPr>
        <p:spPr>
          <a:xfrm>
            <a:off x="6707713" y="1731596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7F365CE-4D70-4719-8F91-94BFB8A27267}"/>
              </a:ext>
            </a:extLst>
          </p:cNvPr>
          <p:cNvSpPr txBox="1"/>
          <p:nvPr/>
        </p:nvSpPr>
        <p:spPr>
          <a:xfrm>
            <a:off x="6707714" y="1287389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2400" spc="3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46%</a:t>
            </a: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2D2AC4A0-8698-4F98-89D5-6C3B7D5D493A}"/>
              </a:ext>
            </a:extLst>
          </p:cNvPr>
          <p:cNvSpPr/>
          <p:nvPr/>
        </p:nvSpPr>
        <p:spPr>
          <a:xfrm>
            <a:off x="5956756" y="1569496"/>
            <a:ext cx="591203" cy="591203"/>
          </a:xfrm>
          <a:prstGeom prst="ellipse">
            <a:avLst/>
          </a:prstGeom>
          <a:solidFill>
            <a:srgbClr val="FAC8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4" name="Oval 113">
            <a:extLst>
              <a:ext uri="{FF2B5EF4-FFF2-40B4-BE49-F238E27FC236}">
                <a16:creationId xmlns:a16="http://schemas.microsoft.com/office/drawing/2014/main" id="{23100D66-3935-45DD-8EA3-DD53C44EE3E7}"/>
              </a:ext>
            </a:extLst>
          </p:cNvPr>
          <p:cNvSpPr/>
          <p:nvPr/>
        </p:nvSpPr>
        <p:spPr>
          <a:xfrm>
            <a:off x="6104043" y="1717279"/>
            <a:ext cx="296629" cy="295638"/>
          </a:xfrm>
          <a:custGeom>
            <a:avLst/>
            <a:gdLst>
              <a:gd name="connsiteX0" fmla="*/ 81603 w 608615"/>
              <a:gd name="connsiteY0" fmla="*/ 176901 h 606580"/>
              <a:gd name="connsiteX1" fmla="*/ 42180 w 608615"/>
              <a:gd name="connsiteY1" fmla="*/ 215826 h 606580"/>
              <a:gd name="connsiteX2" fmla="*/ 25449 w 608615"/>
              <a:gd name="connsiteY2" fmla="*/ 362636 h 606580"/>
              <a:gd name="connsiteX3" fmla="*/ 29543 w 608615"/>
              <a:gd name="connsiteY3" fmla="*/ 376411 h 606580"/>
              <a:gd name="connsiteX4" fmla="*/ 38798 w 608615"/>
              <a:gd name="connsiteY4" fmla="*/ 380765 h 606580"/>
              <a:gd name="connsiteX5" fmla="*/ 48409 w 608615"/>
              <a:gd name="connsiteY5" fmla="*/ 380765 h 606580"/>
              <a:gd name="connsiteX6" fmla="*/ 61046 w 608615"/>
              <a:gd name="connsiteY6" fmla="*/ 392496 h 606580"/>
              <a:gd name="connsiteX7" fmla="*/ 75018 w 608615"/>
              <a:gd name="connsiteY7" fmla="*/ 581341 h 606580"/>
              <a:gd name="connsiteX8" fmla="*/ 152796 w 608615"/>
              <a:gd name="connsiteY8" fmla="*/ 581341 h 606580"/>
              <a:gd name="connsiteX9" fmla="*/ 166768 w 608615"/>
              <a:gd name="connsiteY9" fmla="*/ 392496 h 606580"/>
              <a:gd name="connsiteX10" fmla="*/ 179405 w 608615"/>
              <a:gd name="connsiteY10" fmla="*/ 380765 h 606580"/>
              <a:gd name="connsiteX11" fmla="*/ 189016 w 608615"/>
              <a:gd name="connsiteY11" fmla="*/ 380765 h 606580"/>
              <a:gd name="connsiteX12" fmla="*/ 198271 w 608615"/>
              <a:gd name="connsiteY12" fmla="*/ 376411 h 606580"/>
              <a:gd name="connsiteX13" fmla="*/ 202365 w 608615"/>
              <a:gd name="connsiteY13" fmla="*/ 362636 h 606580"/>
              <a:gd name="connsiteX14" fmla="*/ 185634 w 608615"/>
              <a:gd name="connsiteY14" fmla="*/ 215826 h 606580"/>
              <a:gd name="connsiteX15" fmla="*/ 146211 w 608615"/>
              <a:gd name="connsiteY15" fmla="*/ 176901 h 606580"/>
              <a:gd name="connsiteX16" fmla="*/ 329132 w 608615"/>
              <a:gd name="connsiteY16" fmla="*/ 176837 h 606580"/>
              <a:gd name="connsiteX17" fmla="*/ 455700 w 608615"/>
              <a:gd name="connsiteY17" fmla="*/ 303299 h 606580"/>
              <a:gd name="connsiteX18" fmla="*/ 329132 w 608615"/>
              <a:gd name="connsiteY18" fmla="*/ 429673 h 606580"/>
              <a:gd name="connsiteX19" fmla="*/ 252585 w 608615"/>
              <a:gd name="connsiteY19" fmla="*/ 403456 h 606580"/>
              <a:gd name="connsiteX20" fmla="*/ 250182 w 608615"/>
              <a:gd name="connsiteY20" fmla="*/ 385682 h 606580"/>
              <a:gd name="connsiteX21" fmla="*/ 267984 w 608615"/>
              <a:gd name="connsiteY21" fmla="*/ 383372 h 606580"/>
              <a:gd name="connsiteX22" fmla="*/ 329132 w 608615"/>
              <a:gd name="connsiteY22" fmla="*/ 404434 h 606580"/>
              <a:gd name="connsiteX23" fmla="*/ 430422 w 608615"/>
              <a:gd name="connsiteY23" fmla="*/ 303299 h 606580"/>
              <a:gd name="connsiteX24" fmla="*/ 329132 w 608615"/>
              <a:gd name="connsiteY24" fmla="*/ 202165 h 606580"/>
              <a:gd name="connsiteX25" fmla="*/ 258816 w 608615"/>
              <a:gd name="connsiteY25" fmla="*/ 230781 h 606580"/>
              <a:gd name="connsiteX26" fmla="*/ 240925 w 608615"/>
              <a:gd name="connsiteY26" fmla="*/ 230426 h 606580"/>
              <a:gd name="connsiteX27" fmla="*/ 241192 w 608615"/>
              <a:gd name="connsiteY27" fmla="*/ 212563 h 606580"/>
              <a:gd name="connsiteX28" fmla="*/ 329132 w 608615"/>
              <a:gd name="connsiteY28" fmla="*/ 176837 h 606580"/>
              <a:gd name="connsiteX29" fmla="*/ 81603 w 608615"/>
              <a:gd name="connsiteY29" fmla="*/ 151574 h 606580"/>
              <a:gd name="connsiteX30" fmla="*/ 146211 w 608615"/>
              <a:gd name="connsiteY30" fmla="*/ 151574 h 606580"/>
              <a:gd name="connsiteX31" fmla="*/ 210819 w 608615"/>
              <a:gd name="connsiteY31" fmla="*/ 212982 h 606580"/>
              <a:gd name="connsiteX32" fmla="*/ 227549 w 608615"/>
              <a:gd name="connsiteY32" fmla="*/ 359793 h 606580"/>
              <a:gd name="connsiteX33" fmla="*/ 217137 w 608615"/>
              <a:gd name="connsiteY33" fmla="*/ 393296 h 606580"/>
              <a:gd name="connsiteX34" fmla="*/ 191152 w 608615"/>
              <a:gd name="connsiteY34" fmla="*/ 406004 h 606580"/>
              <a:gd name="connsiteX35" fmla="*/ 177180 w 608615"/>
              <a:gd name="connsiteY35" fmla="*/ 594938 h 606580"/>
              <a:gd name="connsiteX36" fmla="*/ 164543 w 608615"/>
              <a:gd name="connsiteY36" fmla="*/ 606580 h 606580"/>
              <a:gd name="connsiteX37" fmla="*/ 63271 w 608615"/>
              <a:gd name="connsiteY37" fmla="*/ 606580 h 606580"/>
              <a:gd name="connsiteX38" fmla="*/ 50634 w 608615"/>
              <a:gd name="connsiteY38" fmla="*/ 594938 h 606580"/>
              <a:gd name="connsiteX39" fmla="*/ 36662 w 608615"/>
              <a:gd name="connsiteY39" fmla="*/ 406004 h 606580"/>
              <a:gd name="connsiteX40" fmla="*/ 10677 w 608615"/>
              <a:gd name="connsiteY40" fmla="*/ 393296 h 606580"/>
              <a:gd name="connsiteX41" fmla="*/ 265 w 608615"/>
              <a:gd name="connsiteY41" fmla="*/ 359793 h 606580"/>
              <a:gd name="connsiteX42" fmla="*/ 17084 w 608615"/>
              <a:gd name="connsiteY42" fmla="*/ 212982 h 606580"/>
              <a:gd name="connsiteX43" fmla="*/ 81603 w 608615"/>
              <a:gd name="connsiteY43" fmla="*/ 151574 h 606580"/>
              <a:gd name="connsiteX44" fmla="*/ 113916 w 608615"/>
              <a:gd name="connsiteY44" fmla="*/ 25241 h 606580"/>
              <a:gd name="connsiteX45" fmla="*/ 75923 w 608615"/>
              <a:gd name="connsiteY45" fmla="*/ 63191 h 606580"/>
              <a:gd name="connsiteX46" fmla="*/ 113916 w 608615"/>
              <a:gd name="connsiteY46" fmla="*/ 101053 h 606580"/>
              <a:gd name="connsiteX47" fmla="*/ 151909 w 608615"/>
              <a:gd name="connsiteY47" fmla="*/ 63191 h 606580"/>
              <a:gd name="connsiteX48" fmla="*/ 113916 w 608615"/>
              <a:gd name="connsiteY48" fmla="*/ 25241 h 606580"/>
              <a:gd name="connsiteX49" fmla="*/ 409385 w 608615"/>
              <a:gd name="connsiteY49" fmla="*/ 24335 h 606580"/>
              <a:gd name="connsiteX50" fmla="*/ 430612 w 608615"/>
              <a:gd name="connsiteY50" fmla="*/ 28235 h 606580"/>
              <a:gd name="connsiteX51" fmla="*/ 493358 w 608615"/>
              <a:gd name="connsiteY51" fmla="*/ 65385 h 606580"/>
              <a:gd name="connsiteX52" fmla="*/ 512404 w 608615"/>
              <a:gd name="connsiteY52" fmla="*/ 103335 h 606580"/>
              <a:gd name="connsiteX53" fmla="*/ 495227 w 608615"/>
              <a:gd name="connsiteY53" fmla="*/ 141463 h 606580"/>
              <a:gd name="connsiteX54" fmla="*/ 492023 w 608615"/>
              <a:gd name="connsiteY54" fmla="*/ 173902 h 606580"/>
              <a:gd name="connsiteX55" fmla="*/ 513650 w 608615"/>
              <a:gd name="connsiteY55" fmla="*/ 212297 h 606580"/>
              <a:gd name="connsiteX56" fmla="*/ 541864 w 608615"/>
              <a:gd name="connsiteY56" fmla="*/ 225539 h 606580"/>
              <a:gd name="connsiteX57" fmla="*/ 582894 w 608615"/>
              <a:gd name="connsiteY57" fmla="*/ 228917 h 606580"/>
              <a:gd name="connsiteX58" fmla="*/ 606212 w 608615"/>
              <a:gd name="connsiteY58" fmla="*/ 265089 h 606580"/>
              <a:gd name="connsiteX59" fmla="*/ 608615 w 608615"/>
              <a:gd name="connsiteY59" fmla="*/ 302417 h 606580"/>
              <a:gd name="connsiteX60" fmla="*/ 606212 w 608615"/>
              <a:gd name="connsiteY60" fmla="*/ 339656 h 606580"/>
              <a:gd name="connsiteX61" fmla="*/ 582894 w 608615"/>
              <a:gd name="connsiteY61" fmla="*/ 375828 h 606580"/>
              <a:gd name="connsiteX62" fmla="*/ 542131 w 608615"/>
              <a:gd name="connsiteY62" fmla="*/ 379383 h 606580"/>
              <a:gd name="connsiteX63" fmla="*/ 513650 w 608615"/>
              <a:gd name="connsiteY63" fmla="*/ 392448 h 606580"/>
              <a:gd name="connsiteX64" fmla="*/ 492023 w 608615"/>
              <a:gd name="connsiteY64" fmla="*/ 430843 h 606580"/>
              <a:gd name="connsiteX65" fmla="*/ 495227 w 608615"/>
              <a:gd name="connsiteY65" fmla="*/ 463282 h 606580"/>
              <a:gd name="connsiteX66" fmla="*/ 512404 w 608615"/>
              <a:gd name="connsiteY66" fmla="*/ 501410 h 606580"/>
              <a:gd name="connsiteX67" fmla="*/ 493358 w 608615"/>
              <a:gd name="connsiteY67" fmla="*/ 539449 h 606580"/>
              <a:gd name="connsiteX68" fmla="*/ 430612 w 608615"/>
              <a:gd name="connsiteY68" fmla="*/ 576510 h 606580"/>
              <a:gd name="connsiteX69" fmla="*/ 388692 w 608615"/>
              <a:gd name="connsiteY69" fmla="*/ 574644 h 606580"/>
              <a:gd name="connsiteX70" fmla="*/ 364483 w 608615"/>
              <a:gd name="connsiteY70" fmla="*/ 540071 h 606580"/>
              <a:gd name="connsiteX71" fmla="*/ 339029 w 608615"/>
              <a:gd name="connsiteY71" fmla="*/ 521229 h 606580"/>
              <a:gd name="connsiteX72" fmla="*/ 295952 w 608615"/>
              <a:gd name="connsiteY72" fmla="*/ 521229 h 606580"/>
              <a:gd name="connsiteX73" fmla="*/ 270497 w 608615"/>
              <a:gd name="connsiteY73" fmla="*/ 540071 h 606580"/>
              <a:gd name="connsiteX74" fmla="*/ 250917 w 608615"/>
              <a:gd name="connsiteY74" fmla="*/ 571711 h 606580"/>
              <a:gd name="connsiteX75" fmla="*/ 223504 w 608615"/>
              <a:gd name="connsiteY75" fmla="*/ 580421 h 606580"/>
              <a:gd name="connsiteX76" fmla="*/ 215138 w 608615"/>
              <a:gd name="connsiteY76" fmla="*/ 579710 h 606580"/>
              <a:gd name="connsiteX77" fmla="*/ 204903 w 608615"/>
              <a:gd name="connsiteY77" fmla="*/ 565045 h 606580"/>
              <a:gd name="connsiteX78" fmla="*/ 219499 w 608615"/>
              <a:gd name="connsiteY78" fmla="*/ 554825 h 606580"/>
              <a:gd name="connsiteX79" fmla="*/ 236232 w 608615"/>
              <a:gd name="connsiteY79" fmla="*/ 551003 h 606580"/>
              <a:gd name="connsiteX80" fmla="*/ 245488 w 608615"/>
              <a:gd name="connsiteY80" fmla="*/ 535983 h 606580"/>
              <a:gd name="connsiteX81" fmla="*/ 298533 w 608615"/>
              <a:gd name="connsiteY81" fmla="*/ 496077 h 606580"/>
              <a:gd name="connsiteX82" fmla="*/ 336359 w 608615"/>
              <a:gd name="connsiteY82" fmla="*/ 496077 h 606580"/>
              <a:gd name="connsiteX83" fmla="*/ 389404 w 608615"/>
              <a:gd name="connsiteY83" fmla="*/ 535983 h 606580"/>
              <a:gd name="connsiteX84" fmla="*/ 400885 w 608615"/>
              <a:gd name="connsiteY84" fmla="*/ 552425 h 606580"/>
              <a:gd name="connsiteX85" fmla="*/ 420465 w 608615"/>
              <a:gd name="connsiteY85" fmla="*/ 553225 h 606580"/>
              <a:gd name="connsiteX86" fmla="*/ 477782 w 608615"/>
              <a:gd name="connsiteY86" fmla="*/ 519363 h 606580"/>
              <a:gd name="connsiteX87" fmla="*/ 487039 w 608615"/>
              <a:gd name="connsiteY87" fmla="*/ 500877 h 606580"/>
              <a:gd name="connsiteX88" fmla="*/ 478850 w 608615"/>
              <a:gd name="connsiteY88" fmla="*/ 482568 h 606580"/>
              <a:gd name="connsiteX89" fmla="*/ 471285 w 608615"/>
              <a:gd name="connsiteY89" fmla="*/ 416356 h 606580"/>
              <a:gd name="connsiteX90" fmla="*/ 490421 w 608615"/>
              <a:gd name="connsiteY90" fmla="*/ 382227 h 606580"/>
              <a:gd name="connsiteX91" fmla="*/ 550942 w 608615"/>
              <a:gd name="connsiteY91" fmla="*/ 355654 h 606580"/>
              <a:gd name="connsiteX92" fmla="*/ 569899 w 608615"/>
              <a:gd name="connsiteY92" fmla="*/ 354143 h 606580"/>
              <a:gd name="connsiteX93" fmla="*/ 581113 w 608615"/>
              <a:gd name="connsiteY93" fmla="*/ 336545 h 606580"/>
              <a:gd name="connsiteX94" fmla="*/ 583250 w 608615"/>
              <a:gd name="connsiteY94" fmla="*/ 302328 h 606580"/>
              <a:gd name="connsiteX95" fmla="*/ 581113 w 608615"/>
              <a:gd name="connsiteY95" fmla="*/ 268200 h 606580"/>
              <a:gd name="connsiteX96" fmla="*/ 569899 w 608615"/>
              <a:gd name="connsiteY96" fmla="*/ 250602 h 606580"/>
              <a:gd name="connsiteX97" fmla="*/ 551209 w 608615"/>
              <a:gd name="connsiteY97" fmla="*/ 249003 h 606580"/>
              <a:gd name="connsiteX98" fmla="*/ 490421 w 608615"/>
              <a:gd name="connsiteY98" fmla="*/ 222429 h 606580"/>
              <a:gd name="connsiteX99" fmla="*/ 471374 w 608615"/>
              <a:gd name="connsiteY99" fmla="*/ 188389 h 606580"/>
              <a:gd name="connsiteX100" fmla="*/ 478939 w 608615"/>
              <a:gd name="connsiteY100" fmla="*/ 122177 h 606580"/>
              <a:gd name="connsiteX101" fmla="*/ 487039 w 608615"/>
              <a:gd name="connsiteY101" fmla="*/ 103868 h 606580"/>
              <a:gd name="connsiteX102" fmla="*/ 477782 w 608615"/>
              <a:gd name="connsiteY102" fmla="*/ 85293 h 606580"/>
              <a:gd name="connsiteX103" fmla="*/ 420554 w 608615"/>
              <a:gd name="connsiteY103" fmla="*/ 51431 h 606580"/>
              <a:gd name="connsiteX104" fmla="*/ 400885 w 608615"/>
              <a:gd name="connsiteY104" fmla="*/ 52320 h 606580"/>
              <a:gd name="connsiteX105" fmla="*/ 389404 w 608615"/>
              <a:gd name="connsiteY105" fmla="*/ 68762 h 606580"/>
              <a:gd name="connsiteX106" fmla="*/ 336359 w 608615"/>
              <a:gd name="connsiteY106" fmla="*/ 108667 h 606580"/>
              <a:gd name="connsiteX107" fmla="*/ 298622 w 608615"/>
              <a:gd name="connsiteY107" fmla="*/ 108667 h 606580"/>
              <a:gd name="connsiteX108" fmla="*/ 245488 w 608615"/>
              <a:gd name="connsiteY108" fmla="*/ 68762 h 606580"/>
              <a:gd name="connsiteX109" fmla="*/ 234986 w 608615"/>
              <a:gd name="connsiteY109" fmla="*/ 52942 h 606580"/>
              <a:gd name="connsiteX110" fmla="*/ 216117 w 608615"/>
              <a:gd name="connsiteY110" fmla="*/ 50987 h 606580"/>
              <a:gd name="connsiteX111" fmla="*/ 200008 w 608615"/>
              <a:gd name="connsiteY111" fmla="*/ 43166 h 606580"/>
              <a:gd name="connsiteX112" fmla="*/ 207929 w 608615"/>
              <a:gd name="connsiteY112" fmla="*/ 27079 h 606580"/>
              <a:gd name="connsiteX113" fmla="*/ 247980 w 608615"/>
              <a:gd name="connsiteY113" fmla="*/ 31257 h 606580"/>
              <a:gd name="connsiteX114" fmla="*/ 270497 w 608615"/>
              <a:gd name="connsiteY114" fmla="*/ 64674 h 606580"/>
              <a:gd name="connsiteX115" fmla="*/ 295863 w 608615"/>
              <a:gd name="connsiteY115" fmla="*/ 83516 h 606580"/>
              <a:gd name="connsiteX116" fmla="*/ 339029 w 608615"/>
              <a:gd name="connsiteY116" fmla="*/ 83516 h 606580"/>
              <a:gd name="connsiteX117" fmla="*/ 364483 w 608615"/>
              <a:gd name="connsiteY117" fmla="*/ 64674 h 606580"/>
              <a:gd name="connsiteX118" fmla="*/ 388692 w 608615"/>
              <a:gd name="connsiteY118" fmla="*/ 30101 h 606580"/>
              <a:gd name="connsiteX119" fmla="*/ 409385 w 608615"/>
              <a:gd name="connsiteY119" fmla="*/ 24335 h 606580"/>
              <a:gd name="connsiteX120" fmla="*/ 113916 w 608615"/>
              <a:gd name="connsiteY120" fmla="*/ 0 h 606580"/>
              <a:gd name="connsiteX121" fmla="*/ 177178 w 608615"/>
              <a:gd name="connsiteY121" fmla="*/ 63191 h 606580"/>
              <a:gd name="connsiteX122" fmla="*/ 113916 w 608615"/>
              <a:gd name="connsiteY122" fmla="*/ 126383 h 606580"/>
              <a:gd name="connsiteX123" fmla="*/ 50654 w 608615"/>
              <a:gd name="connsiteY123" fmla="*/ 63191 h 606580"/>
              <a:gd name="connsiteX124" fmla="*/ 113916 w 608615"/>
              <a:gd name="connsiteY12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08615" h="606580">
                <a:moveTo>
                  <a:pt x="81603" y="176901"/>
                </a:moveTo>
                <a:cubicBezTo>
                  <a:pt x="61669" y="176901"/>
                  <a:pt x="44761" y="193609"/>
                  <a:pt x="42180" y="215826"/>
                </a:cubicBezTo>
                <a:lnTo>
                  <a:pt x="25449" y="362636"/>
                </a:lnTo>
                <a:cubicBezTo>
                  <a:pt x="24827" y="367791"/>
                  <a:pt x="26339" y="372767"/>
                  <a:pt x="29543" y="376411"/>
                </a:cubicBezTo>
                <a:cubicBezTo>
                  <a:pt x="30967" y="378011"/>
                  <a:pt x="34171" y="380765"/>
                  <a:pt x="38798" y="380765"/>
                </a:cubicBezTo>
                <a:lnTo>
                  <a:pt x="48409" y="380765"/>
                </a:lnTo>
                <a:cubicBezTo>
                  <a:pt x="55084" y="380765"/>
                  <a:pt x="60512" y="385920"/>
                  <a:pt x="61046" y="392496"/>
                </a:cubicBezTo>
                <a:lnTo>
                  <a:pt x="75018" y="581341"/>
                </a:lnTo>
                <a:lnTo>
                  <a:pt x="152796" y="581341"/>
                </a:lnTo>
                <a:lnTo>
                  <a:pt x="166768" y="392496"/>
                </a:lnTo>
                <a:cubicBezTo>
                  <a:pt x="167213" y="385920"/>
                  <a:pt x="172730" y="380765"/>
                  <a:pt x="179405" y="380765"/>
                </a:cubicBezTo>
                <a:lnTo>
                  <a:pt x="189016" y="380765"/>
                </a:lnTo>
                <a:cubicBezTo>
                  <a:pt x="193643" y="380765"/>
                  <a:pt x="196847" y="378011"/>
                  <a:pt x="198271" y="376411"/>
                </a:cubicBezTo>
                <a:cubicBezTo>
                  <a:pt x="201475" y="372767"/>
                  <a:pt x="202987" y="367791"/>
                  <a:pt x="202365" y="362636"/>
                </a:cubicBezTo>
                <a:lnTo>
                  <a:pt x="185634" y="215826"/>
                </a:lnTo>
                <a:cubicBezTo>
                  <a:pt x="183053" y="193609"/>
                  <a:pt x="166145" y="176901"/>
                  <a:pt x="146211" y="176901"/>
                </a:cubicBezTo>
                <a:close/>
                <a:moveTo>
                  <a:pt x="329132" y="176837"/>
                </a:moveTo>
                <a:cubicBezTo>
                  <a:pt x="398913" y="176837"/>
                  <a:pt x="455700" y="233536"/>
                  <a:pt x="455700" y="303299"/>
                </a:cubicBezTo>
                <a:cubicBezTo>
                  <a:pt x="455700" y="372974"/>
                  <a:pt x="398913" y="429673"/>
                  <a:pt x="329132" y="429673"/>
                </a:cubicBezTo>
                <a:cubicBezTo>
                  <a:pt x="301539" y="429673"/>
                  <a:pt x="275104" y="420608"/>
                  <a:pt x="252585" y="403456"/>
                </a:cubicBezTo>
                <a:cubicBezTo>
                  <a:pt x="247067" y="399190"/>
                  <a:pt x="245999" y="391281"/>
                  <a:pt x="250182" y="385682"/>
                </a:cubicBezTo>
                <a:cubicBezTo>
                  <a:pt x="254455" y="380172"/>
                  <a:pt x="262465" y="379106"/>
                  <a:pt x="267984" y="383372"/>
                </a:cubicBezTo>
                <a:cubicBezTo>
                  <a:pt x="286052" y="397146"/>
                  <a:pt x="307147" y="404434"/>
                  <a:pt x="329132" y="404434"/>
                </a:cubicBezTo>
                <a:cubicBezTo>
                  <a:pt x="384939" y="404434"/>
                  <a:pt x="430422" y="359021"/>
                  <a:pt x="430422" y="303299"/>
                </a:cubicBezTo>
                <a:cubicBezTo>
                  <a:pt x="430422" y="247489"/>
                  <a:pt x="384939" y="202165"/>
                  <a:pt x="329132" y="202165"/>
                </a:cubicBezTo>
                <a:cubicBezTo>
                  <a:pt x="302874" y="202165"/>
                  <a:pt x="277863" y="212296"/>
                  <a:pt x="258816" y="230781"/>
                </a:cubicBezTo>
                <a:cubicBezTo>
                  <a:pt x="253831" y="235580"/>
                  <a:pt x="245821" y="235491"/>
                  <a:pt x="240925" y="230426"/>
                </a:cubicBezTo>
                <a:cubicBezTo>
                  <a:pt x="236030" y="225449"/>
                  <a:pt x="236208" y="217451"/>
                  <a:pt x="241192" y="212563"/>
                </a:cubicBezTo>
                <a:cubicBezTo>
                  <a:pt x="265046" y="189545"/>
                  <a:pt x="296288" y="176837"/>
                  <a:pt x="329132" y="176837"/>
                </a:cubicBezTo>
                <a:close/>
                <a:moveTo>
                  <a:pt x="81603" y="151574"/>
                </a:moveTo>
                <a:lnTo>
                  <a:pt x="146211" y="151574"/>
                </a:lnTo>
                <a:cubicBezTo>
                  <a:pt x="179049" y="151574"/>
                  <a:pt x="206814" y="177968"/>
                  <a:pt x="210819" y="212982"/>
                </a:cubicBezTo>
                <a:lnTo>
                  <a:pt x="227549" y="359793"/>
                </a:lnTo>
                <a:cubicBezTo>
                  <a:pt x="228973" y="372056"/>
                  <a:pt x="225146" y="384320"/>
                  <a:pt x="217137" y="393296"/>
                </a:cubicBezTo>
                <a:cubicBezTo>
                  <a:pt x="210285" y="401027"/>
                  <a:pt x="201119" y="405471"/>
                  <a:pt x="191152" y="406004"/>
                </a:cubicBezTo>
                <a:lnTo>
                  <a:pt x="177180" y="594938"/>
                </a:lnTo>
                <a:cubicBezTo>
                  <a:pt x="176646" y="601515"/>
                  <a:pt x="171129" y="606580"/>
                  <a:pt x="164543" y="606580"/>
                </a:cubicBezTo>
                <a:lnTo>
                  <a:pt x="63271" y="606580"/>
                </a:lnTo>
                <a:cubicBezTo>
                  <a:pt x="56685" y="606580"/>
                  <a:pt x="51168" y="601515"/>
                  <a:pt x="50634" y="594938"/>
                </a:cubicBezTo>
                <a:lnTo>
                  <a:pt x="36662" y="406004"/>
                </a:lnTo>
                <a:cubicBezTo>
                  <a:pt x="26695" y="405471"/>
                  <a:pt x="17529" y="400939"/>
                  <a:pt x="10677" y="393296"/>
                </a:cubicBezTo>
                <a:cubicBezTo>
                  <a:pt x="2668" y="384320"/>
                  <a:pt x="-1070" y="372056"/>
                  <a:pt x="265" y="359793"/>
                </a:cubicBezTo>
                <a:lnTo>
                  <a:pt x="17084" y="212982"/>
                </a:lnTo>
                <a:cubicBezTo>
                  <a:pt x="21000" y="177968"/>
                  <a:pt x="48765" y="151574"/>
                  <a:pt x="81603" y="151574"/>
                </a:cubicBezTo>
                <a:close/>
                <a:moveTo>
                  <a:pt x="113916" y="25241"/>
                </a:moveTo>
                <a:cubicBezTo>
                  <a:pt x="93007" y="25241"/>
                  <a:pt x="75923" y="42217"/>
                  <a:pt x="75923" y="63191"/>
                </a:cubicBezTo>
                <a:cubicBezTo>
                  <a:pt x="75923" y="84078"/>
                  <a:pt x="93007" y="101053"/>
                  <a:pt x="113916" y="101053"/>
                </a:cubicBezTo>
                <a:cubicBezTo>
                  <a:pt x="134825" y="101053"/>
                  <a:pt x="151909" y="84078"/>
                  <a:pt x="151909" y="63191"/>
                </a:cubicBezTo>
                <a:cubicBezTo>
                  <a:pt x="151909" y="42217"/>
                  <a:pt x="134825" y="25241"/>
                  <a:pt x="113916" y="25241"/>
                </a:cubicBezTo>
                <a:close/>
                <a:moveTo>
                  <a:pt x="409385" y="24335"/>
                </a:moveTo>
                <a:cubicBezTo>
                  <a:pt x="416527" y="24013"/>
                  <a:pt x="423758" y="25302"/>
                  <a:pt x="430612" y="28235"/>
                </a:cubicBezTo>
                <a:cubicBezTo>
                  <a:pt x="452862" y="37833"/>
                  <a:pt x="473955" y="50365"/>
                  <a:pt x="493358" y="65385"/>
                </a:cubicBezTo>
                <a:cubicBezTo>
                  <a:pt x="505106" y="74539"/>
                  <a:pt x="512048" y="88404"/>
                  <a:pt x="512404" y="103335"/>
                </a:cubicBezTo>
                <a:cubicBezTo>
                  <a:pt x="512671" y="118177"/>
                  <a:pt x="506441" y="132042"/>
                  <a:pt x="495227" y="141463"/>
                </a:cubicBezTo>
                <a:cubicBezTo>
                  <a:pt x="485971" y="149284"/>
                  <a:pt x="484547" y="163237"/>
                  <a:pt x="492023" y="173902"/>
                </a:cubicBezTo>
                <a:cubicBezTo>
                  <a:pt x="500478" y="185901"/>
                  <a:pt x="507687" y="198788"/>
                  <a:pt x="513650" y="212297"/>
                </a:cubicBezTo>
                <a:cubicBezTo>
                  <a:pt x="518634" y="223851"/>
                  <a:pt x="531094" y="229716"/>
                  <a:pt x="541864" y="225539"/>
                </a:cubicBezTo>
                <a:cubicBezTo>
                  <a:pt x="555570" y="220207"/>
                  <a:pt x="570433" y="221540"/>
                  <a:pt x="582894" y="228917"/>
                </a:cubicBezTo>
                <a:cubicBezTo>
                  <a:pt x="595799" y="236649"/>
                  <a:pt x="604343" y="249891"/>
                  <a:pt x="606212" y="265089"/>
                </a:cubicBezTo>
                <a:cubicBezTo>
                  <a:pt x="607814" y="277354"/>
                  <a:pt x="608615" y="289885"/>
                  <a:pt x="608615" y="302417"/>
                </a:cubicBezTo>
                <a:cubicBezTo>
                  <a:pt x="608615" y="314860"/>
                  <a:pt x="607814" y="327391"/>
                  <a:pt x="606212" y="339656"/>
                </a:cubicBezTo>
                <a:cubicBezTo>
                  <a:pt x="604343" y="354943"/>
                  <a:pt x="595799" y="368096"/>
                  <a:pt x="582894" y="375828"/>
                </a:cubicBezTo>
                <a:cubicBezTo>
                  <a:pt x="570433" y="383205"/>
                  <a:pt x="555659" y="384538"/>
                  <a:pt x="542131" y="379383"/>
                </a:cubicBezTo>
                <a:cubicBezTo>
                  <a:pt x="531094" y="375117"/>
                  <a:pt x="518634" y="380894"/>
                  <a:pt x="513650" y="392448"/>
                </a:cubicBezTo>
                <a:cubicBezTo>
                  <a:pt x="507776" y="405957"/>
                  <a:pt x="500478" y="418844"/>
                  <a:pt x="492023" y="430843"/>
                </a:cubicBezTo>
                <a:cubicBezTo>
                  <a:pt x="484547" y="441508"/>
                  <a:pt x="485971" y="455461"/>
                  <a:pt x="495227" y="463282"/>
                </a:cubicBezTo>
                <a:cubicBezTo>
                  <a:pt x="506441" y="472703"/>
                  <a:pt x="512671" y="486657"/>
                  <a:pt x="512404" y="501410"/>
                </a:cubicBezTo>
                <a:cubicBezTo>
                  <a:pt x="512048" y="516430"/>
                  <a:pt x="505106" y="530295"/>
                  <a:pt x="493358" y="539449"/>
                </a:cubicBezTo>
                <a:cubicBezTo>
                  <a:pt x="473955" y="554469"/>
                  <a:pt x="452862" y="566912"/>
                  <a:pt x="430612" y="576510"/>
                </a:cubicBezTo>
                <a:cubicBezTo>
                  <a:pt x="416905" y="582376"/>
                  <a:pt x="401686" y="581754"/>
                  <a:pt x="388692" y="574644"/>
                </a:cubicBezTo>
                <a:cubicBezTo>
                  <a:pt x="375697" y="567534"/>
                  <a:pt x="366886" y="554913"/>
                  <a:pt x="364483" y="540071"/>
                </a:cubicBezTo>
                <a:cubicBezTo>
                  <a:pt x="362436" y="527984"/>
                  <a:pt x="351667" y="519807"/>
                  <a:pt x="339029" y="521229"/>
                </a:cubicBezTo>
                <a:cubicBezTo>
                  <a:pt x="324788" y="522740"/>
                  <a:pt x="310103" y="522740"/>
                  <a:pt x="295952" y="521229"/>
                </a:cubicBezTo>
                <a:cubicBezTo>
                  <a:pt x="283225" y="519807"/>
                  <a:pt x="272455" y="527984"/>
                  <a:pt x="270497" y="540071"/>
                </a:cubicBezTo>
                <a:cubicBezTo>
                  <a:pt x="268361" y="553047"/>
                  <a:pt x="261508" y="564245"/>
                  <a:pt x="250917" y="571711"/>
                </a:cubicBezTo>
                <a:cubicBezTo>
                  <a:pt x="242729" y="577399"/>
                  <a:pt x="233206" y="580421"/>
                  <a:pt x="223504" y="580421"/>
                </a:cubicBezTo>
                <a:cubicBezTo>
                  <a:pt x="220745" y="580421"/>
                  <a:pt x="217897" y="580154"/>
                  <a:pt x="215138" y="579710"/>
                </a:cubicBezTo>
                <a:cubicBezTo>
                  <a:pt x="208285" y="578465"/>
                  <a:pt x="203657" y="571889"/>
                  <a:pt x="204903" y="565045"/>
                </a:cubicBezTo>
                <a:cubicBezTo>
                  <a:pt x="206060" y="558113"/>
                  <a:pt x="212824" y="553491"/>
                  <a:pt x="219499" y="554825"/>
                </a:cubicBezTo>
                <a:cubicBezTo>
                  <a:pt x="225374" y="555802"/>
                  <a:pt x="231337" y="554469"/>
                  <a:pt x="236232" y="551003"/>
                </a:cubicBezTo>
                <a:cubicBezTo>
                  <a:pt x="241216" y="547537"/>
                  <a:pt x="244509" y="542204"/>
                  <a:pt x="245488" y="535983"/>
                </a:cubicBezTo>
                <a:cubicBezTo>
                  <a:pt x="249671" y="510387"/>
                  <a:pt x="272277" y="493233"/>
                  <a:pt x="298533" y="496077"/>
                </a:cubicBezTo>
                <a:cubicBezTo>
                  <a:pt x="310993" y="497411"/>
                  <a:pt x="323987" y="497411"/>
                  <a:pt x="336359" y="496077"/>
                </a:cubicBezTo>
                <a:cubicBezTo>
                  <a:pt x="361902" y="493145"/>
                  <a:pt x="385310" y="510831"/>
                  <a:pt x="389404" y="535983"/>
                </a:cubicBezTo>
                <a:cubicBezTo>
                  <a:pt x="390561" y="543093"/>
                  <a:pt x="394744" y="549048"/>
                  <a:pt x="400885" y="552425"/>
                </a:cubicBezTo>
                <a:cubicBezTo>
                  <a:pt x="406848" y="555713"/>
                  <a:pt x="414057" y="555980"/>
                  <a:pt x="420465" y="553225"/>
                </a:cubicBezTo>
                <a:cubicBezTo>
                  <a:pt x="440847" y="544515"/>
                  <a:pt x="460071" y="533139"/>
                  <a:pt x="477782" y="519363"/>
                </a:cubicBezTo>
                <a:cubicBezTo>
                  <a:pt x="483568" y="514919"/>
                  <a:pt x="486861" y="508165"/>
                  <a:pt x="487039" y="500877"/>
                </a:cubicBezTo>
                <a:cubicBezTo>
                  <a:pt x="487217" y="493767"/>
                  <a:pt x="484191" y="487101"/>
                  <a:pt x="478850" y="482568"/>
                </a:cubicBezTo>
                <a:cubicBezTo>
                  <a:pt x="459448" y="466215"/>
                  <a:pt x="456244" y="437775"/>
                  <a:pt x="471285" y="416356"/>
                </a:cubicBezTo>
                <a:cubicBezTo>
                  <a:pt x="478761" y="405691"/>
                  <a:pt x="485170" y="394226"/>
                  <a:pt x="490421" y="382227"/>
                </a:cubicBezTo>
                <a:cubicBezTo>
                  <a:pt x="500923" y="358320"/>
                  <a:pt x="527445" y="346588"/>
                  <a:pt x="550942" y="355654"/>
                </a:cubicBezTo>
                <a:cubicBezTo>
                  <a:pt x="557439" y="358142"/>
                  <a:pt x="564114" y="357520"/>
                  <a:pt x="569899" y="354143"/>
                </a:cubicBezTo>
                <a:cubicBezTo>
                  <a:pt x="576040" y="350410"/>
                  <a:pt x="580134" y="344011"/>
                  <a:pt x="581113" y="336545"/>
                </a:cubicBezTo>
                <a:cubicBezTo>
                  <a:pt x="582538" y="325258"/>
                  <a:pt x="583250" y="313793"/>
                  <a:pt x="583250" y="302328"/>
                </a:cubicBezTo>
                <a:cubicBezTo>
                  <a:pt x="583250" y="290952"/>
                  <a:pt x="582538" y="279487"/>
                  <a:pt x="581113" y="268200"/>
                </a:cubicBezTo>
                <a:cubicBezTo>
                  <a:pt x="580134" y="260734"/>
                  <a:pt x="576040" y="254335"/>
                  <a:pt x="569899" y="250602"/>
                </a:cubicBezTo>
                <a:cubicBezTo>
                  <a:pt x="564114" y="247136"/>
                  <a:pt x="557528" y="246603"/>
                  <a:pt x="551209" y="249003"/>
                </a:cubicBezTo>
                <a:cubicBezTo>
                  <a:pt x="527445" y="258068"/>
                  <a:pt x="500923" y="246425"/>
                  <a:pt x="490421" y="222429"/>
                </a:cubicBezTo>
                <a:cubicBezTo>
                  <a:pt x="485170" y="210430"/>
                  <a:pt x="478761" y="199054"/>
                  <a:pt x="471374" y="188389"/>
                </a:cubicBezTo>
                <a:cubicBezTo>
                  <a:pt x="456244" y="166970"/>
                  <a:pt x="459537" y="138530"/>
                  <a:pt x="478939" y="122177"/>
                </a:cubicBezTo>
                <a:cubicBezTo>
                  <a:pt x="484280" y="117644"/>
                  <a:pt x="487217" y="110978"/>
                  <a:pt x="487039" y="103868"/>
                </a:cubicBezTo>
                <a:cubicBezTo>
                  <a:pt x="486861" y="96491"/>
                  <a:pt x="483568" y="89737"/>
                  <a:pt x="477782" y="85293"/>
                </a:cubicBezTo>
                <a:cubicBezTo>
                  <a:pt x="460160" y="71606"/>
                  <a:pt x="440847" y="60230"/>
                  <a:pt x="420554" y="51431"/>
                </a:cubicBezTo>
                <a:cubicBezTo>
                  <a:pt x="414057" y="48676"/>
                  <a:pt x="406937" y="49032"/>
                  <a:pt x="400885" y="52320"/>
                </a:cubicBezTo>
                <a:cubicBezTo>
                  <a:pt x="394744" y="55697"/>
                  <a:pt x="390561" y="61652"/>
                  <a:pt x="389404" y="68762"/>
                </a:cubicBezTo>
                <a:cubicBezTo>
                  <a:pt x="385399" y="93914"/>
                  <a:pt x="362436" y="111600"/>
                  <a:pt x="336359" y="108667"/>
                </a:cubicBezTo>
                <a:cubicBezTo>
                  <a:pt x="323987" y="107334"/>
                  <a:pt x="310993" y="107334"/>
                  <a:pt x="298622" y="108667"/>
                </a:cubicBezTo>
                <a:cubicBezTo>
                  <a:pt x="272366" y="111512"/>
                  <a:pt x="249671" y="94270"/>
                  <a:pt x="245488" y="68762"/>
                </a:cubicBezTo>
                <a:cubicBezTo>
                  <a:pt x="244420" y="61919"/>
                  <a:pt x="240682" y="56320"/>
                  <a:pt x="234986" y="52942"/>
                </a:cubicBezTo>
                <a:cubicBezTo>
                  <a:pt x="229290" y="49565"/>
                  <a:pt x="222436" y="48854"/>
                  <a:pt x="216117" y="50987"/>
                </a:cubicBezTo>
                <a:cubicBezTo>
                  <a:pt x="209442" y="53209"/>
                  <a:pt x="202233" y="49743"/>
                  <a:pt x="200008" y="43166"/>
                </a:cubicBezTo>
                <a:cubicBezTo>
                  <a:pt x="197783" y="36589"/>
                  <a:pt x="201254" y="29390"/>
                  <a:pt x="207929" y="27079"/>
                </a:cubicBezTo>
                <a:cubicBezTo>
                  <a:pt x="221279" y="22547"/>
                  <a:pt x="235876" y="24058"/>
                  <a:pt x="247980" y="31257"/>
                </a:cubicBezTo>
                <a:cubicBezTo>
                  <a:pt x="259995" y="38456"/>
                  <a:pt x="268183" y="50632"/>
                  <a:pt x="270497" y="64674"/>
                </a:cubicBezTo>
                <a:cubicBezTo>
                  <a:pt x="272455" y="76761"/>
                  <a:pt x="283314" y="84849"/>
                  <a:pt x="295863" y="83516"/>
                </a:cubicBezTo>
                <a:cubicBezTo>
                  <a:pt x="310103" y="82005"/>
                  <a:pt x="324877" y="82005"/>
                  <a:pt x="339029" y="83516"/>
                </a:cubicBezTo>
                <a:cubicBezTo>
                  <a:pt x="351578" y="84938"/>
                  <a:pt x="362436" y="76761"/>
                  <a:pt x="364483" y="64674"/>
                </a:cubicBezTo>
                <a:cubicBezTo>
                  <a:pt x="366886" y="49832"/>
                  <a:pt x="375697" y="37300"/>
                  <a:pt x="388692" y="30101"/>
                </a:cubicBezTo>
                <a:cubicBezTo>
                  <a:pt x="395189" y="26591"/>
                  <a:pt x="402242" y="24658"/>
                  <a:pt x="409385" y="24335"/>
                </a:cubicBezTo>
                <a:close/>
                <a:moveTo>
                  <a:pt x="113916" y="0"/>
                </a:moveTo>
                <a:cubicBezTo>
                  <a:pt x="148795" y="0"/>
                  <a:pt x="177178" y="28352"/>
                  <a:pt x="177178" y="63191"/>
                </a:cubicBezTo>
                <a:cubicBezTo>
                  <a:pt x="177178" y="98031"/>
                  <a:pt x="148795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832EFE3-82A3-4C1A-83D3-97D2322C8F6E}"/>
              </a:ext>
            </a:extLst>
          </p:cNvPr>
          <p:cNvGrpSpPr/>
          <p:nvPr/>
        </p:nvGrpSpPr>
        <p:grpSpPr>
          <a:xfrm>
            <a:off x="1989480" y="2295267"/>
            <a:ext cx="8186986" cy="2918194"/>
            <a:chOff x="1989739" y="2294325"/>
            <a:chExt cx="8188052" cy="2918574"/>
          </a:xfrm>
        </p:grpSpPr>
        <p:sp>
          <p:nvSpPr>
            <p:cNvPr id="12" name="圆柱体 11">
              <a:extLst>
                <a:ext uri="{FF2B5EF4-FFF2-40B4-BE49-F238E27FC236}">
                  <a16:creationId xmlns:a16="http://schemas.microsoft.com/office/drawing/2014/main" id="{FF47E79D-ACD7-4A83-902D-C55F181DB682}"/>
                </a:ext>
              </a:extLst>
            </p:cNvPr>
            <p:cNvSpPr/>
            <p:nvPr/>
          </p:nvSpPr>
          <p:spPr>
            <a:xfrm>
              <a:off x="1989739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F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圆柱体 12">
              <a:extLst>
                <a:ext uri="{FF2B5EF4-FFF2-40B4-BE49-F238E27FC236}">
                  <a16:creationId xmlns:a16="http://schemas.microsoft.com/office/drawing/2014/main" id="{1D7B6AD3-81CE-4EAE-A864-47B95A2479A2}"/>
                </a:ext>
              </a:extLst>
            </p:cNvPr>
            <p:cNvSpPr/>
            <p:nvPr/>
          </p:nvSpPr>
          <p:spPr>
            <a:xfrm>
              <a:off x="1989739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F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圆柱体 13">
              <a:extLst>
                <a:ext uri="{FF2B5EF4-FFF2-40B4-BE49-F238E27FC236}">
                  <a16:creationId xmlns:a16="http://schemas.microsoft.com/office/drawing/2014/main" id="{8F51A5CC-ABFF-43F3-B25F-0D86AD1EEBB8}"/>
                </a:ext>
              </a:extLst>
            </p:cNvPr>
            <p:cNvSpPr/>
            <p:nvPr/>
          </p:nvSpPr>
          <p:spPr>
            <a:xfrm>
              <a:off x="1989739" y="401142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F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圆柱体 57">
              <a:extLst>
                <a:ext uri="{FF2B5EF4-FFF2-40B4-BE49-F238E27FC236}">
                  <a16:creationId xmlns:a16="http://schemas.microsoft.com/office/drawing/2014/main" id="{A5C04B39-0660-4AB2-84C6-A9FC06852EF8}"/>
                </a:ext>
              </a:extLst>
            </p:cNvPr>
            <p:cNvSpPr/>
            <p:nvPr/>
          </p:nvSpPr>
          <p:spPr>
            <a:xfrm>
              <a:off x="3459274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圆柱体 58">
              <a:extLst>
                <a:ext uri="{FF2B5EF4-FFF2-40B4-BE49-F238E27FC236}">
                  <a16:creationId xmlns:a16="http://schemas.microsoft.com/office/drawing/2014/main" id="{84BCDF76-329E-4C25-BB57-F82CEBD6ADE2}"/>
                </a:ext>
              </a:extLst>
            </p:cNvPr>
            <p:cNvSpPr/>
            <p:nvPr/>
          </p:nvSpPr>
          <p:spPr>
            <a:xfrm>
              <a:off x="3459274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圆柱体 59">
              <a:extLst>
                <a:ext uri="{FF2B5EF4-FFF2-40B4-BE49-F238E27FC236}">
                  <a16:creationId xmlns:a16="http://schemas.microsoft.com/office/drawing/2014/main" id="{83DDCAF1-9E8A-4D6F-B273-7280AD214C4F}"/>
                </a:ext>
              </a:extLst>
            </p:cNvPr>
            <p:cNvSpPr/>
            <p:nvPr/>
          </p:nvSpPr>
          <p:spPr>
            <a:xfrm>
              <a:off x="3459274" y="401142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圆柱体 60">
              <a:extLst>
                <a:ext uri="{FF2B5EF4-FFF2-40B4-BE49-F238E27FC236}">
                  <a16:creationId xmlns:a16="http://schemas.microsoft.com/office/drawing/2014/main" id="{57F76893-9237-467C-8969-0B9F47CA84BF}"/>
                </a:ext>
              </a:extLst>
            </p:cNvPr>
            <p:cNvSpPr/>
            <p:nvPr/>
          </p:nvSpPr>
          <p:spPr>
            <a:xfrm>
              <a:off x="3459274" y="366800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圆柱体 61">
              <a:extLst>
                <a:ext uri="{FF2B5EF4-FFF2-40B4-BE49-F238E27FC236}">
                  <a16:creationId xmlns:a16="http://schemas.microsoft.com/office/drawing/2014/main" id="{FFD18E4A-F66C-4255-BB8D-CCF4FB56E74B}"/>
                </a:ext>
              </a:extLst>
            </p:cNvPr>
            <p:cNvSpPr/>
            <p:nvPr/>
          </p:nvSpPr>
          <p:spPr>
            <a:xfrm>
              <a:off x="3459274" y="332458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圆柱体 66">
              <a:extLst>
                <a:ext uri="{FF2B5EF4-FFF2-40B4-BE49-F238E27FC236}">
                  <a16:creationId xmlns:a16="http://schemas.microsoft.com/office/drawing/2014/main" id="{4DF9FA62-94A6-4008-BBEA-8C390185D529}"/>
                </a:ext>
              </a:extLst>
            </p:cNvPr>
            <p:cNvSpPr/>
            <p:nvPr/>
          </p:nvSpPr>
          <p:spPr>
            <a:xfrm>
              <a:off x="4928809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" name="圆柱体 67">
              <a:extLst>
                <a:ext uri="{FF2B5EF4-FFF2-40B4-BE49-F238E27FC236}">
                  <a16:creationId xmlns:a16="http://schemas.microsoft.com/office/drawing/2014/main" id="{E4AB7727-C9EA-4B05-880A-C8D4D920C2D8}"/>
                </a:ext>
              </a:extLst>
            </p:cNvPr>
            <p:cNvSpPr/>
            <p:nvPr/>
          </p:nvSpPr>
          <p:spPr>
            <a:xfrm>
              <a:off x="4928809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" name="圆柱体 68">
              <a:extLst>
                <a:ext uri="{FF2B5EF4-FFF2-40B4-BE49-F238E27FC236}">
                  <a16:creationId xmlns:a16="http://schemas.microsoft.com/office/drawing/2014/main" id="{808ABC89-9199-4D09-B3FD-79752042994F}"/>
                </a:ext>
              </a:extLst>
            </p:cNvPr>
            <p:cNvSpPr/>
            <p:nvPr/>
          </p:nvSpPr>
          <p:spPr>
            <a:xfrm>
              <a:off x="4928809" y="401142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圆柱体 69">
              <a:extLst>
                <a:ext uri="{FF2B5EF4-FFF2-40B4-BE49-F238E27FC236}">
                  <a16:creationId xmlns:a16="http://schemas.microsoft.com/office/drawing/2014/main" id="{AE591DD0-43FD-456E-9250-D99E799FFB21}"/>
                </a:ext>
              </a:extLst>
            </p:cNvPr>
            <p:cNvSpPr/>
            <p:nvPr/>
          </p:nvSpPr>
          <p:spPr>
            <a:xfrm>
              <a:off x="4928809" y="366800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圆柱体 70">
              <a:extLst>
                <a:ext uri="{FF2B5EF4-FFF2-40B4-BE49-F238E27FC236}">
                  <a16:creationId xmlns:a16="http://schemas.microsoft.com/office/drawing/2014/main" id="{28D49369-07D7-4759-97D0-A1263D0AF184}"/>
                </a:ext>
              </a:extLst>
            </p:cNvPr>
            <p:cNvSpPr/>
            <p:nvPr/>
          </p:nvSpPr>
          <p:spPr>
            <a:xfrm>
              <a:off x="4928809" y="332458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" name="圆柱体 71">
              <a:extLst>
                <a:ext uri="{FF2B5EF4-FFF2-40B4-BE49-F238E27FC236}">
                  <a16:creationId xmlns:a16="http://schemas.microsoft.com/office/drawing/2014/main" id="{7AC7B6F6-029A-44DA-84ED-E5249AEDD7EA}"/>
                </a:ext>
              </a:extLst>
            </p:cNvPr>
            <p:cNvSpPr/>
            <p:nvPr/>
          </p:nvSpPr>
          <p:spPr>
            <a:xfrm>
              <a:off x="4928809" y="2981164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" name="圆柱体 72">
              <a:extLst>
                <a:ext uri="{FF2B5EF4-FFF2-40B4-BE49-F238E27FC236}">
                  <a16:creationId xmlns:a16="http://schemas.microsoft.com/office/drawing/2014/main" id="{6C5DD36B-87A0-4C11-996F-FCBD7458ECFB}"/>
                </a:ext>
              </a:extLst>
            </p:cNvPr>
            <p:cNvSpPr/>
            <p:nvPr/>
          </p:nvSpPr>
          <p:spPr>
            <a:xfrm>
              <a:off x="4928809" y="2637744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4" name="圆柱体 73">
              <a:extLst>
                <a:ext uri="{FF2B5EF4-FFF2-40B4-BE49-F238E27FC236}">
                  <a16:creationId xmlns:a16="http://schemas.microsoft.com/office/drawing/2014/main" id="{042F2580-7ED4-49B2-BEBF-06424100E6A2}"/>
                </a:ext>
              </a:extLst>
            </p:cNvPr>
            <p:cNvSpPr/>
            <p:nvPr/>
          </p:nvSpPr>
          <p:spPr>
            <a:xfrm>
              <a:off x="4928809" y="2294325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圆柱体 75">
              <a:extLst>
                <a:ext uri="{FF2B5EF4-FFF2-40B4-BE49-F238E27FC236}">
                  <a16:creationId xmlns:a16="http://schemas.microsoft.com/office/drawing/2014/main" id="{1564D92C-9290-49F9-A7D4-06CD10B53327}"/>
                </a:ext>
              </a:extLst>
            </p:cNvPr>
            <p:cNvSpPr/>
            <p:nvPr/>
          </p:nvSpPr>
          <p:spPr>
            <a:xfrm>
              <a:off x="6398344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圆柱体 76">
              <a:extLst>
                <a:ext uri="{FF2B5EF4-FFF2-40B4-BE49-F238E27FC236}">
                  <a16:creationId xmlns:a16="http://schemas.microsoft.com/office/drawing/2014/main" id="{636BB13D-94A5-494E-BD1A-62E03A8CE52F}"/>
                </a:ext>
              </a:extLst>
            </p:cNvPr>
            <p:cNvSpPr/>
            <p:nvPr/>
          </p:nvSpPr>
          <p:spPr>
            <a:xfrm>
              <a:off x="6398344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圆柱体 77">
              <a:extLst>
                <a:ext uri="{FF2B5EF4-FFF2-40B4-BE49-F238E27FC236}">
                  <a16:creationId xmlns:a16="http://schemas.microsoft.com/office/drawing/2014/main" id="{E62F4CAD-F154-4F27-A502-2F7E800DD9C3}"/>
                </a:ext>
              </a:extLst>
            </p:cNvPr>
            <p:cNvSpPr/>
            <p:nvPr/>
          </p:nvSpPr>
          <p:spPr>
            <a:xfrm>
              <a:off x="6398344" y="401142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圆柱体 78">
              <a:extLst>
                <a:ext uri="{FF2B5EF4-FFF2-40B4-BE49-F238E27FC236}">
                  <a16:creationId xmlns:a16="http://schemas.microsoft.com/office/drawing/2014/main" id="{400C4E36-AE31-41F9-8185-8D60AE3F4342}"/>
                </a:ext>
              </a:extLst>
            </p:cNvPr>
            <p:cNvSpPr/>
            <p:nvPr/>
          </p:nvSpPr>
          <p:spPr>
            <a:xfrm>
              <a:off x="6398344" y="366800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5" name="圆柱体 84">
              <a:extLst>
                <a:ext uri="{FF2B5EF4-FFF2-40B4-BE49-F238E27FC236}">
                  <a16:creationId xmlns:a16="http://schemas.microsoft.com/office/drawing/2014/main" id="{B8777D55-CCA4-4341-8967-779CB8FBE9E8}"/>
                </a:ext>
              </a:extLst>
            </p:cNvPr>
            <p:cNvSpPr/>
            <p:nvPr/>
          </p:nvSpPr>
          <p:spPr>
            <a:xfrm>
              <a:off x="7867879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F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圆柱体 85">
              <a:extLst>
                <a:ext uri="{FF2B5EF4-FFF2-40B4-BE49-F238E27FC236}">
                  <a16:creationId xmlns:a16="http://schemas.microsoft.com/office/drawing/2014/main" id="{ECDFB1C4-9F6E-412F-9776-E72D66BC87F4}"/>
                </a:ext>
              </a:extLst>
            </p:cNvPr>
            <p:cNvSpPr/>
            <p:nvPr/>
          </p:nvSpPr>
          <p:spPr>
            <a:xfrm>
              <a:off x="7867879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rgbClr val="FAF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4" name="圆柱体 93">
              <a:extLst>
                <a:ext uri="{FF2B5EF4-FFF2-40B4-BE49-F238E27FC236}">
                  <a16:creationId xmlns:a16="http://schemas.microsoft.com/office/drawing/2014/main" id="{88F54C72-A710-4C4E-9095-85EF1827A4E8}"/>
                </a:ext>
              </a:extLst>
            </p:cNvPr>
            <p:cNvSpPr/>
            <p:nvPr/>
          </p:nvSpPr>
          <p:spPr>
            <a:xfrm>
              <a:off x="9337414" y="4698260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5" name="圆柱体 94">
              <a:extLst>
                <a:ext uri="{FF2B5EF4-FFF2-40B4-BE49-F238E27FC236}">
                  <a16:creationId xmlns:a16="http://schemas.microsoft.com/office/drawing/2014/main" id="{4E7839B8-D262-4F7C-BFC4-2A313EB6B01F}"/>
                </a:ext>
              </a:extLst>
            </p:cNvPr>
            <p:cNvSpPr/>
            <p:nvPr/>
          </p:nvSpPr>
          <p:spPr>
            <a:xfrm>
              <a:off x="9337414" y="435484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6" name="圆柱体 95">
              <a:extLst>
                <a:ext uri="{FF2B5EF4-FFF2-40B4-BE49-F238E27FC236}">
                  <a16:creationId xmlns:a16="http://schemas.microsoft.com/office/drawing/2014/main" id="{0C70FD10-0B89-4FD5-A868-1E28D3EBDEA2}"/>
                </a:ext>
              </a:extLst>
            </p:cNvPr>
            <p:cNvSpPr/>
            <p:nvPr/>
          </p:nvSpPr>
          <p:spPr>
            <a:xfrm>
              <a:off x="9337414" y="4011422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7" name="圆柱体 96">
              <a:extLst>
                <a:ext uri="{FF2B5EF4-FFF2-40B4-BE49-F238E27FC236}">
                  <a16:creationId xmlns:a16="http://schemas.microsoft.com/office/drawing/2014/main" id="{8E00D95E-8837-412F-9EDF-CB021072EEC1}"/>
                </a:ext>
              </a:extLst>
            </p:cNvPr>
            <p:cNvSpPr/>
            <p:nvPr/>
          </p:nvSpPr>
          <p:spPr>
            <a:xfrm>
              <a:off x="9337414" y="366800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8" name="圆柱体 97">
              <a:extLst>
                <a:ext uri="{FF2B5EF4-FFF2-40B4-BE49-F238E27FC236}">
                  <a16:creationId xmlns:a16="http://schemas.microsoft.com/office/drawing/2014/main" id="{957424EE-BD4F-46EB-8329-AB5477588BE8}"/>
                </a:ext>
              </a:extLst>
            </p:cNvPr>
            <p:cNvSpPr/>
            <p:nvPr/>
          </p:nvSpPr>
          <p:spPr>
            <a:xfrm>
              <a:off x="9337414" y="3324583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圆柱体 98">
              <a:extLst>
                <a:ext uri="{FF2B5EF4-FFF2-40B4-BE49-F238E27FC236}">
                  <a16:creationId xmlns:a16="http://schemas.microsoft.com/office/drawing/2014/main" id="{322C8104-9651-42C1-B688-BD302CDDC56C}"/>
                </a:ext>
              </a:extLst>
            </p:cNvPr>
            <p:cNvSpPr/>
            <p:nvPr/>
          </p:nvSpPr>
          <p:spPr>
            <a:xfrm>
              <a:off x="9337414" y="2981164"/>
              <a:ext cx="840377" cy="514639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268A8542-05F5-40D5-89A9-3014E43F1EF4}"/>
              </a:ext>
            </a:extLst>
          </p:cNvPr>
          <p:cNvSpPr/>
          <p:nvPr/>
        </p:nvSpPr>
        <p:spPr>
          <a:xfrm rot="12710711">
            <a:off x="6030025" y="2096028"/>
            <a:ext cx="130362" cy="112381"/>
          </a:xfrm>
          <a:prstGeom prst="triangle">
            <a:avLst/>
          </a:prstGeom>
          <a:solidFill>
            <a:srgbClr val="FA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63B72EB-1074-4D05-AA1D-B44486CA5693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77F938D-2AC1-424F-A578-6727DAC7A3A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D029043-CB8A-4189-B701-691A79D4A1C7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9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 animBg="1"/>
      <p:bldP spid="44" grpId="0" animBg="1"/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4402659" y="643084"/>
            <a:ext cx="6855520" cy="4972990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1573418" y="1390002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5464453" y="31662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5376562" y="643085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7626583" y="1675245"/>
            <a:ext cx="2087370" cy="209000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6016644" y="2020721"/>
            <a:ext cx="2797209" cy="2039960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75710BDB-4D35-40E4-A93A-BE2E22527796}"/>
              </a:ext>
            </a:extLst>
          </p:cNvPr>
          <p:cNvSpPr>
            <a:spLocks/>
          </p:cNvSpPr>
          <p:nvPr/>
        </p:nvSpPr>
        <p:spPr bwMode="auto">
          <a:xfrm>
            <a:off x="2891240" y="2985369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3339057" y="4577512"/>
            <a:ext cx="2707921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3425911" y="4134923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CB49ECF-ADDF-40A8-A4FD-73DAFC874563}"/>
              </a:ext>
            </a:extLst>
          </p:cNvPr>
          <p:cNvSpPr/>
          <p:nvPr/>
        </p:nvSpPr>
        <p:spPr>
          <a:xfrm>
            <a:off x="3856932" y="1227930"/>
            <a:ext cx="4476549" cy="447654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715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A3488-8E9F-41ED-A18D-1B90EF91B6B1}"/>
              </a:ext>
            </a:extLst>
          </p:cNvPr>
          <p:cNvSpPr txBox="1"/>
          <p:nvPr/>
        </p:nvSpPr>
        <p:spPr>
          <a:xfrm>
            <a:off x="3833869" y="3033256"/>
            <a:ext cx="4532010" cy="9232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5399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5399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6C0AC1E-7E1F-4267-91F0-7DF9CB7CAE5A}"/>
              </a:ext>
            </a:extLst>
          </p:cNvPr>
          <p:cNvGrpSpPr/>
          <p:nvPr/>
        </p:nvGrpSpPr>
        <p:grpSpPr>
          <a:xfrm>
            <a:off x="5029625" y="2088914"/>
            <a:ext cx="2140500" cy="670475"/>
            <a:chOff x="5030280" y="2087946"/>
            <a:chExt cx="2140779" cy="6705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74F2A6-C199-4E83-B88C-293F4B05ADB3}"/>
                </a:ext>
              </a:extLst>
            </p:cNvPr>
            <p:cNvSpPr txBox="1"/>
            <p:nvPr/>
          </p:nvSpPr>
          <p:spPr>
            <a:xfrm>
              <a:off x="5030280" y="2087946"/>
              <a:ext cx="2140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8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28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9B679C1-2C85-425C-81F4-F01B30145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607" y="2758508"/>
              <a:ext cx="608787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155DE01-5FFC-492D-97CB-787BA981E85F}"/>
              </a:ext>
            </a:extLst>
          </p:cNvPr>
          <p:cNvSpPr txBox="1"/>
          <p:nvPr/>
        </p:nvSpPr>
        <p:spPr>
          <a:xfrm>
            <a:off x="4459534" y="3924394"/>
            <a:ext cx="3271344" cy="677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6D33C73-3436-4B87-9F5F-40C9C3422035}"/>
              </a:ext>
            </a:extLst>
          </p:cNvPr>
          <p:cNvSpPr/>
          <p:nvPr/>
        </p:nvSpPr>
        <p:spPr>
          <a:xfrm rot="5400000">
            <a:off x="5927835" y="4759593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1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41" grpId="0" animBg="1"/>
      <p:bldP spid="21" grpId="0" animBg="1"/>
      <p:bldP spid="24" grpId="0" animBg="1"/>
      <p:bldP spid="1025" grpId="0" animBg="1"/>
      <p:bldP spid="1028" grpId="0" animBg="1"/>
      <p:bldP spid="13" grpId="0" animBg="1"/>
      <p:bldP spid="1038" grpId="0" animBg="1"/>
      <p:bldP spid="1035" grpId="0" animBg="1"/>
      <p:bldP spid="2" grpId="0" animBg="1"/>
      <p:bldP spid="3" grpId="0"/>
      <p:bldP spid="2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2E01AD8E-3DF3-4048-B9B7-914BABE68099}"/>
              </a:ext>
            </a:extLst>
          </p:cNvPr>
          <p:cNvGrpSpPr/>
          <p:nvPr/>
        </p:nvGrpSpPr>
        <p:grpSpPr>
          <a:xfrm>
            <a:off x="6504728" y="1604254"/>
            <a:ext cx="591203" cy="591203"/>
            <a:chOff x="2160187" y="3373402"/>
            <a:chExt cx="1102526" cy="11025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D5E056E-90E3-495D-B8DF-79CFFFF82AA8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rgbClr val="FAC842"/>
            </a:solidFill>
            <a:ln w="28575">
              <a:solidFill>
                <a:srgbClr val="FAC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776DE2FC-B59A-442B-80E9-0023640A360C}"/>
                </a:ext>
              </a:extLst>
            </p:cNvPr>
            <p:cNvSpPr/>
            <p:nvPr/>
          </p:nvSpPr>
          <p:spPr>
            <a:xfrm>
              <a:off x="2434860" y="3648559"/>
              <a:ext cx="553180" cy="552211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02E85D-75E7-4864-9F5B-18DE34E00ECE}"/>
              </a:ext>
            </a:extLst>
          </p:cNvPr>
          <p:cNvGrpSpPr/>
          <p:nvPr/>
        </p:nvGrpSpPr>
        <p:grpSpPr>
          <a:xfrm>
            <a:off x="7395682" y="1488663"/>
            <a:ext cx="3459590" cy="1187116"/>
            <a:chOff x="1365678" y="4881042"/>
            <a:chExt cx="3460041" cy="118727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0903474-E504-44FB-8941-92278F5DA177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87271"/>
              <a:chOff x="1365678" y="4881042"/>
              <a:chExt cx="3460041" cy="1187271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739A09B-4197-49D2-A74A-6E8576465C54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6BBACE-B6A4-4FD3-91F0-2C70A78771B5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86A1A6E-1CB1-4FE3-B5A0-83C70663834C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90434259-332A-4EF5-B538-4351E9A7551B}"/>
              </a:ext>
            </a:extLst>
          </p:cNvPr>
          <p:cNvGrpSpPr/>
          <p:nvPr/>
        </p:nvGrpSpPr>
        <p:grpSpPr>
          <a:xfrm>
            <a:off x="6504728" y="3247538"/>
            <a:ext cx="591203" cy="591203"/>
            <a:chOff x="2160187" y="3373402"/>
            <a:chExt cx="1102526" cy="1102526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0487E03-20D3-45CF-8163-ED0B1E36AC9E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692F46BF-43BA-4771-AB66-A05D0C260BCE}"/>
                </a:ext>
              </a:extLst>
            </p:cNvPr>
            <p:cNvSpPr/>
            <p:nvPr/>
          </p:nvSpPr>
          <p:spPr>
            <a:xfrm>
              <a:off x="2434860" y="3648499"/>
              <a:ext cx="553180" cy="552331"/>
            </a:xfrm>
            <a:custGeom>
              <a:avLst/>
              <a:gdLst>
                <a:gd name="connsiteX0" fmla="*/ 426920 w 591547"/>
                <a:gd name="connsiteY0" fmla="*/ 426341 h 590640"/>
                <a:gd name="connsiteX1" fmla="*/ 464040 w 591547"/>
                <a:gd name="connsiteY1" fmla="*/ 525427 h 590640"/>
                <a:gd name="connsiteX2" fmla="*/ 484213 w 591547"/>
                <a:gd name="connsiteY2" fmla="*/ 483537 h 590640"/>
                <a:gd name="connsiteX3" fmla="*/ 526174 w 591547"/>
                <a:gd name="connsiteY3" fmla="*/ 463397 h 590640"/>
                <a:gd name="connsiteX4" fmla="*/ 390608 w 591547"/>
                <a:gd name="connsiteY4" fmla="*/ 390089 h 590640"/>
                <a:gd name="connsiteX5" fmla="*/ 580240 w 591547"/>
                <a:gd name="connsiteY5" fmla="*/ 460175 h 590640"/>
                <a:gd name="connsiteX6" fmla="*/ 510843 w 591547"/>
                <a:gd name="connsiteY6" fmla="*/ 494815 h 590640"/>
                <a:gd name="connsiteX7" fmla="*/ 584274 w 591547"/>
                <a:gd name="connsiteY7" fmla="*/ 568123 h 590640"/>
                <a:gd name="connsiteX8" fmla="*/ 584274 w 591547"/>
                <a:gd name="connsiteY8" fmla="*/ 583429 h 590640"/>
                <a:gd name="connsiteX9" fmla="*/ 576205 w 591547"/>
                <a:gd name="connsiteY9" fmla="*/ 585846 h 590640"/>
                <a:gd name="connsiteX10" fmla="*/ 568942 w 591547"/>
                <a:gd name="connsiteY10" fmla="*/ 583429 h 590640"/>
                <a:gd name="connsiteX11" fmla="*/ 495511 w 591547"/>
                <a:gd name="connsiteY11" fmla="*/ 510121 h 590640"/>
                <a:gd name="connsiteX12" fmla="*/ 460812 w 591547"/>
                <a:gd name="connsiteY12" fmla="*/ 579402 h 590640"/>
                <a:gd name="connsiteX13" fmla="*/ 296177 w 591547"/>
                <a:gd name="connsiteY13" fmla="*/ 0 h 590640"/>
                <a:gd name="connsiteX14" fmla="*/ 591547 w 591547"/>
                <a:gd name="connsiteY14" fmla="*/ 295723 h 590640"/>
                <a:gd name="connsiteX15" fmla="*/ 581056 w 591547"/>
                <a:gd name="connsiteY15" fmla="*/ 306198 h 590640"/>
                <a:gd name="connsiteX16" fmla="*/ 570564 w 591547"/>
                <a:gd name="connsiteY16" fmla="*/ 295723 h 590640"/>
                <a:gd name="connsiteX17" fmla="*/ 296177 w 591547"/>
                <a:gd name="connsiteY17" fmla="*/ 21756 h 590640"/>
                <a:gd name="connsiteX18" fmla="*/ 21790 w 591547"/>
                <a:gd name="connsiteY18" fmla="*/ 295723 h 590640"/>
                <a:gd name="connsiteX19" fmla="*/ 112983 w 591547"/>
                <a:gd name="connsiteY19" fmla="*/ 499587 h 590640"/>
                <a:gd name="connsiteX20" fmla="*/ 121053 w 591547"/>
                <a:gd name="connsiteY20" fmla="*/ 493946 h 590640"/>
                <a:gd name="connsiteX21" fmla="*/ 205791 w 591547"/>
                <a:gd name="connsiteY21" fmla="*/ 448016 h 590640"/>
                <a:gd name="connsiteX22" fmla="*/ 218703 w 591547"/>
                <a:gd name="connsiteY22" fmla="*/ 427066 h 590640"/>
                <a:gd name="connsiteX23" fmla="*/ 218703 w 591547"/>
                <a:gd name="connsiteY23" fmla="*/ 395640 h 590640"/>
                <a:gd name="connsiteX24" fmla="*/ 184808 w 591547"/>
                <a:gd name="connsiteY24" fmla="*/ 327149 h 590640"/>
                <a:gd name="connsiteX25" fmla="*/ 171089 w 591547"/>
                <a:gd name="connsiteY25" fmla="*/ 296529 h 590640"/>
                <a:gd name="connsiteX26" fmla="*/ 171089 w 591547"/>
                <a:gd name="connsiteY26" fmla="*/ 258657 h 590640"/>
                <a:gd name="connsiteX27" fmla="*/ 179966 w 591547"/>
                <a:gd name="connsiteY27" fmla="*/ 232872 h 590640"/>
                <a:gd name="connsiteX28" fmla="*/ 179966 w 591547"/>
                <a:gd name="connsiteY28" fmla="*/ 182913 h 590640"/>
                <a:gd name="connsiteX29" fmla="*/ 200141 w 591547"/>
                <a:gd name="connsiteY29" fmla="*/ 120062 h 590640"/>
                <a:gd name="connsiteX30" fmla="*/ 296177 w 591547"/>
                <a:gd name="connsiteY30" fmla="*/ 86219 h 590640"/>
                <a:gd name="connsiteX31" fmla="*/ 391406 w 591547"/>
                <a:gd name="connsiteY31" fmla="*/ 120062 h 590640"/>
                <a:gd name="connsiteX32" fmla="*/ 411581 w 591547"/>
                <a:gd name="connsiteY32" fmla="*/ 182913 h 590640"/>
                <a:gd name="connsiteX33" fmla="*/ 411581 w 591547"/>
                <a:gd name="connsiteY33" fmla="*/ 232872 h 590640"/>
                <a:gd name="connsiteX34" fmla="*/ 421265 w 591547"/>
                <a:gd name="connsiteY34" fmla="*/ 258657 h 590640"/>
                <a:gd name="connsiteX35" fmla="*/ 421265 w 591547"/>
                <a:gd name="connsiteY35" fmla="*/ 296529 h 590640"/>
                <a:gd name="connsiteX36" fmla="*/ 393020 w 591547"/>
                <a:gd name="connsiteY36" fmla="*/ 334401 h 590640"/>
                <a:gd name="connsiteX37" fmla="*/ 380107 w 591547"/>
                <a:gd name="connsiteY37" fmla="*/ 327149 h 590640"/>
                <a:gd name="connsiteX38" fmla="*/ 386563 w 591547"/>
                <a:gd name="connsiteY38" fmla="*/ 313450 h 590640"/>
                <a:gd name="connsiteX39" fmla="*/ 399476 w 591547"/>
                <a:gd name="connsiteY39" fmla="*/ 296529 h 590640"/>
                <a:gd name="connsiteX40" fmla="*/ 399476 w 591547"/>
                <a:gd name="connsiteY40" fmla="*/ 258657 h 590640"/>
                <a:gd name="connsiteX41" fmla="*/ 393827 w 591547"/>
                <a:gd name="connsiteY41" fmla="*/ 245764 h 590640"/>
                <a:gd name="connsiteX42" fmla="*/ 389792 w 591547"/>
                <a:gd name="connsiteY42" fmla="*/ 242541 h 590640"/>
                <a:gd name="connsiteX43" fmla="*/ 389792 w 591547"/>
                <a:gd name="connsiteY43" fmla="*/ 181302 h 590640"/>
                <a:gd name="connsiteX44" fmla="*/ 375265 w 591547"/>
                <a:gd name="connsiteY44" fmla="*/ 133760 h 590640"/>
                <a:gd name="connsiteX45" fmla="*/ 296177 w 591547"/>
                <a:gd name="connsiteY45" fmla="*/ 107170 h 590640"/>
                <a:gd name="connsiteX46" fmla="*/ 216282 w 591547"/>
                <a:gd name="connsiteY46" fmla="*/ 133760 h 590640"/>
                <a:gd name="connsiteX47" fmla="*/ 201755 w 591547"/>
                <a:gd name="connsiteY47" fmla="*/ 181302 h 590640"/>
                <a:gd name="connsiteX48" fmla="*/ 201755 w 591547"/>
                <a:gd name="connsiteY48" fmla="*/ 182108 h 590640"/>
                <a:gd name="connsiteX49" fmla="*/ 201755 w 591547"/>
                <a:gd name="connsiteY49" fmla="*/ 242541 h 590640"/>
                <a:gd name="connsiteX50" fmla="*/ 198527 w 591547"/>
                <a:gd name="connsiteY50" fmla="*/ 245764 h 590640"/>
                <a:gd name="connsiteX51" fmla="*/ 192071 w 591547"/>
                <a:gd name="connsiteY51" fmla="*/ 258657 h 590640"/>
                <a:gd name="connsiteX52" fmla="*/ 192071 w 591547"/>
                <a:gd name="connsiteY52" fmla="*/ 296529 h 590640"/>
                <a:gd name="connsiteX53" fmla="*/ 200141 w 591547"/>
                <a:gd name="connsiteY53" fmla="*/ 311839 h 590640"/>
                <a:gd name="connsiteX54" fmla="*/ 204177 w 591547"/>
                <a:gd name="connsiteY54" fmla="*/ 314256 h 590640"/>
                <a:gd name="connsiteX55" fmla="*/ 204984 w 591547"/>
                <a:gd name="connsiteY55" fmla="*/ 318285 h 590640"/>
                <a:gd name="connsiteX56" fmla="*/ 237264 w 591547"/>
                <a:gd name="connsiteY56" fmla="*/ 385165 h 590640"/>
                <a:gd name="connsiteX57" fmla="*/ 239686 w 591547"/>
                <a:gd name="connsiteY57" fmla="*/ 388388 h 590640"/>
                <a:gd name="connsiteX58" fmla="*/ 239686 w 591547"/>
                <a:gd name="connsiteY58" fmla="*/ 427066 h 590640"/>
                <a:gd name="connsiteX59" fmla="*/ 216282 w 591547"/>
                <a:gd name="connsiteY59" fmla="*/ 466549 h 590640"/>
                <a:gd name="connsiteX60" fmla="*/ 130738 w 591547"/>
                <a:gd name="connsiteY60" fmla="*/ 513285 h 590640"/>
                <a:gd name="connsiteX61" fmla="*/ 129931 w 591547"/>
                <a:gd name="connsiteY61" fmla="*/ 513285 h 590640"/>
                <a:gd name="connsiteX62" fmla="*/ 131545 w 591547"/>
                <a:gd name="connsiteY62" fmla="*/ 514896 h 590640"/>
                <a:gd name="connsiteX63" fmla="*/ 146071 w 591547"/>
                <a:gd name="connsiteY63" fmla="*/ 524566 h 590640"/>
                <a:gd name="connsiteX64" fmla="*/ 150913 w 591547"/>
                <a:gd name="connsiteY64" fmla="*/ 527789 h 590640"/>
                <a:gd name="connsiteX65" fmla="*/ 167054 w 591547"/>
                <a:gd name="connsiteY65" fmla="*/ 537458 h 590640"/>
                <a:gd name="connsiteX66" fmla="*/ 169475 w 591547"/>
                <a:gd name="connsiteY66" fmla="*/ 538264 h 590640"/>
                <a:gd name="connsiteX67" fmla="*/ 187229 w 591547"/>
                <a:gd name="connsiteY67" fmla="*/ 547128 h 590640"/>
                <a:gd name="connsiteX68" fmla="*/ 207405 w 591547"/>
                <a:gd name="connsiteY68" fmla="*/ 555186 h 590640"/>
                <a:gd name="connsiteX69" fmla="*/ 209019 w 591547"/>
                <a:gd name="connsiteY69" fmla="*/ 555186 h 590640"/>
                <a:gd name="connsiteX70" fmla="*/ 250984 w 591547"/>
                <a:gd name="connsiteY70" fmla="*/ 565661 h 590640"/>
                <a:gd name="connsiteX71" fmla="*/ 251791 w 591547"/>
                <a:gd name="connsiteY71" fmla="*/ 565661 h 590640"/>
                <a:gd name="connsiteX72" fmla="*/ 271966 w 591547"/>
                <a:gd name="connsiteY72" fmla="*/ 568078 h 590640"/>
                <a:gd name="connsiteX73" fmla="*/ 275194 w 591547"/>
                <a:gd name="connsiteY73" fmla="*/ 568884 h 590640"/>
                <a:gd name="connsiteX74" fmla="*/ 296177 w 591547"/>
                <a:gd name="connsiteY74" fmla="*/ 569690 h 590640"/>
                <a:gd name="connsiteX75" fmla="*/ 306668 w 591547"/>
                <a:gd name="connsiteY75" fmla="*/ 580165 h 590640"/>
                <a:gd name="connsiteX76" fmla="*/ 296177 w 591547"/>
                <a:gd name="connsiteY76" fmla="*/ 590640 h 590640"/>
                <a:gd name="connsiteX77" fmla="*/ 271966 w 591547"/>
                <a:gd name="connsiteY77" fmla="*/ 589834 h 590640"/>
                <a:gd name="connsiteX78" fmla="*/ 268738 w 591547"/>
                <a:gd name="connsiteY78" fmla="*/ 589834 h 590640"/>
                <a:gd name="connsiteX79" fmla="*/ 245335 w 591547"/>
                <a:gd name="connsiteY79" fmla="*/ 586611 h 590640"/>
                <a:gd name="connsiteX80" fmla="*/ 242914 w 591547"/>
                <a:gd name="connsiteY80" fmla="*/ 585806 h 590640"/>
                <a:gd name="connsiteX81" fmla="*/ 171896 w 591547"/>
                <a:gd name="connsiteY81" fmla="*/ 563244 h 590640"/>
                <a:gd name="connsiteX82" fmla="*/ 170282 w 591547"/>
                <a:gd name="connsiteY82" fmla="*/ 562438 h 590640"/>
                <a:gd name="connsiteX83" fmla="*/ 150106 w 591547"/>
                <a:gd name="connsiteY83" fmla="*/ 551963 h 590640"/>
                <a:gd name="connsiteX84" fmla="*/ 146071 w 591547"/>
                <a:gd name="connsiteY84" fmla="*/ 550351 h 590640"/>
                <a:gd name="connsiteX85" fmla="*/ 128316 w 591547"/>
                <a:gd name="connsiteY85" fmla="*/ 539070 h 590640"/>
                <a:gd name="connsiteX86" fmla="*/ 122667 w 591547"/>
                <a:gd name="connsiteY86" fmla="*/ 535041 h 590640"/>
                <a:gd name="connsiteX87" fmla="*/ 107334 w 591547"/>
                <a:gd name="connsiteY87" fmla="*/ 522954 h 590640"/>
                <a:gd name="connsiteX88" fmla="*/ 105720 w 591547"/>
                <a:gd name="connsiteY88" fmla="*/ 521343 h 590640"/>
                <a:gd name="connsiteX89" fmla="*/ 96036 w 591547"/>
                <a:gd name="connsiteY89" fmla="*/ 513285 h 590640"/>
                <a:gd name="connsiteX90" fmla="*/ 0 w 591547"/>
                <a:gd name="connsiteY90" fmla="*/ 295723 h 590640"/>
                <a:gd name="connsiteX91" fmla="*/ 296177 w 591547"/>
                <a:gd name="connsiteY91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91547" h="590640">
                  <a:moveTo>
                    <a:pt x="426920" y="426341"/>
                  </a:moveTo>
                  <a:lnTo>
                    <a:pt x="464040" y="525427"/>
                  </a:lnTo>
                  <a:lnTo>
                    <a:pt x="484213" y="483537"/>
                  </a:lnTo>
                  <a:lnTo>
                    <a:pt x="526174" y="463397"/>
                  </a:lnTo>
                  <a:close/>
                  <a:moveTo>
                    <a:pt x="390608" y="390089"/>
                  </a:moveTo>
                  <a:lnTo>
                    <a:pt x="580240" y="460175"/>
                  </a:lnTo>
                  <a:lnTo>
                    <a:pt x="510843" y="494815"/>
                  </a:lnTo>
                  <a:lnTo>
                    <a:pt x="584274" y="568123"/>
                  </a:lnTo>
                  <a:cubicBezTo>
                    <a:pt x="588309" y="572151"/>
                    <a:pt x="588309" y="578596"/>
                    <a:pt x="584274" y="583429"/>
                  </a:cubicBezTo>
                  <a:cubicBezTo>
                    <a:pt x="581853" y="585041"/>
                    <a:pt x="578626" y="585846"/>
                    <a:pt x="576205" y="585846"/>
                  </a:cubicBezTo>
                  <a:cubicBezTo>
                    <a:pt x="573784" y="585846"/>
                    <a:pt x="570556" y="585041"/>
                    <a:pt x="568942" y="583429"/>
                  </a:cubicBezTo>
                  <a:lnTo>
                    <a:pt x="495511" y="510121"/>
                  </a:lnTo>
                  <a:lnTo>
                    <a:pt x="460812" y="579402"/>
                  </a:lnTo>
                  <a:close/>
                  <a:moveTo>
                    <a:pt x="296177" y="0"/>
                  </a:moveTo>
                  <a:cubicBezTo>
                    <a:pt x="459195" y="0"/>
                    <a:pt x="591547" y="132149"/>
                    <a:pt x="591547" y="295723"/>
                  </a:cubicBezTo>
                  <a:cubicBezTo>
                    <a:pt x="591547" y="301364"/>
                    <a:pt x="586705" y="306198"/>
                    <a:pt x="581056" y="306198"/>
                  </a:cubicBezTo>
                  <a:cubicBezTo>
                    <a:pt x="575407" y="306198"/>
                    <a:pt x="570564" y="301364"/>
                    <a:pt x="570564" y="295723"/>
                  </a:cubicBezTo>
                  <a:cubicBezTo>
                    <a:pt x="570564" y="144236"/>
                    <a:pt x="447090" y="21756"/>
                    <a:pt x="296177" y="21756"/>
                  </a:cubicBezTo>
                  <a:cubicBezTo>
                    <a:pt x="144457" y="21756"/>
                    <a:pt x="21790" y="144236"/>
                    <a:pt x="21790" y="295723"/>
                  </a:cubicBezTo>
                  <a:cubicBezTo>
                    <a:pt x="21790" y="376302"/>
                    <a:pt x="56492" y="448822"/>
                    <a:pt x="112983" y="499587"/>
                  </a:cubicBezTo>
                  <a:cubicBezTo>
                    <a:pt x="115404" y="497169"/>
                    <a:pt x="117825" y="495558"/>
                    <a:pt x="121053" y="493946"/>
                  </a:cubicBezTo>
                  <a:lnTo>
                    <a:pt x="205791" y="448016"/>
                  </a:lnTo>
                  <a:cubicBezTo>
                    <a:pt x="213861" y="443182"/>
                    <a:pt x="218703" y="435124"/>
                    <a:pt x="218703" y="427066"/>
                  </a:cubicBezTo>
                  <a:lnTo>
                    <a:pt x="218703" y="395640"/>
                  </a:lnTo>
                  <a:cubicBezTo>
                    <a:pt x="211440" y="386777"/>
                    <a:pt x="193685" y="360992"/>
                    <a:pt x="184808" y="327149"/>
                  </a:cubicBezTo>
                  <a:cubicBezTo>
                    <a:pt x="175931" y="319897"/>
                    <a:pt x="171089" y="308616"/>
                    <a:pt x="171089" y="296529"/>
                  </a:cubicBezTo>
                  <a:lnTo>
                    <a:pt x="171089" y="258657"/>
                  </a:lnTo>
                  <a:cubicBezTo>
                    <a:pt x="171089" y="248988"/>
                    <a:pt x="174317" y="240124"/>
                    <a:pt x="179966" y="232872"/>
                  </a:cubicBezTo>
                  <a:lnTo>
                    <a:pt x="179966" y="182913"/>
                  </a:lnTo>
                  <a:cubicBezTo>
                    <a:pt x="179966" y="177273"/>
                    <a:pt x="177545" y="145847"/>
                    <a:pt x="200141" y="120062"/>
                  </a:cubicBezTo>
                  <a:cubicBezTo>
                    <a:pt x="220317" y="97500"/>
                    <a:pt x="252598" y="86219"/>
                    <a:pt x="296177" y="86219"/>
                  </a:cubicBezTo>
                  <a:cubicBezTo>
                    <a:pt x="339756" y="86219"/>
                    <a:pt x="371230" y="97500"/>
                    <a:pt x="391406" y="120062"/>
                  </a:cubicBezTo>
                  <a:cubicBezTo>
                    <a:pt x="414002" y="145847"/>
                    <a:pt x="412388" y="177273"/>
                    <a:pt x="411581" y="182913"/>
                  </a:cubicBezTo>
                  <a:lnTo>
                    <a:pt x="411581" y="232872"/>
                  </a:lnTo>
                  <a:cubicBezTo>
                    <a:pt x="418037" y="240124"/>
                    <a:pt x="421265" y="248988"/>
                    <a:pt x="421265" y="258657"/>
                  </a:cubicBezTo>
                  <a:lnTo>
                    <a:pt x="421265" y="296529"/>
                  </a:lnTo>
                  <a:cubicBezTo>
                    <a:pt x="421265" y="314256"/>
                    <a:pt x="409967" y="328760"/>
                    <a:pt x="393020" y="334401"/>
                  </a:cubicBezTo>
                  <a:cubicBezTo>
                    <a:pt x="387370" y="336012"/>
                    <a:pt x="381721" y="332789"/>
                    <a:pt x="380107" y="327149"/>
                  </a:cubicBezTo>
                  <a:cubicBezTo>
                    <a:pt x="377686" y="321508"/>
                    <a:pt x="380914" y="315062"/>
                    <a:pt x="386563" y="313450"/>
                  </a:cubicBezTo>
                  <a:cubicBezTo>
                    <a:pt x="394634" y="311033"/>
                    <a:pt x="399476" y="304587"/>
                    <a:pt x="399476" y="296529"/>
                  </a:cubicBezTo>
                  <a:lnTo>
                    <a:pt x="399476" y="258657"/>
                  </a:lnTo>
                  <a:cubicBezTo>
                    <a:pt x="399476" y="253822"/>
                    <a:pt x="397862" y="248988"/>
                    <a:pt x="393827" y="245764"/>
                  </a:cubicBezTo>
                  <a:lnTo>
                    <a:pt x="389792" y="242541"/>
                  </a:lnTo>
                  <a:lnTo>
                    <a:pt x="389792" y="181302"/>
                  </a:lnTo>
                  <a:cubicBezTo>
                    <a:pt x="389792" y="180496"/>
                    <a:pt x="393020" y="154711"/>
                    <a:pt x="375265" y="133760"/>
                  </a:cubicBezTo>
                  <a:cubicBezTo>
                    <a:pt x="359125" y="116033"/>
                    <a:pt x="332493" y="107170"/>
                    <a:pt x="296177" y="107170"/>
                  </a:cubicBezTo>
                  <a:cubicBezTo>
                    <a:pt x="259054" y="107170"/>
                    <a:pt x="232422" y="116033"/>
                    <a:pt x="216282" y="133760"/>
                  </a:cubicBezTo>
                  <a:cubicBezTo>
                    <a:pt x="198527" y="154711"/>
                    <a:pt x="201755" y="180496"/>
                    <a:pt x="201755" y="181302"/>
                  </a:cubicBezTo>
                  <a:lnTo>
                    <a:pt x="201755" y="182108"/>
                  </a:lnTo>
                  <a:lnTo>
                    <a:pt x="201755" y="242541"/>
                  </a:lnTo>
                  <a:lnTo>
                    <a:pt x="198527" y="245764"/>
                  </a:lnTo>
                  <a:cubicBezTo>
                    <a:pt x="194492" y="248988"/>
                    <a:pt x="192071" y="253822"/>
                    <a:pt x="192071" y="258657"/>
                  </a:cubicBezTo>
                  <a:lnTo>
                    <a:pt x="192071" y="296529"/>
                  </a:lnTo>
                  <a:cubicBezTo>
                    <a:pt x="192071" y="302975"/>
                    <a:pt x="195299" y="308616"/>
                    <a:pt x="200141" y="311839"/>
                  </a:cubicBezTo>
                  <a:lnTo>
                    <a:pt x="204177" y="314256"/>
                  </a:lnTo>
                  <a:lnTo>
                    <a:pt x="204984" y="318285"/>
                  </a:lnTo>
                  <a:cubicBezTo>
                    <a:pt x="213861" y="356157"/>
                    <a:pt x="237264" y="384359"/>
                    <a:pt x="237264" y="385165"/>
                  </a:cubicBezTo>
                  <a:lnTo>
                    <a:pt x="239686" y="388388"/>
                  </a:lnTo>
                  <a:lnTo>
                    <a:pt x="239686" y="427066"/>
                  </a:lnTo>
                  <a:cubicBezTo>
                    <a:pt x="239686" y="443182"/>
                    <a:pt x="230808" y="458492"/>
                    <a:pt x="216282" y="466549"/>
                  </a:cubicBezTo>
                  <a:lnTo>
                    <a:pt x="130738" y="513285"/>
                  </a:lnTo>
                  <a:lnTo>
                    <a:pt x="129931" y="513285"/>
                  </a:lnTo>
                  <a:cubicBezTo>
                    <a:pt x="130738" y="514091"/>
                    <a:pt x="130738" y="514091"/>
                    <a:pt x="131545" y="514896"/>
                  </a:cubicBezTo>
                  <a:cubicBezTo>
                    <a:pt x="136387" y="518120"/>
                    <a:pt x="141229" y="521343"/>
                    <a:pt x="146071" y="524566"/>
                  </a:cubicBezTo>
                  <a:cubicBezTo>
                    <a:pt x="147685" y="525372"/>
                    <a:pt x="149299" y="526983"/>
                    <a:pt x="150913" y="527789"/>
                  </a:cubicBezTo>
                  <a:cubicBezTo>
                    <a:pt x="155755" y="531012"/>
                    <a:pt x="161404" y="534235"/>
                    <a:pt x="167054" y="537458"/>
                  </a:cubicBezTo>
                  <a:cubicBezTo>
                    <a:pt x="167861" y="537458"/>
                    <a:pt x="168668" y="538264"/>
                    <a:pt x="169475" y="538264"/>
                  </a:cubicBezTo>
                  <a:cubicBezTo>
                    <a:pt x="175124" y="541487"/>
                    <a:pt x="181580" y="544711"/>
                    <a:pt x="187229" y="547128"/>
                  </a:cubicBezTo>
                  <a:cubicBezTo>
                    <a:pt x="194492" y="550351"/>
                    <a:pt x="200948" y="552768"/>
                    <a:pt x="207405" y="555186"/>
                  </a:cubicBezTo>
                  <a:cubicBezTo>
                    <a:pt x="208212" y="555186"/>
                    <a:pt x="208212" y="555186"/>
                    <a:pt x="209019" y="555186"/>
                  </a:cubicBezTo>
                  <a:cubicBezTo>
                    <a:pt x="222738" y="560020"/>
                    <a:pt x="236457" y="563244"/>
                    <a:pt x="250984" y="565661"/>
                  </a:cubicBezTo>
                  <a:lnTo>
                    <a:pt x="251791" y="565661"/>
                  </a:lnTo>
                  <a:cubicBezTo>
                    <a:pt x="258247" y="567272"/>
                    <a:pt x="265510" y="568078"/>
                    <a:pt x="271966" y="568078"/>
                  </a:cubicBezTo>
                  <a:cubicBezTo>
                    <a:pt x="272773" y="568078"/>
                    <a:pt x="274387" y="568884"/>
                    <a:pt x="275194" y="568884"/>
                  </a:cubicBezTo>
                  <a:cubicBezTo>
                    <a:pt x="282458" y="568884"/>
                    <a:pt x="288914" y="569690"/>
                    <a:pt x="296177" y="569690"/>
                  </a:cubicBezTo>
                  <a:cubicBezTo>
                    <a:pt x="301826" y="569690"/>
                    <a:pt x="306668" y="574525"/>
                    <a:pt x="306668" y="580165"/>
                  </a:cubicBezTo>
                  <a:cubicBezTo>
                    <a:pt x="306668" y="585806"/>
                    <a:pt x="301826" y="590640"/>
                    <a:pt x="296177" y="590640"/>
                  </a:cubicBezTo>
                  <a:cubicBezTo>
                    <a:pt x="288107" y="590640"/>
                    <a:pt x="280037" y="590640"/>
                    <a:pt x="271966" y="589834"/>
                  </a:cubicBezTo>
                  <a:cubicBezTo>
                    <a:pt x="271159" y="589834"/>
                    <a:pt x="269545" y="589834"/>
                    <a:pt x="268738" y="589834"/>
                  </a:cubicBezTo>
                  <a:cubicBezTo>
                    <a:pt x="260668" y="589029"/>
                    <a:pt x="253405" y="587417"/>
                    <a:pt x="245335" y="586611"/>
                  </a:cubicBezTo>
                  <a:cubicBezTo>
                    <a:pt x="244528" y="586611"/>
                    <a:pt x="243721" y="586611"/>
                    <a:pt x="242914" y="585806"/>
                  </a:cubicBezTo>
                  <a:cubicBezTo>
                    <a:pt x="217896" y="581777"/>
                    <a:pt x="194492" y="573719"/>
                    <a:pt x="171896" y="563244"/>
                  </a:cubicBezTo>
                  <a:cubicBezTo>
                    <a:pt x="171089" y="563244"/>
                    <a:pt x="170282" y="563244"/>
                    <a:pt x="170282" y="562438"/>
                  </a:cubicBezTo>
                  <a:cubicBezTo>
                    <a:pt x="163018" y="559215"/>
                    <a:pt x="156562" y="555991"/>
                    <a:pt x="150106" y="551963"/>
                  </a:cubicBezTo>
                  <a:cubicBezTo>
                    <a:pt x="148492" y="551157"/>
                    <a:pt x="147685" y="551157"/>
                    <a:pt x="146071" y="550351"/>
                  </a:cubicBezTo>
                  <a:cubicBezTo>
                    <a:pt x="139615" y="546322"/>
                    <a:pt x="133966" y="543099"/>
                    <a:pt x="128316" y="539070"/>
                  </a:cubicBezTo>
                  <a:cubicBezTo>
                    <a:pt x="126702" y="537458"/>
                    <a:pt x="125088" y="536653"/>
                    <a:pt x="122667" y="535041"/>
                  </a:cubicBezTo>
                  <a:cubicBezTo>
                    <a:pt x="117825" y="531012"/>
                    <a:pt x="112176" y="526983"/>
                    <a:pt x="107334" y="522954"/>
                  </a:cubicBezTo>
                  <a:cubicBezTo>
                    <a:pt x="106527" y="522149"/>
                    <a:pt x="105720" y="522149"/>
                    <a:pt x="105720" y="521343"/>
                  </a:cubicBezTo>
                  <a:lnTo>
                    <a:pt x="96036" y="513285"/>
                  </a:lnTo>
                  <a:cubicBezTo>
                    <a:pt x="37123" y="459297"/>
                    <a:pt x="0" y="381136"/>
                    <a:pt x="0" y="295723"/>
                  </a:cubicBezTo>
                  <a:cubicBezTo>
                    <a:pt x="0" y="132149"/>
                    <a:pt x="132352" y="0"/>
                    <a:pt x="296177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E3ADAFA-0EF6-4A40-AD46-D72E8D6CC1A1}"/>
              </a:ext>
            </a:extLst>
          </p:cNvPr>
          <p:cNvGrpSpPr/>
          <p:nvPr/>
        </p:nvGrpSpPr>
        <p:grpSpPr>
          <a:xfrm>
            <a:off x="7395682" y="3131947"/>
            <a:ext cx="3459590" cy="1187116"/>
            <a:chOff x="1365678" y="4881042"/>
            <a:chExt cx="3460041" cy="118727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A7E9033-06EC-46EB-90B5-15A80D308B3F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87271"/>
              <a:chOff x="1365678" y="4881042"/>
              <a:chExt cx="3460041" cy="1187271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8B92ECB-BB96-4334-9AB6-4EA4BBC20600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CAD599F-AC27-450C-9134-3CF8AF153D49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8C0C487-D4F4-412D-91E6-EC7EB18C5234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chemeClr val="tx2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945E99F-D83F-428B-ADDC-36AA20325F63}"/>
              </a:ext>
            </a:extLst>
          </p:cNvPr>
          <p:cNvSpPr>
            <a:spLocks/>
          </p:cNvSpPr>
          <p:nvPr/>
        </p:nvSpPr>
        <p:spPr bwMode="auto">
          <a:xfrm>
            <a:off x="-1098044" y="2141763"/>
            <a:ext cx="6618395" cy="6140405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3" name="Group 28">
            <a:extLst>
              <a:ext uri="{FF2B5EF4-FFF2-40B4-BE49-F238E27FC236}">
                <a16:creationId xmlns:a16="http://schemas.microsoft.com/office/drawing/2014/main" id="{44781801-CDEC-4531-B8D7-D1C6DFD42345}"/>
              </a:ext>
            </a:extLst>
          </p:cNvPr>
          <p:cNvGrpSpPr/>
          <p:nvPr/>
        </p:nvGrpSpPr>
        <p:grpSpPr>
          <a:xfrm>
            <a:off x="6504728" y="4890822"/>
            <a:ext cx="591203" cy="591203"/>
            <a:chOff x="2160187" y="3373402"/>
            <a:chExt cx="1102526" cy="1102526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0F561D7-1BF3-45D4-B071-20946097767F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Oval 35">
              <a:extLst>
                <a:ext uri="{FF2B5EF4-FFF2-40B4-BE49-F238E27FC236}">
                  <a16:creationId xmlns:a16="http://schemas.microsoft.com/office/drawing/2014/main" id="{EDF99F43-E7A7-47EC-9338-E2A75A1AA595}"/>
                </a:ext>
              </a:extLst>
            </p:cNvPr>
            <p:cNvSpPr/>
            <p:nvPr/>
          </p:nvSpPr>
          <p:spPr>
            <a:xfrm>
              <a:off x="2443614" y="3648075"/>
              <a:ext cx="535670" cy="553180"/>
            </a:xfrm>
            <a:custGeom>
              <a:avLst/>
              <a:gdLst>
                <a:gd name="connsiteX0" fmla="*/ 291443 w 582734"/>
                <a:gd name="connsiteY0" fmla="*/ 254983 h 601782"/>
                <a:gd name="connsiteX1" fmla="*/ 245350 w 582734"/>
                <a:gd name="connsiteY1" fmla="*/ 300966 h 601782"/>
                <a:gd name="connsiteX2" fmla="*/ 291443 w 582734"/>
                <a:gd name="connsiteY2" fmla="*/ 346800 h 601782"/>
                <a:gd name="connsiteX3" fmla="*/ 337385 w 582734"/>
                <a:gd name="connsiteY3" fmla="*/ 300966 h 601782"/>
                <a:gd name="connsiteX4" fmla="*/ 291443 w 582734"/>
                <a:gd name="connsiteY4" fmla="*/ 254983 h 601782"/>
                <a:gd name="connsiteX5" fmla="*/ 291443 w 582734"/>
                <a:gd name="connsiteY5" fmla="*/ 226374 h 601782"/>
                <a:gd name="connsiteX6" fmla="*/ 366061 w 582734"/>
                <a:gd name="connsiteY6" fmla="*/ 300966 h 601782"/>
                <a:gd name="connsiteX7" fmla="*/ 291443 w 582734"/>
                <a:gd name="connsiteY7" fmla="*/ 375408 h 601782"/>
                <a:gd name="connsiteX8" fmla="*/ 216674 w 582734"/>
                <a:gd name="connsiteY8" fmla="*/ 300966 h 601782"/>
                <a:gd name="connsiteX9" fmla="*/ 291443 w 582734"/>
                <a:gd name="connsiteY9" fmla="*/ 226374 h 601782"/>
                <a:gd name="connsiteX10" fmla="*/ 248975 w 582734"/>
                <a:gd name="connsiteY10" fmla="*/ 28613 h 601782"/>
                <a:gd name="connsiteX11" fmla="*/ 248975 w 582734"/>
                <a:gd name="connsiteY11" fmla="*/ 78050 h 601782"/>
                <a:gd name="connsiteX12" fmla="*/ 238170 w 582734"/>
                <a:gd name="connsiteY12" fmla="*/ 91982 h 601782"/>
                <a:gd name="connsiteX13" fmla="*/ 136728 w 582734"/>
                <a:gd name="connsiteY13" fmla="*/ 150408 h 601782"/>
                <a:gd name="connsiteX14" fmla="*/ 119321 w 582734"/>
                <a:gd name="connsiteY14" fmla="*/ 152805 h 601782"/>
                <a:gd name="connsiteX15" fmla="*/ 76403 w 582734"/>
                <a:gd name="connsiteY15" fmla="*/ 128086 h 601782"/>
                <a:gd name="connsiteX16" fmla="*/ 33936 w 582734"/>
                <a:gd name="connsiteY16" fmla="*/ 201493 h 601782"/>
                <a:gd name="connsiteX17" fmla="*/ 76854 w 582734"/>
                <a:gd name="connsiteY17" fmla="*/ 226211 h 601782"/>
                <a:gd name="connsiteX18" fmla="*/ 83456 w 582734"/>
                <a:gd name="connsiteY18" fmla="*/ 242541 h 601782"/>
                <a:gd name="connsiteX19" fmla="*/ 75503 w 582734"/>
                <a:gd name="connsiteY19" fmla="*/ 300966 h 601782"/>
                <a:gd name="connsiteX20" fmla="*/ 83456 w 582734"/>
                <a:gd name="connsiteY20" fmla="*/ 359392 h 601782"/>
                <a:gd name="connsiteX21" fmla="*/ 76854 w 582734"/>
                <a:gd name="connsiteY21" fmla="*/ 375571 h 601782"/>
                <a:gd name="connsiteX22" fmla="*/ 33936 w 582734"/>
                <a:gd name="connsiteY22" fmla="*/ 400289 h 601782"/>
                <a:gd name="connsiteX23" fmla="*/ 76403 w 582734"/>
                <a:gd name="connsiteY23" fmla="*/ 473696 h 601782"/>
                <a:gd name="connsiteX24" fmla="*/ 116770 w 582734"/>
                <a:gd name="connsiteY24" fmla="*/ 450475 h 601782"/>
                <a:gd name="connsiteX25" fmla="*/ 186699 w 582734"/>
                <a:gd name="connsiteY25" fmla="*/ 380814 h 601782"/>
                <a:gd name="connsiteX26" fmla="*/ 206957 w 582734"/>
                <a:gd name="connsiteY26" fmla="*/ 380814 h 601782"/>
                <a:gd name="connsiteX27" fmla="*/ 206957 w 582734"/>
                <a:gd name="connsiteY27" fmla="*/ 401038 h 601782"/>
                <a:gd name="connsiteX28" fmla="*/ 146782 w 582734"/>
                <a:gd name="connsiteY28" fmla="*/ 460962 h 601782"/>
                <a:gd name="connsiteX29" fmla="*/ 231717 w 582734"/>
                <a:gd name="connsiteY29" fmla="*/ 508152 h 601782"/>
                <a:gd name="connsiteX30" fmla="*/ 296544 w 582734"/>
                <a:gd name="connsiteY30" fmla="*/ 443434 h 601782"/>
                <a:gd name="connsiteX31" fmla="*/ 316803 w 582734"/>
                <a:gd name="connsiteY31" fmla="*/ 443434 h 601782"/>
                <a:gd name="connsiteX32" fmla="*/ 316803 w 582734"/>
                <a:gd name="connsiteY32" fmla="*/ 463659 h 601782"/>
                <a:gd name="connsiteX33" fmla="*/ 248975 w 582734"/>
                <a:gd name="connsiteY33" fmla="*/ 531372 h 601782"/>
                <a:gd name="connsiteX34" fmla="*/ 248975 w 582734"/>
                <a:gd name="connsiteY34" fmla="*/ 573169 h 601782"/>
                <a:gd name="connsiteX35" fmla="*/ 333910 w 582734"/>
                <a:gd name="connsiteY35" fmla="*/ 573169 h 601782"/>
                <a:gd name="connsiteX36" fmla="*/ 333910 w 582734"/>
                <a:gd name="connsiteY36" fmla="*/ 523732 h 601782"/>
                <a:gd name="connsiteX37" fmla="*/ 344714 w 582734"/>
                <a:gd name="connsiteY37" fmla="*/ 509800 h 601782"/>
                <a:gd name="connsiteX38" fmla="*/ 446006 w 582734"/>
                <a:gd name="connsiteY38" fmla="*/ 451374 h 601782"/>
                <a:gd name="connsiteX39" fmla="*/ 463413 w 582734"/>
                <a:gd name="connsiteY39" fmla="*/ 448977 h 601782"/>
                <a:gd name="connsiteX40" fmla="*/ 506331 w 582734"/>
                <a:gd name="connsiteY40" fmla="*/ 473696 h 601782"/>
                <a:gd name="connsiteX41" fmla="*/ 548798 w 582734"/>
                <a:gd name="connsiteY41" fmla="*/ 400289 h 601782"/>
                <a:gd name="connsiteX42" fmla="*/ 505880 w 582734"/>
                <a:gd name="connsiteY42" fmla="*/ 375571 h 601782"/>
                <a:gd name="connsiteX43" fmla="*/ 499278 w 582734"/>
                <a:gd name="connsiteY43" fmla="*/ 359392 h 601782"/>
                <a:gd name="connsiteX44" fmla="*/ 507381 w 582734"/>
                <a:gd name="connsiteY44" fmla="*/ 300966 h 601782"/>
                <a:gd name="connsiteX45" fmla="*/ 499278 w 582734"/>
                <a:gd name="connsiteY45" fmla="*/ 242391 h 601782"/>
                <a:gd name="connsiteX46" fmla="*/ 505880 w 582734"/>
                <a:gd name="connsiteY46" fmla="*/ 226211 h 601782"/>
                <a:gd name="connsiteX47" fmla="*/ 548798 w 582734"/>
                <a:gd name="connsiteY47" fmla="*/ 201493 h 601782"/>
                <a:gd name="connsiteX48" fmla="*/ 506331 w 582734"/>
                <a:gd name="connsiteY48" fmla="*/ 128086 h 601782"/>
                <a:gd name="connsiteX49" fmla="*/ 463413 w 582734"/>
                <a:gd name="connsiteY49" fmla="*/ 152805 h 601782"/>
                <a:gd name="connsiteX50" fmla="*/ 446006 w 582734"/>
                <a:gd name="connsiteY50" fmla="*/ 150408 h 601782"/>
                <a:gd name="connsiteX51" fmla="*/ 344714 w 582734"/>
                <a:gd name="connsiteY51" fmla="*/ 91982 h 601782"/>
                <a:gd name="connsiteX52" fmla="*/ 333910 w 582734"/>
                <a:gd name="connsiteY52" fmla="*/ 78050 h 601782"/>
                <a:gd name="connsiteX53" fmla="*/ 333910 w 582734"/>
                <a:gd name="connsiteY53" fmla="*/ 28613 h 601782"/>
                <a:gd name="connsiteX54" fmla="*/ 234569 w 582734"/>
                <a:gd name="connsiteY54" fmla="*/ 0 h 601782"/>
                <a:gd name="connsiteX55" fmla="*/ 348165 w 582734"/>
                <a:gd name="connsiteY55" fmla="*/ 0 h 601782"/>
                <a:gd name="connsiteX56" fmla="*/ 362571 w 582734"/>
                <a:gd name="connsiteY56" fmla="*/ 14381 h 601782"/>
                <a:gd name="connsiteX57" fmla="*/ 362571 w 582734"/>
                <a:gd name="connsiteY57" fmla="*/ 67264 h 601782"/>
                <a:gd name="connsiteX58" fmla="*/ 458461 w 582734"/>
                <a:gd name="connsiteY58" fmla="*/ 122543 h 601782"/>
                <a:gd name="connsiteX59" fmla="*/ 504380 w 582734"/>
                <a:gd name="connsiteY59" fmla="*/ 96177 h 601782"/>
                <a:gd name="connsiteX60" fmla="*/ 515334 w 582734"/>
                <a:gd name="connsiteY60" fmla="*/ 94679 h 601782"/>
                <a:gd name="connsiteX61" fmla="*/ 524038 w 582734"/>
                <a:gd name="connsiteY61" fmla="*/ 101420 h 601782"/>
                <a:gd name="connsiteX62" fmla="*/ 580761 w 582734"/>
                <a:gd name="connsiteY62" fmla="*/ 199545 h 601782"/>
                <a:gd name="connsiteX63" fmla="*/ 575509 w 582734"/>
                <a:gd name="connsiteY63" fmla="*/ 219170 h 601782"/>
                <a:gd name="connsiteX64" fmla="*/ 529740 w 582734"/>
                <a:gd name="connsiteY64" fmla="*/ 245537 h 601782"/>
                <a:gd name="connsiteX65" fmla="*/ 536043 w 582734"/>
                <a:gd name="connsiteY65" fmla="*/ 300966 h 601782"/>
                <a:gd name="connsiteX66" fmla="*/ 529740 w 582734"/>
                <a:gd name="connsiteY66" fmla="*/ 356246 h 601782"/>
                <a:gd name="connsiteX67" fmla="*/ 575509 w 582734"/>
                <a:gd name="connsiteY67" fmla="*/ 382762 h 601782"/>
                <a:gd name="connsiteX68" fmla="*/ 580761 w 582734"/>
                <a:gd name="connsiteY68" fmla="*/ 402237 h 601782"/>
                <a:gd name="connsiteX69" fmla="*/ 524038 w 582734"/>
                <a:gd name="connsiteY69" fmla="*/ 500511 h 601782"/>
                <a:gd name="connsiteX70" fmla="*/ 515334 w 582734"/>
                <a:gd name="connsiteY70" fmla="*/ 507103 h 601782"/>
                <a:gd name="connsiteX71" fmla="*/ 504380 w 582734"/>
                <a:gd name="connsiteY71" fmla="*/ 505755 h 601782"/>
                <a:gd name="connsiteX72" fmla="*/ 458461 w 582734"/>
                <a:gd name="connsiteY72" fmla="*/ 479239 h 601782"/>
                <a:gd name="connsiteX73" fmla="*/ 362571 w 582734"/>
                <a:gd name="connsiteY73" fmla="*/ 534668 h 601782"/>
                <a:gd name="connsiteX74" fmla="*/ 362571 w 582734"/>
                <a:gd name="connsiteY74" fmla="*/ 587550 h 601782"/>
                <a:gd name="connsiteX75" fmla="*/ 348165 w 582734"/>
                <a:gd name="connsiteY75" fmla="*/ 601782 h 601782"/>
                <a:gd name="connsiteX76" fmla="*/ 234569 w 582734"/>
                <a:gd name="connsiteY76" fmla="*/ 601782 h 601782"/>
                <a:gd name="connsiteX77" fmla="*/ 220313 w 582734"/>
                <a:gd name="connsiteY77" fmla="*/ 587550 h 601782"/>
                <a:gd name="connsiteX78" fmla="*/ 220313 w 582734"/>
                <a:gd name="connsiteY78" fmla="*/ 534668 h 601782"/>
                <a:gd name="connsiteX79" fmla="*/ 124273 w 582734"/>
                <a:gd name="connsiteY79" fmla="*/ 479239 h 601782"/>
                <a:gd name="connsiteX80" fmla="*/ 78354 w 582734"/>
                <a:gd name="connsiteY80" fmla="*/ 505755 h 601782"/>
                <a:gd name="connsiteX81" fmla="*/ 67400 w 582734"/>
                <a:gd name="connsiteY81" fmla="*/ 507103 h 601782"/>
                <a:gd name="connsiteX82" fmla="*/ 58696 w 582734"/>
                <a:gd name="connsiteY82" fmla="*/ 500511 h 601782"/>
                <a:gd name="connsiteX83" fmla="*/ 1973 w 582734"/>
                <a:gd name="connsiteY83" fmla="*/ 402237 h 601782"/>
                <a:gd name="connsiteX84" fmla="*/ 7225 w 582734"/>
                <a:gd name="connsiteY84" fmla="*/ 382762 h 601782"/>
                <a:gd name="connsiteX85" fmla="*/ 53144 w 582734"/>
                <a:gd name="connsiteY85" fmla="*/ 356246 h 601782"/>
                <a:gd name="connsiteX86" fmla="*/ 46691 w 582734"/>
                <a:gd name="connsiteY86" fmla="*/ 300966 h 601782"/>
                <a:gd name="connsiteX87" fmla="*/ 53144 w 582734"/>
                <a:gd name="connsiteY87" fmla="*/ 245537 h 601782"/>
                <a:gd name="connsiteX88" fmla="*/ 7225 w 582734"/>
                <a:gd name="connsiteY88" fmla="*/ 219170 h 601782"/>
                <a:gd name="connsiteX89" fmla="*/ 1973 w 582734"/>
                <a:gd name="connsiteY89" fmla="*/ 199545 h 601782"/>
                <a:gd name="connsiteX90" fmla="*/ 58696 w 582734"/>
                <a:gd name="connsiteY90" fmla="*/ 101420 h 601782"/>
                <a:gd name="connsiteX91" fmla="*/ 67400 w 582734"/>
                <a:gd name="connsiteY91" fmla="*/ 94679 h 601782"/>
                <a:gd name="connsiteX92" fmla="*/ 78354 w 582734"/>
                <a:gd name="connsiteY92" fmla="*/ 96177 h 601782"/>
                <a:gd name="connsiteX93" fmla="*/ 124273 w 582734"/>
                <a:gd name="connsiteY93" fmla="*/ 122543 h 601782"/>
                <a:gd name="connsiteX94" fmla="*/ 220313 w 582734"/>
                <a:gd name="connsiteY94" fmla="*/ 67264 h 601782"/>
                <a:gd name="connsiteX95" fmla="*/ 220313 w 582734"/>
                <a:gd name="connsiteY95" fmla="*/ 14381 h 601782"/>
                <a:gd name="connsiteX96" fmla="*/ 234569 w 582734"/>
                <a:gd name="connsiteY96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2734" h="601782">
                  <a:moveTo>
                    <a:pt x="291443" y="254983"/>
                  </a:moveTo>
                  <a:cubicBezTo>
                    <a:pt x="266069" y="254983"/>
                    <a:pt x="245350" y="275653"/>
                    <a:pt x="245350" y="300966"/>
                  </a:cubicBezTo>
                  <a:cubicBezTo>
                    <a:pt x="245350" y="326279"/>
                    <a:pt x="266069" y="346800"/>
                    <a:pt x="291443" y="346800"/>
                  </a:cubicBezTo>
                  <a:cubicBezTo>
                    <a:pt x="316816" y="346800"/>
                    <a:pt x="337385" y="326279"/>
                    <a:pt x="337385" y="300966"/>
                  </a:cubicBezTo>
                  <a:cubicBezTo>
                    <a:pt x="337385" y="275653"/>
                    <a:pt x="316816" y="254983"/>
                    <a:pt x="291443" y="254983"/>
                  </a:cubicBezTo>
                  <a:close/>
                  <a:moveTo>
                    <a:pt x="291443" y="226374"/>
                  </a:moveTo>
                  <a:cubicBezTo>
                    <a:pt x="332580" y="226374"/>
                    <a:pt x="366061" y="259776"/>
                    <a:pt x="366061" y="300966"/>
                  </a:cubicBezTo>
                  <a:cubicBezTo>
                    <a:pt x="366061" y="342007"/>
                    <a:pt x="332580" y="375408"/>
                    <a:pt x="291443" y="375408"/>
                  </a:cubicBezTo>
                  <a:cubicBezTo>
                    <a:pt x="250155" y="375408"/>
                    <a:pt x="216674" y="342007"/>
                    <a:pt x="216674" y="300966"/>
                  </a:cubicBezTo>
                  <a:cubicBezTo>
                    <a:pt x="216674" y="259776"/>
                    <a:pt x="250155" y="226374"/>
                    <a:pt x="291443" y="226374"/>
                  </a:cubicBezTo>
                  <a:close/>
                  <a:moveTo>
                    <a:pt x="248975" y="28613"/>
                  </a:moveTo>
                  <a:lnTo>
                    <a:pt x="248975" y="78050"/>
                  </a:lnTo>
                  <a:cubicBezTo>
                    <a:pt x="248975" y="84642"/>
                    <a:pt x="244473" y="90334"/>
                    <a:pt x="238170" y="91982"/>
                  </a:cubicBezTo>
                  <a:cubicBezTo>
                    <a:pt x="199754" y="101720"/>
                    <a:pt x="164640" y="121944"/>
                    <a:pt x="136728" y="150408"/>
                  </a:cubicBezTo>
                  <a:cubicBezTo>
                    <a:pt x="132226" y="155052"/>
                    <a:pt x="125023" y="156101"/>
                    <a:pt x="119321" y="152805"/>
                  </a:cubicBezTo>
                  <a:lnTo>
                    <a:pt x="76403" y="128086"/>
                  </a:lnTo>
                  <a:lnTo>
                    <a:pt x="33936" y="201493"/>
                  </a:lnTo>
                  <a:lnTo>
                    <a:pt x="76854" y="226211"/>
                  </a:lnTo>
                  <a:cubicBezTo>
                    <a:pt x="82556" y="229507"/>
                    <a:pt x="85257" y="236099"/>
                    <a:pt x="83456" y="242541"/>
                  </a:cubicBezTo>
                  <a:cubicBezTo>
                    <a:pt x="78204" y="261417"/>
                    <a:pt x="75503" y="281042"/>
                    <a:pt x="75503" y="300966"/>
                  </a:cubicBezTo>
                  <a:cubicBezTo>
                    <a:pt x="75503" y="320741"/>
                    <a:pt x="78204" y="340366"/>
                    <a:pt x="83456" y="359392"/>
                  </a:cubicBezTo>
                  <a:cubicBezTo>
                    <a:pt x="85257" y="365684"/>
                    <a:pt x="82556" y="372425"/>
                    <a:pt x="76854" y="375571"/>
                  </a:cubicBezTo>
                  <a:lnTo>
                    <a:pt x="33936" y="400289"/>
                  </a:lnTo>
                  <a:lnTo>
                    <a:pt x="76403" y="473696"/>
                  </a:lnTo>
                  <a:lnTo>
                    <a:pt x="116770" y="450475"/>
                  </a:lnTo>
                  <a:lnTo>
                    <a:pt x="186699" y="380814"/>
                  </a:lnTo>
                  <a:cubicBezTo>
                    <a:pt x="192251" y="375122"/>
                    <a:pt x="201405" y="375122"/>
                    <a:pt x="206957" y="380814"/>
                  </a:cubicBezTo>
                  <a:cubicBezTo>
                    <a:pt x="212509" y="386357"/>
                    <a:pt x="212509" y="395346"/>
                    <a:pt x="206957" y="401038"/>
                  </a:cubicBezTo>
                  <a:lnTo>
                    <a:pt x="146782" y="460962"/>
                  </a:lnTo>
                  <a:cubicBezTo>
                    <a:pt x="171242" y="482984"/>
                    <a:pt x="200204" y="499163"/>
                    <a:pt x="231717" y="508152"/>
                  </a:cubicBezTo>
                  <a:lnTo>
                    <a:pt x="296544" y="443434"/>
                  </a:lnTo>
                  <a:cubicBezTo>
                    <a:pt x="302096" y="437891"/>
                    <a:pt x="311250" y="437891"/>
                    <a:pt x="316803" y="443434"/>
                  </a:cubicBezTo>
                  <a:cubicBezTo>
                    <a:pt x="322355" y="448977"/>
                    <a:pt x="322355" y="458116"/>
                    <a:pt x="316803" y="463659"/>
                  </a:cubicBezTo>
                  <a:lnTo>
                    <a:pt x="248975" y="531372"/>
                  </a:lnTo>
                  <a:lnTo>
                    <a:pt x="248975" y="573169"/>
                  </a:lnTo>
                  <a:lnTo>
                    <a:pt x="333910" y="573169"/>
                  </a:lnTo>
                  <a:lnTo>
                    <a:pt x="333910" y="523732"/>
                  </a:lnTo>
                  <a:cubicBezTo>
                    <a:pt x="333910" y="517140"/>
                    <a:pt x="338261" y="511448"/>
                    <a:pt x="344714" y="509800"/>
                  </a:cubicBezTo>
                  <a:cubicBezTo>
                    <a:pt x="383130" y="500212"/>
                    <a:pt x="418094" y="479988"/>
                    <a:pt x="446006" y="451374"/>
                  </a:cubicBezTo>
                  <a:cubicBezTo>
                    <a:pt x="450508" y="446730"/>
                    <a:pt x="457711" y="445681"/>
                    <a:pt x="463413" y="448977"/>
                  </a:cubicBezTo>
                  <a:lnTo>
                    <a:pt x="506331" y="473696"/>
                  </a:lnTo>
                  <a:lnTo>
                    <a:pt x="548798" y="400289"/>
                  </a:lnTo>
                  <a:lnTo>
                    <a:pt x="505880" y="375571"/>
                  </a:lnTo>
                  <a:cubicBezTo>
                    <a:pt x="500178" y="372425"/>
                    <a:pt x="497477" y="365684"/>
                    <a:pt x="499278" y="359392"/>
                  </a:cubicBezTo>
                  <a:cubicBezTo>
                    <a:pt x="504680" y="340366"/>
                    <a:pt x="507381" y="320741"/>
                    <a:pt x="507381" y="300966"/>
                  </a:cubicBezTo>
                  <a:cubicBezTo>
                    <a:pt x="507381" y="281042"/>
                    <a:pt x="504680" y="261417"/>
                    <a:pt x="499278" y="242391"/>
                  </a:cubicBezTo>
                  <a:cubicBezTo>
                    <a:pt x="497477" y="236099"/>
                    <a:pt x="500178" y="229507"/>
                    <a:pt x="505880" y="226211"/>
                  </a:cubicBezTo>
                  <a:lnTo>
                    <a:pt x="548798" y="201493"/>
                  </a:lnTo>
                  <a:lnTo>
                    <a:pt x="506331" y="128086"/>
                  </a:lnTo>
                  <a:lnTo>
                    <a:pt x="463413" y="152805"/>
                  </a:lnTo>
                  <a:cubicBezTo>
                    <a:pt x="457711" y="156101"/>
                    <a:pt x="450508" y="155052"/>
                    <a:pt x="446006" y="150408"/>
                  </a:cubicBezTo>
                  <a:cubicBezTo>
                    <a:pt x="418094" y="121944"/>
                    <a:pt x="383130" y="101720"/>
                    <a:pt x="344714" y="91982"/>
                  </a:cubicBezTo>
                  <a:cubicBezTo>
                    <a:pt x="338261" y="90334"/>
                    <a:pt x="333910" y="84642"/>
                    <a:pt x="333910" y="78050"/>
                  </a:cubicBezTo>
                  <a:lnTo>
                    <a:pt x="333910" y="28613"/>
                  </a:lnTo>
                  <a:close/>
                  <a:moveTo>
                    <a:pt x="234569" y="0"/>
                  </a:moveTo>
                  <a:lnTo>
                    <a:pt x="348165" y="0"/>
                  </a:lnTo>
                  <a:cubicBezTo>
                    <a:pt x="356119" y="0"/>
                    <a:pt x="362571" y="6442"/>
                    <a:pt x="362571" y="14381"/>
                  </a:cubicBezTo>
                  <a:lnTo>
                    <a:pt x="362571" y="67264"/>
                  </a:lnTo>
                  <a:cubicBezTo>
                    <a:pt x="398286" y="78050"/>
                    <a:pt x="431150" y="96926"/>
                    <a:pt x="458461" y="122543"/>
                  </a:cubicBezTo>
                  <a:lnTo>
                    <a:pt x="504380" y="96177"/>
                  </a:lnTo>
                  <a:cubicBezTo>
                    <a:pt x="507681" y="94229"/>
                    <a:pt x="511583" y="93630"/>
                    <a:pt x="515334" y="94679"/>
                  </a:cubicBezTo>
                  <a:cubicBezTo>
                    <a:pt x="518936" y="95728"/>
                    <a:pt x="522087" y="98125"/>
                    <a:pt x="524038" y="101420"/>
                  </a:cubicBezTo>
                  <a:lnTo>
                    <a:pt x="580761" y="199545"/>
                  </a:lnTo>
                  <a:cubicBezTo>
                    <a:pt x="584813" y="206436"/>
                    <a:pt x="582412" y="215125"/>
                    <a:pt x="575509" y="219170"/>
                  </a:cubicBezTo>
                  <a:lnTo>
                    <a:pt x="529740" y="245537"/>
                  </a:lnTo>
                  <a:cubicBezTo>
                    <a:pt x="533942" y="263664"/>
                    <a:pt x="536043" y="282240"/>
                    <a:pt x="536043" y="300966"/>
                  </a:cubicBezTo>
                  <a:cubicBezTo>
                    <a:pt x="536043" y="319542"/>
                    <a:pt x="533942" y="338119"/>
                    <a:pt x="529740" y="356246"/>
                  </a:cubicBezTo>
                  <a:lnTo>
                    <a:pt x="575509" y="382762"/>
                  </a:lnTo>
                  <a:cubicBezTo>
                    <a:pt x="582412" y="386657"/>
                    <a:pt x="584813" y="395346"/>
                    <a:pt x="580761" y="402237"/>
                  </a:cubicBezTo>
                  <a:lnTo>
                    <a:pt x="524038" y="500511"/>
                  </a:lnTo>
                  <a:cubicBezTo>
                    <a:pt x="522087" y="503807"/>
                    <a:pt x="518936" y="506204"/>
                    <a:pt x="515334" y="507103"/>
                  </a:cubicBezTo>
                  <a:cubicBezTo>
                    <a:pt x="511583" y="508152"/>
                    <a:pt x="507681" y="507552"/>
                    <a:pt x="504380" y="505755"/>
                  </a:cubicBezTo>
                  <a:lnTo>
                    <a:pt x="458461" y="479239"/>
                  </a:lnTo>
                  <a:cubicBezTo>
                    <a:pt x="431150" y="504856"/>
                    <a:pt x="398286" y="523732"/>
                    <a:pt x="362571" y="534668"/>
                  </a:cubicBezTo>
                  <a:lnTo>
                    <a:pt x="362571" y="587550"/>
                  </a:lnTo>
                  <a:cubicBezTo>
                    <a:pt x="362571" y="595340"/>
                    <a:pt x="356119" y="601782"/>
                    <a:pt x="348165" y="601782"/>
                  </a:cubicBezTo>
                  <a:lnTo>
                    <a:pt x="234569" y="601782"/>
                  </a:lnTo>
                  <a:cubicBezTo>
                    <a:pt x="226615" y="601782"/>
                    <a:pt x="220313" y="595340"/>
                    <a:pt x="220313" y="587550"/>
                  </a:cubicBezTo>
                  <a:lnTo>
                    <a:pt x="220313" y="534668"/>
                  </a:lnTo>
                  <a:cubicBezTo>
                    <a:pt x="184448" y="523732"/>
                    <a:pt x="151734" y="504856"/>
                    <a:pt x="124273" y="479239"/>
                  </a:cubicBezTo>
                  <a:lnTo>
                    <a:pt x="78354" y="505755"/>
                  </a:lnTo>
                  <a:cubicBezTo>
                    <a:pt x="75053" y="507552"/>
                    <a:pt x="71151" y="508152"/>
                    <a:pt x="67400" y="507103"/>
                  </a:cubicBezTo>
                  <a:cubicBezTo>
                    <a:pt x="63798" y="506204"/>
                    <a:pt x="60647" y="503807"/>
                    <a:pt x="58696" y="500511"/>
                  </a:cubicBezTo>
                  <a:lnTo>
                    <a:pt x="1973" y="402237"/>
                  </a:lnTo>
                  <a:cubicBezTo>
                    <a:pt x="-2079" y="395346"/>
                    <a:pt x="322" y="386657"/>
                    <a:pt x="7225" y="382762"/>
                  </a:cubicBezTo>
                  <a:lnTo>
                    <a:pt x="53144" y="356246"/>
                  </a:lnTo>
                  <a:cubicBezTo>
                    <a:pt x="48942" y="338119"/>
                    <a:pt x="46691" y="319542"/>
                    <a:pt x="46691" y="300966"/>
                  </a:cubicBezTo>
                  <a:cubicBezTo>
                    <a:pt x="46691" y="282240"/>
                    <a:pt x="48942" y="263664"/>
                    <a:pt x="53144" y="245537"/>
                  </a:cubicBezTo>
                  <a:lnTo>
                    <a:pt x="7225" y="219170"/>
                  </a:lnTo>
                  <a:cubicBezTo>
                    <a:pt x="322" y="215125"/>
                    <a:pt x="-2079" y="206436"/>
                    <a:pt x="1973" y="199545"/>
                  </a:cubicBezTo>
                  <a:lnTo>
                    <a:pt x="58696" y="101420"/>
                  </a:lnTo>
                  <a:cubicBezTo>
                    <a:pt x="60647" y="98125"/>
                    <a:pt x="63798" y="95728"/>
                    <a:pt x="67400" y="94679"/>
                  </a:cubicBezTo>
                  <a:cubicBezTo>
                    <a:pt x="71151" y="93630"/>
                    <a:pt x="75053" y="94229"/>
                    <a:pt x="78354" y="96177"/>
                  </a:cubicBezTo>
                  <a:lnTo>
                    <a:pt x="124273" y="122543"/>
                  </a:lnTo>
                  <a:cubicBezTo>
                    <a:pt x="151734" y="96926"/>
                    <a:pt x="184448" y="78050"/>
                    <a:pt x="220313" y="67264"/>
                  </a:cubicBezTo>
                  <a:lnTo>
                    <a:pt x="220313" y="14381"/>
                  </a:lnTo>
                  <a:cubicBezTo>
                    <a:pt x="220313" y="6442"/>
                    <a:pt x="226615" y="0"/>
                    <a:pt x="23456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53464A4-3E71-4F18-8F11-3AEC4EE25500}"/>
              </a:ext>
            </a:extLst>
          </p:cNvPr>
          <p:cNvGrpSpPr/>
          <p:nvPr/>
        </p:nvGrpSpPr>
        <p:grpSpPr>
          <a:xfrm>
            <a:off x="7395682" y="4775231"/>
            <a:ext cx="3459590" cy="1187116"/>
            <a:chOff x="1365678" y="4881042"/>
            <a:chExt cx="3460041" cy="118727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6BC939F-96FB-4E75-9037-7A72068611CF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87271"/>
              <a:chOff x="1365678" y="4881042"/>
              <a:chExt cx="3460041" cy="1187271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472C72B-EBC6-439C-BD8A-6E0872508D62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63E1EC6-784B-45B7-9AD6-179B37CA3556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3687B91-A66E-474D-87BB-64A9FA5A1FB7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chemeClr val="tx2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1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38B4D1DF-FD7D-4443-A12B-71BFC098A419}"/>
              </a:ext>
            </a:extLst>
          </p:cNvPr>
          <p:cNvGrpSpPr/>
          <p:nvPr/>
        </p:nvGrpSpPr>
        <p:grpSpPr>
          <a:xfrm>
            <a:off x="5605867" y="2115118"/>
            <a:ext cx="978680" cy="978681"/>
            <a:chOff x="2160187" y="3373402"/>
            <a:chExt cx="1102526" cy="1102526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B895705-CC8B-44A4-9C3C-110F54B4937F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C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BD95C94D-04D4-4347-93A3-2CF6E07BBAA0}"/>
                </a:ext>
              </a:extLst>
            </p:cNvPr>
            <p:cNvSpPr/>
            <p:nvPr/>
          </p:nvSpPr>
          <p:spPr>
            <a:xfrm>
              <a:off x="2434860" y="3648499"/>
              <a:ext cx="553180" cy="552331"/>
            </a:xfrm>
            <a:custGeom>
              <a:avLst/>
              <a:gdLst>
                <a:gd name="connsiteX0" fmla="*/ 426920 w 591547"/>
                <a:gd name="connsiteY0" fmla="*/ 426341 h 590640"/>
                <a:gd name="connsiteX1" fmla="*/ 464040 w 591547"/>
                <a:gd name="connsiteY1" fmla="*/ 525427 h 590640"/>
                <a:gd name="connsiteX2" fmla="*/ 484213 w 591547"/>
                <a:gd name="connsiteY2" fmla="*/ 483537 h 590640"/>
                <a:gd name="connsiteX3" fmla="*/ 526174 w 591547"/>
                <a:gd name="connsiteY3" fmla="*/ 463397 h 590640"/>
                <a:gd name="connsiteX4" fmla="*/ 390608 w 591547"/>
                <a:gd name="connsiteY4" fmla="*/ 390089 h 590640"/>
                <a:gd name="connsiteX5" fmla="*/ 580240 w 591547"/>
                <a:gd name="connsiteY5" fmla="*/ 460175 h 590640"/>
                <a:gd name="connsiteX6" fmla="*/ 510843 w 591547"/>
                <a:gd name="connsiteY6" fmla="*/ 494815 h 590640"/>
                <a:gd name="connsiteX7" fmla="*/ 584274 w 591547"/>
                <a:gd name="connsiteY7" fmla="*/ 568123 h 590640"/>
                <a:gd name="connsiteX8" fmla="*/ 584274 w 591547"/>
                <a:gd name="connsiteY8" fmla="*/ 583429 h 590640"/>
                <a:gd name="connsiteX9" fmla="*/ 576205 w 591547"/>
                <a:gd name="connsiteY9" fmla="*/ 585846 h 590640"/>
                <a:gd name="connsiteX10" fmla="*/ 568942 w 591547"/>
                <a:gd name="connsiteY10" fmla="*/ 583429 h 590640"/>
                <a:gd name="connsiteX11" fmla="*/ 495511 w 591547"/>
                <a:gd name="connsiteY11" fmla="*/ 510121 h 590640"/>
                <a:gd name="connsiteX12" fmla="*/ 460812 w 591547"/>
                <a:gd name="connsiteY12" fmla="*/ 579402 h 590640"/>
                <a:gd name="connsiteX13" fmla="*/ 296177 w 591547"/>
                <a:gd name="connsiteY13" fmla="*/ 0 h 590640"/>
                <a:gd name="connsiteX14" fmla="*/ 591547 w 591547"/>
                <a:gd name="connsiteY14" fmla="*/ 295723 h 590640"/>
                <a:gd name="connsiteX15" fmla="*/ 581056 w 591547"/>
                <a:gd name="connsiteY15" fmla="*/ 306198 h 590640"/>
                <a:gd name="connsiteX16" fmla="*/ 570564 w 591547"/>
                <a:gd name="connsiteY16" fmla="*/ 295723 h 590640"/>
                <a:gd name="connsiteX17" fmla="*/ 296177 w 591547"/>
                <a:gd name="connsiteY17" fmla="*/ 21756 h 590640"/>
                <a:gd name="connsiteX18" fmla="*/ 21790 w 591547"/>
                <a:gd name="connsiteY18" fmla="*/ 295723 h 590640"/>
                <a:gd name="connsiteX19" fmla="*/ 112983 w 591547"/>
                <a:gd name="connsiteY19" fmla="*/ 499587 h 590640"/>
                <a:gd name="connsiteX20" fmla="*/ 121053 w 591547"/>
                <a:gd name="connsiteY20" fmla="*/ 493946 h 590640"/>
                <a:gd name="connsiteX21" fmla="*/ 205791 w 591547"/>
                <a:gd name="connsiteY21" fmla="*/ 448016 h 590640"/>
                <a:gd name="connsiteX22" fmla="*/ 218703 w 591547"/>
                <a:gd name="connsiteY22" fmla="*/ 427066 h 590640"/>
                <a:gd name="connsiteX23" fmla="*/ 218703 w 591547"/>
                <a:gd name="connsiteY23" fmla="*/ 395640 h 590640"/>
                <a:gd name="connsiteX24" fmla="*/ 184808 w 591547"/>
                <a:gd name="connsiteY24" fmla="*/ 327149 h 590640"/>
                <a:gd name="connsiteX25" fmla="*/ 171089 w 591547"/>
                <a:gd name="connsiteY25" fmla="*/ 296529 h 590640"/>
                <a:gd name="connsiteX26" fmla="*/ 171089 w 591547"/>
                <a:gd name="connsiteY26" fmla="*/ 258657 h 590640"/>
                <a:gd name="connsiteX27" fmla="*/ 179966 w 591547"/>
                <a:gd name="connsiteY27" fmla="*/ 232872 h 590640"/>
                <a:gd name="connsiteX28" fmla="*/ 179966 w 591547"/>
                <a:gd name="connsiteY28" fmla="*/ 182913 h 590640"/>
                <a:gd name="connsiteX29" fmla="*/ 200141 w 591547"/>
                <a:gd name="connsiteY29" fmla="*/ 120062 h 590640"/>
                <a:gd name="connsiteX30" fmla="*/ 296177 w 591547"/>
                <a:gd name="connsiteY30" fmla="*/ 86219 h 590640"/>
                <a:gd name="connsiteX31" fmla="*/ 391406 w 591547"/>
                <a:gd name="connsiteY31" fmla="*/ 120062 h 590640"/>
                <a:gd name="connsiteX32" fmla="*/ 411581 w 591547"/>
                <a:gd name="connsiteY32" fmla="*/ 182913 h 590640"/>
                <a:gd name="connsiteX33" fmla="*/ 411581 w 591547"/>
                <a:gd name="connsiteY33" fmla="*/ 232872 h 590640"/>
                <a:gd name="connsiteX34" fmla="*/ 421265 w 591547"/>
                <a:gd name="connsiteY34" fmla="*/ 258657 h 590640"/>
                <a:gd name="connsiteX35" fmla="*/ 421265 w 591547"/>
                <a:gd name="connsiteY35" fmla="*/ 296529 h 590640"/>
                <a:gd name="connsiteX36" fmla="*/ 393020 w 591547"/>
                <a:gd name="connsiteY36" fmla="*/ 334401 h 590640"/>
                <a:gd name="connsiteX37" fmla="*/ 380107 w 591547"/>
                <a:gd name="connsiteY37" fmla="*/ 327149 h 590640"/>
                <a:gd name="connsiteX38" fmla="*/ 386563 w 591547"/>
                <a:gd name="connsiteY38" fmla="*/ 313450 h 590640"/>
                <a:gd name="connsiteX39" fmla="*/ 399476 w 591547"/>
                <a:gd name="connsiteY39" fmla="*/ 296529 h 590640"/>
                <a:gd name="connsiteX40" fmla="*/ 399476 w 591547"/>
                <a:gd name="connsiteY40" fmla="*/ 258657 h 590640"/>
                <a:gd name="connsiteX41" fmla="*/ 393827 w 591547"/>
                <a:gd name="connsiteY41" fmla="*/ 245764 h 590640"/>
                <a:gd name="connsiteX42" fmla="*/ 389792 w 591547"/>
                <a:gd name="connsiteY42" fmla="*/ 242541 h 590640"/>
                <a:gd name="connsiteX43" fmla="*/ 389792 w 591547"/>
                <a:gd name="connsiteY43" fmla="*/ 181302 h 590640"/>
                <a:gd name="connsiteX44" fmla="*/ 375265 w 591547"/>
                <a:gd name="connsiteY44" fmla="*/ 133760 h 590640"/>
                <a:gd name="connsiteX45" fmla="*/ 296177 w 591547"/>
                <a:gd name="connsiteY45" fmla="*/ 107170 h 590640"/>
                <a:gd name="connsiteX46" fmla="*/ 216282 w 591547"/>
                <a:gd name="connsiteY46" fmla="*/ 133760 h 590640"/>
                <a:gd name="connsiteX47" fmla="*/ 201755 w 591547"/>
                <a:gd name="connsiteY47" fmla="*/ 181302 h 590640"/>
                <a:gd name="connsiteX48" fmla="*/ 201755 w 591547"/>
                <a:gd name="connsiteY48" fmla="*/ 182108 h 590640"/>
                <a:gd name="connsiteX49" fmla="*/ 201755 w 591547"/>
                <a:gd name="connsiteY49" fmla="*/ 242541 h 590640"/>
                <a:gd name="connsiteX50" fmla="*/ 198527 w 591547"/>
                <a:gd name="connsiteY50" fmla="*/ 245764 h 590640"/>
                <a:gd name="connsiteX51" fmla="*/ 192071 w 591547"/>
                <a:gd name="connsiteY51" fmla="*/ 258657 h 590640"/>
                <a:gd name="connsiteX52" fmla="*/ 192071 w 591547"/>
                <a:gd name="connsiteY52" fmla="*/ 296529 h 590640"/>
                <a:gd name="connsiteX53" fmla="*/ 200141 w 591547"/>
                <a:gd name="connsiteY53" fmla="*/ 311839 h 590640"/>
                <a:gd name="connsiteX54" fmla="*/ 204177 w 591547"/>
                <a:gd name="connsiteY54" fmla="*/ 314256 h 590640"/>
                <a:gd name="connsiteX55" fmla="*/ 204984 w 591547"/>
                <a:gd name="connsiteY55" fmla="*/ 318285 h 590640"/>
                <a:gd name="connsiteX56" fmla="*/ 237264 w 591547"/>
                <a:gd name="connsiteY56" fmla="*/ 385165 h 590640"/>
                <a:gd name="connsiteX57" fmla="*/ 239686 w 591547"/>
                <a:gd name="connsiteY57" fmla="*/ 388388 h 590640"/>
                <a:gd name="connsiteX58" fmla="*/ 239686 w 591547"/>
                <a:gd name="connsiteY58" fmla="*/ 427066 h 590640"/>
                <a:gd name="connsiteX59" fmla="*/ 216282 w 591547"/>
                <a:gd name="connsiteY59" fmla="*/ 466549 h 590640"/>
                <a:gd name="connsiteX60" fmla="*/ 130738 w 591547"/>
                <a:gd name="connsiteY60" fmla="*/ 513285 h 590640"/>
                <a:gd name="connsiteX61" fmla="*/ 129931 w 591547"/>
                <a:gd name="connsiteY61" fmla="*/ 513285 h 590640"/>
                <a:gd name="connsiteX62" fmla="*/ 131545 w 591547"/>
                <a:gd name="connsiteY62" fmla="*/ 514896 h 590640"/>
                <a:gd name="connsiteX63" fmla="*/ 146071 w 591547"/>
                <a:gd name="connsiteY63" fmla="*/ 524566 h 590640"/>
                <a:gd name="connsiteX64" fmla="*/ 150913 w 591547"/>
                <a:gd name="connsiteY64" fmla="*/ 527789 h 590640"/>
                <a:gd name="connsiteX65" fmla="*/ 167054 w 591547"/>
                <a:gd name="connsiteY65" fmla="*/ 537458 h 590640"/>
                <a:gd name="connsiteX66" fmla="*/ 169475 w 591547"/>
                <a:gd name="connsiteY66" fmla="*/ 538264 h 590640"/>
                <a:gd name="connsiteX67" fmla="*/ 187229 w 591547"/>
                <a:gd name="connsiteY67" fmla="*/ 547128 h 590640"/>
                <a:gd name="connsiteX68" fmla="*/ 207405 w 591547"/>
                <a:gd name="connsiteY68" fmla="*/ 555186 h 590640"/>
                <a:gd name="connsiteX69" fmla="*/ 209019 w 591547"/>
                <a:gd name="connsiteY69" fmla="*/ 555186 h 590640"/>
                <a:gd name="connsiteX70" fmla="*/ 250984 w 591547"/>
                <a:gd name="connsiteY70" fmla="*/ 565661 h 590640"/>
                <a:gd name="connsiteX71" fmla="*/ 251791 w 591547"/>
                <a:gd name="connsiteY71" fmla="*/ 565661 h 590640"/>
                <a:gd name="connsiteX72" fmla="*/ 271966 w 591547"/>
                <a:gd name="connsiteY72" fmla="*/ 568078 h 590640"/>
                <a:gd name="connsiteX73" fmla="*/ 275194 w 591547"/>
                <a:gd name="connsiteY73" fmla="*/ 568884 h 590640"/>
                <a:gd name="connsiteX74" fmla="*/ 296177 w 591547"/>
                <a:gd name="connsiteY74" fmla="*/ 569690 h 590640"/>
                <a:gd name="connsiteX75" fmla="*/ 306668 w 591547"/>
                <a:gd name="connsiteY75" fmla="*/ 580165 h 590640"/>
                <a:gd name="connsiteX76" fmla="*/ 296177 w 591547"/>
                <a:gd name="connsiteY76" fmla="*/ 590640 h 590640"/>
                <a:gd name="connsiteX77" fmla="*/ 271966 w 591547"/>
                <a:gd name="connsiteY77" fmla="*/ 589834 h 590640"/>
                <a:gd name="connsiteX78" fmla="*/ 268738 w 591547"/>
                <a:gd name="connsiteY78" fmla="*/ 589834 h 590640"/>
                <a:gd name="connsiteX79" fmla="*/ 245335 w 591547"/>
                <a:gd name="connsiteY79" fmla="*/ 586611 h 590640"/>
                <a:gd name="connsiteX80" fmla="*/ 242914 w 591547"/>
                <a:gd name="connsiteY80" fmla="*/ 585806 h 590640"/>
                <a:gd name="connsiteX81" fmla="*/ 171896 w 591547"/>
                <a:gd name="connsiteY81" fmla="*/ 563244 h 590640"/>
                <a:gd name="connsiteX82" fmla="*/ 170282 w 591547"/>
                <a:gd name="connsiteY82" fmla="*/ 562438 h 590640"/>
                <a:gd name="connsiteX83" fmla="*/ 150106 w 591547"/>
                <a:gd name="connsiteY83" fmla="*/ 551963 h 590640"/>
                <a:gd name="connsiteX84" fmla="*/ 146071 w 591547"/>
                <a:gd name="connsiteY84" fmla="*/ 550351 h 590640"/>
                <a:gd name="connsiteX85" fmla="*/ 128316 w 591547"/>
                <a:gd name="connsiteY85" fmla="*/ 539070 h 590640"/>
                <a:gd name="connsiteX86" fmla="*/ 122667 w 591547"/>
                <a:gd name="connsiteY86" fmla="*/ 535041 h 590640"/>
                <a:gd name="connsiteX87" fmla="*/ 107334 w 591547"/>
                <a:gd name="connsiteY87" fmla="*/ 522954 h 590640"/>
                <a:gd name="connsiteX88" fmla="*/ 105720 w 591547"/>
                <a:gd name="connsiteY88" fmla="*/ 521343 h 590640"/>
                <a:gd name="connsiteX89" fmla="*/ 96036 w 591547"/>
                <a:gd name="connsiteY89" fmla="*/ 513285 h 590640"/>
                <a:gd name="connsiteX90" fmla="*/ 0 w 591547"/>
                <a:gd name="connsiteY90" fmla="*/ 295723 h 590640"/>
                <a:gd name="connsiteX91" fmla="*/ 296177 w 591547"/>
                <a:gd name="connsiteY91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91547" h="590640">
                  <a:moveTo>
                    <a:pt x="426920" y="426341"/>
                  </a:moveTo>
                  <a:lnTo>
                    <a:pt x="464040" y="525427"/>
                  </a:lnTo>
                  <a:lnTo>
                    <a:pt x="484213" y="483537"/>
                  </a:lnTo>
                  <a:lnTo>
                    <a:pt x="526174" y="463397"/>
                  </a:lnTo>
                  <a:close/>
                  <a:moveTo>
                    <a:pt x="390608" y="390089"/>
                  </a:moveTo>
                  <a:lnTo>
                    <a:pt x="580240" y="460175"/>
                  </a:lnTo>
                  <a:lnTo>
                    <a:pt x="510843" y="494815"/>
                  </a:lnTo>
                  <a:lnTo>
                    <a:pt x="584274" y="568123"/>
                  </a:lnTo>
                  <a:cubicBezTo>
                    <a:pt x="588309" y="572151"/>
                    <a:pt x="588309" y="578596"/>
                    <a:pt x="584274" y="583429"/>
                  </a:cubicBezTo>
                  <a:cubicBezTo>
                    <a:pt x="581853" y="585041"/>
                    <a:pt x="578626" y="585846"/>
                    <a:pt x="576205" y="585846"/>
                  </a:cubicBezTo>
                  <a:cubicBezTo>
                    <a:pt x="573784" y="585846"/>
                    <a:pt x="570556" y="585041"/>
                    <a:pt x="568942" y="583429"/>
                  </a:cubicBezTo>
                  <a:lnTo>
                    <a:pt x="495511" y="510121"/>
                  </a:lnTo>
                  <a:lnTo>
                    <a:pt x="460812" y="579402"/>
                  </a:lnTo>
                  <a:close/>
                  <a:moveTo>
                    <a:pt x="296177" y="0"/>
                  </a:moveTo>
                  <a:cubicBezTo>
                    <a:pt x="459195" y="0"/>
                    <a:pt x="591547" y="132149"/>
                    <a:pt x="591547" y="295723"/>
                  </a:cubicBezTo>
                  <a:cubicBezTo>
                    <a:pt x="591547" y="301364"/>
                    <a:pt x="586705" y="306198"/>
                    <a:pt x="581056" y="306198"/>
                  </a:cubicBezTo>
                  <a:cubicBezTo>
                    <a:pt x="575407" y="306198"/>
                    <a:pt x="570564" y="301364"/>
                    <a:pt x="570564" y="295723"/>
                  </a:cubicBezTo>
                  <a:cubicBezTo>
                    <a:pt x="570564" y="144236"/>
                    <a:pt x="447090" y="21756"/>
                    <a:pt x="296177" y="21756"/>
                  </a:cubicBezTo>
                  <a:cubicBezTo>
                    <a:pt x="144457" y="21756"/>
                    <a:pt x="21790" y="144236"/>
                    <a:pt x="21790" y="295723"/>
                  </a:cubicBezTo>
                  <a:cubicBezTo>
                    <a:pt x="21790" y="376302"/>
                    <a:pt x="56492" y="448822"/>
                    <a:pt x="112983" y="499587"/>
                  </a:cubicBezTo>
                  <a:cubicBezTo>
                    <a:pt x="115404" y="497169"/>
                    <a:pt x="117825" y="495558"/>
                    <a:pt x="121053" y="493946"/>
                  </a:cubicBezTo>
                  <a:lnTo>
                    <a:pt x="205791" y="448016"/>
                  </a:lnTo>
                  <a:cubicBezTo>
                    <a:pt x="213861" y="443182"/>
                    <a:pt x="218703" y="435124"/>
                    <a:pt x="218703" y="427066"/>
                  </a:cubicBezTo>
                  <a:lnTo>
                    <a:pt x="218703" y="395640"/>
                  </a:lnTo>
                  <a:cubicBezTo>
                    <a:pt x="211440" y="386777"/>
                    <a:pt x="193685" y="360992"/>
                    <a:pt x="184808" y="327149"/>
                  </a:cubicBezTo>
                  <a:cubicBezTo>
                    <a:pt x="175931" y="319897"/>
                    <a:pt x="171089" y="308616"/>
                    <a:pt x="171089" y="296529"/>
                  </a:cubicBezTo>
                  <a:lnTo>
                    <a:pt x="171089" y="258657"/>
                  </a:lnTo>
                  <a:cubicBezTo>
                    <a:pt x="171089" y="248988"/>
                    <a:pt x="174317" y="240124"/>
                    <a:pt x="179966" y="232872"/>
                  </a:cubicBezTo>
                  <a:lnTo>
                    <a:pt x="179966" y="182913"/>
                  </a:lnTo>
                  <a:cubicBezTo>
                    <a:pt x="179966" y="177273"/>
                    <a:pt x="177545" y="145847"/>
                    <a:pt x="200141" y="120062"/>
                  </a:cubicBezTo>
                  <a:cubicBezTo>
                    <a:pt x="220317" y="97500"/>
                    <a:pt x="252598" y="86219"/>
                    <a:pt x="296177" y="86219"/>
                  </a:cubicBezTo>
                  <a:cubicBezTo>
                    <a:pt x="339756" y="86219"/>
                    <a:pt x="371230" y="97500"/>
                    <a:pt x="391406" y="120062"/>
                  </a:cubicBezTo>
                  <a:cubicBezTo>
                    <a:pt x="414002" y="145847"/>
                    <a:pt x="412388" y="177273"/>
                    <a:pt x="411581" y="182913"/>
                  </a:cubicBezTo>
                  <a:lnTo>
                    <a:pt x="411581" y="232872"/>
                  </a:lnTo>
                  <a:cubicBezTo>
                    <a:pt x="418037" y="240124"/>
                    <a:pt x="421265" y="248988"/>
                    <a:pt x="421265" y="258657"/>
                  </a:cubicBezTo>
                  <a:lnTo>
                    <a:pt x="421265" y="296529"/>
                  </a:lnTo>
                  <a:cubicBezTo>
                    <a:pt x="421265" y="314256"/>
                    <a:pt x="409967" y="328760"/>
                    <a:pt x="393020" y="334401"/>
                  </a:cubicBezTo>
                  <a:cubicBezTo>
                    <a:pt x="387370" y="336012"/>
                    <a:pt x="381721" y="332789"/>
                    <a:pt x="380107" y="327149"/>
                  </a:cubicBezTo>
                  <a:cubicBezTo>
                    <a:pt x="377686" y="321508"/>
                    <a:pt x="380914" y="315062"/>
                    <a:pt x="386563" y="313450"/>
                  </a:cubicBezTo>
                  <a:cubicBezTo>
                    <a:pt x="394634" y="311033"/>
                    <a:pt x="399476" y="304587"/>
                    <a:pt x="399476" y="296529"/>
                  </a:cubicBezTo>
                  <a:lnTo>
                    <a:pt x="399476" y="258657"/>
                  </a:lnTo>
                  <a:cubicBezTo>
                    <a:pt x="399476" y="253822"/>
                    <a:pt x="397862" y="248988"/>
                    <a:pt x="393827" y="245764"/>
                  </a:cubicBezTo>
                  <a:lnTo>
                    <a:pt x="389792" y="242541"/>
                  </a:lnTo>
                  <a:lnTo>
                    <a:pt x="389792" y="181302"/>
                  </a:lnTo>
                  <a:cubicBezTo>
                    <a:pt x="389792" y="180496"/>
                    <a:pt x="393020" y="154711"/>
                    <a:pt x="375265" y="133760"/>
                  </a:cubicBezTo>
                  <a:cubicBezTo>
                    <a:pt x="359125" y="116033"/>
                    <a:pt x="332493" y="107170"/>
                    <a:pt x="296177" y="107170"/>
                  </a:cubicBezTo>
                  <a:cubicBezTo>
                    <a:pt x="259054" y="107170"/>
                    <a:pt x="232422" y="116033"/>
                    <a:pt x="216282" y="133760"/>
                  </a:cubicBezTo>
                  <a:cubicBezTo>
                    <a:pt x="198527" y="154711"/>
                    <a:pt x="201755" y="180496"/>
                    <a:pt x="201755" y="181302"/>
                  </a:cubicBezTo>
                  <a:lnTo>
                    <a:pt x="201755" y="182108"/>
                  </a:lnTo>
                  <a:lnTo>
                    <a:pt x="201755" y="242541"/>
                  </a:lnTo>
                  <a:lnTo>
                    <a:pt x="198527" y="245764"/>
                  </a:lnTo>
                  <a:cubicBezTo>
                    <a:pt x="194492" y="248988"/>
                    <a:pt x="192071" y="253822"/>
                    <a:pt x="192071" y="258657"/>
                  </a:cubicBezTo>
                  <a:lnTo>
                    <a:pt x="192071" y="296529"/>
                  </a:lnTo>
                  <a:cubicBezTo>
                    <a:pt x="192071" y="302975"/>
                    <a:pt x="195299" y="308616"/>
                    <a:pt x="200141" y="311839"/>
                  </a:cubicBezTo>
                  <a:lnTo>
                    <a:pt x="204177" y="314256"/>
                  </a:lnTo>
                  <a:lnTo>
                    <a:pt x="204984" y="318285"/>
                  </a:lnTo>
                  <a:cubicBezTo>
                    <a:pt x="213861" y="356157"/>
                    <a:pt x="237264" y="384359"/>
                    <a:pt x="237264" y="385165"/>
                  </a:cubicBezTo>
                  <a:lnTo>
                    <a:pt x="239686" y="388388"/>
                  </a:lnTo>
                  <a:lnTo>
                    <a:pt x="239686" y="427066"/>
                  </a:lnTo>
                  <a:cubicBezTo>
                    <a:pt x="239686" y="443182"/>
                    <a:pt x="230808" y="458492"/>
                    <a:pt x="216282" y="466549"/>
                  </a:cubicBezTo>
                  <a:lnTo>
                    <a:pt x="130738" y="513285"/>
                  </a:lnTo>
                  <a:lnTo>
                    <a:pt x="129931" y="513285"/>
                  </a:lnTo>
                  <a:cubicBezTo>
                    <a:pt x="130738" y="514091"/>
                    <a:pt x="130738" y="514091"/>
                    <a:pt x="131545" y="514896"/>
                  </a:cubicBezTo>
                  <a:cubicBezTo>
                    <a:pt x="136387" y="518120"/>
                    <a:pt x="141229" y="521343"/>
                    <a:pt x="146071" y="524566"/>
                  </a:cubicBezTo>
                  <a:cubicBezTo>
                    <a:pt x="147685" y="525372"/>
                    <a:pt x="149299" y="526983"/>
                    <a:pt x="150913" y="527789"/>
                  </a:cubicBezTo>
                  <a:cubicBezTo>
                    <a:pt x="155755" y="531012"/>
                    <a:pt x="161404" y="534235"/>
                    <a:pt x="167054" y="537458"/>
                  </a:cubicBezTo>
                  <a:cubicBezTo>
                    <a:pt x="167861" y="537458"/>
                    <a:pt x="168668" y="538264"/>
                    <a:pt x="169475" y="538264"/>
                  </a:cubicBezTo>
                  <a:cubicBezTo>
                    <a:pt x="175124" y="541487"/>
                    <a:pt x="181580" y="544711"/>
                    <a:pt x="187229" y="547128"/>
                  </a:cubicBezTo>
                  <a:cubicBezTo>
                    <a:pt x="194492" y="550351"/>
                    <a:pt x="200948" y="552768"/>
                    <a:pt x="207405" y="555186"/>
                  </a:cubicBezTo>
                  <a:cubicBezTo>
                    <a:pt x="208212" y="555186"/>
                    <a:pt x="208212" y="555186"/>
                    <a:pt x="209019" y="555186"/>
                  </a:cubicBezTo>
                  <a:cubicBezTo>
                    <a:pt x="222738" y="560020"/>
                    <a:pt x="236457" y="563244"/>
                    <a:pt x="250984" y="565661"/>
                  </a:cubicBezTo>
                  <a:lnTo>
                    <a:pt x="251791" y="565661"/>
                  </a:lnTo>
                  <a:cubicBezTo>
                    <a:pt x="258247" y="567272"/>
                    <a:pt x="265510" y="568078"/>
                    <a:pt x="271966" y="568078"/>
                  </a:cubicBezTo>
                  <a:cubicBezTo>
                    <a:pt x="272773" y="568078"/>
                    <a:pt x="274387" y="568884"/>
                    <a:pt x="275194" y="568884"/>
                  </a:cubicBezTo>
                  <a:cubicBezTo>
                    <a:pt x="282458" y="568884"/>
                    <a:pt x="288914" y="569690"/>
                    <a:pt x="296177" y="569690"/>
                  </a:cubicBezTo>
                  <a:cubicBezTo>
                    <a:pt x="301826" y="569690"/>
                    <a:pt x="306668" y="574525"/>
                    <a:pt x="306668" y="580165"/>
                  </a:cubicBezTo>
                  <a:cubicBezTo>
                    <a:pt x="306668" y="585806"/>
                    <a:pt x="301826" y="590640"/>
                    <a:pt x="296177" y="590640"/>
                  </a:cubicBezTo>
                  <a:cubicBezTo>
                    <a:pt x="288107" y="590640"/>
                    <a:pt x="280037" y="590640"/>
                    <a:pt x="271966" y="589834"/>
                  </a:cubicBezTo>
                  <a:cubicBezTo>
                    <a:pt x="271159" y="589834"/>
                    <a:pt x="269545" y="589834"/>
                    <a:pt x="268738" y="589834"/>
                  </a:cubicBezTo>
                  <a:cubicBezTo>
                    <a:pt x="260668" y="589029"/>
                    <a:pt x="253405" y="587417"/>
                    <a:pt x="245335" y="586611"/>
                  </a:cubicBezTo>
                  <a:cubicBezTo>
                    <a:pt x="244528" y="586611"/>
                    <a:pt x="243721" y="586611"/>
                    <a:pt x="242914" y="585806"/>
                  </a:cubicBezTo>
                  <a:cubicBezTo>
                    <a:pt x="217896" y="581777"/>
                    <a:pt x="194492" y="573719"/>
                    <a:pt x="171896" y="563244"/>
                  </a:cubicBezTo>
                  <a:cubicBezTo>
                    <a:pt x="171089" y="563244"/>
                    <a:pt x="170282" y="563244"/>
                    <a:pt x="170282" y="562438"/>
                  </a:cubicBezTo>
                  <a:cubicBezTo>
                    <a:pt x="163018" y="559215"/>
                    <a:pt x="156562" y="555991"/>
                    <a:pt x="150106" y="551963"/>
                  </a:cubicBezTo>
                  <a:cubicBezTo>
                    <a:pt x="148492" y="551157"/>
                    <a:pt x="147685" y="551157"/>
                    <a:pt x="146071" y="550351"/>
                  </a:cubicBezTo>
                  <a:cubicBezTo>
                    <a:pt x="139615" y="546322"/>
                    <a:pt x="133966" y="543099"/>
                    <a:pt x="128316" y="539070"/>
                  </a:cubicBezTo>
                  <a:cubicBezTo>
                    <a:pt x="126702" y="537458"/>
                    <a:pt x="125088" y="536653"/>
                    <a:pt x="122667" y="535041"/>
                  </a:cubicBezTo>
                  <a:cubicBezTo>
                    <a:pt x="117825" y="531012"/>
                    <a:pt x="112176" y="526983"/>
                    <a:pt x="107334" y="522954"/>
                  </a:cubicBezTo>
                  <a:cubicBezTo>
                    <a:pt x="106527" y="522149"/>
                    <a:pt x="105720" y="522149"/>
                    <a:pt x="105720" y="521343"/>
                  </a:cubicBezTo>
                  <a:lnTo>
                    <a:pt x="96036" y="513285"/>
                  </a:lnTo>
                  <a:cubicBezTo>
                    <a:pt x="37123" y="459297"/>
                    <a:pt x="0" y="381136"/>
                    <a:pt x="0" y="295723"/>
                  </a:cubicBezTo>
                  <a:cubicBezTo>
                    <a:pt x="0" y="132149"/>
                    <a:pt x="132352" y="0"/>
                    <a:pt x="296177" y="0"/>
                  </a:cubicBezTo>
                  <a:close/>
                </a:path>
              </a:pathLst>
            </a:custGeom>
            <a:solidFill>
              <a:srgbClr val="FAC84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07297968-E2D9-47A1-AA30-1512CF658893}"/>
              </a:ext>
            </a:extLst>
          </p:cNvPr>
          <p:cNvGrpSpPr/>
          <p:nvPr/>
        </p:nvGrpSpPr>
        <p:grpSpPr>
          <a:xfrm>
            <a:off x="5605867" y="3010437"/>
            <a:ext cx="978680" cy="978681"/>
            <a:chOff x="2160187" y="3373402"/>
            <a:chExt cx="1102526" cy="1102526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EF09618-3636-4F0D-97B5-48E01ABA2F51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9BE71F3A-44DF-4B74-95E5-B4394290716A}"/>
                </a:ext>
              </a:extLst>
            </p:cNvPr>
            <p:cNvSpPr/>
            <p:nvPr/>
          </p:nvSpPr>
          <p:spPr>
            <a:xfrm>
              <a:off x="2434860" y="3648463"/>
              <a:ext cx="553180" cy="552403"/>
            </a:xfrm>
            <a:custGeom>
              <a:avLst/>
              <a:gdLst>
                <a:gd name="connsiteX0" fmla="*/ 355425 w 607614"/>
                <a:gd name="connsiteY0" fmla="*/ 530180 h 606761"/>
                <a:gd name="connsiteX1" fmla="*/ 342509 w 607614"/>
                <a:gd name="connsiteY1" fmla="*/ 574916 h 606761"/>
                <a:gd name="connsiteX2" fmla="*/ 388096 w 607614"/>
                <a:gd name="connsiteY2" fmla="*/ 562784 h 606761"/>
                <a:gd name="connsiteX3" fmla="*/ 467874 w 607614"/>
                <a:gd name="connsiteY3" fmla="*/ 407347 h 606761"/>
                <a:gd name="connsiteX4" fmla="*/ 364543 w 607614"/>
                <a:gd name="connsiteY4" fmla="*/ 511224 h 606761"/>
                <a:gd name="connsiteX5" fmla="*/ 407091 w 607614"/>
                <a:gd name="connsiteY5" fmla="*/ 553685 h 606761"/>
                <a:gd name="connsiteX6" fmla="*/ 511181 w 607614"/>
                <a:gd name="connsiteY6" fmla="*/ 450566 h 606761"/>
                <a:gd name="connsiteX7" fmla="*/ 511181 w 607614"/>
                <a:gd name="connsiteY7" fmla="*/ 364128 h 606761"/>
                <a:gd name="connsiteX8" fmla="*/ 482310 w 607614"/>
                <a:gd name="connsiteY8" fmla="*/ 392941 h 606761"/>
                <a:gd name="connsiteX9" fmla="*/ 525617 w 607614"/>
                <a:gd name="connsiteY9" fmla="*/ 436160 h 606761"/>
                <a:gd name="connsiteX10" fmla="*/ 553730 w 607614"/>
                <a:gd name="connsiteY10" fmla="*/ 407347 h 606761"/>
                <a:gd name="connsiteX11" fmla="*/ 553730 w 607614"/>
                <a:gd name="connsiteY11" fmla="*/ 392941 h 606761"/>
                <a:gd name="connsiteX12" fmla="*/ 524858 w 607614"/>
                <a:gd name="connsiteY12" fmla="*/ 364128 h 606761"/>
                <a:gd name="connsiteX13" fmla="*/ 511181 w 607614"/>
                <a:gd name="connsiteY13" fmla="*/ 364128 h 606761"/>
                <a:gd name="connsiteX14" fmla="*/ 518020 w 607614"/>
                <a:gd name="connsiteY14" fmla="*/ 341192 h 606761"/>
                <a:gd name="connsiteX15" fmla="*/ 539294 w 607614"/>
                <a:gd name="connsiteY15" fmla="*/ 349722 h 606761"/>
                <a:gd name="connsiteX16" fmla="*/ 568165 w 607614"/>
                <a:gd name="connsiteY16" fmla="*/ 378534 h 606761"/>
                <a:gd name="connsiteX17" fmla="*/ 568165 w 607614"/>
                <a:gd name="connsiteY17" fmla="*/ 421753 h 606761"/>
                <a:gd name="connsiteX18" fmla="*/ 412409 w 607614"/>
                <a:gd name="connsiteY18" fmla="*/ 577190 h 606761"/>
                <a:gd name="connsiteX19" fmla="*/ 333391 w 607614"/>
                <a:gd name="connsiteY19" fmla="*/ 598421 h 606761"/>
                <a:gd name="connsiteX20" fmla="*/ 328073 w 607614"/>
                <a:gd name="connsiteY20" fmla="*/ 603728 h 606761"/>
                <a:gd name="connsiteX21" fmla="*/ 321235 w 607614"/>
                <a:gd name="connsiteY21" fmla="*/ 606761 h 606761"/>
                <a:gd name="connsiteX22" fmla="*/ 314397 w 607614"/>
                <a:gd name="connsiteY22" fmla="*/ 603728 h 606761"/>
                <a:gd name="connsiteX23" fmla="*/ 314397 w 607614"/>
                <a:gd name="connsiteY23" fmla="*/ 589322 h 606761"/>
                <a:gd name="connsiteX24" fmla="*/ 319715 w 607614"/>
                <a:gd name="connsiteY24" fmla="*/ 584014 h 606761"/>
                <a:gd name="connsiteX25" fmla="*/ 340989 w 607614"/>
                <a:gd name="connsiteY25" fmla="*/ 505917 h 606761"/>
                <a:gd name="connsiteX26" fmla="*/ 496746 w 607614"/>
                <a:gd name="connsiteY26" fmla="*/ 349722 h 606761"/>
                <a:gd name="connsiteX27" fmla="*/ 518020 w 607614"/>
                <a:gd name="connsiteY27" fmla="*/ 341192 h 606761"/>
                <a:gd name="connsiteX28" fmla="*/ 208113 w 607614"/>
                <a:gd name="connsiteY28" fmla="*/ 194199 h 606761"/>
                <a:gd name="connsiteX29" fmla="*/ 339462 w 607614"/>
                <a:gd name="connsiteY29" fmla="*/ 288979 h 606761"/>
                <a:gd name="connsiteX30" fmla="*/ 354647 w 607614"/>
                <a:gd name="connsiteY30" fmla="*/ 314759 h 606761"/>
                <a:gd name="connsiteX31" fmla="*/ 344017 w 607614"/>
                <a:gd name="connsiteY31" fmla="*/ 343572 h 606761"/>
                <a:gd name="connsiteX32" fmla="*/ 318203 w 607614"/>
                <a:gd name="connsiteY32" fmla="*/ 354187 h 606761"/>
                <a:gd name="connsiteX33" fmla="*/ 289352 w 607614"/>
                <a:gd name="connsiteY33" fmla="*/ 339022 h 606761"/>
                <a:gd name="connsiteX34" fmla="*/ 194447 w 607614"/>
                <a:gd name="connsiteY34" fmla="*/ 207847 h 606761"/>
                <a:gd name="connsiteX35" fmla="*/ 195206 w 607614"/>
                <a:gd name="connsiteY35" fmla="*/ 194957 h 606761"/>
                <a:gd name="connsiteX36" fmla="*/ 208113 w 607614"/>
                <a:gd name="connsiteY36" fmla="*/ 194199 h 606761"/>
                <a:gd name="connsiteX37" fmla="*/ 88850 w 607614"/>
                <a:gd name="connsiteY37" fmla="*/ 89473 h 606761"/>
                <a:gd name="connsiteX38" fmla="*/ 103279 w 607614"/>
                <a:gd name="connsiteY38" fmla="*/ 89473 h 606761"/>
                <a:gd name="connsiteX39" fmla="*/ 103279 w 607614"/>
                <a:gd name="connsiteY39" fmla="*/ 103127 h 606761"/>
                <a:gd name="connsiteX40" fmla="*/ 20504 w 607614"/>
                <a:gd name="connsiteY40" fmla="*/ 303378 h 606761"/>
                <a:gd name="connsiteX41" fmla="*/ 287054 w 607614"/>
                <a:gd name="connsiteY41" fmla="*/ 586309 h 606761"/>
                <a:gd name="connsiteX42" fmla="*/ 281738 w 607614"/>
                <a:gd name="connsiteY42" fmla="*/ 606030 h 606761"/>
                <a:gd name="connsiteX43" fmla="*/ 0 w 607614"/>
                <a:gd name="connsiteY43" fmla="*/ 303378 h 606761"/>
                <a:gd name="connsiteX44" fmla="*/ 88850 w 607614"/>
                <a:gd name="connsiteY44" fmla="*/ 89473 h 606761"/>
                <a:gd name="connsiteX45" fmla="*/ 303871 w 607614"/>
                <a:gd name="connsiteY45" fmla="*/ 0 h 606761"/>
                <a:gd name="connsiteX46" fmla="*/ 607614 w 607614"/>
                <a:gd name="connsiteY46" fmla="*/ 303389 h 606761"/>
                <a:gd name="connsiteX47" fmla="*/ 604577 w 607614"/>
                <a:gd name="connsiteY47" fmla="*/ 343588 h 606761"/>
                <a:gd name="connsiteX48" fmla="*/ 584074 w 607614"/>
                <a:gd name="connsiteY48" fmla="*/ 343588 h 606761"/>
                <a:gd name="connsiteX49" fmla="*/ 587111 w 607614"/>
                <a:gd name="connsiteY49" fmla="*/ 303389 h 606761"/>
                <a:gd name="connsiteX50" fmla="*/ 313742 w 607614"/>
                <a:gd name="connsiteY50" fmla="*/ 20479 h 606761"/>
                <a:gd name="connsiteX51" fmla="*/ 313742 w 607614"/>
                <a:gd name="connsiteY51" fmla="*/ 144868 h 606761"/>
                <a:gd name="connsiteX52" fmla="*/ 303871 w 607614"/>
                <a:gd name="connsiteY52" fmla="*/ 154729 h 606761"/>
                <a:gd name="connsiteX53" fmla="*/ 293999 w 607614"/>
                <a:gd name="connsiteY53" fmla="*/ 144868 h 606761"/>
                <a:gd name="connsiteX54" fmla="*/ 293999 w 607614"/>
                <a:gd name="connsiteY54" fmla="*/ 9860 h 606761"/>
                <a:gd name="connsiteX55" fmla="*/ 303871 w 607614"/>
                <a:gd name="connsiteY55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7614" h="606761">
                  <a:moveTo>
                    <a:pt x="355425" y="530180"/>
                  </a:moveTo>
                  <a:lnTo>
                    <a:pt x="342509" y="574916"/>
                  </a:lnTo>
                  <a:lnTo>
                    <a:pt x="388096" y="562784"/>
                  </a:lnTo>
                  <a:close/>
                  <a:moveTo>
                    <a:pt x="467874" y="407347"/>
                  </a:moveTo>
                  <a:lnTo>
                    <a:pt x="364543" y="511224"/>
                  </a:lnTo>
                  <a:lnTo>
                    <a:pt x="407091" y="553685"/>
                  </a:lnTo>
                  <a:lnTo>
                    <a:pt x="511181" y="450566"/>
                  </a:lnTo>
                  <a:close/>
                  <a:moveTo>
                    <a:pt x="511181" y="364128"/>
                  </a:moveTo>
                  <a:lnTo>
                    <a:pt x="482310" y="392941"/>
                  </a:lnTo>
                  <a:lnTo>
                    <a:pt x="525617" y="436160"/>
                  </a:lnTo>
                  <a:lnTo>
                    <a:pt x="553730" y="407347"/>
                  </a:lnTo>
                  <a:cubicBezTo>
                    <a:pt x="558288" y="403556"/>
                    <a:pt x="558288" y="396732"/>
                    <a:pt x="553730" y="392941"/>
                  </a:cubicBezTo>
                  <a:lnTo>
                    <a:pt x="524858" y="364128"/>
                  </a:lnTo>
                  <a:cubicBezTo>
                    <a:pt x="521818" y="360337"/>
                    <a:pt x="514980" y="360337"/>
                    <a:pt x="511181" y="364128"/>
                  </a:cubicBezTo>
                  <a:close/>
                  <a:moveTo>
                    <a:pt x="518020" y="341192"/>
                  </a:moveTo>
                  <a:cubicBezTo>
                    <a:pt x="525807" y="341192"/>
                    <a:pt x="533595" y="344035"/>
                    <a:pt x="539294" y="349722"/>
                  </a:cubicBezTo>
                  <a:lnTo>
                    <a:pt x="568165" y="378534"/>
                  </a:lnTo>
                  <a:cubicBezTo>
                    <a:pt x="580322" y="390666"/>
                    <a:pt x="580322" y="409622"/>
                    <a:pt x="568165" y="421753"/>
                  </a:cubicBezTo>
                  <a:lnTo>
                    <a:pt x="412409" y="577190"/>
                  </a:lnTo>
                  <a:lnTo>
                    <a:pt x="333391" y="598421"/>
                  </a:lnTo>
                  <a:lnTo>
                    <a:pt x="328073" y="603728"/>
                  </a:lnTo>
                  <a:cubicBezTo>
                    <a:pt x="326553" y="606003"/>
                    <a:pt x="323514" y="606761"/>
                    <a:pt x="321235" y="606761"/>
                  </a:cubicBezTo>
                  <a:cubicBezTo>
                    <a:pt x="318955" y="606761"/>
                    <a:pt x="315916" y="606003"/>
                    <a:pt x="314397" y="603728"/>
                  </a:cubicBezTo>
                  <a:cubicBezTo>
                    <a:pt x="309838" y="599937"/>
                    <a:pt x="309838" y="593113"/>
                    <a:pt x="314397" y="589322"/>
                  </a:cubicBezTo>
                  <a:lnTo>
                    <a:pt x="319715" y="584014"/>
                  </a:lnTo>
                  <a:lnTo>
                    <a:pt x="340989" y="505917"/>
                  </a:lnTo>
                  <a:lnTo>
                    <a:pt x="496746" y="349722"/>
                  </a:lnTo>
                  <a:cubicBezTo>
                    <a:pt x="502444" y="344035"/>
                    <a:pt x="510232" y="341192"/>
                    <a:pt x="518020" y="341192"/>
                  </a:cubicBezTo>
                  <a:close/>
                  <a:moveTo>
                    <a:pt x="208113" y="194199"/>
                  </a:moveTo>
                  <a:lnTo>
                    <a:pt x="339462" y="288979"/>
                  </a:lnTo>
                  <a:cubicBezTo>
                    <a:pt x="347814" y="295045"/>
                    <a:pt x="353128" y="304902"/>
                    <a:pt x="354647" y="314759"/>
                  </a:cubicBezTo>
                  <a:cubicBezTo>
                    <a:pt x="355406" y="325374"/>
                    <a:pt x="351610" y="335990"/>
                    <a:pt x="344017" y="343572"/>
                  </a:cubicBezTo>
                  <a:cubicBezTo>
                    <a:pt x="337184" y="350396"/>
                    <a:pt x="328073" y="354187"/>
                    <a:pt x="318203" y="354187"/>
                  </a:cubicBezTo>
                  <a:cubicBezTo>
                    <a:pt x="306815" y="354187"/>
                    <a:pt x="296185" y="348121"/>
                    <a:pt x="289352" y="339022"/>
                  </a:cubicBezTo>
                  <a:lnTo>
                    <a:pt x="194447" y="207847"/>
                  </a:lnTo>
                  <a:cubicBezTo>
                    <a:pt x="191410" y="204056"/>
                    <a:pt x="192169" y="198749"/>
                    <a:pt x="195206" y="194957"/>
                  </a:cubicBezTo>
                  <a:cubicBezTo>
                    <a:pt x="199002" y="191924"/>
                    <a:pt x="204317" y="191166"/>
                    <a:pt x="208113" y="194199"/>
                  </a:cubicBezTo>
                  <a:close/>
                  <a:moveTo>
                    <a:pt x="88850" y="89473"/>
                  </a:moveTo>
                  <a:cubicBezTo>
                    <a:pt x="92647" y="84922"/>
                    <a:pt x="98722" y="84922"/>
                    <a:pt x="103279" y="89473"/>
                  </a:cubicBezTo>
                  <a:cubicBezTo>
                    <a:pt x="107076" y="93266"/>
                    <a:pt x="107076" y="99334"/>
                    <a:pt x="103279" y="103127"/>
                  </a:cubicBezTo>
                  <a:cubicBezTo>
                    <a:pt x="49361" y="156982"/>
                    <a:pt x="20504" y="228284"/>
                    <a:pt x="20504" y="303378"/>
                  </a:cubicBezTo>
                  <a:cubicBezTo>
                    <a:pt x="20504" y="454325"/>
                    <a:pt x="138971" y="577206"/>
                    <a:pt x="287054" y="586309"/>
                  </a:cubicBezTo>
                  <a:lnTo>
                    <a:pt x="281738" y="606030"/>
                  </a:lnTo>
                  <a:cubicBezTo>
                    <a:pt x="124542" y="594652"/>
                    <a:pt x="0" y="463427"/>
                    <a:pt x="0" y="303378"/>
                  </a:cubicBezTo>
                  <a:cubicBezTo>
                    <a:pt x="0" y="222216"/>
                    <a:pt x="31136" y="146363"/>
                    <a:pt x="88850" y="89473"/>
                  </a:cubicBezTo>
                  <a:close/>
                  <a:moveTo>
                    <a:pt x="303871" y="0"/>
                  </a:moveTo>
                  <a:cubicBezTo>
                    <a:pt x="471689" y="0"/>
                    <a:pt x="607614" y="135767"/>
                    <a:pt x="607614" y="303389"/>
                  </a:cubicBezTo>
                  <a:cubicBezTo>
                    <a:pt x="607614" y="317042"/>
                    <a:pt x="606855" y="330694"/>
                    <a:pt x="604577" y="343588"/>
                  </a:cubicBezTo>
                  <a:lnTo>
                    <a:pt x="584074" y="343588"/>
                  </a:lnTo>
                  <a:cubicBezTo>
                    <a:pt x="586352" y="330694"/>
                    <a:pt x="587111" y="317042"/>
                    <a:pt x="587111" y="303389"/>
                  </a:cubicBezTo>
                  <a:cubicBezTo>
                    <a:pt x="587111" y="150936"/>
                    <a:pt x="465614" y="25788"/>
                    <a:pt x="313742" y="20479"/>
                  </a:cubicBezTo>
                  <a:lnTo>
                    <a:pt x="313742" y="144868"/>
                  </a:lnTo>
                  <a:cubicBezTo>
                    <a:pt x="313742" y="150178"/>
                    <a:pt x="309186" y="154729"/>
                    <a:pt x="303871" y="154729"/>
                  </a:cubicBezTo>
                  <a:cubicBezTo>
                    <a:pt x="298555" y="154729"/>
                    <a:pt x="293999" y="150178"/>
                    <a:pt x="293999" y="144868"/>
                  </a:cubicBezTo>
                  <a:lnTo>
                    <a:pt x="293999" y="9860"/>
                  </a:lnTo>
                  <a:cubicBezTo>
                    <a:pt x="293999" y="4551"/>
                    <a:pt x="298555" y="0"/>
                    <a:pt x="303871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EC6F82E2-CC8B-4F06-B48B-07A7CBA7C7A7}"/>
              </a:ext>
            </a:extLst>
          </p:cNvPr>
          <p:cNvGrpSpPr/>
          <p:nvPr/>
        </p:nvGrpSpPr>
        <p:grpSpPr>
          <a:xfrm>
            <a:off x="5605867" y="3905757"/>
            <a:ext cx="978680" cy="978681"/>
            <a:chOff x="2160187" y="3373402"/>
            <a:chExt cx="1102526" cy="1102526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EAE8523-53F4-43F3-B26A-B30775808EEC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C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id="{792EAE0F-B65A-441B-8DCA-FD7EDA1FB22D}"/>
                </a:ext>
              </a:extLst>
            </p:cNvPr>
            <p:cNvSpPr/>
            <p:nvPr/>
          </p:nvSpPr>
          <p:spPr>
            <a:xfrm>
              <a:off x="2434860" y="3648999"/>
              <a:ext cx="553180" cy="551330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rgbClr val="FAC84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1E79EF7C-59C9-4836-A0A1-60BF96E89AF4}"/>
              </a:ext>
            </a:extLst>
          </p:cNvPr>
          <p:cNvGrpSpPr/>
          <p:nvPr/>
        </p:nvGrpSpPr>
        <p:grpSpPr>
          <a:xfrm>
            <a:off x="5605867" y="4801075"/>
            <a:ext cx="978680" cy="978681"/>
            <a:chOff x="2160187" y="3373402"/>
            <a:chExt cx="1102526" cy="1102526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E73872B-A0A2-4847-8849-20F99D5ECE12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01B7554E-8EB4-4CA1-9ACA-1B1EE52F0F5E}"/>
                </a:ext>
              </a:extLst>
            </p:cNvPr>
            <p:cNvSpPr/>
            <p:nvPr/>
          </p:nvSpPr>
          <p:spPr>
            <a:xfrm>
              <a:off x="2443614" y="3648075"/>
              <a:ext cx="535670" cy="553180"/>
            </a:xfrm>
            <a:custGeom>
              <a:avLst/>
              <a:gdLst>
                <a:gd name="connsiteX0" fmla="*/ 291443 w 582734"/>
                <a:gd name="connsiteY0" fmla="*/ 254983 h 601782"/>
                <a:gd name="connsiteX1" fmla="*/ 245350 w 582734"/>
                <a:gd name="connsiteY1" fmla="*/ 300966 h 601782"/>
                <a:gd name="connsiteX2" fmla="*/ 291443 w 582734"/>
                <a:gd name="connsiteY2" fmla="*/ 346800 h 601782"/>
                <a:gd name="connsiteX3" fmla="*/ 337385 w 582734"/>
                <a:gd name="connsiteY3" fmla="*/ 300966 h 601782"/>
                <a:gd name="connsiteX4" fmla="*/ 291443 w 582734"/>
                <a:gd name="connsiteY4" fmla="*/ 254983 h 601782"/>
                <a:gd name="connsiteX5" fmla="*/ 291443 w 582734"/>
                <a:gd name="connsiteY5" fmla="*/ 226374 h 601782"/>
                <a:gd name="connsiteX6" fmla="*/ 366061 w 582734"/>
                <a:gd name="connsiteY6" fmla="*/ 300966 h 601782"/>
                <a:gd name="connsiteX7" fmla="*/ 291443 w 582734"/>
                <a:gd name="connsiteY7" fmla="*/ 375408 h 601782"/>
                <a:gd name="connsiteX8" fmla="*/ 216674 w 582734"/>
                <a:gd name="connsiteY8" fmla="*/ 300966 h 601782"/>
                <a:gd name="connsiteX9" fmla="*/ 291443 w 582734"/>
                <a:gd name="connsiteY9" fmla="*/ 226374 h 601782"/>
                <a:gd name="connsiteX10" fmla="*/ 248975 w 582734"/>
                <a:gd name="connsiteY10" fmla="*/ 28613 h 601782"/>
                <a:gd name="connsiteX11" fmla="*/ 248975 w 582734"/>
                <a:gd name="connsiteY11" fmla="*/ 78050 h 601782"/>
                <a:gd name="connsiteX12" fmla="*/ 238170 w 582734"/>
                <a:gd name="connsiteY12" fmla="*/ 91982 h 601782"/>
                <a:gd name="connsiteX13" fmla="*/ 136728 w 582734"/>
                <a:gd name="connsiteY13" fmla="*/ 150408 h 601782"/>
                <a:gd name="connsiteX14" fmla="*/ 119321 w 582734"/>
                <a:gd name="connsiteY14" fmla="*/ 152805 h 601782"/>
                <a:gd name="connsiteX15" fmla="*/ 76403 w 582734"/>
                <a:gd name="connsiteY15" fmla="*/ 128086 h 601782"/>
                <a:gd name="connsiteX16" fmla="*/ 33936 w 582734"/>
                <a:gd name="connsiteY16" fmla="*/ 201493 h 601782"/>
                <a:gd name="connsiteX17" fmla="*/ 76854 w 582734"/>
                <a:gd name="connsiteY17" fmla="*/ 226211 h 601782"/>
                <a:gd name="connsiteX18" fmla="*/ 83456 w 582734"/>
                <a:gd name="connsiteY18" fmla="*/ 242541 h 601782"/>
                <a:gd name="connsiteX19" fmla="*/ 75503 w 582734"/>
                <a:gd name="connsiteY19" fmla="*/ 300966 h 601782"/>
                <a:gd name="connsiteX20" fmla="*/ 83456 w 582734"/>
                <a:gd name="connsiteY20" fmla="*/ 359392 h 601782"/>
                <a:gd name="connsiteX21" fmla="*/ 76854 w 582734"/>
                <a:gd name="connsiteY21" fmla="*/ 375571 h 601782"/>
                <a:gd name="connsiteX22" fmla="*/ 33936 w 582734"/>
                <a:gd name="connsiteY22" fmla="*/ 400289 h 601782"/>
                <a:gd name="connsiteX23" fmla="*/ 76403 w 582734"/>
                <a:gd name="connsiteY23" fmla="*/ 473696 h 601782"/>
                <a:gd name="connsiteX24" fmla="*/ 116770 w 582734"/>
                <a:gd name="connsiteY24" fmla="*/ 450475 h 601782"/>
                <a:gd name="connsiteX25" fmla="*/ 186699 w 582734"/>
                <a:gd name="connsiteY25" fmla="*/ 380814 h 601782"/>
                <a:gd name="connsiteX26" fmla="*/ 206957 w 582734"/>
                <a:gd name="connsiteY26" fmla="*/ 380814 h 601782"/>
                <a:gd name="connsiteX27" fmla="*/ 206957 w 582734"/>
                <a:gd name="connsiteY27" fmla="*/ 401038 h 601782"/>
                <a:gd name="connsiteX28" fmla="*/ 146782 w 582734"/>
                <a:gd name="connsiteY28" fmla="*/ 460962 h 601782"/>
                <a:gd name="connsiteX29" fmla="*/ 231717 w 582734"/>
                <a:gd name="connsiteY29" fmla="*/ 508152 h 601782"/>
                <a:gd name="connsiteX30" fmla="*/ 296544 w 582734"/>
                <a:gd name="connsiteY30" fmla="*/ 443434 h 601782"/>
                <a:gd name="connsiteX31" fmla="*/ 316803 w 582734"/>
                <a:gd name="connsiteY31" fmla="*/ 443434 h 601782"/>
                <a:gd name="connsiteX32" fmla="*/ 316803 w 582734"/>
                <a:gd name="connsiteY32" fmla="*/ 463659 h 601782"/>
                <a:gd name="connsiteX33" fmla="*/ 248975 w 582734"/>
                <a:gd name="connsiteY33" fmla="*/ 531372 h 601782"/>
                <a:gd name="connsiteX34" fmla="*/ 248975 w 582734"/>
                <a:gd name="connsiteY34" fmla="*/ 573169 h 601782"/>
                <a:gd name="connsiteX35" fmla="*/ 333910 w 582734"/>
                <a:gd name="connsiteY35" fmla="*/ 573169 h 601782"/>
                <a:gd name="connsiteX36" fmla="*/ 333910 w 582734"/>
                <a:gd name="connsiteY36" fmla="*/ 523732 h 601782"/>
                <a:gd name="connsiteX37" fmla="*/ 344714 w 582734"/>
                <a:gd name="connsiteY37" fmla="*/ 509800 h 601782"/>
                <a:gd name="connsiteX38" fmla="*/ 446006 w 582734"/>
                <a:gd name="connsiteY38" fmla="*/ 451374 h 601782"/>
                <a:gd name="connsiteX39" fmla="*/ 463413 w 582734"/>
                <a:gd name="connsiteY39" fmla="*/ 448977 h 601782"/>
                <a:gd name="connsiteX40" fmla="*/ 506331 w 582734"/>
                <a:gd name="connsiteY40" fmla="*/ 473696 h 601782"/>
                <a:gd name="connsiteX41" fmla="*/ 548798 w 582734"/>
                <a:gd name="connsiteY41" fmla="*/ 400289 h 601782"/>
                <a:gd name="connsiteX42" fmla="*/ 505880 w 582734"/>
                <a:gd name="connsiteY42" fmla="*/ 375571 h 601782"/>
                <a:gd name="connsiteX43" fmla="*/ 499278 w 582734"/>
                <a:gd name="connsiteY43" fmla="*/ 359392 h 601782"/>
                <a:gd name="connsiteX44" fmla="*/ 507381 w 582734"/>
                <a:gd name="connsiteY44" fmla="*/ 300966 h 601782"/>
                <a:gd name="connsiteX45" fmla="*/ 499278 w 582734"/>
                <a:gd name="connsiteY45" fmla="*/ 242391 h 601782"/>
                <a:gd name="connsiteX46" fmla="*/ 505880 w 582734"/>
                <a:gd name="connsiteY46" fmla="*/ 226211 h 601782"/>
                <a:gd name="connsiteX47" fmla="*/ 548798 w 582734"/>
                <a:gd name="connsiteY47" fmla="*/ 201493 h 601782"/>
                <a:gd name="connsiteX48" fmla="*/ 506331 w 582734"/>
                <a:gd name="connsiteY48" fmla="*/ 128086 h 601782"/>
                <a:gd name="connsiteX49" fmla="*/ 463413 w 582734"/>
                <a:gd name="connsiteY49" fmla="*/ 152805 h 601782"/>
                <a:gd name="connsiteX50" fmla="*/ 446006 w 582734"/>
                <a:gd name="connsiteY50" fmla="*/ 150408 h 601782"/>
                <a:gd name="connsiteX51" fmla="*/ 344714 w 582734"/>
                <a:gd name="connsiteY51" fmla="*/ 91982 h 601782"/>
                <a:gd name="connsiteX52" fmla="*/ 333910 w 582734"/>
                <a:gd name="connsiteY52" fmla="*/ 78050 h 601782"/>
                <a:gd name="connsiteX53" fmla="*/ 333910 w 582734"/>
                <a:gd name="connsiteY53" fmla="*/ 28613 h 601782"/>
                <a:gd name="connsiteX54" fmla="*/ 234569 w 582734"/>
                <a:gd name="connsiteY54" fmla="*/ 0 h 601782"/>
                <a:gd name="connsiteX55" fmla="*/ 348165 w 582734"/>
                <a:gd name="connsiteY55" fmla="*/ 0 h 601782"/>
                <a:gd name="connsiteX56" fmla="*/ 362571 w 582734"/>
                <a:gd name="connsiteY56" fmla="*/ 14381 h 601782"/>
                <a:gd name="connsiteX57" fmla="*/ 362571 w 582734"/>
                <a:gd name="connsiteY57" fmla="*/ 67264 h 601782"/>
                <a:gd name="connsiteX58" fmla="*/ 458461 w 582734"/>
                <a:gd name="connsiteY58" fmla="*/ 122543 h 601782"/>
                <a:gd name="connsiteX59" fmla="*/ 504380 w 582734"/>
                <a:gd name="connsiteY59" fmla="*/ 96177 h 601782"/>
                <a:gd name="connsiteX60" fmla="*/ 515334 w 582734"/>
                <a:gd name="connsiteY60" fmla="*/ 94679 h 601782"/>
                <a:gd name="connsiteX61" fmla="*/ 524038 w 582734"/>
                <a:gd name="connsiteY61" fmla="*/ 101420 h 601782"/>
                <a:gd name="connsiteX62" fmla="*/ 580761 w 582734"/>
                <a:gd name="connsiteY62" fmla="*/ 199545 h 601782"/>
                <a:gd name="connsiteX63" fmla="*/ 575509 w 582734"/>
                <a:gd name="connsiteY63" fmla="*/ 219170 h 601782"/>
                <a:gd name="connsiteX64" fmla="*/ 529740 w 582734"/>
                <a:gd name="connsiteY64" fmla="*/ 245537 h 601782"/>
                <a:gd name="connsiteX65" fmla="*/ 536043 w 582734"/>
                <a:gd name="connsiteY65" fmla="*/ 300966 h 601782"/>
                <a:gd name="connsiteX66" fmla="*/ 529740 w 582734"/>
                <a:gd name="connsiteY66" fmla="*/ 356246 h 601782"/>
                <a:gd name="connsiteX67" fmla="*/ 575509 w 582734"/>
                <a:gd name="connsiteY67" fmla="*/ 382762 h 601782"/>
                <a:gd name="connsiteX68" fmla="*/ 580761 w 582734"/>
                <a:gd name="connsiteY68" fmla="*/ 402237 h 601782"/>
                <a:gd name="connsiteX69" fmla="*/ 524038 w 582734"/>
                <a:gd name="connsiteY69" fmla="*/ 500511 h 601782"/>
                <a:gd name="connsiteX70" fmla="*/ 515334 w 582734"/>
                <a:gd name="connsiteY70" fmla="*/ 507103 h 601782"/>
                <a:gd name="connsiteX71" fmla="*/ 504380 w 582734"/>
                <a:gd name="connsiteY71" fmla="*/ 505755 h 601782"/>
                <a:gd name="connsiteX72" fmla="*/ 458461 w 582734"/>
                <a:gd name="connsiteY72" fmla="*/ 479239 h 601782"/>
                <a:gd name="connsiteX73" fmla="*/ 362571 w 582734"/>
                <a:gd name="connsiteY73" fmla="*/ 534668 h 601782"/>
                <a:gd name="connsiteX74" fmla="*/ 362571 w 582734"/>
                <a:gd name="connsiteY74" fmla="*/ 587550 h 601782"/>
                <a:gd name="connsiteX75" fmla="*/ 348165 w 582734"/>
                <a:gd name="connsiteY75" fmla="*/ 601782 h 601782"/>
                <a:gd name="connsiteX76" fmla="*/ 234569 w 582734"/>
                <a:gd name="connsiteY76" fmla="*/ 601782 h 601782"/>
                <a:gd name="connsiteX77" fmla="*/ 220313 w 582734"/>
                <a:gd name="connsiteY77" fmla="*/ 587550 h 601782"/>
                <a:gd name="connsiteX78" fmla="*/ 220313 w 582734"/>
                <a:gd name="connsiteY78" fmla="*/ 534668 h 601782"/>
                <a:gd name="connsiteX79" fmla="*/ 124273 w 582734"/>
                <a:gd name="connsiteY79" fmla="*/ 479239 h 601782"/>
                <a:gd name="connsiteX80" fmla="*/ 78354 w 582734"/>
                <a:gd name="connsiteY80" fmla="*/ 505755 h 601782"/>
                <a:gd name="connsiteX81" fmla="*/ 67400 w 582734"/>
                <a:gd name="connsiteY81" fmla="*/ 507103 h 601782"/>
                <a:gd name="connsiteX82" fmla="*/ 58696 w 582734"/>
                <a:gd name="connsiteY82" fmla="*/ 500511 h 601782"/>
                <a:gd name="connsiteX83" fmla="*/ 1973 w 582734"/>
                <a:gd name="connsiteY83" fmla="*/ 402237 h 601782"/>
                <a:gd name="connsiteX84" fmla="*/ 7225 w 582734"/>
                <a:gd name="connsiteY84" fmla="*/ 382762 h 601782"/>
                <a:gd name="connsiteX85" fmla="*/ 53144 w 582734"/>
                <a:gd name="connsiteY85" fmla="*/ 356246 h 601782"/>
                <a:gd name="connsiteX86" fmla="*/ 46691 w 582734"/>
                <a:gd name="connsiteY86" fmla="*/ 300966 h 601782"/>
                <a:gd name="connsiteX87" fmla="*/ 53144 w 582734"/>
                <a:gd name="connsiteY87" fmla="*/ 245537 h 601782"/>
                <a:gd name="connsiteX88" fmla="*/ 7225 w 582734"/>
                <a:gd name="connsiteY88" fmla="*/ 219170 h 601782"/>
                <a:gd name="connsiteX89" fmla="*/ 1973 w 582734"/>
                <a:gd name="connsiteY89" fmla="*/ 199545 h 601782"/>
                <a:gd name="connsiteX90" fmla="*/ 58696 w 582734"/>
                <a:gd name="connsiteY90" fmla="*/ 101420 h 601782"/>
                <a:gd name="connsiteX91" fmla="*/ 67400 w 582734"/>
                <a:gd name="connsiteY91" fmla="*/ 94679 h 601782"/>
                <a:gd name="connsiteX92" fmla="*/ 78354 w 582734"/>
                <a:gd name="connsiteY92" fmla="*/ 96177 h 601782"/>
                <a:gd name="connsiteX93" fmla="*/ 124273 w 582734"/>
                <a:gd name="connsiteY93" fmla="*/ 122543 h 601782"/>
                <a:gd name="connsiteX94" fmla="*/ 220313 w 582734"/>
                <a:gd name="connsiteY94" fmla="*/ 67264 h 601782"/>
                <a:gd name="connsiteX95" fmla="*/ 220313 w 582734"/>
                <a:gd name="connsiteY95" fmla="*/ 14381 h 601782"/>
                <a:gd name="connsiteX96" fmla="*/ 234569 w 582734"/>
                <a:gd name="connsiteY96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2734" h="601782">
                  <a:moveTo>
                    <a:pt x="291443" y="254983"/>
                  </a:moveTo>
                  <a:cubicBezTo>
                    <a:pt x="266069" y="254983"/>
                    <a:pt x="245350" y="275653"/>
                    <a:pt x="245350" y="300966"/>
                  </a:cubicBezTo>
                  <a:cubicBezTo>
                    <a:pt x="245350" y="326279"/>
                    <a:pt x="266069" y="346800"/>
                    <a:pt x="291443" y="346800"/>
                  </a:cubicBezTo>
                  <a:cubicBezTo>
                    <a:pt x="316816" y="346800"/>
                    <a:pt x="337385" y="326279"/>
                    <a:pt x="337385" y="300966"/>
                  </a:cubicBezTo>
                  <a:cubicBezTo>
                    <a:pt x="337385" y="275653"/>
                    <a:pt x="316816" y="254983"/>
                    <a:pt x="291443" y="254983"/>
                  </a:cubicBezTo>
                  <a:close/>
                  <a:moveTo>
                    <a:pt x="291443" y="226374"/>
                  </a:moveTo>
                  <a:cubicBezTo>
                    <a:pt x="332580" y="226374"/>
                    <a:pt x="366061" y="259776"/>
                    <a:pt x="366061" y="300966"/>
                  </a:cubicBezTo>
                  <a:cubicBezTo>
                    <a:pt x="366061" y="342007"/>
                    <a:pt x="332580" y="375408"/>
                    <a:pt x="291443" y="375408"/>
                  </a:cubicBezTo>
                  <a:cubicBezTo>
                    <a:pt x="250155" y="375408"/>
                    <a:pt x="216674" y="342007"/>
                    <a:pt x="216674" y="300966"/>
                  </a:cubicBezTo>
                  <a:cubicBezTo>
                    <a:pt x="216674" y="259776"/>
                    <a:pt x="250155" y="226374"/>
                    <a:pt x="291443" y="226374"/>
                  </a:cubicBezTo>
                  <a:close/>
                  <a:moveTo>
                    <a:pt x="248975" y="28613"/>
                  </a:moveTo>
                  <a:lnTo>
                    <a:pt x="248975" y="78050"/>
                  </a:lnTo>
                  <a:cubicBezTo>
                    <a:pt x="248975" y="84642"/>
                    <a:pt x="244473" y="90334"/>
                    <a:pt x="238170" y="91982"/>
                  </a:cubicBezTo>
                  <a:cubicBezTo>
                    <a:pt x="199754" y="101720"/>
                    <a:pt x="164640" y="121944"/>
                    <a:pt x="136728" y="150408"/>
                  </a:cubicBezTo>
                  <a:cubicBezTo>
                    <a:pt x="132226" y="155052"/>
                    <a:pt x="125023" y="156101"/>
                    <a:pt x="119321" y="152805"/>
                  </a:cubicBezTo>
                  <a:lnTo>
                    <a:pt x="76403" y="128086"/>
                  </a:lnTo>
                  <a:lnTo>
                    <a:pt x="33936" y="201493"/>
                  </a:lnTo>
                  <a:lnTo>
                    <a:pt x="76854" y="226211"/>
                  </a:lnTo>
                  <a:cubicBezTo>
                    <a:pt x="82556" y="229507"/>
                    <a:pt x="85257" y="236099"/>
                    <a:pt x="83456" y="242541"/>
                  </a:cubicBezTo>
                  <a:cubicBezTo>
                    <a:pt x="78204" y="261417"/>
                    <a:pt x="75503" y="281042"/>
                    <a:pt x="75503" y="300966"/>
                  </a:cubicBezTo>
                  <a:cubicBezTo>
                    <a:pt x="75503" y="320741"/>
                    <a:pt x="78204" y="340366"/>
                    <a:pt x="83456" y="359392"/>
                  </a:cubicBezTo>
                  <a:cubicBezTo>
                    <a:pt x="85257" y="365684"/>
                    <a:pt x="82556" y="372425"/>
                    <a:pt x="76854" y="375571"/>
                  </a:cubicBezTo>
                  <a:lnTo>
                    <a:pt x="33936" y="400289"/>
                  </a:lnTo>
                  <a:lnTo>
                    <a:pt x="76403" y="473696"/>
                  </a:lnTo>
                  <a:lnTo>
                    <a:pt x="116770" y="450475"/>
                  </a:lnTo>
                  <a:lnTo>
                    <a:pt x="186699" y="380814"/>
                  </a:lnTo>
                  <a:cubicBezTo>
                    <a:pt x="192251" y="375122"/>
                    <a:pt x="201405" y="375122"/>
                    <a:pt x="206957" y="380814"/>
                  </a:cubicBezTo>
                  <a:cubicBezTo>
                    <a:pt x="212509" y="386357"/>
                    <a:pt x="212509" y="395346"/>
                    <a:pt x="206957" y="401038"/>
                  </a:cubicBezTo>
                  <a:lnTo>
                    <a:pt x="146782" y="460962"/>
                  </a:lnTo>
                  <a:cubicBezTo>
                    <a:pt x="171242" y="482984"/>
                    <a:pt x="200204" y="499163"/>
                    <a:pt x="231717" y="508152"/>
                  </a:cubicBezTo>
                  <a:lnTo>
                    <a:pt x="296544" y="443434"/>
                  </a:lnTo>
                  <a:cubicBezTo>
                    <a:pt x="302096" y="437891"/>
                    <a:pt x="311250" y="437891"/>
                    <a:pt x="316803" y="443434"/>
                  </a:cubicBezTo>
                  <a:cubicBezTo>
                    <a:pt x="322355" y="448977"/>
                    <a:pt x="322355" y="458116"/>
                    <a:pt x="316803" y="463659"/>
                  </a:cubicBezTo>
                  <a:lnTo>
                    <a:pt x="248975" y="531372"/>
                  </a:lnTo>
                  <a:lnTo>
                    <a:pt x="248975" y="573169"/>
                  </a:lnTo>
                  <a:lnTo>
                    <a:pt x="333910" y="573169"/>
                  </a:lnTo>
                  <a:lnTo>
                    <a:pt x="333910" y="523732"/>
                  </a:lnTo>
                  <a:cubicBezTo>
                    <a:pt x="333910" y="517140"/>
                    <a:pt x="338261" y="511448"/>
                    <a:pt x="344714" y="509800"/>
                  </a:cubicBezTo>
                  <a:cubicBezTo>
                    <a:pt x="383130" y="500212"/>
                    <a:pt x="418094" y="479988"/>
                    <a:pt x="446006" y="451374"/>
                  </a:cubicBezTo>
                  <a:cubicBezTo>
                    <a:pt x="450508" y="446730"/>
                    <a:pt x="457711" y="445681"/>
                    <a:pt x="463413" y="448977"/>
                  </a:cubicBezTo>
                  <a:lnTo>
                    <a:pt x="506331" y="473696"/>
                  </a:lnTo>
                  <a:lnTo>
                    <a:pt x="548798" y="400289"/>
                  </a:lnTo>
                  <a:lnTo>
                    <a:pt x="505880" y="375571"/>
                  </a:lnTo>
                  <a:cubicBezTo>
                    <a:pt x="500178" y="372425"/>
                    <a:pt x="497477" y="365684"/>
                    <a:pt x="499278" y="359392"/>
                  </a:cubicBezTo>
                  <a:cubicBezTo>
                    <a:pt x="504680" y="340366"/>
                    <a:pt x="507381" y="320741"/>
                    <a:pt x="507381" y="300966"/>
                  </a:cubicBezTo>
                  <a:cubicBezTo>
                    <a:pt x="507381" y="281042"/>
                    <a:pt x="504680" y="261417"/>
                    <a:pt x="499278" y="242391"/>
                  </a:cubicBezTo>
                  <a:cubicBezTo>
                    <a:pt x="497477" y="236099"/>
                    <a:pt x="500178" y="229507"/>
                    <a:pt x="505880" y="226211"/>
                  </a:cubicBezTo>
                  <a:lnTo>
                    <a:pt x="548798" y="201493"/>
                  </a:lnTo>
                  <a:lnTo>
                    <a:pt x="506331" y="128086"/>
                  </a:lnTo>
                  <a:lnTo>
                    <a:pt x="463413" y="152805"/>
                  </a:lnTo>
                  <a:cubicBezTo>
                    <a:pt x="457711" y="156101"/>
                    <a:pt x="450508" y="155052"/>
                    <a:pt x="446006" y="150408"/>
                  </a:cubicBezTo>
                  <a:cubicBezTo>
                    <a:pt x="418094" y="121944"/>
                    <a:pt x="383130" y="101720"/>
                    <a:pt x="344714" y="91982"/>
                  </a:cubicBezTo>
                  <a:cubicBezTo>
                    <a:pt x="338261" y="90334"/>
                    <a:pt x="333910" y="84642"/>
                    <a:pt x="333910" y="78050"/>
                  </a:cubicBezTo>
                  <a:lnTo>
                    <a:pt x="333910" y="28613"/>
                  </a:lnTo>
                  <a:close/>
                  <a:moveTo>
                    <a:pt x="234569" y="0"/>
                  </a:moveTo>
                  <a:lnTo>
                    <a:pt x="348165" y="0"/>
                  </a:lnTo>
                  <a:cubicBezTo>
                    <a:pt x="356119" y="0"/>
                    <a:pt x="362571" y="6442"/>
                    <a:pt x="362571" y="14381"/>
                  </a:cubicBezTo>
                  <a:lnTo>
                    <a:pt x="362571" y="67264"/>
                  </a:lnTo>
                  <a:cubicBezTo>
                    <a:pt x="398286" y="78050"/>
                    <a:pt x="431150" y="96926"/>
                    <a:pt x="458461" y="122543"/>
                  </a:cubicBezTo>
                  <a:lnTo>
                    <a:pt x="504380" y="96177"/>
                  </a:lnTo>
                  <a:cubicBezTo>
                    <a:pt x="507681" y="94229"/>
                    <a:pt x="511583" y="93630"/>
                    <a:pt x="515334" y="94679"/>
                  </a:cubicBezTo>
                  <a:cubicBezTo>
                    <a:pt x="518936" y="95728"/>
                    <a:pt x="522087" y="98125"/>
                    <a:pt x="524038" y="101420"/>
                  </a:cubicBezTo>
                  <a:lnTo>
                    <a:pt x="580761" y="199545"/>
                  </a:lnTo>
                  <a:cubicBezTo>
                    <a:pt x="584813" y="206436"/>
                    <a:pt x="582412" y="215125"/>
                    <a:pt x="575509" y="219170"/>
                  </a:cubicBezTo>
                  <a:lnTo>
                    <a:pt x="529740" y="245537"/>
                  </a:lnTo>
                  <a:cubicBezTo>
                    <a:pt x="533942" y="263664"/>
                    <a:pt x="536043" y="282240"/>
                    <a:pt x="536043" y="300966"/>
                  </a:cubicBezTo>
                  <a:cubicBezTo>
                    <a:pt x="536043" y="319542"/>
                    <a:pt x="533942" y="338119"/>
                    <a:pt x="529740" y="356246"/>
                  </a:cubicBezTo>
                  <a:lnTo>
                    <a:pt x="575509" y="382762"/>
                  </a:lnTo>
                  <a:cubicBezTo>
                    <a:pt x="582412" y="386657"/>
                    <a:pt x="584813" y="395346"/>
                    <a:pt x="580761" y="402237"/>
                  </a:cubicBezTo>
                  <a:lnTo>
                    <a:pt x="524038" y="500511"/>
                  </a:lnTo>
                  <a:cubicBezTo>
                    <a:pt x="522087" y="503807"/>
                    <a:pt x="518936" y="506204"/>
                    <a:pt x="515334" y="507103"/>
                  </a:cubicBezTo>
                  <a:cubicBezTo>
                    <a:pt x="511583" y="508152"/>
                    <a:pt x="507681" y="507552"/>
                    <a:pt x="504380" y="505755"/>
                  </a:cubicBezTo>
                  <a:lnTo>
                    <a:pt x="458461" y="479239"/>
                  </a:lnTo>
                  <a:cubicBezTo>
                    <a:pt x="431150" y="504856"/>
                    <a:pt x="398286" y="523732"/>
                    <a:pt x="362571" y="534668"/>
                  </a:cubicBezTo>
                  <a:lnTo>
                    <a:pt x="362571" y="587550"/>
                  </a:lnTo>
                  <a:cubicBezTo>
                    <a:pt x="362571" y="595340"/>
                    <a:pt x="356119" y="601782"/>
                    <a:pt x="348165" y="601782"/>
                  </a:cubicBezTo>
                  <a:lnTo>
                    <a:pt x="234569" y="601782"/>
                  </a:lnTo>
                  <a:cubicBezTo>
                    <a:pt x="226615" y="601782"/>
                    <a:pt x="220313" y="595340"/>
                    <a:pt x="220313" y="587550"/>
                  </a:cubicBezTo>
                  <a:lnTo>
                    <a:pt x="220313" y="534668"/>
                  </a:lnTo>
                  <a:cubicBezTo>
                    <a:pt x="184448" y="523732"/>
                    <a:pt x="151734" y="504856"/>
                    <a:pt x="124273" y="479239"/>
                  </a:cubicBezTo>
                  <a:lnTo>
                    <a:pt x="78354" y="505755"/>
                  </a:lnTo>
                  <a:cubicBezTo>
                    <a:pt x="75053" y="507552"/>
                    <a:pt x="71151" y="508152"/>
                    <a:pt x="67400" y="507103"/>
                  </a:cubicBezTo>
                  <a:cubicBezTo>
                    <a:pt x="63798" y="506204"/>
                    <a:pt x="60647" y="503807"/>
                    <a:pt x="58696" y="500511"/>
                  </a:cubicBezTo>
                  <a:lnTo>
                    <a:pt x="1973" y="402237"/>
                  </a:lnTo>
                  <a:cubicBezTo>
                    <a:pt x="-2079" y="395346"/>
                    <a:pt x="322" y="386657"/>
                    <a:pt x="7225" y="382762"/>
                  </a:cubicBezTo>
                  <a:lnTo>
                    <a:pt x="53144" y="356246"/>
                  </a:lnTo>
                  <a:cubicBezTo>
                    <a:pt x="48942" y="338119"/>
                    <a:pt x="46691" y="319542"/>
                    <a:pt x="46691" y="300966"/>
                  </a:cubicBezTo>
                  <a:cubicBezTo>
                    <a:pt x="46691" y="282240"/>
                    <a:pt x="48942" y="263664"/>
                    <a:pt x="53144" y="245537"/>
                  </a:cubicBezTo>
                  <a:lnTo>
                    <a:pt x="7225" y="219170"/>
                  </a:lnTo>
                  <a:cubicBezTo>
                    <a:pt x="322" y="215125"/>
                    <a:pt x="-2079" y="206436"/>
                    <a:pt x="1973" y="199545"/>
                  </a:cubicBezTo>
                  <a:lnTo>
                    <a:pt x="58696" y="101420"/>
                  </a:lnTo>
                  <a:cubicBezTo>
                    <a:pt x="60647" y="98125"/>
                    <a:pt x="63798" y="95728"/>
                    <a:pt x="67400" y="94679"/>
                  </a:cubicBezTo>
                  <a:cubicBezTo>
                    <a:pt x="71151" y="93630"/>
                    <a:pt x="75053" y="94229"/>
                    <a:pt x="78354" y="96177"/>
                  </a:cubicBezTo>
                  <a:lnTo>
                    <a:pt x="124273" y="122543"/>
                  </a:lnTo>
                  <a:cubicBezTo>
                    <a:pt x="151734" y="96926"/>
                    <a:pt x="184448" y="78050"/>
                    <a:pt x="220313" y="67264"/>
                  </a:cubicBezTo>
                  <a:lnTo>
                    <a:pt x="220313" y="14381"/>
                  </a:lnTo>
                  <a:cubicBezTo>
                    <a:pt x="220313" y="6442"/>
                    <a:pt x="226615" y="0"/>
                    <a:pt x="23456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9D59085-7556-4E30-9566-6CC676EAF6F2}"/>
              </a:ext>
            </a:extLst>
          </p:cNvPr>
          <p:cNvGrpSpPr/>
          <p:nvPr/>
        </p:nvGrpSpPr>
        <p:grpSpPr>
          <a:xfrm>
            <a:off x="959553" y="2112170"/>
            <a:ext cx="4437244" cy="1187116"/>
            <a:chOff x="959678" y="2085806"/>
            <a:chExt cx="4437822" cy="1187271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B77FF08-7370-4715-9A72-57BA0E8E0F41}"/>
                </a:ext>
              </a:extLst>
            </p:cNvPr>
            <p:cNvCxnSpPr>
              <a:cxnSpLocks/>
            </p:cNvCxnSpPr>
            <p:nvPr/>
          </p:nvCxnSpPr>
          <p:spPr>
            <a:xfrm>
              <a:off x="1112078" y="2578100"/>
              <a:ext cx="4285422" cy="0"/>
            </a:xfrm>
            <a:prstGeom prst="line">
              <a:avLst/>
            </a:prstGeom>
            <a:noFill/>
            <a:ln w="190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2DC4153-0CEB-472D-BCC6-9FF87F5A76A3}"/>
                </a:ext>
              </a:extLst>
            </p:cNvPr>
            <p:cNvGrpSpPr/>
            <p:nvPr/>
          </p:nvGrpSpPr>
          <p:grpSpPr>
            <a:xfrm>
              <a:off x="959678" y="2085806"/>
              <a:ext cx="3980622" cy="1187271"/>
              <a:chOff x="1365678" y="4881042"/>
              <a:chExt cx="3980622" cy="1187271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DE0DE41-24EE-4D9B-8ED6-117820B98275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980622" cy="1187271"/>
                <a:chOff x="1365678" y="4881042"/>
                <a:chExt cx="3980622" cy="1187271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3AD77C8A-7947-4DA3-AC1C-CD3953FC0706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2955040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spc="6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A25502FB-46B9-4FD6-BD27-C32D7EC9DC21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945698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ECE990E-FE76-4A8D-915C-4A8363A2D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F67F8DB-99ED-4432-9C6C-34DF92BDAE39}"/>
              </a:ext>
            </a:extLst>
          </p:cNvPr>
          <p:cNvGrpSpPr/>
          <p:nvPr/>
        </p:nvGrpSpPr>
        <p:grpSpPr>
          <a:xfrm>
            <a:off x="959553" y="3950990"/>
            <a:ext cx="4437244" cy="1187116"/>
            <a:chOff x="959678" y="2085806"/>
            <a:chExt cx="4437822" cy="1187271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1DE1EFA-D194-4BEB-83FF-E0CE44DF82B2}"/>
                </a:ext>
              </a:extLst>
            </p:cNvPr>
            <p:cNvCxnSpPr>
              <a:cxnSpLocks/>
            </p:cNvCxnSpPr>
            <p:nvPr/>
          </p:nvCxnSpPr>
          <p:spPr>
            <a:xfrm>
              <a:off x="1112078" y="2578100"/>
              <a:ext cx="4285422" cy="0"/>
            </a:xfrm>
            <a:prstGeom prst="line">
              <a:avLst/>
            </a:prstGeom>
            <a:noFill/>
            <a:ln w="190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34EB757-E35C-428B-910E-52C650C9A129}"/>
                </a:ext>
              </a:extLst>
            </p:cNvPr>
            <p:cNvGrpSpPr/>
            <p:nvPr/>
          </p:nvGrpSpPr>
          <p:grpSpPr>
            <a:xfrm>
              <a:off x="959678" y="2085806"/>
              <a:ext cx="3980622" cy="1187271"/>
              <a:chOff x="1365678" y="4881042"/>
              <a:chExt cx="3980622" cy="1187271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5B333217-A432-4B01-9D29-ABE9F12A3F0E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980622" cy="1187271"/>
                <a:chOff x="1365678" y="4881042"/>
                <a:chExt cx="3980622" cy="1187271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E49339A-E06B-42B4-AD45-3CD4DBE87E6E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2955040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spc="6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3EC6D59-0ECC-4CD3-9415-05B35885129D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945698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F7B13439-75BC-499F-ABA6-67752E62D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FBC7F14-EE35-4261-A716-C32B7C6FFF93}"/>
              </a:ext>
            </a:extLst>
          </p:cNvPr>
          <p:cNvGrpSpPr/>
          <p:nvPr/>
        </p:nvGrpSpPr>
        <p:grpSpPr>
          <a:xfrm flipH="1">
            <a:off x="6805492" y="2927197"/>
            <a:ext cx="4513434" cy="1187116"/>
            <a:chOff x="883478" y="2085806"/>
            <a:chExt cx="4514022" cy="1187271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84868AE4-F204-4B8E-ABE2-49A7F67882C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078" y="2578100"/>
              <a:ext cx="4285422" cy="0"/>
            </a:xfrm>
            <a:prstGeom prst="line">
              <a:avLst/>
            </a:prstGeom>
            <a:noFill/>
            <a:ln w="190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0282198-CE45-4C6F-BA8F-40D770489C84}"/>
                </a:ext>
              </a:extLst>
            </p:cNvPr>
            <p:cNvGrpSpPr/>
            <p:nvPr/>
          </p:nvGrpSpPr>
          <p:grpSpPr>
            <a:xfrm>
              <a:off x="883478" y="2085806"/>
              <a:ext cx="4082222" cy="1187271"/>
              <a:chOff x="1289478" y="4881042"/>
              <a:chExt cx="4082222" cy="1187271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2E2E084-A46D-46D1-991A-896EF8479279}"/>
                  </a:ext>
                </a:extLst>
              </p:cNvPr>
              <p:cNvGrpSpPr/>
              <p:nvPr/>
            </p:nvGrpSpPr>
            <p:grpSpPr>
              <a:xfrm>
                <a:off x="1289478" y="4881042"/>
                <a:ext cx="4082222" cy="1187271"/>
                <a:chOff x="1289478" y="4881042"/>
                <a:chExt cx="4082222" cy="1187271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C2FA9A8D-330F-49F7-BC4F-419C27C2BB7E}"/>
                    </a:ext>
                  </a:extLst>
                </p:cNvPr>
                <p:cNvSpPr txBox="1"/>
                <p:nvPr/>
              </p:nvSpPr>
              <p:spPr>
                <a:xfrm>
                  <a:off x="1289478" y="4881042"/>
                  <a:ext cx="2955040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 defTabSz="457154"/>
                  <a:r>
                    <a:rPr lang="en-US" altLang="zh-CN" sz="2400" spc="6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04BD16B-5AD8-4512-BB03-70DEDCF309A3}"/>
                    </a:ext>
                  </a:extLst>
                </p:cNvPr>
                <p:cNvSpPr txBox="1"/>
                <p:nvPr/>
              </p:nvSpPr>
              <p:spPr>
                <a:xfrm>
                  <a:off x="1426002" y="5463773"/>
                  <a:ext cx="3945698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684EDD2E-FFB1-44BB-9CBE-BD6C2039D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B364486-62CE-4B87-9B58-1D83D71B19C8}"/>
              </a:ext>
            </a:extLst>
          </p:cNvPr>
          <p:cNvGrpSpPr/>
          <p:nvPr/>
        </p:nvGrpSpPr>
        <p:grpSpPr>
          <a:xfrm flipH="1">
            <a:off x="6805492" y="4791414"/>
            <a:ext cx="4513434" cy="1187116"/>
            <a:chOff x="883478" y="2085806"/>
            <a:chExt cx="4514022" cy="1187271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2DF13E8-0675-4F0A-ADA2-D77D2BC2A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078" y="2578100"/>
              <a:ext cx="4285422" cy="0"/>
            </a:xfrm>
            <a:prstGeom prst="line">
              <a:avLst/>
            </a:prstGeom>
            <a:noFill/>
            <a:ln w="190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5ECB2B1-3514-4B94-B8B4-6727187D39D7}"/>
                </a:ext>
              </a:extLst>
            </p:cNvPr>
            <p:cNvGrpSpPr/>
            <p:nvPr/>
          </p:nvGrpSpPr>
          <p:grpSpPr>
            <a:xfrm>
              <a:off x="883478" y="2085806"/>
              <a:ext cx="4082222" cy="1187271"/>
              <a:chOff x="1289478" y="4881042"/>
              <a:chExt cx="4082222" cy="1187271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2F31552C-7EEA-49E8-9318-AA32CB95ECC4}"/>
                  </a:ext>
                </a:extLst>
              </p:cNvPr>
              <p:cNvGrpSpPr/>
              <p:nvPr/>
            </p:nvGrpSpPr>
            <p:grpSpPr>
              <a:xfrm>
                <a:off x="1289478" y="4881042"/>
                <a:ext cx="4082222" cy="1187271"/>
                <a:chOff x="1289478" y="4881042"/>
                <a:chExt cx="4082222" cy="1187271"/>
              </a:xfrm>
            </p:grpSpPr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2344E2C-DDF6-4DBA-B52D-E13019E1C165}"/>
                    </a:ext>
                  </a:extLst>
                </p:cNvPr>
                <p:cNvSpPr txBox="1"/>
                <p:nvPr/>
              </p:nvSpPr>
              <p:spPr>
                <a:xfrm>
                  <a:off x="1289478" y="4881042"/>
                  <a:ext cx="2955040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 defTabSz="457154"/>
                  <a:r>
                    <a:rPr lang="en-US" altLang="zh-CN" sz="2400" spc="6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D6AFFF4D-B579-4431-A3AA-2DADBA033A1E}"/>
                    </a:ext>
                  </a:extLst>
                </p:cNvPr>
                <p:cNvSpPr txBox="1"/>
                <p:nvPr/>
              </p:nvSpPr>
              <p:spPr>
                <a:xfrm>
                  <a:off x="1426002" y="5463773"/>
                  <a:ext cx="3945698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8BAB395B-ADEC-471D-92F7-057739438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E396F55-071A-43B1-B99B-1BD7593060B7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53610AC2-905D-4CB2-9746-539C4AFA0115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554AC6A-C552-4EE1-8434-F40F52D3836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í$ḻïḑé">
            <a:extLst>
              <a:ext uri="{FF2B5EF4-FFF2-40B4-BE49-F238E27FC236}">
                <a16:creationId xmlns:a16="http://schemas.microsoft.com/office/drawing/2014/main" id="{9D4EFE90-2274-4CA3-ACD7-585F6EEBC9E8}"/>
              </a:ext>
            </a:extLst>
          </p:cNvPr>
          <p:cNvGrpSpPr/>
          <p:nvPr/>
        </p:nvGrpSpPr>
        <p:grpSpPr>
          <a:xfrm>
            <a:off x="4646360" y="2006667"/>
            <a:ext cx="2897693" cy="3700218"/>
            <a:chOff x="4490267" y="1816435"/>
            <a:chExt cx="3320231" cy="4239780"/>
          </a:xfrm>
        </p:grpSpPr>
        <p:grpSp>
          <p:nvGrpSpPr>
            <p:cNvPr id="36" name="îṡḻíḓê">
              <a:extLst>
                <a:ext uri="{FF2B5EF4-FFF2-40B4-BE49-F238E27FC236}">
                  <a16:creationId xmlns:a16="http://schemas.microsoft.com/office/drawing/2014/main" id="{720B1741-E09B-4CA4-818B-E2288D15174F}"/>
                </a:ext>
              </a:extLst>
            </p:cNvPr>
            <p:cNvGrpSpPr/>
            <p:nvPr/>
          </p:nvGrpSpPr>
          <p:grpSpPr>
            <a:xfrm>
              <a:off x="5007727" y="2445937"/>
              <a:ext cx="2226950" cy="2844742"/>
              <a:chOff x="3855015" y="1605266"/>
              <a:chExt cx="1406556" cy="1858968"/>
            </a:xfrm>
            <a:solidFill>
              <a:schemeClr val="accent6"/>
            </a:solidFill>
          </p:grpSpPr>
          <p:sp>
            <p:nvSpPr>
              <p:cNvPr id="53" name="iŝḻíḓé">
                <a:extLst>
                  <a:ext uri="{FF2B5EF4-FFF2-40B4-BE49-F238E27FC236}">
                    <a16:creationId xmlns:a16="http://schemas.microsoft.com/office/drawing/2014/main" id="{DEC09F84-3257-46F1-81BA-A5785E003BD4}"/>
                  </a:ext>
                </a:extLst>
              </p:cNvPr>
              <p:cNvSpPr/>
              <p:nvPr/>
            </p:nvSpPr>
            <p:spPr bwMode="auto">
              <a:xfrm>
                <a:off x="3855015" y="1605266"/>
                <a:ext cx="1393801" cy="1824952"/>
              </a:xfrm>
              <a:custGeom>
                <a:avLst/>
                <a:gdLst>
                  <a:gd name="T0" fmla="*/ 60 w 325"/>
                  <a:gd name="T1" fmla="*/ 58 h 426"/>
                  <a:gd name="T2" fmla="*/ 163 w 325"/>
                  <a:gd name="T3" fmla="*/ 11 h 426"/>
                  <a:gd name="T4" fmla="*/ 315 w 325"/>
                  <a:gd name="T5" fmla="*/ 105 h 426"/>
                  <a:gd name="T6" fmla="*/ 315 w 325"/>
                  <a:gd name="T7" fmla="*/ 215 h 426"/>
                  <a:gd name="T8" fmla="*/ 272 w 325"/>
                  <a:gd name="T9" fmla="*/ 310 h 426"/>
                  <a:gd name="T10" fmla="*/ 244 w 325"/>
                  <a:gd name="T11" fmla="*/ 389 h 426"/>
                  <a:gd name="T12" fmla="*/ 226 w 325"/>
                  <a:gd name="T13" fmla="*/ 426 h 426"/>
                  <a:gd name="T14" fmla="*/ 116 w 325"/>
                  <a:gd name="T15" fmla="*/ 426 h 426"/>
                  <a:gd name="T16" fmla="*/ 96 w 325"/>
                  <a:gd name="T17" fmla="*/ 396 h 426"/>
                  <a:gd name="T18" fmla="*/ 60 w 325"/>
                  <a:gd name="T19" fmla="*/ 297 h 426"/>
                  <a:gd name="T20" fmla="*/ 18 w 325"/>
                  <a:gd name="T21" fmla="*/ 178 h 426"/>
                  <a:gd name="T22" fmla="*/ 60 w 325"/>
                  <a:gd name="T23" fmla="*/ 5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5" h="426">
                    <a:moveTo>
                      <a:pt x="60" y="58"/>
                    </a:moveTo>
                    <a:cubicBezTo>
                      <a:pt x="60" y="58"/>
                      <a:pt x="104" y="15"/>
                      <a:pt x="163" y="11"/>
                    </a:cubicBezTo>
                    <a:cubicBezTo>
                      <a:pt x="163" y="11"/>
                      <a:pt x="263" y="0"/>
                      <a:pt x="315" y="105"/>
                    </a:cubicBezTo>
                    <a:cubicBezTo>
                      <a:pt x="315" y="105"/>
                      <a:pt x="325" y="179"/>
                      <a:pt x="315" y="215"/>
                    </a:cubicBezTo>
                    <a:cubicBezTo>
                      <a:pt x="315" y="215"/>
                      <a:pt x="271" y="302"/>
                      <a:pt x="272" y="310"/>
                    </a:cubicBezTo>
                    <a:cubicBezTo>
                      <a:pt x="244" y="389"/>
                      <a:pt x="244" y="389"/>
                      <a:pt x="244" y="389"/>
                    </a:cubicBezTo>
                    <a:cubicBezTo>
                      <a:pt x="244" y="389"/>
                      <a:pt x="241" y="426"/>
                      <a:pt x="22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96" y="426"/>
                      <a:pt x="96" y="396"/>
                    </a:cubicBezTo>
                    <a:cubicBezTo>
                      <a:pt x="96" y="396"/>
                      <a:pt x="74" y="318"/>
                      <a:pt x="60" y="297"/>
                    </a:cubicBezTo>
                    <a:cubicBezTo>
                      <a:pt x="60" y="297"/>
                      <a:pt x="18" y="207"/>
                      <a:pt x="18" y="178"/>
                    </a:cubicBezTo>
                    <a:cubicBezTo>
                      <a:pt x="18" y="178"/>
                      <a:pt x="0" y="125"/>
                      <a:pt x="60" y="5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30000"/>
                </a:schemeClr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ïṡlïḓé">
                <a:extLst>
                  <a:ext uri="{FF2B5EF4-FFF2-40B4-BE49-F238E27FC236}">
                    <a16:creationId xmlns:a16="http://schemas.microsoft.com/office/drawing/2014/main" id="{8F50AD30-75E8-4011-B3D8-60C83D337119}"/>
                  </a:ext>
                </a:extLst>
              </p:cNvPr>
              <p:cNvSpPr/>
              <p:nvPr/>
            </p:nvSpPr>
            <p:spPr bwMode="auto">
              <a:xfrm>
                <a:off x="3885629" y="1626526"/>
                <a:ext cx="1375942" cy="1837708"/>
              </a:xfrm>
              <a:custGeom>
                <a:avLst/>
                <a:gdLst>
                  <a:gd name="T0" fmla="*/ 160 w 321"/>
                  <a:gd name="T1" fmla="*/ 0 h 429"/>
                  <a:gd name="T2" fmla="*/ 0 w 321"/>
                  <a:gd name="T3" fmla="*/ 160 h 429"/>
                  <a:gd name="T4" fmla="*/ 22 w 321"/>
                  <a:gd name="T5" fmla="*/ 240 h 429"/>
                  <a:gd name="T6" fmla="*/ 78 w 321"/>
                  <a:gd name="T7" fmla="*/ 389 h 429"/>
                  <a:gd name="T8" fmla="*/ 115 w 321"/>
                  <a:gd name="T9" fmla="*/ 429 h 429"/>
                  <a:gd name="T10" fmla="*/ 160 w 321"/>
                  <a:gd name="T11" fmla="*/ 429 h 429"/>
                  <a:gd name="T12" fmla="*/ 206 w 321"/>
                  <a:gd name="T13" fmla="*/ 429 h 429"/>
                  <a:gd name="T14" fmla="*/ 243 w 321"/>
                  <a:gd name="T15" fmla="*/ 389 h 429"/>
                  <a:gd name="T16" fmla="*/ 299 w 321"/>
                  <a:gd name="T17" fmla="*/ 240 h 429"/>
                  <a:gd name="T18" fmla="*/ 321 w 321"/>
                  <a:gd name="T19" fmla="*/ 160 h 429"/>
                  <a:gd name="T20" fmla="*/ 160 w 321"/>
                  <a:gd name="T21" fmla="*/ 0 h 429"/>
                  <a:gd name="T22" fmla="*/ 287 w 321"/>
                  <a:gd name="T23" fmla="*/ 233 h 429"/>
                  <a:gd name="T24" fmla="*/ 229 w 321"/>
                  <a:gd name="T25" fmla="*/ 387 h 429"/>
                  <a:gd name="T26" fmla="*/ 221 w 321"/>
                  <a:gd name="T27" fmla="*/ 411 h 429"/>
                  <a:gd name="T28" fmla="*/ 206 w 321"/>
                  <a:gd name="T29" fmla="*/ 414 h 429"/>
                  <a:gd name="T30" fmla="*/ 160 w 321"/>
                  <a:gd name="T31" fmla="*/ 414 h 429"/>
                  <a:gd name="T32" fmla="*/ 115 w 321"/>
                  <a:gd name="T33" fmla="*/ 414 h 429"/>
                  <a:gd name="T34" fmla="*/ 100 w 321"/>
                  <a:gd name="T35" fmla="*/ 411 h 429"/>
                  <a:gd name="T36" fmla="*/ 92 w 321"/>
                  <a:gd name="T37" fmla="*/ 387 h 429"/>
                  <a:gd name="T38" fmla="*/ 34 w 321"/>
                  <a:gd name="T39" fmla="*/ 233 h 429"/>
                  <a:gd name="T40" fmla="*/ 15 w 321"/>
                  <a:gd name="T41" fmla="*/ 160 h 429"/>
                  <a:gd name="T42" fmla="*/ 160 w 321"/>
                  <a:gd name="T43" fmla="*/ 14 h 429"/>
                  <a:gd name="T44" fmla="*/ 306 w 321"/>
                  <a:gd name="T45" fmla="*/ 160 h 429"/>
                  <a:gd name="T46" fmla="*/ 287 w 321"/>
                  <a:gd name="T47" fmla="*/ 23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rgbClr val="FAC84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37" name="ïṥḻiḋê">
              <a:extLst>
                <a:ext uri="{FF2B5EF4-FFF2-40B4-BE49-F238E27FC236}">
                  <a16:creationId xmlns:a16="http://schemas.microsoft.com/office/drawing/2014/main" id="{0F311004-7B43-40F0-8D9C-DCEBDAD61B9B}"/>
                </a:ext>
              </a:extLst>
            </p:cNvPr>
            <p:cNvSpPr/>
            <p:nvPr/>
          </p:nvSpPr>
          <p:spPr bwMode="auto">
            <a:xfrm>
              <a:off x="5679140" y="5341013"/>
              <a:ext cx="943828" cy="135986"/>
            </a:xfrm>
            <a:custGeom>
              <a:avLst/>
              <a:gdLst>
                <a:gd name="T0" fmla="*/ 130 w 139"/>
                <a:gd name="T1" fmla="*/ 0 h 23"/>
                <a:gd name="T2" fmla="*/ 9 w 139"/>
                <a:gd name="T3" fmla="*/ 0 h 23"/>
                <a:gd name="T4" fmla="*/ 0 w 139"/>
                <a:gd name="T5" fmla="*/ 9 h 23"/>
                <a:gd name="T6" fmla="*/ 0 w 139"/>
                <a:gd name="T7" fmla="*/ 14 h 23"/>
                <a:gd name="T8" fmla="*/ 9 w 139"/>
                <a:gd name="T9" fmla="*/ 23 h 23"/>
                <a:gd name="T10" fmla="*/ 130 w 139"/>
                <a:gd name="T11" fmla="*/ 23 h 23"/>
                <a:gd name="T12" fmla="*/ 139 w 139"/>
                <a:gd name="T13" fmla="*/ 14 h 23"/>
                <a:gd name="T14" fmla="*/ 139 w 139"/>
                <a:gd name="T15" fmla="*/ 9 h 23"/>
                <a:gd name="T16" fmla="*/ 130 w 1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3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rgbClr val="FAC842"/>
            </a:solidFill>
            <a:ln>
              <a:noFill/>
            </a:ln>
          </p:spPr>
          <p:txBody>
            <a:bodyPr wrap="square" lIns="91428" tIns="45714" rIns="91428" bIns="45714" anchor="ctr">
              <a:normAutofit fontScale="25000" lnSpcReduction="20000"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íṡḻïḍé">
              <a:extLst>
                <a:ext uri="{FF2B5EF4-FFF2-40B4-BE49-F238E27FC236}">
                  <a16:creationId xmlns:a16="http://schemas.microsoft.com/office/drawing/2014/main" id="{09482D62-AC45-4AE8-873F-2F8D9BCE79FF}"/>
                </a:ext>
              </a:extLst>
            </p:cNvPr>
            <p:cNvSpPr/>
            <p:nvPr/>
          </p:nvSpPr>
          <p:spPr bwMode="auto">
            <a:xfrm>
              <a:off x="5706067" y="5537587"/>
              <a:ext cx="888626" cy="149451"/>
            </a:xfrm>
            <a:custGeom>
              <a:avLst/>
              <a:gdLst>
                <a:gd name="T0" fmla="*/ 122 w 131"/>
                <a:gd name="T1" fmla="*/ 0 h 24"/>
                <a:gd name="T2" fmla="*/ 9 w 131"/>
                <a:gd name="T3" fmla="*/ 0 h 24"/>
                <a:gd name="T4" fmla="*/ 0 w 131"/>
                <a:gd name="T5" fmla="*/ 9 h 24"/>
                <a:gd name="T6" fmla="*/ 0 w 131"/>
                <a:gd name="T7" fmla="*/ 15 h 24"/>
                <a:gd name="T8" fmla="*/ 9 w 131"/>
                <a:gd name="T9" fmla="*/ 24 h 24"/>
                <a:gd name="T10" fmla="*/ 122 w 131"/>
                <a:gd name="T11" fmla="*/ 24 h 24"/>
                <a:gd name="T12" fmla="*/ 131 w 131"/>
                <a:gd name="T13" fmla="*/ 15 h 24"/>
                <a:gd name="T14" fmla="*/ 131 w 131"/>
                <a:gd name="T15" fmla="*/ 9 h 24"/>
                <a:gd name="T16" fmla="*/ 122 w 13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4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rgbClr val="FAC842"/>
            </a:solidFill>
            <a:ln>
              <a:noFill/>
            </a:ln>
          </p:spPr>
          <p:txBody>
            <a:bodyPr wrap="square" lIns="91428" tIns="45714" rIns="91428" bIns="45714" anchor="ctr">
              <a:normAutofit fontScale="25000" lnSpcReduction="20000"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íşḷiďè">
              <a:extLst>
                <a:ext uri="{FF2B5EF4-FFF2-40B4-BE49-F238E27FC236}">
                  <a16:creationId xmlns:a16="http://schemas.microsoft.com/office/drawing/2014/main" id="{43EB3D12-DF0B-4152-8D10-C0021D9DD38E}"/>
                </a:ext>
              </a:extLst>
            </p:cNvPr>
            <p:cNvSpPr/>
            <p:nvPr/>
          </p:nvSpPr>
          <p:spPr bwMode="auto">
            <a:xfrm>
              <a:off x="5759924" y="5740894"/>
              <a:ext cx="780914" cy="125478"/>
            </a:xfrm>
            <a:custGeom>
              <a:avLst/>
              <a:gdLst>
                <a:gd name="T0" fmla="*/ 107 w 115"/>
                <a:gd name="T1" fmla="*/ 0 h 23"/>
                <a:gd name="T2" fmla="*/ 8 w 115"/>
                <a:gd name="T3" fmla="*/ 0 h 23"/>
                <a:gd name="T4" fmla="*/ 0 w 115"/>
                <a:gd name="T5" fmla="*/ 9 h 23"/>
                <a:gd name="T6" fmla="*/ 0 w 115"/>
                <a:gd name="T7" fmla="*/ 15 h 23"/>
                <a:gd name="T8" fmla="*/ 8 w 115"/>
                <a:gd name="T9" fmla="*/ 23 h 23"/>
                <a:gd name="T10" fmla="*/ 107 w 115"/>
                <a:gd name="T11" fmla="*/ 23 h 23"/>
                <a:gd name="T12" fmla="*/ 115 w 115"/>
                <a:gd name="T13" fmla="*/ 15 h 23"/>
                <a:gd name="T14" fmla="*/ 115 w 115"/>
                <a:gd name="T15" fmla="*/ 9 h 23"/>
                <a:gd name="T16" fmla="*/ 107 w 11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3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FAC842"/>
            </a:solidFill>
            <a:ln>
              <a:noFill/>
            </a:ln>
          </p:spPr>
          <p:txBody>
            <a:bodyPr wrap="square" lIns="91428" tIns="45714" rIns="91428" bIns="45714" anchor="ctr">
              <a:normAutofit fontScale="25000" lnSpcReduction="20000"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ïs1íḑê">
              <a:extLst>
                <a:ext uri="{FF2B5EF4-FFF2-40B4-BE49-F238E27FC236}">
                  <a16:creationId xmlns:a16="http://schemas.microsoft.com/office/drawing/2014/main" id="{F92E5F02-A725-4F4F-A5CB-CBC350B1455A}"/>
                </a:ext>
              </a:extLst>
            </p:cNvPr>
            <p:cNvSpPr/>
            <p:nvPr/>
          </p:nvSpPr>
          <p:spPr bwMode="auto">
            <a:xfrm>
              <a:off x="5902641" y="5920229"/>
              <a:ext cx="495476" cy="135986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0 h 20"/>
                <a:gd name="T4" fmla="*/ 36 w 73"/>
                <a:gd name="T5" fmla="*/ 20 h 20"/>
                <a:gd name="T6" fmla="*/ 0 w 7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AC842"/>
            </a:solidFill>
            <a:ln>
              <a:noFill/>
            </a:ln>
          </p:spPr>
          <p:txBody>
            <a:bodyPr wrap="square" lIns="91428" tIns="45714" rIns="91428" bIns="45714" anchor="ctr">
              <a:normAutofit fontScale="25000" lnSpcReduction="20000"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íŝľidè">
              <a:extLst>
                <a:ext uri="{FF2B5EF4-FFF2-40B4-BE49-F238E27FC236}">
                  <a16:creationId xmlns:a16="http://schemas.microsoft.com/office/drawing/2014/main" id="{A715B1CD-0D88-4072-87BA-62C6FD65BE31}"/>
                </a:ext>
              </a:extLst>
            </p:cNvPr>
            <p:cNvSpPr/>
            <p:nvPr/>
          </p:nvSpPr>
          <p:spPr bwMode="auto">
            <a:xfrm>
              <a:off x="5637401" y="3749297"/>
              <a:ext cx="1052887" cy="1417762"/>
            </a:xfrm>
            <a:custGeom>
              <a:avLst/>
              <a:gdLst>
                <a:gd name="T0" fmla="*/ 29 w 155"/>
                <a:gd name="T1" fmla="*/ 200 h 209"/>
                <a:gd name="T2" fmla="*/ 37 w 155"/>
                <a:gd name="T3" fmla="*/ 176 h 209"/>
                <a:gd name="T4" fmla="*/ 44 w 155"/>
                <a:gd name="T5" fmla="*/ 139 h 209"/>
                <a:gd name="T6" fmla="*/ 48 w 155"/>
                <a:gd name="T7" fmla="*/ 52 h 209"/>
                <a:gd name="T8" fmla="*/ 21 w 155"/>
                <a:gd name="T9" fmla="*/ 2 h 209"/>
                <a:gd name="T10" fmla="*/ 1 w 155"/>
                <a:gd name="T11" fmla="*/ 14 h 209"/>
                <a:gd name="T12" fmla="*/ 14 w 155"/>
                <a:gd name="T13" fmla="*/ 46 h 209"/>
                <a:gd name="T14" fmla="*/ 43 w 155"/>
                <a:gd name="T15" fmla="*/ 55 h 209"/>
                <a:gd name="T16" fmla="*/ 79 w 155"/>
                <a:gd name="T17" fmla="*/ 49 h 209"/>
                <a:gd name="T18" fmla="*/ 98 w 155"/>
                <a:gd name="T19" fmla="*/ 26 h 209"/>
                <a:gd name="T20" fmla="*/ 83 w 155"/>
                <a:gd name="T21" fmla="*/ 2 h 209"/>
                <a:gd name="T22" fmla="*/ 64 w 155"/>
                <a:gd name="T23" fmla="*/ 14 h 209"/>
                <a:gd name="T24" fmla="*/ 79 w 155"/>
                <a:gd name="T25" fmla="*/ 52 h 209"/>
                <a:gd name="T26" fmla="*/ 143 w 155"/>
                <a:gd name="T27" fmla="*/ 42 h 209"/>
                <a:gd name="T28" fmla="*/ 143 w 155"/>
                <a:gd name="T29" fmla="*/ 7 h 209"/>
                <a:gd name="T30" fmla="*/ 120 w 155"/>
                <a:gd name="T31" fmla="*/ 26 h 209"/>
                <a:gd name="T32" fmla="*/ 114 w 155"/>
                <a:gd name="T33" fmla="*/ 61 h 209"/>
                <a:gd name="T34" fmla="*/ 112 w 155"/>
                <a:gd name="T35" fmla="*/ 97 h 209"/>
                <a:gd name="T36" fmla="*/ 117 w 155"/>
                <a:gd name="T37" fmla="*/ 170 h 209"/>
                <a:gd name="T38" fmla="*/ 120 w 155"/>
                <a:gd name="T39" fmla="*/ 207 h 209"/>
                <a:gd name="T40" fmla="*/ 128 w 155"/>
                <a:gd name="T41" fmla="*/ 205 h 209"/>
                <a:gd name="T42" fmla="*/ 120 w 155"/>
                <a:gd name="T43" fmla="*/ 85 h 209"/>
                <a:gd name="T44" fmla="*/ 128 w 155"/>
                <a:gd name="T45" fmla="*/ 25 h 209"/>
                <a:gd name="T46" fmla="*/ 137 w 155"/>
                <a:gd name="T47" fmla="*/ 11 h 209"/>
                <a:gd name="T48" fmla="*/ 138 w 155"/>
                <a:gd name="T49" fmla="*/ 11 h 209"/>
                <a:gd name="T50" fmla="*/ 139 w 155"/>
                <a:gd name="T51" fmla="*/ 13 h 209"/>
                <a:gd name="T52" fmla="*/ 140 w 155"/>
                <a:gd name="T53" fmla="*/ 21 h 209"/>
                <a:gd name="T54" fmla="*/ 123 w 155"/>
                <a:gd name="T55" fmla="*/ 56 h 209"/>
                <a:gd name="T56" fmla="*/ 91 w 155"/>
                <a:gd name="T57" fmla="*/ 53 h 209"/>
                <a:gd name="T58" fmla="*/ 72 w 155"/>
                <a:gd name="T59" fmla="*/ 22 h 209"/>
                <a:gd name="T60" fmla="*/ 82 w 155"/>
                <a:gd name="T61" fmla="*/ 7 h 209"/>
                <a:gd name="T62" fmla="*/ 89 w 155"/>
                <a:gd name="T63" fmla="*/ 33 h 209"/>
                <a:gd name="T64" fmla="*/ 67 w 155"/>
                <a:gd name="T65" fmla="*/ 50 h 209"/>
                <a:gd name="T66" fmla="*/ 16 w 155"/>
                <a:gd name="T67" fmla="*/ 35 h 209"/>
                <a:gd name="T68" fmla="*/ 10 w 155"/>
                <a:gd name="T69" fmla="*/ 8 h 209"/>
                <a:gd name="T70" fmla="*/ 20 w 155"/>
                <a:gd name="T71" fmla="*/ 8 h 209"/>
                <a:gd name="T72" fmla="*/ 28 w 155"/>
                <a:gd name="T73" fmla="*/ 14 h 209"/>
                <a:gd name="T74" fmla="*/ 41 w 155"/>
                <a:gd name="T75" fmla="*/ 68 h 209"/>
                <a:gd name="T76" fmla="*/ 35 w 155"/>
                <a:gd name="T77" fmla="*/ 147 h 209"/>
                <a:gd name="T78" fmla="*/ 21 w 155"/>
                <a:gd name="T79" fmla="*/ 201 h 209"/>
                <a:gd name="T80" fmla="*/ 29 w 155"/>
                <a:gd name="T81" fmla="*/ 2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209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wrap="square" lIns="91428" tIns="45714" rIns="91428" bIns="45714" anchor="ctr">
              <a:normAutofit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2" name="îṣlïḍê">
              <a:extLst>
                <a:ext uri="{FF2B5EF4-FFF2-40B4-BE49-F238E27FC236}">
                  <a16:creationId xmlns:a16="http://schemas.microsoft.com/office/drawing/2014/main" id="{CA0108D3-C205-4897-B24E-20EE9C53E7E5}"/>
                </a:ext>
              </a:extLst>
            </p:cNvPr>
            <p:cNvGrpSpPr/>
            <p:nvPr/>
          </p:nvGrpSpPr>
          <p:grpSpPr>
            <a:xfrm>
              <a:off x="4490267" y="1816435"/>
              <a:ext cx="3320231" cy="2502955"/>
              <a:chOff x="3525061" y="1210682"/>
              <a:chExt cx="2097079" cy="1580888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ïṧľîḍè">
                <a:extLst>
                  <a:ext uri="{FF2B5EF4-FFF2-40B4-BE49-F238E27FC236}">
                    <a16:creationId xmlns:a16="http://schemas.microsoft.com/office/drawing/2014/main" id="{4F14B2CD-364D-47ED-9812-F076FD663E88}"/>
                  </a:ext>
                </a:extLst>
              </p:cNvPr>
              <p:cNvSpPr/>
              <p:nvPr/>
            </p:nvSpPr>
            <p:spPr bwMode="auto">
              <a:xfrm>
                <a:off x="5347462" y="2255820"/>
                <a:ext cx="274678" cy="47622"/>
              </a:xfrm>
              <a:custGeom>
                <a:avLst/>
                <a:gdLst>
                  <a:gd name="T0" fmla="*/ 58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8 w 64"/>
                  <a:gd name="T9" fmla="*/ 11 h 11"/>
                  <a:gd name="T10" fmla="*/ 64 w 64"/>
                  <a:gd name="T11" fmla="*/ 5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2" y="11"/>
                      <a:pt x="64" y="9"/>
                      <a:pt x="64" y="5"/>
                    </a:cubicBezTo>
                    <a:cubicBezTo>
                      <a:pt x="64" y="2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250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išļîḋê">
                <a:extLst>
                  <a:ext uri="{FF2B5EF4-FFF2-40B4-BE49-F238E27FC236}">
                    <a16:creationId xmlns:a16="http://schemas.microsoft.com/office/drawing/2014/main" id="{9E3F81C5-385E-46EF-AC89-D42D2302510E}"/>
                  </a:ext>
                </a:extLst>
              </p:cNvPr>
              <p:cNvSpPr/>
              <p:nvPr/>
            </p:nvSpPr>
            <p:spPr bwMode="auto">
              <a:xfrm>
                <a:off x="5275178" y="1763440"/>
                <a:ext cx="248316" cy="167528"/>
              </a:xfrm>
              <a:custGeom>
                <a:avLst/>
                <a:gdLst>
                  <a:gd name="T0" fmla="*/ 6 w 58"/>
                  <a:gd name="T1" fmla="*/ 39 h 39"/>
                  <a:gd name="T2" fmla="*/ 9 w 58"/>
                  <a:gd name="T3" fmla="*/ 38 h 39"/>
                  <a:gd name="T4" fmla="*/ 54 w 58"/>
                  <a:gd name="T5" fmla="*/ 12 h 39"/>
                  <a:gd name="T6" fmla="*/ 56 w 58"/>
                  <a:gd name="T7" fmla="*/ 4 h 39"/>
                  <a:gd name="T8" fmla="*/ 48 w 58"/>
                  <a:gd name="T9" fmla="*/ 2 h 39"/>
                  <a:gd name="T10" fmla="*/ 3 w 58"/>
                  <a:gd name="T11" fmla="*/ 28 h 39"/>
                  <a:gd name="T12" fmla="*/ 1 w 58"/>
                  <a:gd name="T13" fmla="*/ 36 h 39"/>
                  <a:gd name="T14" fmla="*/ 6 w 5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6" y="39"/>
                    </a:moveTo>
                    <a:cubicBezTo>
                      <a:pt x="7" y="39"/>
                      <a:pt x="8" y="38"/>
                      <a:pt x="9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0"/>
                      <a:pt x="58" y="6"/>
                      <a:pt x="56" y="4"/>
                    </a:cubicBezTo>
                    <a:cubicBezTo>
                      <a:pt x="55" y="1"/>
                      <a:pt x="51" y="0"/>
                      <a:pt x="48" y="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30"/>
                      <a:pt x="0" y="33"/>
                      <a:pt x="1" y="36"/>
                    </a:cubicBezTo>
                    <a:cubicBezTo>
                      <a:pt x="2" y="38"/>
                      <a:pt x="4" y="39"/>
                      <a:pt x="6" y="39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625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îśľiďê">
                <a:extLst>
                  <a:ext uri="{FF2B5EF4-FFF2-40B4-BE49-F238E27FC236}">
                    <a16:creationId xmlns:a16="http://schemas.microsoft.com/office/drawing/2014/main" id="{EEFAE820-B2CA-4D60-A90F-82BDE50422E7}"/>
                  </a:ext>
                </a:extLst>
              </p:cNvPr>
              <p:cNvSpPr/>
              <p:nvPr/>
            </p:nvSpPr>
            <p:spPr bwMode="auto">
              <a:xfrm>
                <a:off x="4979240" y="1351848"/>
                <a:ext cx="166678" cy="249166"/>
              </a:xfrm>
              <a:custGeom>
                <a:avLst/>
                <a:gdLst>
                  <a:gd name="T0" fmla="*/ 3 w 39"/>
                  <a:gd name="T1" fmla="*/ 57 h 58"/>
                  <a:gd name="T2" fmla="*/ 6 w 39"/>
                  <a:gd name="T3" fmla="*/ 58 h 58"/>
                  <a:gd name="T4" fmla="*/ 11 w 39"/>
                  <a:gd name="T5" fmla="*/ 55 h 58"/>
                  <a:gd name="T6" fmla="*/ 37 w 39"/>
                  <a:gd name="T7" fmla="*/ 9 h 58"/>
                  <a:gd name="T8" fmla="*/ 35 w 39"/>
                  <a:gd name="T9" fmla="*/ 1 h 58"/>
                  <a:gd name="T10" fmla="*/ 27 w 39"/>
                  <a:gd name="T11" fmla="*/ 3 h 58"/>
                  <a:gd name="T12" fmla="*/ 1 w 39"/>
                  <a:gd name="T13" fmla="*/ 49 h 58"/>
                  <a:gd name="T14" fmla="*/ 3 w 39"/>
                  <a:gd name="T15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8">
                    <a:moveTo>
                      <a:pt x="3" y="57"/>
                    </a:moveTo>
                    <a:cubicBezTo>
                      <a:pt x="4" y="57"/>
                      <a:pt x="5" y="58"/>
                      <a:pt x="6" y="58"/>
                    </a:cubicBezTo>
                    <a:cubicBezTo>
                      <a:pt x="8" y="58"/>
                      <a:pt x="10" y="56"/>
                      <a:pt x="11" y="5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9" y="6"/>
                      <a:pt x="38" y="3"/>
                      <a:pt x="35" y="1"/>
                    </a:cubicBezTo>
                    <a:cubicBezTo>
                      <a:pt x="32" y="0"/>
                      <a:pt x="29" y="1"/>
                      <a:pt x="27" y="3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1" y="55"/>
                      <a:pt x="3" y="57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lnSpcReduction="1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ïŝľïdé">
                <a:extLst>
                  <a:ext uri="{FF2B5EF4-FFF2-40B4-BE49-F238E27FC236}">
                    <a16:creationId xmlns:a16="http://schemas.microsoft.com/office/drawing/2014/main" id="{B106708B-47BD-4F3C-8CED-819AA2A07209}"/>
                  </a:ext>
                </a:extLst>
              </p:cNvPr>
              <p:cNvSpPr/>
              <p:nvPr/>
            </p:nvSpPr>
            <p:spPr bwMode="auto">
              <a:xfrm>
                <a:off x="3576935" y="1742180"/>
                <a:ext cx="252568" cy="166678"/>
              </a:xfrm>
              <a:custGeom>
                <a:avLst/>
                <a:gdLst>
                  <a:gd name="T0" fmla="*/ 55 w 59"/>
                  <a:gd name="T1" fmla="*/ 28 h 39"/>
                  <a:gd name="T2" fmla="*/ 10 w 59"/>
                  <a:gd name="T3" fmla="*/ 1 h 39"/>
                  <a:gd name="T4" fmla="*/ 2 w 59"/>
                  <a:gd name="T5" fmla="*/ 4 h 39"/>
                  <a:gd name="T6" fmla="*/ 4 w 59"/>
                  <a:gd name="T7" fmla="*/ 11 h 39"/>
                  <a:gd name="T8" fmla="*/ 49 w 59"/>
                  <a:gd name="T9" fmla="*/ 38 h 39"/>
                  <a:gd name="T10" fmla="*/ 52 w 59"/>
                  <a:gd name="T11" fmla="*/ 39 h 39"/>
                  <a:gd name="T12" fmla="*/ 57 w 59"/>
                  <a:gd name="T13" fmla="*/ 36 h 39"/>
                  <a:gd name="T14" fmla="*/ 55 w 59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9">
                    <a:moveTo>
                      <a:pt x="55" y="28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9"/>
                      <a:pt x="52" y="39"/>
                    </a:cubicBezTo>
                    <a:cubicBezTo>
                      <a:pt x="54" y="39"/>
                      <a:pt x="56" y="38"/>
                      <a:pt x="57" y="36"/>
                    </a:cubicBezTo>
                    <a:cubicBezTo>
                      <a:pt x="59" y="33"/>
                      <a:pt x="58" y="29"/>
                      <a:pt x="55" y="28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625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íṩḻiḓé">
                <a:extLst>
                  <a:ext uri="{FF2B5EF4-FFF2-40B4-BE49-F238E27FC236}">
                    <a16:creationId xmlns:a16="http://schemas.microsoft.com/office/drawing/2014/main" id="{CF7AF722-22AF-49C7-90A2-DF68598B62BD}"/>
                  </a:ext>
                </a:extLst>
              </p:cNvPr>
              <p:cNvSpPr/>
              <p:nvPr/>
            </p:nvSpPr>
            <p:spPr bwMode="auto">
              <a:xfrm>
                <a:off x="5275178" y="2603632"/>
                <a:ext cx="248316" cy="166678"/>
              </a:xfrm>
              <a:custGeom>
                <a:avLst/>
                <a:gdLst>
                  <a:gd name="T0" fmla="*/ 54 w 58"/>
                  <a:gd name="T1" fmla="*/ 28 h 39"/>
                  <a:gd name="T2" fmla="*/ 9 w 58"/>
                  <a:gd name="T3" fmla="*/ 2 h 39"/>
                  <a:gd name="T4" fmla="*/ 1 w 58"/>
                  <a:gd name="T5" fmla="*/ 4 h 39"/>
                  <a:gd name="T6" fmla="*/ 3 w 58"/>
                  <a:gd name="T7" fmla="*/ 12 h 39"/>
                  <a:gd name="T8" fmla="*/ 48 w 58"/>
                  <a:gd name="T9" fmla="*/ 38 h 39"/>
                  <a:gd name="T10" fmla="*/ 51 w 58"/>
                  <a:gd name="T11" fmla="*/ 39 h 39"/>
                  <a:gd name="T12" fmla="*/ 56 w 58"/>
                  <a:gd name="T13" fmla="*/ 36 h 39"/>
                  <a:gd name="T14" fmla="*/ 54 w 58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54" y="2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50" y="39"/>
                      <a:pt x="51" y="39"/>
                    </a:cubicBezTo>
                    <a:cubicBezTo>
                      <a:pt x="53" y="39"/>
                      <a:pt x="55" y="38"/>
                      <a:pt x="56" y="36"/>
                    </a:cubicBezTo>
                    <a:cubicBezTo>
                      <a:pt x="58" y="33"/>
                      <a:pt x="57" y="30"/>
                      <a:pt x="54" y="28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625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9" name="íśľíďé">
                <a:extLst>
                  <a:ext uri="{FF2B5EF4-FFF2-40B4-BE49-F238E27FC236}">
                    <a16:creationId xmlns:a16="http://schemas.microsoft.com/office/drawing/2014/main" id="{6758A8DE-6167-41A3-9241-57C6F570C692}"/>
                  </a:ext>
                </a:extLst>
              </p:cNvPr>
              <p:cNvSpPr/>
              <p:nvPr/>
            </p:nvSpPr>
            <p:spPr bwMode="auto">
              <a:xfrm>
                <a:off x="3576935" y="2629144"/>
                <a:ext cx="252568" cy="162426"/>
              </a:xfrm>
              <a:custGeom>
                <a:avLst/>
                <a:gdLst>
                  <a:gd name="T0" fmla="*/ 49 w 59"/>
                  <a:gd name="T1" fmla="*/ 1 h 38"/>
                  <a:gd name="T2" fmla="*/ 4 w 59"/>
                  <a:gd name="T3" fmla="*/ 27 h 38"/>
                  <a:gd name="T4" fmla="*/ 2 w 59"/>
                  <a:gd name="T5" fmla="*/ 35 h 38"/>
                  <a:gd name="T6" fmla="*/ 7 w 59"/>
                  <a:gd name="T7" fmla="*/ 38 h 38"/>
                  <a:gd name="T8" fmla="*/ 10 w 59"/>
                  <a:gd name="T9" fmla="*/ 37 h 38"/>
                  <a:gd name="T10" fmla="*/ 55 w 59"/>
                  <a:gd name="T11" fmla="*/ 11 h 38"/>
                  <a:gd name="T12" fmla="*/ 57 w 59"/>
                  <a:gd name="T13" fmla="*/ 3 h 38"/>
                  <a:gd name="T14" fmla="*/ 49 w 59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8">
                    <a:moveTo>
                      <a:pt x="49" y="1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29"/>
                      <a:pt x="0" y="33"/>
                      <a:pt x="2" y="35"/>
                    </a:cubicBezTo>
                    <a:cubicBezTo>
                      <a:pt x="3" y="37"/>
                      <a:pt x="5" y="38"/>
                      <a:pt x="7" y="38"/>
                    </a:cubicBezTo>
                    <a:cubicBezTo>
                      <a:pt x="8" y="38"/>
                      <a:pt x="9" y="38"/>
                      <a:pt x="10" y="3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9"/>
                      <a:pt x="59" y="6"/>
                      <a:pt x="57" y="3"/>
                    </a:cubicBezTo>
                    <a:cubicBezTo>
                      <a:pt x="56" y="0"/>
                      <a:pt x="52" y="0"/>
                      <a:pt x="49" y="1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550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iŝļíďe">
                <a:extLst>
                  <a:ext uri="{FF2B5EF4-FFF2-40B4-BE49-F238E27FC236}">
                    <a16:creationId xmlns:a16="http://schemas.microsoft.com/office/drawing/2014/main" id="{20105E2C-3BF2-49EB-B688-FC840900E0FF}"/>
                  </a:ext>
                </a:extLst>
              </p:cNvPr>
              <p:cNvSpPr/>
              <p:nvPr/>
            </p:nvSpPr>
            <p:spPr bwMode="auto">
              <a:xfrm>
                <a:off x="3953661" y="1330588"/>
                <a:ext cx="171780" cy="244064"/>
              </a:xfrm>
              <a:custGeom>
                <a:avLst/>
                <a:gdLst>
                  <a:gd name="T0" fmla="*/ 28 w 40"/>
                  <a:gd name="T1" fmla="*/ 55 h 57"/>
                  <a:gd name="T2" fmla="*/ 33 w 40"/>
                  <a:gd name="T3" fmla="*/ 57 h 57"/>
                  <a:gd name="T4" fmla="*/ 36 w 40"/>
                  <a:gd name="T5" fmla="*/ 57 h 57"/>
                  <a:gd name="T6" fmla="*/ 38 w 40"/>
                  <a:gd name="T7" fmla="*/ 49 h 57"/>
                  <a:gd name="T8" fmla="*/ 12 w 40"/>
                  <a:gd name="T9" fmla="*/ 3 h 57"/>
                  <a:gd name="T10" fmla="*/ 4 w 40"/>
                  <a:gd name="T11" fmla="*/ 1 h 57"/>
                  <a:gd name="T12" fmla="*/ 2 w 40"/>
                  <a:gd name="T13" fmla="*/ 9 h 57"/>
                  <a:gd name="T14" fmla="*/ 28 w 40"/>
                  <a:gd name="T15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57">
                    <a:moveTo>
                      <a:pt x="28" y="55"/>
                    </a:moveTo>
                    <a:cubicBezTo>
                      <a:pt x="29" y="56"/>
                      <a:pt x="31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9" y="55"/>
                      <a:pt x="40" y="52"/>
                      <a:pt x="38" y="4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92500" lnSpcReduction="1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ïśḻiḓè">
                <a:extLst>
                  <a:ext uri="{FF2B5EF4-FFF2-40B4-BE49-F238E27FC236}">
                    <a16:creationId xmlns:a16="http://schemas.microsoft.com/office/drawing/2014/main" id="{EBD30E77-7819-416A-B819-5B1F7C4C5060}"/>
                  </a:ext>
                </a:extLst>
              </p:cNvPr>
              <p:cNvSpPr/>
              <p:nvPr/>
            </p:nvSpPr>
            <p:spPr bwMode="auto">
              <a:xfrm>
                <a:off x="4537033" y="1210682"/>
                <a:ext cx="47622" cy="274678"/>
              </a:xfrm>
              <a:custGeom>
                <a:avLst/>
                <a:gdLst>
                  <a:gd name="T0" fmla="*/ 5 w 11"/>
                  <a:gd name="T1" fmla="*/ 64 h 64"/>
                  <a:gd name="T2" fmla="*/ 11 w 11"/>
                  <a:gd name="T3" fmla="*/ 58 h 64"/>
                  <a:gd name="T4" fmla="*/ 11 w 11"/>
                  <a:gd name="T5" fmla="*/ 6 h 64"/>
                  <a:gd name="T6" fmla="*/ 5 w 11"/>
                  <a:gd name="T7" fmla="*/ 0 h 64"/>
                  <a:gd name="T8" fmla="*/ 0 w 11"/>
                  <a:gd name="T9" fmla="*/ 6 h 64"/>
                  <a:gd name="T10" fmla="*/ 0 w 11"/>
                  <a:gd name="T11" fmla="*/ 58 h 64"/>
                  <a:gd name="T12" fmla="*/ 5 w 11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4">
                    <a:moveTo>
                      <a:pt x="5" y="64"/>
                    </a:moveTo>
                    <a:cubicBezTo>
                      <a:pt x="8" y="64"/>
                      <a:pt x="11" y="61"/>
                      <a:pt x="11" y="5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2" name="ísḻîḋè">
                <a:extLst>
                  <a:ext uri="{FF2B5EF4-FFF2-40B4-BE49-F238E27FC236}">
                    <a16:creationId xmlns:a16="http://schemas.microsoft.com/office/drawing/2014/main" id="{403D9BAA-AE1D-42D5-91AA-97E400CE291F}"/>
                  </a:ext>
                </a:extLst>
              </p:cNvPr>
              <p:cNvSpPr/>
              <p:nvPr/>
            </p:nvSpPr>
            <p:spPr bwMode="auto">
              <a:xfrm>
                <a:off x="3525061" y="2255820"/>
                <a:ext cx="274678" cy="47622"/>
              </a:xfrm>
              <a:custGeom>
                <a:avLst/>
                <a:gdLst>
                  <a:gd name="T0" fmla="*/ 64 w 64"/>
                  <a:gd name="T1" fmla="*/ 5 h 11"/>
                  <a:gd name="T2" fmla="*/ 58 w 64"/>
                  <a:gd name="T3" fmla="*/ 0 h 11"/>
                  <a:gd name="T4" fmla="*/ 6 w 64"/>
                  <a:gd name="T5" fmla="*/ 0 h 11"/>
                  <a:gd name="T6" fmla="*/ 0 w 64"/>
                  <a:gd name="T7" fmla="*/ 5 h 11"/>
                  <a:gd name="T8" fmla="*/ 6 w 64"/>
                  <a:gd name="T9" fmla="*/ 11 h 11"/>
                  <a:gd name="T10" fmla="*/ 58 w 64"/>
                  <a:gd name="T11" fmla="*/ 11 h 11"/>
                  <a:gd name="T12" fmla="*/ 64 w 64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64" y="5"/>
                    </a:moveTo>
                    <a:cubicBezTo>
                      <a:pt x="64" y="2"/>
                      <a:pt x="61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5"/>
                    </a:cubicBezTo>
                    <a:close/>
                  </a:path>
                </a:pathLst>
              </a:custGeom>
              <a:solidFill>
                <a:srgbClr val="FAF392"/>
              </a:solidFill>
              <a:ln>
                <a:noFill/>
              </a:ln>
            </p:spPr>
            <p:txBody>
              <a:bodyPr wrap="square" lIns="91428" tIns="45714" rIns="91428" bIns="45714" anchor="ctr">
                <a:normAutofit fontScale="25000" lnSpcReduction="200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3" name="ïşḷïḋê">
              <a:extLst>
                <a:ext uri="{FF2B5EF4-FFF2-40B4-BE49-F238E27FC236}">
                  <a16:creationId xmlns:a16="http://schemas.microsoft.com/office/drawing/2014/main" id="{CA1539DB-F797-406E-BC64-FE7618F82BED}"/>
                </a:ext>
              </a:extLst>
            </p:cNvPr>
            <p:cNvSpPr/>
            <p:nvPr/>
          </p:nvSpPr>
          <p:spPr bwMode="auto">
            <a:xfrm>
              <a:off x="5152696" y="3033217"/>
              <a:ext cx="393150" cy="931742"/>
            </a:xfrm>
            <a:custGeom>
              <a:avLst/>
              <a:gdLst>
                <a:gd name="T0" fmla="*/ 54 w 58"/>
                <a:gd name="T1" fmla="*/ 14 h 108"/>
                <a:gd name="T2" fmla="*/ 50 w 58"/>
                <a:gd name="T3" fmla="*/ 96 h 108"/>
                <a:gd name="T4" fmla="*/ 48 w 58"/>
                <a:gd name="T5" fmla="*/ 107 h 108"/>
                <a:gd name="T6" fmla="*/ 44 w 58"/>
                <a:gd name="T7" fmla="*/ 108 h 108"/>
                <a:gd name="T8" fmla="*/ 38 w 58"/>
                <a:gd name="T9" fmla="*/ 104 h 108"/>
                <a:gd name="T10" fmla="*/ 45 w 58"/>
                <a:gd name="T11" fmla="*/ 3 h 108"/>
                <a:gd name="T12" fmla="*/ 55 w 58"/>
                <a:gd name="T13" fmla="*/ 4 h 108"/>
                <a:gd name="T14" fmla="*/ 54 w 58"/>
                <a:gd name="T15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08">
                  <a:moveTo>
                    <a:pt x="54" y="14"/>
                  </a:moveTo>
                  <a:cubicBezTo>
                    <a:pt x="48" y="19"/>
                    <a:pt x="19" y="47"/>
                    <a:pt x="50" y="96"/>
                  </a:cubicBezTo>
                  <a:cubicBezTo>
                    <a:pt x="53" y="100"/>
                    <a:pt x="51" y="104"/>
                    <a:pt x="48" y="107"/>
                  </a:cubicBezTo>
                  <a:cubicBezTo>
                    <a:pt x="47" y="107"/>
                    <a:pt x="45" y="108"/>
                    <a:pt x="44" y="108"/>
                  </a:cubicBezTo>
                  <a:cubicBezTo>
                    <a:pt x="42" y="108"/>
                    <a:pt x="39" y="106"/>
                    <a:pt x="38" y="104"/>
                  </a:cubicBezTo>
                  <a:cubicBezTo>
                    <a:pt x="0" y="45"/>
                    <a:pt x="37" y="9"/>
                    <a:pt x="45" y="3"/>
                  </a:cubicBezTo>
                  <a:cubicBezTo>
                    <a:pt x="48" y="0"/>
                    <a:pt x="53" y="1"/>
                    <a:pt x="55" y="4"/>
                  </a:cubicBezTo>
                  <a:cubicBezTo>
                    <a:pt x="58" y="7"/>
                    <a:pt x="58" y="12"/>
                    <a:pt x="5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28" tIns="45714" rIns="91428" bIns="45714" anchor="ctr">
              <a:normAutofit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667174E-FCE2-488C-B65C-DA4585452732}"/>
              </a:ext>
            </a:extLst>
          </p:cNvPr>
          <p:cNvGrpSpPr/>
          <p:nvPr/>
        </p:nvGrpSpPr>
        <p:grpSpPr>
          <a:xfrm>
            <a:off x="8053958" y="2298441"/>
            <a:ext cx="3459590" cy="1119014"/>
            <a:chOff x="1365678" y="4881042"/>
            <a:chExt cx="3460041" cy="111916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6011F122-39BF-4949-9978-9535496B758C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19160"/>
              <a:chOff x="1365678" y="4881042"/>
              <a:chExt cx="3460041" cy="1119160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CE131180-74BC-4B31-8BEB-D2D4C7D90086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8F39112-6128-4E65-829A-89EAAA7E35D4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66DEFAB-9DBE-45A9-8D62-8857EBB22B7D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6DE6A844-6C24-4F1E-8BCF-E2B9FC7557BF}"/>
              </a:ext>
            </a:extLst>
          </p:cNvPr>
          <p:cNvGrpSpPr/>
          <p:nvPr/>
        </p:nvGrpSpPr>
        <p:grpSpPr>
          <a:xfrm>
            <a:off x="8053958" y="4368080"/>
            <a:ext cx="3459590" cy="1119014"/>
            <a:chOff x="1365678" y="4881042"/>
            <a:chExt cx="3460041" cy="1119160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54E2712B-1C69-4DD8-AB6C-BDE93A6D02B2}"/>
                </a:ext>
              </a:extLst>
            </p:cNvPr>
            <p:cNvGrpSpPr/>
            <p:nvPr/>
          </p:nvGrpSpPr>
          <p:grpSpPr>
            <a:xfrm>
              <a:off x="1365678" y="4881042"/>
              <a:ext cx="3460041" cy="1119160"/>
              <a:chOff x="1365678" y="4881042"/>
              <a:chExt cx="3460041" cy="1119160"/>
            </a:xfrm>
          </p:grpSpPr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C841604-F9AA-4CCA-8EE8-318FA2DA69E6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F50BBE9-D578-4D61-B61A-5C32B56FB5F1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F2D3DDC-A4FC-4302-9DCB-F61A0803A190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342285F-6F3E-4CD4-893F-5FADE1868E86}"/>
              </a:ext>
            </a:extLst>
          </p:cNvPr>
          <p:cNvGrpSpPr/>
          <p:nvPr/>
        </p:nvGrpSpPr>
        <p:grpSpPr>
          <a:xfrm flipH="1">
            <a:off x="624957" y="2298441"/>
            <a:ext cx="3551941" cy="1119014"/>
            <a:chOff x="1273315" y="4881042"/>
            <a:chExt cx="3552404" cy="1119160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7AD07BD-A0A7-4719-B12D-5B0C6968C560}"/>
                </a:ext>
              </a:extLst>
            </p:cNvPr>
            <p:cNvGrpSpPr/>
            <p:nvPr/>
          </p:nvGrpSpPr>
          <p:grpSpPr>
            <a:xfrm>
              <a:off x="1273315" y="4881042"/>
              <a:ext cx="3552404" cy="1119160"/>
              <a:chOff x="1273315" y="4881042"/>
              <a:chExt cx="3552404" cy="1119160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08E3A9E-5C28-4F2D-A894-974E36AEDC48}"/>
                  </a:ext>
                </a:extLst>
              </p:cNvPr>
              <p:cNvSpPr txBox="1"/>
              <p:nvPr/>
            </p:nvSpPr>
            <p:spPr>
              <a:xfrm>
                <a:off x="1273315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040B3F3-6C1F-469B-A7FC-5D56F8FB3E86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53BC177-9BE2-45F0-B866-9D024DEDCD8C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15B3CA1C-F251-4550-9D18-5E133A04F40B}"/>
              </a:ext>
            </a:extLst>
          </p:cNvPr>
          <p:cNvGrpSpPr/>
          <p:nvPr/>
        </p:nvGrpSpPr>
        <p:grpSpPr>
          <a:xfrm flipH="1">
            <a:off x="624957" y="4368080"/>
            <a:ext cx="3551941" cy="1119014"/>
            <a:chOff x="1273315" y="4881042"/>
            <a:chExt cx="3552404" cy="1119160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E5E2C11F-150E-45B8-9C9D-FE962FE94934}"/>
                </a:ext>
              </a:extLst>
            </p:cNvPr>
            <p:cNvGrpSpPr/>
            <p:nvPr/>
          </p:nvGrpSpPr>
          <p:grpSpPr>
            <a:xfrm>
              <a:off x="1273315" y="4881042"/>
              <a:ext cx="3552404" cy="1119160"/>
              <a:chOff x="1273315" y="4881042"/>
              <a:chExt cx="3552404" cy="1119160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B9D5E13-F947-4E2D-9642-632518B15023}"/>
                  </a:ext>
                </a:extLst>
              </p:cNvPr>
              <p:cNvSpPr txBox="1"/>
              <p:nvPr/>
            </p:nvSpPr>
            <p:spPr>
              <a:xfrm>
                <a:off x="1273315" y="48810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88C3C18-8958-42D3-9F18-FCB7B09A2812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3425117" cy="53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091D1E81-7FC7-4CC0-9BFB-03C9FA1DA929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A000FED-860E-427F-BF55-0D2652312812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9C5C638-CFB6-4D76-B7DD-0D94F30CE0F9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CE7E3ABD-D955-4B73-AE5B-4AEC46C16297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4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3D622B-E4CF-4CC1-ABEE-EE0ED1F00844}"/>
              </a:ext>
            </a:extLst>
          </p:cNvPr>
          <p:cNvGrpSpPr/>
          <p:nvPr/>
        </p:nvGrpSpPr>
        <p:grpSpPr>
          <a:xfrm>
            <a:off x="6301960" y="2281327"/>
            <a:ext cx="4657117" cy="917811"/>
            <a:chOff x="1365678" y="4881042"/>
            <a:chExt cx="4657723" cy="91793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AFEFC74-3030-446B-9F07-0F4161256AC5}"/>
                </a:ext>
              </a:extLst>
            </p:cNvPr>
            <p:cNvGrpSpPr/>
            <p:nvPr/>
          </p:nvGrpSpPr>
          <p:grpSpPr>
            <a:xfrm>
              <a:off x="1365678" y="4881042"/>
              <a:ext cx="4657723" cy="917931"/>
              <a:chOff x="1365678" y="4881042"/>
              <a:chExt cx="4657723" cy="917931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B522ECE-75B3-49B9-A2D5-DCAA8D213BDE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39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C4876AF-4AEE-4EFE-93FB-5B24A2B09DAF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4622799" cy="3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A5DD2D0-0EA3-4335-B2E5-C31F2918A09C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74CEC78-D898-4442-B057-A0B02ED1B152}"/>
              </a:ext>
            </a:extLst>
          </p:cNvPr>
          <p:cNvSpPr txBox="1"/>
          <p:nvPr/>
        </p:nvSpPr>
        <p:spPr>
          <a:xfrm>
            <a:off x="7166796" y="422198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4EDB4D-37C6-44DF-9DF1-899B043B9715}"/>
              </a:ext>
            </a:extLst>
          </p:cNvPr>
          <p:cNvSpPr txBox="1"/>
          <p:nvPr/>
        </p:nvSpPr>
        <p:spPr>
          <a:xfrm>
            <a:off x="7166797" y="3777781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2400" spc="3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46%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09A7E-6B5C-40BB-A82F-A785CFA2E3C3}"/>
              </a:ext>
            </a:extLst>
          </p:cNvPr>
          <p:cNvSpPr/>
          <p:nvPr/>
        </p:nvSpPr>
        <p:spPr>
          <a:xfrm>
            <a:off x="6415839" y="3922746"/>
            <a:ext cx="591203" cy="591203"/>
          </a:xfrm>
          <a:prstGeom prst="ellipse">
            <a:avLst/>
          </a:prstGeom>
          <a:solidFill>
            <a:srgbClr val="FAC8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3" name="Oval 17">
            <a:extLst>
              <a:ext uri="{FF2B5EF4-FFF2-40B4-BE49-F238E27FC236}">
                <a16:creationId xmlns:a16="http://schemas.microsoft.com/office/drawing/2014/main" id="{8E572135-0E53-4E45-A6D0-E04A13CB1B06}"/>
              </a:ext>
            </a:extLst>
          </p:cNvPr>
          <p:cNvSpPr/>
          <p:nvPr/>
        </p:nvSpPr>
        <p:spPr>
          <a:xfrm>
            <a:off x="6563788" y="4070033"/>
            <a:ext cx="295307" cy="296629"/>
          </a:xfrm>
          <a:custGeom>
            <a:avLst/>
            <a:gdLst>
              <a:gd name="T0" fmla="*/ 136 w 322"/>
              <a:gd name="T1" fmla="*/ 151 h 324"/>
              <a:gd name="T2" fmla="*/ 136 w 322"/>
              <a:gd name="T3" fmla="*/ 25 h 324"/>
              <a:gd name="T4" fmla="*/ 161 w 322"/>
              <a:gd name="T5" fmla="*/ 0 h 324"/>
              <a:gd name="T6" fmla="*/ 186 w 322"/>
              <a:gd name="T7" fmla="*/ 25 h 324"/>
              <a:gd name="T8" fmla="*/ 186 w 322"/>
              <a:gd name="T9" fmla="*/ 151 h 324"/>
              <a:gd name="T10" fmla="*/ 161 w 322"/>
              <a:gd name="T11" fmla="*/ 176 h 324"/>
              <a:gd name="T12" fmla="*/ 136 w 322"/>
              <a:gd name="T13" fmla="*/ 151 h 324"/>
              <a:gd name="T14" fmla="*/ 261 w 322"/>
              <a:gd name="T15" fmla="*/ 37 h 324"/>
              <a:gd name="T16" fmla="*/ 234 w 322"/>
              <a:gd name="T17" fmla="*/ 40 h 324"/>
              <a:gd name="T18" fmla="*/ 237 w 322"/>
              <a:gd name="T19" fmla="*/ 66 h 324"/>
              <a:gd name="T20" fmla="*/ 284 w 322"/>
              <a:gd name="T21" fmla="*/ 163 h 324"/>
              <a:gd name="T22" fmla="*/ 161 w 322"/>
              <a:gd name="T23" fmla="*/ 286 h 324"/>
              <a:gd name="T24" fmla="*/ 38 w 322"/>
              <a:gd name="T25" fmla="*/ 163 h 324"/>
              <a:gd name="T26" fmla="*/ 85 w 322"/>
              <a:gd name="T27" fmla="*/ 66 h 324"/>
              <a:gd name="T28" fmla="*/ 88 w 322"/>
              <a:gd name="T29" fmla="*/ 40 h 324"/>
              <a:gd name="T30" fmla="*/ 61 w 322"/>
              <a:gd name="T31" fmla="*/ 37 h 324"/>
              <a:gd name="T32" fmla="*/ 0 w 322"/>
              <a:gd name="T33" fmla="*/ 163 h 324"/>
              <a:gd name="T34" fmla="*/ 161 w 322"/>
              <a:gd name="T35" fmla="*/ 324 h 324"/>
              <a:gd name="T36" fmla="*/ 322 w 322"/>
              <a:gd name="T37" fmla="*/ 163 h 324"/>
              <a:gd name="T38" fmla="*/ 261 w 322"/>
              <a:gd name="T39" fmla="*/ 3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2" h="324">
                <a:moveTo>
                  <a:pt x="136" y="151"/>
                </a:moveTo>
                <a:lnTo>
                  <a:pt x="136" y="25"/>
                </a:lnTo>
                <a:cubicBezTo>
                  <a:pt x="136" y="11"/>
                  <a:pt x="147" y="0"/>
                  <a:pt x="161" y="0"/>
                </a:cubicBezTo>
                <a:cubicBezTo>
                  <a:pt x="175" y="0"/>
                  <a:pt x="186" y="11"/>
                  <a:pt x="186" y="25"/>
                </a:cubicBezTo>
                <a:lnTo>
                  <a:pt x="186" y="151"/>
                </a:lnTo>
                <a:cubicBezTo>
                  <a:pt x="186" y="164"/>
                  <a:pt x="175" y="176"/>
                  <a:pt x="161" y="176"/>
                </a:cubicBezTo>
                <a:cubicBezTo>
                  <a:pt x="147" y="176"/>
                  <a:pt x="136" y="164"/>
                  <a:pt x="136" y="151"/>
                </a:cubicBezTo>
                <a:close/>
                <a:moveTo>
                  <a:pt x="261" y="37"/>
                </a:moveTo>
                <a:cubicBezTo>
                  <a:pt x="252" y="30"/>
                  <a:pt x="241" y="32"/>
                  <a:pt x="234" y="40"/>
                </a:cubicBezTo>
                <a:cubicBezTo>
                  <a:pt x="228" y="48"/>
                  <a:pt x="229" y="60"/>
                  <a:pt x="237" y="66"/>
                </a:cubicBezTo>
                <a:cubicBezTo>
                  <a:pt x="267" y="90"/>
                  <a:pt x="284" y="125"/>
                  <a:pt x="284" y="163"/>
                </a:cubicBezTo>
                <a:cubicBezTo>
                  <a:pt x="284" y="231"/>
                  <a:pt x="229" y="286"/>
                  <a:pt x="161" y="286"/>
                </a:cubicBezTo>
                <a:cubicBezTo>
                  <a:pt x="93" y="286"/>
                  <a:pt x="38" y="231"/>
                  <a:pt x="38" y="163"/>
                </a:cubicBezTo>
                <a:cubicBezTo>
                  <a:pt x="38" y="125"/>
                  <a:pt x="55" y="90"/>
                  <a:pt x="85" y="66"/>
                </a:cubicBezTo>
                <a:cubicBezTo>
                  <a:pt x="93" y="60"/>
                  <a:pt x="94" y="48"/>
                  <a:pt x="88" y="40"/>
                </a:cubicBezTo>
                <a:cubicBezTo>
                  <a:pt x="81" y="32"/>
                  <a:pt x="70" y="30"/>
                  <a:pt x="61" y="37"/>
                </a:cubicBezTo>
                <a:cubicBezTo>
                  <a:pt x="23" y="68"/>
                  <a:pt x="0" y="114"/>
                  <a:pt x="0" y="163"/>
                </a:cubicBezTo>
                <a:cubicBezTo>
                  <a:pt x="0" y="252"/>
                  <a:pt x="72" y="324"/>
                  <a:pt x="161" y="324"/>
                </a:cubicBezTo>
                <a:cubicBezTo>
                  <a:pt x="250" y="324"/>
                  <a:pt x="322" y="252"/>
                  <a:pt x="322" y="163"/>
                </a:cubicBezTo>
                <a:cubicBezTo>
                  <a:pt x="322" y="114"/>
                  <a:pt x="300" y="68"/>
                  <a:pt x="261" y="37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E01D37-DA55-4577-A4F1-82BFD2821D77}"/>
              </a:ext>
            </a:extLst>
          </p:cNvPr>
          <p:cNvSpPr txBox="1"/>
          <p:nvPr/>
        </p:nvSpPr>
        <p:spPr>
          <a:xfrm>
            <a:off x="9712815" y="422198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443399-3B6D-4B48-BC08-617CA04A222E}"/>
              </a:ext>
            </a:extLst>
          </p:cNvPr>
          <p:cNvSpPr txBox="1"/>
          <p:nvPr/>
        </p:nvSpPr>
        <p:spPr>
          <a:xfrm>
            <a:off x="9712816" y="3777781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2400" spc="3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75%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98CCE7D-5F97-432A-913D-D5339239C393}"/>
              </a:ext>
            </a:extLst>
          </p:cNvPr>
          <p:cNvSpPr/>
          <p:nvPr/>
        </p:nvSpPr>
        <p:spPr>
          <a:xfrm>
            <a:off x="8961858" y="3922746"/>
            <a:ext cx="591203" cy="591203"/>
          </a:xfrm>
          <a:prstGeom prst="ellipse">
            <a:avLst/>
          </a:prstGeom>
          <a:solidFill>
            <a:srgbClr val="FAF39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4" name="Oval 24">
            <a:extLst>
              <a:ext uri="{FF2B5EF4-FFF2-40B4-BE49-F238E27FC236}">
                <a16:creationId xmlns:a16="http://schemas.microsoft.com/office/drawing/2014/main" id="{974E279E-5EA3-4395-B9D3-34EC1F9CD3CA}"/>
              </a:ext>
            </a:extLst>
          </p:cNvPr>
          <p:cNvSpPr/>
          <p:nvPr/>
        </p:nvSpPr>
        <p:spPr>
          <a:xfrm>
            <a:off x="9109145" y="4108236"/>
            <a:ext cx="296629" cy="220224"/>
          </a:xfrm>
          <a:custGeom>
            <a:avLst/>
            <a:gdLst>
              <a:gd name="connsiteX0" fmla="*/ 16373 w 607639"/>
              <a:gd name="connsiteY0" fmla="*/ 391850 h 451125"/>
              <a:gd name="connsiteX1" fmla="*/ 591266 w 607639"/>
              <a:gd name="connsiteY1" fmla="*/ 391850 h 451125"/>
              <a:gd name="connsiteX2" fmla="*/ 607639 w 607639"/>
              <a:gd name="connsiteY2" fmla="*/ 408208 h 451125"/>
              <a:gd name="connsiteX3" fmla="*/ 564684 w 607639"/>
              <a:gd name="connsiteY3" fmla="*/ 451125 h 451125"/>
              <a:gd name="connsiteX4" fmla="*/ 42955 w 607639"/>
              <a:gd name="connsiteY4" fmla="*/ 451125 h 451125"/>
              <a:gd name="connsiteX5" fmla="*/ 0 w 607639"/>
              <a:gd name="connsiteY5" fmla="*/ 408208 h 451125"/>
              <a:gd name="connsiteX6" fmla="*/ 16373 w 607639"/>
              <a:gd name="connsiteY6" fmla="*/ 391850 h 451125"/>
              <a:gd name="connsiteX7" fmla="*/ 243452 w 607639"/>
              <a:gd name="connsiteY7" fmla="*/ 119577 h 451125"/>
              <a:gd name="connsiteX8" fmla="*/ 349014 w 607639"/>
              <a:gd name="connsiteY8" fmla="*/ 156328 h 451125"/>
              <a:gd name="connsiteX9" fmla="*/ 352867 w 607639"/>
              <a:gd name="connsiteY9" fmla="*/ 161234 h 451125"/>
              <a:gd name="connsiteX10" fmla="*/ 350074 w 607639"/>
              <a:gd name="connsiteY10" fmla="*/ 166911 h 451125"/>
              <a:gd name="connsiteX11" fmla="*/ 327054 w 607639"/>
              <a:gd name="connsiteY11" fmla="*/ 180765 h 451125"/>
              <a:gd name="connsiteX12" fmla="*/ 370300 w 607639"/>
              <a:gd name="connsiteY12" fmla="*/ 223866 h 451125"/>
              <a:gd name="connsiteX13" fmla="*/ 370300 w 607639"/>
              <a:gd name="connsiteY13" fmla="*/ 232236 h 451125"/>
              <a:gd name="connsiteX14" fmla="*/ 348725 w 607639"/>
              <a:gd name="connsiteY14" fmla="*/ 253786 h 451125"/>
              <a:gd name="connsiteX15" fmla="*/ 344487 w 607639"/>
              <a:gd name="connsiteY15" fmla="*/ 255518 h 451125"/>
              <a:gd name="connsiteX16" fmla="*/ 340346 w 607639"/>
              <a:gd name="connsiteY16" fmla="*/ 253786 h 451125"/>
              <a:gd name="connsiteX17" fmla="*/ 297196 w 607639"/>
              <a:gd name="connsiteY17" fmla="*/ 210685 h 451125"/>
              <a:gd name="connsiteX18" fmla="*/ 283327 w 607639"/>
              <a:gd name="connsiteY18" fmla="*/ 233583 h 451125"/>
              <a:gd name="connsiteX19" fmla="*/ 277644 w 607639"/>
              <a:gd name="connsiteY19" fmla="*/ 236373 h 451125"/>
              <a:gd name="connsiteX20" fmla="*/ 272636 w 607639"/>
              <a:gd name="connsiteY20" fmla="*/ 232428 h 451125"/>
              <a:gd name="connsiteX21" fmla="*/ 235939 w 607639"/>
              <a:gd name="connsiteY21" fmla="*/ 127081 h 451125"/>
              <a:gd name="connsiteX22" fmla="*/ 237384 w 607639"/>
              <a:gd name="connsiteY22" fmla="*/ 121020 h 451125"/>
              <a:gd name="connsiteX23" fmla="*/ 243452 w 607639"/>
              <a:gd name="connsiteY23" fmla="*/ 119577 h 451125"/>
              <a:gd name="connsiteX24" fmla="*/ 93794 w 607639"/>
              <a:gd name="connsiteY24" fmla="*/ 41738 h 451125"/>
              <a:gd name="connsiteX25" fmla="*/ 90423 w 607639"/>
              <a:gd name="connsiteY25" fmla="*/ 45103 h 451125"/>
              <a:gd name="connsiteX26" fmla="*/ 90423 w 607639"/>
              <a:gd name="connsiteY26" fmla="*/ 329766 h 451125"/>
              <a:gd name="connsiteX27" fmla="*/ 93794 w 607639"/>
              <a:gd name="connsiteY27" fmla="*/ 333035 h 451125"/>
              <a:gd name="connsiteX28" fmla="*/ 513942 w 607639"/>
              <a:gd name="connsiteY28" fmla="*/ 333035 h 451125"/>
              <a:gd name="connsiteX29" fmla="*/ 517217 w 607639"/>
              <a:gd name="connsiteY29" fmla="*/ 329766 h 451125"/>
              <a:gd name="connsiteX30" fmla="*/ 517217 w 607639"/>
              <a:gd name="connsiteY30" fmla="*/ 45103 h 451125"/>
              <a:gd name="connsiteX31" fmla="*/ 513942 w 607639"/>
              <a:gd name="connsiteY31" fmla="*/ 41738 h 451125"/>
              <a:gd name="connsiteX32" fmla="*/ 93794 w 607639"/>
              <a:gd name="connsiteY32" fmla="*/ 0 h 451125"/>
              <a:gd name="connsiteX33" fmla="*/ 513942 w 607639"/>
              <a:gd name="connsiteY33" fmla="*/ 0 h 451125"/>
              <a:gd name="connsiteX34" fmla="*/ 559020 w 607639"/>
              <a:gd name="connsiteY34" fmla="*/ 45103 h 451125"/>
              <a:gd name="connsiteX35" fmla="*/ 559020 w 607639"/>
              <a:gd name="connsiteY35" fmla="*/ 329766 h 451125"/>
              <a:gd name="connsiteX36" fmla="*/ 513942 w 607639"/>
              <a:gd name="connsiteY36" fmla="*/ 374773 h 451125"/>
              <a:gd name="connsiteX37" fmla="*/ 93794 w 607639"/>
              <a:gd name="connsiteY37" fmla="*/ 374773 h 451125"/>
              <a:gd name="connsiteX38" fmla="*/ 48620 w 607639"/>
              <a:gd name="connsiteY38" fmla="*/ 329766 h 451125"/>
              <a:gd name="connsiteX39" fmla="*/ 48620 w 607639"/>
              <a:gd name="connsiteY39" fmla="*/ 45103 h 451125"/>
              <a:gd name="connsiteX40" fmla="*/ 93794 w 607639"/>
              <a:gd name="connsiteY40" fmla="*/ 0 h 4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7639" h="451125">
                <a:moveTo>
                  <a:pt x="16373" y="391850"/>
                </a:moveTo>
                <a:lnTo>
                  <a:pt x="591266" y="391850"/>
                </a:lnTo>
                <a:cubicBezTo>
                  <a:pt x="600319" y="391850"/>
                  <a:pt x="607639" y="399163"/>
                  <a:pt x="607639" y="408208"/>
                </a:cubicBezTo>
                <a:cubicBezTo>
                  <a:pt x="607639" y="431880"/>
                  <a:pt x="588377" y="451125"/>
                  <a:pt x="564684" y="451125"/>
                </a:cubicBezTo>
                <a:lnTo>
                  <a:pt x="42955" y="451125"/>
                </a:lnTo>
                <a:cubicBezTo>
                  <a:pt x="19262" y="451125"/>
                  <a:pt x="0" y="431880"/>
                  <a:pt x="0" y="408208"/>
                </a:cubicBezTo>
                <a:cubicBezTo>
                  <a:pt x="0" y="399163"/>
                  <a:pt x="7320" y="391850"/>
                  <a:pt x="16373" y="391850"/>
                </a:cubicBezTo>
                <a:close/>
                <a:moveTo>
                  <a:pt x="243452" y="119577"/>
                </a:moveTo>
                <a:lnTo>
                  <a:pt x="349014" y="156328"/>
                </a:lnTo>
                <a:cubicBezTo>
                  <a:pt x="351133" y="157001"/>
                  <a:pt x="352674" y="158925"/>
                  <a:pt x="352867" y="161234"/>
                </a:cubicBezTo>
                <a:cubicBezTo>
                  <a:pt x="353156" y="163543"/>
                  <a:pt x="352000" y="165660"/>
                  <a:pt x="350074" y="166911"/>
                </a:cubicBezTo>
                <a:lnTo>
                  <a:pt x="327054" y="180765"/>
                </a:lnTo>
                <a:lnTo>
                  <a:pt x="370300" y="223866"/>
                </a:lnTo>
                <a:cubicBezTo>
                  <a:pt x="372515" y="226175"/>
                  <a:pt x="372515" y="229927"/>
                  <a:pt x="370300" y="232236"/>
                </a:cubicBezTo>
                <a:lnTo>
                  <a:pt x="348725" y="253786"/>
                </a:lnTo>
                <a:cubicBezTo>
                  <a:pt x="347569" y="254845"/>
                  <a:pt x="346125" y="255518"/>
                  <a:pt x="344487" y="255518"/>
                </a:cubicBezTo>
                <a:cubicBezTo>
                  <a:pt x="342946" y="255518"/>
                  <a:pt x="341502" y="254845"/>
                  <a:pt x="340346" y="253786"/>
                </a:cubicBezTo>
                <a:lnTo>
                  <a:pt x="297196" y="210685"/>
                </a:lnTo>
                <a:lnTo>
                  <a:pt x="283327" y="233583"/>
                </a:lnTo>
                <a:cubicBezTo>
                  <a:pt x="282075" y="235507"/>
                  <a:pt x="279859" y="236661"/>
                  <a:pt x="277644" y="236373"/>
                </a:cubicBezTo>
                <a:cubicBezTo>
                  <a:pt x="275333" y="236180"/>
                  <a:pt x="273406" y="234641"/>
                  <a:pt x="272636" y="232428"/>
                </a:cubicBezTo>
                <a:lnTo>
                  <a:pt x="235939" y="127081"/>
                </a:lnTo>
                <a:cubicBezTo>
                  <a:pt x="235265" y="124964"/>
                  <a:pt x="235747" y="122559"/>
                  <a:pt x="237384" y="121020"/>
                </a:cubicBezTo>
                <a:cubicBezTo>
                  <a:pt x="238925" y="119384"/>
                  <a:pt x="241333" y="118903"/>
                  <a:pt x="243452" y="119577"/>
                </a:cubicBezTo>
                <a:close/>
                <a:moveTo>
                  <a:pt x="93794" y="41738"/>
                </a:moveTo>
                <a:cubicBezTo>
                  <a:pt x="91964" y="41738"/>
                  <a:pt x="90423" y="43276"/>
                  <a:pt x="90423" y="45103"/>
                </a:cubicBezTo>
                <a:lnTo>
                  <a:pt x="90423" y="329766"/>
                </a:lnTo>
                <a:cubicBezTo>
                  <a:pt x="90423" y="331593"/>
                  <a:pt x="91964" y="333035"/>
                  <a:pt x="93794" y="333035"/>
                </a:cubicBezTo>
                <a:lnTo>
                  <a:pt x="513942" y="333035"/>
                </a:lnTo>
                <a:cubicBezTo>
                  <a:pt x="515676" y="333035"/>
                  <a:pt x="517217" y="331593"/>
                  <a:pt x="517217" y="329766"/>
                </a:cubicBezTo>
                <a:lnTo>
                  <a:pt x="517217" y="45103"/>
                </a:lnTo>
                <a:cubicBezTo>
                  <a:pt x="517217" y="43276"/>
                  <a:pt x="515676" y="41738"/>
                  <a:pt x="513942" y="41738"/>
                </a:cubicBezTo>
                <a:close/>
                <a:moveTo>
                  <a:pt x="93794" y="0"/>
                </a:moveTo>
                <a:lnTo>
                  <a:pt x="513942" y="0"/>
                </a:lnTo>
                <a:cubicBezTo>
                  <a:pt x="538793" y="0"/>
                  <a:pt x="559020" y="20196"/>
                  <a:pt x="559020" y="45103"/>
                </a:cubicBezTo>
                <a:lnTo>
                  <a:pt x="559020" y="329766"/>
                </a:lnTo>
                <a:cubicBezTo>
                  <a:pt x="559020" y="354577"/>
                  <a:pt x="538793" y="374773"/>
                  <a:pt x="513942" y="374773"/>
                </a:cubicBezTo>
                <a:lnTo>
                  <a:pt x="93794" y="374773"/>
                </a:lnTo>
                <a:cubicBezTo>
                  <a:pt x="68847" y="374773"/>
                  <a:pt x="48620" y="354577"/>
                  <a:pt x="48620" y="329766"/>
                </a:cubicBezTo>
                <a:lnTo>
                  <a:pt x="48620" y="45103"/>
                </a:lnTo>
                <a:cubicBezTo>
                  <a:pt x="48620" y="20196"/>
                  <a:pt x="68847" y="0"/>
                  <a:pt x="93794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D7D968-4309-4826-B9C1-F0C730A7FC44}"/>
              </a:ext>
            </a:extLst>
          </p:cNvPr>
          <p:cNvSpPr txBox="1"/>
          <p:nvPr/>
        </p:nvSpPr>
        <p:spPr>
          <a:xfrm>
            <a:off x="7166796" y="5372301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822F634-E0B1-44A2-9341-138BDF31F098}"/>
              </a:ext>
            </a:extLst>
          </p:cNvPr>
          <p:cNvSpPr txBox="1"/>
          <p:nvPr/>
        </p:nvSpPr>
        <p:spPr>
          <a:xfrm>
            <a:off x="7166797" y="4928095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2400" spc="3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34%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FA075EA-C0B4-4D5B-92CE-A80711F294B3}"/>
              </a:ext>
            </a:extLst>
          </p:cNvPr>
          <p:cNvSpPr/>
          <p:nvPr/>
        </p:nvSpPr>
        <p:spPr>
          <a:xfrm>
            <a:off x="6415839" y="5073060"/>
            <a:ext cx="591203" cy="59120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D46DD140-3C90-4BEF-A1FB-B1F8B4E8F6D5}"/>
              </a:ext>
            </a:extLst>
          </p:cNvPr>
          <p:cNvSpPr/>
          <p:nvPr/>
        </p:nvSpPr>
        <p:spPr>
          <a:xfrm>
            <a:off x="6563126" y="5256132"/>
            <a:ext cx="296629" cy="225060"/>
          </a:xfrm>
          <a:custGeom>
            <a:avLst/>
            <a:gdLst>
              <a:gd name="connsiteX0" fmla="*/ 194125 w 606580"/>
              <a:gd name="connsiteY0" fmla="*/ 436023 h 460227"/>
              <a:gd name="connsiteX1" fmla="*/ 606580 w 606580"/>
              <a:gd name="connsiteY1" fmla="*/ 436023 h 460227"/>
              <a:gd name="connsiteX2" fmla="*/ 606580 w 606580"/>
              <a:gd name="connsiteY2" fmla="*/ 448160 h 460227"/>
              <a:gd name="connsiteX3" fmla="*/ 194125 w 606580"/>
              <a:gd name="connsiteY3" fmla="*/ 448160 h 460227"/>
              <a:gd name="connsiteX4" fmla="*/ 194125 w 606580"/>
              <a:gd name="connsiteY4" fmla="*/ 399682 h 460227"/>
              <a:gd name="connsiteX5" fmla="*/ 606580 w 606580"/>
              <a:gd name="connsiteY5" fmla="*/ 399682 h 460227"/>
              <a:gd name="connsiteX6" fmla="*/ 606580 w 606580"/>
              <a:gd name="connsiteY6" fmla="*/ 411819 h 460227"/>
              <a:gd name="connsiteX7" fmla="*/ 194125 w 606580"/>
              <a:gd name="connsiteY7" fmla="*/ 411819 h 460227"/>
              <a:gd name="connsiteX8" fmla="*/ 194125 w 606580"/>
              <a:gd name="connsiteY8" fmla="*/ 363341 h 460227"/>
              <a:gd name="connsiteX9" fmla="*/ 606580 w 606580"/>
              <a:gd name="connsiteY9" fmla="*/ 363341 h 460227"/>
              <a:gd name="connsiteX10" fmla="*/ 606580 w 606580"/>
              <a:gd name="connsiteY10" fmla="*/ 375549 h 460227"/>
              <a:gd name="connsiteX11" fmla="*/ 194125 w 606580"/>
              <a:gd name="connsiteY11" fmla="*/ 375549 h 460227"/>
              <a:gd name="connsiteX12" fmla="*/ 0 w 606580"/>
              <a:gd name="connsiteY12" fmla="*/ 351204 h 460227"/>
              <a:gd name="connsiteX13" fmla="*/ 121372 w 606580"/>
              <a:gd name="connsiteY13" fmla="*/ 351204 h 460227"/>
              <a:gd name="connsiteX14" fmla="*/ 121372 w 606580"/>
              <a:gd name="connsiteY14" fmla="*/ 460227 h 460227"/>
              <a:gd name="connsiteX15" fmla="*/ 0 w 606580"/>
              <a:gd name="connsiteY15" fmla="*/ 460227 h 460227"/>
              <a:gd name="connsiteX16" fmla="*/ 194125 w 606580"/>
              <a:gd name="connsiteY16" fmla="*/ 278521 h 460227"/>
              <a:gd name="connsiteX17" fmla="*/ 606580 w 606580"/>
              <a:gd name="connsiteY17" fmla="*/ 278521 h 460227"/>
              <a:gd name="connsiteX18" fmla="*/ 606580 w 606580"/>
              <a:gd name="connsiteY18" fmla="*/ 290729 h 460227"/>
              <a:gd name="connsiteX19" fmla="*/ 194125 w 606580"/>
              <a:gd name="connsiteY19" fmla="*/ 290729 h 460227"/>
              <a:gd name="connsiteX20" fmla="*/ 194125 w 606580"/>
              <a:gd name="connsiteY20" fmla="*/ 242180 h 460227"/>
              <a:gd name="connsiteX21" fmla="*/ 606580 w 606580"/>
              <a:gd name="connsiteY21" fmla="*/ 242180 h 460227"/>
              <a:gd name="connsiteX22" fmla="*/ 606580 w 606580"/>
              <a:gd name="connsiteY22" fmla="*/ 254388 h 460227"/>
              <a:gd name="connsiteX23" fmla="*/ 194125 w 606580"/>
              <a:gd name="connsiteY23" fmla="*/ 254388 h 460227"/>
              <a:gd name="connsiteX24" fmla="*/ 194125 w 606580"/>
              <a:gd name="connsiteY24" fmla="*/ 205910 h 460227"/>
              <a:gd name="connsiteX25" fmla="*/ 606580 w 606580"/>
              <a:gd name="connsiteY25" fmla="*/ 205910 h 460227"/>
              <a:gd name="connsiteX26" fmla="*/ 606580 w 606580"/>
              <a:gd name="connsiteY26" fmla="*/ 218047 h 460227"/>
              <a:gd name="connsiteX27" fmla="*/ 194125 w 606580"/>
              <a:gd name="connsiteY27" fmla="*/ 218047 h 460227"/>
              <a:gd name="connsiteX28" fmla="*/ 0 w 606580"/>
              <a:gd name="connsiteY28" fmla="*/ 193843 h 460227"/>
              <a:gd name="connsiteX29" fmla="*/ 121372 w 606580"/>
              <a:gd name="connsiteY29" fmla="*/ 193843 h 460227"/>
              <a:gd name="connsiteX30" fmla="*/ 121372 w 606580"/>
              <a:gd name="connsiteY30" fmla="*/ 302866 h 460227"/>
              <a:gd name="connsiteX31" fmla="*/ 0 w 606580"/>
              <a:gd name="connsiteY31" fmla="*/ 302866 h 460227"/>
              <a:gd name="connsiteX32" fmla="*/ 0 w 606580"/>
              <a:gd name="connsiteY32" fmla="*/ 0 h 460227"/>
              <a:gd name="connsiteX33" fmla="*/ 606580 w 606580"/>
              <a:gd name="connsiteY33" fmla="*/ 0 h 460227"/>
              <a:gd name="connsiteX34" fmla="*/ 606580 w 606580"/>
              <a:gd name="connsiteY34" fmla="*/ 133227 h 460227"/>
              <a:gd name="connsiteX35" fmla="*/ 0 w 606580"/>
              <a:gd name="connsiteY35" fmla="*/ 133227 h 4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6580" h="460227">
                <a:moveTo>
                  <a:pt x="194125" y="436023"/>
                </a:moveTo>
                <a:lnTo>
                  <a:pt x="606580" y="436023"/>
                </a:lnTo>
                <a:lnTo>
                  <a:pt x="606580" y="448160"/>
                </a:lnTo>
                <a:lnTo>
                  <a:pt x="194125" y="448160"/>
                </a:lnTo>
                <a:close/>
                <a:moveTo>
                  <a:pt x="194125" y="399682"/>
                </a:moveTo>
                <a:lnTo>
                  <a:pt x="606580" y="399682"/>
                </a:lnTo>
                <a:lnTo>
                  <a:pt x="606580" y="411819"/>
                </a:lnTo>
                <a:lnTo>
                  <a:pt x="194125" y="411819"/>
                </a:lnTo>
                <a:close/>
                <a:moveTo>
                  <a:pt x="194125" y="363341"/>
                </a:moveTo>
                <a:lnTo>
                  <a:pt x="606580" y="363341"/>
                </a:lnTo>
                <a:lnTo>
                  <a:pt x="606580" y="375549"/>
                </a:lnTo>
                <a:lnTo>
                  <a:pt x="194125" y="375549"/>
                </a:lnTo>
                <a:close/>
                <a:moveTo>
                  <a:pt x="0" y="351204"/>
                </a:moveTo>
                <a:lnTo>
                  <a:pt x="121372" y="351204"/>
                </a:lnTo>
                <a:lnTo>
                  <a:pt x="121372" y="460227"/>
                </a:lnTo>
                <a:lnTo>
                  <a:pt x="0" y="460227"/>
                </a:lnTo>
                <a:close/>
                <a:moveTo>
                  <a:pt x="194125" y="278521"/>
                </a:moveTo>
                <a:lnTo>
                  <a:pt x="606580" y="278521"/>
                </a:lnTo>
                <a:lnTo>
                  <a:pt x="606580" y="290729"/>
                </a:lnTo>
                <a:lnTo>
                  <a:pt x="194125" y="290729"/>
                </a:lnTo>
                <a:close/>
                <a:moveTo>
                  <a:pt x="194125" y="242180"/>
                </a:moveTo>
                <a:lnTo>
                  <a:pt x="606580" y="242180"/>
                </a:lnTo>
                <a:lnTo>
                  <a:pt x="606580" y="254388"/>
                </a:lnTo>
                <a:lnTo>
                  <a:pt x="194125" y="254388"/>
                </a:lnTo>
                <a:close/>
                <a:moveTo>
                  <a:pt x="194125" y="205910"/>
                </a:moveTo>
                <a:lnTo>
                  <a:pt x="606580" y="205910"/>
                </a:lnTo>
                <a:lnTo>
                  <a:pt x="606580" y="218047"/>
                </a:lnTo>
                <a:lnTo>
                  <a:pt x="194125" y="218047"/>
                </a:lnTo>
                <a:close/>
                <a:moveTo>
                  <a:pt x="0" y="193843"/>
                </a:moveTo>
                <a:lnTo>
                  <a:pt x="121372" y="193843"/>
                </a:lnTo>
                <a:lnTo>
                  <a:pt x="121372" y="302866"/>
                </a:lnTo>
                <a:lnTo>
                  <a:pt x="0" y="302866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133227"/>
                </a:lnTo>
                <a:lnTo>
                  <a:pt x="0" y="133227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4A759B9-8EDB-479D-95CC-BA428F4E9CC9}"/>
              </a:ext>
            </a:extLst>
          </p:cNvPr>
          <p:cNvSpPr txBox="1"/>
          <p:nvPr/>
        </p:nvSpPr>
        <p:spPr>
          <a:xfrm>
            <a:off x="9712815" y="5372301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81106E9-5CDE-48D8-ACD5-46B89FE2CA18}"/>
              </a:ext>
            </a:extLst>
          </p:cNvPr>
          <p:cNvSpPr txBox="1"/>
          <p:nvPr/>
        </p:nvSpPr>
        <p:spPr>
          <a:xfrm>
            <a:off x="9712816" y="4928095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2400" spc="3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82%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4EF70597-D31A-4B1C-8166-31CC0050655F}"/>
              </a:ext>
            </a:extLst>
          </p:cNvPr>
          <p:cNvSpPr/>
          <p:nvPr/>
        </p:nvSpPr>
        <p:spPr>
          <a:xfrm>
            <a:off x="8961858" y="5073060"/>
            <a:ext cx="591203" cy="591203"/>
          </a:xfrm>
          <a:prstGeom prst="ellipse">
            <a:avLst/>
          </a:pr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6" name="Oval 36">
            <a:extLst>
              <a:ext uri="{FF2B5EF4-FFF2-40B4-BE49-F238E27FC236}">
                <a16:creationId xmlns:a16="http://schemas.microsoft.com/office/drawing/2014/main" id="{4C1FB400-E7F8-45B1-BAB3-9AB529A08406}"/>
              </a:ext>
            </a:extLst>
          </p:cNvPr>
          <p:cNvSpPr/>
          <p:nvPr/>
        </p:nvSpPr>
        <p:spPr>
          <a:xfrm>
            <a:off x="9109145" y="5220589"/>
            <a:ext cx="296629" cy="296145"/>
          </a:xfrm>
          <a:custGeom>
            <a:avLst/>
            <a:gdLst>
              <a:gd name="connsiteX0" fmla="*/ 279086 w 606580"/>
              <a:gd name="connsiteY0" fmla="*/ 279044 h 605592"/>
              <a:gd name="connsiteX1" fmla="*/ 279086 w 606580"/>
              <a:gd name="connsiteY1" fmla="*/ 338184 h 605592"/>
              <a:gd name="connsiteX2" fmla="*/ 297654 w 606580"/>
              <a:gd name="connsiteY2" fmla="*/ 327710 h 605592"/>
              <a:gd name="connsiteX3" fmla="*/ 304802 w 606580"/>
              <a:gd name="connsiteY3" fmla="*/ 307873 h 605592"/>
              <a:gd name="connsiteX4" fmla="*/ 298768 w 606580"/>
              <a:gd name="connsiteY4" fmla="*/ 290353 h 605592"/>
              <a:gd name="connsiteX5" fmla="*/ 279086 w 606580"/>
              <a:gd name="connsiteY5" fmla="*/ 279044 h 605592"/>
              <a:gd name="connsiteX6" fmla="*/ 257084 w 606580"/>
              <a:gd name="connsiteY6" fmla="*/ 176799 h 605592"/>
              <a:gd name="connsiteX7" fmla="*/ 242880 w 606580"/>
              <a:gd name="connsiteY7" fmla="*/ 187181 h 605592"/>
              <a:gd name="connsiteX8" fmla="*/ 237495 w 606580"/>
              <a:gd name="connsiteY8" fmla="*/ 203218 h 605592"/>
              <a:gd name="connsiteX9" fmla="*/ 242323 w 606580"/>
              <a:gd name="connsiteY9" fmla="*/ 218142 h 605592"/>
              <a:gd name="connsiteX10" fmla="*/ 257084 w 606580"/>
              <a:gd name="connsiteY10" fmla="*/ 229266 h 605592"/>
              <a:gd name="connsiteX11" fmla="*/ 257084 w 606580"/>
              <a:gd name="connsiteY11" fmla="*/ 128782 h 605592"/>
              <a:gd name="connsiteX12" fmla="*/ 279086 w 606580"/>
              <a:gd name="connsiteY12" fmla="*/ 128782 h 605592"/>
              <a:gd name="connsiteX13" fmla="*/ 279086 w 606580"/>
              <a:gd name="connsiteY13" fmla="*/ 143799 h 605592"/>
              <a:gd name="connsiteX14" fmla="*/ 317521 w 606580"/>
              <a:gd name="connsiteY14" fmla="*/ 160206 h 605592"/>
              <a:gd name="connsiteX15" fmla="*/ 335810 w 606580"/>
              <a:gd name="connsiteY15" fmla="*/ 196543 h 605592"/>
              <a:gd name="connsiteX16" fmla="*/ 297375 w 606580"/>
              <a:gd name="connsiteY16" fmla="*/ 201549 h 605592"/>
              <a:gd name="connsiteX17" fmla="*/ 279086 w 606580"/>
              <a:gd name="connsiteY17" fmla="*/ 177263 h 605592"/>
              <a:gd name="connsiteX18" fmla="*/ 279086 w 606580"/>
              <a:gd name="connsiteY18" fmla="*/ 236589 h 605592"/>
              <a:gd name="connsiteX19" fmla="*/ 328754 w 606580"/>
              <a:gd name="connsiteY19" fmla="*/ 262173 h 605592"/>
              <a:gd name="connsiteX20" fmla="*/ 342030 w 606580"/>
              <a:gd name="connsiteY20" fmla="*/ 302403 h 605592"/>
              <a:gd name="connsiteX21" fmla="*/ 325412 w 606580"/>
              <a:gd name="connsiteY21" fmla="*/ 348659 h 605592"/>
              <a:gd name="connsiteX22" fmla="*/ 279086 w 606580"/>
              <a:gd name="connsiteY22" fmla="*/ 371741 h 605592"/>
              <a:gd name="connsiteX23" fmla="*/ 279086 w 606580"/>
              <a:gd name="connsiteY23" fmla="*/ 400106 h 605592"/>
              <a:gd name="connsiteX24" fmla="*/ 257084 w 606580"/>
              <a:gd name="connsiteY24" fmla="*/ 400106 h 605592"/>
              <a:gd name="connsiteX25" fmla="*/ 257084 w 606580"/>
              <a:gd name="connsiteY25" fmla="*/ 372482 h 605592"/>
              <a:gd name="connsiteX26" fmla="*/ 214471 w 606580"/>
              <a:gd name="connsiteY26" fmla="*/ 352923 h 605592"/>
              <a:gd name="connsiteX27" fmla="*/ 193490 w 606580"/>
              <a:gd name="connsiteY27" fmla="*/ 306667 h 605592"/>
              <a:gd name="connsiteX28" fmla="*/ 233132 w 606580"/>
              <a:gd name="connsiteY28" fmla="*/ 302403 h 605592"/>
              <a:gd name="connsiteX29" fmla="*/ 242230 w 606580"/>
              <a:gd name="connsiteY29" fmla="*/ 323353 h 605592"/>
              <a:gd name="connsiteX30" fmla="*/ 257084 w 606580"/>
              <a:gd name="connsiteY30" fmla="*/ 336052 h 605592"/>
              <a:gd name="connsiteX31" fmla="*/ 257084 w 606580"/>
              <a:gd name="connsiteY31" fmla="*/ 272555 h 605592"/>
              <a:gd name="connsiteX32" fmla="*/ 213450 w 606580"/>
              <a:gd name="connsiteY32" fmla="*/ 246878 h 605592"/>
              <a:gd name="connsiteX33" fmla="*/ 199525 w 606580"/>
              <a:gd name="connsiteY33" fmla="*/ 205072 h 605592"/>
              <a:gd name="connsiteX34" fmla="*/ 215307 w 606580"/>
              <a:gd name="connsiteY34" fmla="*/ 163265 h 605592"/>
              <a:gd name="connsiteX35" fmla="*/ 257084 w 606580"/>
              <a:gd name="connsiteY35" fmla="*/ 143799 h 605592"/>
              <a:gd name="connsiteX36" fmla="*/ 265083 w 606580"/>
              <a:gd name="connsiteY36" fmla="*/ 37821 h 605592"/>
              <a:gd name="connsiteX37" fmla="*/ 37882 w 606580"/>
              <a:gd name="connsiteY37" fmla="*/ 264651 h 605592"/>
              <a:gd name="connsiteX38" fmla="*/ 265083 w 606580"/>
              <a:gd name="connsiteY38" fmla="*/ 491574 h 605592"/>
              <a:gd name="connsiteX39" fmla="*/ 492376 w 606580"/>
              <a:gd name="connsiteY39" fmla="*/ 264651 h 605592"/>
              <a:gd name="connsiteX40" fmla="*/ 265083 w 606580"/>
              <a:gd name="connsiteY40" fmla="*/ 37821 h 605592"/>
              <a:gd name="connsiteX41" fmla="*/ 265083 w 606580"/>
              <a:gd name="connsiteY41" fmla="*/ 0 h 605592"/>
              <a:gd name="connsiteX42" fmla="*/ 530259 w 606580"/>
              <a:gd name="connsiteY42" fmla="*/ 264651 h 605592"/>
              <a:gd name="connsiteX43" fmla="*/ 465357 w 606580"/>
              <a:gd name="connsiteY43" fmla="*/ 437810 h 605592"/>
              <a:gd name="connsiteX44" fmla="*/ 606580 w 606580"/>
              <a:gd name="connsiteY44" fmla="*/ 578895 h 605592"/>
              <a:gd name="connsiteX45" fmla="*/ 579840 w 606580"/>
              <a:gd name="connsiteY45" fmla="*/ 605592 h 605592"/>
              <a:gd name="connsiteX46" fmla="*/ 438524 w 606580"/>
              <a:gd name="connsiteY46" fmla="*/ 464599 h 605592"/>
              <a:gd name="connsiteX47" fmla="*/ 265083 w 606580"/>
              <a:gd name="connsiteY47" fmla="*/ 529395 h 605592"/>
              <a:gd name="connsiteX48" fmla="*/ 0 w 606580"/>
              <a:gd name="connsiteY48" fmla="*/ 264651 h 605592"/>
              <a:gd name="connsiteX49" fmla="*/ 265083 w 606580"/>
              <a:gd name="connsiteY49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580" h="605592">
                <a:moveTo>
                  <a:pt x="279086" y="279044"/>
                </a:moveTo>
                <a:lnTo>
                  <a:pt x="279086" y="338184"/>
                </a:lnTo>
                <a:cubicBezTo>
                  <a:pt x="286699" y="336794"/>
                  <a:pt x="292919" y="333271"/>
                  <a:pt x="297654" y="327710"/>
                </a:cubicBezTo>
                <a:cubicBezTo>
                  <a:pt x="302388" y="322055"/>
                  <a:pt x="304802" y="315474"/>
                  <a:pt x="304802" y="307873"/>
                </a:cubicBezTo>
                <a:cubicBezTo>
                  <a:pt x="304802" y="301106"/>
                  <a:pt x="302760" y="295266"/>
                  <a:pt x="298768" y="290353"/>
                </a:cubicBezTo>
                <a:cubicBezTo>
                  <a:pt x="294776" y="285440"/>
                  <a:pt x="288277" y="281732"/>
                  <a:pt x="279086" y="279044"/>
                </a:cubicBezTo>
                <a:close/>
                <a:moveTo>
                  <a:pt x="257084" y="176799"/>
                </a:moveTo>
                <a:cubicBezTo>
                  <a:pt x="251142" y="178838"/>
                  <a:pt x="246407" y="182268"/>
                  <a:pt x="242880" y="187181"/>
                </a:cubicBezTo>
                <a:cubicBezTo>
                  <a:pt x="239259" y="192001"/>
                  <a:pt x="237495" y="197378"/>
                  <a:pt x="237495" y="203218"/>
                </a:cubicBezTo>
                <a:cubicBezTo>
                  <a:pt x="237495" y="208594"/>
                  <a:pt x="239166" y="213600"/>
                  <a:pt x="242323" y="218142"/>
                </a:cubicBezTo>
                <a:cubicBezTo>
                  <a:pt x="245572" y="222777"/>
                  <a:pt x="250492" y="226485"/>
                  <a:pt x="257084" y="229266"/>
                </a:cubicBezTo>
                <a:close/>
                <a:moveTo>
                  <a:pt x="257084" y="128782"/>
                </a:moveTo>
                <a:lnTo>
                  <a:pt x="279086" y="128782"/>
                </a:lnTo>
                <a:lnTo>
                  <a:pt x="279086" y="143799"/>
                </a:lnTo>
                <a:cubicBezTo>
                  <a:pt x="295240" y="145653"/>
                  <a:pt x="308052" y="151215"/>
                  <a:pt x="317521" y="160206"/>
                </a:cubicBezTo>
                <a:cubicBezTo>
                  <a:pt x="327083" y="169291"/>
                  <a:pt x="333118" y="181434"/>
                  <a:pt x="335810" y="196543"/>
                </a:cubicBezTo>
                <a:lnTo>
                  <a:pt x="297375" y="201549"/>
                </a:lnTo>
                <a:cubicBezTo>
                  <a:pt x="295054" y="189684"/>
                  <a:pt x="288927" y="181527"/>
                  <a:pt x="279086" y="177263"/>
                </a:cubicBezTo>
                <a:lnTo>
                  <a:pt x="279086" y="236589"/>
                </a:lnTo>
                <a:cubicBezTo>
                  <a:pt x="303410" y="243170"/>
                  <a:pt x="320028" y="251698"/>
                  <a:pt x="328754" y="262173"/>
                </a:cubicBezTo>
                <a:cubicBezTo>
                  <a:pt x="337574" y="272648"/>
                  <a:pt x="342030" y="285996"/>
                  <a:pt x="342030" y="302403"/>
                </a:cubicBezTo>
                <a:cubicBezTo>
                  <a:pt x="342030" y="320757"/>
                  <a:pt x="336460" y="336145"/>
                  <a:pt x="325412" y="348659"/>
                </a:cubicBezTo>
                <a:cubicBezTo>
                  <a:pt x="314272" y="361266"/>
                  <a:pt x="298861" y="368867"/>
                  <a:pt x="279086" y="371741"/>
                </a:cubicBezTo>
                <a:lnTo>
                  <a:pt x="279086" y="400106"/>
                </a:lnTo>
                <a:lnTo>
                  <a:pt x="257084" y="400106"/>
                </a:lnTo>
                <a:lnTo>
                  <a:pt x="257084" y="372482"/>
                </a:lnTo>
                <a:cubicBezTo>
                  <a:pt x="239630" y="370350"/>
                  <a:pt x="225333" y="363861"/>
                  <a:pt x="214471" y="352923"/>
                </a:cubicBezTo>
                <a:cubicBezTo>
                  <a:pt x="203517" y="341985"/>
                  <a:pt x="196554" y="326597"/>
                  <a:pt x="193490" y="306667"/>
                </a:cubicBezTo>
                <a:lnTo>
                  <a:pt x="233132" y="302403"/>
                </a:lnTo>
                <a:cubicBezTo>
                  <a:pt x="234710" y="310561"/>
                  <a:pt x="237774" y="317513"/>
                  <a:pt x="242230" y="323353"/>
                </a:cubicBezTo>
                <a:cubicBezTo>
                  <a:pt x="246686" y="329193"/>
                  <a:pt x="251606" y="333457"/>
                  <a:pt x="257084" y="336052"/>
                </a:cubicBezTo>
                <a:lnTo>
                  <a:pt x="257084" y="272555"/>
                </a:lnTo>
                <a:cubicBezTo>
                  <a:pt x="237217" y="266900"/>
                  <a:pt x="222734" y="258280"/>
                  <a:pt x="213450" y="246878"/>
                </a:cubicBezTo>
                <a:cubicBezTo>
                  <a:pt x="204166" y="235383"/>
                  <a:pt x="199525" y="221479"/>
                  <a:pt x="199525" y="205072"/>
                </a:cubicBezTo>
                <a:cubicBezTo>
                  <a:pt x="199525" y="188479"/>
                  <a:pt x="204816" y="174574"/>
                  <a:pt x="215307" y="163265"/>
                </a:cubicBezTo>
                <a:cubicBezTo>
                  <a:pt x="225705" y="151956"/>
                  <a:pt x="239723" y="145467"/>
                  <a:pt x="257084" y="143799"/>
                </a:cubicBezTo>
                <a:close/>
                <a:moveTo>
                  <a:pt x="265083" y="37821"/>
                </a:moveTo>
                <a:cubicBezTo>
                  <a:pt x="139830" y="37821"/>
                  <a:pt x="37882" y="139602"/>
                  <a:pt x="37882" y="264651"/>
                </a:cubicBezTo>
                <a:cubicBezTo>
                  <a:pt x="37882" y="389793"/>
                  <a:pt x="139830" y="491574"/>
                  <a:pt x="265083" y="491574"/>
                </a:cubicBezTo>
                <a:cubicBezTo>
                  <a:pt x="390429" y="491574"/>
                  <a:pt x="492376" y="389793"/>
                  <a:pt x="492376" y="264651"/>
                </a:cubicBezTo>
                <a:cubicBezTo>
                  <a:pt x="492376" y="139602"/>
                  <a:pt x="390429" y="37821"/>
                  <a:pt x="265083" y="37821"/>
                </a:cubicBezTo>
                <a:close/>
                <a:moveTo>
                  <a:pt x="265083" y="0"/>
                </a:moveTo>
                <a:cubicBezTo>
                  <a:pt x="411505" y="0"/>
                  <a:pt x="530259" y="118467"/>
                  <a:pt x="530259" y="264651"/>
                </a:cubicBezTo>
                <a:cubicBezTo>
                  <a:pt x="530259" y="330930"/>
                  <a:pt x="505654" y="391368"/>
                  <a:pt x="465357" y="437810"/>
                </a:cubicBezTo>
                <a:lnTo>
                  <a:pt x="606580" y="578895"/>
                </a:lnTo>
                <a:lnTo>
                  <a:pt x="579840" y="605592"/>
                </a:lnTo>
                <a:lnTo>
                  <a:pt x="438524" y="464599"/>
                </a:lnTo>
                <a:cubicBezTo>
                  <a:pt x="392007" y="504830"/>
                  <a:pt x="331470" y="529395"/>
                  <a:pt x="265083" y="529395"/>
                </a:cubicBezTo>
                <a:cubicBezTo>
                  <a:pt x="118661" y="529395"/>
                  <a:pt x="0" y="410835"/>
                  <a:pt x="0" y="264651"/>
                </a:cubicBezTo>
                <a:cubicBezTo>
                  <a:pt x="0" y="118467"/>
                  <a:pt x="118753" y="0"/>
                  <a:pt x="265083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DF7C09D-EFC5-4784-B567-592ECD7E84ED}"/>
              </a:ext>
            </a:extLst>
          </p:cNvPr>
          <p:cNvGrpSpPr/>
          <p:nvPr/>
        </p:nvGrpSpPr>
        <p:grpSpPr>
          <a:xfrm>
            <a:off x="1335218" y="2162552"/>
            <a:ext cx="4279665" cy="3611741"/>
            <a:chOff x="1587501" y="2178550"/>
            <a:chExt cx="2837462" cy="3455987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E5CD795-419B-48B7-9BA0-85784B4CBAD2}"/>
                </a:ext>
              </a:extLst>
            </p:cNvPr>
            <p:cNvSpPr/>
            <p:nvPr/>
          </p:nvSpPr>
          <p:spPr>
            <a:xfrm>
              <a:off x="1587501" y="2178550"/>
              <a:ext cx="2837462" cy="3455987"/>
            </a:xfrm>
            <a:prstGeom prst="rect">
              <a:avLst/>
            </a:prstGeom>
            <a:solidFill>
              <a:srgbClr val="F8FAF2"/>
            </a:solidFill>
            <a:ln w="6350">
              <a:solidFill>
                <a:schemeClr val="bg2"/>
              </a:solidFill>
            </a:ln>
            <a:effectLst>
              <a:outerShdw blurRad="228600" dist="1016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202B37C-8D1E-414D-941D-FFC3ABBC7806}"/>
                </a:ext>
              </a:extLst>
            </p:cNvPr>
            <p:cNvSpPr/>
            <p:nvPr/>
          </p:nvSpPr>
          <p:spPr>
            <a:xfrm>
              <a:off x="1694336" y="2321603"/>
              <a:ext cx="2623792" cy="262379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3796DE8E-A33D-4A7F-9C4F-97680B7A0F62}"/>
              </a:ext>
            </a:extLst>
          </p:cNvPr>
          <p:cNvSpPr txBox="1"/>
          <p:nvPr/>
        </p:nvSpPr>
        <p:spPr>
          <a:xfrm>
            <a:off x="2057516" y="5202201"/>
            <a:ext cx="28350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81EA90-B183-4A66-BF19-53608C8526D3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CA6DCCC-33B3-4329-90D6-228FF46F87DA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EDCD8A5-F4EF-4E6C-ABB8-2D17F2ACE60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43" grpId="0" animBg="1"/>
      <p:bldP spid="21" grpId="0"/>
      <p:bldP spid="22" grpId="0"/>
      <p:bldP spid="24" grpId="0" animBg="1"/>
      <p:bldP spid="44" grpId="0" animBg="1"/>
      <p:bldP spid="27" grpId="0"/>
      <p:bldP spid="28" grpId="0"/>
      <p:bldP spid="30" grpId="0" animBg="1"/>
      <p:bldP spid="45" grpId="0" animBg="1"/>
      <p:bldP spid="33" grpId="0"/>
      <p:bldP spid="34" grpId="0"/>
      <p:bldP spid="36" grpId="0" animBg="1"/>
      <p:bldP spid="46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1E67FE48-DB1E-4046-B403-863CBFF3002B}"/>
              </a:ext>
            </a:extLst>
          </p:cNvPr>
          <p:cNvSpPr>
            <a:spLocks/>
          </p:cNvSpPr>
          <p:nvPr/>
        </p:nvSpPr>
        <p:spPr bwMode="auto">
          <a:xfrm>
            <a:off x="6450760" y="1649097"/>
            <a:ext cx="4622197" cy="4288376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224E658-47CB-4E1C-B1FA-21278CA4F544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CFACB5A1-417D-4E8B-9657-20A89A0A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E9EC9E3B-4727-48F0-80F1-17306063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835B71C3-A523-4D0E-8096-CF36512B9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8C9C8E5-B95D-4B9D-A108-D04E3C85626E}"/>
              </a:ext>
            </a:extLst>
          </p:cNvPr>
          <p:cNvGrpSpPr/>
          <p:nvPr/>
        </p:nvGrpSpPr>
        <p:grpSpPr>
          <a:xfrm>
            <a:off x="905163" y="2116248"/>
            <a:ext cx="4657117" cy="1260276"/>
            <a:chOff x="1365678" y="4881042"/>
            <a:chExt cx="4657723" cy="126044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A3F01A0-DFDD-49CA-8198-BC313FDADCC9}"/>
                </a:ext>
              </a:extLst>
            </p:cNvPr>
            <p:cNvGrpSpPr/>
            <p:nvPr/>
          </p:nvGrpSpPr>
          <p:grpSpPr>
            <a:xfrm>
              <a:off x="1365678" y="4881042"/>
              <a:ext cx="4657723" cy="1260441"/>
              <a:chOff x="1365678" y="4881042"/>
              <a:chExt cx="4657723" cy="1260441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DE7252-8C86-44CC-A334-E28309D89283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2955039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CF8EC7E-5AAF-42BF-BDD4-F529D623E3BD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4622799" cy="67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2B926B1-78D8-4779-B79D-4B93E95E05B4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EB808FA-4738-4E71-813B-4969A12686AC}"/>
              </a:ext>
            </a:extLst>
          </p:cNvPr>
          <p:cNvGrpSpPr/>
          <p:nvPr/>
        </p:nvGrpSpPr>
        <p:grpSpPr>
          <a:xfrm>
            <a:off x="1115082" y="3784841"/>
            <a:ext cx="933876" cy="933876"/>
            <a:chOff x="4760935" y="379606"/>
            <a:chExt cx="1127954" cy="1127954"/>
          </a:xfrm>
        </p:grpSpPr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2643BBE7-CD8E-4B91-94BB-2632E9AE5C83}"/>
                </a:ext>
              </a:extLst>
            </p:cNvPr>
            <p:cNvSpPr/>
            <p:nvPr/>
          </p:nvSpPr>
          <p:spPr>
            <a:xfrm flipH="1">
              <a:off x="4760935" y="379606"/>
              <a:ext cx="1127954" cy="1127954"/>
            </a:xfrm>
            <a:prstGeom prst="arc">
              <a:avLst>
                <a:gd name="adj1" fmla="val 16200000"/>
                <a:gd name="adj2" fmla="val 9072574"/>
              </a:avLst>
            </a:prstGeom>
            <a:ln w="762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6C6F5E8A-6D22-42F0-86D5-076A247C8CF5}"/>
                </a:ext>
              </a:extLst>
            </p:cNvPr>
            <p:cNvSpPr/>
            <p:nvPr/>
          </p:nvSpPr>
          <p:spPr>
            <a:xfrm>
              <a:off x="4760935" y="379606"/>
              <a:ext cx="1127954" cy="1127954"/>
            </a:xfrm>
            <a:prstGeom prst="arc">
              <a:avLst>
                <a:gd name="adj1" fmla="val 16200000"/>
                <a:gd name="adj2" fmla="val 3516055"/>
              </a:avLst>
            </a:prstGeom>
            <a:ln w="76200" cap="rnd">
              <a:solidFill>
                <a:schemeClr val="tx2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6" name="Oval 23">
            <a:extLst>
              <a:ext uri="{FF2B5EF4-FFF2-40B4-BE49-F238E27FC236}">
                <a16:creationId xmlns:a16="http://schemas.microsoft.com/office/drawing/2014/main" id="{DB13FF07-87CF-4744-B532-921883FF7232}"/>
              </a:ext>
            </a:extLst>
          </p:cNvPr>
          <p:cNvSpPr/>
          <p:nvPr/>
        </p:nvSpPr>
        <p:spPr>
          <a:xfrm>
            <a:off x="1401331" y="4071695"/>
            <a:ext cx="361377" cy="360168"/>
          </a:xfrm>
          <a:custGeom>
            <a:avLst/>
            <a:gdLst>
              <a:gd name="connsiteX0" fmla="*/ 81603 w 608615"/>
              <a:gd name="connsiteY0" fmla="*/ 176901 h 606580"/>
              <a:gd name="connsiteX1" fmla="*/ 42180 w 608615"/>
              <a:gd name="connsiteY1" fmla="*/ 215826 h 606580"/>
              <a:gd name="connsiteX2" fmla="*/ 25449 w 608615"/>
              <a:gd name="connsiteY2" fmla="*/ 362636 h 606580"/>
              <a:gd name="connsiteX3" fmla="*/ 29543 w 608615"/>
              <a:gd name="connsiteY3" fmla="*/ 376411 h 606580"/>
              <a:gd name="connsiteX4" fmla="*/ 38798 w 608615"/>
              <a:gd name="connsiteY4" fmla="*/ 380765 h 606580"/>
              <a:gd name="connsiteX5" fmla="*/ 48409 w 608615"/>
              <a:gd name="connsiteY5" fmla="*/ 380765 h 606580"/>
              <a:gd name="connsiteX6" fmla="*/ 61046 w 608615"/>
              <a:gd name="connsiteY6" fmla="*/ 392496 h 606580"/>
              <a:gd name="connsiteX7" fmla="*/ 75018 w 608615"/>
              <a:gd name="connsiteY7" fmla="*/ 581341 h 606580"/>
              <a:gd name="connsiteX8" fmla="*/ 152796 w 608615"/>
              <a:gd name="connsiteY8" fmla="*/ 581341 h 606580"/>
              <a:gd name="connsiteX9" fmla="*/ 166768 w 608615"/>
              <a:gd name="connsiteY9" fmla="*/ 392496 h 606580"/>
              <a:gd name="connsiteX10" fmla="*/ 179405 w 608615"/>
              <a:gd name="connsiteY10" fmla="*/ 380765 h 606580"/>
              <a:gd name="connsiteX11" fmla="*/ 189016 w 608615"/>
              <a:gd name="connsiteY11" fmla="*/ 380765 h 606580"/>
              <a:gd name="connsiteX12" fmla="*/ 198271 w 608615"/>
              <a:gd name="connsiteY12" fmla="*/ 376411 h 606580"/>
              <a:gd name="connsiteX13" fmla="*/ 202365 w 608615"/>
              <a:gd name="connsiteY13" fmla="*/ 362636 h 606580"/>
              <a:gd name="connsiteX14" fmla="*/ 185634 w 608615"/>
              <a:gd name="connsiteY14" fmla="*/ 215826 h 606580"/>
              <a:gd name="connsiteX15" fmla="*/ 146211 w 608615"/>
              <a:gd name="connsiteY15" fmla="*/ 176901 h 606580"/>
              <a:gd name="connsiteX16" fmla="*/ 329132 w 608615"/>
              <a:gd name="connsiteY16" fmla="*/ 176837 h 606580"/>
              <a:gd name="connsiteX17" fmla="*/ 455700 w 608615"/>
              <a:gd name="connsiteY17" fmla="*/ 303299 h 606580"/>
              <a:gd name="connsiteX18" fmla="*/ 329132 w 608615"/>
              <a:gd name="connsiteY18" fmla="*/ 429673 h 606580"/>
              <a:gd name="connsiteX19" fmla="*/ 252585 w 608615"/>
              <a:gd name="connsiteY19" fmla="*/ 403456 h 606580"/>
              <a:gd name="connsiteX20" fmla="*/ 250182 w 608615"/>
              <a:gd name="connsiteY20" fmla="*/ 385682 h 606580"/>
              <a:gd name="connsiteX21" fmla="*/ 267984 w 608615"/>
              <a:gd name="connsiteY21" fmla="*/ 383372 h 606580"/>
              <a:gd name="connsiteX22" fmla="*/ 329132 w 608615"/>
              <a:gd name="connsiteY22" fmla="*/ 404434 h 606580"/>
              <a:gd name="connsiteX23" fmla="*/ 430422 w 608615"/>
              <a:gd name="connsiteY23" fmla="*/ 303299 h 606580"/>
              <a:gd name="connsiteX24" fmla="*/ 329132 w 608615"/>
              <a:gd name="connsiteY24" fmla="*/ 202165 h 606580"/>
              <a:gd name="connsiteX25" fmla="*/ 258816 w 608615"/>
              <a:gd name="connsiteY25" fmla="*/ 230781 h 606580"/>
              <a:gd name="connsiteX26" fmla="*/ 240925 w 608615"/>
              <a:gd name="connsiteY26" fmla="*/ 230426 h 606580"/>
              <a:gd name="connsiteX27" fmla="*/ 241192 w 608615"/>
              <a:gd name="connsiteY27" fmla="*/ 212563 h 606580"/>
              <a:gd name="connsiteX28" fmla="*/ 329132 w 608615"/>
              <a:gd name="connsiteY28" fmla="*/ 176837 h 606580"/>
              <a:gd name="connsiteX29" fmla="*/ 81603 w 608615"/>
              <a:gd name="connsiteY29" fmla="*/ 151574 h 606580"/>
              <a:gd name="connsiteX30" fmla="*/ 146211 w 608615"/>
              <a:gd name="connsiteY30" fmla="*/ 151574 h 606580"/>
              <a:gd name="connsiteX31" fmla="*/ 210819 w 608615"/>
              <a:gd name="connsiteY31" fmla="*/ 212982 h 606580"/>
              <a:gd name="connsiteX32" fmla="*/ 227549 w 608615"/>
              <a:gd name="connsiteY32" fmla="*/ 359793 h 606580"/>
              <a:gd name="connsiteX33" fmla="*/ 217137 w 608615"/>
              <a:gd name="connsiteY33" fmla="*/ 393296 h 606580"/>
              <a:gd name="connsiteX34" fmla="*/ 191152 w 608615"/>
              <a:gd name="connsiteY34" fmla="*/ 406004 h 606580"/>
              <a:gd name="connsiteX35" fmla="*/ 177180 w 608615"/>
              <a:gd name="connsiteY35" fmla="*/ 594938 h 606580"/>
              <a:gd name="connsiteX36" fmla="*/ 164543 w 608615"/>
              <a:gd name="connsiteY36" fmla="*/ 606580 h 606580"/>
              <a:gd name="connsiteX37" fmla="*/ 63271 w 608615"/>
              <a:gd name="connsiteY37" fmla="*/ 606580 h 606580"/>
              <a:gd name="connsiteX38" fmla="*/ 50634 w 608615"/>
              <a:gd name="connsiteY38" fmla="*/ 594938 h 606580"/>
              <a:gd name="connsiteX39" fmla="*/ 36662 w 608615"/>
              <a:gd name="connsiteY39" fmla="*/ 406004 h 606580"/>
              <a:gd name="connsiteX40" fmla="*/ 10677 w 608615"/>
              <a:gd name="connsiteY40" fmla="*/ 393296 h 606580"/>
              <a:gd name="connsiteX41" fmla="*/ 265 w 608615"/>
              <a:gd name="connsiteY41" fmla="*/ 359793 h 606580"/>
              <a:gd name="connsiteX42" fmla="*/ 17084 w 608615"/>
              <a:gd name="connsiteY42" fmla="*/ 212982 h 606580"/>
              <a:gd name="connsiteX43" fmla="*/ 81603 w 608615"/>
              <a:gd name="connsiteY43" fmla="*/ 151574 h 606580"/>
              <a:gd name="connsiteX44" fmla="*/ 113916 w 608615"/>
              <a:gd name="connsiteY44" fmla="*/ 25241 h 606580"/>
              <a:gd name="connsiteX45" fmla="*/ 75923 w 608615"/>
              <a:gd name="connsiteY45" fmla="*/ 63191 h 606580"/>
              <a:gd name="connsiteX46" fmla="*/ 113916 w 608615"/>
              <a:gd name="connsiteY46" fmla="*/ 101053 h 606580"/>
              <a:gd name="connsiteX47" fmla="*/ 151909 w 608615"/>
              <a:gd name="connsiteY47" fmla="*/ 63191 h 606580"/>
              <a:gd name="connsiteX48" fmla="*/ 113916 w 608615"/>
              <a:gd name="connsiteY48" fmla="*/ 25241 h 606580"/>
              <a:gd name="connsiteX49" fmla="*/ 409385 w 608615"/>
              <a:gd name="connsiteY49" fmla="*/ 24335 h 606580"/>
              <a:gd name="connsiteX50" fmla="*/ 430612 w 608615"/>
              <a:gd name="connsiteY50" fmla="*/ 28235 h 606580"/>
              <a:gd name="connsiteX51" fmla="*/ 493358 w 608615"/>
              <a:gd name="connsiteY51" fmla="*/ 65385 h 606580"/>
              <a:gd name="connsiteX52" fmla="*/ 512404 w 608615"/>
              <a:gd name="connsiteY52" fmla="*/ 103335 h 606580"/>
              <a:gd name="connsiteX53" fmla="*/ 495227 w 608615"/>
              <a:gd name="connsiteY53" fmla="*/ 141463 h 606580"/>
              <a:gd name="connsiteX54" fmla="*/ 492023 w 608615"/>
              <a:gd name="connsiteY54" fmla="*/ 173902 h 606580"/>
              <a:gd name="connsiteX55" fmla="*/ 513650 w 608615"/>
              <a:gd name="connsiteY55" fmla="*/ 212297 h 606580"/>
              <a:gd name="connsiteX56" fmla="*/ 541864 w 608615"/>
              <a:gd name="connsiteY56" fmla="*/ 225539 h 606580"/>
              <a:gd name="connsiteX57" fmla="*/ 582894 w 608615"/>
              <a:gd name="connsiteY57" fmla="*/ 228917 h 606580"/>
              <a:gd name="connsiteX58" fmla="*/ 606212 w 608615"/>
              <a:gd name="connsiteY58" fmla="*/ 265089 h 606580"/>
              <a:gd name="connsiteX59" fmla="*/ 608615 w 608615"/>
              <a:gd name="connsiteY59" fmla="*/ 302417 h 606580"/>
              <a:gd name="connsiteX60" fmla="*/ 606212 w 608615"/>
              <a:gd name="connsiteY60" fmla="*/ 339656 h 606580"/>
              <a:gd name="connsiteX61" fmla="*/ 582894 w 608615"/>
              <a:gd name="connsiteY61" fmla="*/ 375828 h 606580"/>
              <a:gd name="connsiteX62" fmla="*/ 542131 w 608615"/>
              <a:gd name="connsiteY62" fmla="*/ 379383 h 606580"/>
              <a:gd name="connsiteX63" fmla="*/ 513650 w 608615"/>
              <a:gd name="connsiteY63" fmla="*/ 392448 h 606580"/>
              <a:gd name="connsiteX64" fmla="*/ 492023 w 608615"/>
              <a:gd name="connsiteY64" fmla="*/ 430843 h 606580"/>
              <a:gd name="connsiteX65" fmla="*/ 495227 w 608615"/>
              <a:gd name="connsiteY65" fmla="*/ 463282 h 606580"/>
              <a:gd name="connsiteX66" fmla="*/ 512404 w 608615"/>
              <a:gd name="connsiteY66" fmla="*/ 501410 h 606580"/>
              <a:gd name="connsiteX67" fmla="*/ 493358 w 608615"/>
              <a:gd name="connsiteY67" fmla="*/ 539449 h 606580"/>
              <a:gd name="connsiteX68" fmla="*/ 430612 w 608615"/>
              <a:gd name="connsiteY68" fmla="*/ 576510 h 606580"/>
              <a:gd name="connsiteX69" fmla="*/ 388692 w 608615"/>
              <a:gd name="connsiteY69" fmla="*/ 574644 h 606580"/>
              <a:gd name="connsiteX70" fmla="*/ 364483 w 608615"/>
              <a:gd name="connsiteY70" fmla="*/ 540071 h 606580"/>
              <a:gd name="connsiteX71" fmla="*/ 339029 w 608615"/>
              <a:gd name="connsiteY71" fmla="*/ 521229 h 606580"/>
              <a:gd name="connsiteX72" fmla="*/ 295952 w 608615"/>
              <a:gd name="connsiteY72" fmla="*/ 521229 h 606580"/>
              <a:gd name="connsiteX73" fmla="*/ 270497 w 608615"/>
              <a:gd name="connsiteY73" fmla="*/ 540071 h 606580"/>
              <a:gd name="connsiteX74" fmla="*/ 250917 w 608615"/>
              <a:gd name="connsiteY74" fmla="*/ 571711 h 606580"/>
              <a:gd name="connsiteX75" fmla="*/ 223504 w 608615"/>
              <a:gd name="connsiteY75" fmla="*/ 580421 h 606580"/>
              <a:gd name="connsiteX76" fmla="*/ 215138 w 608615"/>
              <a:gd name="connsiteY76" fmla="*/ 579710 h 606580"/>
              <a:gd name="connsiteX77" fmla="*/ 204903 w 608615"/>
              <a:gd name="connsiteY77" fmla="*/ 565045 h 606580"/>
              <a:gd name="connsiteX78" fmla="*/ 219499 w 608615"/>
              <a:gd name="connsiteY78" fmla="*/ 554825 h 606580"/>
              <a:gd name="connsiteX79" fmla="*/ 236232 w 608615"/>
              <a:gd name="connsiteY79" fmla="*/ 551003 h 606580"/>
              <a:gd name="connsiteX80" fmla="*/ 245488 w 608615"/>
              <a:gd name="connsiteY80" fmla="*/ 535983 h 606580"/>
              <a:gd name="connsiteX81" fmla="*/ 298533 w 608615"/>
              <a:gd name="connsiteY81" fmla="*/ 496077 h 606580"/>
              <a:gd name="connsiteX82" fmla="*/ 336359 w 608615"/>
              <a:gd name="connsiteY82" fmla="*/ 496077 h 606580"/>
              <a:gd name="connsiteX83" fmla="*/ 389404 w 608615"/>
              <a:gd name="connsiteY83" fmla="*/ 535983 h 606580"/>
              <a:gd name="connsiteX84" fmla="*/ 400885 w 608615"/>
              <a:gd name="connsiteY84" fmla="*/ 552425 h 606580"/>
              <a:gd name="connsiteX85" fmla="*/ 420465 w 608615"/>
              <a:gd name="connsiteY85" fmla="*/ 553225 h 606580"/>
              <a:gd name="connsiteX86" fmla="*/ 477782 w 608615"/>
              <a:gd name="connsiteY86" fmla="*/ 519363 h 606580"/>
              <a:gd name="connsiteX87" fmla="*/ 487039 w 608615"/>
              <a:gd name="connsiteY87" fmla="*/ 500877 h 606580"/>
              <a:gd name="connsiteX88" fmla="*/ 478850 w 608615"/>
              <a:gd name="connsiteY88" fmla="*/ 482568 h 606580"/>
              <a:gd name="connsiteX89" fmla="*/ 471285 w 608615"/>
              <a:gd name="connsiteY89" fmla="*/ 416356 h 606580"/>
              <a:gd name="connsiteX90" fmla="*/ 490421 w 608615"/>
              <a:gd name="connsiteY90" fmla="*/ 382227 h 606580"/>
              <a:gd name="connsiteX91" fmla="*/ 550942 w 608615"/>
              <a:gd name="connsiteY91" fmla="*/ 355654 h 606580"/>
              <a:gd name="connsiteX92" fmla="*/ 569899 w 608615"/>
              <a:gd name="connsiteY92" fmla="*/ 354143 h 606580"/>
              <a:gd name="connsiteX93" fmla="*/ 581113 w 608615"/>
              <a:gd name="connsiteY93" fmla="*/ 336545 h 606580"/>
              <a:gd name="connsiteX94" fmla="*/ 583250 w 608615"/>
              <a:gd name="connsiteY94" fmla="*/ 302328 h 606580"/>
              <a:gd name="connsiteX95" fmla="*/ 581113 w 608615"/>
              <a:gd name="connsiteY95" fmla="*/ 268200 h 606580"/>
              <a:gd name="connsiteX96" fmla="*/ 569899 w 608615"/>
              <a:gd name="connsiteY96" fmla="*/ 250602 h 606580"/>
              <a:gd name="connsiteX97" fmla="*/ 551209 w 608615"/>
              <a:gd name="connsiteY97" fmla="*/ 249003 h 606580"/>
              <a:gd name="connsiteX98" fmla="*/ 490421 w 608615"/>
              <a:gd name="connsiteY98" fmla="*/ 222429 h 606580"/>
              <a:gd name="connsiteX99" fmla="*/ 471374 w 608615"/>
              <a:gd name="connsiteY99" fmla="*/ 188389 h 606580"/>
              <a:gd name="connsiteX100" fmla="*/ 478939 w 608615"/>
              <a:gd name="connsiteY100" fmla="*/ 122177 h 606580"/>
              <a:gd name="connsiteX101" fmla="*/ 487039 w 608615"/>
              <a:gd name="connsiteY101" fmla="*/ 103868 h 606580"/>
              <a:gd name="connsiteX102" fmla="*/ 477782 w 608615"/>
              <a:gd name="connsiteY102" fmla="*/ 85293 h 606580"/>
              <a:gd name="connsiteX103" fmla="*/ 420554 w 608615"/>
              <a:gd name="connsiteY103" fmla="*/ 51431 h 606580"/>
              <a:gd name="connsiteX104" fmla="*/ 400885 w 608615"/>
              <a:gd name="connsiteY104" fmla="*/ 52320 h 606580"/>
              <a:gd name="connsiteX105" fmla="*/ 389404 w 608615"/>
              <a:gd name="connsiteY105" fmla="*/ 68762 h 606580"/>
              <a:gd name="connsiteX106" fmla="*/ 336359 w 608615"/>
              <a:gd name="connsiteY106" fmla="*/ 108667 h 606580"/>
              <a:gd name="connsiteX107" fmla="*/ 298622 w 608615"/>
              <a:gd name="connsiteY107" fmla="*/ 108667 h 606580"/>
              <a:gd name="connsiteX108" fmla="*/ 245488 w 608615"/>
              <a:gd name="connsiteY108" fmla="*/ 68762 h 606580"/>
              <a:gd name="connsiteX109" fmla="*/ 234986 w 608615"/>
              <a:gd name="connsiteY109" fmla="*/ 52942 h 606580"/>
              <a:gd name="connsiteX110" fmla="*/ 216117 w 608615"/>
              <a:gd name="connsiteY110" fmla="*/ 50987 h 606580"/>
              <a:gd name="connsiteX111" fmla="*/ 200008 w 608615"/>
              <a:gd name="connsiteY111" fmla="*/ 43166 h 606580"/>
              <a:gd name="connsiteX112" fmla="*/ 207929 w 608615"/>
              <a:gd name="connsiteY112" fmla="*/ 27079 h 606580"/>
              <a:gd name="connsiteX113" fmla="*/ 247980 w 608615"/>
              <a:gd name="connsiteY113" fmla="*/ 31257 h 606580"/>
              <a:gd name="connsiteX114" fmla="*/ 270497 w 608615"/>
              <a:gd name="connsiteY114" fmla="*/ 64674 h 606580"/>
              <a:gd name="connsiteX115" fmla="*/ 295863 w 608615"/>
              <a:gd name="connsiteY115" fmla="*/ 83516 h 606580"/>
              <a:gd name="connsiteX116" fmla="*/ 339029 w 608615"/>
              <a:gd name="connsiteY116" fmla="*/ 83516 h 606580"/>
              <a:gd name="connsiteX117" fmla="*/ 364483 w 608615"/>
              <a:gd name="connsiteY117" fmla="*/ 64674 h 606580"/>
              <a:gd name="connsiteX118" fmla="*/ 388692 w 608615"/>
              <a:gd name="connsiteY118" fmla="*/ 30101 h 606580"/>
              <a:gd name="connsiteX119" fmla="*/ 409385 w 608615"/>
              <a:gd name="connsiteY119" fmla="*/ 24335 h 606580"/>
              <a:gd name="connsiteX120" fmla="*/ 113916 w 608615"/>
              <a:gd name="connsiteY120" fmla="*/ 0 h 606580"/>
              <a:gd name="connsiteX121" fmla="*/ 177178 w 608615"/>
              <a:gd name="connsiteY121" fmla="*/ 63191 h 606580"/>
              <a:gd name="connsiteX122" fmla="*/ 113916 w 608615"/>
              <a:gd name="connsiteY122" fmla="*/ 126383 h 606580"/>
              <a:gd name="connsiteX123" fmla="*/ 50654 w 608615"/>
              <a:gd name="connsiteY123" fmla="*/ 63191 h 606580"/>
              <a:gd name="connsiteX124" fmla="*/ 113916 w 608615"/>
              <a:gd name="connsiteY12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08615" h="606580">
                <a:moveTo>
                  <a:pt x="81603" y="176901"/>
                </a:moveTo>
                <a:cubicBezTo>
                  <a:pt x="61669" y="176901"/>
                  <a:pt x="44761" y="193609"/>
                  <a:pt x="42180" y="215826"/>
                </a:cubicBezTo>
                <a:lnTo>
                  <a:pt x="25449" y="362636"/>
                </a:lnTo>
                <a:cubicBezTo>
                  <a:pt x="24827" y="367791"/>
                  <a:pt x="26339" y="372767"/>
                  <a:pt x="29543" y="376411"/>
                </a:cubicBezTo>
                <a:cubicBezTo>
                  <a:pt x="30967" y="378011"/>
                  <a:pt x="34171" y="380765"/>
                  <a:pt x="38798" y="380765"/>
                </a:cubicBezTo>
                <a:lnTo>
                  <a:pt x="48409" y="380765"/>
                </a:lnTo>
                <a:cubicBezTo>
                  <a:pt x="55084" y="380765"/>
                  <a:pt x="60512" y="385920"/>
                  <a:pt x="61046" y="392496"/>
                </a:cubicBezTo>
                <a:lnTo>
                  <a:pt x="75018" y="581341"/>
                </a:lnTo>
                <a:lnTo>
                  <a:pt x="152796" y="581341"/>
                </a:lnTo>
                <a:lnTo>
                  <a:pt x="166768" y="392496"/>
                </a:lnTo>
                <a:cubicBezTo>
                  <a:pt x="167213" y="385920"/>
                  <a:pt x="172730" y="380765"/>
                  <a:pt x="179405" y="380765"/>
                </a:cubicBezTo>
                <a:lnTo>
                  <a:pt x="189016" y="380765"/>
                </a:lnTo>
                <a:cubicBezTo>
                  <a:pt x="193643" y="380765"/>
                  <a:pt x="196847" y="378011"/>
                  <a:pt x="198271" y="376411"/>
                </a:cubicBezTo>
                <a:cubicBezTo>
                  <a:pt x="201475" y="372767"/>
                  <a:pt x="202987" y="367791"/>
                  <a:pt x="202365" y="362636"/>
                </a:cubicBezTo>
                <a:lnTo>
                  <a:pt x="185634" y="215826"/>
                </a:lnTo>
                <a:cubicBezTo>
                  <a:pt x="183053" y="193609"/>
                  <a:pt x="166145" y="176901"/>
                  <a:pt x="146211" y="176901"/>
                </a:cubicBezTo>
                <a:close/>
                <a:moveTo>
                  <a:pt x="329132" y="176837"/>
                </a:moveTo>
                <a:cubicBezTo>
                  <a:pt x="398913" y="176837"/>
                  <a:pt x="455700" y="233536"/>
                  <a:pt x="455700" y="303299"/>
                </a:cubicBezTo>
                <a:cubicBezTo>
                  <a:pt x="455700" y="372974"/>
                  <a:pt x="398913" y="429673"/>
                  <a:pt x="329132" y="429673"/>
                </a:cubicBezTo>
                <a:cubicBezTo>
                  <a:pt x="301539" y="429673"/>
                  <a:pt x="275104" y="420608"/>
                  <a:pt x="252585" y="403456"/>
                </a:cubicBezTo>
                <a:cubicBezTo>
                  <a:pt x="247067" y="399190"/>
                  <a:pt x="245999" y="391281"/>
                  <a:pt x="250182" y="385682"/>
                </a:cubicBezTo>
                <a:cubicBezTo>
                  <a:pt x="254455" y="380172"/>
                  <a:pt x="262465" y="379106"/>
                  <a:pt x="267984" y="383372"/>
                </a:cubicBezTo>
                <a:cubicBezTo>
                  <a:pt x="286052" y="397146"/>
                  <a:pt x="307147" y="404434"/>
                  <a:pt x="329132" y="404434"/>
                </a:cubicBezTo>
                <a:cubicBezTo>
                  <a:pt x="384939" y="404434"/>
                  <a:pt x="430422" y="359021"/>
                  <a:pt x="430422" y="303299"/>
                </a:cubicBezTo>
                <a:cubicBezTo>
                  <a:pt x="430422" y="247489"/>
                  <a:pt x="384939" y="202165"/>
                  <a:pt x="329132" y="202165"/>
                </a:cubicBezTo>
                <a:cubicBezTo>
                  <a:pt x="302874" y="202165"/>
                  <a:pt x="277863" y="212296"/>
                  <a:pt x="258816" y="230781"/>
                </a:cubicBezTo>
                <a:cubicBezTo>
                  <a:pt x="253831" y="235580"/>
                  <a:pt x="245821" y="235491"/>
                  <a:pt x="240925" y="230426"/>
                </a:cubicBezTo>
                <a:cubicBezTo>
                  <a:pt x="236030" y="225449"/>
                  <a:pt x="236208" y="217451"/>
                  <a:pt x="241192" y="212563"/>
                </a:cubicBezTo>
                <a:cubicBezTo>
                  <a:pt x="265046" y="189545"/>
                  <a:pt x="296288" y="176837"/>
                  <a:pt x="329132" y="176837"/>
                </a:cubicBezTo>
                <a:close/>
                <a:moveTo>
                  <a:pt x="81603" y="151574"/>
                </a:moveTo>
                <a:lnTo>
                  <a:pt x="146211" y="151574"/>
                </a:lnTo>
                <a:cubicBezTo>
                  <a:pt x="179049" y="151574"/>
                  <a:pt x="206814" y="177968"/>
                  <a:pt x="210819" y="212982"/>
                </a:cubicBezTo>
                <a:lnTo>
                  <a:pt x="227549" y="359793"/>
                </a:lnTo>
                <a:cubicBezTo>
                  <a:pt x="228973" y="372056"/>
                  <a:pt x="225146" y="384320"/>
                  <a:pt x="217137" y="393296"/>
                </a:cubicBezTo>
                <a:cubicBezTo>
                  <a:pt x="210285" y="401027"/>
                  <a:pt x="201119" y="405471"/>
                  <a:pt x="191152" y="406004"/>
                </a:cubicBezTo>
                <a:lnTo>
                  <a:pt x="177180" y="594938"/>
                </a:lnTo>
                <a:cubicBezTo>
                  <a:pt x="176646" y="601515"/>
                  <a:pt x="171129" y="606580"/>
                  <a:pt x="164543" y="606580"/>
                </a:cubicBezTo>
                <a:lnTo>
                  <a:pt x="63271" y="606580"/>
                </a:lnTo>
                <a:cubicBezTo>
                  <a:pt x="56685" y="606580"/>
                  <a:pt x="51168" y="601515"/>
                  <a:pt x="50634" y="594938"/>
                </a:cubicBezTo>
                <a:lnTo>
                  <a:pt x="36662" y="406004"/>
                </a:lnTo>
                <a:cubicBezTo>
                  <a:pt x="26695" y="405471"/>
                  <a:pt x="17529" y="400939"/>
                  <a:pt x="10677" y="393296"/>
                </a:cubicBezTo>
                <a:cubicBezTo>
                  <a:pt x="2668" y="384320"/>
                  <a:pt x="-1070" y="372056"/>
                  <a:pt x="265" y="359793"/>
                </a:cubicBezTo>
                <a:lnTo>
                  <a:pt x="17084" y="212982"/>
                </a:lnTo>
                <a:cubicBezTo>
                  <a:pt x="21000" y="177968"/>
                  <a:pt x="48765" y="151574"/>
                  <a:pt x="81603" y="151574"/>
                </a:cubicBezTo>
                <a:close/>
                <a:moveTo>
                  <a:pt x="113916" y="25241"/>
                </a:moveTo>
                <a:cubicBezTo>
                  <a:pt x="93007" y="25241"/>
                  <a:pt x="75923" y="42217"/>
                  <a:pt x="75923" y="63191"/>
                </a:cubicBezTo>
                <a:cubicBezTo>
                  <a:pt x="75923" y="84078"/>
                  <a:pt x="93007" y="101053"/>
                  <a:pt x="113916" y="101053"/>
                </a:cubicBezTo>
                <a:cubicBezTo>
                  <a:pt x="134825" y="101053"/>
                  <a:pt x="151909" y="84078"/>
                  <a:pt x="151909" y="63191"/>
                </a:cubicBezTo>
                <a:cubicBezTo>
                  <a:pt x="151909" y="42217"/>
                  <a:pt x="134825" y="25241"/>
                  <a:pt x="113916" y="25241"/>
                </a:cubicBezTo>
                <a:close/>
                <a:moveTo>
                  <a:pt x="409385" y="24335"/>
                </a:moveTo>
                <a:cubicBezTo>
                  <a:pt x="416527" y="24013"/>
                  <a:pt x="423758" y="25302"/>
                  <a:pt x="430612" y="28235"/>
                </a:cubicBezTo>
                <a:cubicBezTo>
                  <a:pt x="452862" y="37833"/>
                  <a:pt x="473955" y="50365"/>
                  <a:pt x="493358" y="65385"/>
                </a:cubicBezTo>
                <a:cubicBezTo>
                  <a:pt x="505106" y="74539"/>
                  <a:pt x="512048" y="88404"/>
                  <a:pt x="512404" y="103335"/>
                </a:cubicBezTo>
                <a:cubicBezTo>
                  <a:pt x="512671" y="118177"/>
                  <a:pt x="506441" y="132042"/>
                  <a:pt x="495227" y="141463"/>
                </a:cubicBezTo>
                <a:cubicBezTo>
                  <a:pt x="485971" y="149284"/>
                  <a:pt x="484547" y="163237"/>
                  <a:pt x="492023" y="173902"/>
                </a:cubicBezTo>
                <a:cubicBezTo>
                  <a:pt x="500478" y="185901"/>
                  <a:pt x="507687" y="198788"/>
                  <a:pt x="513650" y="212297"/>
                </a:cubicBezTo>
                <a:cubicBezTo>
                  <a:pt x="518634" y="223851"/>
                  <a:pt x="531094" y="229716"/>
                  <a:pt x="541864" y="225539"/>
                </a:cubicBezTo>
                <a:cubicBezTo>
                  <a:pt x="555570" y="220207"/>
                  <a:pt x="570433" y="221540"/>
                  <a:pt x="582894" y="228917"/>
                </a:cubicBezTo>
                <a:cubicBezTo>
                  <a:pt x="595799" y="236649"/>
                  <a:pt x="604343" y="249891"/>
                  <a:pt x="606212" y="265089"/>
                </a:cubicBezTo>
                <a:cubicBezTo>
                  <a:pt x="607814" y="277354"/>
                  <a:pt x="608615" y="289885"/>
                  <a:pt x="608615" y="302417"/>
                </a:cubicBezTo>
                <a:cubicBezTo>
                  <a:pt x="608615" y="314860"/>
                  <a:pt x="607814" y="327391"/>
                  <a:pt x="606212" y="339656"/>
                </a:cubicBezTo>
                <a:cubicBezTo>
                  <a:pt x="604343" y="354943"/>
                  <a:pt x="595799" y="368096"/>
                  <a:pt x="582894" y="375828"/>
                </a:cubicBezTo>
                <a:cubicBezTo>
                  <a:pt x="570433" y="383205"/>
                  <a:pt x="555659" y="384538"/>
                  <a:pt x="542131" y="379383"/>
                </a:cubicBezTo>
                <a:cubicBezTo>
                  <a:pt x="531094" y="375117"/>
                  <a:pt x="518634" y="380894"/>
                  <a:pt x="513650" y="392448"/>
                </a:cubicBezTo>
                <a:cubicBezTo>
                  <a:pt x="507776" y="405957"/>
                  <a:pt x="500478" y="418844"/>
                  <a:pt x="492023" y="430843"/>
                </a:cubicBezTo>
                <a:cubicBezTo>
                  <a:pt x="484547" y="441508"/>
                  <a:pt x="485971" y="455461"/>
                  <a:pt x="495227" y="463282"/>
                </a:cubicBezTo>
                <a:cubicBezTo>
                  <a:pt x="506441" y="472703"/>
                  <a:pt x="512671" y="486657"/>
                  <a:pt x="512404" y="501410"/>
                </a:cubicBezTo>
                <a:cubicBezTo>
                  <a:pt x="512048" y="516430"/>
                  <a:pt x="505106" y="530295"/>
                  <a:pt x="493358" y="539449"/>
                </a:cubicBezTo>
                <a:cubicBezTo>
                  <a:pt x="473955" y="554469"/>
                  <a:pt x="452862" y="566912"/>
                  <a:pt x="430612" y="576510"/>
                </a:cubicBezTo>
                <a:cubicBezTo>
                  <a:pt x="416905" y="582376"/>
                  <a:pt x="401686" y="581754"/>
                  <a:pt x="388692" y="574644"/>
                </a:cubicBezTo>
                <a:cubicBezTo>
                  <a:pt x="375697" y="567534"/>
                  <a:pt x="366886" y="554913"/>
                  <a:pt x="364483" y="540071"/>
                </a:cubicBezTo>
                <a:cubicBezTo>
                  <a:pt x="362436" y="527984"/>
                  <a:pt x="351667" y="519807"/>
                  <a:pt x="339029" y="521229"/>
                </a:cubicBezTo>
                <a:cubicBezTo>
                  <a:pt x="324788" y="522740"/>
                  <a:pt x="310103" y="522740"/>
                  <a:pt x="295952" y="521229"/>
                </a:cubicBezTo>
                <a:cubicBezTo>
                  <a:pt x="283225" y="519807"/>
                  <a:pt x="272455" y="527984"/>
                  <a:pt x="270497" y="540071"/>
                </a:cubicBezTo>
                <a:cubicBezTo>
                  <a:pt x="268361" y="553047"/>
                  <a:pt x="261508" y="564245"/>
                  <a:pt x="250917" y="571711"/>
                </a:cubicBezTo>
                <a:cubicBezTo>
                  <a:pt x="242729" y="577399"/>
                  <a:pt x="233206" y="580421"/>
                  <a:pt x="223504" y="580421"/>
                </a:cubicBezTo>
                <a:cubicBezTo>
                  <a:pt x="220745" y="580421"/>
                  <a:pt x="217897" y="580154"/>
                  <a:pt x="215138" y="579710"/>
                </a:cubicBezTo>
                <a:cubicBezTo>
                  <a:pt x="208285" y="578465"/>
                  <a:pt x="203657" y="571889"/>
                  <a:pt x="204903" y="565045"/>
                </a:cubicBezTo>
                <a:cubicBezTo>
                  <a:pt x="206060" y="558113"/>
                  <a:pt x="212824" y="553491"/>
                  <a:pt x="219499" y="554825"/>
                </a:cubicBezTo>
                <a:cubicBezTo>
                  <a:pt x="225374" y="555802"/>
                  <a:pt x="231337" y="554469"/>
                  <a:pt x="236232" y="551003"/>
                </a:cubicBezTo>
                <a:cubicBezTo>
                  <a:pt x="241216" y="547537"/>
                  <a:pt x="244509" y="542204"/>
                  <a:pt x="245488" y="535983"/>
                </a:cubicBezTo>
                <a:cubicBezTo>
                  <a:pt x="249671" y="510387"/>
                  <a:pt x="272277" y="493233"/>
                  <a:pt x="298533" y="496077"/>
                </a:cubicBezTo>
                <a:cubicBezTo>
                  <a:pt x="310993" y="497411"/>
                  <a:pt x="323987" y="497411"/>
                  <a:pt x="336359" y="496077"/>
                </a:cubicBezTo>
                <a:cubicBezTo>
                  <a:pt x="361902" y="493145"/>
                  <a:pt x="385310" y="510831"/>
                  <a:pt x="389404" y="535983"/>
                </a:cubicBezTo>
                <a:cubicBezTo>
                  <a:pt x="390561" y="543093"/>
                  <a:pt x="394744" y="549048"/>
                  <a:pt x="400885" y="552425"/>
                </a:cubicBezTo>
                <a:cubicBezTo>
                  <a:pt x="406848" y="555713"/>
                  <a:pt x="414057" y="555980"/>
                  <a:pt x="420465" y="553225"/>
                </a:cubicBezTo>
                <a:cubicBezTo>
                  <a:pt x="440847" y="544515"/>
                  <a:pt x="460071" y="533139"/>
                  <a:pt x="477782" y="519363"/>
                </a:cubicBezTo>
                <a:cubicBezTo>
                  <a:pt x="483568" y="514919"/>
                  <a:pt x="486861" y="508165"/>
                  <a:pt x="487039" y="500877"/>
                </a:cubicBezTo>
                <a:cubicBezTo>
                  <a:pt x="487217" y="493767"/>
                  <a:pt x="484191" y="487101"/>
                  <a:pt x="478850" y="482568"/>
                </a:cubicBezTo>
                <a:cubicBezTo>
                  <a:pt x="459448" y="466215"/>
                  <a:pt x="456244" y="437775"/>
                  <a:pt x="471285" y="416356"/>
                </a:cubicBezTo>
                <a:cubicBezTo>
                  <a:pt x="478761" y="405691"/>
                  <a:pt x="485170" y="394226"/>
                  <a:pt x="490421" y="382227"/>
                </a:cubicBezTo>
                <a:cubicBezTo>
                  <a:pt x="500923" y="358320"/>
                  <a:pt x="527445" y="346588"/>
                  <a:pt x="550942" y="355654"/>
                </a:cubicBezTo>
                <a:cubicBezTo>
                  <a:pt x="557439" y="358142"/>
                  <a:pt x="564114" y="357520"/>
                  <a:pt x="569899" y="354143"/>
                </a:cubicBezTo>
                <a:cubicBezTo>
                  <a:pt x="576040" y="350410"/>
                  <a:pt x="580134" y="344011"/>
                  <a:pt x="581113" y="336545"/>
                </a:cubicBezTo>
                <a:cubicBezTo>
                  <a:pt x="582538" y="325258"/>
                  <a:pt x="583250" y="313793"/>
                  <a:pt x="583250" y="302328"/>
                </a:cubicBezTo>
                <a:cubicBezTo>
                  <a:pt x="583250" y="290952"/>
                  <a:pt x="582538" y="279487"/>
                  <a:pt x="581113" y="268200"/>
                </a:cubicBezTo>
                <a:cubicBezTo>
                  <a:pt x="580134" y="260734"/>
                  <a:pt x="576040" y="254335"/>
                  <a:pt x="569899" y="250602"/>
                </a:cubicBezTo>
                <a:cubicBezTo>
                  <a:pt x="564114" y="247136"/>
                  <a:pt x="557528" y="246603"/>
                  <a:pt x="551209" y="249003"/>
                </a:cubicBezTo>
                <a:cubicBezTo>
                  <a:pt x="527445" y="258068"/>
                  <a:pt x="500923" y="246425"/>
                  <a:pt x="490421" y="222429"/>
                </a:cubicBezTo>
                <a:cubicBezTo>
                  <a:pt x="485170" y="210430"/>
                  <a:pt x="478761" y="199054"/>
                  <a:pt x="471374" y="188389"/>
                </a:cubicBezTo>
                <a:cubicBezTo>
                  <a:pt x="456244" y="166970"/>
                  <a:pt x="459537" y="138530"/>
                  <a:pt x="478939" y="122177"/>
                </a:cubicBezTo>
                <a:cubicBezTo>
                  <a:pt x="484280" y="117644"/>
                  <a:pt x="487217" y="110978"/>
                  <a:pt x="487039" y="103868"/>
                </a:cubicBezTo>
                <a:cubicBezTo>
                  <a:pt x="486861" y="96491"/>
                  <a:pt x="483568" y="89737"/>
                  <a:pt x="477782" y="85293"/>
                </a:cubicBezTo>
                <a:cubicBezTo>
                  <a:pt x="460160" y="71606"/>
                  <a:pt x="440847" y="60230"/>
                  <a:pt x="420554" y="51431"/>
                </a:cubicBezTo>
                <a:cubicBezTo>
                  <a:pt x="414057" y="48676"/>
                  <a:pt x="406937" y="49032"/>
                  <a:pt x="400885" y="52320"/>
                </a:cubicBezTo>
                <a:cubicBezTo>
                  <a:pt x="394744" y="55697"/>
                  <a:pt x="390561" y="61652"/>
                  <a:pt x="389404" y="68762"/>
                </a:cubicBezTo>
                <a:cubicBezTo>
                  <a:pt x="385399" y="93914"/>
                  <a:pt x="362436" y="111600"/>
                  <a:pt x="336359" y="108667"/>
                </a:cubicBezTo>
                <a:cubicBezTo>
                  <a:pt x="323987" y="107334"/>
                  <a:pt x="310993" y="107334"/>
                  <a:pt x="298622" y="108667"/>
                </a:cubicBezTo>
                <a:cubicBezTo>
                  <a:pt x="272366" y="111512"/>
                  <a:pt x="249671" y="94270"/>
                  <a:pt x="245488" y="68762"/>
                </a:cubicBezTo>
                <a:cubicBezTo>
                  <a:pt x="244420" y="61919"/>
                  <a:pt x="240682" y="56320"/>
                  <a:pt x="234986" y="52942"/>
                </a:cubicBezTo>
                <a:cubicBezTo>
                  <a:pt x="229290" y="49565"/>
                  <a:pt x="222436" y="48854"/>
                  <a:pt x="216117" y="50987"/>
                </a:cubicBezTo>
                <a:cubicBezTo>
                  <a:pt x="209442" y="53209"/>
                  <a:pt x="202233" y="49743"/>
                  <a:pt x="200008" y="43166"/>
                </a:cubicBezTo>
                <a:cubicBezTo>
                  <a:pt x="197783" y="36589"/>
                  <a:pt x="201254" y="29390"/>
                  <a:pt x="207929" y="27079"/>
                </a:cubicBezTo>
                <a:cubicBezTo>
                  <a:pt x="221279" y="22547"/>
                  <a:pt x="235876" y="24058"/>
                  <a:pt x="247980" y="31257"/>
                </a:cubicBezTo>
                <a:cubicBezTo>
                  <a:pt x="259995" y="38456"/>
                  <a:pt x="268183" y="50632"/>
                  <a:pt x="270497" y="64674"/>
                </a:cubicBezTo>
                <a:cubicBezTo>
                  <a:pt x="272455" y="76761"/>
                  <a:pt x="283314" y="84849"/>
                  <a:pt x="295863" y="83516"/>
                </a:cubicBezTo>
                <a:cubicBezTo>
                  <a:pt x="310103" y="82005"/>
                  <a:pt x="324877" y="82005"/>
                  <a:pt x="339029" y="83516"/>
                </a:cubicBezTo>
                <a:cubicBezTo>
                  <a:pt x="351578" y="84938"/>
                  <a:pt x="362436" y="76761"/>
                  <a:pt x="364483" y="64674"/>
                </a:cubicBezTo>
                <a:cubicBezTo>
                  <a:pt x="366886" y="49832"/>
                  <a:pt x="375697" y="37300"/>
                  <a:pt x="388692" y="30101"/>
                </a:cubicBezTo>
                <a:cubicBezTo>
                  <a:pt x="395189" y="26591"/>
                  <a:pt x="402242" y="24658"/>
                  <a:pt x="409385" y="24335"/>
                </a:cubicBezTo>
                <a:close/>
                <a:moveTo>
                  <a:pt x="113916" y="0"/>
                </a:moveTo>
                <a:cubicBezTo>
                  <a:pt x="148795" y="0"/>
                  <a:pt x="177178" y="28352"/>
                  <a:pt x="177178" y="63191"/>
                </a:cubicBezTo>
                <a:cubicBezTo>
                  <a:pt x="177178" y="98031"/>
                  <a:pt x="148795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6E0D55-D5F3-4EBD-9095-272BD2482B21}"/>
              </a:ext>
            </a:extLst>
          </p:cNvPr>
          <p:cNvSpPr txBox="1"/>
          <p:nvPr/>
        </p:nvSpPr>
        <p:spPr>
          <a:xfrm>
            <a:off x="924628" y="5330894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6E386AA-4C9D-4263-BF37-AE83EB52449B}"/>
              </a:ext>
            </a:extLst>
          </p:cNvPr>
          <p:cNvSpPr txBox="1"/>
          <p:nvPr/>
        </p:nvSpPr>
        <p:spPr>
          <a:xfrm>
            <a:off x="1115082" y="486446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46%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71B2B92-4BFD-4AF1-8BCB-6F1EC16B5568}"/>
              </a:ext>
            </a:extLst>
          </p:cNvPr>
          <p:cNvGrpSpPr/>
          <p:nvPr/>
        </p:nvGrpSpPr>
        <p:grpSpPr>
          <a:xfrm>
            <a:off x="2886236" y="3784841"/>
            <a:ext cx="933876" cy="933876"/>
            <a:chOff x="4760935" y="379606"/>
            <a:chExt cx="1127954" cy="1127954"/>
          </a:xfrm>
        </p:grpSpPr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CAD46823-44E0-45D7-BE13-F5FD6F7D5368}"/>
                </a:ext>
              </a:extLst>
            </p:cNvPr>
            <p:cNvSpPr/>
            <p:nvPr/>
          </p:nvSpPr>
          <p:spPr>
            <a:xfrm flipH="1">
              <a:off x="4760935" y="379606"/>
              <a:ext cx="1127954" cy="1127954"/>
            </a:xfrm>
            <a:prstGeom prst="arc">
              <a:avLst>
                <a:gd name="adj1" fmla="val 16200000"/>
                <a:gd name="adj2" fmla="val 5200367"/>
              </a:avLst>
            </a:prstGeom>
            <a:ln w="762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1FA88E40-1F6E-4AB8-8BB0-466821097625}"/>
                </a:ext>
              </a:extLst>
            </p:cNvPr>
            <p:cNvSpPr/>
            <p:nvPr/>
          </p:nvSpPr>
          <p:spPr>
            <a:xfrm>
              <a:off x="4760935" y="379606"/>
              <a:ext cx="1127954" cy="1127954"/>
            </a:xfrm>
            <a:prstGeom prst="arc">
              <a:avLst>
                <a:gd name="adj1" fmla="val 16200000"/>
                <a:gd name="adj2" fmla="val 7581151"/>
              </a:avLst>
            </a:prstGeom>
            <a:ln w="7620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7" name="Oval 24">
            <a:extLst>
              <a:ext uri="{FF2B5EF4-FFF2-40B4-BE49-F238E27FC236}">
                <a16:creationId xmlns:a16="http://schemas.microsoft.com/office/drawing/2014/main" id="{CBA44DA0-4419-4C6A-89BB-95D2AFFB2433}"/>
              </a:ext>
            </a:extLst>
          </p:cNvPr>
          <p:cNvSpPr/>
          <p:nvPr/>
        </p:nvSpPr>
        <p:spPr>
          <a:xfrm>
            <a:off x="3172486" y="4071397"/>
            <a:ext cx="361376" cy="360764"/>
          </a:xfrm>
          <a:custGeom>
            <a:avLst/>
            <a:gdLst>
              <a:gd name="connsiteX0" fmla="*/ 144739 w 579692"/>
              <a:gd name="connsiteY0" fmla="*/ 307322 h 578710"/>
              <a:gd name="connsiteX1" fmla="*/ 144739 w 579692"/>
              <a:gd name="connsiteY1" fmla="*/ 398233 h 578710"/>
              <a:gd name="connsiteX2" fmla="*/ 199125 w 579692"/>
              <a:gd name="connsiteY2" fmla="*/ 398233 h 578710"/>
              <a:gd name="connsiteX3" fmla="*/ 199125 w 579692"/>
              <a:gd name="connsiteY3" fmla="*/ 307322 h 578710"/>
              <a:gd name="connsiteX4" fmla="*/ 127063 w 579692"/>
              <a:gd name="connsiteY4" fmla="*/ 289682 h 578710"/>
              <a:gd name="connsiteX5" fmla="*/ 217480 w 579692"/>
              <a:gd name="connsiteY5" fmla="*/ 289682 h 578710"/>
              <a:gd name="connsiteX6" fmla="*/ 217480 w 579692"/>
              <a:gd name="connsiteY6" fmla="*/ 415873 h 578710"/>
              <a:gd name="connsiteX7" fmla="*/ 127063 w 579692"/>
              <a:gd name="connsiteY7" fmla="*/ 415873 h 578710"/>
              <a:gd name="connsiteX8" fmla="*/ 254158 w 579692"/>
              <a:gd name="connsiteY8" fmla="*/ 235465 h 578710"/>
              <a:gd name="connsiteX9" fmla="*/ 254158 w 579692"/>
              <a:gd name="connsiteY9" fmla="*/ 397561 h 578710"/>
              <a:gd name="connsiteX10" fmla="*/ 307865 w 579692"/>
              <a:gd name="connsiteY10" fmla="*/ 397561 h 578710"/>
              <a:gd name="connsiteX11" fmla="*/ 307865 w 579692"/>
              <a:gd name="connsiteY11" fmla="*/ 235465 h 578710"/>
              <a:gd name="connsiteX12" fmla="*/ 235803 w 579692"/>
              <a:gd name="connsiteY12" fmla="*/ 217153 h 578710"/>
              <a:gd name="connsiteX13" fmla="*/ 326220 w 579692"/>
              <a:gd name="connsiteY13" fmla="*/ 217153 h 578710"/>
              <a:gd name="connsiteX14" fmla="*/ 326220 w 579692"/>
              <a:gd name="connsiteY14" fmla="*/ 415873 h 578710"/>
              <a:gd name="connsiteX15" fmla="*/ 235803 w 579692"/>
              <a:gd name="connsiteY15" fmla="*/ 415873 h 578710"/>
              <a:gd name="connsiteX16" fmla="*/ 362898 w 579692"/>
              <a:gd name="connsiteY16" fmla="*/ 162831 h 578710"/>
              <a:gd name="connsiteX17" fmla="*/ 362898 w 579692"/>
              <a:gd name="connsiteY17" fmla="*/ 397556 h 578710"/>
              <a:gd name="connsiteX18" fmla="*/ 416605 w 579692"/>
              <a:gd name="connsiteY18" fmla="*/ 397556 h 578710"/>
              <a:gd name="connsiteX19" fmla="*/ 416605 w 579692"/>
              <a:gd name="connsiteY19" fmla="*/ 162831 h 578710"/>
              <a:gd name="connsiteX20" fmla="*/ 344543 w 579692"/>
              <a:gd name="connsiteY20" fmla="*/ 144514 h 578710"/>
              <a:gd name="connsiteX21" fmla="*/ 434960 w 579692"/>
              <a:gd name="connsiteY21" fmla="*/ 144514 h 578710"/>
              <a:gd name="connsiteX22" fmla="*/ 434960 w 579692"/>
              <a:gd name="connsiteY22" fmla="*/ 415873 h 578710"/>
              <a:gd name="connsiteX23" fmla="*/ 344543 w 579692"/>
              <a:gd name="connsiteY23" fmla="*/ 415873 h 578710"/>
              <a:gd name="connsiteX24" fmla="*/ 290186 w 579692"/>
              <a:gd name="connsiteY24" fmla="*/ 18318 h 578710"/>
              <a:gd name="connsiteX25" fmla="*/ 18349 w 579692"/>
              <a:gd name="connsiteY25" fmla="*/ 289694 h 578710"/>
              <a:gd name="connsiteX26" fmla="*/ 290186 w 579692"/>
              <a:gd name="connsiteY26" fmla="*/ 561071 h 578710"/>
              <a:gd name="connsiteX27" fmla="*/ 562023 w 579692"/>
              <a:gd name="connsiteY27" fmla="*/ 289694 h 578710"/>
              <a:gd name="connsiteX28" fmla="*/ 290186 w 579692"/>
              <a:gd name="connsiteY28" fmla="*/ 18318 h 578710"/>
              <a:gd name="connsiteX29" fmla="*/ 290186 w 579692"/>
              <a:gd name="connsiteY29" fmla="*/ 0 h 578710"/>
              <a:gd name="connsiteX30" fmla="*/ 579692 w 579692"/>
              <a:gd name="connsiteY30" fmla="*/ 289694 h 578710"/>
              <a:gd name="connsiteX31" fmla="*/ 290186 w 579692"/>
              <a:gd name="connsiteY31" fmla="*/ 578710 h 578710"/>
              <a:gd name="connsiteX32" fmla="*/ 0 w 579692"/>
              <a:gd name="connsiteY32" fmla="*/ 289694 h 578710"/>
              <a:gd name="connsiteX33" fmla="*/ 290186 w 579692"/>
              <a:gd name="connsiteY33" fmla="*/ 0 h 5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9692" h="578710">
                <a:moveTo>
                  <a:pt x="144739" y="307322"/>
                </a:moveTo>
                <a:lnTo>
                  <a:pt x="144739" y="398233"/>
                </a:lnTo>
                <a:lnTo>
                  <a:pt x="199125" y="398233"/>
                </a:lnTo>
                <a:lnTo>
                  <a:pt x="199125" y="307322"/>
                </a:lnTo>
                <a:close/>
                <a:moveTo>
                  <a:pt x="127063" y="289682"/>
                </a:moveTo>
                <a:lnTo>
                  <a:pt x="217480" y="289682"/>
                </a:lnTo>
                <a:lnTo>
                  <a:pt x="217480" y="415873"/>
                </a:lnTo>
                <a:lnTo>
                  <a:pt x="127063" y="415873"/>
                </a:lnTo>
                <a:close/>
                <a:moveTo>
                  <a:pt x="254158" y="235465"/>
                </a:moveTo>
                <a:lnTo>
                  <a:pt x="254158" y="397561"/>
                </a:lnTo>
                <a:lnTo>
                  <a:pt x="307865" y="397561"/>
                </a:lnTo>
                <a:lnTo>
                  <a:pt x="307865" y="235465"/>
                </a:lnTo>
                <a:close/>
                <a:moveTo>
                  <a:pt x="235803" y="217153"/>
                </a:moveTo>
                <a:lnTo>
                  <a:pt x="326220" y="217153"/>
                </a:lnTo>
                <a:lnTo>
                  <a:pt x="326220" y="415873"/>
                </a:lnTo>
                <a:lnTo>
                  <a:pt x="235803" y="415873"/>
                </a:lnTo>
                <a:close/>
                <a:moveTo>
                  <a:pt x="362898" y="162831"/>
                </a:moveTo>
                <a:lnTo>
                  <a:pt x="362898" y="397556"/>
                </a:lnTo>
                <a:lnTo>
                  <a:pt x="416605" y="397556"/>
                </a:lnTo>
                <a:lnTo>
                  <a:pt x="416605" y="162831"/>
                </a:lnTo>
                <a:close/>
                <a:moveTo>
                  <a:pt x="344543" y="144514"/>
                </a:moveTo>
                <a:lnTo>
                  <a:pt x="434960" y="144514"/>
                </a:lnTo>
                <a:lnTo>
                  <a:pt x="434960" y="415873"/>
                </a:lnTo>
                <a:lnTo>
                  <a:pt x="344543" y="415873"/>
                </a:lnTo>
                <a:close/>
                <a:moveTo>
                  <a:pt x="290186" y="18318"/>
                </a:moveTo>
                <a:cubicBezTo>
                  <a:pt x="139996" y="18318"/>
                  <a:pt x="18349" y="139759"/>
                  <a:pt x="18349" y="289694"/>
                </a:cubicBezTo>
                <a:cubicBezTo>
                  <a:pt x="18349" y="438951"/>
                  <a:pt x="139996" y="561071"/>
                  <a:pt x="290186" y="561071"/>
                </a:cubicBezTo>
                <a:cubicBezTo>
                  <a:pt x="439696" y="561071"/>
                  <a:pt x="562023" y="438951"/>
                  <a:pt x="562023" y="289694"/>
                </a:cubicBezTo>
                <a:cubicBezTo>
                  <a:pt x="562023" y="139759"/>
                  <a:pt x="439696" y="18318"/>
                  <a:pt x="290186" y="18318"/>
                </a:cubicBezTo>
                <a:close/>
                <a:moveTo>
                  <a:pt x="290186" y="0"/>
                </a:moveTo>
                <a:cubicBezTo>
                  <a:pt x="449890" y="0"/>
                  <a:pt x="579692" y="129582"/>
                  <a:pt x="579692" y="289694"/>
                </a:cubicBezTo>
                <a:cubicBezTo>
                  <a:pt x="579692" y="449128"/>
                  <a:pt x="449890" y="578710"/>
                  <a:pt x="290186" y="578710"/>
                </a:cubicBezTo>
                <a:cubicBezTo>
                  <a:pt x="129802" y="578710"/>
                  <a:pt x="0" y="449128"/>
                  <a:pt x="0" y="289694"/>
                </a:cubicBezTo>
                <a:cubicBezTo>
                  <a:pt x="0" y="129582"/>
                  <a:pt x="129802" y="0"/>
                  <a:pt x="290186" y="0"/>
                </a:cubicBezTo>
                <a:close/>
              </a:path>
            </a:pathLst>
          </a:custGeom>
          <a:solidFill>
            <a:srgbClr val="FA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E815D09-34D8-4A6B-9052-36834FC4EF12}"/>
              </a:ext>
            </a:extLst>
          </p:cNvPr>
          <p:cNvSpPr txBox="1"/>
          <p:nvPr/>
        </p:nvSpPr>
        <p:spPr>
          <a:xfrm>
            <a:off x="2649384" y="5330894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1DA2F87-B8ED-491D-9E9D-5CEE0AA778FD}"/>
              </a:ext>
            </a:extLst>
          </p:cNvPr>
          <p:cNvSpPr txBox="1"/>
          <p:nvPr/>
        </p:nvSpPr>
        <p:spPr>
          <a:xfrm>
            <a:off x="2886237" y="486446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FAC842"/>
                </a:solidFill>
                <a:latin typeface="Arial"/>
                <a:ea typeface="微软雅黑"/>
                <a:cs typeface="+mn-ea"/>
                <a:sym typeface="+mn-lt"/>
              </a:rPr>
              <a:t>54%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2E61D1F-EC05-44F0-8A2A-BAE2F8A25208}"/>
              </a:ext>
            </a:extLst>
          </p:cNvPr>
          <p:cNvGrpSpPr/>
          <p:nvPr/>
        </p:nvGrpSpPr>
        <p:grpSpPr>
          <a:xfrm>
            <a:off x="4564592" y="3784841"/>
            <a:ext cx="933876" cy="933876"/>
            <a:chOff x="4760935" y="379606"/>
            <a:chExt cx="1127954" cy="1127954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C4D0B714-BB24-4D4F-8F4B-785B8733F356}"/>
                </a:ext>
              </a:extLst>
            </p:cNvPr>
            <p:cNvSpPr/>
            <p:nvPr/>
          </p:nvSpPr>
          <p:spPr>
            <a:xfrm flipH="1">
              <a:off x="4760935" y="379606"/>
              <a:ext cx="1127954" cy="1127954"/>
            </a:xfrm>
            <a:prstGeom prst="arc">
              <a:avLst>
                <a:gd name="adj1" fmla="val 16200000"/>
                <a:gd name="adj2" fmla="val 5200367"/>
              </a:avLst>
            </a:prstGeom>
            <a:ln w="762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31B193D0-55D6-4018-A166-D74C651A510E}"/>
                </a:ext>
              </a:extLst>
            </p:cNvPr>
            <p:cNvSpPr/>
            <p:nvPr/>
          </p:nvSpPr>
          <p:spPr>
            <a:xfrm>
              <a:off x="4760935" y="379606"/>
              <a:ext cx="1127954" cy="1127954"/>
            </a:xfrm>
            <a:prstGeom prst="arc">
              <a:avLst>
                <a:gd name="adj1" fmla="val 16200000"/>
                <a:gd name="adj2" fmla="val 10374611"/>
              </a:avLst>
            </a:prstGeom>
            <a:ln w="76200" cap="rnd">
              <a:solidFill>
                <a:schemeClr val="tx2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8" name="Oval 25">
            <a:extLst>
              <a:ext uri="{FF2B5EF4-FFF2-40B4-BE49-F238E27FC236}">
                <a16:creationId xmlns:a16="http://schemas.microsoft.com/office/drawing/2014/main" id="{2A69E61B-91D5-4E42-BF08-9BBDC4BC69B4}"/>
              </a:ext>
            </a:extLst>
          </p:cNvPr>
          <p:cNvSpPr/>
          <p:nvPr/>
        </p:nvSpPr>
        <p:spPr>
          <a:xfrm>
            <a:off x="4856561" y="4071090"/>
            <a:ext cx="349937" cy="361377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542FE83-6B5F-474F-8970-AC5ABAA3EC2F}"/>
              </a:ext>
            </a:extLst>
          </p:cNvPr>
          <p:cNvSpPr txBox="1"/>
          <p:nvPr/>
        </p:nvSpPr>
        <p:spPr>
          <a:xfrm>
            <a:off x="4374138" y="5330894"/>
            <a:ext cx="131478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2254AB-4469-47D3-9393-2ED8F127C6CD}"/>
              </a:ext>
            </a:extLst>
          </p:cNvPr>
          <p:cNvSpPr txBox="1"/>
          <p:nvPr/>
        </p:nvSpPr>
        <p:spPr>
          <a:xfrm>
            <a:off x="4564592" y="486446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73%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CD2A6A8-B9CF-4521-BE41-CEF5C9BDB312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EF04071-02A2-4892-8468-6FB30490AC47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8633204-FF3C-4864-8022-E4B779FB75F6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5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27" grpId="0"/>
      <p:bldP spid="30" grpId="0"/>
      <p:bldP spid="37" grpId="0" animBg="1"/>
      <p:bldP spid="28" grpId="0"/>
      <p:bldP spid="31" grpId="0"/>
      <p:bldP spid="38" grpId="0" animBg="1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8D3058-D8A1-41B6-BDD9-AC74BB8E4C4E}"/>
              </a:ext>
            </a:extLst>
          </p:cNvPr>
          <p:cNvGrpSpPr/>
          <p:nvPr/>
        </p:nvGrpSpPr>
        <p:grpSpPr>
          <a:xfrm>
            <a:off x="1019043" y="2092065"/>
            <a:ext cx="3459590" cy="1641792"/>
            <a:chOff x="1019175" y="1964966"/>
            <a:chExt cx="3460041" cy="164200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3B327AD-8674-49CA-8EAA-70BB945AFF92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01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D69BDE9-3F3D-41CF-B3E5-019EFB956258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AC21AAD-3DBA-4CCC-9027-0D6B201460F0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BAD7630-7301-477F-8F31-5DCCC0058174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ABBF037-CFA6-4CBC-B804-CA056F33089A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BF49E0E9-B073-4CF6-9E12-20DE59D1D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9C4D138-CB72-4624-AB68-7350EF205796}"/>
              </a:ext>
            </a:extLst>
          </p:cNvPr>
          <p:cNvGrpSpPr/>
          <p:nvPr/>
        </p:nvGrpSpPr>
        <p:grpSpPr>
          <a:xfrm>
            <a:off x="1019043" y="4187292"/>
            <a:ext cx="3459590" cy="1641792"/>
            <a:chOff x="1019175" y="1964966"/>
            <a:chExt cx="3460041" cy="164200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97BEDB2-A53D-4DFC-90A6-B0EE6B4B160C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04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E773397-0C1A-4E46-B641-7FE3AFFF3ECD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2260BFA-F2DB-426B-B614-B6C56C19C080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58B621C-E76A-41D9-AE48-32722E36A7D3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81F3BB53-44A0-4020-8268-AEF2A6CED546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2BC524A8-E6D5-4B0A-9B69-0EBDC45CF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D30CC59-C359-4045-A875-0E9F1FF2FF71}"/>
              </a:ext>
            </a:extLst>
          </p:cNvPr>
          <p:cNvGrpSpPr/>
          <p:nvPr/>
        </p:nvGrpSpPr>
        <p:grpSpPr>
          <a:xfrm>
            <a:off x="4561881" y="2092065"/>
            <a:ext cx="3459590" cy="1641792"/>
            <a:chOff x="1019175" y="1964966"/>
            <a:chExt cx="3460041" cy="164200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E4CC1D0-2124-4528-A071-003F697695FB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02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8B73979-142F-4A47-A610-BF457D29D465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0BF3EE34-B6F7-4986-95F6-F2F9043986DD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79194D11-EB7B-4ABE-9BAA-9F0E40B9DF1C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DBB6C752-9A5E-4300-9499-7C7EB037CDD9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C8EC898-E9A5-4A56-BCD5-CC9E63996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5C272A2-2C48-413A-B876-6A33D9EDE8A0}"/>
              </a:ext>
            </a:extLst>
          </p:cNvPr>
          <p:cNvGrpSpPr/>
          <p:nvPr/>
        </p:nvGrpSpPr>
        <p:grpSpPr>
          <a:xfrm>
            <a:off x="4561881" y="4187292"/>
            <a:ext cx="3459590" cy="1641792"/>
            <a:chOff x="1019175" y="1964966"/>
            <a:chExt cx="3460041" cy="164200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9A9FA60-6B8A-4159-AF4A-BEDA32CF318E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05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349546D-0C89-476C-AC5E-A7FF99950F60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FB9121F-CA26-4027-8ADF-16F7FB35FF34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EE65646-1375-4604-8A18-CC62850CC8CA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73B7795-F208-455F-A3D8-C02E1D731968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8C2F9145-01F7-4359-8C01-273E152AB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F2D236-EBE3-4DEA-957E-75C51C9EAC50}"/>
              </a:ext>
            </a:extLst>
          </p:cNvPr>
          <p:cNvGrpSpPr/>
          <p:nvPr/>
        </p:nvGrpSpPr>
        <p:grpSpPr>
          <a:xfrm>
            <a:off x="8104720" y="2092065"/>
            <a:ext cx="3459590" cy="1641792"/>
            <a:chOff x="1019175" y="1964966"/>
            <a:chExt cx="3460041" cy="164200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5E01148-56AE-46D6-AF9F-5054AAE441B3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03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3816FA7-C769-411F-A499-2EA6CB3573AB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95AA72E1-8805-40E2-9F0E-801F2E0E7C7A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8CF7DA8E-8575-4171-8E5A-90F42CC6EF6C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C8132B7-44B8-433E-AE90-1C1A9C96DB1C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7995EA2-D277-4910-908C-9ED87492C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1BDBB00-02A4-437A-A830-6ABA8BC66B5B}"/>
              </a:ext>
            </a:extLst>
          </p:cNvPr>
          <p:cNvGrpSpPr/>
          <p:nvPr/>
        </p:nvGrpSpPr>
        <p:grpSpPr>
          <a:xfrm>
            <a:off x="8104720" y="4187292"/>
            <a:ext cx="3459590" cy="1641792"/>
            <a:chOff x="1019175" y="1964966"/>
            <a:chExt cx="3460041" cy="1642006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E9FDD87-8350-4FD0-BDF4-DEF47308154F}"/>
                </a:ext>
              </a:extLst>
            </p:cNvPr>
            <p:cNvSpPr txBox="1"/>
            <p:nvPr/>
          </p:nvSpPr>
          <p:spPr>
            <a:xfrm>
              <a:off x="1054099" y="1964966"/>
              <a:ext cx="954231" cy="92332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i="1" spc="0" dirty="0">
                  <a:solidFill>
                    <a:srgbClr val="F0F0F0">
                      <a:lumMod val="90000"/>
                      <a:alpha val="41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06</a:t>
              </a:r>
              <a:endParaRPr lang="zh-CN" altLang="en-US" sz="5399" i="1" spc="0" dirty="0">
                <a:solidFill>
                  <a:srgbClr val="F0F0F0">
                    <a:lumMod val="90000"/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5CA414C-3B8B-49C4-B427-D01FC011D73B}"/>
                </a:ext>
              </a:extLst>
            </p:cNvPr>
            <p:cNvGrpSpPr/>
            <p:nvPr/>
          </p:nvGrpSpPr>
          <p:grpSpPr>
            <a:xfrm>
              <a:off x="1019175" y="2419701"/>
              <a:ext cx="3460041" cy="1187271"/>
              <a:chOff x="1365678" y="4881042"/>
              <a:chExt cx="3460041" cy="1187271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91B0F005-B504-457E-939E-A42A126FD12F}"/>
                  </a:ext>
                </a:extLst>
              </p:cNvPr>
              <p:cNvGrpSpPr/>
              <p:nvPr/>
            </p:nvGrpSpPr>
            <p:grpSpPr>
              <a:xfrm>
                <a:off x="1365678" y="4881042"/>
                <a:ext cx="3460041" cy="1187271"/>
                <a:chOff x="1365678" y="4881042"/>
                <a:chExt cx="3460041" cy="1187271"/>
              </a:xfrm>
            </p:grpSpPr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A7F4EB1-AB5D-4320-BEB1-F03B0A5E88E9}"/>
                    </a:ext>
                  </a:extLst>
                </p:cNvPr>
                <p:cNvSpPr txBox="1"/>
                <p:nvPr/>
              </p:nvSpPr>
              <p:spPr>
                <a:xfrm>
                  <a:off x="1365678" y="4881042"/>
                  <a:ext cx="1877682" cy="46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/>
                  <a:r>
                    <a:rPr lang="en-US" altLang="zh-CN" sz="2400" dirty="0">
                      <a:solidFill>
                        <a:srgbClr val="000000"/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259C8A1A-F6B7-4C09-80B7-C5E47014E27D}"/>
                    </a:ext>
                  </a:extLst>
                </p:cNvPr>
                <p:cNvSpPr txBox="1"/>
                <p:nvPr/>
              </p:nvSpPr>
              <p:spPr>
                <a:xfrm>
                  <a:off x="1400602" y="5463773"/>
                  <a:ext cx="3425117" cy="604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154">
                    <a:lnSpc>
                      <a:spcPct val="125000"/>
                    </a:lnSpc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</p:grp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2689CDA2-EAB2-4C81-9F6E-CA4360F98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316" y="5373187"/>
                <a:ext cx="389255" cy="0"/>
              </a:xfrm>
              <a:prstGeom prst="line">
                <a:avLst/>
              </a:prstGeom>
              <a:ln w="19050" cap="rnd">
                <a:solidFill>
                  <a:srgbClr val="FAC84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id="{42427201-68DA-4A20-8C97-32BF338227E2}"/>
              </a:ext>
            </a:extLst>
          </p:cNvPr>
          <p:cNvSpPr/>
          <p:nvPr/>
        </p:nvSpPr>
        <p:spPr>
          <a:xfrm>
            <a:off x="3414476" y="2328313"/>
            <a:ext cx="525295" cy="5252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3" name="Oval 52">
            <a:extLst>
              <a:ext uri="{FF2B5EF4-FFF2-40B4-BE49-F238E27FC236}">
                <a16:creationId xmlns:a16="http://schemas.microsoft.com/office/drawing/2014/main" id="{60E9B51D-0C83-497B-835B-E4B3CCA67C86}"/>
              </a:ext>
            </a:extLst>
          </p:cNvPr>
          <p:cNvSpPr/>
          <p:nvPr/>
        </p:nvSpPr>
        <p:spPr>
          <a:xfrm>
            <a:off x="3545343" y="2459365"/>
            <a:ext cx="263561" cy="263190"/>
          </a:xfrm>
          <a:custGeom>
            <a:avLst/>
            <a:gdLst>
              <a:gd name="connsiteX0" fmla="*/ 453429 w 607614"/>
              <a:gd name="connsiteY0" fmla="*/ 364040 h 606761"/>
              <a:gd name="connsiteX1" fmla="*/ 364579 w 607614"/>
              <a:gd name="connsiteY1" fmla="*/ 453544 h 606761"/>
              <a:gd name="connsiteX2" fmla="*/ 453429 w 607614"/>
              <a:gd name="connsiteY2" fmla="*/ 542288 h 606761"/>
              <a:gd name="connsiteX3" fmla="*/ 542280 w 607614"/>
              <a:gd name="connsiteY3" fmla="*/ 453544 h 606761"/>
              <a:gd name="connsiteX4" fmla="*/ 453429 w 607614"/>
              <a:gd name="connsiteY4" fmla="*/ 364040 h 606761"/>
              <a:gd name="connsiteX5" fmla="*/ 453429 w 607614"/>
              <a:gd name="connsiteY5" fmla="*/ 344319 h 606761"/>
              <a:gd name="connsiteX6" fmla="*/ 562784 w 607614"/>
              <a:gd name="connsiteY6" fmla="*/ 453544 h 606761"/>
              <a:gd name="connsiteX7" fmla="*/ 533926 w 607614"/>
              <a:gd name="connsiteY7" fmla="*/ 526360 h 606761"/>
              <a:gd name="connsiteX8" fmla="*/ 594679 w 607614"/>
              <a:gd name="connsiteY8" fmla="*/ 589316 h 606761"/>
              <a:gd name="connsiteX9" fmla="*/ 594679 w 607614"/>
              <a:gd name="connsiteY9" fmla="*/ 603727 h 606761"/>
              <a:gd name="connsiteX10" fmla="*/ 587085 w 607614"/>
              <a:gd name="connsiteY10" fmla="*/ 606761 h 606761"/>
              <a:gd name="connsiteX11" fmla="*/ 580250 w 607614"/>
              <a:gd name="connsiteY11" fmla="*/ 603727 h 606761"/>
              <a:gd name="connsiteX12" fmla="*/ 519498 w 607614"/>
              <a:gd name="connsiteY12" fmla="*/ 540013 h 606761"/>
              <a:gd name="connsiteX13" fmla="*/ 453429 w 607614"/>
              <a:gd name="connsiteY13" fmla="*/ 562010 h 606761"/>
              <a:gd name="connsiteX14" fmla="*/ 344075 w 607614"/>
              <a:gd name="connsiteY14" fmla="*/ 453544 h 606761"/>
              <a:gd name="connsiteX15" fmla="*/ 453429 w 607614"/>
              <a:gd name="connsiteY15" fmla="*/ 344319 h 606761"/>
              <a:gd name="connsiteX16" fmla="*/ 208113 w 607614"/>
              <a:gd name="connsiteY16" fmla="*/ 194199 h 606761"/>
              <a:gd name="connsiteX17" fmla="*/ 339462 w 607614"/>
              <a:gd name="connsiteY17" fmla="*/ 288979 h 606761"/>
              <a:gd name="connsiteX18" fmla="*/ 354647 w 607614"/>
              <a:gd name="connsiteY18" fmla="*/ 314759 h 606761"/>
              <a:gd name="connsiteX19" fmla="*/ 344017 w 607614"/>
              <a:gd name="connsiteY19" fmla="*/ 343572 h 606761"/>
              <a:gd name="connsiteX20" fmla="*/ 318203 w 607614"/>
              <a:gd name="connsiteY20" fmla="*/ 354187 h 606761"/>
              <a:gd name="connsiteX21" fmla="*/ 289352 w 607614"/>
              <a:gd name="connsiteY21" fmla="*/ 339022 h 606761"/>
              <a:gd name="connsiteX22" fmla="*/ 194447 w 607614"/>
              <a:gd name="connsiteY22" fmla="*/ 207847 h 606761"/>
              <a:gd name="connsiteX23" fmla="*/ 195206 w 607614"/>
              <a:gd name="connsiteY23" fmla="*/ 194957 h 606761"/>
              <a:gd name="connsiteX24" fmla="*/ 208113 w 607614"/>
              <a:gd name="connsiteY24" fmla="*/ 194199 h 606761"/>
              <a:gd name="connsiteX25" fmla="*/ 88865 w 607614"/>
              <a:gd name="connsiteY25" fmla="*/ 89473 h 606761"/>
              <a:gd name="connsiteX26" fmla="*/ 103297 w 607614"/>
              <a:gd name="connsiteY26" fmla="*/ 89473 h 606761"/>
              <a:gd name="connsiteX27" fmla="*/ 103297 w 607614"/>
              <a:gd name="connsiteY27" fmla="*/ 103126 h 606761"/>
              <a:gd name="connsiteX28" fmla="*/ 20507 w 607614"/>
              <a:gd name="connsiteY28" fmla="*/ 303366 h 606761"/>
              <a:gd name="connsiteX29" fmla="*/ 303814 w 607614"/>
              <a:gd name="connsiteY29" fmla="*/ 586282 h 606761"/>
              <a:gd name="connsiteX30" fmla="*/ 385084 w 607614"/>
              <a:gd name="connsiteY30" fmla="*/ 574905 h 606761"/>
              <a:gd name="connsiteX31" fmla="*/ 412427 w 607614"/>
              <a:gd name="connsiteY31" fmla="*/ 586282 h 606761"/>
              <a:gd name="connsiteX32" fmla="*/ 303814 w 607614"/>
              <a:gd name="connsiteY32" fmla="*/ 606761 h 606761"/>
              <a:gd name="connsiteX33" fmla="*/ 0 w 607614"/>
              <a:gd name="connsiteY33" fmla="*/ 303366 h 606761"/>
              <a:gd name="connsiteX34" fmla="*/ 88865 w 607614"/>
              <a:gd name="connsiteY34" fmla="*/ 89473 h 606761"/>
              <a:gd name="connsiteX35" fmla="*/ 303871 w 607614"/>
              <a:gd name="connsiteY35" fmla="*/ 0 h 606761"/>
              <a:gd name="connsiteX36" fmla="*/ 607614 w 607614"/>
              <a:gd name="connsiteY36" fmla="*/ 303435 h 606761"/>
              <a:gd name="connsiteX37" fmla="*/ 587111 w 607614"/>
              <a:gd name="connsiteY37" fmla="*/ 412671 h 606761"/>
              <a:gd name="connsiteX38" fmla="*/ 574962 w 607614"/>
              <a:gd name="connsiteY38" fmla="*/ 385362 h 606761"/>
              <a:gd name="connsiteX39" fmla="*/ 587111 w 607614"/>
              <a:gd name="connsiteY39" fmla="*/ 303435 h 606761"/>
              <a:gd name="connsiteX40" fmla="*/ 313742 w 607614"/>
              <a:gd name="connsiteY40" fmla="*/ 20482 h 606761"/>
              <a:gd name="connsiteX41" fmla="*/ 313742 w 607614"/>
              <a:gd name="connsiteY41" fmla="*/ 144890 h 606761"/>
              <a:gd name="connsiteX42" fmla="*/ 303871 w 607614"/>
              <a:gd name="connsiteY42" fmla="*/ 154752 h 606761"/>
              <a:gd name="connsiteX43" fmla="*/ 293999 w 607614"/>
              <a:gd name="connsiteY43" fmla="*/ 144890 h 606761"/>
              <a:gd name="connsiteX44" fmla="*/ 293999 w 607614"/>
              <a:gd name="connsiteY44" fmla="*/ 9861 h 606761"/>
              <a:gd name="connsiteX45" fmla="*/ 303871 w 607614"/>
              <a:gd name="connsiteY45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14" h="606761">
                <a:moveTo>
                  <a:pt x="453429" y="364040"/>
                </a:moveTo>
                <a:cubicBezTo>
                  <a:pt x="404068" y="364040"/>
                  <a:pt x="364579" y="404241"/>
                  <a:pt x="364579" y="453544"/>
                </a:cubicBezTo>
                <a:cubicBezTo>
                  <a:pt x="364579" y="502088"/>
                  <a:pt x="404068" y="542288"/>
                  <a:pt x="453429" y="542288"/>
                </a:cubicBezTo>
                <a:cubicBezTo>
                  <a:pt x="502791" y="542288"/>
                  <a:pt x="542280" y="502088"/>
                  <a:pt x="542280" y="453544"/>
                </a:cubicBezTo>
                <a:cubicBezTo>
                  <a:pt x="542280" y="404241"/>
                  <a:pt x="502791" y="364040"/>
                  <a:pt x="453429" y="364040"/>
                </a:cubicBezTo>
                <a:close/>
                <a:moveTo>
                  <a:pt x="453429" y="344319"/>
                </a:moveTo>
                <a:cubicBezTo>
                  <a:pt x="513423" y="344319"/>
                  <a:pt x="562784" y="392863"/>
                  <a:pt x="562784" y="453544"/>
                </a:cubicBezTo>
                <a:cubicBezTo>
                  <a:pt x="562784" y="481608"/>
                  <a:pt x="552152" y="507397"/>
                  <a:pt x="533926" y="526360"/>
                </a:cubicBezTo>
                <a:lnTo>
                  <a:pt x="594679" y="589316"/>
                </a:lnTo>
                <a:cubicBezTo>
                  <a:pt x="598476" y="593867"/>
                  <a:pt x="598476" y="599935"/>
                  <a:pt x="594679" y="603727"/>
                </a:cubicBezTo>
                <a:cubicBezTo>
                  <a:pt x="592401" y="606003"/>
                  <a:pt x="590123" y="606761"/>
                  <a:pt x="587085" y="606761"/>
                </a:cubicBezTo>
                <a:cubicBezTo>
                  <a:pt x="584807" y="606761"/>
                  <a:pt x="581769" y="606003"/>
                  <a:pt x="580250" y="603727"/>
                </a:cubicBezTo>
                <a:lnTo>
                  <a:pt x="519498" y="540013"/>
                </a:lnTo>
                <a:cubicBezTo>
                  <a:pt x="501272" y="553666"/>
                  <a:pt x="478490" y="562010"/>
                  <a:pt x="453429" y="562010"/>
                </a:cubicBezTo>
                <a:cubicBezTo>
                  <a:pt x="393436" y="562010"/>
                  <a:pt x="344075" y="513465"/>
                  <a:pt x="344075" y="453544"/>
                </a:cubicBezTo>
                <a:cubicBezTo>
                  <a:pt x="344075" y="392863"/>
                  <a:pt x="393436" y="344319"/>
                  <a:pt x="453429" y="344319"/>
                </a:cubicBezTo>
                <a:close/>
                <a:moveTo>
                  <a:pt x="208113" y="194199"/>
                </a:moveTo>
                <a:lnTo>
                  <a:pt x="339462" y="288979"/>
                </a:lnTo>
                <a:cubicBezTo>
                  <a:pt x="347814" y="295045"/>
                  <a:pt x="353128" y="304902"/>
                  <a:pt x="354647" y="314759"/>
                </a:cubicBezTo>
                <a:cubicBezTo>
                  <a:pt x="355406" y="325374"/>
                  <a:pt x="351610" y="335990"/>
                  <a:pt x="344017" y="343572"/>
                </a:cubicBezTo>
                <a:cubicBezTo>
                  <a:pt x="337184" y="350396"/>
                  <a:pt x="328073" y="354187"/>
                  <a:pt x="318203" y="354187"/>
                </a:cubicBezTo>
                <a:cubicBezTo>
                  <a:pt x="306815" y="354187"/>
                  <a:pt x="296185" y="348121"/>
                  <a:pt x="289352" y="339022"/>
                </a:cubicBezTo>
                <a:lnTo>
                  <a:pt x="194447" y="207847"/>
                </a:lnTo>
                <a:cubicBezTo>
                  <a:pt x="191410" y="204056"/>
                  <a:pt x="192169" y="198749"/>
                  <a:pt x="195206" y="194957"/>
                </a:cubicBezTo>
                <a:cubicBezTo>
                  <a:pt x="199002" y="191924"/>
                  <a:pt x="204317" y="191166"/>
                  <a:pt x="208113" y="194199"/>
                </a:cubicBezTo>
                <a:close/>
                <a:moveTo>
                  <a:pt x="88865" y="89473"/>
                </a:moveTo>
                <a:cubicBezTo>
                  <a:pt x="92663" y="84922"/>
                  <a:pt x="98739" y="84922"/>
                  <a:pt x="103297" y="89473"/>
                </a:cubicBezTo>
                <a:cubicBezTo>
                  <a:pt x="107094" y="93266"/>
                  <a:pt x="107094" y="99334"/>
                  <a:pt x="103297" y="103126"/>
                </a:cubicBezTo>
                <a:cubicBezTo>
                  <a:pt x="49370" y="156979"/>
                  <a:pt x="20507" y="228276"/>
                  <a:pt x="20507" y="303366"/>
                </a:cubicBezTo>
                <a:cubicBezTo>
                  <a:pt x="20507" y="459615"/>
                  <a:pt x="147350" y="586282"/>
                  <a:pt x="303814" y="586282"/>
                </a:cubicBezTo>
                <a:cubicBezTo>
                  <a:pt x="331916" y="586282"/>
                  <a:pt x="359260" y="582490"/>
                  <a:pt x="385084" y="574905"/>
                </a:cubicBezTo>
                <a:cubicBezTo>
                  <a:pt x="393439" y="579456"/>
                  <a:pt x="402553" y="583248"/>
                  <a:pt x="412427" y="586282"/>
                </a:cubicBezTo>
                <a:cubicBezTo>
                  <a:pt x="379008" y="599935"/>
                  <a:pt x="341790" y="606761"/>
                  <a:pt x="303814" y="606761"/>
                </a:cubicBezTo>
                <a:cubicBezTo>
                  <a:pt x="135957" y="606761"/>
                  <a:pt x="0" y="470992"/>
                  <a:pt x="0" y="303366"/>
                </a:cubicBezTo>
                <a:cubicBezTo>
                  <a:pt x="0" y="222208"/>
                  <a:pt x="31141" y="146360"/>
                  <a:pt x="88865" y="89473"/>
                </a:cubicBezTo>
                <a:close/>
                <a:moveTo>
                  <a:pt x="303871" y="0"/>
                </a:moveTo>
                <a:cubicBezTo>
                  <a:pt x="471689" y="0"/>
                  <a:pt x="607614" y="135787"/>
                  <a:pt x="607614" y="303435"/>
                </a:cubicBezTo>
                <a:cubicBezTo>
                  <a:pt x="607614" y="342123"/>
                  <a:pt x="600020" y="378535"/>
                  <a:pt x="587111" y="412671"/>
                </a:cubicBezTo>
                <a:cubicBezTo>
                  <a:pt x="584074" y="402810"/>
                  <a:pt x="580277" y="393707"/>
                  <a:pt x="574962" y="385362"/>
                </a:cubicBezTo>
                <a:cubicBezTo>
                  <a:pt x="583315" y="359570"/>
                  <a:pt x="587111" y="331502"/>
                  <a:pt x="587111" y="303435"/>
                </a:cubicBezTo>
                <a:cubicBezTo>
                  <a:pt x="587111" y="150959"/>
                  <a:pt x="465614" y="25792"/>
                  <a:pt x="313742" y="20482"/>
                </a:cubicBezTo>
                <a:lnTo>
                  <a:pt x="313742" y="144890"/>
                </a:lnTo>
                <a:cubicBezTo>
                  <a:pt x="313742" y="150200"/>
                  <a:pt x="309186" y="154752"/>
                  <a:pt x="303871" y="154752"/>
                </a:cubicBezTo>
                <a:cubicBezTo>
                  <a:pt x="298555" y="154752"/>
                  <a:pt x="293999" y="150200"/>
                  <a:pt x="293999" y="144890"/>
                </a:cubicBezTo>
                <a:lnTo>
                  <a:pt x="293999" y="9861"/>
                </a:lnTo>
                <a:cubicBezTo>
                  <a:pt x="293999" y="4551"/>
                  <a:pt x="298555" y="0"/>
                  <a:pt x="30387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EE14C2E0-EBE1-421E-A338-E49FB76D8B26}"/>
              </a:ext>
            </a:extLst>
          </p:cNvPr>
          <p:cNvSpPr/>
          <p:nvPr/>
        </p:nvSpPr>
        <p:spPr>
          <a:xfrm>
            <a:off x="3414476" y="4428614"/>
            <a:ext cx="525295" cy="5252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57">
            <a:extLst>
              <a:ext uri="{FF2B5EF4-FFF2-40B4-BE49-F238E27FC236}">
                <a16:creationId xmlns:a16="http://schemas.microsoft.com/office/drawing/2014/main" id="{F78AFCDA-D973-4D13-B09E-E36478AA46AE}"/>
              </a:ext>
            </a:extLst>
          </p:cNvPr>
          <p:cNvSpPr/>
          <p:nvPr/>
        </p:nvSpPr>
        <p:spPr>
          <a:xfrm>
            <a:off x="3545343" y="4593424"/>
            <a:ext cx="263561" cy="195673"/>
          </a:xfrm>
          <a:custGeom>
            <a:avLst/>
            <a:gdLst>
              <a:gd name="connsiteX0" fmla="*/ 16373 w 607639"/>
              <a:gd name="connsiteY0" fmla="*/ 391850 h 451125"/>
              <a:gd name="connsiteX1" fmla="*/ 591266 w 607639"/>
              <a:gd name="connsiteY1" fmla="*/ 391850 h 451125"/>
              <a:gd name="connsiteX2" fmla="*/ 607639 w 607639"/>
              <a:gd name="connsiteY2" fmla="*/ 408208 h 451125"/>
              <a:gd name="connsiteX3" fmla="*/ 564684 w 607639"/>
              <a:gd name="connsiteY3" fmla="*/ 451125 h 451125"/>
              <a:gd name="connsiteX4" fmla="*/ 42955 w 607639"/>
              <a:gd name="connsiteY4" fmla="*/ 451125 h 451125"/>
              <a:gd name="connsiteX5" fmla="*/ 0 w 607639"/>
              <a:gd name="connsiteY5" fmla="*/ 408208 h 451125"/>
              <a:gd name="connsiteX6" fmla="*/ 16373 w 607639"/>
              <a:gd name="connsiteY6" fmla="*/ 391850 h 451125"/>
              <a:gd name="connsiteX7" fmla="*/ 243452 w 607639"/>
              <a:gd name="connsiteY7" fmla="*/ 119577 h 451125"/>
              <a:gd name="connsiteX8" fmla="*/ 349014 w 607639"/>
              <a:gd name="connsiteY8" fmla="*/ 156328 h 451125"/>
              <a:gd name="connsiteX9" fmla="*/ 352867 w 607639"/>
              <a:gd name="connsiteY9" fmla="*/ 161234 h 451125"/>
              <a:gd name="connsiteX10" fmla="*/ 350074 w 607639"/>
              <a:gd name="connsiteY10" fmla="*/ 166911 h 451125"/>
              <a:gd name="connsiteX11" fmla="*/ 327054 w 607639"/>
              <a:gd name="connsiteY11" fmla="*/ 180765 h 451125"/>
              <a:gd name="connsiteX12" fmla="*/ 370300 w 607639"/>
              <a:gd name="connsiteY12" fmla="*/ 223866 h 451125"/>
              <a:gd name="connsiteX13" fmla="*/ 370300 w 607639"/>
              <a:gd name="connsiteY13" fmla="*/ 232236 h 451125"/>
              <a:gd name="connsiteX14" fmla="*/ 348725 w 607639"/>
              <a:gd name="connsiteY14" fmla="*/ 253786 h 451125"/>
              <a:gd name="connsiteX15" fmla="*/ 344487 w 607639"/>
              <a:gd name="connsiteY15" fmla="*/ 255518 h 451125"/>
              <a:gd name="connsiteX16" fmla="*/ 340346 w 607639"/>
              <a:gd name="connsiteY16" fmla="*/ 253786 h 451125"/>
              <a:gd name="connsiteX17" fmla="*/ 297196 w 607639"/>
              <a:gd name="connsiteY17" fmla="*/ 210685 h 451125"/>
              <a:gd name="connsiteX18" fmla="*/ 283327 w 607639"/>
              <a:gd name="connsiteY18" fmla="*/ 233583 h 451125"/>
              <a:gd name="connsiteX19" fmla="*/ 277644 w 607639"/>
              <a:gd name="connsiteY19" fmla="*/ 236373 h 451125"/>
              <a:gd name="connsiteX20" fmla="*/ 272636 w 607639"/>
              <a:gd name="connsiteY20" fmla="*/ 232428 h 451125"/>
              <a:gd name="connsiteX21" fmla="*/ 235939 w 607639"/>
              <a:gd name="connsiteY21" fmla="*/ 127081 h 451125"/>
              <a:gd name="connsiteX22" fmla="*/ 237384 w 607639"/>
              <a:gd name="connsiteY22" fmla="*/ 121020 h 451125"/>
              <a:gd name="connsiteX23" fmla="*/ 243452 w 607639"/>
              <a:gd name="connsiteY23" fmla="*/ 119577 h 451125"/>
              <a:gd name="connsiteX24" fmla="*/ 93794 w 607639"/>
              <a:gd name="connsiteY24" fmla="*/ 41738 h 451125"/>
              <a:gd name="connsiteX25" fmla="*/ 90423 w 607639"/>
              <a:gd name="connsiteY25" fmla="*/ 45103 h 451125"/>
              <a:gd name="connsiteX26" fmla="*/ 90423 w 607639"/>
              <a:gd name="connsiteY26" fmla="*/ 329766 h 451125"/>
              <a:gd name="connsiteX27" fmla="*/ 93794 w 607639"/>
              <a:gd name="connsiteY27" fmla="*/ 333035 h 451125"/>
              <a:gd name="connsiteX28" fmla="*/ 513942 w 607639"/>
              <a:gd name="connsiteY28" fmla="*/ 333035 h 451125"/>
              <a:gd name="connsiteX29" fmla="*/ 517217 w 607639"/>
              <a:gd name="connsiteY29" fmla="*/ 329766 h 451125"/>
              <a:gd name="connsiteX30" fmla="*/ 517217 w 607639"/>
              <a:gd name="connsiteY30" fmla="*/ 45103 h 451125"/>
              <a:gd name="connsiteX31" fmla="*/ 513942 w 607639"/>
              <a:gd name="connsiteY31" fmla="*/ 41738 h 451125"/>
              <a:gd name="connsiteX32" fmla="*/ 93794 w 607639"/>
              <a:gd name="connsiteY32" fmla="*/ 0 h 451125"/>
              <a:gd name="connsiteX33" fmla="*/ 513942 w 607639"/>
              <a:gd name="connsiteY33" fmla="*/ 0 h 451125"/>
              <a:gd name="connsiteX34" fmla="*/ 559020 w 607639"/>
              <a:gd name="connsiteY34" fmla="*/ 45103 h 451125"/>
              <a:gd name="connsiteX35" fmla="*/ 559020 w 607639"/>
              <a:gd name="connsiteY35" fmla="*/ 329766 h 451125"/>
              <a:gd name="connsiteX36" fmla="*/ 513942 w 607639"/>
              <a:gd name="connsiteY36" fmla="*/ 374773 h 451125"/>
              <a:gd name="connsiteX37" fmla="*/ 93794 w 607639"/>
              <a:gd name="connsiteY37" fmla="*/ 374773 h 451125"/>
              <a:gd name="connsiteX38" fmla="*/ 48620 w 607639"/>
              <a:gd name="connsiteY38" fmla="*/ 329766 h 451125"/>
              <a:gd name="connsiteX39" fmla="*/ 48620 w 607639"/>
              <a:gd name="connsiteY39" fmla="*/ 45103 h 451125"/>
              <a:gd name="connsiteX40" fmla="*/ 93794 w 607639"/>
              <a:gd name="connsiteY40" fmla="*/ 0 h 4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7639" h="451125">
                <a:moveTo>
                  <a:pt x="16373" y="391850"/>
                </a:moveTo>
                <a:lnTo>
                  <a:pt x="591266" y="391850"/>
                </a:lnTo>
                <a:cubicBezTo>
                  <a:pt x="600319" y="391850"/>
                  <a:pt x="607639" y="399163"/>
                  <a:pt x="607639" y="408208"/>
                </a:cubicBezTo>
                <a:cubicBezTo>
                  <a:pt x="607639" y="431880"/>
                  <a:pt x="588377" y="451125"/>
                  <a:pt x="564684" y="451125"/>
                </a:cubicBezTo>
                <a:lnTo>
                  <a:pt x="42955" y="451125"/>
                </a:lnTo>
                <a:cubicBezTo>
                  <a:pt x="19262" y="451125"/>
                  <a:pt x="0" y="431880"/>
                  <a:pt x="0" y="408208"/>
                </a:cubicBezTo>
                <a:cubicBezTo>
                  <a:pt x="0" y="399163"/>
                  <a:pt x="7320" y="391850"/>
                  <a:pt x="16373" y="391850"/>
                </a:cubicBezTo>
                <a:close/>
                <a:moveTo>
                  <a:pt x="243452" y="119577"/>
                </a:moveTo>
                <a:lnTo>
                  <a:pt x="349014" y="156328"/>
                </a:lnTo>
                <a:cubicBezTo>
                  <a:pt x="351133" y="157001"/>
                  <a:pt x="352674" y="158925"/>
                  <a:pt x="352867" y="161234"/>
                </a:cubicBezTo>
                <a:cubicBezTo>
                  <a:pt x="353156" y="163543"/>
                  <a:pt x="352000" y="165660"/>
                  <a:pt x="350074" y="166911"/>
                </a:cubicBezTo>
                <a:lnTo>
                  <a:pt x="327054" y="180765"/>
                </a:lnTo>
                <a:lnTo>
                  <a:pt x="370300" y="223866"/>
                </a:lnTo>
                <a:cubicBezTo>
                  <a:pt x="372515" y="226175"/>
                  <a:pt x="372515" y="229927"/>
                  <a:pt x="370300" y="232236"/>
                </a:cubicBezTo>
                <a:lnTo>
                  <a:pt x="348725" y="253786"/>
                </a:lnTo>
                <a:cubicBezTo>
                  <a:pt x="347569" y="254845"/>
                  <a:pt x="346125" y="255518"/>
                  <a:pt x="344487" y="255518"/>
                </a:cubicBezTo>
                <a:cubicBezTo>
                  <a:pt x="342946" y="255518"/>
                  <a:pt x="341502" y="254845"/>
                  <a:pt x="340346" y="253786"/>
                </a:cubicBezTo>
                <a:lnTo>
                  <a:pt x="297196" y="210685"/>
                </a:lnTo>
                <a:lnTo>
                  <a:pt x="283327" y="233583"/>
                </a:lnTo>
                <a:cubicBezTo>
                  <a:pt x="282075" y="235507"/>
                  <a:pt x="279859" y="236661"/>
                  <a:pt x="277644" y="236373"/>
                </a:cubicBezTo>
                <a:cubicBezTo>
                  <a:pt x="275333" y="236180"/>
                  <a:pt x="273406" y="234641"/>
                  <a:pt x="272636" y="232428"/>
                </a:cubicBezTo>
                <a:lnTo>
                  <a:pt x="235939" y="127081"/>
                </a:lnTo>
                <a:cubicBezTo>
                  <a:pt x="235265" y="124964"/>
                  <a:pt x="235747" y="122559"/>
                  <a:pt x="237384" y="121020"/>
                </a:cubicBezTo>
                <a:cubicBezTo>
                  <a:pt x="238925" y="119384"/>
                  <a:pt x="241333" y="118903"/>
                  <a:pt x="243452" y="119577"/>
                </a:cubicBezTo>
                <a:close/>
                <a:moveTo>
                  <a:pt x="93794" y="41738"/>
                </a:moveTo>
                <a:cubicBezTo>
                  <a:pt x="91964" y="41738"/>
                  <a:pt x="90423" y="43276"/>
                  <a:pt x="90423" y="45103"/>
                </a:cubicBezTo>
                <a:lnTo>
                  <a:pt x="90423" y="329766"/>
                </a:lnTo>
                <a:cubicBezTo>
                  <a:pt x="90423" y="331593"/>
                  <a:pt x="91964" y="333035"/>
                  <a:pt x="93794" y="333035"/>
                </a:cubicBezTo>
                <a:lnTo>
                  <a:pt x="513942" y="333035"/>
                </a:lnTo>
                <a:cubicBezTo>
                  <a:pt x="515676" y="333035"/>
                  <a:pt x="517217" y="331593"/>
                  <a:pt x="517217" y="329766"/>
                </a:cubicBezTo>
                <a:lnTo>
                  <a:pt x="517217" y="45103"/>
                </a:lnTo>
                <a:cubicBezTo>
                  <a:pt x="517217" y="43276"/>
                  <a:pt x="515676" y="41738"/>
                  <a:pt x="513942" y="41738"/>
                </a:cubicBezTo>
                <a:close/>
                <a:moveTo>
                  <a:pt x="93794" y="0"/>
                </a:moveTo>
                <a:lnTo>
                  <a:pt x="513942" y="0"/>
                </a:lnTo>
                <a:cubicBezTo>
                  <a:pt x="538793" y="0"/>
                  <a:pt x="559020" y="20196"/>
                  <a:pt x="559020" y="45103"/>
                </a:cubicBezTo>
                <a:lnTo>
                  <a:pt x="559020" y="329766"/>
                </a:lnTo>
                <a:cubicBezTo>
                  <a:pt x="559020" y="354577"/>
                  <a:pt x="538793" y="374773"/>
                  <a:pt x="513942" y="374773"/>
                </a:cubicBezTo>
                <a:lnTo>
                  <a:pt x="93794" y="374773"/>
                </a:lnTo>
                <a:cubicBezTo>
                  <a:pt x="68847" y="374773"/>
                  <a:pt x="48620" y="354577"/>
                  <a:pt x="48620" y="329766"/>
                </a:cubicBezTo>
                <a:lnTo>
                  <a:pt x="48620" y="45103"/>
                </a:lnTo>
                <a:cubicBezTo>
                  <a:pt x="48620" y="20196"/>
                  <a:pt x="68847" y="0"/>
                  <a:pt x="9379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055C63C0-FA9E-4CD1-BDF9-9CD3AE02B5C5}"/>
              </a:ext>
            </a:extLst>
          </p:cNvPr>
          <p:cNvSpPr/>
          <p:nvPr/>
        </p:nvSpPr>
        <p:spPr>
          <a:xfrm>
            <a:off x="6942876" y="2328313"/>
            <a:ext cx="525295" cy="525295"/>
          </a:xfrm>
          <a:prstGeom prst="ellipse">
            <a:avLst/>
          </a:prstGeom>
          <a:solidFill>
            <a:srgbClr val="FAC84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61">
            <a:extLst>
              <a:ext uri="{FF2B5EF4-FFF2-40B4-BE49-F238E27FC236}">
                <a16:creationId xmlns:a16="http://schemas.microsoft.com/office/drawing/2014/main" id="{F753F363-6535-4782-B869-5E4B3B340C70}"/>
              </a:ext>
            </a:extLst>
          </p:cNvPr>
          <p:cNvSpPr/>
          <p:nvPr/>
        </p:nvSpPr>
        <p:spPr>
          <a:xfrm>
            <a:off x="7073743" y="2459411"/>
            <a:ext cx="263561" cy="263099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08D94F2A-AE51-45A4-AFF2-16EF4A43EB0E}"/>
              </a:ext>
            </a:extLst>
          </p:cNvPr>
          <p:cNvSpPr/>
          <p:nvPr/>
        </p:nvSpPr>
        <p:spPr>
          <a:xfrm>
            <a:off x="6942876" y="4428614"/>
            <a:ext cx="525295" cy="5252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65">
            <a:extLst>
              <a:ext uri="{FF2B5EF4-FFF2-40B4-BE49-F238E27FC236}">
                <a16:creationId xmlns:a16="http://schemas.microsoft.com/office/drawing/2014/main" id="{A18E1C9B-BFD3-4A4E-87C2-202E1493899B}"/>
              </a:ext>
            </a:extLst>
          </p:cNvPr>
          <p:cNvSpPr/>
          <p:nvPr/>
        </p:nvSpPr>
        <p:spPr>
          <a:xfrm>
            <a:off x="7131830" y="4559481"/>
            <a:ext cx="147386" cy="263561"/>
          </a:xfrm>
          <a:custGeom>
            <a:avLst/>
            <a:gdLst>
              <a:gd name="connsiteX0" fmla="*/ 168920 w 337966"/>
              <a:gd name="connsiteY0" fmla="*/ 358540 h 604363"/>
              <a:gd name="connsiteX1" fmla="*/ 100839 w 337966"/>
              <a:gd name="connsiteY1" fmla="*/ 369869 h 604363"/>
              <a:gd name="connsiteX2" fmla="*/ 63111 w 337966"/>
              <a:gd name="connsiteY2" fmla="*/ 485700 h 604363"/>
              <a:gd name="connsiteX3" fmla="*/ 168920 w 337966"/>
              <a:gd name="connsiteY3" fmla="*/ 462194 h 604363"/>
              <a:gd name="connsiteX4" fmla="*/ 274728 w 337966"/>
              <a:gd name="connsiteY4" fmla="*/ 485700 h 604363"/>
              <a:gd name="connsiteX5" fmla="*/ 237142 w 337966"/>
              <a:gd name="connsiteY5" fmla="*/ 369869 h 604363"/>
              <a:gd name="connsiteX6" fmla="*/ 168920 w 337966"/>
              <a:gd name="connsiteY6" fmla="*/ 358540 h 604363"/>
              <a:gd name="connsiteX7" fmla="*/ 168920 w 337966"/>
              <a:gd name="connsiteY7" fmla="*/ 160580 h 604363"/>
              <a:gd name="connsiteX8" fmla="*/ 111477 w 337966"/>
              <a:gd name="connsiteY8" fmla="*/ 337017 h 604363"/>
              <a:gd name="connsiteX9" fmla="*/ 168920 w 337966"/>
              <a:gd name="connsiteY9" fmla="*/ 330220 h 604363"/>
              <a:gd name="connsiteX10" fmla="*/ 226363 w 337966"/>
              <a:gd name="connsiteY10" fmla="*/ 337017 h 604363"/>
              <a:gd name="connsiteX11" fmla="*/ 168920 w 337966"/>
              <a:gd name="connsiteY11" fmla="*/ 62591 h 604363"/>
              <a:gd name="connsiteX12" fmla="*/ 147219 w 337966"/>
              <a:gd name="connsiteY12" fmla="*/ 84256 h 604363"/>
              <a:gd name="connsiteX13" fmla="*/ 168920 w 337966"/>
              <a:gd name="connsiteY13" fmla="*/ 105779 h 604363"/>
              <a:gd name="connsiteX14" fmla="*/ 190620 w 337966"/>
              <a:gd name="connsiteY14" fmla="*/ 84256 h 604363"/>
              <a:gd name="connsiteX15" fmla="*/ 168920 w 337966"/>
              <a:gd name="connsiteY15" fmla="*/ 62591 h 604363"/>
              <a:gd name="connsiteX16" fmla="*/ 168920 w 337966"/>
              <a:gd name="connsiteY16" fmla="*/ 34270 h 604363"/>
              <a:gd name="connsiteX17" fmla="*/ 218987 w 337966"/>
              <a:gd name="connsiteY17" fmla="*/ 84256 h 604363"/>
              <a:gd name="connsiteX18" fmla="*/ 188777 w 337966"/>
              <a:gd name="connsiteY18" fmla="*/ 129993 h 604363"/>
              <a:gd name="connsiteX19" fmla="*/ 313874 w 337966"/>
              <a:gd name="connsiteY19" fmla="*/ 514162 h 604363"/>
              <a:gd name="connsiteX20" fmla="*/ 314442 w 337966"/>
              <a:gd name="connsiteY20" fmla="*/ 515861 h 604363"/>
              <a:gd name="connsiteX21" fmla="*/ 337277 w 337966"/>
              <a:gd name="connsiteY21" fmla="*/ 585813 h 604363"/>
              <a:gd name="connsiteX22" fmla="*/ 328058 w 337966"/>
              <a:gd name="connsiteY22" fmla="*/ 603655 h 604363"/>
              <a:gd name="connsiteX23" fmla="*/ 323661 w 337966"/>
              <a:gd name="connsiteY23" fmla="*/ 604363 h 604363"/>
              <a:gd name="connsiteX24" fmla="*/ 310187 w 337966"/>
              <a:gd name="connsiteY24" fmla="*/ 594592 h 604363"/>
              <a:gd name="connsiteX25" fmla="*/ 288486 w 337966"/>
              <a:gd name="connsiteY25" fmla="*/ 527756 h 604363"/>
              <a:gd name="connsiteX26" fmla="*/ 168920 w 337966"/>
              <a:gd name="connsiteY26" fmla="*/ 490514 h 604363"/>
              <a:gd name="connsiteX27" fmla="*/ 49353 w 337966"/>
              <a:gd name="connsiteY27" fmla="*/ 527756 h 604363"/>
              <a:gd name="connsiteX28" fmla="*/ 27653 w 337966"/>
              <a:gd name="connsiteY28" fmla="*/ 594592 h 604363"/>
              <a:gd name="connsiteX29" fmla="*/ 9782 w 337966"/>
              <a:gd name="connsiteY29" fmla="*/ 603655 h 604363"/>
              <a:gd name="connsiteX30" fmla="*/ 704 w 337966"/>
              <a:gd name="connsiteY30" fmla="*/ 585813 h 604363"/>
              <a:gd name="connsiteX31" fmla="*/ 23398 w 337966"/>
              <a:gd name="connsiteY31" fmla="*/ 516003 h 604363"/>
              <a:gd name="connsiteX32" fmla="*/ 23965 w 337966"/>
              <a:gd name="connsiteY32" fmla="*/ 514020 h 604363"/>
              <a:gd name="connsiteX33" fmla="*/ 149063 w 337966"/>
              <a:gd name="connsiteY33" fmla="*/ 129993 h 604363"/>
              <a:gd name="connsiteX34" fmla="*/ 118852 w 337966"/>
              <a:gd name="connsiteY34" fmla="*/ 84256 h 604363"/>
              <a:gd name="connsiteX35" fmla="*/ 168920 w 337966"/>
              <a:gd name="connsiteY35" fmla="*/ 34270 h 604363"/>
              <a:gd name="connsiteX36" fmla="*/ 94727 w 337966"/>
              <a:gd name="connsiteY36" fmla="*/ 28009 h 604363"/>
              <a:gd name="connsiteX37" fmla="*/ 95578 w 337966"/>
              <a:gd name="connsiteY37" fmla="*/ 47981 h 604363"/>
              <a:gd name="connsiteX38" fmla="*/ 83809 w 337966"/>
              <a:gd name="connsiteY38" fmla="*/ 82117 h 604363"/>
              <a:gd name="connsiteX39" fmla="*/ 95436 w 337966"/>
              <a:gd name="connsiteY39" fmla="*/ 116111 h 604363"/>
              <a:gd name="connsiteX40" fmla="*/ 94444 w 337966"/>
              <a:gd name="connsiteY40" fmla="*/ 136083 h 604363"/>
              <a:gd name="connsiteX41" fmla="*/ 84944 w 337966"/>
              <a:gd name="connsiteY41" fmla="*/ 139624 h 604363"/>
              <a:gd name="connsiteX42" fmla="*/ 74309 w 337966"/>
              <a:gd name="connsiteY42" fmla="*/ 134950 h 604363"/>
              <a:gd name="connsiteX43" fmla="*/ 55451 w 337966"/>
              <a:gd name="connsiteY43" fmla="*/ 82117 h 604363"/>
              <a:gd name="connsiteX44" fmla="*/ 74735 w 337966"/>
              <a:gd name="connsiteY44" fmla="*/ 28859 h 604363"/>
              <a:gd name="connsiteX45" fmla="*/ 94727 w 337966"/>
              <a:gd name="connsiteY45" fmla="*/ 28009 h 604363"/>
              <a:gd name="connsiteX46" fmla="*/ 241562 w 337966"/>
              <a:gd name="connsiteY46" fmla="*/ 27868 h 604363"/>
              <a:gd name="connsiteX47" fmla="*/ 261555 w 337966"/>
              <a:gd name="connsiteY47" fmla="*/ 29001 h 604363"/>
              <a:gd name="connsiteX48" fmla="*/ 280413 w 337966"/>
              <a:gd name="connsiteY48" fmla="*/ 81834 h 604363"/>
              <a:gd name="connsiteX49" fmla="*/ 261130 w 337966"/>
              <a:gd name="connsiteY49" fmla="*/ 135091 h 604363"/>
              <a:gd name="connsiteX50" fmla="*/ 250779 w 337966"/>
              <a:gd name="connsiteY50" fmla="*/ 139624 h 604363"/>
              <a:gd name="connsiteX51" fmla="*/ 241137 w 337966"/>
              <a:gd name="connsiteY51" fmla="*/ 135941 h 604363"/>
              <a:gd name="connsiteX52" fmla="*/ 240286 w 337966"/>
              <a:gd name="connsiteY52" fmla="*/ 115970 h 604363"/>
              <a:gd name="connsiteX53" fmla="*/ 252055 w 337966"/>
              <a:gd name="connsiteY53" fmla="*/ 81834 h 604363"/>
              <a:gd name="connsiteX54" fmla="*/ 240428 w 337966"/>
              <a:gd name="connsiteY54" fmla="*/ 47839 h 604363"/>
              <a:gd name="connsiteX55" fmla="*/ 241562 w 337966"/>
              <a:gd name="connsiteY55" fmla="*/ 27868 h 604363"/>
              <a:gd name="connsiteX56" fmla="*/ 284673 w 337966"/>
              <a:gd name="connsiteY56" fmla="*/ 3663 h 604363"/>
              <a:gd name="connsiteX57" fmla="*/ 304649 w 337966"/>
              <a:gd name="connsiteY57" fmla="*/ 4654 h 604363"/>
              <a:gd name="connsiteX58" fmla="*/ 333126 w 337966"/>
              <a:gd name="connsiteY58" fmla="*/ 81692 h 604363"/>
              <a:gd name="connsiteX59" fmla="*/ 304224 w 337966"/>
              <a:gd name="connsiteY59" fmla="*/ 159297 h 604363"/>
              <a:gd name="connsiteX60" fmla="*/ 293740 w 337966"/>
              <a:gd name="connsiteY60" fmla="*/ 163970 h 604363"/>
              <a:gd name="connsiteX61" fmla="*/ 284106 w 337966"/>
              <a:gd name="connsiteY61" fmla="*/ 160288 h 604363"/>
              <a:gd name="connsiteX62" fmla="*/ 283256 w 337966"/>
              <a:gd name="connsiteY62" fmla="*/ 140320 h 604363"/>
              <a:gd name="connsiteX63" fmla="*/ 304791 w 337966"/>
              <a:gd name="connsiteY63" fmla="*/ 81692 h 604363"/>
              <a:gd name="connsiteX64" fmla="*/ 283681 w 337966"/>
              <a:gd name="connsiteY64" fmla="*/ 23630 h 604363"/>
              <a:gd name="connsiteX65" fmla="*/ 284673 w 337966"/>
              <a:gd name="connsiteY65" fmla="*/ 3663 h 604363"/>
              <a:gd name="connsiteX66" fmla="*/ 51750 w 337966"/>
              <a:gd name="connsiteY66" fmla="*/ 3663 h 604363"/>
              <a:gd name="connsiteX67" fmla="*/ 52601 w 337966"/>
              <a:gd name="connsiteY67" fmla="*/ 23630 h 604363"/>
              <a:gd name="connsiteX68" fmla="*/ 31039 w 337966"/>
              <a:gd name="connsiteY68" fmla="*/ 82259 h 604363"/>
              <a:gd name="connsiteX69" fmla="*/ 52176 w 337966"/>
              <a:gd name="connsiteY69" fmla="*/ 140320 h 604363"/>
              <a:gd name="connsiteX70" fmla="*/ 51183 w 337966"/>
              <a:gd name="connsiteY70" fmla="*/ 160288 h 604363"/>
              <a:gd name="connsiteX71" fmla="*/ 41679 w 337966"/>
              <a:gd name="connsiteY71" fmla="*/ 163970 h 604363"/>
              <a:gd name="connsiteX72" fmla="*/ 31181 w 337966"/>
              <a:gd name="connsiteY72" fmla="*/ 159297 h 604363"/>
              <a:gd name="connsiteX73" fmla="*/ 2668 w 337966"/>
              <a:gd name="connsiteY73" fmla="*/ 82259 h 604363"/>
              <a:gd name="connsiteX74" fmla="*/ 31607 w 337966"/>
              <a:gd name="connsiteY74" fmla="*/ 4654 h 604363"/>
              <a:gd name="connsiteX75" fmla="*/ 51750 w 337966"/>
              <a:gd name="connsiteY75" fmla="*/ 3663 h 60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37966" h="604363">
                <a:moveTo>
                  <a:pt x="168920" y="358540"/>
                </a:moveTo>
                <a:cubicBezTo>
                  <a:pt x="145092" y="358540"/>
                  <a:pt x="121689" y="362505"/>
                  <a:pt x="100839" y="369869"/>
                </a:cubicBezTo>
                <a:lnTo>
                  <a:pt x="63111" y="485700"/>
                </a:lnTo>
                <a:cubicBezTo>
                  <a:pt x="93606" y="470548"/>
                  <a:pt x="130341" y="462194"/>
                  <a:pt x="168920" y="462194"/>
                </a:cubicBezTo>
                <a:cubicBezTo>
                  <a:pt x="207499" y="462194"/>
                  <a:pt x="244376" y="470548"/>
                  <a:pt x="274728" y="485700"/>
                </a:cubicBezTo>
                <a:lnTo>
                  <a:pt x="237142" y="369869"/>
                </a:lnTo>
                <a:cubicBezTo>
                  <a:pt x="216292" y="362505"/>
                  <a:pt x="192890" y="358540"/>
                  <a:pt x="168920" y="358540"/>
                </a:cubicBezTo>
                <a:close/>
                <a:moveTo>
                  <a:pt x="168920" y="160580"/>
                </a:moveTo>
                <a:lnTo>
                  <a:pt x="111477" y="337017"/>
                </a:lnTo>
                <a:cubicBezTo>
                  <a:pt x="129773" y="332485"/>
                  <a:pt x="149347" y="330220"/>
                  <a:pt x="168920" y="330220"/>
                </a:cubicBezTo>
                <a:cubicBezTo>
                  <a:pt x="188635" y="330220"/>
                  <a:pt x="208066" y="332485"/>
                  <a:pt x="226363" y="337017"/>
                </a:cubicBezTo>
                <a:close/>
                <a:moveTo>
                  <a:pt x="168920" y="62591"/>
                </a:moveTo>
                <a:cubicBezTo>
                  <a:pt x="157006" y="62591"/>
                  <a:pt x="147219" y="72220"/>
                  <a:pt x="147219" y="84256"/>
                </a:cubicBezTo>
                <a:cubicBezTo>
                  <a:pt x="147219" y="96150"/>
                  <a:pt x="157006" y="105779"/>
                  <a:pt x="168920" y="105779"/>
                </a:cubicBezTo>
                <a:cubicBezTo>
                  <a:pt x="180834" y="105779"/>
                  <a:pt x="190620" y="96150"/>
                  <a:pt x="190620" y="84256"/>
                </a:cubicBezTo>
                <a:cubicBezTo>
                  <a:pt x="190620" y="72220"/>
                  <a:pt x="180834" y="62591"/>
                  <a:pt x="168920" y="62591"/>
                </a:cubicBezTo>
                <a:close/>
                <a:moveTo>
                  <a:pt x="168920" y="34270"/>
                </a:moveTo>
                <a:cubicBezTo>
                  <a:pt x="196577" y="34270"/>
                  <a:pt x="218987" y="56643"/>
                  <a:pt x="218987" y="84256"/>
                </a:cubicBezTo>
                <a:cubicBezTo>
                  <a:pt x="218987" y="104647"/>
                  <a:pt x="206506" y="122347"/>
                  <a:pt x="188777" y="129993"/>
                </a:cubicBezTo>
                <a:lnTo>
                  <a:pt x="313874" y="514162"/>
                </a:lnTo>
                <a:cubicBezTo>
                  <a:pt x="314158" y="514728"/>
                  <a:pt x="314300" y="515295"/>
                  <a:pt x="314442" y="515861"/>
                </a:cubicBezTo>
                <a:lnTo>
                  <a:pt x="337277" y="585813"/>
                </a:lnTo>
                <a:cubicBezTo>
                  <a:pt x="339688" y="593318"/>
                  <a:pt x="335575" y="601248"/>
                  <a:pt x="328058" y="603655"/>
                </a:cubicBezTo>
                <a:cubicBezTo>
                  <a:pt x="326639" y="604221"/>
                  <a:pt x="325221" y="604363"/>
                  <a:pt x="323661" y="604363"/>
                </a:cubicBezTo>
                <a:cubicBezTo>
                  <a:pt x="317704" y="604363"/>
                  <a:pt x="312172" y="600540"/>
                  <a:pt x="310187" y="594592"/>
                </a:cubicBezTo>
                <a:lnTo>
                  <a:pt x="288486" y="527756"/>
                </a:lnTo>
                <a:cubicBezTo>
                  <a:pt x="258984" y="503966"/>
                  <a:pt x="215725" y="490514"/>
                  <a:pt x="168920" y="490514"/>
                </a:cubicBezTo>
                <a:cubicBezTo>
                  <a:pt x="122114" y="490514"/>
                  <a:pt x="78855" y="504108"/>
                  <a:pt x="49353" y="527756"/>
                </a:cubicBezTo>
                <a:lnTo>
                  <a:pt x="27653" y="594592"/>
                </a:lnTo>
                <a:cubicBezTo>
                  <a:pt x="25242" y="602097"/>
                  <a:pt x="17157" y="606062"/>
                  <a:pt x="9782" y="603655"/>
                </a:cubicBezTo>
                <a:cubicBezTo>
                  <a:pt x="2264" y="601248"/>
                  <a:pt x="-1707" y="593318"/>
                  <a:pt x="704" y="585813"/>
                </a:cubicBezTo>
                <a:lnTo>
                  <a:pt x="23398" y="516003"/>
                </a:lnTo>
                <a:cubicBezTo>
                  <a:pt x="23540" y="515295"/>
                  <a:pt x="23823" y="514728"/>
                  <a:pt x="23965" y="514020"/>
                </a:cubicBezTo>
                <a:lnTo>
                  <a:pt x="149063" y="129993"/>
                </a:lnTo>
                <a:cubicBezTo>
                  <a:pt x="131334" y="122347"/>
                  <a:pt x="118852" y="104647"/>
                  <a:pt x="118852" y="84256"/>
                </a:cubicBezTo>
                <a:cubicBezTo>
                  <a:pt x="118852" y="56643"/>
                  <a:pt x="141404" y="34270"/>
                  <a:pt x="168920" y="34270"/>
                </a:cubicBezTo>
                <a:close/>
                <a:moveTo>
                  <a:pt x="94727" y="28009"/>
                </a:moveTo>
                <a:cubicBezTo>
                  <a:pt x="100541" y="33250"/>
                  <a:pt x="100966" y="42174"/>
                  <a:pt x="95578" y="47981"/>
                </a:cubicBezTo>
                <a:cubicBezTo>
                  <a:pt x="88914" y="55346"/>
                  <a:pt x="83809" y="70077"/>
                  <a:pt x="83809" y="82117"/>
                </a:cubicBezTo>
                <a:cubicBezTo>
                  <a:pt x="83809" y="94157"/>
                  <a:pt x="88772" y="108746"/>
                  <a:pt x="95436" y="116111"/>
                </a:cubicBezTo>
                <a:cubicBezTo>
                  <a:pt x="100683" y="121919"/>
                  <a:pt x="100257" y="130842"/>
                  <a:pt x="94444" y="136083"/>
                </a:cubicBezTo>
                <a:cubicBezTo>
                  <a:pt x="91608" y="138491"/>
                  <a:pt x="88205" y="139624"/>
                  <a:pt x="84944" y="139624"/>
                </a:cubicBezTo>
                <a:cubicBezTo>
                  <a:pt x="80974" y="139624"/>
                  <a:pt x="77145" y="138066"/>
                  <a:pt x="74309" y="134950"/>
                </a:cubicBezTo>
                <a:cubicBezTo>
                  <a:pt x="61265" y="120502"/>
                  <a:pt x="55451" y="97981"/>
                  <a:pt x="55451" y="82117"/>
                </a:cubicBezTo>
                <a:cubicBezTo>
                  <a:pt x="55451" y="66111"/>
                  <a:pt x="61406" y="43448"/>
                  <a:pt x="74735" y="28859"/>
                </a:cubicBezTo>
                <a:cubicBezTo>
                  <a:pt x="79981" y="23052"/>
                  <a:pt x="88914" y="22627"/>
                  <a:pt x="94727" y="28009"/>
                </a:cubicBezTo>
                <a:close/>
                <a:moveTo>
                  <a:pt x="241562" y="27868"/>
                </a:moveTo>
                <a:cubicBezTo>
                  <a:pt x="247376" y="22627"/>
                  <a:pt x="256309" y="23194"/>
                  <a:pt x="261555" y="29001"/>
                </a:cubicBezTo>
                <a:cubicBezTo>
                  <a:pt x="274600" y="43448"/>
                  <a:pt x="280413" y="65970"/>
                  <a:pt x="280413" y="81834"/>
                </a:cubicBezTo>
                <a:cubicBezTo>
                  <a:pt x="280413" y="97839"/>
                  <a:pt x="274458" y="120502"/>
                  <a:pt x="261130" y="135091"/>
                </a:cubicBezTo>
                <a:cubicBezTo>
                  <a:pt x="258436" y="138066"/>
                  <a:pt x="254607" y="139624"/>
                  <a:pt x="250779" y="139624"/>
                </a:cubicBezTo>
                <a:cubicBezTo>
                  <a:pt x="247376" y="139624"/>
                  <a:pt x="243831" y="138491"/>
                  <a:pt x="241137" y="135941"/>
                </a:cubicBezTo>
                <a:cubicBezTo>
                  <a:pt x="235324" y="130700"/>
                  <a:pt x="235040" y="121777"/>
                  <a:pt x="240286" y="115970"/>
                </a:cubicBezTo>
                <a:cubicBezTo>
                  <a:pt x="246951" y="108604"/>
                  <a:pt x="252055" y="93873"/>
                  <a:pt x="252055" y="81834"/>
                </a:cubicBezTo>
                <a:cubicBezTo>
                  <a:pt x="252055" y="69794"/>
                  <a:pt x="247092" y="55205"/>
                  <a:pt x="240428" y="47839"/>
                </a:cubicBezTo>
                <a:cubicBezTo>
                  <a:pt x="235182" y="42032"/>
                  <a:pt x="235749" y="33109"/>
                  <a:pt x="241562" y="27868"/>
                </a:cubicBezTo>
                <a:close/>
                <a:moveTo>
                  <a:pt x="284673" y="3663"/>
                </a:moveTo>
                <a:cubicBezTo>
                  <a:pt x="290482" y="-1577"/>
                  <a:pt x="299407" y="-1152"/>
                  <a:pt x="304649" y="4654"/>
                </a:cubicBezTo>
                <a:cubicBezTo>
                  <a:pt x="322217" y="24197"/>
                  <a:pt x="333126" y="53653"/>
                  <a:pt x="333126" y="81692"/>
                </a:cubicBezTo>
                <a:cubicBezTo>
                  <a:pt x="333126" y="110015"/>
                  <a:pt x="322075" y="139754"/>
                  <a:pt x="304224" y="159297"/>
                </a:cubicBezTo>
                <a:cubicBezTo>
                  <a:pt x="301391" y="162412"/>
                  <a:pt x="297565" y="163970"/>
                  <a:pt x="293740" y="163970"/>
                </a:cubicBezTo>
                <a:cubicBezTo>
                  <a:pt x="290340" y="163970"/>
                  <a:pt x="286940" y="162695"/>
                  <a:pt x="284106" y="160288"/>
                </a:cubicBezTo>
                <a:cubicBezTo>
                  <a:pt x="278439" y="155048"/>
                  <a:pt x="278014" y="145985"/>
                  <a:pt x="283256" y="140320"/>
                </a:cubicBezTo>
                <a:cubicBezTo>
                  <a:pt x="296432" y="125876"/>
                  <a:pt x="304791" y="102934"/>
                  <a:pt x="304791" y="81692"/>
                </a:cubicBezTo>
                <a:cubicBezTo>
                  <a:pt x="304791" y="60733"/>
                  <a:pt x="296574" y="37933"/>
                  <a:pt x="283681" y="23630"/>
                </a:cubicBezTo>
                <a:cubicBezTo>
                  <a:pt x="278439" y="17824"/>
                  <a:pt x="278864" y="8902"/>
                  <a:pt x="284673" y="3663"/>
                </a:cubicBezTo>
                <a:close/>
                <a:moveTo>
                  <a:pt x="51750" y="3663"/>
                </a:moveTo>
                <a:cubicBezTo>
                  <a:pt x="57425" y="8902"/>
                  <a:pt x="57850" y="17966"/>
                  <a:pt x="52601" y="23630"/>
                </a:cubicBezTo>
                <a:cubicBezTo>
                  <a:pt x="39551" y="38075"/>
                  <a:pt x="31039" y="61016"/>
                  <a:pt x="31039" y="82259"/>
                </a:cubicBezTo>
                <a:cubicBezTo>
                  <a:pt x="31039" y="103218"/>
                  <a:pt x="39267" y="126017"/>
                  <a:pt x="52176" y="140320"/>
                </a:cubicBezTo>
                <a:cubicBezTo>
                  <a:pt x="57425" y="146127"/>
                  <a:pt x="56999" y="155048"/>
                  <a:pt x="51183" y="160288"/>
                </a:cubicBezTo>
                <a:cubicBezTo>
                  <a:pt x="48488" y="162695"/>
                  <a:pt x="45083" y="163970"/>
                  <a:pt x="41679" y="163970"/>
                </a:cubicBezTo>
                <a:cubicBezTo>
                  <a:pt x="37848" y="163970"/>
                  <a:pt x="34018" y="162412"/>
                  <a:pt x="31181" y="159297"/>
                </a:cubicBezTo>
                <a:cubicBezTo>
                  <a:pt x="13591" y="139754"/>
                  <a:pt x="2668" y="110298"/>
                  <a:pt x="2668" y="82259"/>
                </a:cubicBezTo>
                <a:cubicBezTo>
                  <a:pt x="2668" y="53936"/>
                  <a:pt x="13733" y="24197"/>
                  <a:pt x="31607" y="4654"/>
                </a:cubicBezTo>
                <a:cubicBezTo>
                  <a:pt x="36997" y="-1152"/>
                  <a:pt x="45934" y="-1577"/>
                  <a:pt x="51750" y="366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732F63C7-D2B9-438C-AE72-9E1C3AEF45E7}"/>
              </a:ext>
            </a:extLst>
          </p:cNvPr>
          <p:cNvSpPr/>
          <p:nvPr/>
        </p:nvSpPr>
        <p:spPr>
          <a:xfrm>
            <a:off x="10485715" y="2328313"/>
            <a:ext cx="525295" cy="5252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69">
            <a:extLst>
              <a:ext uri="{FF2B5EF4-FFF2-40B4-BE49-F238E27FC236}">
                <a16:creationId xmlns:a16="http://schemas.microsoft.com/office/drawing/2014/main" id="{C1BE8397-29EF-41F1-9A26-0BD1C342084A}"/>
              </a:ext>
            </a:extLst>
          </p:cNvPr>
          <p:cNvSpPr/>
          <p:nvPr/>
        </p:nvSpPr>
        <p:spPr>
          <a:xfrm>
            <a:off x="10616582" y="2459395"/>
            <a:ext cx="263561" cy="263131"/>
          </a:xfrm>
          <a:custGeom>
            <a:avLst/>
            <a:gdLst>
              <a:gd name="connsiteX0" fmla="*/ 279086 w 606580"/>
              <a:gd name="connsiteY0" fmla="*/ 279044 h 605592"/>
              <a:gd name="connsiteX1" fmla="*/ 279086 w 606580"/>
              <a:gd name="connsiteY1" fmla="*/ 338184 h 605592"/>
              <a:gd name="connsiteX2" fmla="*/ 297654 w 606580"/>
              <a:gd name="connsiteY2" fmla="*/ 327710 h 605592"/>
              <a:gd name="connsiteX3" fmla="*/ 304802 w 606580"/>
              <a:gd name="connsiteY3" fmla="*/ 307873 h 605592"/>
              <a:gd name="connsiteX4" fmla="*/ 298768 w 606580"/>
              <a:gd name="connsiteY4" fmla="*/ 290353 h 605592"/>
              <a:gd name="connsiteX5" fmla="*/ 279086 w 606580"/>
              <a:gd name="connsiteY5" fmla="*/ 279044 h 605592"/>
              <a:gd name="connsiteX6" fmla="*/ 257084 w 606580"/>
              <a:gd name="connsiteY6" fmla="*/ 176799 h 605592"/>
              <a:gd name="connsiteX7" fmla="*/ 242880 w 606580"/>
              <a:gd name="connsiteY7" fmla="*/ 187181 h 605592"/>
              <a:gd name="connsiteX8" fmla="*/ 237495 w 606580"/>
              <a:gd name="connsiteY8" fmla="*/ 203218 h 605592"/>
              <a:gd name="connsiteX9" fmla="*/ 242323 w 606580"/>
              <a:gd name="connsiteY9" fmla="*/ 218142 h 605592"/>
              <a:gd name="connsiteX10" fmla="*/ 257084 w 606580"/>
              <a:gd name="connsiteY10" fmla="*/ 229266 h 605592"/>
              <a:gd name="connsiteX11" fmla="*/ 257084 w 606580"/>
              <a:gd name="connsiteY11" fmla="*/ 128782 h 605592"/>
              <a:gd name="connsiteX12" fmla="*/ 279086 w 606580"/>
              <a:gd name="connsiteY12" fmla="*/ 128782 h 605592"/>
              <a:gd name="connsiteX13" fmla="*/ 279086 w 606580"/>
              <a:gd name="connsiteY13" fmla="*/ 143799 h 605592"/>
              <a:gd name="connsiteX14" fmla="*/ 317521 w 606580"/>
              <a:gd name="connsiteY14" fmla="*/ 160206 h 605592"/>
              <a:gd name="connsiteX15" fmla="*/ 335810 w 606580"/>
              <a:gd name="connsiteY15" fmla="*/ 196543 h 605592"/>
              <a:gd name="connsiteX16" fmla="*/ 297375 w 606580"/>
              <a:gd name="connsiteY16" fmla="*/ 201549 h 605592"/>
              <a:gd name="connsiteX17" fmla="*/ 279086 w 606580"/>
              <a:gd name="connsiteY17" fmla="*/ 177263 h 605592"/>
              <a:gd name="connsiteX18" fmla="*/ 279086 w 606580"/>
              <a:gd name="connsiteY18" fmla="*/ 236589 h 605592"/>
              <a:gd name="connsiteX19" fmla="*/ 328754 w 606580"/>
              <a:gd name="connsiteY19" fmla="*/ 262173 h 605592"/>
              <a:gd name="connsiteX20" fmla="*/ 342030 w 606580"/>
              <a:gd name="connsiteY20" fmla="*/ 302403 h 605592"/>
              <a:gd name="connsiteX21" fmla="*/ 325412 w 606580"/>
              <a:gd name="connsiteY21" fmla="*/ 348659 h 605592"/>
              <a:gd name="connsiteX22" fmla="*/ 279086 w 606580"/>
              <a:gd name="connsiteY22" fmla="*/ 371741 h 605592"/>
              <a:gd name="connsiteX23" fmla="*/ 279086 w 606580"/>
              <a:gd name="connsiteY23" fmla="*/ 400106 h 605592"/>
              <a:gd name="connsiteX24" fmla="*/ 257084 w 606580"/>
              <a:gd name="connsiteY24" fmla="*/ 400106 h 605592"/>
              <a:gd name="connsiteX25" fmla="*/ 257084 w 606580"/>
              <a:gd name="connsiteY25" fmla="*/ 372482 h 605592"/>
              <a:gd name="connsiteX26" fmla="*/ 214471 w 606580"/>
              <a:gd name="connsiteY26" fmla="*/ 352923 h 605592"/>
              <a:gd name="connsiteX27" fmla="*/ 193490 w 606580"/>
              <a:gd name="connsiteY27" fmla="*/ 306667 h 605592"/>
              <a:gd name="connsiteX28" fmla="*/ 233132 w 606580"/>
              <a:gd name="connsiteY28" fmla="*/ 302403 h 605592"/>
              <a:gd name="connsiteX29" fmla="*/ 242230 w 606580"/>
              <a:gd name="connsiteY29" fmla="*/ 323353 h 605592"/>
              <a:gd name="connsiteX30" fmla="*/ 257084 w 606580"/>
              <a:gd name="connsiteY30" fmla="*/ 336052 h 605592"/>
              <a:gd name="connsiteX31" fmla="*/ 257084 w 606580"/>
              <a:gd name="connsiteY31" fmla="*/ 272555 h 605592"/>
              <a:gd name="connsiteX32" fmla="*/ 213450 w 606580"/>
              <a:gd name="connsiteY32" fmla="*/ 246878 h 605592"/>
              <a:gd name="connsiteX33" fmla="*/ 199525 w 606580"/>
              <a:gd name="connsiteY33" fmla="*/ 205072 h 605592"/>
              <a:gd name="connsiteX34" fmla="*/ 215307 w 606580"/>
              <a:gd name="connsiteY34" fmla="*/ 163265 h 605592"/>
              <a:gd name="connsiteX35" fmla="*/ 257084 w 606580"/>
              <a:gd name="connsiteY35" fmla="*/ 143799 h 605592"/>
              <a:gd name="connsiteX36" fmla="*/ 265083 w 606580"/>
              <a:gd name="connsiteY36" fmla="*/ 37821 h 605592"/>
              <a:gd name="connsiteX37" fmla="*/ 37882 w 606580"/>
              <a:gd name="connsiteY37" fmla="*/ 264651 h 605592"/>
              <a:gd name="connsiteX38" fmla="*/ 265083 w 606580"/>
              <a:gd name="connsiteY38" fmla="*/ 491574 h 605592"/>
              <a:gd name="connsiteX39" fmla="*/ 492376 w 606580"/>
              <a:gd name="connsiteY39" fmla="*/ 264651 h 605592"/>
              <a:gd name="connsiteX40" fmla="*/ 265083 w 606580"/>
              <a:gd name="connsiteY40" fmla="*/ 37821 h 605592"/>
              <a:gd name="connsiteX41" fmla="*/ 265083 w 606580"/>
              <a:gd name="connsiteY41" fmla="*/ 0 h 605592"/>
              <a:gd name="connsiteX42" fmla="*/ 530259 w 606580"/>
              <a:gd name="connsiteY42" fmla="*/ 264651 h 605592"/>
              <a:gd name="connsiteX43" fmla="*/ 465357 w 606580"/>
              <a:gd name="connsiteY43" fmla="*/ 437810 h 605592"/>
              <a:gd name="connsiteX44" fmla="*/ 606580 w 606580"/>
              <a:gd name="connsiteY44" fmla="*/ 578895 h 605592"/>
              <a:gd name="connsiteX45" fmla="*/ 579840 w 606580"/>
              <a:gd name="connsiteY45" fmla="*/ 605592 h 605592"/>
              <a:gd name="connsiteX46" fmla="*/ 438524 w 606580"/>
              <a:gd name="connsiteY46" fmla="*/ 464599 h 605592"/>
              <a:gd name="connsiteX47" fmla="*/ 265083 w 606580"/>
              <a:gd name="connsiteY47" fmla="*/ 529395 h 605592"/>
              <a:gd name="connsiteX48" fmla="*/ 0 w 606580"/>
              <a:gd name="connsiteY48" fmla="*/ 264651 h 605592"/>
              <a:gd name="connsiteX49" fmla="*/ 265083 w 606580"/>
              <a:gd name="connsiteY49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580" h="605592">
                <a:moveTo>
                  <a:pt x="279086" y="279044"/>
                </a:moveTo>
                <a:lnTo>
                  <a:pt x="279086" y="338184"/>
                </a:lnTo>
                <a:cubicBezTo>
                  <a:pt x="286699" y="336794"/>
                  <a:pt x="292919" y="333271"/>
                  <a:pt x="297654" y="327710"/>
                </a:cubicBezTo>
                <a:cubicBezTo>
                  <a:pt x="302388" y="322055"/>
                  <a:pt x="304802" y="315474"/>
                  <a:pt x="304802" y="307873"/>
                </a:cubicBezTo>
                <a:cubicBezTo>
                  <a:pt x="304802" y="301106"/>
                  <a:pt x="302760" y="295266"/>
                  <a:pt x="298768" y="290353"/>
                </a:cubicBezTo>
                <a:cubicBezTo>
                  <a:pt x="294776" y="285440"/>
                  <a:pt x="288277" y="281732"/>
                  <a:pt x="279086" y="279044"/>
                </a:cubicBezTo>
                <a:close/>
                <a:moveTo>
                  <a:pt x="257084" y="176799"/>
                </a:moveTo>
                <a:cubicBezTo>
                  <a:pt x="251142" y="178838"/>
                  <a:pt x="246407" y="182268"/>
                  <a:pt x="242880" y="187181"/>
                </a:cubicBezTo>
                <a:cubicBezTo>
                  <a:pt x="239259" y="192001"/>
                  <a:pt x="237495" y="197378"/>
                  <a:pt x="237495" y="203218"/>
                </a:cubicBezTo>
                <a:cubicBezTo>
                  <a:pt x="237495" y="208594"/>
                  <a:pt x="239166" y="213600"/>
                  <a:pt x="242323" y="218142"/>
                </a:cubicBezTo>
                <a:cubicBezTo>
                  <a:pt x="245572" y="222777"/>
                  <a:pt x="250492" y="226485"/>
                  <a:pt x="257084" y="229266"/>
                </a:cubicBezTo>
                <a:close/>
                <a:moveTo>
                  <a:pt x="257084" y="128782"/>
                </a:moveTo>
                <a:lnTo>
                  <a:pt x="279086" y="128782"/>
                </a:lnTo>
                <a:lnTo>
                  <a:pt x="279086" y="143799"/>
                </a:lnTo>
                <a:cubicBezTo>
                  <a:pt x="295240" y="145653"/>
                  <a:pt x="308052" y="151215"/>
                  <a:pt x="317521" y="160206"/>
                </a:cubicBezTo>
                <a:cubicBezTo>
                  <a:pt x="327083" y="169291"/>
                  <a:pt x="333118" y="181434"/>
                  <a:pt x="335810" y="196543"/>
                </a:cubicBezTo>
                <a:lnTo>
                  <a:pt x="297375" y="201549"/>
                </a:lnTo>
                <a:cubicBezTo>
                  <a:pt x="295054" y="189684"/>
                  <a:pt x="288927" y="181527"/>
                  <a:pt x="279086" y="177263"/>
                </a:cubicBezTo>
                <a:lnTo>
                  <a:pt x="279086" y="236589"/>
                </a:lnTo>
                <a:cubicBezTo>
                  <a:pt x="303410" y="243170"/>
                  <a:pt x="320028" y="251698"/>
                  <a:pt x="328754" y="262173"/>
                </a:cubicBezTo>
                <a:cubicBezTo>
                  <a:pt x="337574" y="272648"/>
                  <a:pt x="342030" y="285996"/>
                  <a:pt x="342030" y="302403"/>
                </a:cubicBezTo>
                <a:cubicBezTo>
                  <a:pt x="342030" y="320757"/>
                  <a:pt x="336460" y="336145"/>
                  <a:pt x="325412" y="348659"/>
                </a:cubicBezTo>
                <a:cubicBezTo>
                  <a:pt x="314272" y="361266"/>
                  <a:pt x="298861" y="368867"/>
                  <a:pt x="279086" y="371741"/>
                </a:cubicBezTo>
                <a:lnTo>
                  <a:pt x="279086" y="400106"/>
                </a:lnTo>
                <a:lnTo>
                  <a:pt x="257084" y="400106"/>
                </a:lnTo>
                <a:lnTo>
                  <a:pt x="257084" y="372482"/>
                </a:lnTo>
                <a:cubicBezTo>
                  <a:pt x="239630" y="370350"/>
                  <a:pt x="225333" y="363861"/>
                  <a:pt x="214471" y="352923"/>
                </a:cubicBezTo>
                <a:cubicBezTo>
                  <a:pt x="203517" y="341985"/>
                  <a:pt x="196554" y="326597"/>
                  <a:pt x="193490" y="306667"/>
                </a:cubicBezTo>
                <a:lnTo>
                  <a:pt x="233132" y="302403"/>
                </a:lnTo>
                <a:cubicBezTo>
                  <a:pt x="234710" y="310561"/>
                  <a:pt x="237774" y="317513"/>
                  <a:pt x="242230" y="323353"/>
                </a:cubicBezTo>
                <a:cubicBezTo>
                  <a:pt x="246686" y="329193"/>
                  <a:pt x="251606" y="333457"/>
                  <a:pt x="257084" y="336052"/>
                </a:cubicBezTo>
                <a:lnTo>
                  <a:pt x="257084" y="272555"/>
                </a:lnTo>
                <a:cubicBezTo>
                  <a:pt x="237217" y="266900"/>
                  <a:pt x="222734" y="258280"/>
                  <a:pt x="213450" y="246878"/>
                </a:cubicBezTo>
                <a:cubicBezTo>
                  <a:pt x="204166" y="235383"/>
                  <a:pt x="199525" y="221479"/>
                  <a:pt x="199525" y="205072"/>
                </a:cubicBezTo>
                <a:cubicBezTo>
                  <a:pt x="199525" y="188479"/>
                  <a:pt x="204816" y="174574"/>
                  <a:pt x="215307" y="163265"/>
                </a:cubicBezTo>
                <a:cubicBezTo>
                  <a:pt x="225705" y="151956"/>
                  <a:pt x="239723" y="145467"/>
                  <a:pt x="257084" y="143799"/>
                </a:cubicBezTo>
                <a:close/>
                <a:moveTo>
                  <a:pt x="265083" y="37821"/>
                </a:moveTo>
                <a:cubicBezTo>
                  <a:pt x="139830" y="37821"/>
                  <a:pt x="37882" y="139602"/>
                  <a:pt x="37882" y="264651"/>
                </a:cubicBezTo>
                <a:cubicBezTo>
                  <a:pt x="37882" y="389793"/>
                  <a:pt x="139830" y="491574"/>
                  <a:pt x="265083" y="491574"/>
                </a:cubicBezTo>
                <a:cubicBezTo>
                  <a:pt x="390429" y="491574"/>
                  <a:pt x="492376" y="389793"/>
                  <a:pt x="492376" y="264651"/>
                </a:cubicBezTo>
                <a:cubicBezTo>
                  <a:pt x="492376" y="139602"/>
                  <a:pt x="390429" y="37821"/>
                  <a:pt x="265083" y="37821"/>
                </a:cubicBezTo>
                <a:close/>
                <a:moveTo>
                  <a:pt x="265083" y="0"/>
                </a:moveTo>
                <a:cubicBezTo>
                  <a:pt x="411505" y="0"/>
                  <a:pt x="530259" y="118467"/>
                  <a:pt x="530259" y="264651"/>
                </a:cubicBezTo>
                <a:cubicBezTo>
                  <a:pt x="530259" y="330930"/>
                  <a:pt x="505654" y="391368"/>
                  <a:pt x="465357" y="437810"/>
                </a:cubicBezTo>
                <a:lnTo>
                  <a:pt x="606580" y="578895"/>
                </a:lnTo>
                <a:lnTo>
                  <a:pt x="579840" y="605592"/>
                </a:lnTo>
                <a:lnTo>
                  <a:pt x="438524" y="464599"/>
                </a:lnTo>
                <a:cubicBezTo>
                  <a:pt x="392007" y="504830"/>
                  <a:pt x="331470" y="529395"/>
                  <a:pt x="265083" y="529395"/>
                </a:cubicBezTo>
                <a:cubicBezTo>
                  <a:pt x="118661" y="529395"/>
                  <a:pt x="0" y="410835"/>
                  <a:pt x="0" y="264651"/>
                </a:cubicBezTo>
                <a:cubicBezTo>
                  <a:pt x="0" y="118467"/>
                  <a:pt x="118753" y="0"/>
                  <a:pt x="26508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A10CAC17-B71A-4A9B-8B2D-40D9EE85A097}"/>
              </a:ext>
            </a:extLst>
          </p:cNvPr>
          <p:cNvSpPr/>
          <p:nvPr/>
        </p:nvSpPr>
        <p:spPr>
          <a:xfrm>
            <a:off x="10485715" y="4428614"/>
            <a:ext cx="525295" cy="5252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73">
            <a:extLst>
              <a:ext uri="{FF2B5EF4-FFF2-40B4-BE49-F238E27FC236}">
                <a16:creationId xmlns:a16="http://schemas.microsoft.com/office/drawing/2014/main" id="{CADE4662-B90C-4968-AB58-2E5DC33D814F}"/>
              </a:ext>
            </a:extLst>
          </p:cNvPr>
          <p:cNvSpPr/>
          <p:nvPr/>
        </p:nvSpPr>
        <p:spPr>
          <a:xfrm>
            <a:off x="10630646" y="4559481"/>
            <a:ext cx="235432" cy="263561"/>
          </a:xfrm>
          <a:custGeom>
            <a:avLst/>
            <a:gdLst>
              <a:gd name="connsiteX0" fmla="*/ 238516 w 512285"/>
              <a:gd name="connsiteY0" fmla="*/ 414332 h 573488"/>
              <a:gd name="connsiteX1" fmla="*/ 273800 w 512285"/>
              <a:gd name="connsiteY1" fmla="*/ 414332 h 573488"/>
              <a:gd name="connsiteX2" fmla="*/ 273800 w 512285"/>
              <a:gd name="connsiteY2" fmla="*/ 485737 h 573488"/>
              <a:gd name="connsiteX3" fmla="*/ 368464 w 512285"/>
              <a:gd name="connsiteY3" fmla="*/ 573488 h 573488"/>
              <a:gd name="connsiteX4" fmla="*/ 333180 w 512285"/>
              <a:gd name="connsiteY4" fmla="*/ 573488 h 573488"/>
              <a:gd name="connsiteX5" fmla="*/ 273800 w 512285"/>
              <a:gd name="connsiteY5" fmla="*/ 521870 h 573488"/>
              <a:gd name="connsiteX6" fmla="*/ 273800 w 512285"/>
              <a:gd name="connsiteY6" fmla="*/ 573488 h 573488"/>
              <a:gd name="connsiteX7" fmla="*/ 238516 w 512285"/>
              <a:gd name="connsiteY7" fmla="*/ 573488 h 573488"/>
              <a:gd name="connsiteX8" fmla="*/ 238516 w 512285"/>
              <a:gd name="connsiteY8" fmla="*/ 521870 h 573488"/>
              <a:gd name="connsiteX9" fmla="*/ 179136 w 512285"/>
              <a:gd name="connsiteY9" fmla="*/ 573488 h 573488"/>
              <a:gd name="connsiteX10" fmla="*/ 142992 w 512285"/>
              <a:gd name="connsiteY10" fmla="*/ 573488 h 573488"/>
              <a:gd name="connsiteX11" fmla="*/ 238516 w 512285"/>
              <a:gd name="connsiteY11" fmla="*/ 485737 h 573488"/>
              <a:gd name="connsiteX12" fmla="*/ 36197 w 512285"/>
              <a:gd name="connsiteY12" fmla="*/ 103203 h 573488"/>
              <a:gd name="connsiteX13" fmla="*/ 72352 w 512285"/>
              <a:gd name="connsiteY13" fmla="*/ 103203 h 573488"/>
              <a:gd name="connsiteX14" fmla="*/ 72352 w 512285"/>
              <a:gd name="connsiteY14" fmla="*/ 365380 h 573488"/>
              <a:gd name="connsiteX15" fmla="*/ 439933 w 512285"/>
              <a:gd name="connsiteY15" fmla="*/ 365380 h 573488"/>
              <a:gd name="connsiteX16" fmla="*/ 439933 w 512285"/>
              <a:gd name="connsiteY16" fmla="*/ 103203 h 573488"/>
              <a:gd name="connsiteX17" fmla="*/ 476088 w 512285"/>
              <a:gd name="connsiteY17" fmla="*/ 103203 h 573488"/>
              <a:gd name="connsiteX18" fmla="*/ 476088 w 512285"/>
              <a:gd name="connsiteY18" fmla="*/ 401483 h 573488"/>
              <a:gd name="connsiteX19" fmla="*/ 36197 w 512285"/>
              <a:gd name="connsiteY19" fmla="*/ 401483 h 573488"/>
              <a:gd name="connsiteX20" fmla="*/ 253990 w 512285"/>
              <a:gd name="connsiteY20" fmla="*/ 24091 h 573488"/>
              <a:gd name="connsiteX21" fmla="*/ 233326 w 512285"/>
              <a:gd name="connsiteY21" fmla="*/ 38718 h 573488"/>
              <a:gd name="connsiteX22" fmla="*/ 274654 w 512285"/>
              <a:gd name="connsiteY22" fmla="*/ 38718 h 573488"/>
              <a:gd name="connsiteX23" fmla="*/ 253990 w 512285"/>
              <a:gd name="connsiteY23" fmla="*/ 24091 h 573488"/>
              <a:gd name="connsiteX24" fmla="*/ 253990 w 512285"/>
              <a:gd name="connsiteY24" fmla="*/ 0 h 573488"/>
              <a:gd name="connsiteX25" fmla="*/ 298761 w 512285"/>
              <a:gd name="connsiteY25" fmla="*/ 38718 h 573488"/>
              <a:gd name="connsiteX26" fmla="*/ 493343 w 512285"/>
              <a:gd name="connsiteY26" fmla="*/ 38718 h 573488"/>
              <a:gd name="connsiteX27" fmla="*/ 512285 w 512285"/>
              <a:gd name="connsiteY27" fmla="*/ 62809 h 573488"/>
              <a:gd name="connsiteX28" fmla="*/ 493343 w 512285"/>
              <a:gd name="connsiteY28" fmla="*/ 86900 h 573488"/>
              <a:gd name="connsiteX29" fmla="*/ 18081 w 512285"/>
              <a:gd name="connsiteY29" fmla="*/ 86900 h 573488"/>
              <a:gd name="connsiteX30" fmla="*/ 0 w 512285"/>
              <a:gd name="connsiteY30" fmla="*/ 62809 h 573488"/>
              <a:gd name="connsiteX31" fmla="*/ 18081 w 512285"/>
              <a:gd name="connsiteY31" fmla="*/ 38718 h 573488"/>
              <a:gd name="connsiteX32" fmla="*/ 209219 w 512285"/>
              <a:gd name="connsiteY32" fmla="*/ 38718 h 573488"/>
              <a:gd name="connsiteX33" fmla="*/ 253990 w 512285"/>
              <a:gd name="connsiteY33" fmla="*/ 0 h 5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2285" h="573488">
                <a:moveTo>
                  <a:pt x="238516" y="414332"/>
                </a:moveTo>
                <a:lnTo>
                  <a:pt x="273800" y="414332"/>
                </a:lnTo>
                <a:lnTo>
                  <a:pt x="273800" y="485737"/>
                </a:lnTo>
                <a:cubicBezTo>
                  <a:pt x="327156" y="492620"/>
                  <a:pt x="368464" y="528752"/>
                  <a:pt x="368464" y="573488"/>
                </a:cubicBezTo>
                <a:lnTo>
                  <a:pt x="333180" y="573488"/>
                </a:lnTo>
                <a:cubicBezTo>
                  <a:pt x="333180" y="548539"/>
                  <a:pt x="307363" y="527032"/>
                  <a:pt x="273800" y="521870"/>
                </a:cubicBezTo>
                <a:lnTo>
                  <a:pt x="273800" y="573488"/>
                </a:lnTo>
                <a:lnTo>
                  <a:pt x="238516" y="573488"/>
                </a:lnTo>
                <a:lnTo>
                  <a:pt x="238516" y="521870"/>
                </a:lnTo>
                <a:cubicBezTo>
                  <a:pt x="204954" y="527032"/>
                  <a:pt x="179136" y="548539"/>
                  <a:pt x="179136" y="573488"/>
                </a:cubicBezTo>
                <a:lnTo>
                  <a:pt x="142992" y="573488"/>
                </a:lnTo>
                <a:cubicBezTo>
                  <a:pt x="142992" y="528752"/>
                  <a:pt x="184300" y="492620"/>
                  <a:pt x="238516" y="485737"/>
                </a:cubicBezTo>
                <a:close/>
                <a:moveTo>
                  <a:pt x="36197" y="103203"/>
                </a:moveTo>
                <a:lnTo>
                  <a:pt x="72352" y="103203"/>
                </a:lnTo>
                <a:lnTo>
                  <a:pt x="72352" y="365380"/>
                </a:lnTo>
                <a:lnTo>
                  <a:pt x="439933" y="365380"/>
                </a:lnTo>
                <a:lnTo>
                  <a:pt x="439933" y="103203"/>
                </a:lnTo>
                <a:lnTo>
                  <a:pt x="476088" y="103203"/>
                </a:lnTo>
                <a:lnTo>
                  <a:pt x="476088" y="401483"/>
                </a:lnTo>
                <a:lnTo>
                  <a:pt x="36197" y="401483"/>
                </a:lnTo>
                <a:close/>
                <a:moveTo>
                  <a:pt x="253990" y="24091"/>
                </a:moveTo>
                <a:cubicBezTo>
                  <a:pt x="244519" y="24091"/>
                  <a:pt x="236770" y="30114"/>
                  <a:pt x="233326" y="38718"/>
                </a:cubicBezTo>
                <a:lnTo>
                  <a:pt x="274654" y="38718"/>
                </a:lnTo>
                <a:cubicBezTo>
                  <a:pt x="272071" y="30114"/>
                  <a:pt x="263461" y="24091"/>
                  <a:pt x="253990" y="24091"/>
                </a:cubicBezTo>
                <a:close/>
                <a:moveTo>
                  <a:pt x="253990" y="0"/>
                </a:moveTo>
                <a:cubicBezTo>
                  <a:pt x="277237" y="0"/>
                  <a:pt x="295317" y="17208"/>
                  <a:pt x="298761" y="38718"/>
                </a:cubicBezTo>
                <a:lnTo>
                  <a:pt x="493343" y="38718"/>
                </a:lnTo>
                <a:cubicBezTo>
                  <a:pt x="503675" y="38718"/>
                  <a:pt x="512285" y="49903"/>
                  <a:pt x="512285" y="62809"/>
                </a:cubicBezTo>
                <a:cubicBezTo>
                  <a:pt x="512285" y="75715"/>
                  <a:pt x="503675" y="86900"/>
                  <a:pt x="493343" y="86900"/>
                </a:cubicBezTo>
                <a:lnTo>
                  <a:pt x="18081" y="86900"/>
                </a:lnTo>
                <a:cubicBezTo>
                  <a:pt x="7749" y="86900"/>
                  <a:pt x="0" y="75715"/>
                  <a:pt x="0" y="62809"/>
                </a:cubicBezTo>
                <a:cubicBezTo>
                  <a:pt x="0" y="49903"/>
                  <a:pt x="7749" y="38718"/>
                  <a:pt x="18081" y="38718"/>
                </a:cubicBezTo>
                <a:lnTo>
                  <a:pt x="209219" y="38718"/>
                </a:lnTo>
                <a:cubicBezTo>
                  <a:pt x="212663" y="17208"/>
                  <a:pt x="230743" y="0"/>
                  <a:pt x="25399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55C48AE-E493-4752-94AD-AD9114986B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0465C87C-568C-4E53-8853-4B03B8416C74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578515C0-8732-40C8-AB70-FB522D24B545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3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3" grpId="0" animBg="1"/>
      <p:bldP spid="57" grpId="0" animBg="1"/>
      <p:bldP spid="64" grpId="0" animBg="1"/>
      <p:bldP spid="61" grpId="0" animBg="1"/>
      <p:bldP spid="67" grpId="0" animBg="1"/>
      <p:bldP spid="65" grpId="0" animBg="1"/>
      <p:bldP spid="68" grpId="0" animBg="1"/>
      <p:bldP spid="69" grpId="0" animBg="1"/>
      <p:bldP spid="71" grpId="0" animBg="1"/>
      <p:bldP spid="73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6005411" y="4875995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7599168" y="-619878"/>
            <a:ext cx="6855520" cy="4972990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946F59B-A11E-4E26-BBD3-AA6BD11E461B}"/>
              </a:ext>
            </a:extLst>
          </p:cNvPr>
          <p:cNvSpPr>
            <a:spLocks/>
          </p:cNvSpPr>
          <p:nvPr/>
        </p:nvSpPr>
        <p:spPr bwMode="auto">
          <a:xfrm>
            <a:off x="5337043" y="481999"/>
            <a:ext cx="8216091" cy="5806899"/>
          </a:xfrm>
          <a:custGeom>
            <a:avLst/>
            <a:gdLst>
              <a:gd name="T0" fmla="*/ 2092 w 2429"/>
              <a:gd name="T1" fmla="*/ 0 h 1715"/>
              <a:gd name="T2" fmla="*/ 2062 w 2429"/>
              <a:gd name="T3" fmla="*/ 25 h 1715"/>
              <a:gd name="T4" fmla="*/ 1743 w 2429"/>
              <a:gd name="T5" fmla="*/ 344 h 1715"/>
              <a:gd name="T6" fmla="*/ 1676 w 2429"/>
              <a:gd name="T7" fmla="*/ 301 h 1715"/>
              <a:gd name="T8" fmla="*/ 1676 w 2429"/>
              <a:gd name="T9" fmla="*/ 297 h 1715"/>
              <a:gd name="T10" fmla="*/ 1628 w 2429"/>
              <a:gd name="T11" fmla="*/ 88 h 1715"/>
              <a:gd name="T12" fmla="*/ 1340 w 2429"/>
              <a:gd name="T13" fmla="*/ 88 h 1715"/>
              <a:gd name="T14" fmla="*/ 80 w 2429"/>
              <a:gd name="T15" fmla="*/ 1348 h 1715"/>
              <a:gd name="T16" fmla="*/ 80 w 2429"/>
              <a:gd name="T17" fmla="*/ 1636 h 1715"/>
              <a:gd name="T18" fmla="*/ 367 w 2429"/>
              <a:gd name="T19" fmla="*/ 1636 h 1715"/>
              <a:gd name="T20" fmla="*/ 692 w 2429"/>
              <a:gd name="T21" fmla="*/ 1310 h 1715"/>
              <a:gd name="T22" fmla="*/ 696 w 2429"/>
              <a:gd name="T23" fmla="*/ 1307 h 1715"/>
              <a:gd name="T24" fmla="*/ 760 w 2429"/>
              <a:gd name="T25" fmla="*/ 1345 h 1715"/>
              <a:gd name="T26" fmla="*/ 759 w 2429"/>
              <a:gd name="T27" fmla="*/ 1349 h 1715"/>
              <a:gd name="T28" fmla="*/ 802 w 2429"/>
              <a:gd name="T29" fmla="*/ 1573 h 1715"/>
              <a:gd name="T30" fmla="*/ 1089 w 2429"/>
              <a:gd name="T31" fmla="*/ 1573 h 1715"/>
              <a:gd name="T32" fmla="*/ 2350 w 2429"/>
              <a:gd name="T33" fmla="*/ 312 h 1715"/>
              <a:gd name="T34" fmla="*/ 2350 w 2429"/>
              <a:gd name="T35" fmla="*/ 25 h 1715"/>
              <a:gd name="T36" fmla="*/ 2320 w 2429"/>
              <a:gd name="T37" fmla="*/ 0 h 1715"/>
              <a:gd name="T38" fmla="*/ 2092 w 2429"/>
              <a:gd name="T39" fmla="*/ 0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29" h="1715">
                <a:moveTo>
                  <a:pt x="2092" y="0"/>
                </a:moveTo>
                <a:cubicBezTo>
                  <a:pt x="2081" y="7"/>
                  <a:pt x="2071" y="16"/>
                  <a:pt x="2062" y="25"/>
                </a:cubicBezTo>
                <a:cubicBezTo>
                  <a:pt x="1743" y="344"/>
                  <a:pt x="1743" y="344"/>
                  <a:pt x="1743" y="344"/>
                </a:cubicBezTo>
                <a:cubicBezTo>
                  <a:pt x="1693" y="392"/>
                  <a:pt x="1658" y="351"/>
                  <a:pt x="1676" y="301"/>
                </a:cubicBezTo>
                <a:cubicBezTo>
                  <a:pt x="1676" y="299"/>
                  <a:pt x="1676" y="298"/>
                  <a:pt x="1676" y="297"/>
                </a:cubicBezTo>
                <a:cubicBezTo>
                  <a:pt x="1700" y="226"/>
                  <a:pt x="1684" y="144"/>
                  <a:pt x="1628" y="88"/>
                </a:cubicBezTo>
                <a:cubicBezTo>
                  <a:pt x="1548" y="8"/>
                  <a:pt x="1420" y="8"/>
                  <a:pt x="1340" y="88"/>
                </a:cubicBezTo>
                <a:cubicBezTo>
                  <a:pt x="80" y="1348"/>
                  <a:pt x="80" y="1348"/>
                  <a:pt x="80" y="1348"/>
                </a:cubicBezTo>
                <a:cubicBezTo>
                  <a:pt x="0" y="1427"/>
                  <a:pt x="0" y="1556"/>
                  <a:pt x="80" y="1636"/>
                </a:cubicBezTo>
                <a:cubicBezTo>
                  <a:pt x="159" y="1715"/>
                  <a:pt x="288" y="1715"/>
                  <a:pt x="367" y="1636"/>
                </a:cubicBezTo>
                <a:cubicBezTo>
                  <a:pt x="692" y="1310"/>
                  <a:pt x="692" y="1310"/>
                  <a:pt x="692" y="1310"/>
                </a:cubicBezTo>
                <a:cubicBezTo>
                  <a:pt x="693" y="1310"/>
                  <a:pt x="694" y="1309"/>
                  <a:pt x="696" y="1307"/>
                </a:cubicBezTo>
                <a:cubicBezTo>
                  <a:pt x="748" y="1255"/>
                  <a:pt x="781" y="1298"/>
                  <a:pt x="760" y="1345"/>
                </a:cubicBezTo>
                <a:cubicBezTo>
                  <a:pt x="759" y="1346"/>
                  <a:pt x="759" y="1347"/>
                  <a:pt x="759" y="1349"/>
                </a:cubicBezTo>
                <a:cubicBezTo>
                  <a:pt x="727" y="1423"/>
                  <a:pt x="741" y="1512"/>
                  <a:pt x="802" y="1573"/>
                </a:cubicBezTo>
                <a:cubicBezTo>
                  <a:pt x="881" y="1652"/>
                  <a:pt x="1010" y="1652"/>
                  <a:pt x="1089" y="1573"/>
                </a:cubicBezTo>
                <a:cubicBezTo>
                  <a:pt x="2350" y="312"/>
                  <a:pt x="2350" y="312"/>
                  <a:pt x="2350" y="312"/>
                </a:cubicBezTo>
                <a:cubicBezTo>
                  <a:pt x="2429" y="233"/>
                  <a:pt x="2429" y="104"/>
                  <a:pt x="2350" y="25"/>
                </a:cubicBezTo>
                <a:cubicBezTo>
                  <a:pt x="2340" y="16"/>
                  <a:pt x="2330" y="7"/>
                  <a:pt x="2320" y="0"/>
                </a:cubicBezTo>
                <a:lnTo>
                  <a:pt x="2092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8840019" y="5907704"/>
            <a:ext cx="2707921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3132F824-4B1D-4AE9-8653-D7BEB4D7E42E}"/>
              </a:ext>
            </a:extLst>
          </p:cNvPr>
          <p:cNvSpPr>
            <a:spLocks/>
          </p:cNvSpPr>
          <p:nvPr/>
        </p:nvSpPr>
        <p:spPr bwMode="auto">
          <a:xfrm>
            <a:off x="11168237" y="2633682"/>
            <a:ext cx="2707923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1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1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-1363007" y="5221543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-1105296" y="5558313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09D67A61-B07A-42A4-8A98-03FAFA27A777}"/>
              </a:ext>
            </a:extLst>
          </p:cNvPr>
          <p:cNvSpPr>
            <a:spLocks/>
          </p:cNvSpPr>
          <p:nvPr/>
        </p:nvSpPr>
        <p:spPr bwMode="auto">
          <a:xfrm>
            <a:off x="10958379" y="2420600"/>
            <a:ext cx="2707922" cy="1979386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7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6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7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5744387" y="5176942"/>
            <a:ext cx="2515859" cy="251903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4733322" y="4674647"/>
            <a:ext cx="3371412" cy="2458718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8448546" y="5907705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4375EB69-578B-489F-B6A7-E8267C61B788}"/>
              </a:ext>
            </a:extLst>
          </p:cNvPr>
          <p:cNvSpPr>
            <a:spLocks/>
          </p:cNvSpPr>
          <p:nvPr/>
        </p:nvSpPr>
        <p:spPr bwMode="auto">
          <a:xfrm>
            <a:off x="-781900" y="-1803528"/>
            <a:ext cx="4953560" cy="3589794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id="{8BFF2109-A790-4EEE-BEAB-97DB479167FB}"/>
              </a:ext>
            </a:extLst>
          </p:cNvPr>
          <p:cNvSpPr>
            <a:spLocks/>
          </p:cNvSpPr>
          <p:nvPr/>
        </p:nvSpPr>
        <p:spPr bwMode="auto">
          <a:xfrm>
            <a:off x="10190529" y="26738"/>
            <a:ext cx="3016398" cy="2203495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A8D968-D5DC-4AF3-9D99-96610C2E49BD}"/>
              </a:ext>
            </a:extLst>
          </p:cNvPr>
          <p:cNvGrpSpPr/>
          <p:nvPr/>
        </p:nvGrpSpPr>
        <p:grpSpPr>
          <a:xfrm>
            <a:off x="2525325" y="769783"/>
            <a:ext cx="2954655" cy="859471"/>
            <a:chOff x="4254112" y="2081595"/>
            <a:chExt cx="2955039" cy="85958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1C413DC-89AC-4C24-80CC-D3C8FAE5D634}"/>
                </a:ext>
              </a:extLst>
            </p:cNvPr>
            <p:cNvSpPr txBox="1"/>
            <p:nvPr/>
          </p:nvSpPr>
          <p:spPr>
            <a:xfrm>
              <a:off x="4254112" y="2479453"/>
              <a:ext cx="2955039" cy="4617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CF55FB5-C9ED-47CF-A682-284A7F16F6CB}"/>
                </a:ext>
              </a:extLst>
            </p:cNvPr>
            <p:cNvSpPr txBox="1"/>
            <p:nvPr/>
          </p:nvSpPr>
          <p:spPr>
            <a:xfrm>
              <a:off x="4293962" y="2081595"/>
              <a:ext cx="136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spc="300" dirty="0">
                  <a:solidFill>
                    <a:srgbClr val="FAC842"/>
                  </a:solidFill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1800" spc="300" dirty="0">
                <a:solidFill>
                  <a:srgbClr val="FAC842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BA0903C-933D-4CDB-AC94-8B7C4822DB25}"/>
                </a:ext>
              </a:extLst>
            </p:cNvPr>
            <p:cNvCxnSpPr>
              <a:cxnSpLocks/>
            </p:cNvCxnSpPr>
            <p:nvPr/>
          </p:nvCxnSpPr>
          <p:spPr>
            <a:xfrm>
              <a:off x="4422652" y="2457278"/>
              <a:ext cx="374922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6D0D25A-58FA-476A-A61C-CAFE413BA5D4}"/>
              </a:ext>
            </a:extLst>
          </p:cNvPr>
          <p:cNvGrpSpPr/>
          <p:nvPr/>
        </p:nvGrpSpPr>
        <p:grpSpPr>
          <a:xfrm>
            <a:off x="2525325" y="2079489"/>
            <a:ext cx="2954655" cy="859471"/>
            <a:chOff x="4254112" y="2081595"/>
            <a:chExt cx="2955040" cy="85958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02E412F-A81B-49B7-A09E-7AD5209AEB34}"/>
                </a:ext>
              </a:extLst>
            </p:cNvPr>
            <p:cNvSpPr txBox="1"/>
            <p:nvPr/>
          </p:nvSpPr>
          <p:spPr>
            <a:xfrm>
              <a:off x="4254112" y="2479453"/>
              <a:ext cx="2955040" cy="4617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EF4C821-CBDD-4DD8-A6F0-5B038F9DF544}"/>
                </a:ext>
              </a:extLst>
            </p:cNvPr>
            <p:cNvSpPr txBox="1"/>
            <p:nvPr/>
          </p:nvSpPr>
          <p:spPr>
            <a:xfrm>
              <a:off x="4293962" y="2081595"/>
              <a:ext cx="136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spc="300" dirty="0">
                  <a:solidFill>
                    <a:srgbClr val="FAC842"/>
                  </a:solidFill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1800" spc="300" dirty="0">
                <a:solidFill>
                  <a:srgbClr val="FAC842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4F998BE-0D1F-4C1F-8DF4-476D8F56D47F}"/>
                </a:ext>
              </a:extLst>
            </p:cNvPr>
            <p:cNvCxnSpPr>
              <a:cxnSpLocks/>
            </p:cNvCxnSpPr>
            <p:nvPr/>
          </p:nvCxnSpPr>
          <p:spPr>
            <a:xfrm>
              <a:off x="4422652" y="2457278"/>
              <a:ext cx="374922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CD048D-9E96-4DAF-A449-6536FA30CF7D}"/>
              </a:ext>
            </a:extLst>
          </p:cNvPr>
          <p:cNvGrpSpPr/>
          <p:nvPr/>
        </p:nvGrpSpPr>
        <p:grpSpPr>
          <a:xfrm>
            <a:off x="2525325" y="3389196"/>
            <a:ext cx="2954655" cy="859471"/>
            <a:chOff x="4254112" y="2081595"/>
            <a:chExt cx="2955040" cy="85958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26A6555-08C7-4532-BECA-DC2D228C8D02}"/>
                </a:ext>
              </a:extLst>
            </p:cNvPr>
            <p:cNvSpPr txBox="1"/>
            <p:nvPr/>
          </p:nvSpPr>
          <p:spPr>
            <a:xfrm>
              <a:off x="4254112" y="2479453"/>
              <a:ext cx="2955040" cy="4617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D409801-92CB-47C9-8CD0-32A90A4C7FA4}"/>
                </a:ext>
              </a:extLst>
            </p:cNvPr>
            <p:cNvSpPr txBox="1"/>
            <p:nvPr/>
          </p:nvSpPr>
          <p:spPr>
            <a:xfrm>
              <a:off x="4293962" y="2081595"/>
              <a:ext cx="136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spc="300" dirty="0">
                  <a:solidFill>
                    <a:srgbClr val="FAC842"/>
                  </a:solidFill>
                  <a:latin typeface="Arial"/>
                  <a:ea typeface="微软雅黑"/>
                  <a:cs typeface="+mn-ea"/>
                  <a:sym typeface="+mn-lt"/>
                </a:rPr>
                <a:t>PART 03</a:t>
              </a:r>
              <a:endParaRPr lang="zh-CN" altLang="en-US" sz="1800" spc="300" dirty="0">
                <a:solidFill>
                  <a:srgbClr val="FAC842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7684786-75F2-4BED-8689-9C7BBC82CC6C}"/>
                </a:ext>
              </a:extLst>
            </p:cNvPr>
            <p:cNvCxnSpPr>
              <a:cxnSpLocks/>
            </p:cNvCxnSpPr>
            <p:nvPr/>
          </p:nvCxnSpPr>
          <p:spPr>
            <a:xfrm>
              <a:off x="4422652" y="2457278"/>
              <a:ext cx="374922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D06FC8D-EA6A-4FB0-A6A8-76739CD7B9F5}"/>
              </a:ext>
            </a:extLst>
          </p:cNvPr>
          <p:cNvGrpSpPr/>
          <p:nvPr/>
        </p:nvGrpSpPr>
        <p:grpSpPr>
          <a:xfrm>
            <a:off x="2525325" y="4698901"/>
            <a:ext cx="2954655" cy="859471"/>
            <a:chOff x="4254112" y="2081595"/>
            <a:chExt cx="2955040" cy="85958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4EF403B-3036-4092-9B12-7DAB82889473}"/>
                </a:ext>
              </a:extLst>
            </p:cNvPr>
            <p:cNvSpPr txBox="1"/>
            <p:nvPr/>
          </p:nvSpPr>
          <p:spPr>
            <a:xfrm>
              <a:off x="4254112" y="2479453"/>
              <a:ext cx="2955040" cy="4617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C15180E-25C5-4128-9767-BEB227E9A250}"/>
                </a:ext>
              </a:extLst>
            </p:cNvPr>
            <p:cNvSpPr txBox="1"/>
            <p:nvPr/>
          </p:nvSpPr>
          <p:spPr>
            <a:xfrm>
              <a:off x="4293962" y="2081595"/>
              <a:ext cx="136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spc="300" dirty="0">
                  <a:solidFill>
                    <a:srgbClr val="FAC842"/>
                  </a:solidFill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1800" spc="300" dirty="0">
                <a:solidFill>
                  <a:srgbClr val="FAC842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2A81812-3D14-46F9-A070-692098EEBE6B}"/>
                </a:ext>
              </a:extLst>
            </p:cNvPr>
            <p:cNvCxnSpPr>
              <a:cxnSpLocks/>
            </p:cNvCxnSpPr>
            <p:nvPr/>
          </p:nvCxnSpPr>
          <p:spPr>
            <a:xfrm>
              <a:off x="4422652" y="2457278"/>
              <a:ext cx="374922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EEF8FEA4-D8F0-4AE4-9226-FB3C5BD675F6}"/>
              </a:ext>
            </a:extLst>
          </p:cNvPr>
          <p:cNvSpPr txBox="1"/>
          <p:nvPr/>
        </p:nvSpPr>
        <p:spPr>
          <a:xfrm rot="5400000">
            <a:off x="-1080248" y="1766795"/>
            <a:ext cx="3877480" cy="83088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800" b="1" spc="300" dirty="0">
                <a:solidFill>
                  <a:srgbClr val="FAC842"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CONTENTS</a:t>
            </a:r>
            <a:endParaRPr lang="zh-CN" altLang="en-US" sz="4800" b="1" spc="300" dirty="0">
              <a:solidFill>
                <a:srgbClr val="FAC842">
                  <a:alpha val="41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468C7FC1-DF87-42B5-8DFD-50C7172E3488}"/>
              </a:ext>
            </a:extLst>
          </p:cNvPr>
          <p:cNvSpPr/>
          <p:nvPr/>
        </p:nvSpPr>
        <p:spPr>
          <a:xfrm rot="5400000">
            <a:off x="750909" y="4109056"/>
            <a:ext cx="215166" cy="247118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0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  <p:bldP spid="1032" grpId="0" animBg="1"/>
      <p:bldP spid="16" grpId="0" animBg="1"/>
      <p:bldP spid="1038" grpId="0" animBg="1"/>
      <p:bldP spid="30" grpId="0" animBg="1"/>
      <p:bldP spid="21" grpId="0" animBg="1"/>
      <p:bldP spid="24" grpId="0" animBg="1"/>
      <p:bldP spid="27" grpId="0" animBg="1"/>
      <p:bldP spid="1025" grpId="0" animBg="1"/>
      <p:bldP spid="1028" grpId="0" animBg="1"/>
      <p:bldP spid="1035" grpId="0" animBg="1"/>
      <p:bldP spid="14" grpId="0" animBg="1"/>
      <p:bldP spid="15" grpId="0" animBg="1"/>
      <p:bldP spid="37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4402659" y="643084"/>
            <a:ext cx="6855520" cy="4972990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1573418" y="1390002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5464453" y="31662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5376562" y="643085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7626583" y="1675245"/>
            <a:ext cx="2087370" cy="209000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6016644" y="2020721"/>
            <a:ext cx="2797209" cy="2039960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75710BDB-4D35-40E4-A93A-BE2E22527796}"/>
              </a:ext>
            </a:extLst>
          </p:cNvPr>
          <p:cNvSpPr>
            <a:spLocks/>
          </p:cNvSpPr>
          <p:nvPr/>
        </p:nvSpPr>
        <p:spPr bwMode="auto">
          <a:xfrm>
            <a:off x="2891240" y="2985369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3339057" y="4577512"/>
            <a:ext cx="2707921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3425911" y="4134923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CB49ECF-ADDF-40A8-A4FD-73DAFC874563}"/>
              </a:ext>
            </a:extLst>
          </p:cNvPr>
          <p:cNvSpPr/>
          <p:nvPr/>
        </p:nvSpPr>
        <p:spPr>
          <a:xfrm>
            <a:off x="3856932" y="1227930"/>
            <a:ext cx="4476549" cy="447654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715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A3488-8E9F-41ED-A18D-1B90EF91B6B1}"/>
              </a:ext>
            </a:extLst>
          </p:cNvPr>
          <p:cNvSpPr txBox="1"/>
          <p:nvPr/>
        </p:nvSpPr>
        <p:spPr>
          <a:xfrm>
            <a:off x="3833869" y="3033256"/>
            <a:ext cx="4532010" cy="9232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5399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5399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6C0AC1E-7E1F-4267-91F0-7DF9CB7CAE5A}"/>
              </a:ext>
            </a:extLst>
          </p:cNvPr>
          <p:cNvGrpSpPr/>
          <p:nvPr/>
        </p:nvGrpSpPr>
        <p:grpSpPr>
          <a:xfrm>
            <a:off x="5029625" y="2088914"/>
            <a:ext cx="2140500" cy="670475"/>
            <a:chOff x="5030280" y="2087946"/>
            <a:chExt cx="2140779" cy="6705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74F2A6-C199-4E83-B88C-293F4B05ADB3}"/>
                </a:ext>
              </a:extLst>
            </p:cNvPr>
            <p:cNvSpPr txBox="1"/>
            <p:nvPr/>
          </p:nvSpPr>
          <p:spPr>
            <a:xfrm>
              <a:off x="5030280" y="2087946"/>
              <a:ext cx="2140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8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28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9B679C1-2C85-425C-81F4-F01B30145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607" y="2758508"/>
              <a:ext cx="608787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155DE01-5FFC-492D-97CB-787BA981E85F}"/>
              </a:ext>
            </a:extLst>
          </p:cNvPr>
          <p:cNvSpPr txBox="1"/>
          <p:nvPr/>
        </p:nvSpPr>
        <p:spPr>
          <a:xfrm>
            <a:off x="4459534" y="3924394"/>
            <a:ext cx="3271344" cy="677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6D33C73-3436-4B87-9F5F-40C9C3422035}"/>
              </a:ext>
            </a:extLst>
          </p:cNvPr>
          <p:cNvSpPr/>
          <p:nvPr/>
        </p:nvSpPr>
        <p:spPr>
          <a:xfrm rot="5400000">
            <a:off x="5927835" y="4759593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41" grpId="0" animBg="1"/>
      <p:bldP spid="21" grpId="0" animBg="1"/>
      <p:bldP spid="24" grpId="0" animBg="1"/>
      <p:bldP spid="1025" grpId="0" animBg="1"/>
      <p:bldP spid="1028" grpId="0" animBg="1"/>
      <p:bldP spid="13" grpId="0" animBg="1"/>
      <p:bldP spid="1038" grpId="0" animBg="1"/>
      <p:bldP spid="1035" grpId="0" animBg="1"/>
      <p:bldP spid="2" grpId="0" animBg="1"/>
      <p:bldP spid="3" grpId="0"/>
      <p:bldP spid="22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831E973C-CC59-4792-8042-7C92A19EC247}"/>
              </a:ext>
            </a:extLst>
          </p:cNvPr>
          <p:cNvSpPr/>
          <p:nvPr/>
        </p:nvSpPr>
        <p:spPr>
          <a:xfrm>
            <a:off x="1199007" y="2886941"/>
            <a:ext cx="2015861" cy="2015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AC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26C354-8141-458E-8BCE-F611B77454C2}"/>
              </a:ext>
            </a:extLst>
          </p:cNvPr>
          <p:cNvSpPr txBox="1"/>
          <p:nvPr/>
        </p:nvSpPr>
        <p:spPr>
          <a:xfrm>
            <a:off x="1484966" y="3479372"/>
            <a:ext cx="137357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Add</a:t>
            </a:r>
          </a:p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 title text</a:t>
            </a:r>
            <a:endParaRPr lang="zh-CN" altLang="en-US" sz="24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953A55C-0D3F-49D0-A241-4C0D0CAEFF31}"/>
              </a:ext>
            </a:extLst>
          </p:cNvPr>
          <p:cNvSpPr/>
          <p:nvPr/>
        </p:nvSpPr>
        <p:spPr>
          <a:xfrm>
            <a:off x="4110783" y="2331841"/>
            <a:ext cx="2015862" cy="550790"/>
          </a:xfrm>
          <a:prstGeom prst="roundRect">
            <a:avLst>
              <a:gd name="adj" fmla="val 50000"/>
            </a:avLst>
          </a:prstGeom>
          <a:solidFill>
            <a:srgbClr val="FA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23928DC-7FB5-4D8F-B5F0-19E896D08C7D}"/>
              </a:ext>
            </a:extLst>
          </p:cNvPr>
          <p:cNvSpPr/>
          <p:nvPr/>
        </p:nvSpPr>
        <p:spPr>
          <a:xfrm>
            <a:off x="4110783" y="3627866"/>
            <a:ext cx="2015862" cy="55079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ECFDAC7-41B0-4F46-BD8D-571AD8ABCC3B}"/>
              </a:ext>
            </a:extLst>
          </p:cNvPr>
          <p:cNvSpPr/>
          <p:nvPr/>
        </p:nvSpPr>
        <p:spPr>
          <a:xfrm>
            <a:off x="4110783" y="4923891"/>
            <a:ext cx="2015862" cy="550790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357D72-B761-4A8F-87DB-8EAE66287F36}"/>
              </a:ext>
            </a:extLst>
          </p:cNvPr>
          <p:cNvGrpSpPr/>
          <p:nvPr/>
        </p:nvGrpSpPr>
        <p:grpSpPr>
          <a:xfrm>
            <a:off x="3269824" y="2601227"/>
            <a:ext cx="761901" cy="2612686"/>
            <a:chOff x="3270250" y="2600325"/>
            <a:chExt cx="762000" cy="2613026"/>
          </a:xfrm>
        </p:grpSpPr>
        <p:sp>
          <p:nvSpPr>
            <p:cNvPr id="16" name="左中括号 15">
              <a:extLst>
                <a:ext uri="{FF2B5EF4-FFF2-40B4-BE49-F238E27FC236}">
                  <a16:creationId xmlns:a16="http://schemas.microsoft.com/office/drawing/2014/main" id="{C83A6F07-7F50-41D7-B0C1-4D26D8469379}"/>
                </a:ext>
              </a:extLst>
            </p:cNvPr>
            <p:cNvSpPr/>
            <p:nvPr/>
          </p:nvSpPr>
          <p:spPr>
            <a:xfrm>
              <a:off x="3642743" y="2600325"/>
              <a:ext cx="246743" cy="2613026"/>
            </a:xfrm>
            <a:prstGeom prst="leftBracket">
              <a:avLst>
                <a:gd name="adj" fmla="val 111363"/>
              </a:avLst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5071B35-DBF8-4EE2-BE62-51C14E4FFEB2}"/>
                </a:ext>
              </a:extLst>
            </p:cNvPr>
            <p:cNvCxnSpPr/>
            <p:nvPr/>
          </p:nvCxnSpPr>
          <p:spPr>
            <a:xfrm>
              <a:off x="3270250" y="3906838"/>
              <a:ext cx="762000" cy="0"/>
            </a:xfrm>
            <a:prstGeom prst="lin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31801FF7-30B4-4670-9BA3-9E7F3E0CC378}"/>
              </a:ext>
            </a:extLst>
          </p:cNvPr>
          <p:cNvSpPr txBox="1"/>
          <p:nvPr/>
        </p:nvSpPr>
        <p:spPr>
          <a:xfrm>
            <a:off x="4031725" y="2379304"/>
            <a:ext cx="20949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41B018-7942-425B-8792-B68576B479F6}"/>
              </a:ext>
            </a:extLst>
          </p:cNvPr>
          <p:cNvSpPr txBox="1"/>
          <p:nvPr/>
        </p:nvSpPr>
        <p:spPr>
          <a:xfrm>
            <a:off x="4031725" y="3672459"/>
            <a:ext cx="20949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61EDB06-67A8-4815-9869-9FEF7F8B40BA}"/>
              </a:ext>
            </a:extLst>
          </p:cNvPr>
          <p:cNvSpPr txBox="1"/>
          <p:nvPr/>
        </p:nvSpPr>
        <p:spPr>
          <a:xfrm>
            <a:off x="4031725" y="4987680"/>
            <a:ext cx="20949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A4C378-392F-4E6C-9641-11438A773F75}"/>
              </a:ext>
            </a:extLst>
          </p:cNvPr>
          <p:cNvSpPr txBox="1"/>
          <p:nvPr/>
        </p:nvSpPr>
        <p:spPr>
          <a:xfrm>
            <a:off x="6986994" y="2346273"/>
            <a:ext cx="3911816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CA4C3AC-0167-47E2-8CB7-3670730D8376}"/>
              </a:ext>
            </a:extLst>
          </p:cNvPr>
          <p:cNvSpPr txBox="1"/>
          <p:nvPr/>
        </p:nvSpPr>
        <p:spPr>
          <a:xfrm>
            <a:off x="6986994" y="3635081"/>
            <a:ext cx="3911816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B2E59D6-526F-4C32-9267-755F5E87E7E1}"/>
              </a:ext>
            </a:extLst>
          </p:cNvPr>
          <p:cNvSpPr txBox="1"/>
          <p:nvPr/>
        </p:nvSpPr>
        <p:spPr>
          <a:xfrm>
            <a:off x="6986994" y="4912247"/>
            <a:ext cx="3911816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C714CFBB-EFD4-480A-B97B-E023BA63F8D5}"/>
              </a:ext>
            </a:extLst>
          </p:cNvPr>
          <p:cNvSpPr/>
          <p:nvPr/>
        </p:nvSpPr>
        <p:spPr>
          <a:xfrm>
            <a:off x="6467659" y="2447798"/>
            <a:ext cx="330699" cy="324615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rgbClr val="FAC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37437D9A-1C60-4488-B76A-7802758BDEB6}"/>
              </a:ext>
            </a:extLst>
          </p:cNvPr>
          <p:cNvSpPr/>
          <p:nvPr/>
        </p:nvSpPr>
        <p:spPr>
          <a:xfrm>
            <a:off x="6472894" y="3729522"/>
            <a:ext cx="320231" cy="330699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Oval 26">
            <a:extLst>
              <a:ext uri="{FF2B5EF4-FFF2-40B4-BE49-F238E27FC236}">
                <a16:creationId xmlns:a16="http://schemas.microsoft.com/office/drawing/2014/main" id="{AE2E5059-89F5-43AC-8D7C-9E32379635E1}"/>
              </a:ext>
            </a:extLst>
          </p:cNvPr>
          <p:cNvSpPr/>
          <p:nvPr/>
        </p:nvSpPr>
        <p:spPr>
          <a:xfrm>
            <a:off x="6467659" y="5048796"/>
            <a:ext cx="330699" cy="330234"/>
          </a:xfrm>
          <a:custGeom>
            <a:avLst/>
            <a:gdLst>
              <a:gd name="connsiteX0" fmla="*/ 355425 w 607614"/>
              <a:gd name="connsiteY0" fmla="*/ 530180 h 606761"/>
              <a:gd name="connsiteX1" fmla="*/ 342509 w 607614"/>
              <a:gd name="connsiteY1" fmla="*/ 574916 h 606761"/>
              <a:gd name="connsiteX2" fmla="*/ 388096 w 607614"/>
              <a:gd name="connsiteY2" fmla="*/ 562784 h 606761"/>
              <a:gd name="connsiteX3" fmla="*/ 467874 w 607614"/>
              <a:gd name="connsiteY3" fmla="*/ 407347 h 606761"/>
              <a:gd name="connsiteX4" fmla="*/ 364543 w 607614"/>
              <a:gd name="connsiteY4" fmla="*/ 511224 h 606761"/>
              <a:gd name="connsiteX5" fmla="*/ 407091 w 607614"/>
              <a:gd name="connsiteY5" fmla="*/ 553685 h 606761"/>
              <a:gd name="connsiteX6" fmla="*/ 511181 w 607614"/>
              <a:gd name="connsiteY6" fmla="*/ 450566 h 606761"/>
              <a:gd name="connsiteX7" fmla="*/ 511181 w 607614"/>
              <a:gd name="connsiteY7" fmla="*/ 364128 h 606761"/>
              <a:gd name="connsiteX8" fmla="*/ 482310 w 607614"/>
              <a:gd name="connsiteY8" fmla="*/ 392941 h 606761"/>
              <a:gd name="connsiteX9" fmla="*/ 525617 w 607614"/>
              <a:gd name="connsiteY9" fmla="*/ 436160 h 606761"/>
              <a:gd name="connsiteX10" fmla="*/ 553730 w 607614"/>
              <a:gd name="connsiteY10" fmla="*/ 407347 h 606761"/>
              <a:gd name="connsiteX11" fmla="*/ 553730 w 607614"/>
              <a:gd name="connsiteY11" fmla="*/ 392941 h 606761"/>
              <a:gd name="connsiteX12" fmla="*/ 524858 w 607614"/>
              <a:gd name="connsiteY12" fmla="*/ 364128 h 606761"/>
              <a:gd name="connsiteX13" fmla="*/ 511181 w 607614"/>
              <a:gd name="connsiteY13" fmla="*/ 364128 h 606761"/>
              <a:gd name="connsiteX14" fmla="*/ 518020 w 607614"/>
              <a:gd name="connsiteY14" fmla="*/ 341192 h 606761"/>
              <a:gd name="connsiteX15" fmla="*/ 539294 w 607614"/>
              <a:gd name="connsiteY15" fmla="*/ 349722 h 606761"/>
              <a:gd name="connsiteX16" fmla="*/ 568165 w 607614"/>
              <a:gd name="connsiteY16" fmla="*/ 378534 h 606761"/>
              <a:gd name="connsiteX17" fmla="*/ 568165 w 607614"/>
              <a:gd name="connsiteY17" fmla="*/ 421753 h 606761"/>
              <a:gd name="connsiteX18" fmla="*/ 412409 w 607614"/>
              <a:gd name="connsiteY18" fmla="*/ 577190 h 606761"/>
              <a:gd name="connsiteX19" fmla="*/ 333391 w 607614"/>
              <a:gd name="connsiteY19" fmla="*/ 598421 h 606761"/>
              <a:gd name="connsiteX20" fmla="*/ 328073 w 607614"/>
              <a:gd name="connsiteY20" fmla="*/ 603728 h 606761"/>
              <a:gd name="connsiteX21" fmla="*/ 321235 w 607614"/>
              <a:gd name="connsiteY21" fmla="*/ 606761 h 606761"/>
              <a:gd name="connsiteX22" fmla="*/ 314397 w 607614"/>
              <a:gd name="connsiteY22" fmla="*/ 603728 h 606761"/>
              <a:gd name="connsiteX23" fmla="*/ 314397 w 607614"/>
              <a:gd name="connsiteY23" fmla="*/ 589322 h 606761"/>
              <a:gd name="connsiteX24" fmla="*/ 319715 w 607614"/>
              <a:gd name="connsiteY24" fmla="*/ 584014 h 606761"/>
              <a:gd name="connsiteX25" fmla="*/ 340989 w 607614"/>
              <a:gd name="connsiteY25" fmla="*/ 505917 h 606761"/>
              <a:gd name="connsiteX26" fmla="*/ 496746 w 607614"/>
              <a:gd name="connsiteY26" fmla="*/ 349722 h 606761"/>
              <a:gd name="connsiteX27" fmla="*/ 518020 w 607614"/>
              <a:gd name="connsiteY27" fmla="*/ 341192 h 606761"/>
              <a:gd name="connsiteX28" fmla="*/ 208113 w 607614"/>
              <a:gd name="connsiteY28" fmla="*/ 194199 h 606761"/>
              <a:gd name="connsiteX29" fmla="*/ 339462 w 607614"/>
              <a:gd name="connsiteY29" fmla="*/ 288979 h 606761"/>
              <a:gd name="connsiteX30" fmla="*/ 354647 w 607614"/>
              <a:gd name="connsiteY30" fmla="*/ 314759 h 606761"/>
              <a:gd name="connsiteX31" fmla="*/ 344017 w 607614"/>
              <a:gd name="connsiteY31" fmla="*/ 343572 h 606761"/>
              <a:gd name="connsiteX32" fmla="*/ 318203 w 607614"/>
              <a:gd name="connsiteY32" fmla="*/ 354187 h 606761"/>
              <a:gd name="connsiteX33" fmla="*/ 289352 w 607614"/>
              <a:gd name="connsiteY33" fmla="*/ 339022 h 606761"/>
              <a:gd name="connsiteX34" fmla="*/ 194447 w 607614"/>
              <a:gd name="connsiteY34" fmla="*/ 207847 h 606761"/>
              <a:gd name="connsiteX35" fmla="*/ 195206 w 607614"/>
              <a:gd name="connsiteY35" fmla="*/ 194957 h 606761"/>
              <a:gd name="connsiteX36" fmla="*/ 208113 w 607614"/>
              <a:gd name="connsiteY36" fmla="*/ 194199 h 606761"/>
              <a:gd name="connsiteX37" fmla="*/ 88850 w 607614"/>
              <a:gd name="connsiteY37" fmla="*/ 89473 h 606761"/>
              <a:gd name="connsiteX38" fmla="*/ 103279 w 607614"/>
              <a:gd name="connsiteY38" fmla="*/ 89473 h 606761"/>
              <a:gd name="connsiteX39" fmla="*/ 103279 w 607614"/>
              <a:gd name="connsiteY39" fmla="*/ 103127 h 606761"/>
              <a:gd name="connsiteX40" fmla="*/ 20504 w 607614"/>
              <a:gd name="connsiteY40" fmla="*/ 303378 h 606761"/>
              <a:gd name="connsiteX41" fmla="*/ 287054 w 607614"/>
              <a:gd name="connsiteY41" fmla="*/ 586309 h 606761"/>
              <a:gd name="connsiteX42" fmla="*/ 281738 w 607614"/>
              <a:gd name="connsiteY42" fmla="*/ 606030 h 606761"/>
              <a:gd name="connsiteX43" fmla="*/ 0 w 607614"/>
              <a:gd name="connsiteY43" fmla="*/ 303378 h 606761"/>
              <a:gd name="connsiteX44" fmla="*/ 88850 w 607614"/>
              <a:gd name="connsiteY44" fmla="*/ 89473 h 606761"/>
              <a:gd name="connsiteX45" fmla="*/ 303871 w 607614"/>
              <a:gd name="connsiteY45" fmla="*/ 0 h 606761"/>
              <a:gd name="connsiteX46" fmla="*/ 607614 w 607614"/>
              <a:gd name="connsiteY46" fmla="*/ 303389 h 606761"/>
              <a:gd name="connsiteX47" fmla="*/ 604577 w 607614"/>
              <a:gd name="connsiteY47" fmla="*/ 343588 h 606761"/>
              <a:gd name="connsiteX48" fmla="*/ 584074 w 607614"/>
              <a:gd name="connsiteY48" fmla="*/ 343588 h 606761"/>
              <a:gd name="connsiteX49" fmla="*/ 587111 w 607614"/>
              <a:gd name="connsiteY49" fmla="*/ 303389 h 606761"/>
              <a:gd name="connsiteX50" fmla="*/ 313742 w 607614"/>
              <a:gd name="connsiteY50" fmla="*/ 20479 h 606761"/>
              <a:gd name="connsiteX51" fmla="*/ 313742 w 607614"/>
              <a:gd name="connsiteY51" fmla="*/ 144868 h 606761"/>
              <a:gd name="connsiteX52" fmla="*/ 303871 w 607614"/>
              <a:gd name="connsiteY52" fmla="*/ 154729 h 606761"/>
              <a:gd name="connsiteX53" fmla="*/ 293999 w 607614"/>
              <a:gd name="connsiteY53" fmla="*/ 144868 h 606761"/>
              <a:gd name="connsiteX54" fmla="*/ 293999 w 607614"/>
              <a:gd name="connsiteY54" fmla="*/ 9860 h 606761"/>
              <a:gd name="connsiteX55" fmla="*/ 303871 w 607614"/>
              <a:gd name="connsiteY55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7614" h="606761">
                <a:moveTo>
                  <a:pt x="355425" y="530180"/>
                </a:moveTo>
                <a:lnTo>
                  <a:pt x="342509" y="574916"/>
                </a:lnTo>
                <a:lnTo>
                  <a:pt x="388096" y="562784"/>
                </a:lnTo>
                <a:close/>
                <a:moveTo>
                  <a:pt x="467874" y="407347"/>
                </a:moveTo>
                <a:lnTo>
                  <a:pt x="364543" y="511224"/>
                </a:lnTo>
                <a:lnTo>
                  <a:pt x="407091" y="553685"/>
                </a:lnTo>
                <a:lnTo>
                  <a:pt x="511181" y="450566"/>
                </a:lnTo>
                <a:close/>
                <a:moveTo>
                  <a:pt x="511181" y="364128"/>
                </a:moveTo>
                <a:lnTo>
                  <a:pt x="482310" y="392941"/>
                </a:lnTo>
                <a:lnTo>
                  <a:pt x="525617" y="436160"/>
                </a:lnTo>
                <a:lnTo>
                  <a:pt x="553730" y="407347"/>
                </a:lnTo>
                <a:cubicBezTo>
                  <a:pt x="558288" y="403556"/>
                  <a:pt x="558288" y="396732"/>
                  <a:pt x="553730" y="392941"/>
                </a:cubicBezTo>
                <a:lnTo>
                  <a:pt x="524858" y="364128"/>
                </a:lnTo>
                <a:cubicBezTo>
                  <a:pt x="521818" y="360337"/>
                  <a:pt x="514980" y="360337"/>
                  <a:pt x="511181" y="364128"/>
                </a:cubicBezTo>
                <a:close/>
                <a:moveTo>
                  <a:pt x="518020" y="341192"/>
                </a:moveTo>
                <a:cubicBezTo>
                  <a:pt x="525807" y="341192"/>
                  <a:pt x="533595" y="344035"/>
                  <a:pt x="539294" y="349722"/>
                </a:cubicBezTo>
                <a:lnTo>
                  <a:pt x="568165" y="378534"/>
                </a:lnTo>
                <a:cubicBezTo>
                  <a:pt x="580322" y="390666"/>
                  <a:pt x="580322" y="409622"/>
                  <a:pt x="568165" y="421753"/>
                </a:cubicBezTo>
                <a:lnTo>
                  <a:pt x="412409" y="577190"/>
                </a:lnTo>
                <a:lnTo>
                  <a:pt x="333391" y="598421"/>
                </a:lnTo>
                <a:lnTo>
                  <a:pt x="328073" y="603728"/>
                </a:lnTo>
                <a:cubicBezTo>
                  <a:pt x="326553" y="606003"/>
                  <a:pt x="323514" y="606761"/>
                  <a:pt x="321235" y="606761"/>
                </a:cubicBezTo>
                <a:cubicBezTo>
                  <a:pt x="318955" y="606761"/>
                  <a:pt x="315916" y="606003"/>
                  <a:pt x="314397" y="603728"/>
                </a:cubicBezTo>
                <a:cubicBezTo>
                  <a:pt x="309838" y="599937"/>
                  <a:pt x="309838" y="593113"/>
                  <a:pt x="314397" y="589322"/>
                </a:cubicBezTo>
                <a:lnTo>
                  <a:pt x="319715" y="584014"/>
                </a:lnTo>
                <a:lnTo>
                  <a:pt x="340989" y="505917"/>
                </a:lnTo>
                <a:lnTo>
                  <a:pt x="496746" y="349722"/>
                </a:lnTo>
                <a:cubicBezTo>
                  <a:pt x="502444" y="344035"/>
                  <a:pt x="510232" y="341192"/>
                  <a:pt x="518020" y="341192"/>
                </a:cubicBezTo>
                <a:close/>
                <a:moveTo>
                  <a:pt x="208113" y="194199"/>
                </a:moveTo>
                <a:lnTo>
                  <a:pt x="339462" y="288979"/>
                </a:lnTo>
                <a:cubicBezTo>
                  <a:pt x="347814" y="295045"/>
                  <a:pt x="353128" y="304902"/>
                  <a:pt x="354647" y="314759"/>
                </a:cubicBezTo>
                <a:cubicBezTo>
                  <a:pt x="355406" y="325374"/>
                  <a:pt x="351610" y="335990"/>
                  <a:pt x="344017" y="343572"/>
                </a:cubicBezTo>
                <a:cubicBezTo>
                  <a:pt x="337184" y="350396"/>
                  <a:pt x="328073" y="354187"/>
                  <a:pt x="318203" y="354187"/>
                </a:cubicBezTo>
                <a:cubicBezTo>
                  <a:pt x="306815" y="354187"/>
                  <a:pt x="296185" y="348121"/>
                  <a:pt x="289352" y="339022"/>
                </a:cubicBezTo>
                <a:lnTo>
                  <a:pt x="194447" y="207847"/>
                </a:lnTo>
                <a:cubicBezTo>
                  <a:pt x="191410" y="204056"/>
                  <a:pt x="192169" y="198749"/>
                  <a:pt x="195206" y="194957"/>
                </a:cubicBezTo>
                <a:cubicBezTo>
                  <a:pt x="199002" y="191924"/>
                  <a:pt x="204317" y="191166"/>
                  <a:pt x="208113" y="194199"/>
                </a:cubicBezTo>
                <a:close/>
                <a:moveTo>
                  <a:pt x="88850" y="89473"/>
                </a:moveTo>
                <a:cubicBezTo>
                  <a:pt x="92647" y="84922"/>
                  <a:pt x="98722" y="84922"/>
                  <a:pt x="103279" y="89473"/>
                </a:cubicBezTo>
                <a:cubicBezTo>
                  <a:pt x="107076" y="93266"/>
                  <a:pt x="107076" y="99334"/>
                  <a:pt x="103279" y="103127"/>
                </a:cubicBezTo>
                <a:cubicBezTo>
                  <a:pt x="49361" y="156982"/>
                  <a:pt x="20504" y="228284"/>
                  <a:pt x="20504" y="303378"/>
                </a:cubicBezTo>
                <a:cubicBezTo>
                  <a:pt x="20504" y="454325"/>
                  <a:pt x="138971" y="577206"/>
                  <a:pt x="287054" y="586309"/>
                </a:cubicBezTo>
                <a:lnTo>
                  <a:pt x="281738" y="606030"/>
                </a:lnTo>
                <a:cubicBezTo>
                  <a:pt x="124542" y="594652"/>
                  <a:pt x="0" y="463427"/>
                  <a:pt x="0" y="303378"/>
                </a:cubicBezTo>
                <a:cubicBezTo>
                  <a:pt x="0" y="222216"/>
                  <a:pt x="31136" y="146363"/>
                  <a:pt x="88850" y="89473"/>
                </a:cubicBezTo>
                <a:close/>
                <a:moveTo>
                  <a:pt x="303871" y="0"/>
                </a:moveTo>
                <a:cubicBezTo>
                  <a:pt x="471689" y="0"/>
                  <a:pt x="607614" y="135767"/>
                  <a:pt x="607614" y="303389"/>
                </a:cubicBezTo>
                <a:cubicBezTo>
                  <a:pt x="607614" y="317042"/>
                  <a:pt x="606855" y="330694"/>
                  <a:pt x="604577" y="343588"/>
                </a:cubicBezTo>
                <a:lnTo>
                  <a:pt x="584074" y="343588"/>
                </a:lnTo>
                <a:cubicBezTo>
                  <a:pt x="586352" y="330694"/>
                  <a:pt x="587111" y="317042"/>
                  <a:pt x="587111" y="303389"/>
                </a:cubicBezTo>
                <a:cubicBezTo>
                  <a:pt x="587111" y="150936"/>
                  <a:pt x="465614" y="25788"/>
                  <a:pt x="313742" y="20479"/>
                </a:cubicBezTo>
                <a:lnTo>
                  <a:pt x="313742" y="144868"/>
                </a:lnTo>
                <a:cubicBezTo>
                  <a:pt x="313742" y="150178"/>
                  <a:pt x="309186" y="154729"/>
                  <a:pt x="303871" y="154729"/>
                </a:cubicBezTo>
                <a:cubicBezTo>
                  <a:pt x="298555" y="154729"/>
                  <a:pt x="293999" y="150178"/>
                  <a:pt x="293999" y="144868"/>
                </a:cubicBezTo>
                <a:lnTo>
                  <a:pt x="293999" y="9860"/>
                </a:lnTo>
                <a:cubicBezTo>
                  <a:pt x="293999" y="4551"/>
                  <a:pt x="298555" y="0"/>
                  <a:pt x="30387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7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9" grpId="0"/>
      <p:bldP spid="20" grpId="0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AD4F89E-C256-419D-AD40-F0A02A61ADEE}"/>
              </a:ext>
            </a:extLst>
          </p:cNvPr>
          <p:cNvSpPr/>
          <p:nvPr/>
        </p:nvSpPr>
        <p:spPr>
          <a:xfrm>
            <a:off x="1047576" y="2108118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8A28BE-D276-4D94-A59D-7DE89DD92DE7}"/>
              </a:ext>
            </a:extLst>
          </p:cNvPr>
          <p:cNvSpPr/>
          <p:nvPr/>
        </p:nvSpPr>
        <p:spPr>
          <a:xfrm>
            <a:off x="1126290" y="2194150"/>
            <a:ext cx="2099977" cy="134506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E3FE30-881A-4D98-9CDE-3B8D761D39F2}"/>
              </a:ext>
            </a:extLst>
          </p:cNvPr>
          <p:cNvSpPr/>
          <p:nvPr/>
        </p:nvSpPr>
        <p:spPr>
          <a:xfrm>
            <a:off x="3687590" y="2108118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5939006-C8C1-4719-A290-47EFEEB7032D}"/>
              </a:ext>
            </a:extLst>
          </p:cNvPr>
          <p:cNvSpPr/>
          <p:nvPr/>
        </p:nvSpPr>
        <p:spPr>
          <a:xfrm>
            <a:off x="6302205" y="2108118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9F7152-2C00-41AE-8EDC-892C2C99C5E8}"/>
              </a:ext>
            </a:extLst>
          </p:cNvPr>
          <p:cNvSpPr/>
          <p:nvPr/>
        </p:nvSpPr>
        <p:spPr>
          <a:xfrm>
            <a:off x="6380919" y="2194150"/>
            <a:ext cx="2099977" cy="134506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96B8E86-2966-43B1-9A4B-1222BFF81C7A}"/>
              </a:ext>
            </a:extLst>
          </p:cNvPr>
          <p:cNvSpPr/>
          <p:nvPr/>
        </p:nvSpPr>
        <p:spPr>
          <a:xfrm>
            <a:off x="8942217" y="2108118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83A9C1-A883-4407-8C44-4EA048DBEE1A}"/>
              </a:ext>
            </a:extLst>
          </p:cNvPr>
          <p:cNvSpPr/>
          <p:nvPr/>
        </p:nvSpPr>
        <p:spPr>
          <a:xfrm>
            <a:off x="1047576" y="4240890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C3B4DAD-2A80-49F3-B621-A633951F4E91}"/>
              </a:ext>
            </a:extLst>
          </p:cNvPr>
          <p:cNvSpPr/>
          <p:nvPr/>
        </p:nvSpPr>
        <p:spPr>
          <a:xfrm>
            <a:off x="3687590" y="4240890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9C77CA9-4DA5-47F9-912A-91591CFBD48A}"/>
              </a:ext>
            </a:extLst>
          </p:cNvPr>
          <p:cNvSpPr/>
          <p:nvPr/>
        </p:nvSpPr>
        <p:spPr>
          <a:xfrm>
            <a:off x="3766303" y="4326922"/>
            <a:ext cx="2099977" cy="134506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A1FBE93-C0C9-4FA6-9DF3-6017134885DD}"/>
              </a:ext>
            </a:extLst>
          </p:cNvPr>
          <p:cNvSpPr/>
          <p:nvPr/>
        </p:nvSpPr>
        <p:spPr>
          <a:xfrm>
            <a:off x="6302205" y="4240890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3C65FCA-5503-4ED0-9D3B-17238B0F7B52}"/>
              </a:ext>
            </a:extLst>
          </p:cNvPr>
          <p:cNvSpPr/>
          <p:nvPr/>
        </p:nvSpPr>
        <p:spPr>
          <a:xfrm>
            <a:off x="8942217" y="4240890"/>
            <a:ext cx="2257404" cy="1771678"/>
          </a:xfrm>
          <a:prstGeom prst="rect">
            <a:avLst/>
          </a:prstGeom>
          <a:solidFill>
            <a:srgbClr val="F8FAF2"/>
          </a:solidFill>
          <a:ln w="6350">
            <a:solidFill>
              <a:schemeClr val="bg2"/>
            </a:solidFill>
          </a:ln>
          <a:effectLst>
            <a:outerShdw blurRad="228600" dist="1016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FE7859D-BFA9-413B-B6D3-0D8C42A644EA}"/>
              </a:ext>
            </a:extLst>
          </p:cNvPr>
          <p:cNvSpPr/>
          <p:nvPr/>
        </p:nvSpPr>
        <p:spPr>
          <a:xfrm>
            <a:off x="9020931" y="4326922"/>
            <a:ext cx="2099977" cy="134506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1C157FF7-9E95-4057-8BA0-95564A26DCA4}"/>
              </a:ext>
            </a:extLst>
          </p:cNvPr>
          <p:cNvSpPr/>
          <p:nvPr/>
        </p:nvSpPr>
        <p:spPr>
          <a:xfrm>
            <a:off x="1946320" y="4413273"/>
            <a:ext cx="464721" cy="4647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1" name="Oval 36">
            <a:extLst>
              <a:ext uri="{FF2B5EF4-FFF2-40B4-BE49-F238E27FC236}">
                <a16:creationId xmlns:a16="http://schemas.microsoft.com/office/drawing/2014/main" id="{3F932EBF-B753-4A40-A7F7-5564D8AD5F53}"/>
              </a:ext>
            </a:extLst>
          </p:cNvPr>
          <p:cNvSpPr/>
          <p:nvPr/>
        </p:nvSpPr>
        <p:spPr>
          <a:xfrm>
            <a:off x="2062095" y="4547541"/>
            <a:ext cx="233170" cy="196185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4DDF1FA-F25C-4079-A80F-1EB206D385FC}"/>
              </a:ext>
            </a:extLst>
          </p:cNvPr>
          <p:cNvSpPr txBox="1"/>
          <p:nvPr/>
        </p:nvSpPr>
        <p:spPr>
          <a:xfrm>
            <a:off x="1239963" y="489949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FD9A357-4A19-454C-9043-A76206AD98AD}"/>
              </a:ext>
            </a:extLst>
          </p:cNvPr>
          <p:cNvSpPr txBox="1"/>
          <p:nvPr/>
        </p:nvSpPr>
        <p:spPr>
          <a:xfrm>
            <a:off x="1188208" y="5384877"/>
            <a:ext cx="1980944" cy="5313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47974B1-F214-4F14-9760-AE3B9BC1DCC9}"/>
              </a:ext>
            </a:extLst>
          </p:cNvPr>
          <p:cNvCxnSpPr>
            <a:cxnSpLocks/>
          </p:cNvCxnSpPr>
          <p:nvPr/>
        </p:nvCxnSpPr>
        <p:spPr>
          <a:xfrm>
            <a:off x="1984079" y="5349177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4133CC3C-ADDC-4117-A4F8-8B87AE74856A}"/>
              </a:ext>
            </a:extLst>
          </p:cNvPr>
          <p:cNvSpPr/>
          <p:nvPr/>
        </p:nvSpPr>
        <p:spPr>
          <a:xfrm>
            <a:off x="7178689" y="4413273"/>
            <a:ext cx="464721" cy="464721"/>
          </a:xfrm>
          <a:prstGeom prst="ellipse">
            <a:avLst/>
          </a:prstGeom>
          <a:solidFill>
            <a:srgbClr val="FAF39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8" name="Oval 43">
            <a:extLst>
              <a:ext uri="{FF2B5EF4-FFF2-40B4-BE49-F238E27FC236}">
                <a16:creationId xmlns:a16="http://schemas.microsoft.com/office/drawing/2014/main" id="{7D1C8319-042C-40A8-B02E-CB53CB25E7FB}"/>
              </a:ext>
            </a:extLst>
          </p:cNvPr>
          <p:cNvSpPr/>
          <p:nvPr/>
        </p:nvSpPr>
        <p:spPr>
          <a:xfrm>
            <a:off x="7294465" y="4557178"/>
            <a:ext cx="233170" cy="176911"/>
          </a:xfrm>
          <a:custGeom>
            <a:avLst/>
            <a:gdLst>
              <a:gd name="connsiteX0" fmla="*/ 194125 w 606580"/>
              <a:gd name="connsiteY0" fmla="*/ 436023 h 460227"/>
              <a:gd name="connsiteX1" fmla="*/ 606580 w 606580"/>
              <a:gd name="connsiteY1" fmla="*/ 436023 h 460227"/>
              <a:gd name="connsiteX2" fmla="*/ 606580 w 606580"/>
              <a:gd name="connsiteY2" fmla="*/ 448160 h 460227"/>
              <a:gd name="connsiteX3" fmla="*/ 194125 w 606580"/>
              <a:gd name="connsiteY3" fmla="*/ 448160 h 460227"/>
              <a:gd name="connsiteX4" fmla="*/ 194125 w 606580"/>
              <a:gd name="connsiteY4" fmla="*/ 399682 h 460227"/>
              <a:gd name="connsiteX5" fmla="*/ 606580 w 606580"/>
              <a:gd name="connsiteY5" fmla="*/ 399682 h 460227"/>
              <a:gd name="connsiteX6" fmla="*/ 606580 w 606580"/>
              <a:gd name="connsiteY6" fmla="*/ 411819 h 460227"/>
              <a:gd name="connsiteX7" fmla="*/ 194125 w 606580"/>
              <a:gd name="connsiteY7" fmla="*/ 411819 h 460227"/>
              <a:gd name="connsiteX8" fmla="*/ 194125 w 606580"/>
              <a:gd name="connsiteY8" fmla="*/ 363341 h 460227"/>
              <a:gd name="connsiteX9" fmla="*/ 606580 w 606580"/>
              <a:gd name="connsiteY9" fmla="*/ 363341 h 460227"/>
              <a:gd name="connsiteX10" fmla="*/ 606580 w 606580"/>
              <a:gd name="connsiteY10" fmla="*/ 375549 h 460227"/>
              <a:gd name="connsiteX11" fmla="*/ 194125 w 606580"/>
              <a:gd name="connsiteY11" fmla="*/ 375549 h 460227"/>
              <a:gd name="connsiteX12" fmla="*/ 0 w 606580"/>
              <a:gd name="connsiteY12" fmla="*/ 351204 h 460227"/>
              <a:gd name="connsiteX13" fmla="*/ 121372 w 606580"/>
              <a:gd name="connsiteY13" fmla="*/ 351204 h 460227"/>
              <a:gd name="connsiteX14" fmla="*/ 121372 w 606580"/>
              <a:gd name="connsiteY14" fmla="*/ 460227 h 460227"/>
              <a:gd name="connsiteX15" fmla="*/ 0 w 606580"/>
              <a:gd name="connsiteY15" fmla="*/ 460227 h 460227"/>
              <a:gd name="connsiteX16" fmla="*/ 194125 w 606580"/>
              <a:gd name="connsiteY16" fmla="*/ 278521 h 460227"/>
              <a:gd name="connsiteX17" fmla="*/ 606580 w 606580"/>
              <a:gd name="connsiteY17" fmla="*/ 278521 h 460227"/>
              <a:gd name="connsiteX18" fmla="*/ 606580 w 606580"/>
              <a:gd name="connsiteY18" fmla="*/ 290729 h 460227"/>
              <a:gd name="connsiteX19" fmla="*/ 194125 w 606580"/>
              <a:gd name="connsiteY19" fmla="*/ 290729 h 460227"/>
              <a:gd name="connsiteX20" fmla="*/ 194125 w 606580"/>
              <a:gd name="connsiteY20" fmla="*/ 242180 h 460227"/>
              <a:gd name="connsiteX21" fmla="*/ 606580 w 606580"/>
              <a:gd name="connsiteY21" fmla="*/ 242180 h 460227"/>
              <a:gd name="connsiteX22" fmla="*/ 606580 w 606580"/>
              <a:gd name="connsiteY22" fmla="*/ 254388 h 460227"/>
              <a:gd name="connsiteX23" fmla="*/ 194125 w 606580"/>
              <a:gd name="connsiteY23" fmla="*/ 254388 h 460227"/>
              <a:gd name="connsiteX24" fmla="*/ 194125 w 606580"/>
              <a:gd name="connsiteY24" fmla="*/ 205910 h 460227"/>
              <a:gd name="connsiteX25" fmla="*/ 606580 w 606580"/>
              <a:gd name="connsiteY25" fmla="*/ 205910 h 460227"/>
              <a:gd name="connsiteX26" fmla="*/ 606580 w 606580"/>
              <a:gd name="connsiteY26" fmla="*/ 218047 h 460227"/>
              <a:gd name="connsiteX27" fmla="*/ 194125 w 606580"/>
              <a:gd name="connsiteY27" fmla="*/ 218047 h 460227"/>
              <a:gd name="connsiteX28" fmla="*/ 0 w 606580"/>
              <a:gd name="connsiteY28" fmla="*/ 193843 h 460227"/>
              <a:gd name="connsiteX29" fmla="*/ 121372 w 606580"/>
              <a:gd name="connsiteY29" fmla="*/ 193843 h 460227"/>
              <a:gd name="connsiteX30" fmla="*/ 121372 w 606580"/>
              <a:gd name="connsiteY30" fmla="*/ 302866 h 460227"/>
              <a:gd name="connsiteX31" fmla="*/ 0 w 606580"/>
              <a:gd name="connsiteY31" fmla="*/ 302866 h 460227"/>
              <a:gd name="connsiteX32" fmla="*/ 0 w 606580"/>
              <a:gd name="connsiteY32" fmla="*/ 0 h 460227"/>
              <a:gd name="connsiteX33" fmla="*/ 606580 w 606580"/>
              <a:gd name="connsiteY33" fmla="*/ 0 h 460227"/>
              <a:gd name="connsiteX34" fmla="*/ 606580 w 606580"/>
              <a:gd name="connsiteY34" fmla="*/ 133227 h 460227"/>
              <a:gd name="connsiteX35" fmla="*/ 0 w 606580"/>
              <a:gd name="connsiteY35" fmla="*/ 133227 h 4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6580" h="460227">
                <a:moveTo>
                  <a:pt x="194125" y="436023"/>
                </a:moveTo>
                <a:lnTo>
                  <a:pt x="606580" y="436023"/>
                </a:lnTo>
                <a:lnTo>
                  <a:pt x="606580" y="448160"/>
                </a:lnTo>
                <a:lnTo>
                  <a:pt x="194125" y="448160"/>
                </a:lnTo>
                <a:close/>
                <a:moveTo>
                  <a:pt x="194125" y="399682"/>
                </a:moveTo>
                <a:lnTo>
                  <a:pt x="606580" y="399682"/>
                </a:lnTo>
                <a:lnTo>
                  <a:pt x="606580" y="411819"/>
                </a:lnTo>
                <a:lnTo>
                  <a:pt x="194125" y="411819"/>
                </a:lnTo>
                <a:close/>
                <a:moveTo>
                  <a:pt x="194125" y="363341"/>
                </a:moveTo>
                <a:lnTo>
                  <a:pt x="606580" y="363341"/>
                </a:lnTo>
                <a:lnTo>
                  <a:pt x="606580" y="375549"/>
                </a:lnTo>
                <a:lnTo>
                  <a:pt x="194125" y="375549"/>
                </a:lnTo>
                <a:close/>
                <a:moveTo>
                  <a:pt x="0" y="351204"/>
                </a:moveTo>
                <a:lnTo>
                  <a:pt x="121372" y="351204"/>
                </a:lnTo>
                <a:lnTo>
                  <a:pt x="121372" y="460227"/>
                </a:lnTo>
                <a:lnTo>
                  <a:pt x="0" y="460227"/>
                </a:lnTo>
                <a:close/>
                <a:moveTo>
                  <a:pt x="194125" y="278521"/>
                </a:moveTo>
                <a:lnTo>
                  <a:pt x="606580" y="278521"/>
                </a:lnTo>
                <a:lnTo>
                  <a:pt x="606580" y="290729"/>
                </a:lnTo>
                <a:lnTo>
                  <a:pt x="194125" y="290729"/>
                </a:lnTo>
                <a:close/>
                <a:moveTo>
                  <a:pt x="194125" y="242180"/>
                </a:moveTo>
                <a:lnTo>
                  <a:pt x="606580" y="242180"/>
                </a:lnTo>
                <a:lnTo>
                  <a:pt x="606580" y="254388"/>
                </a:lnTo>
                <a:lnTo>
                  <a:pt x="194125" y="254388"/>
                </a:lnTo>
                <a:close/>
                <a:moveTo>
                  <a:pt x="194125" y="205910"/>
                </a:moveTo>
                <a:lnTo>
                  <a:pt x="606580" y="205910"/>
                </a:lnTo>
                <a:lnTo>
                  <a:pt x="606580" y="218047"/>
                </a:lnTo>
                <a:lnTo>
                  <a:pt x="194125" y="218047"/>
                </a:lnTo>
                <a:close/>
                <a:moveTo>
                  <a:pt x="0" y="193843"/>
                </a:moveTo>
                <a:lnTo>
                  <a:pt x="121372" y="193843"/>
                </a:lnTo>
                <a:lnTo>
                  <a:pt x="121372" y="302866"/>
                </a:lnTo>
                <a:lnTo>
                  <a:pt x="0" y="302866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133227"/>
                </a:lnTo>
                <a:lnTo>
                  <a:pt x="0" y="13322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85E8D6F-5439-4F82-AD83-8BE54993B1E9}"/>
              </a:ext>
            </a:extLst>
          </p:cNvPr>
          <p:cNvSpPr txBox="1"/>
          <p:nvPr/>
        </p:nvSpPr>
        <p:spPr>
          <a:xfrm>
            <a:off x="6472332" y="489949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65FA0B0-DCE2-4DCB-BAFF-5DA95E414D91}"/>
              </a:ext>
            </a:extLst>
          </p:cNvPr>
          <p:cNvSpPr txBox="1"/>
          <p:nvPr/>
        </p:nvSpPr>
        <p:spPr>
          <a:xfrm>
            <a:off x="6420578" y="5384877"/>
            <a:ext cx="1980944" cy="5313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4D09C54-5659-49F5-A828-B6DD662B0E19}"/>
              </a:ext>
            </a:extLst>
          </p:cNvPr>
          <p:cNvCxnSpPr>
            <a:cxnSpLocks/>
          </p:cNvCxnSpPr>
          <p:nvPr/>
        </p:nvCxnSpPr>
        <p:spPr>
          <a:xfrm>
            <a:off x="7216449" y="5349177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1D7926A6-0880-43C7-9FAC-AD9EF76FCA90}"/>
              </a:ext>
            </a:extLst>
          </p:cNvPr>
          <p:cNvSpPr/>
          <p:nvPr/>
        </p:nvSpPr>
        <p:spPr>
          <a:xfrm>
            <a:off x="4583930" y="2272597"/>
            <a:ext cx="464721" cy="464721"/>
          </a:xfrm>
          <a:prstGeom prst="ellipse">
            <a:avLst/>
          </a:prstGeom>
          <a:solidFill>
            <a:srgbClr val="FAC8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2" name="Oval 49">
            <a:extLst>
              <a:ext uri="{FF2B5EF4-FFF2-40B4-BE49-F238E27FC236}">
                <a16:creationId xmlns:a16="http://schemas.microsoft.com/office/drawing/2014/main" id="{DCD42A4B-8178-4375-B272-2CC05717A615}"/>
              </a:ext>
            </a:extLst>
          </p:cNvPr>
          <p:cNvSpPr/>
          <p:nvPr/>
        </p:nvSpPr>
        <p:spPr>
          <a:xfrm>
            <a:off x="4699706" y="2413252"/>
            <a:ext cx="233170" cy="183410"/>
          </a:xfrm>
          <a:custGeom>
            <a:avLst/>
            <a:gdLst>
              <a:gd name="T0" fmla="*/ 4969 w 6521"/>
              <a:gd name="T1" fmla="*/ 0 h 5138"/>
              <a:gd name="T2" fmla="*/ 3695 w 6521"/>
              <a:gd name="T3" fmla="*/ 0 h 5138"/>
              <a:gd name="T4" fmla="*/ 2180 w 6521"/>
              <a:gd name="T5" fmla="*/ 1216 h 5138"/>
              <a:gd name="T6" fmla="*/ 1575 w 6521"/>
              <a:gd name="T7" fmla="*/ 1216 h 5138"/>
              <a:gd name="T8" fmla="*/ 0 w 6521"/>
              <a:gd name="T9" fmla="*/ 2790 h 5138"/>
              <a:gd name="T10" fmla="*/ 1077 w 6521"/>
              <a:gd name="T11" fmla="*/ 4284 h 5138"/>
              <a:gd name="T12" fmla="*/ 1077 w 6521"/>
              <a:gd name="T13" fmla="*/ 5034 h 5138"/>
              <a:gd name="T14" fmla="*/ 1211 w 6521"/>
              <a:gd name="T15" fmla="*/ 5089 h 5138"/>
              <a:gd name="T16" fmla="*/ 1935 w 6521"/>
              <a:gd name="T17" fmla="*/ 4365 h 5138"/>
              <a:gd name="T18" fmla="*/ 3003 w 6521"/>
              <a:gd name="T19" fmla="*/ 4365 h 5138"/>
              <a:gd name="T20" fmla="*/ 4547 w 6521"/>
              <a:gd name="T21" fmla="*/ 3102 h 5138"/>
              <a:gd name="T22" fmla="*/ 4587 w 6521"/>
              <a:gd name="T23" fmla="*/ 3102 h 5138"/>
              <a:gd name="T24" fmla="*/ 5191 w 6521"/>
              <a:gd name="T25" fmla="*/ 3706 h 5138"/>
              <a:gd name="T26" fmla="*/ 5343 w 6521"/>
              <a:gd name="T27" fmla="*/ 3769 h 5138"/>
              <a:gd name="T28" fmla="*/ 5425 w 6521"/>
              <a:gd name="T29" fmla="*/ 3753 h 5138"/>
              <a:gd name="T30" fmla="*/ 5559 w 6521"/>
              <a:gd name="T31" fmla="*/ 3553 h 5138"/>
              <a:gd name="T32" fmla="*/ 5559 w 6521"/>
              <a:gd name="T33" fmla="*/ 2985 h 5138"/>
              <a:gd name="T34" fmla="*/ 6520 w 6521"/>
              <a:gd name="T35" fmla="*/ 1550 h 5138"/>
              <a:gd name="T36" fmla="*/ 4969 w 6521"/>
              <a:gd name="T37" fmla="*/ 0 h 5138"/>
              <a:gd name="T38" fmla="*/ 2371 w 6521"/>
              <a:gd name="T39" fmla="*/ 3098 h 5138"/>
              <a:gd name="T40" fmla="*/ 2105 w 6521"/>
              <a:gd name="T41" fmla="*/ 3362 h 5138"/>
              <a:gd name="T42" fmla="*/ 1841 w 6521"/>
              <a:gd name="T43" fmla="*/ 3097 h 5138"/>
              <a:gd name="T44" fmla="*/ 1587 w 6521"/>
              <a:gd name="T45" fmla="*/ 2841 h 5138"/>
              <a:gd name="T46" fmla="*/ 1852 w 6521"/>
              <a:gd name="T47" fmla="*/ 2577 h 5138"/>
              <a:gd name="T48" fmla="*/ 2107 w 6521"/>
              <a:gd name="T49" fmla="*/ 2833 h 5138"/>
              <a:gd name="T50" fmla="*/ 2715 w 6521"/>
              <a:gd name="T51" fmla="*/ 2229 h 5138"/>
              <a:gd name="T52" fmla="*/ 2979 w 6521"/>
              <a:gd name="T53" fmla="*/ 2494 h 5138"/>
              <a:gd name="T54" fmla="*/ 2371 w 6521"/>
              <a:gd name="T55" fmla="*/ 3098 h 5138"/>
              <a:gd name="T56" fmla="*/ 5367 w 6521"/>
              <a:gd name="T57" fmla="*/ 2746 h 5138"/>
              <a:gd name="T58" fmla="*/ 5267 w 6521"/>
              <a:gd name="T59" fmla="*/ 2780 h 5138"/>
              <a:gd name="T60" fmla="*/ 5267 w 6521"/>
              <a:gd name="T61" fmla="*/ 3370 h 5138"/>
              <a:gd name="T62" fmla="*/ 4708 w 6521"/>
              <a:gd name="T63" fmla="*/ 2812 h 5138"/>
              <a:gd name="T64" fmla="*/ 4576 w 6521"/>
              <a:gd name="T65" fmla="*/ 2812 h 5138"/>
              <a:gd name="T66" fmla="*/ 4577 w 6521"/>
              <a:gd name="T67" fmla="*/ 2792 h 5138"/>
              <a:gd name="T68" fmla="*/ 3003 w 6521"/>
              <a:gd name="T69" fmla="*/ 1217 h 5138"/>
              <a:gd name="T70" fmla="*/ 2481 w 6521"/>
              <a:gd name="T71" fmla="*/ 1217 h 5138"/>
              <a:gd name="T72" fmla="*/ 3693 w 6521"/>
              <a:gd name="T73" fmla="*/ 294 h 5138"/>
              <a:gd name="T74" fmla="*/ 4968 w 6521"/>
              <a:gd name="T75" fmla="*/ 294 h 5138"/>
              <a:gd name="T76" fmla="*/ 6227 w 6521"/>
              <a:gd name="T77" fmla="*/ 1553 h 5138"/>
              <a:gd name="T78" fmla="*/ 5367 w 6521"/>
              <a:gd name="T79" fmla="*/ 2746 h 5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21" h="5138">
                <a:moveTo>
                  <a:pt x="4969" y="0"/>
                </a:moveTo>
                <a:lnTo>
                  <a:pt x="3695" y="0"/>
                </a:lnTo>
                <a:cubicBezTo>
                  <a:pt x="2955" y="0"/>
                  <a:pt x="2335" y="521"/>
                  <a:pt x="2180" y="1216"/>
                </a:cubicBezTo>
                <a:lnTo>
                  <a:pt x="1575" y="1216"/>
                </a:lnTo>
                <a:cubicBezTo>
                  <a:pt x="704" y="1216"/>
                  <a:pt x="0" y="1921"/>
                  <a:pt x="0" y="2790"/>
                </a:cubicBezTo>
                <a:cubicBezTo>
                  <a:pt x="0" y="3486"/>
                  <a:pt x="452" y="4076"/>
                  <a:pt x="1077" y="4284"/>
                </a:cubicBezTo>
                <a:lnTo>
                  <a:pt x="1077" y="5034"/>
                </a:lnTo>
                <a:cubicBezTo>
                  <a:pt x="1077" y="5104"/>
                  <a:pt x="1161" y="5138"/>
                  <a:pt x="1211" y="5089"/>
                </a:cubicBezTo>
                <a:lnTo>
                  <a:pt x="1935" y="4365"/>
                </a:lnTo>
                <a:lnTo>
                  <a:pt x="3003" y="4365"/>
                </a:lnTo>
                <a:cubicBezTo>
                  <a:pt x="3765" y="4365"/>
                  <a:pt x="4401" y="3822"/>
                  <a:pt x="4547" y="3102"/>
                </a:cubicBezTo>
                <a:lnTo>
                  <a:pt x="4587" y="3102"/>
                </a:lnTo>
                <a:lnTo>
                  <a:pt x="5191" y="3706"/>
                </a:lnTo>
                <a:cubicBezTo>
                  <a:pt x="5232" y="3748"/>
                  <a:pt x="5287" y="3770"/>
                  <a:pt x="5343" y="3769"/>
                </a:cubicBezTo>
                <a:cubicBezTo>
                  <a:pt x="5371" y="3769"/>
                  <a:pt x="5399" y="3764"/>
                  <a:pt x="5425" y="3753"/>
                </a:cubicBezTo>
                <a:cubicBezTo>
                  <a:pt x="5507" y="3720"/>
                  <a:pt x="5559" y="3641"/>
                  <a:pt x="5559" y="3553"/>
                </a:cubicBezTo>
                <a:lnTo>
                  <a:pt x="5559" y="2985"/>
                </a:lnTo>
                <a:cubicBezTo>
                  <a:pt x="6139" y="2748"/>
                  <a:pt x="6520" y="2184"/>
                  <a:pt x="6520" y="1550"/>
                </a:cubicBezTo>
                <a:cubicBezTo>
                  <a:pt x="6521" y="696"/>
                  <a:pt x="5825" y="0"/>
                  <a:pt x="4969" y="0"/>
                </a:cubicBezTo>
                <a:close/>
                <a:moveTo>
                  <a:pt x="2371" y="3098"/>
                </a:moveTo>
                <a:lnTo>
                  <a:pt x="2105" y="3362"/>
                </a:lnTo>
                <a:lnTo>
                  <a:pt x="1841" y="3097"/>
                </a:lnTo>
                <a:lnTo>
                  <a:pt x="1587" y="2841"/>
                </a:lnTo>
                <a:lnTo>
                  <a:pt x="1852" y="2577"/>
                </a:lnTo>
                <a:lnTo>
                  <a:pt x="2107" y="2833"/>
                </a:lnTo>
                <a:lnTo>
                  <a:pt x="2715" y="2229"/>
                </a:lnTo>
                <a:lnTo>
                  <a:pt x="2979" y="2494"/>
                </a:lnTo>
                <a:lnTo>
                  <a:pt x="2371" y="3098"/>
                </a:lnTo>
                <a:close/>
                <a:moveTo>
                  <a:pt x="5367" y="2746"/>
                </a:moveTo>
                <a:lnTo>
                  <a:pt x="5267" y="2780"/>
                </a:lnTo>
                <a:lnTo>
                  <a:pt x="5267" y="3370"/>
                </a:lnTo>
                <a:lnTo>
                  <a:pt x="4708" y="2812"/>
                </a:lnTo>
                <a:lnTo>
                  <a:pt x="4576" y="2812"/>
                </a:lnTo>
                <a:cubicBezTo>
                  <a:pt x="4576" y="2805"/>
                  <a:pt x="4577" y="2798"/>
                  <a:pt x="4577" y="2792"/>
                </a:cubicBezTo>
                <a:cubicBezTo>
                  <a:pt x="4577" y="1921"/>
                  <a:pt x="3872" y="1217"/>
                  <a:pt x="3003" y="1217"/>
                </a:cubicBezTo>
                <a:lnTo>
                  <a:pt x="2481" y="1217"/>
                </a:lnTo>
                <a:cubicBezTo>
                  <a:pt x="2629" y="685"/>
                  <a:pt x="3116" y="294"/>
                  <a:pt x="3693" y="294"/>
                </a:cubicBezTo>
                <a:lnTo>
                  <a:pt x="4968" y="294"/>
                </a:lnTo>
                <a:cubicBezTo>
                  <a:pt x="5663" y="294"/>
                  <a:pt x="6227" y="860"/>
                  <a:pt x="6227" y="1553"/>
                </a:cubicBezTo>
                <a:cubicBezTo>
                  <a:pt x="6228" y="2094"/>
                  <a:pt x="5883" y="2574"/>
                  <a:pt x="5367" y="274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CD71F48-F04B-4396-8720-D7F41CB36ACA}"/>
              </a:ext>
            </a:extLst>
          </p:cNvPr>
          <p:cNvSpPr txBox="1"/>
          <p:nvPr/>
        </p:nvSpPr>
        <p:spPr>
          <a:xfrm>
            <a:off x="3877573" y="2758819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35480F1-18D2-4C1A-8DCF-C7BC68A8D2C5}"/>
              </a:ext>
            </a:extLst>
          </p:cNvPr>
          <p:cNvSpPr txBox="1"/>
          <p:nvPr/>
        </p:nvSpPr>
        <p:spPr>
          <a:xfrm>
            <a:off x="3825819" y="3244200"/>
            <a:ext cx="1980944" cy="5313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D6A5246-3746-4C7F-A1C8-D6CBED5EB733}"/>
              </a:ext>
            </a:extLst>
          </p:cNvPr>
          <p:cNvCxnSpPr>
            <a:cxnSpLocks/>
          </p:cNvCxnSpPr>
          <p:nvPr/>
        </p:nvCxnSpPr>
        <p:spPr>
          <a:xfrm>
            <a:off x="4621690" y="3208501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5032D020-F140-4A61-A592-AA5CA7579EFB}"/>
              </a:ext>
            </a:extLst>
          </p:cNvPr>
          <p:cNvSpPr/>
          <p:nvPr/>
        </p:nvSpPr>
        <p:spPr>
          <a:xfrm>
            <a:off x="9828225" y="2272597"/>
            <a:ext cx="464721" cy="464721"/>
          </a:xfrm>
          <a:prstGeom prst="ellipse">
            <a:avLst/>
          </a:pr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4" name="Oval 55">
            <a:extLst>
              <a:ext uri="{FF2B5EF4-FFF2-40B4-BE49-F238E27FC236}">
                <a16:creationId xmlns:a16="http://schemas.microsoft.com/office/drawing/2014/main" id="{3ADF66A8-2FD5-4600-A092-343D195148AB}"/>
              </a:ext>
            </a:extLst>
          </p:cNvPr>
          <p:cNvSpPr/>
          <p:nvPr/>
        </p:nvSpPr>
        <p:spPr>
          <a:xfrm>
            <a:off x="9944001" y="2388536"/>
            <a:ext cx="233170" cy="232845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BD329F9-5174-4C77-9B58-A3CB9A472958}"/>
              </a:ext>
            </a:extLst>
          </p:cNvPr>
          <p:cNvSpPr txBox="1"/>
          <p:nvPr/>
        </p:nvSpPr>
        <p:spPr>
          <a:xfrm>
            <a:off x="9121868" y="2758819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33E8261-3E06-4074-A87E-3BBE66D026AE}"/>
              </a:ext>
            </a:extLst>
          </p:cNvPr>
          <p:cNvSpPr txBox="1"/>
          <p:nvPr/>
        </p:nvSpPr>
        <p:spPr>
          <a:xfrm>
            <a:off x="9070114" y="3244200"/>
            <a:ext cx="1980944" cy="5313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8CE0268-7DB9-4D74-80F0-CA0BCE765413}"/>
              </a:ext>
            </a:extLst>
          </p:cNvPr>
          <p:cNvCxnSpPr>
            <a:cxnSpLocks/>
          </p:cNvCxnSpPr>
          <p:nvPr/>
        </p:nvCxnSpPr>
        <p:spPr>
          <a:xfrm>
            <a:off x="9865985" y="3208501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6AF5DE5-FB15-4A83-B436-40E474FAF152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0520C9C-F338-4DF4-A8B4-3A909B056588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5193D74-D7F1-4E19-B470-4D721A887463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4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2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6" grpId="0" animBg="1"/>
      <p:bldP spid="41" grpId="0" animBg="1"/>
      <p:bldP spid="38" grpId="0"/>
      <p:bldP spid="39" grpId="0"/>
      <p:bldP spid="43" grpId="0" animBg="1"/>
      <p:bldP spid="48" grpId="0" animBg="1"/>
      <p:bldP spid="45" grpId="0"/>
      <p:bldP spid="46" grpId="0"/>
      <p:bldP spid="49" grpId="0" animBg="1"/>
      <p:bldP spid="42" grpId="0" animBg="1"/>
      <p:bldP spid="51" grpId="0"/>
      <p:bldP spid="52" grpId="0"/>
      <p:bldP spid="55" grpId="0" animBg="1"/>
      <p:bldP spid="54" grpId="0" animBg="1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>
            <a:extLst>
              <a:ext uri="{FF2B5EF4-FFF2-40B4-BE49-F238E27FC236}">
                <a16:creationId xmlns:a16="http://schemas.microsoft.com/office/drawing/2014/main" id="{B6CB5C3A-ED35-4683-A336-C3AD9D57273E}"/>
              </a:ext>
            </a:extLst>
          </p:cNvPr>
          <p:cNvSpPr/>
          <p:nvPr/>
        </p:nvSpPr>
        <p:spPr>
          <a:xfrm>
            <a:off x="5113944" y="1617879"/>
            <a:ext cx="4470768" cy="447076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noFill/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45377D82-E0F1-4CCD-BF49-6F1B55826209}"/>
              </a:ext>
            </a:extLst>
          </p:cNvPr>
          <p:cNvSpPr/>
          <p:nvPr/>
        </p:nvSpPr>
        <p:spPr>
          <a:xfrm>
            <a:off x="1346925" y="2826441"/>
            <a:ext cx="2053641" cy="205363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520677-8802-4A24-A813-44A58CE1F833}"/>
              </a:ext>
            </a:extLst>
          </p:cNvPr>
          <p:cNvGrpSpPr/>
          <p:nvPr/>
        </p:nvGrpSpPr>
        <p:grpSpPr>
          <a:xfrm>
            <a:off x="1435027" y="3341374"/>
            <a:ext cx="1877437" cy="1344851"/>
            <a:chOff x="2062723" y="4881042"/>
            <a:chExt cx="1877681" cy="134502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27DCA8C-11F4-4B3F-A7E9-FBFC9AAF46E6}"/>
                </a:ext>
              </a:extLst>
            </p:cNvPr>
            <p:cNvGrpSpPr/>
            <p:nvPr/>
          </p:nvGrpSpPr>
          <p:grpSpPr>
            <a:xfrm>
              <a:off x="2062723" y="4881042"/>
              <a:ext cx="1877681" cy="1345026"/>
              <a:chOff x="2062723" y="4881042"/>
              <a:chExt cx="1877681" cy="1345026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7550852-BF6D-4DC5-89A8-370FB0A02538}"/>
                  </a:ext>
                </a:extLst>
              </p:cNvPr>
              <p:cNvSpPr txBox="1"/>
              <p:nvPr/>
            </p:nvSpPr>
            <p:spPr>
              <a:xfrm>
                <a:off x="2062723" y="4881042"/>
                <a:ext cx="187768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35D921-46D1-4033-A526-81CE4526FDE9}"/>
                  </a:ext>
                </a:extLst>
              </p:cNvPr>
              <p:cNvSpPr txBox="1"/>
              <p:nvPr/>
            </p:nvSpPr>
            <p:spPr>
              <a:xfrm>
                <a:off x="2139788" y="5463773"/>
                <a:ext cx="1723550" cy="76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F8253CF-D506-4FB4-805F-A871DAC14944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DD067A07-0567-436A-866F-352EB22141C5}"/>
              </a:ext>
            </a:extLst>
          </p:cNvPr>
          <p:cNvSpPr/>
          <p:nvPr/>
        </p:nvSpPr>
        <p:spPr>
          <a:xfrm>
            <a:off x="3834716" y="2826441"/>
            <a:ext cx="2053641" cy="205363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DBE7C2-C62A-41AF-809A-70E5864A039D}"/>
              </a:ext>
            </a:extLst>
          </p:cNvPr>
          <p:cNvGrpSpPr/>
          <p:nvPr/>
        </p:nvGrpSpPr>
        <p:grpSpPr>
          <a:xfrm>
            <a:off x="3922818" y="3341374"/>
            <a:ext cx="1877437" cy="1344851"/>
            <a:chOff x="2062723" y="4881042"/>
            <a:chExt cx="1877681" cy="134502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827504E-5106-4482-972D-3FFEB6E105D8}"/>
                </a:ext>
              </a:extLst>
            </p:cNvPr>
            <p:cNvGrpSpPr/>
            <p:nvPr/>
          </p:nvGrpSpPr>
          <p:grpSpPr>
            <a:xfrm>
              <a:off x="2062723" y="4881042"/>
              <a:ext cx="1877681" cy="1345026"/>
              <a:chOff x="2062723" y="4881042"/>
              <a:chExt cx="1877681" cy="1345026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3620651-F2B0-4FE8-92A8-D5C765A6F317}"/>
                  </a:ext>
                </a:extLst>
              </p:cNvPr>
              <p:cNvSpPr txBox="1"/>
              <p:nvPr/>
            </p:nvSpPr>
            <p:spPr>
              <a:xfrm>
                <a:off x="2062723" y="4881042"/>
                <a:ext cx="187768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B7174C4-7288-4001-A2DD-86CC9131A338}"/>
                  </a:ext>
                </a:extLst>
              </p:cNvPr>
              <p:cNvSpPr txBox="1"/>
              <p:nvPr/>
            </p:nvSpPr>
            <p:spPr>
              <a:xfrm>
                <a:off x="2139788" y="5463773"/>
                <a:ext cx="1723550" cy="76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9BBD908-8F80-4295-A320-E88E5F616380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CFBE6FFB-DBCD-41F6-8932-6A9531530E1A}"/>
              </a:ext>
            </a:extLst>
          </p:cNvPr>
          <p:cNvSpPr/>
          <p:nvPr/>
        </p:nvSpPr>
        <p:spPr>
          <a:xfrm>
            <a:off x="6322507" y="2826441"/>
            <a:ext cx="2053641" cy="2053639"/>
          </a:xfrm>
          <a:prstGeom prst="ellipse">
            <a:avLst/>
          </a:prstGeom>
          <a:solidFill>
            <a:srgbClr val="FAC842"/>
          </a:solidFill>
          <a:ln w="6350">
            <a:solidFill>
              <a:srgbClr val="FF9409"/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78B201B-AC12-4F6D-A9B0-8648F2B9C4B7}"/>
              </a:ext>
            </a:extLst>
          </p:cNvPr>
          <p:cNvGrpSpPr/>
          <p:nvPr/>
        </p:nvGrpSpPr>
        <p:grpSpPr>
          <a:xfrm>
            <a:off x="6410609" y="3341374"/>
            <a:ext cx="1877437" cy="1344851"/>
            <a:chOff x="2062723" y="4881042"/>
            <a:chExt cx="1877681" cy="134502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12843BA-A6C8-4A5E-8D3A-2C496A5A20CB}"/>
                </a:ext>
              </a:extLst>
            </p:cNvPr>
            <p:cNvGrpSpPr/>
            <p:nvPr/>
          </p:nvGrpSpPr>
          <p:grpSpPr>
            <a:xfrm>
              <a:off x="2062723" y="4881042"/>
              <a:ext cx="1877681" cy="1345026"/>
              <a:chOff x="2062723" y="4881042"/>
              <a:chExt cx="1877681" cy="1345026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80BF2A6-5D5B-406A-AACE-E53594DEBDA7}"/>
                  </a:ext>
                </a:extLst>
              </p:cNvPr>
              <p:cNvSpPr txBox="1"/>
              <p:nvPr/>
            </p:nvSpPr>
            <p:spPr>
              <a:xfrm>
                <a:off x="2062723" y="4881042"/>
                <a:ext cx="187768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dirty="0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72564F-C6C9-4FB0-B4A0-68B4F6B7EC1C}"/>
                  </a:ext>
                </a:extLst>
              </p:cNvPr>
              <p:cNvSpPr txBox="1"/>
              <p:nvPr/>
            </p:nvSpPr>
            <p:spPr>
              <a:xfrm>
                <a:off x="2139788" y="5463773"/>
                <a:ext cx="1723550" cy="76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DBA0C32-F23B-4F9F-82C5-643B4420C531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>
            <a:extLst>
              <a:ext uri="{FF2B5EF4-FFF2-40B4-BE49-F238E27FC236}">
                <a16:creationId xmlns:a16="http://schemas.microsoft.com/office/drawing/2014/main" id="{1484CFD4-8457-409F-B124-682428F28EB8}"/>
              </a:ext>
            </a:extLst>
          </p:cNvPr>
          <p:cNvSpPr/>
          <p:nvPr/>
        </p:nvSpPr>
        <p:spPr>
          <a:xfrm>
            <a:off x="8810299" y="2826441"/>
            <a:ext cx="2053641" cy="205363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C27F7A7-0BDA-4A0A-99FB-F0B949038946}"/>
              </a:ext>
            </a:extLst>
          </p:cNvPr>
          <p:cNvGrpSpPr/>
          <p:nvPr/>
        </p:nvGrpSpPr>
        <p:grpSpPr>
          <a:xfrm>
            <a:off x="8898401" y="3341374"/>
            <a:ext cx="1877437" cy="1344851"/>
            <a:chOff x="2062723" y="4881042"/>
            <a:chExt cx="1877681" cy="134502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2A2B7D6-656C-4873-B2E9-1E53F5E059EE}"/>
                </a:ext>
              </a:extLst>
            </p:cNvPr>
            <p:cNvGrpSpPr/>
            <p:nvPr/>
          </p:nvGrpSpPr>
          <p:grpSpPr>
            <a:xfrm>
              <a:off x="2062723" y="4881042"/>
              <a:ext cx="1877681" cy="1345026"/>
              <a:chOff x="2062723" y="4881042"/>
              <a:chExt cx="1877681" cy="1345026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30A4BFD-F5AF-4028-A8AE-08547A329382}"/>
                  </a:ext>
                </a:extLst>
              </p:cNvPr>
              <p:cNvSpPr txBox="1"/>
              <p:nvPr/>
            </p:nvSpPr>
            <p:spPr>
              <a:xfrm>
                <a:off x="2062723" y="4881042"/>
                <a:ext cx="1877681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491BB00-A3A2-4EEC-9939-AB44096F4119}"/>
                  </a:ext>
                </a:extLst>
              </p:cNvPr>
              <p:cNvSpPr txBox="1"/>
              <p:nvPr/>
            </p:nvSpPr>
            <p:spPr>
              <a:xfrm>
                <a:off x="2139788" y="5463773"/>
                <a:ext cx="1723550" cy="76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DDE5E49-F913-4501-B736-94E66A55FA3E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C17E42C-014C-4C81-9B67-21D00D16C87E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6016189-338E-450A-9630-B98CD593CC88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A377437-234C-4D8E-A4DE-3455DC21F0BB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5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8" grpId="0" animBg="1"/>
      <p:bldP spid="25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41BFF33-E060-4437-A290-2FB5942A43A1}"/>
              </a:ext>
            </a:extLst>
          </p:cNvPr>
          <p:cNvGrpSpPr/>
          <p:nvPr/>
        </p:nvGrpSpPr>
        <p:grpSpPr>
          <a:xfrm>
            <a:off x="1290332" y="2464163"/>
            <a:ext cx="1831046" cy="1831044"/>
            <a:chOff x="1115226" y="3842149"/>
            <a:chExt cx="933999" cy="933998"/>
          </a:xfrm>
        </p:grpSpPr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FC04EBED-F96F-49C4-B625-61DAD8D78A39}"/>
                </a:ext>
              </a:extLst>
            </p:cNvPr>
            <p:cNvSpPr/>
            <p:nvPr/>
          </p:nvSpPr>
          <p:spPr>
            <a:xfrm>
              <a:off x="1115227" y="3842149"/>
              <a:ext cx="933998" cy="9339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7" name="弧形 166">
              <a:extLst>
                <a:ext uri="{FF2B5EF4-FFF2-40B4-BE49-F238E27FC236}">
                  <a16:creationId xmlns:a16="http://schemas.microsoft.com/office/drawing/2014/main" id="{DB46625A-46CE-45C5-822F-A9E87C1AFA1F}"/>
                </a:ext>
              </a:extLst>
            </p:cNvPr>
            <p:cNvSpPr/>
            <p:nvPr/>
          </p:nvSpPr>
          <p:spPr>
            <a:xfrm>
              <a:off x="1115226" y="3842149"/>
              <a:ext cx="933998" cy="933998"/>
            </a:xfrm>
            <a:prstGeom prst="arc">
              <a:avLst>
                <a:gd name="adj1" fmla="val 16200000"/>
                <a:gd name="adj2" fmla="val 3516055"/>
              </a:avLst>
            </a:prstGeom>
            <a:ln w="190500" cap="rnd">
              <a:solidFill>
                <a:schemeClr val="tx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8" name="Oval 11">
              <a:extLst>
                <a:ext uri="{FF2B5EF4-FFF2-40B4-BE49-F238E27FC236}">
                  <a16:creationId xmlns:a16="http://schemas.microsoft.com/office/drawing/2014/main" id="{6E91106D-CADC-4A60-AA5E-CB46ED5DA5F3}"/>
                </a:ext>
              </a:extLst>
            </p:cNvPr>
            <p:cNvSpPr/>
            <p:nvPr/>
          </p:nvSpPr>
          <p:spPr>
            <a:xfrm>
              <a:off x="1407234" y="4128436"/>
              <a:ext cx="349983" cy="361424"/>
            </a:xfrm>
            <a:custGeom>
              <a:avLst/>
              <a:gdLst>
                <a:gd name="connsiteX0" fmla="*/ 291443 w 582734"/>
                <a:gd name="connsiteY0" fmla="*/ 254983 h 601782"/>
                <a:gd name="connsiteX1" fmla="*/ 245350 w 582734"/>
                <a:gd name="connsiteY1" fmla="*/ 300966 h 601782"/>
                <a:gd name="connsiteX2" fmla="*/ 291443 w 582734"/>
                <a:gd name="connsiteY2" fmla="*/ 346800 h 601782"/>
                <a:gd name="connsiteX3" fmla="*/ 337385 w 582734"/>
                <a:gd name="connsiteY3" fmla="*/ 300966 h 601782"/>
                <a:gd name="connsiteX4" fmla="*/ 291443 w 582734"/>
                <a:gd name="connsiteY4" fmla="*/ 254983 h 601782"/>
                <a:gd name="connsiteX5" fmla="*/ 291443 w 582734"/>
                <a:gd name="connsiteY5" fmla="*/ 226374 h 601782"/>
                <a:gd name="connsiteX6" fmla="*/ 366061 w 582734"/>
                <a:gd name="connsiteY6" fmla="*/ 300966 h 601782"/>
                <a:gd name="connsiteX7" fmla="*/ 291443 w 582734"/>
                <a:gd name="connsiteY7" fmla="*/ 375408 h 601782"/>
                <a:gd name="connsiteX8" fmla="*/ 216674 w 582734"/>
                <a:gd name="connsiteY8" fmla="*/ 300966 h 601782"/>
                <a:gd name="connsiteX9" fmla="*/ 291443 w 582734"/>
                <a:gd name="connsiteY9" fmla="*/ 226374 h 601782"/>
                <a:gd name="connsiteX10" fmla="*/ 248975 w 582734"/>
                <a:gd name="connsiteY10" fmla="*/ 28613 h 601782"/>
                <a:gd name="connsiteX11" fmla="*/ 248975 w 582734"/>
                <a:gd name="connsiteY11" fmla="*/ 78050 h 601782"/>
                <a:gd name="connsiteX12" fmla="*/ 238170 w 582734"/>
                <a:gd name="connsiteY12" fmla="*/ 91982 h 601782"/>
                <a:gd name="connsiteX13" fmla="*/ 136728 w 582734"/>
                <a:gd name="connsiteY13" fmla="*/ 150408 h 601782"/>
                <a:gd name="connsiteX14" fmla="*/ 119321 w 582734"/>
                <a:gd name="connsiteY14" fmla="*/ 152805 h 601782"/>
                <a:gd name="connsiteX15" fmla="*/ 76403 w 582734"/>
                <a:gd name="connsiteY15" fmla="*/ 128086 h 601782"/>
                <a:gd name="connsiteX16" fmla="*/ 33936 w 582734"/>
                <a:gd name="connsiteY16" fmla="*/ 201493 h 601782"/>
                <a:gd name="connsiteX17" fmla="*/ 76854 w 582734"/>
                <a:gd name="connsiteY17" fmla="*/ 226211 h 601782"/>
                <a:gd name="connsiteX18" fmla="*/ 83456 w 582734"/>
                <a:gd name="connsiteY18" fmla="*/ 242541 h 601782"/>
                <a:gd name="connsiteX19" fmla="*/ 75503 w 582734"/>
                <a:gd name="connsiteY19" fmla="*/ 300966 h 601782"/>
                <a:gd name="connsiteX20" fmla="*/ 83456 w 582734"/>
                <a:gd name="connsiteY20" fmla="*/ 359392 h 601782"/>
                <a:gd name="connsiteX21" fmla="*/ 76854 w 582734"/>
                <a:gd name="connsiteY21" fmla="*/ 375571 h 601782"/>
                <a:gd name="connsiteX22" fmla="*/ 33936 w 582734"/>
                <a:gd name="connsiteY22" fmla="*/ 400289 h 601782"/>
                <a:gd name="connsiteX23" fmla="*/ 76403 w 582734"/>
                <a:gd name="connsiteY23" fmla="*/ 473696 h 601782"/>
                <a:gd name="connsiteX24" fmla="*/ 116770 w 582734"/>
                <a:gd name="connsiteY24" fmla="*/ 450475 h 601782"/>
                <a:gd name="connsiteX25" fmla="*/ 186699 w 582734"/>
                <a:gd name="connsiteY25" fmla="*/ 380814 h 601782"/>
                <a:gd name="connsiteX26" fmla="*/ 206957 w 582734"/>
                <a:gd name="connsiteY26" fmla="*/ 380814 h 601782"/>
                <a:gd name="connsiteX27" fmla="*/ 206957 w 582734"/>
                <a:gd name="connsiteY27" fmla="*/ 401038 h 601782"/>
                <a:gd name="connsiteX28" fmla="*/ 146782 w 582734"/>
                <a:gd name="connsiteY28" fmla="*/ 460962 h 601782"/>
                <a:gd name="connsiteX29" fmla="*/ 231717 w 582734"/>
                <a:gd name="connsiteY29" fmla="*/ 508152 h 601782"/>
                <a:gd name="connsiteX30" fmla="*/ 296544 w 582734"/>
                <a:gd name="connsiteY30" fmla="*/ 443434 h 601782"/>
                <a:gd name="connsiteX31" fmla="*/ 316803 w 582734"/>
                <a:gd name="connsiteY31" fmla="*/ 443434 h 601782"/>
                <a:gd name="connsiteX32" fmla="*/ 316803 w 582734"/>
                <a:gd name="connsiteY32" fmla="*/ 463659 h 601782"/>
                <a:gd name="connsiteX33" fmla="*/ 248975 w 582734"/>
                <a:gd name="connsiteY33" fmla="*/ 531372 h 601782"/>
                <a:gd name="connsiteX34" fmla="*/ 248975 w 582734"/>
                <a:gd name="connsiteY34" fmla="*/ 573169 h 601782"/>
                <a:gd name="connsiteX35" fmla="*/ 333910 w 582734"/>
                <a:gd name="connsiteY35" fmla="*/ 573169 h 601782"/>
                <a:gd name="connsiteX36" fmla="*/ 333910 w 582734"/>
                <a:gd name="connsiteY36" fmla="*/ 523732 h 601782"/>
                <a:gd name="connsiteX37" fmla="*/ 344714 w 582734"/>
                <a:gd name="connsiteY37" fmla="*/ 509800 h 601782"/>
                <a:gd name="connsiteX38" fmla="*/ 446006 w 582734"/>
                <a:gd name="connsiteY38" fmla="*/ 451374 h 601782"/>
                <a:gd name="connsiteX39" fmla="*/ 463413 w 582734"/>
                <a:gd name="connsiteY39" fmla="*/ 448977 h 601782"/>
                <a:gd name="connsiteX40" fmla="*/ 506331 w 582734"/>
                <a:gd name="connsiteY40" fmla="*/ 473696 h 601782"/>
                <a:gd name="connsiteX41" fmla="*/ 548798 w 582734"/>
                <a:gd name="connsiteY41" fmla="*/ 400289 h 601782"/>
                <a:gd name="connsiteX42" fmla="*/ 505880 w 582734"/>
                <a:gd name="connsiteY42" fmla="*/ 375571 h 601782"/>
                <a:gd name="connsiteX43" fmla="*/ 499278 w 582734"/>
                <a:gd name="connsiteY43" fmla="*/ 359392 h 601782"/>
                <a:gd name="connsiteX44" fmla="*/ 507381 w 582734"/>
                <a:gd name="connsiteY44" fmla="*/ 300966 h 601782"/>
                <a:gd name="connsiteX45" fmla="*/ 499278 w 582734"/>
                <a:gd name="connsiteY45" fmla="*/ 242391 h 601782"/>
                <a:gd name="connsiteX46" fmla="*/ 505880 w 582734"/>
                <a:gd name="connsiteY46" fmla="*/ 226211 h 601782"/>
                <a:gd name="connsiteX47" fmla="*/ 548798 w 582734"/>
                <a:gd name="connsiteY47" fmla="*/ 201493 h 601782"/>
                <a:gd name="connsiteX48" fmla="*/ 506331 w 582734"/>
                <a:gd name="connsiteY48" fmla="*/ 128086 h 601782"/>
                <a:gd name="connsiteX49" fmla="*/ 463413 w 582734"/>
                <a:gd name="connsiteY49" fmla="*/ 152805 h 601782"/>
                <a:gd name="connsiteX50" fmla="*/ 446006 w 582734"/>
                <a:gd name="connsiteY50" fmla="*/ 150408 h 601782"/>
                <a:gd name="connsiteX51" fmla="*/ 344714 w 582734"/>
                <a:gd name="connsiteY51" fmla="*/ 91982 h 601782"/>
                <a:gd name="connsiteX52" fmla="*/ 333910 w 582734"/>
                <a:gd name="connsiteY52" fmla="*/ 78050 h 601782"/>
                <a:gd name="connsiteX53" fmla="*/ 333910 w 582734"/>
                <a:gd name="connsiteY53" fmla="*/ 28613 h 601782"/>
                <a:gd name="connsiteX54" fmla="*/ 234569 w 582734"/>
                <a:gd name="connsiteY54" fmla="*/ 0 h 601782"/>
                <a:gd name="connsiteX55" fmla="*/ 348165 w 582734"/>
                <a:gd name="connsiteY55" fmla="*/ 0 h 601782"/>
                <a:gd name="connsiteX56" fmla="*/ 362571 w 582734"/>
                <a:gd name="connsiteY56" fmla="*/ 14381 h 601782"/>
                <a:gd name="connsiteX57" fmla="*/ 362571 w 582734"/>
                <a:gd name="connsiteY57" fmla="*/ 67264 h 601782"/>
                <a:gd name="connsiteX58" fmla="*/ 458461 w 582734"/>
                <a:gd name="connsiteY58" fmla="*/ 122543 h 601782"/>
                <a:gd name="connsiteX59" fmla="*/ 504380 w 582734"/>
                <a:gd name="connsiteY59" fmla="*/ 96177 h 601782"/>
                <a:gd name="connsiteX60" fmla="*/ 515334 w 582734"/>
                <a:gd name="connsiteY60" fmla="*/ 94679 h 601782"/>
                <a:gd name="connsiteX61" fmla="*/ 524038 w 582734"/>
                <a:gd name="connsiteY61" fmla="*/ 101420 h 601782"/>
                <a:gd name="connsiteX62" fmla="*/ 580761 w 582734"/>
                <a:gd name="connsiteY62" fmla="*/ 199545 h 601782"/>
                <a:gd name="connsiteX63" fmla="*/ 575509 w 582734"/>
                <a:gd name="connsiteY63" fmla="*/ 219170 h 601782"/>
                <a:gd name="connsiteX64" fmla="*/ 529740 w 582734"/>
                <a:gd name="connsiteY64" fmla="*/ 245537 h 601782"/>
                <a:gd name="connsiteX65" fmla="*/ 536043 w 582734"/>
                <a:gd name="connsiteY65" fmla="*/ 300966 h 601782"/>
                <a:gd name="connsiteX66" fmla="*/ 529740 w 582734"/>
                <a:gd name="connsiteY66" fmla="*/ 356246 h 601782"/>
                <a:gd name="connsiteX67" fmla="*/ 575509 w 582734"/>
                <a:gd name="connsiteY67" fmla="*/ 382762 h 601782"/>
                <a:gd name="connsiteX68" fmla="*/ 580761 w 582734"/>
                <a:gd name="connsiteY68" fmla="*/ 402237 h 601782"/>
                <a:gd name="connsiteX69" fmla="*/ 524038 w 582734"/>
                <a:gd name="connsiteY69" fmla="*/ 500511 h 601782"/>
                <a:gd name="connsiteX70" fmla="*/ 515334 w 582734"/>
                <a:gd name="connsiteY70" fmla="*/ 507103 h 601782"/>
                <a:gd name="connsiteX71" fmla="*/ 504380 w 582734"/>
                <a:gd name="connsiteY71" fmla="*/ 505755 h 601782"/>
                <a:gd name="connsiteX72" fmla="*/ 458461 w 582734"/>
                <a:gd name="connsiteY72" fmla="*/ 479239 h 601782"/>
                <a:gd name="connsiteX73" fmla="*/ 362571 w 582734"/>
                <a:gd name="connsiteY73" fmla="*/ 534668 h 601782"/>
                <a:gd name="connsiteX74" fmla="*/ 362571 w 582734"/>
                <a:gd name="connsiteY74" fmla="*/ 587550 h 601782"/>
                <a:gd name="connsiteX75" fmla="*/ 348165 w 582734"/>
                <a:gd name="connsiteY75" fmla="*/ 601782 h 601782"/>
                <a:gd name="connsiteX76" fmla="*/ 234569 w 582734"/>
                <a:gd name="connsiteY76" fmla="*/ 601782 h 601782"/>
                <a:gd name="connsiteX77" fmla="*/ 220313 w 582734"/>
                <a:gd name="connsiteY77" fmla="*/ 587550 h 601782"/>
                <a:gd name="connsiteX78" fmla="*/ 220313 w 582734"/>
                <a:gd name="connsiteY78" fmla="*/ 534668 h 601782"/>
                <a:gd name="connsiteX79" fmla="*/ 124273 w 582734"/>
                <a:gd name="connsiteY79" fmla="*/ 479239 h 601782"/>
                <a:gd name="connsiteX80" fmla="*/ 78354 w 582734"/>
                <a:gd name="connsiteY80" fmla="*/ 505755 h 601782"/>
                <a:gd name="connsiteX81" fmla="*/ 67400 w 582734"/>
                <a:gd name="connsiteY81" fmla="*/ 507103 h 601782"/>
                <a:gd name="connsiteX82" fmla="*/ 58696 w 582734"/>
                <a:gd name="connsiteY82" fmla="*/ 500511 h 601782"/>
                <a:gd name="connsiteX83" fmla="*/ 1973 w 582734"/>
                <a:gd name="connsiteY83" fmla="*/ 402237 h 601782"/>
                <a:gd name="connsiteX84" fmla="*/ 7225 w 582734"/>
                <a:gd name="connsiteY84" fmla="*/ 382762 h 601782"/>
                <a:gd name="connsiteX85" fmla="*/ 53144 w 582734"/>
                <a:gd name="connsiteY85" fmla="*/ 356246 h 601782"/>
                <a:gd name="connsiteX86" fmla="*/ 46691 w 582734"/>
                <a:gd name="connsiteY86" fmla="*/ 300966 h 601782"/>
                <a:gd name="connsiteX87" fmla="*/ 53144 w 582734"/>
                <a:gd name="connsiteY87" fmla="*/ 245537 h 601782"/>
                <a:gd name="connsiteX88" fmla="*/ 7225 w 582734"/>
                <a:gd name="connsiteY88" fmla="*/ 219170 h 601782"/>
                <a:gd name="connsiteX89" fmla="*/ 1973 w 582734"/>
                <a:gd name="connsiteY89" fmla="*/ 199545 h 601782"/>
                <a:gd name="connsiteX90" fmla="*/ 58696 w 582734"/>
                <a:gd name="connsiteY90" fmla="*/ 101420 h 601782"/>
                <a:gd name="connsiteX91" fmla="*/ 67400 w 582734"/>
                <a:gd name="connsiteY91" fmla="*/ 94679 h 601782"/>
                <a:gd name="connsiteX92" fmla="*/ 78354 w 582734"/>
                <a:gd name="connsiteY92" fmla="*/ 96177 h 601782"/>
                <a:gd name="connsiteX93" fmla="*/ 124273 w 582734"/>
                <a:gd name="connsiteY93" fmla="*/ 122543 h 601782"/>
                <a:gd name="connsiteX94" fmla="*/ 220313 w 582734"/>
                <a:gd name="connsiteY94" fmla="*/ 67264 h 601782"/>
                <a:gd name="connsiteX95" fmla="*/ 220313 w 582734"/>
                <a:gd name="connsiteY95" fmla="*/ 14381 h 601782"/>
                <a:gd name="connsiteX96" fmla="*/ 234569 w 582734"/>
                <a:gd name="connsiteY96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2734" h="601782">
                  <a:moveTo>
                    <a:pt x="291443" y="254983"/>
                  </a:moveTo>
                  <a:cubicBezTo>
                    <a:pt x="266069" y="254983"/>
                    <a:pt x="245350" y="275653"/>
                    <a:pt x="245350" y="300966"/>
                  </a:cubicBezTo>
                  <a:cubicBezTo>
                    <a:pt x="245350" y="326279"/>
                    <a:pt x="266069" y="346800"/>
                    <a:pt x="291443" y="346800"/>
                  </a:cubicBezTo>
                  <a:cubicBezTo>
                    <a:pt x="316816" y="346800"/>
                    <a:pt x="337385" y="326279"/>
                    <a:pt x="337385" y="300966"/>
                  </a:cubicBezTo>
                  <a:cubicBezTo>
                    <a:pt x="337385" y="275653"/>
                    <a:pt x="316816" y="254983"/>
                    <a:pt x="291443" y="254983"/>
                  </a:cubicBezTo>
                  <a:close/>
                  <a:moveTo>
                    <a:pt x="291443" y="226374"/>
                  </a:moveTo>
                  <a:cubicBezTo>
                    <a:pt x="332580" y="226374"/>
                    <a:pt x="366061" y="259776"/>
                    <a:pt x="366061" y="300966"/>
                  </a:cubicBezTo>
                  <a:cubicBezTo>
                    <a:pt x="366061" y="342007"/>
                    <a:pt x="332580" y="375408"/>
                    <a:pt x="291443" y="375408"/>
                  </a:cubicBezTo>
                  <a:cubicBezTo>
                    <a:pt x="250155" y="375408"/>
                    <a:pt x="216674" y="342007"/>
                    <a:pt x="216674" y="300966"/>
                  </a:cubicBezTo>
                  <a:cubicBezTo>
                    <a:pt x="216674" y="259776"/>
                    <a:pt x="250155" y="226374"/>
                    <a:pt x="291443" y="226374"/>
                  </a:cubicBezTo>
                  <a:close/>
                  <a:moveTo>
                    <a:pt x="248975" y="28613"/>
                  </a:moveTo>
                  <a:lnTo>
                    <a:pt x="248975" y="78050"/>
                  </a:lnTo>
                  <a:cubicBezTo>
                    <a:pt x="248975" y="84642"/>
                    <a:pt x="244473" y="90334"/>
                    <a:pt x="238170" y="91982"/>
                  </a:cubicBezTo>
                  <a:cubicBezTo>
                    <a:pt x="199754" y="101720"/>
                    <a:pt x="164640" y="121944"/>
                    <a:pt x="136728" y="150408"/>
                  </a:cubicBezTo>
                  <a:cubicBezTo>
                    <a:pt x="132226" y="155052"/>
                    <a:pt x="125023" y="156101"/>
                    <a:pt x="119321" y="152805"/>
                  </a:cubicBezTo>
                  <a:lnTo>
                    <a:pt x="76403" y="128086"/>
                  </a:lnTo>
                  <a:lnTo>
                    <a:pt x="33936" y="201493"/>
                  </a:lnTo>
                  <a:lnTo>
                    <a:pt x="76854" y="226211"/>
                  </a:lnTo>
                  <a:cubicBezTo>
                    <a:pt x="82556" y="229507"/>
                    <a:pt x="85257" y="236099"/>
                    <a:pt x="83456" y="242541"/>
                  </a:cubicBezTo>
                  <a:cubicBezTo>
                    <a:pt x="78204" y="261417"/>
                    <a:pt x="75503" y="281042"/>
                    <a:pt x="75503" y="300966"/>
                  </a:cubicBezTo>
                  <a:cubicBezTo>
                    <a:pt x="75503" y="320741"/>
                    <a:pt x="78204" y="340366"/>
                    <a:pt x="83456" y="359392"/>
                  </a:cubicBezTo>
                  <a:cubicBezTo>
                    <a:pt x="85257" y="365684"/>
                    <a:pt x="82556" y="372425"/>
                    <a:pt x="76854" y="375571"/>
                  </a:cubicBezTo>
                  <a:lnTo>
                    <a:pt x="33936" y="400289"/>
                  </a:lnTo>
                  <a:lnTo>
                    <a:pt x="76403" y="473696"/>
                  </a:lnTo>
                  <a:lnTo>
                    <a:pt x="116770" y="450475"/>
                  </a:lnTo>
                  <a:lnTo>
                    <a:pt x="186699" y="380814"/>
                  </a:lnTo>
                  <a:cubicBezTo>
                    <a:pt x="192251" y="375122"/>
                    <a:pt x="201405" y="375122"/>
                    <a:pt x="206957" y="380814"/>
                  </a:cubicBezTo>
                  <a:cubicBezTo>
                    <a:pt x="212509" y="386357"/>
                    <a:pt x="212509" y="395346"/>
                    <a:pt x="206957" y="401038"/>
                  </a:cubicBezTo>
                  <a:lnTo>
                    <a:pt x="146782" y="460962"/>
                  </a:lnTo>
                  <a:cubicBezTo>
                    <a:pt x="171242" y="482984"/>
                    <a:pt x="200204" y="499163"/>
                    <a:pt x="231717" y="508152"/>
                  </a:cubicBezTo>
                  <a:lnTo>
                    <a:pt x="296544" y="443434"/>
                  </a:lnTo>
                  <a:cubicBezTo>
                    <a:pt x="302096" y="437891"/>
                    <a:pt x="311250" y="437891"/>
                    <a:pt x="316803" y="443434"/>
                  </a:cubicBezTo>
                  <a:cubicBezTo>
                    <a:pt x="322355" y="448977"/>
                    <a:pt x="322355" y="458116"/>
                    <a:pt x="316803" y="463659"/>
                  </a:cubicBezTo>
                  <a:lnTo>
                    <a:pt x="248975" y="531372"/>
                  </a:lnTo>
                  <a:lnTo>
                    <a:pt x="248975" y="573169"/>
                  </a:lnTo>
                  <a:lnTo>
                    <a:pt x="333910" y="573169"/>
                  </a:lnTo>
                  <a:lnTo>
                    <a:pt x="333910" y="523732"/>
                  </a:lnTo>
                  <a:cubicBezTo>
                    <a:pt x="333910" y="517140"/>
                    <a:pt x="338261" y="511448"/>
                    <a:pt x="344714" y="509800"/>
                  </a:cubicBezTo>
                  <a:cubicBezTo>
                    <a:pt x="383130" y="500212"/>
                    <a:pt x="418094" y="479988"/>
                    <a:pt x="446006" y="451374"/>
                  </a:cubicBezTo>
                  <a:cubicBezTo>
                    <a:pt x="450508" y="446730"/>
                    <a:pt x="457711" y="445681"/>
                    <a:pt x="463413" y="448977"/>
                  </a:cubicBezTo>
                  <a:lnTo>
                    <a:pt x="506331" y="473696"/>
                  </a:lnTo>
                  <a:lnTo>
                    <a:pt x="548798" y="400289"/>
                  </a:lnTo>
                  <a:lnTo>
                    <a:pt x="505880" y="375571"/>
                  </a:lnTo>
                  <a:cubicBezTo>
                    <a:pt x="500178" y="372425"/>
                    <a:pt x="497477" y="365684"/>
                    <a:pt x="499278" y="359392"/>
                  </a:cubicBezTo>
                  <a:cubicBezTo>
                    <a:pt x="504680" y="340366"/>
                    <a:pt x="507381" y="320741"/>
                    <a:pt x="507381" y="300966"/>
                  </a:cubicBezTo>
                  <a:cubicBezTo>
                    <a:pt x="507381" y="281042"/>
                    <a:pt x="504680" y="261417"/>
                    <a:pt x="499278" y="242391"/>
                  </a:cubicBezTo>
                  <a:cubicBezTo>
                    <a:pt x="497477" y="236099"/>
                    <a:pt x="500178" y="229507"/>
                    <a:pt x="505880" y="226211"/>
                  </a:cubicBezTo>
                  <a:lnTo>
                    <a:pt x="548798" y="201493"/>
                  </a:lnTo>
                  <a:lnTo>
                    <a:pt x="506331" y="128086"/>
                  </a:lnTo>
                  <a:lnTo>
                    <a:pt x="463413" y="152805"/>
                  </a:lnTo>
                  <a:cubicBezTo>
                    <a:pt x="457711" y="156101"/>
                    <a:pt x="450508" y="155052"/>
                    <a:pt x="446006" y="150408"/>
                  </a:cubicBezTo>
                  <a:cubicBezTo>
                    <a:pt x="418094" y="121944"/>
                    <a:pt x="383130" y="101720"/>
                    <a:pt x="344714" y="91982"/>
                  </a:cubicBezTo>
                  <a:cubicBezTo>
                    <a:pt x="338261" y="90334"/>
                    <a:pt x="333910" y="84642"/>
                    <a:pt x="333910" y="78050"/>
                  </a:cubicBezTo>
                  <a:lnTo>
                    <a:pt x="333910" y="28613"/>
                  </a:lnTo>
                  <a:close/>
                  <a:moveTo>
                    <a:pt x="234569" y="0"/>
                  </a:moveTo>
                  <a:lnTo>
                    <a:pt x="348165" y="0"/>
                  </a:lnTo>
                  <a:cubicBezTo>
                    <a:pt x="356119" y="0"/>
                    <a:pt x="362571" y="6442"/>
                    <a:pt x="362571" y="14381"/>
                  </a:cubicBezTo>
                  <a:lnTo>
                    <a:pt x="362571" y="67264"/>
                  </a:lnTo>
                  <a:cubicBezTo>
                    <a:pt x="398286" y="78050"/>
                    <a:pt x="431150" y="96926"/>
                    <a:pt x="458461" y="122543"/>
                  </a:cubicBezTo>
                  <a:lnTo>
                    <a:pt x="504380" y="96177"/>
                  </a:lnTo>
                  <a:cubicBezTo>
                    <a:pt x="507681" y="94229"/>
                    <a:pt x="511583" y="93630"/>
                    <a:pt x="515334" y="94679"/>
                  </a:cubicBezTo>
                  <a:cubicBezTo>
                    <a:pt x="518936" y="95728"/>
                    <a:pt x="522087" y="98125"/>
                    <a:pt x="524038" y="101420"/>
                  </a:cubicBezTo>
                  <a:lnTo>
                    <a:pt x="580761" y="199545"/>
                  </a:lnTo>
                  <a:cubicBezTo>
                    <a:pt x="584813" y="206436"/>
                    <a:pt x="582412" y="215125"/>
                    <a:pt x="575509" y="219170"/>
                  </a:cubicBezTo>
                  <a:lnTo>
                    <a:pt x="529740" y="245537"/>
                  </a:lnTo>
                  <a:cubicBezTo>
                    <a:pt x="533942" y="263664"/>
                    <a:pt x="536043" y="282240"/>
                    <a:pt x="536043" y="300966"/>
                  </a:cubicBezTo>
                  <a:cubicBezTo>
                    <a:pt x="536043" y="319542"/>
                    <a:pt x="533942" y="338119"/>
                    <a:pt x="529740" y="356246"/>
                  </a:cubicBezTo>
                  <a:lnTo>
                    <a:pt x="575509" y="382762"/>
                  </a:lnTo>
                  <a:cubicBezTo>
                    <a:pt x="582412" y="386657"/>
                    <a:pt x="584813" y="395346"/>
                    <a:pt x="580761" y="402237"/>
                  </a:cubicBezTo>
                  <a:lnTo>
                    <a:pt x="524038" y="500511"/>
                  </a:lnTo>
                  <a:cubicBezTo>
                    <a:pt x="522087" y="503807"/>
                    <a:pt x="518936" y="506204"/>
                    <a:pt x="515334" y="507103"/>
                  </a:cubicBezTo>
                  <a:cubicBezTo>
                    <a:pt x="511583" y="508152"/>
                    <a:pt x="507681" y="507552"/>
                    <a:pt x="504380" y="505755"/>
                  </a:cubicBezTo>
                  <a:lnTo>
                    <a:pt x="458461" y="479239"/>
                  </a:lnTo>
                  <a:cubicBezTo>
                    <a:pt x="431150" y="504856"/>
                    <a:pt x="398286" y="523732"/>
                    <a:pt x="362571" y="534668"/>
                  </a:cubicBezTo>
                  <a:lnTo>
                    <a:pt x="362571" y="587550"/>
                  </a:lnTo>
                  <a:cubicBezTo>
                    <a:pt x="362571" y="595340"/>
                    <a:pt x="356119" y="601782"/>
                    <a:pt x="348165" y="601782"/>
                  </a:cubicBezTo>
                  <a:lnTo>
                    <a:pt x="234569" y="601782"/>
                  </a:lnTo>
                  <a:cubicBezTo>
                    <a:pt x="226615" y="601782"/>
                    <a:pt x="220313" y="595340"/>
                    <a:pt x="220313" y="587550"/>
                  </a:cubicBezTo>
                  <a:lnTo>
                    <a:pt x="220313" y="534668"/>
                  </a:lnTo>
                  <a:cubicBezTo>
                    <a:pt x="184448" y="523732"/>
                    <a:pt x="151734" y="504856"/>
                    <a:pt x="124273" y="479239"/>
                  </a:cubicBezTo>
                  <a:lnTo>
                    <a:pt x="78354" y="505755"/>
                  </a:lnTo>
                  <a:cubicBezTo>
                    <a:pt x="75053" y="507552"/>
                    <a:pt x="71151" y="508152"/>
                    <a:pt x="67400" y="507103"/>
                  </a:cubicBezTo>
                  <a:cubicBezTo>
                    <a:pt x="63798" y="506204"/>
                    <a:pt x="60647" y="503807"/>
                    <a:pt x="58696" y="500511"/>
                  </a:cubicBezTo>
                  <a:lnTo>
                    <a:pt x="1973" y="402237"/>
                  </a:lnTo>
                  <a:cubicBezTo>
                    <a:pt x="-2079" y="395346"/>
                    <a:pt x="322" y="386657"/>
                    <a:pt x="7225" y="382762"/>
                  </a:cubicBezTo>
                  <a:lnTo>
                    <a:pt x="53144" y="356246"/>
                  </a:lnTo>
                  <a:cubicBezTo>
                    <a:pt x="48942" y="338119"/>
                    <a:pt x="46691" y="319542"/>
                    <a:pt x="46691" y="300966"/>
                  </a:cubicBezTo>
                  <a:cubicBezTo>
                    <a:pt x="46691" y="282240"/>
                    <a:pt x="48942" y="263664"/>
                    <a:pt x="53144" y="245537"/>
                  </a:cubicBezTo>
                  <a:lnTo>
                    <a:pt x="7225" y="219170"/>
                  </a:lnTo>
                  <a:cubicBezTo>
                    <a:pt x="322" y="215125"/>
                    <a:pt x="-2079" y="206436"/>
                    <a:pt x="1973" y="199545"/>
                  </a:cubicBezTo>
                  <a:lnTo>
                    <a:pt x="58696" y="101420"/>
                  </a:lnTo>
                  <a:cubicBezTo>
                    <a:pt x="60647" y="98125"/>
                    <a:pt x="63798" y="95728"/>
                    <a:pt x="67400" y="94679"/>
                  </a:cubicBezTo>
                  <a:cubicBezTo>
                    <a:pt x="71151" y="93630"/>
                    <a:pt x="75053" y="94229"/>
                    <a:pt x="78354" y="96177"/>
                  </a:cubicBezTo>
                  <a:lnTo>
                    <a:pt x="124273" y="122543"/>
                  </a:lnTo>
                  <a:cubicBezTo>
                    <a:pt x="151734" y="96926"/>
                    <a:pt x="184448" y="78050"/>
                    <a:pt x="220313" y="67264"/>
                  </a:cubicBezTo>
                  <a:lnTo>
                    <a:pt x="220313" y="14381"/>
                  </a:lnTo>
                  <a:cubicBezTo>
                    <a:pt x="220313" y="6442"/>
                    <a:pt x="226615" y="0"/>
                    <a:pt x="2345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65" name="文本框 13">
            <a:extLst>
              <a:ext uri="{FF2B5EF4-FFF2-40B4-BE49-F238E27FC236}">
                <a16:creationId xmlns:a16="http://schemas.microsoft.com/office/drawing/2014/main" id="{8BADE861-F1DD-4E46-BB0B-7C88B3D6B3AB}"/>
              </a:ext>
            </a:extLst>
          </p:cNvPr>
          <p:cNvSpPr txBox="1"/>
          <p:nvPr/>
        </p:nvSpPr>
        <p:spPr>
          <a:xfrm>
            <a:off x="1738918" y="447121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46%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B0B36E45-B1B2-4D1F-86E4-773A0B5FC2A9}"/>
              </a:ext>
            </a:extLst>
          </p:cNvPr>
          <p:cNvGrpSpPr/>
          <p:nvPr/>
        </p:nvGrpSpPr>
        <p:grpSpPr>
          <a:xfrm>
            <a:off x="3883233" y="2464163"/>
            <a:ext cx="1831046" cy="1831044"/>
            <a:chOff x="1115226" y="3842149"/>
            <a:chExt cx="933999" cy="933998"/>
          </a:xfrm>
        </p:grpSpPr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28C94887-226D-4411-9577-3161B90C85DB}"/>
                </a:ext>
              </a:extLst>
            </p:cNvPr>
            <p:cNvSpPr/>
            <p:nvPr/>
          </p:nvSpPr>
          <p:spPr>
            <a:xfrm>
              <a:off x="1115227" y="3842149"/>
              <a:ext cx="933998" cy="933998"/>
            </a:xfrm>
            <a:prstGeom prst="ellipse">
              <a:avLst/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2" name="弧形 161">
              <a:extLst>
                <a:ext uri="{FF2B5EF4-FFF2-40B4-BE49-F238E27FC236}">
                  <a16:creationId xmlns:a16="http://schemas.microsoft.com/office/drawing/2014/main" id="{9A06C663-F476-46FE-9836-0815272FD624}"/>
                </a:ext>
              </a:extLst>
            </p:cNvPr>
            <p:cNvSpPr/>
            <p:nvPr/>
          </p:nvSpPr>
          <p:spPr>
            <a:xfrm>
              <a:off x="1115226" y="3842149"/>
              <a:ext cx="933998" cy="933998"/>
            </a:xfrm>
            <a:prstGeom prst="arc">
              <a:avLst>
                <a:gd name="adj1" fmla="val 16200000"/>
                <a:gd name="adj2" fmla="val 10668132"/>
              </a:avLst>
            </a:prstGeom>
            <a:ln w="1905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3" name="Oval 87">
              <a:extLst>
                <a:ext uri="{FF2B5EF4-FFF2-40B4-BE49-F238E27FC236}">
                  <a16:creationId xmlns:a16="http://schemas.microsoft.com/office/drawing/2014/main" id="{7700C77D-9EC8-4BE4-A0F6-408F81811443}"/>
                </a:ext>
              </a:extLst>
            </p:cNvPr>
            <p:cNvSpPr/>
            <p:nvPr/>
          </p:nvSpPr>
          <p:spPr>
            <a:xfrm>
              <a:off x="1401514" y="4128713"/>
              <a:ext cx="361424" cy="360869"/>
            </a:xfrm>
            <a:custGeom>
              <a:avLst/>
              <a:gdLst>
                <a:gd name="connsiteX0" fmla="*/ 426920 w 591547"/>
                <a:gd name="connsiteY0" fmla="*/ 426341 h 590640"/>
                <a:gd name="connsiteX1" fmla="*/ 464040 w 591547"/>
                <a:gd name="connsiteY1" fmla="*/ 525427 h 590640"/>
                <a:gd name="connsiteX2" fmla="*/ 484213 w 591547"/>
                <a:gd name="connsiteY2" fmla="*/ 483537 h 590640"/>
                <a:gd name="connsiteX3" fmla="*/ 526174 w 591547"/>
                <a:gd name="connsiteY3" fmla="*/ 463397 h 590640"/>
                <a:gd name="connsiteX4" fmla="*/ 390608 w 591547"/>
                <a:gd name="connsiteY4" fmla="*/ 390089 h 590640"/>
                <a:gd name="connsiteX5" fmla="*/ 580240 w 591547"/>
                <a:gd name="connsiteY5" fmla="*/ 460175 h 590640"/>
                <a:gd name="connsiteX6" fmla="*/ 510843 w 591547"/>
                <a:gd name="connsiteY6" fmla="*/ 494815 h 590640"/>
                <a:gd name="connsiteX7" fmla="*/ 584274 w 591547"/>
                <a:gd name="connsiteY7" fmla="*/ 568123 h 590640"/>
                <a:gd name="connsiteX8" fmla="*/ 584274 w 591547"/>
                <a:gd name="connsiteY8" fmla="*/ 583429 h 590640"/>
                <a:gd name="connsiteX9" fmla="*/ 576205 w 591547"/>
                <a:gd name="connsiteY9" fmla="*/ 585846 h 590640"/>
                <a:gd name="connsiteX10" fmla="*/ 568942 w 591547"/>
                <a:gd name="connsiteY10" fmla="*/ 583429 h 590640"/>
                <a:gd name="connsiteX11" fmla="*/ 495511 w 591547"/>
                <a:gd name="connsiteY11" fmla="*/ 510121 h 590640"/>
                <a:gd name="connsiteX12" fmla="*/ 460812 w 591547"/>
                <a:gd name="connsiteY12" fmla="*/ 579402 h 590640"/>
                <a:gd name="connsiteX13" fmla="*/ 296177 w 591547"/>
                <a:gd name="connsiteY13" fmla="*/ 0 h 590640"/>
                <a:gd name="connsiteX14" fmla="*/ 591547 w 591547"/>
                <a:gd name="connsiteY14" fmla="*/ 295723 h 590640"/>
                <a:gd name="connsiteX15" fmla="*/ 581056 w 591547"/>
                <a:gd name="connsiteY15" fmla="*/ 306198 h 590640"/>
                <a:gd name="connsiteX16" fmla="*/ 570564 w 591547"/>
                <a:gd name="connsiteY16" fmla="*/ 295723 h 590640"/>
                <a:gd name="connsiteX17" fmla="*/ 296177 w 591547"/>
                <a:gd name="connsiteY17" fmla="*/ 21756 h 590640"/>
                <a:gd name="connsiteX18" fmla="*/ 21790 w 591547"/>
                <a:gd name="connsiteY18" fmla="*/ 295723 h 590640"/>
                <a:gd name="connsiteX19" fmla="*/ 112983 w 591547"/>
                <a:gd name="connsiteY19" fmla="*/ 499587 h 590640"/>
                <a:gd name="connsiteX20" fmla="*/ 121053 w 591547"/>
                <a:gd name="connsiteY20" fmla="*/ 493946 h 590640"/>
                <a:gd name="connsiteX21" fmla="*/ 205791 w 591547"/>
                <a:gd name="connsiteY21" fmla="*/ 448016 h 590640"/>
                <a:gd name="connsiteX22" fmla="*/ 218703 w 591547"/>
                <a:gd name="connsiteY22" fmla="*/ 427066 h 590640"/>
                <a:gd name="connsiteX23" fmla="*/ 218703 w 591547"/>
                <a:gd name="connsiteY23" fmla="*/ 395640 h 590640"/>
                <a:gd name="connsiteX24" fmla="*/ 184808 w 591547"/>
                <a:gd name="connsiteY24" fmla="*/ 327149 h 590640"/>
                <a:gd name="connsiteX25" fmla="*/ 171089 w 591547"/>
                <a:gd name="connsiteY25" fmla="*/ 296529 h 590640"/>
                <a:gd name="connsiteX26" fmla="*/ 171089 w 591547"/>
                <a:gd name="connsiteY26" fmla="*/ 258657 h 590640"/>
                <a:gd name="connsiteX27" fmla="*/ 179966 w 591547"/>
                <a:gd name="connsiteY27" fmla="*/ 232872 h 590640"/>
                <a:gd name="connsiteX28" fmla="*/ 179966 w 591547"/>
                <a:gd name="connsiteY28" fmla="*/ 182913 h 590640"/>
                <a:gd name="connsiteX29" fmla="*/ 200141 w 591547"/>
                <a:gd name="connsiteY29" fmla="*/ 120062 h 590640"/>
                <a:gd name="connsiteX30" fmla="*/ 296177 w 591547"/>
                <a:gd name="connsiteY30" fmla="*/ 86219 h 590640"/>
                <a:gd name="connsiteX31" fmla="*/ 391406 w 591547"/>
                <a:gd name="connsiteY31" fmla="*/ 120062 h 590640"/>
                <a:gd name="connsiteX32" fmla="*/ 411581 w 591547"/>
                <a:gd name="connsiteY32" fmla="*/ 182913 h 590640"/>
                <a:gd name="connsiteX33" fmla="*/ 411581 w 591547"/>
                <a:gd name="connsiteY33" fmla="*/ 232872 h 590640"/>
                <a:gd name="connsiteX34" fmla="*/ 421265 w 591547"/>
                <a:gd name="connsiteY34" fmla="*/ 258657 h 590640"/>
                <a:gd name="connsiteX35" fmla="*/ 421265 w 591547"/>
                <a:gd name="connsiteY35" fmla="*/ 296529 h 590640"/>
                <a:gd name="connsiteX36" fmla="*/ 393020 w 591547"/>
                <a:gd name="connsiteY36" fmla="*/ 334401 h 590640"/>
                <a:gd name="connsiteX37" fmla="*/ 380107 w 591547"/>
                <a:gd name="connsiteY37" fmla="*/ 327149 h 590640"/>
                <a:gd name="connsiteX38" fmla="*/ 386563 w 591547"/>
                <a:gd name="connsiteY38" fmla="*/ 313450 h 590640"/>
                <a:gd name="connsiteX39" fmla="*/ 399476 w 591547"/>
                <a:gd name="connsiteY39" fmla="*/ 296529 h 590640"/>
                <a:gd name="connsiteX40" fmla="*/ 399476 w 591547"/>
                <a:gd name="connsiteY40" fmla="*/ 258657 h 590640"/>
                <a:gd name="connsiteX41" fmla="*/ 393827 w 591547"/>
                <a:gd name="connsiteY41" fmla="*/ 245764 h 590640"/>
                <a:gd name="connsiteX42" fmla="*/ 389792 w 591547"/>
                <a:gd name="connsiteY42" fmla="*/ 242541 h 590640"/>
                <a:gd name="connsiteX43" fmla="*/ 389792 w 591547"/>
                <a:gd name="connsiteY43" fmla="*/ 181302 h 590640"/>
                <a:gd name="connsiteX44" fmla="*/ 375265 w 591547"/>
                <a:gd name="connsiteY44" fmla="*/ 133760 h 590640"/>
                <a:gd name="connsiteX45" fmla="*/ 296177 w 591547"/>
                <a:gd name="connsiteY45" fmla="*/ 107170 h 590640"/>
                <a:gd name="connsiteX46" fmla="*/ 216282 w 591547"/>
                <a:gd name="connsiteY46" fmla="*/ 133760 h 590640"/>
                <a:gd name="connsiteX47" fmla="*/ 201755 w 591547"/>
                <a:gd name="connsiteY47" fmla="*/ 181302 h 590640"/>
                <a:gd name="connsiteX48" fmla="*/ 201755 w 591547"/>
                <a:gd name="connsiteY48" fmla="*/ 182108 h 590640"/>
                <a:gd name="connsiteX49" fmla="*/ 201755 w 591547"/>
                <a:gd name="connsiteY49" fmla="*/ 242541 h 590640"/>
                <a:gd name="connsiteX50" fmla="*/ 198527 w 591547"/>
                <a:gd name="connsiteY50" fmla="*/ 245764 h 590640"/>
                <a:gd name="connsiteX51" fmla="*/ 192071 w 591547"/>
                <a:gd name="connsiteY51" fmla="*/ 258657 h 590640"/>
                <a:gd name="connsiteX52" fmla="*/ 192071 w 591547"/>
                <a:gd name="connsiteY52" fmla="*/ 296529 h 590640"/>
                <a:gd name="connsiteX53" fmla="*/ 200141 w 591547"/>
                <a:gd name="connsiteY53" fmla="*/ 311839 h 590640"/>
                <a:gd name="connsiteX54" fmla="*/ 204177 w 591547"/>
                <a:gd name="connsiteY54" fmla="*/ 314256 h 590640"/>
                <a:gd name="connsiteX55" fmla="*/ 204984 w 591547"/>
                <a:gd name="connsiteY55" fmla="*/ 318285 h 590640"/>
                <a:gd name="connsiteX56" fmla="*/ 237264 w 591547"/>
                <a:gd name="connsiteY56" fmla="*/ 385165 h 590640"/>
                <a:gd name="connsiteX57" fmla="*/ 239686 w 591547"/>
                <a:gd name="connsiteY57" fmla="*/ 388388 h 590640"/>
                <a:gd name="connsiteX58" fmla="*/ 239686 w 591547"/>
                <a:gd name="connsiteY58" fmla="*/ 427066 h 590640"/>
                <a:gd name="connsiteX59" fmla="*/ 216282 w 591547"/>
                <a:gd name="connsiteY59" fmla="*/ 466549 h 590640"/>
                <a:gd name="connsiteX60" fmla="*/ 130738 w 591547"/>
                <a:gd name="connsiteY60" fmla="*/ 513285 h 590640"/>
                <a:gd name="connsiteX61" fmla="*/ 129931 w 591547"/>
                <a:gd name="connsiteY61" fmla="*/ 513285 h 590640"/>
                <a:gd name="connsiteX62" fmla="*/ 131545 w 591547"/>
                <a:gd name="connsiteY62" fmla="*/ 514896 h 590640"/>
                <a:gd name="connsiteX63" fmla="*/ 146071 w 591547"/>
                <a:gd name="connsiteY63" fmla="*/ 524566 h 590640"/>
                <a:gd name="connsiteX64" fmla="*/ 150913 w 591547"/>
                <a:gd name="connsiteY64" fmla="*/ 527789 h 590640"/>
                <a:gd name="connsiteX65" fmla="*/ 167054 w 591547"/>
                <a:gd name="connsiteY65" fmla="*/ 537458 h 590640"/>
                <a:gd name="connsiteX66" fmla="*/ 169475 w 591547"/>
                <a:gd name="connsiteY66" fmla="*/ 538264 h 590640"/>
                <a:gd name="connsiteX67" fmla="*/ 187229 w 591547"/>
                <a:gd name="connsiteY67" fmla="*/ 547128 h 590640"/>
                <a:gd name="connsiteX68" fmla="*/ 207405 w 591547"/>
                <a:gd name="connsiteY68" fmla="*/ 555186 h 590640"/>
                <a:gd name="connsiteX69" fmla="*/ 209019 w 591547"/>
                <a:gd name="connsiteY69" fmla="*/ 555186 h 590640"/>
                <a:gd name="connsiteX70" fmla="*/ 250984 w 591547"/>
                <a:gd name="connsiteY70" fmla="*/ 565661 h 590640"/>
                <a:gd name="connsiteX71" fmla="*/ 251791 w 591547"/>
                <a:gd name="connsiteY71" fmla="*/ 565661 h 590640"/>
                <a:gd name="connsiteX72" fmla="*/ 271966 w 591547"/>
                <a:gd name="connsiteY72" fmla="*/ 568078 h 590640"/>
                <a:gd name="connsiteX73" fmla="*/ 275194 w 591547"/>
                <a:gd name="connsiteY73" fmla="*/ 568884 h 590640"/>
                <a:gd name="connsiteX74" fmla="*/ 296177 w 591547"/>
                <a:gd name="connsiteY74" fmla="*/ 569690 h 590640"/>
                <a:gd name="connsiteX75" fmla="*/ 306668 w 591547"/>
                <a:gd name="connsiteY75" fmla="*/ 580165 h 590640"/>
                <a:gd name="connsiteX76" fmla="*/ 296177 w 591547"/>
                <a:gd name="connsiteY76" fmla="*/ 590640 h 590640"/>
                <a:gd name="connsiteX77" fmla="*/ 271966 w 591547"/>
                <a:gd name="connsiteY77" fmla="*/ 589834 h 590640"/>
                <a:gd name="connsiteX78" fmla="*/ 268738 w 591547"/>
                <a:gd name="connsiteY78" fmla="*/ 589834 h 590640"/>
                <a:gd name="connsiteX79" fmla="*/ 245335 w 591547"/>
                <a:gd name="connsiteY79" fmla="*/ 586611 h 590640"/>
                <a:gd name="connsiteX80" fmla="*/ 242914 w 591547"/>
                <a:gd name="connsiteY80" fmla="*/ 585806 h 590640"/>
                <a:gd name="connsiteX81" fmla="*/ 171896 w 591547"/>
                <a:gd name="connsiteY81" fmla="*/ 563244 h 590640"/>
                <a:gd name="connsiteX82" fmla="*/ 170282 w 591547"/>
                <a:gd name="connsiteY82" fmla="*/ 562438 h 590640"/>
                <a:gd name="connsiteX83" fmla="*/ 150106 w 591547"/>
                <a:gd name="connsiteY83" fmla="*/ 551963 h 590640"/>
                <a:gd name="connsiteX84" fmla="*/ 146071 w 591547"/>
                <a:gd name="connsiteY84" fmla="*/ 550351 h 590640"/>
                <a:gd name="connsiteX85" fmla="*/ 128316 w 591547"/>
                <a:gd name="connsiteY85" fmla="*/ 539070 h 590640"/>
                <a:gd name="connsiteX86" fmla="*/ 122667 w 591547"/>
                <a:gd name="connsiteY86" fmla="*/ 535041 h 590640"/>
                <a:gd name="connsiteX87" fmla="*/ 107334 w 591547"/>
                <a:gd name="connsiteY87" fmla="*/ 522954 h 590640"/>
                <a:gd name="connsiteX88" fmla="*/ 105720 w 591547"/>
                <a:gd name="connsiteY88" fmla="*/ 521343 h 590640"/>
                <a:gd name="connsiteX89" fmla="*/ 96036 w 591547"/>
                <a:gd name="connsiteY89" fmla="*/ 513285 h 590640"/>
                <a:gd name="connsiteX90" fmla="*/ 0 w 591547"/>
                <a:gd name="connsiteY90" fmla="*/ 295723 h 590640"/>
                <a:gd name="connsiteX91" fmla="*/ 296177 w 591547"/>
                <a:gd name="connsiteY91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91547" h="590640">
                  <a:moveTo>
                    <a:pt x="426920" y="426341"/>
                  </a:moveTo>
                  <a:lnTo>
                    <a:pt x="464040" y="525427"/>
                  </a:lnTo>
                  <a:lnTo>
                    <a:pt x="484213" y="483537"/>
                  </a:lnTo>
                  <a:lnTo>
                    <a:pt x="526174" y="463397"/>
                  </a:lnTo>
                  <a:close/>
                  <a:moveTo>
                    <a:pt x="390608" y="390089"/>
                  </a:moveTo>
                  <a:lnTo>
                    <a:pt x="580240" y="460175"/>
                  </a:lnTo>
                  <a:lnTo>
                    <a:pt x="510843" y="494815"/>
                  </a:lnTo>
                  <a:lnTo>
                    <a:pt x="584274" y="568123"/>
                  </a:lnTo>
                  <a:cubicBezTo>
                    <a:pt x="588309" y="572151"/>
                    <a:pt x="588309" y="578596"/>
                    <a:pt x="584274" y="583429"/>
                  </a:cubicBezTo>
                  <a:cubicBezTo>
                    <a:pt x="581853" y="585041"/>
                    <a:pt x="578626" y="585846"/>
                    <a:pt x="576205" y="585846"/>
                  </a:cubicBezTo>
                  <a:cubicBezTo>
                    <a:pt x="573784" y="585846"/>
                    <a:pt x="570556" y="585041"/>
                    <a:pt x="568942" y="583429"/>
                  </a:cubicBezTo>
                  <a:lnTo>
                    <a:pt x="495511" y="510121"/>
                  </a:lnTo>
                  <a:lnTo>
                    <a:pt x="460812" y="579402"/>
                  </a:lnTo>
                  <a:close/>
                  <a:moveTo>
                    <a:pt x="296177" y="0"/>
                  </a:moveTo>
                  <a:cubicBezTo>
                    <a:pt x="459195" y="0"/>
                    <a:pt x="591547" y="132149"/>
                    <a:pt x="591547" y="295723"/>
                  </a:cubicBezTo>
                  <a:cubicBezTo>
                    <a:pt x="591547" y="301364"/>
                    <a:pt x="586705" y="306198"/>
                    <a:pt x="581056" y="306198"/>
                  </a:cubicBezTo>
                  <a:cubicBezTo>
                    <a:pt x="575407" y="306198"/>
                    <a:pt x="570564" y="301364"/>
                    <a:pt x="570564" y="295723"/>
                  </a:cubicBezTo>
                  <a:cubicBezTo>
                    <a:pt x="570564" y="144236"/>
                    <a:pt x="447090" y="21756"/>
                    <a:pt x="296177" y="21756"/>
                  </a:cubicBezTo>
                  <a:cubicBezTo>
                    <a:pt x="144457" y="21756"/>
                    <a:pt x="21790" y="144236"/>
                    <a:pt x="21790" y="295723"/>
                  </a:cubicBezTo>
                  <a:cubicBezTo>
                    <a:pt x="21790" y="376302"/>
                    <a:pt x="56492" y="448822"/>
                    <a:pt x="112983" y="499587"/>
                  </a:cubicBezTo>
                  <a:cubicBezTo>
                    <a:pt x="115404" y="497169"/>
                    <a:pt x="117825" y="495558"/>
                    <a:pt x="121053" y="493946"/>
                  </a:cubicBezTo>
                  <a:lnTo>
                    <a:pt x="205791" y="448016"/>
                  </a:lnTo>
                  <a:cubicBezTo>
                    <a:pt x="213861" y="443182"/>
                    <a:pt x="218703" y="435124"/>
                    <a:pt x="218703" y="427066"/>
                  </a:cubicBezTo>
                  <a:lnTo>
                    <a:pt x="218703" y="395640"/>
                  </a:lnTo>
                  <a:cubicBezTo>
                    <a:pt x="211440" y="386777"/>
                    <a:pt x="193685" y="360992"/>
                    <a:pt x="184808" y="327149"/>
                  </a:cubicBezTo>
                  <a:cubicBezTo>
                    <a:pt x="175931" y="319897"/>
                    <a:pt x="171089" y="308616"/>
                    <a:pt x="171089" y="296529"/>
                  </a:cubicBezTo>
                  <a:lnTo>
                    <a:pt x="171089" y="258657"/>
                  </a:lnTo>
                  <a:cubicBezTo>
                    <a:pt x="171089" y="248988"/>
                    <a:pt x="174317" y="240124"/>
                    <a:pt x="179966" y="232872"/>
                  </a:cubicBezTo>
                  <a:lnTo>
                    <a:pt x="179966" y="182913"/>
                  </a:lnTo>
                  <a:cubicBezTo>
                    <a:pt x="179966" y="177273"/>
                    <a:pt x="177545" y="145847"/>
                    <a:pt x="200141" y="120062"/>
                  </a:cubicBezTo>
                  <a:cubicBezTo>
                    <a:pt x="220317" y="97500"/>
                    <a:pt x="252598" y="86219"/>
                    <a:pt x="296177" y="86219"/>
                  </a:cubicBezTo>
                  <a:cubicBezTo>
                    <a:pt x="339756" y="86219"/>
                    <a:pt x="371230" y="97500"/>
                    <a:pt x="391406" y="120062"/>
                  </a:cubicBezTo>
                  <a:cubicBezTo>
                    <a:pt x="414002" y="145847"/>
                    <a:pt x="412388" y="177273"/>
                    <a:pt x="411581" y="182913"/>
                  </a:cubicBezTo>
                  <a:lnTo>
                    <a:pt x="411581" y="232872"/>
                  </a:lnTo>
                  <a:cubicBezTo>
                    <a:pt x="418037" y="240124"/>
                    <a:pt x="421265" y="248988"/>
                    <a:pt x="421265" y="258657"/>
                  </a:cubicBezTo>
                  <a:lnTo>
                    <a:pt x="421265" y="296529"/>
                  </a:lnTo>
                  <a:cubicBezTo>
                    <a:pt x="421265" y="314256"/>
                    <a:pt x="409967" y="328760"/>
                    <a:pt x="393020" y="334401"/>
                  </a:cubicBezTo>
                  <a:cubicBezTo>
                    <a:pt x="387370" y="336012"/>
                    <a:pt x="381721" y="332789"/>
                    <a:pt x="380107" y="327149"/>
                  </a:cubicBezTo>
                  <a:cubicBezTo>
                    <a:pt x="377686" y="321508"/>
                    <a:pt x="380914" y="315062"/>
                    <a:pt x="386563" y="313450"/>
                  </a:cubicBezTo>
                  <a:cubicBezTo>
                    <a:pt x="394634" y="311033"/>
                    <a:pt x="399476" y="304587"/>
                    <a:pt x="399476" y="296529"/>
                  </a:cubicBezTo>
                  <a:lnTo>
                    <a:pt x="399476" y="258657"/>
                  </a:lnTo>
                  <a:cubicBezTo>
                    <a:pt x="399476" y="253822"/>
                    <a:pt x="397862" y="248988"/>
                    <a:pt x="393827" y="245764"/>
                  </a:cubicBezTo>
                  <a:lnTo>
                    <a:pt x="389792" y="242541"/>
                  </a:lnTo>
                  <a:lnTo>
                    <a:pt x="389792" y="181302"/>
                  </a:lnTo>
                  <a:cubicBezTo>
                    <a:pt x="389792" y="180496"/>
                    <a:pt x="393020" y="154711"/>
                    <a:pt x="375265" y="133760"/>
                  </a:cubicBezTo>
                  <a:cubicBezTo>
                    <a:pt x="359125" y="116033"/>
                    <a:pt x="332493" y="107170"/>
                    <a:pt x="296177" y="107170"/>
                  </a:cubicBezTo>
                  <a:cubicBezTo>
                    <a:pt x="259054" y="107170"/>
                    <a:pt x="232422" y="116033"/>
                    <a:pt x="216282" y="133760"/>
                  </a:cubicBezTo>
                  <a:cubicBezTo>
                    <a:pt x="198527" y="154711"/>
                    <a:pt x="201755" y="180496"/>
                    <a:pt x="201755" y="181302"/>
                  </a:cubicBezTo>
                  <a:lnTo>
                    <a:pt x="201755" y="182108"/>
                  </a:lnTo>
                  <a:lnTo>
                    <a:pt x="201755" y="242541"/>
                  </a:lnTo>
                  <a:lnTo>
                    <a:pt x="198527" y="245764"/>
                  </a:lnTo>
                  <a:cubicBezTo>
                    <a:pt x="194492" y="248988"/>
                    <a:pt x="192071" y="253822"/>
                    <a:pt x="192071" y="258657"/>
                  </a:cubicBezTo>
                  <a:lnTo>
                    <a:pt x="192071" y="296529"/>
                  </a:lnTo>
                  <a:cubicBezTo>
                    <a:pt x="192071" y="302975"/>
                    <a:pt x="195299" y="308616"/>
                    <a:pt x="200141" y="311839"/>
                  </a:cubicBezTo>
                  <a:lnTo>
                    <a:pt x="204177" y="314256"/>
                  </a:lnTo>
                  <a:lnTo>
                    <a:pt x="204984" y="318285"/>
                  </a:lnTo>
                  <a:cubicBezTo>
                    <a:pt x="213861" y="356157"/>
                    <a:pt x="237264" y="384359"/>
                    <a:pt x="237264" y="385165"/>
                  </a:cubicBezTo>
                  <a:lnTo>
                    <a:pt x="239686" y="388388"/>
                  </a:lnTo>
                  <a:lnTo>
                    <a:pt x="239686" y="427066"/>
                  </a:lnTo>
                  <a:cubicBezTo>
                    <a:pt x="239686" y="443182"/>
                    <a:pt x="230808" y="458492"/>
                    <a:pt x="216282" y="466549"/>
                  </a:cubicBezTo>
                  <a:lnTo>
                    <a:pt x="130738" y="513285"/>
                  </a:lnTo>
                  <a:lnTo>
                    <a:pt x="129931" y="513285"/>
                  </a:lnTo>
                  <a:cubicBezTo>
                    <a:pt x="130738" y="514091"/>
                    <a:pt x="130738" y="514091"/>
                    <a:pt x="131545" y="514896"/>
                  </a:cubicBezTo>
                  <a:cubicBezTo>
                    <a:pt x="136387" y="518120"/>
                    <a:pt x="141229" y="521343"/>
                    <a:pt x="146071" y="524566"/>
                  </a:cubicBezTo>
                  <a:cubicBezTo>
                    <a:pt x="147685" y="525372"/>
                    <a:pt x="149299" y="526983"/>
                    <a:pt x="150913" y="527789"/>
                  </a:cubicBezTo>
                  <a:cubicBezTo>
                    <a:pt x="155755" y="531012"/>
                    <a:pt x="161404" y="534235"/>
                    <a:pt x="167054" y="537458"/>
                  </a:cubicBezTo>
                  <a:cubicBezTo>
                    <a:pt x="167861" y="537458"/>
                    <a:pt x="168668" y="538264"/>
                    <a:pt x="169475" y="538264"/>
                  </a:cubicBezTo>
                  <a:cubicBezTo>
                    <a:pt x="175124" y="541487"/>
                    <a:pt x="181580" y="544711"/>
                    <a:pt x="187229" y="547128"/>
                  </a:cubicBezTo>
                  <a:cubicBezTo>
                    <a:pt x="194492" y="550351"/>
                    <a:pt x="200948" y="552768"/>
                    <a:pt x="207405" y="555186"/>
                  </a:cubicBezTo>
                  <a:cubicBezTo>
                    <a:pt x="208212" y="555186"/>
                    <a:pt x="208212" y="555186"/>
                    <a:pt x="209019" y="555186"/>
                  </a:cubicBezTo>
                  <a:cubicBezTo>
                    <a:pt x="222738" y="560020"/>
                    <a:pt x="236457" y="563244"/>
                    <a:pt x="250984" y="565661"/>
                  </a:cubicBezTo>
                  <a:lnTo>
                    <a:pt x="251791" y="565661"/>
                  </a:lnTo>
                  <a:cubicBezTo>
                    <a:pt x="258247" y="567272"/>
                    <a:pt x="265510" y="568078"/>
                    <a:pt x="271966" y="568078"/>
                  </a:cubicBezTo>
                  <a:cubicBezTo>
                    <a:pt x="272773" y="568078"/>
                    <a:pt x="274387" y="568884"/>
                    <a:pt x="275194" y="568884"/>
                  </a:cubicBezTo>
                  <a:cubicBezTo>
                    <a:pt x="282458" y="568884"/>
                    <a:pt x="288914" y="569690"/>
                    <a:pt x="296177" y="569690"/>
                  </a:cubicBezTo>
                  <a:cubicBezTo>
                    <a:pt x="301826" y="569690"/>
                    <a:pt x="306668" y="574525"/>
                    <a:pt x="306668" y="580165"/>
                  </a:cubicBezTo>
                  <a:cubicBezTo>
                    <a:pt x="306668" y="585806"/>
                    <a:pt x="301826" y="590640"/>
                    <a:pt x="296177" y="590640"/>
                  </a:cubicBezTo>
                  <a:cubicBezTo>
                    <a:pt x="288107" y="590640"/>
                    <a:pt x="280037" y="590640"/>
                    <a:pt x="271966" y="589834"/>
                  </a:cubicBezTo>
                  <a:cubicBezTo>
                    <a:pt x="271159" y="589834"/>
                    <a:pt x="269545" y="589834"/>
                    <a:pt x="268738" y="589834"/>
                  </a:cubicBezTo>
                  <a:cubicBezTo>
                    <a:pt x="260668" y="589029"/>
                    <a:pt x="253405" y="587417"/>
                    <a:pt x="245335" y="586611"/>
                  </a:cubicBezTo>
                  <a:cubicBezTo>
                    <a:pt x="244528" y="586611"/>
                    <a:pt x="243721" y="586611"/>
                    <a:pt x="242914" y="585806"/>
                  </a:cubicBezTo>
                  <a:cubicBezTo>
                    <a:pt x="217896" y="581777"/>
                    <a:pt x="194492" y="573719"/>
                    <a:pt x="171896" y="563244"/>
                  </a:cubicBezTo>
                  <a:cubicBezTo>
                    <a:pt x="171089" y="563244"/>
                    <a:pt x="170282" y="563244"/>
                    <a:pt x="170282" y="562438"/>
                  </a:cubicBezTo>
                  <a:cubicBezTo>
                    <a:pt x="163018" y="559215"/>
                    <a:pt x="156562" y="555991"/>
                    <a:pt x="150106" y="551963"/>
                  </a:cubicBezTo>
                  <a:cubicBezTo>
                    <a:pt x="148492" y="551157"/>
                    <a:pt x="147685" y="551157"/>
                    <a:pt x="146071" y="550351"/>
                  </a:cubicBezTo>
                  <a:cubicBezTo>
                    <a:pt x="139615" y="546322"/>
                    <a:pt x="133966" y="543099"/>
                    <a:pt x="128316" y="539070"/>
                  </a:cubicBezTo>
                  <a:cubicBezTo>
                    <a:pt x="126702" y="537458"/>
                    <a:pt x="125088" y="536653"/>
                    <a:pt x="122667" y="535041"/>
                  </a:cubicBezTo>
                  <a:cubicBezTo>
                    <a:pt x="117825" y="531012"/>
                    <a:pt x="112176" y="526983"/>
                    <a:pt x="107334" y="522954"/>
                  </a:cubicBezTo>
                  <a:cubicBezTo>
                    <a:pt x="106527" y="522149"/>
                    <a:pt x="105720" y="522149"/>
                    <a:pt x="105720" y="521343"/>
                  </a:cubicBezTo>
                  <a:lnTo>
                    <a:pt x="96036" y="513285"/>
                  </a:lnTo>
                  <a:cubicBezTo>
                    <a:pt x="37123" y="459297"/>
                    <a:pt x="0" y="381136"/>
                    <a:pt x="0" y="295723"/>
                  </a:cubicBezTo>
                  <a:cubicBezTo>
                    <a:pt x="0" y="132149"/>
                    <a:pt x="132352" y="0"/>
                    <a:pt x="2961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60" name="文本框 38">
            <a:extLst>
              <a:ext uri="{FF2B5EF4-FFF2-40B4-BE49-F238E27FC236}">
                <a16:creationId xmlns:a16="http://schemas.microsoft.com/office/drawing/2014/main" id="{6051DA15-88EC-44DE-92DD-9FAD89253D05}"/>
              </a:ext>
            </a:extLst>
          </p:cNvPr>
          <p:cNvSpPr txBox="1"/>
          <p:nvPr/>
        </p:nvSpPr>
        <p:spPr>
          <a:xfrm>
            <a:off x="4331818" y="447121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75%</a:t>
            </a: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1A46C4AD-D90B-4E6C-8767-7A1110C9AF5A}"/>
              </a:ext>
            </a:extLst>
          </p:cNvPr>
          <p:cNvGrpSpPr/>
          <p:nvPr/>
        </p:nvGrpSpPr>
        <p:grpSpPr>
          <a:xfrm>
            <a:off x="6476133" y="2464163"/>
            <a:ext cx="1831046" cy="1831044"/>
            <a:chOff x="1115226" y="3842149"/>
            <a:chExt cx="933999" cy="933998"/>
          </a:xfrm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DBD04454-9896-4B6F-960A-74E26B4EB179}"/>
                </a:ext>
              </a:extLst>
            </p:cNvPr>
            <p:cNvSpPr/>
            <p:nvPr/>
          </p:nvSpPr>
          <p:spPr>
            <a:xfrm>
              <a:off x="1115227" y="3842149"/>
              <a:ext cx="933998" cy="9339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7" name="弧形 156">
              <a:extLst>
                <a:ext uri="{FF2B5EF4-FFF2-40B4-BE49-F238E27FC236}">
                  <a16:creationId xmlns:a16="http://schemas.microsoft.com/office/drawing/2014/main" id="{85658411-B2E1-4831-BA8D-FE2138773C6D}"/>
                </a:ext>
              </a:extLst>
            </p:cNvPr>
            <p:cNvSpPr/>
            <p:nvPr/>
          </p:nvSpPr>
          <p:spPr>
            <a:xfrm>
              <a:off x="1115226" y="3842149"/>
              <a:ext cx="933998" cy="933998"/>
            </a:xfrm>
            <a:prstGeom prst="arc">
              <a:avLst>
                <a:gd name="adj1" fmla="val 16200000"/>
                <a:gd name="adj2" fmla="val 1117898"/>
              </a:avLst>
            </a:prstGeom>
            <a:ln w="1905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8" name="Oval 107">
              <a:extLst>
                <a:ext uri="{FF2B5EF4-FFF2-40B4-BE49-F238E27FC236}">
                  <a16:creationId xmlns:a16="http://schemas.microsoft.com/office/drawing/2014/main" id="{EE44FE7D-3F41-4925-B963-78642CB88710}"/>
                </a:ext>
              </a:extLst>
            </p:cNvPr>
            <p:cNvSpPr/>
            <p:nvPr/>
          </p:nvSpPr>
          <p:spPr>
            <a:xfrm>
              <a:off x="1401514" y="4131760"/>
              <a:ext cx="361424" cy="354775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55" name="文本框 45">
            <a:extLst>
              <a:ext uri="{FF2B5EF4-FFF2-40B4-BE49-F238E27FC236}">
                <a16:creationId xmlns:a16="http://schemas.microsoft.com/office/drawing/2014/main" id="{4F667F99-C0E2-4D62-BB1D-79D743F86CDD}"/>
              </a:ext>
            </a:extLst>
          </p:cNvPr>
          <p:cNvSpPr txBox="1"/>
          <p:nvPr/>
        </p:nvSpPr>
        <p:spPr>
          <a:xfrm>
            <a:off x="6924719" y="447121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32%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A1F5664-D2EA-40DC-AA9E-C52B1FE58E4E}"/>
              </a:ext>
            </a:extLst>
          </p:cNvPr>
          <p:cNvGrpSpPr/>
          <p:nvPr/>
        </p:nvGrpSpPr>
        <p:grpSpPr>
          <a:xfrm>
            <a:off x="9069035" y="2464163"/>
            <a:ext cx="1831046" cy="1831044"/>
            <a:chOff x="1115226" y="3842149"/>
            <a:chExt cx="933999" cy="933998"/>
          </a:xfrm>
        </p:grpSpPr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6B0F023A-B32D-41F0-A3F2-33F11672BF45}"/>
                </a:ext>
              </a:extLst>
            </p:cNvPr>
            <p:cNvSpPr/>
            <p:nvPr/>
          </p:nvSpPr>
          <p:spPr>
            <a:xfrm>
              <a:off x="1115227" y="3842149"/>
              <a:ext cx="933998" cy="93399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2" name="弧形 151">
              <a:extLst>
                <a:ext uri="{FF2B5EF4-FFF2-40B4-BE49-F238E27FC236}">
                  <a16:creationId xmlns:a16="http://schemas.microsoft.com/office/drawing/2014/main" id="{C5DDE34F-8458-4995-8692-1E0AF17FBBB8}"/>
                </a:ext>
              </a:extLst>
            </p:cNvPr>
            <p:cNvSpPr/>
            <p:nvPr/>
          </p:nvSpPr>
          <p:spPr>
            <a:xfrm>
              <a:off x="1115226" y="3842149"/>
              <a:ext cx="933998" cy="933998"/>
            </a:xfrm>
            <a:prstGeom prst="arc">
              <a:avLst>
                <a:gd name="adj1" fmla="val 16200000"/>
                <a:gd name="adj2" fmla="val 8145565"/>
              </a:avLst>
            </a:prstGeom>
            <a:ln w="1905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3" name="Oval 127">
              <a:extLst>
                <a:ext uri="{FF2B5EF4-FFF2-40B4-BE49-F238E27FC236}">
                  <a16:creationId xmlns:a16="http://schemas.microsoft.com/office/drawing/2014/main" id="{A6A8CB1F-F217-43EB-A3F7-213597626A2C}"/>
                </a:ext>
              </a:extLst>
            </p:cNvPr>
            <p:cNvSpPr/>
            <p:nvPr/>
          </p:nvSpPr>
          <p:spPr>
            <a:xfrm>
              <a:off x="1401514" y="4128730"/>
              <a:ext cx="361424" cy="360835"/>
            </a:xfrm>
            <a:custGeom>
              <a:avLst/>
              <a:gdLst>
                <a:gd name="connsiteX0" fmla="*/ 279086 w 606580"/>
                <a:gd name="connsiteY0" fmla="*/ 279044 h 605592"/>
                <a:gd name="connsiteX1" fmla="*/ 279086 w 606580"/>
                <a:gd name="connsiteY1" fmla="*/ 338184 h 605592"/>
                <a:gd name="connsiteX2" fmla="*/ 297654 w 606580"/>
                <a:gd name="connsiteY2" fmla="*/ 327710 h 605592"/>
                <a:gd name="connsiteX3" fmla="*/ 304802 w 606580"/>
                <a:gd name="connsiteY3" fmla="*/ 307873 h 605592"/>
                <a:gd name="connsiteX4" fmla="*/ 298768 w 606580"/>
                <a:gd name="connsiteY4" fmla="*/ 290353 h 605592"/>
                <a:gd name="connsiteX5" fmla="*/ 279086 w 606580"/>
                <a:gd name="connsiteY5" fmla="*/ 279044 h 605592"/>
                <a:gd name="connsiteX6" fmla="*/ 257084 w 606580"/>
                <a:gd name="connsiteY6" fmla="*/ 176799 h 605592"/>
                <a:gd name="connsiteX7" fmla="*/ 242880 w 606580"/>
                <a:gd name="connsiteY7" fmla="*/ 187181 h 605592"/>
                <a:gd name="connsiteX8" fmla="*/ 237495 w 606580"/>
                <a:gd name="connsiteY8" fmla="*/ 203218 h 605592"/>
                <a:gd name="connsiteX9" fmla="*/ 242323 w 606580"/>
                <a:gd name="connsiteY9" fmla="*/ 218142 h 605592"/>
                <a:gd name="connsiteX10" fmla="*/ 257084 w 606580"/>
                <a:gd name="connsiteY10" fmla="*/ 229266 h 605592"/>
                <a:gd name="connsiteX11" fmla="*/ 257084 w 606580"/>
                <a:gd name="connsiteY11" fmla="*/ 128782 h 605592"/>
                <a:gd name="connsiteX12" fmla="*/ 279086 w 606580"/>
                <a:gd name="connsiteY12" fmla="*/ 128782 h 605592"/>
                <a:gd name="connsiteX13" fmla="*/ 279086 w 606580"/>
                <a:gd name="connsiteY13" fmla="*/ 143799 h 605592"/>
                <a:gd name="connsiteX14" fmla="*/ 317521 w 606580"/>
                <a:gd name="connsiteY14" fmla="*/ 160206 h 605592"/>
                <a:gd name="connsiteX15" fmla="*/ 335810 w 606580"/>
                <a:gd name="connsiteY15" fmla="*/ 196543 h 605592"/>
                <a:gd name="connsiteX16" fmla="*/ 297375 w 606580"/>
                <a:gd name="connsiteY16" fmla="*/ 201549 h 605592"/>
                <a:gd name="connsiteX17" fmla="*/ 279086 w 606580"/>
                <a:gd name="connsiteY17" fmla="*/ 177263 h 605592"/>
                <a:gd name="connsiteX18" fmla="*/ 279086 w 606580"/>
                <a:gd name="connsiteY18" fmla="*/ 236589 h 605592"/>
                <a:gd name="connsiteX19" fmla="*/ 328754 w 606580"/>
                <a:gd name="connsiteY19" fmla="*/ 262173 h 605592"/>
                <a:gd name="connsiteX20" fmla="*/ 342030 w 606580"/>
                <a:gd name="connsiteY20" fmla="*/ 302403 h 605592"/>
                <a:gd name="connsiteX21" fmla="*/ 325412 w 606580"/>
                <a:gd name="connsiteY21" fmla="*/ 348659 h 605592"/>
                <a:gd name="connsiteX22" fmla="*/ 279086 w 606580"/>
                <a:gd name="connsiteY22" fmla="*/ 371741 h 605592"/>
                <a:gd name="connsiteX23" fmla="*/ 279086 w 606580"/>
                <a:gd name="connsiteY23" fmla="*/ 400106 h 605592"/>
                <a:gd name="connsiteX24" fmla="*/ 257084 w 606580"/>
                <a:gd name="connsiteY24" fmla="*/ 400106 h 605592"/>
                <a:gd name="connsiteX25" fmla="*/ 257084 w 606580"/>
                <a:gd name="connsiteY25" fmla="*/ 372482 h 605592"/>
                <a:gd name="connsiteX26" fmla="*/ 214471 w 606580"/>
                <a:gd name="connsiteY26" fmla="*/ 352923 h 605592"/>
                <a:gd name="connsiteX27" fmla="*/ 193490 w 606580"/>
                <a:gd name="connsiteY27" fmla="*/ 306667 h 605592"/>
                <a:gd name="connsiteX28" fmla="*/ 233132 w 606580"/>
                <a:gd name="connsiteY28" fmla="*/ 302403 h 605592"/>
                <a:gd name="connsiteX29" fmla="*/ 242230 w 606580"/>
                <a:gd name="connsiteY29" fmla="*/ 323353 h 605592"/>
                <a:gd name="connsiteX30" fmla="*/ 257084 w 606580"/>
                <a:gd name="connsiteY30" fmla="*/ 336052 h 605592"/>
                <a:gd name="connsiteX31" fmla="*/ 257084 w 606580"/>
                <a:gd name="connsiteY31" fmla="*/ 272555 h 605592"/>
                <a:gd name="connsiteX32" fmla="*/ 213450 w 606580"/>
                <a:gd name="connsiteY32" fmla="*/ 246878 h 605592"/>
                <a:gd name="connsiteX33" fmla="*/ 199525 w 606580"/>
                <a:gd name="connsiteY33" fmla="*/ 205072 h 605592"/>
                <a:gd name="connsiteX34" fmla="*/ 215307 w 606580"/>
                <a:gd name="connsiteY34" fmla="*/ 163265 h 605592"/>
                <a:gd name="connsiteX35" fmla="*/ 257084 w 606580"/>
                <a:gd name="connsiteY35" fmla="*/ 143799 h 605592"/>
                <a:gd name="connsiteX36" fmla="*/ 265083 w 606580"/>
                <a:gd name="connsiteY36" fmla="*/ 37821 h 605592"/>
                <a:gd name="connsiteX37" fmla="*/ 37882 w 606580"/>
                <a:gd name="connsiteY37" fmla="*/ 264651 h 605592"/>
                <a:gd name="connsiteX38" fmla="*/ 265083 w 606580"/>
                <a:gd name="connsiteY38" fmla="*/ 491574 h 605592"/>
                <a:gd name="connsiteX39" fmla="*/ 492376 w 606580"/>
                <a:gd name="connsiteY39" fmla="*/ 264651 h 605592"/>
                <a:gd name="connsiteX40" fmla="*/ 265083 w 606580"/>
                <a:gd name="connsiteY40" fmla="*/ 37821 h 605592"/>
                <a:gd name="connsiteX41" fmla="*/ 265083 w 606580"/>
                <a:gd name="connsiteY41" fmla="*/ 0 h 605592"/>
                <a:gd name="connsiteX42" fmla="*/ 530259 w 606580"/>
                <a:gd name="connsiteY42" fmla="*/ 264651 h 605592"/>
                <a:gd name="connsiteX43" fmla="*/ 465357 w 606580"/>
                <a:gd name="connsiteY43" fmla="*/ 437810 h 605592"/>
                <a:gd name="connsiteX44" fmla="*/ 606580 w 606580"/>
                <a:gd name="connsiteY44" fmla="*/ 578895 h 605592"/>
                <a:gd name="connsiteX45" fmla="*/ 579840 w 606580"/>
                <a:gd name="connsiteY45" fmla="*/ 605592 h 605592"/>
                <a:gd name="connsiteX46" fmla="*/ 438524 w 606580"/>
                <a:gd name="connsiteY46" fmla="*/ 464599 h 605592"/>
                <a:gd name="connsiteX47" fmla="*/ 265083 w 606580"/>
                <a:gd name="connsiteY47" fmla="*/ 529395 h 605592"/>
                <a:gd name="connsiteX48" fmla="*/ 0 w 606580"/>
                <a:gd name="connsiteY48" fmla="*/ 264651 h 605592"/>
                <a:gd name="connsiteX49" fmla="*/ 265083 w 606580"/>
                <a:gd name="connsiteY49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6580" h="605592">
                  <a:moveTo>
                    <a:pt x="279086" y="279044"/>
                  </a:moveTo>
                  <a:lnTo>
                    <a:pt x="279086" y="338184"/>
                  </a:lnTo>
                  <a:cubicBezTo>
                    <a:pt x="286699" y="336794"/>
                    <a:pt x="292919" y="333271"/>
                    <a:pt x="297654" y="327710"/>
                  </a:cubicBezTo>
                  <a:cubicBezTo>
                    <a:pt x="302388" y="322055"/>
                    <a:pt x="304802" y="315474"/>
                    <a:pt x="304802" y="307873"/>
                  </a:cubicBezTo>
                  <a:cubicBezTo>
                    <a:pt x="304802" y="301106"/>
                    <a:pt x="302760" y="295266"/>
                    <a:pt x="298768" y="290353"/>
                  </a:cubicBezTo>
                  <a:cubicBezTo>
                    <a:pt x="294776" y="285440"/>
                    <a:pt x="288277" y="281732"/>
                    <a:pt x="279086" y="279044"/>
                  </a:cubicBezTo>
                  <a:close/>
                  <a:moveTo>
                    <a:pt x="257084" y="176799"/>
                  </a:moveTo>
                  <a:cubicBezTo>
                    <a:pt x="251142" y="178838"/>
                    <a:pt x="246407" y="182268"/>
                    <a:pt x="242880" y="187181"/>
                  </a:cubicBezTo>
                  <a:cubicBezTo>
                    <a:pt x="239259" y="192001"/>
                    <a:pt x="237495" y="197378"/>
                    <a:pt x="237495" y="203218"/>
                  </a:cubicBezTo>
                  <a:cubicBezTo>
                    <a:pt x="237495" y="208594"/>
                    <a:pt x="239166" y="213600"/>
                    <a:pt x="242323" y="218142"/>
                  </a:cubicBezTo>
                  <a:cubicBezTo>
                    <a:pt x="245572" y="222777"/>
                    <a:pt x="250492" y="226485"/>
                    <a:pt x="257084" y="229266"/>
                  </a:cubicBezTo>
                  <a:close/>
                  <a:moveTo>
                    <a:pt x="257084" y="128782"/>
                  </a:moveTo>
                  <a:lnTo>
                    <a:pt x="279086" y="128782"/>
                  </a:lnTo>
                  <a:lnTo>
                    <a:pt x="279086" y="143799"/>
                  </a:lnTo>
                  <a:cubicBezTo>
                    <a:pt x="295240" y="145653"/>
                    <a:pt x="308052" y="151215"/>
                    <a:pt x="317521" y="160206"/>
                  </a:cubicBezTo>
                  <a:cubicBezTo>
                    <a:pt x="327083" y="169291"/>
                    <a:pt x="333118" y="181434"/>
                    <a:pt x="335810" y="196543"/>
                  </a:cubicBezTo>
                  <a:lnTo>
                    <a:pt x="297375" y="201549"/>
                  </a:lnTo>
                  <a:cubicBezTo>
                    <a:pt x="295054" y="189684"/>
                    <a:pt x="288927" y="181527"/>
                    <a:pt x="279086" y="177263"/>
                  </a:cubicBezTo>
                  <a:lnTo>
                    <a:pt x="279086" y="236589"/>
                  </a:lnTo>
                  <a:cubicBezTo>
                    <a:pt x="303410" y="243170"/>
                    <a:pt x="320028" y="251698"/>
                    <a:pt x="328754" y="262173"/>
                  </a:cubicBezTo>
                  <a:cubicBezTo>
                    <a:pt x="337574" y="272648"/>
                    <a:pt x="342030" y="285996"/>
                    <a:pt x="342030" y="302403"/>
                  </a:cubicBezTo>
                  <a:cubicBezTo>
                    <a:pt x="342030" y="320757"/>
                    <a:pt x="336460" y="336145"/>
                    <a:pt x="325412" y="348659"/>
                  </a:cubicBezTo>
                  <a:cubicBezTo>
                    <a:pt x="314272" y="361266"/>
                    <a:pt x="298861" y="368867"/>
                    <a:pt x="279086" y="371741"/>
                  </a:cubicBezTo>
                  <a:lnTo>
                    <a:pt x="279086" y="400106"/>
                  </a:lnTo>
                  <a:lnTo>
                    <a:pt x="257084" y="400106"/>
                  </a:lnTo>
                  <a:lnTo>
                    <a:pt x="257084" y="372482"/>
                  </a:lnTo>
                  <a:cubicBezTo>
                    <a:pt x="239630" y="370350"/>
                    <a:pt x="225333" y="363861"/>
                    <a:pt x="214471" y="352923"/>
                  </a:cubicBezTo>
                  <a:cubicBezTo>
                    <a:pt x="203517" y="341985"/>
                    <a:pt x="196554" y="326597"/>
                    <a:pt x="193490" y="306667"/>
                  </a:cubicBezTo>
                  <a:lnTo>
                    <a:pt x="233132" y="302403"/>
                  </a:lnTo>
                  <a:cubicBezTo>
                    <a:pt x="234710" y="310561"/>
                    <a:pt x="237774" y="317513"/>
                    <a:pt x="242230" y="323353"/>
                  </a:cubicBezTo>
                  <a:cubicBezTo>
                    <a:pt x="246686" y="329193"/>
                    <a:pt x="251606" y="333457"/>
                    <a:pt x="257084" y="336052"/>
                  </a:cubicBezTo>
                  <a:lnTo>
                    <a:pt x="257084" y="272555"/>
                  </a:lnTo>
                  <a:cubicBezTo>
                    <a:pt x="237217" y="266900"/>
                    <a:pt x="222734" y="258280"/>
                    <a:pt x="213450" y="246878"/>
                  </a:cubicBezTo>
                  <a:cubicBezTo>
                    <a:pt x="204166" y="235383"/>
                    <a:pt x="199525" y="221479"/>
                    <a:pt x="199525" y="205072"/>
                  </a:cubicBezTo>
                  <a:cubicBezTo>
                    <a:pt x="199525" y="188479"/>
                    <a:pt x="204816" y="174574"/>
                    <a:pt x="215307" y="163265"/>
                  </a:cubicBezTo>
                  <a:cubicBezTo>
                    <a:pt x="225705" y="151956"/>
                    <a:pt x="239723" y="145467"/>
                    <a:pt x="257084" y="143799"/>
                  </a:cubicBezTo>
                  <a:close/>
                  <a:moveTo>
                    <a:pt x="265083" y="37821"/>
                  </a:moveTo>
                  <a:cubicBezTo>
                    <a:pt x="139830" y="37821"/>
                    <a:pt x="37882" y="139602"/>
                    <a:pt x="37882" y="264651"/>
                  </a:cubicBezTo>
                  <a:cubicBezTo>
                    <a:pt x="37882" y="389793"/>
                    <a:pt x="139830" y="491574"/>
                    <a:pt x="265083" y="491574"/>
                  </a:cubicBezTo>
                  <a:cubicBezTo>
                    <a:pt x="390429" y="491574"/>
                    <a:pt x="492376" y="389793"/>
                    <a:pt x="492376" y="264651"/>
                  </a:cubicBezTo>
                  <a:cubicBezTo>
                    <a:pt x="492376" y="139602"/>
                    <a:pt x="390429" y="37821"/>
                    <a:pt x="265083" y="37821"/>
                  </a:cubicBezTo>
                  <a:close/>
                  <a:moveTo>
                    <a:pt x="265083" y="0"/>
                  </a:moveTo>
                  <a:cubicBezTo>
                    <a:pt x="411505" y="0"/>
                    <a:pt x="530259" y="118467"/>
                    <a:pt x="530259" y="264651"/>
                  </a:cubicBezTo>
                  <a:cubicBezTo>
                    <a:pt x="530259" y="330930"/>
                    <a:pt x="505654" y="391368"/>
                    <a:pt x="465357" y="437810"/>
                  </a:cubicBezTo>
                  <a:lnTo>
                    <a:pt x="606580" y="578895"/>
                  </a:lnTo>
                  <a:lnTo>
                    <a:pt x="579840" y="605592"/>
                  </a:lnTo>
                  <a:lnTo>
                    <a:pt x="438524" y="464599"/>
                  </a:lnTo>
                  <a:cubicBezTo>
                    <a:pt x="392007" y="504830"/>
                    <a:pt x="331470" y="529395"/>
                    <a:pt x="265083" y="529395"/>
                  </a:cubicBezTo>
                  <a:cubicBezTo>
                    <a:pt x="118661" y="529395"/>
                    <a:pt x="0" y="410835"/>
                    <a:pt x="0" y="264651"/>
                  </a:cubicBezTo>
                  <a:cubicBezTo>
                    <a:pt x="0" y="118467"/>
                    <a:pt x="118753" y="0"/>
                    <a:pt x="2650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50" name="文本框 52">
            <a:extLst>
              <a:ext uri="{FF2B5EF4-FFF2-40B4-BE49-F238E27FC236}">
                <a16:creationId xmlns:a16="http://schemas.microsoft.com/office/drawing/2014/main" id="{73131F0F-C1A7-48C7-814F-09AECCAB60FC}"/>
              </a:ext>
            </a:extLst>
          </p:cNvPr>
          <p:cNvSpPr txBox="1"/>
          <p:nvPr/>
        </p:nvSpPr>
        <p:spPr>
          <a:xfrm>
            <a:off x="9517620" y="4471214"/>
            <a:ext cx="933877" cy="5187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>
              <a:lnSpc>
                <a:spcPct val="125000"/>
              </a:lnSpc>
            </a:pPr>
            <a:r>
              <a:rPr lang="en-US" altLang="zh-CN" sz="24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60%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365F2AD-C56B-41E7-BE91-3749406F4D36}"/>
              </a:ext>
            </a:extLst>
          </p:cNvPr>
          <p:cNvSpPr txBox="1"/>
          <p:nvPr/>
        </p:nvSpPr>
        <p:spPr>
          <a:xfrm>
            <a:off x="997833" y="5027171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5A18C05-0A55-43F1-B36B-CE8F2A9A8E5A}"/>
              </a:ext>
            </a:extLst>
          </p:cNvPr>
          <p:cNvSpPr txBox="1"/>
          <p:nvPr/>
        </p:nvSpPr>
        <p:spPr>
          <a:xfrm>
            <a:off x="939288" y="5609826"/>
            <a:ext cx="2533132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3058086C-031F-4562-B3B1-DC576D83B773}"/>
              </a:ext>
            </a:extLst>
          </p:cNvPr>
          <p:cNvCxnSpPr>
            <a:cxnSpLocks/>
          </p:cNvCxnSpPr>
          <p:nvPr/>
        </p:nvCxnSpPr>
        <p:spPr>
          <a:xfrm>
            <a:off x="2011253" y="5519252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590EFE98-FF54-438A-AA6D-7AA68E3D3A53}"/>
              </a:ext>
            </a:extLst>
          </p:cNvPr>
          <p:cNvSpPr txBox="1"/>
          <p:nvPr/>
        </p:nvSpPr>
        <p:spPr>
          <a:xfrm>
            <a:off x="3590733" y="5027171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BA25F3C-774B-40DE-86AE-70DC1A62EE74}"/>
              </a:ext>
            </a:extLst>
          </p:cNvPr>
          <p:cNvSpPr txBox="1"/>
          <p:nvPr/>
        </p:nvSpPr>
        <p:spPr>
          <a:xfrm>
            <a:off x="3532189" y="5609826"/>
            <a:ext cx="2533132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8261917-C152-44F9-8A4B-4C453C53AB2C}"/>
              </a:ext>
            </a:extLst>
          </p:cNvPr>
          <p:cNvCxnSpPr>
            <a:cxnSpLocks/>
          </p:cNvCxnSpPr>
          <p:nvPr/>
        </p:nvCxnSpPr>
        <p:spPr>
          <a:xfrm>
            <a:off x="4604154" y="5519252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C5259677-2B4F-4AAB-B859-0A92CED3936C}"/>
              </a:ext>
            </a:extLst>
          </p:cNvPr>
          <p:cNvSpPr txBox="1"/>
          <p:nvPr/>
        </p:nvSpPr>
        <p:spPr>
          <a:xfrm>
            <a:off x="6183634" y="5027171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FD75B24-95EF-4CA5-9927-A0E1877A2BB1}"/>
              </a:ext>
            </a:extLst>
          </p:cNvPr>
          <p:cNvSpPr txBox="1"/>
          <p:nvPr/>
        </p:nvSpPr>
        <p:spPr>
          <a:xfrm>
            <a:off x="6125089" y="5609826"/>
            <a:ext cx="2533132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7ED06DD-5221-4894-8298-AF85E75F8AB6}"/>
              </a:ext>
            </a:extLst>
          </p:cNvPr>
          <p:cNvCxnSpPr>
            <a:cxnSpLocks/>
          </p:cNvCxnSpPr>
          <p:nvPr/>
        </p:nvCxnSpPr>
        <p:spPr>
          <a:xfrm>
            <a:off x="7197054" y="5519252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5007D902-4327-4CC9-BD81-9201483E1674}"/>
              </a:ext>
            </a:extLst>
          </p:cNvPr>
          <p:cNvSpPr txBox="1"/>
          <p:nvPr/>
        </p:nvSpPr>
        <p:spPr>
          <a:xfrm>
            <a:off x="8776538" y="5027171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EFB67374-8EB7-459D-9815-5C7E66FE80F7}"/>
              </a:ext>
            </a:extLst>
          </p:cNvPr>
          <p:cNvSpPr txBox="1"/>
          <p:nvPr/>
        </p:nvSpPr>
        <p:spPr>
          <a:xfrm>
            <a:off x="8717994" y="5609826"/>
            <a:ext cx="2533132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09C0F30-C967-4EC4-8D4D-3418B9BFE4ED}"/>
              </a:ext>
            </a:extLst>
          </p:cNvPr>
          <p:cNvCxnSpPr>
            <a:cxnSpLocks/>
          </p:cNvCxnSpPr>
          <p:nvPr/>
        </p:nvCxnSpPr>
        <p:spPr>
          <a:xfrm>
            <a:off x="9789959" y="5519252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550EB51A-DC17-48D7-845D-92171B185351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69737F0B-2010-4768-A406-4A48083D4AFA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04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14A70C83-3832-4A3F-B7F0-1B16ECD67477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9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0" grpId="0"/>
      <p:bldP spid="155" grpId="0"/>
      <p:bldP spid="150" grpId="0"/>
      <p:bldP spid="61" grpId="0"/>
      <p:bldP spid="62" grpId="0"/>
      <p:bldP spid="66" grpId="0"/>
      <p:bldP spid="67" grpId="0"/>
      <p:bldP spid="71" grpId="0"/>
      <p:bldP spid="72" grpId="0"/>
      <p:bldP spid="76" grpId="0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8564485" y="-1899155"/>
            <a:ext cx="6416306" cy="4654385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10141892" y="456595"/>
            <a:ext cx="3024505" cy="3020961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-1276805" y="4483639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1F47685-4018-4354-BBE2-64C4CC333DC8}"/>
              </a:ext>
            </a:extLst>
          </p:cNvPr>
          <p:cNvSpPr>
            <a:spLocks/>
          </p:cNvSpPr>
          <p:nvPr/>
        </p:nvSpPr>
        <p:spPr bwMode="auto">
          <a:xfrm>
            <a:off x="-1466659" y="-76538"/>
            <a:ext cx="9056174" cy="6400645"/>
          </a:xfrm>
          <a:custGeom>
            <a:avLst/>
            <a:gdLst>
              <a:gd name="T0" fmla="*/ 2092 w 2429"/>
              <a:gd name="T1" fmla="*/ 0 h 1715"/>
              <a:gd name="T2" fmla="*/ 2062 w 2429"/>
              <a:gd name="T3" fmla="*/ 25 h 1715"/>
              <a:gd name="T4" fmla="*/ 1743 w 2429"/>
              <a:gd name="T5" fmla="*/ 344 h 1715"/>
              <a:gd name="T6" fmla="*/ 1676 w 2429"/>
              <a:gd name="T7" fmla="*/ 301 h 1715"/>
              <a:gd name="T8" fmla="*/ 1676 w 2429"/>
              <a:gd name="T9" fmla="*/ 297 h 1715"/>
              <a:gd name="T10" fmla="*/ 1628 w 2429"/>
              <a:gd name="T11" fmla="*/ 88 h 1715"/>
              <a:gd name="T12" fmla="*/ 1340 w 2429"/>
              <a:gd name="T13" fmla="*/ 88 h 1715"/>
              <a:gd name="T14" fmla="*/ 80 w 2429"/>
              <a:gd name="T15" fmla="*/ 1348 h 1715"/>
              <a:gd name="T16" fmla="*/ 80 w 2429"/>
              <a:gd name="T17" fmla="*/ 1636 h 1715"/>
              <a:gd name="T18" fmla="*/ 367 w 2429"/>
              <a:gd name="T19" fmla="*/ 1636 h 1715"/>
              <a:gd name="T20" fmla="*/ 692 w 2429"/>
              <a:gd name="T21" fmla="*/ 1310 h 1715"/>
              <a:gd name="T22" fmla="*/ 696 w 2429"/>
              <a:gd name="T23" fmla="*/ 1307 h 1715"/>
              <a:gd name="T24" fmla="*/ 760 w 2429"/>
              <a:gd name="T25" fmla="*/ 1345 h 1715"/>
              <a:gd name="T26" fmla="*/ 759 w 2429"/>
              <a:gd name="T27" fmla="*/ 1349 h 1715"/>
              <a:gd name="T28" fmla="*/ 802 w 2429"/>
              <a:gd name="T29" fmla="*/ 1573 h 1715"/>
              <a:gd name="T30" fmla="*/ 1089 w 2429"/>
              <a:gd name="T31" fmla="*/ 1573 h 1715"/>
              <a:gd name="T32" fmla="*/ 2350 w 2429"/>
              <a:gd name="T33" fmla="*/ 312 h 1715"/>
              <a:gd name="T34" fmla="*/ 2350 w 2429"/>
              <a:gd name="T35" fmla="*/ 25 h 1715"/>
              <a:gd name="T36" fmla="*/ 2320 w 2429"/>
              <a:gd name="T37" fmla="*/ 0 h 1715"/>
              <a:gd name="T38" fmla="*/ 2092 w 2429"/>
              <a:gd name="T39" fmla="*/ 0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29" h="1715">
                <a:moveTo>
                  <a:pt x="2092" y="0"/>
                </a:moveTo>
                <a:cubicBezTo>
                  <a:pt x="2081" y="7"/>
                  <a:pt x="2071" y="16"/>
                  <a:pt x="2062" y="25"/>
                </a:cubicBezTo>
                <a:cubicBezTo>
                  <a:pt x="1743" y="344"/>
                  <a:pt x="1743" y="344"/>
                  <a:pt x="1743" y="344"/>
                </a:cubicBezTo>
                <a:cubicBezTo>
                  <a:pt x="1693" y="392"/>
                  <a:pt x="1658" y="351"/>
                  <a:pt x="1676" y="301"/>
                </a:cubicBezTo>
                <a:cubicBezTo>
                  <a:pt x="1676" y="299"/>
                  <a:pt x="1676" y="298"/>
                  <a:pt x="1676" y="297"/>
                </a:cubicBezTo>
                <a:cubicBezTo>
                  <a:pt x="1700" y="226"/>
                  <a:pt x="1684" y="144"/>
                  <a:pt x="1628" y="88"/>
                </a:cubicBezTo>
                <a:cubicBezTo>
                  <a:pt x="1548" y="8"/>
                  <a:pt x="1420" y="8"/>
                  <a:pt x="1340" y="88"/>
                </a:cubicBezTo>
                <a:cubicBezTo>
                  <a:pt x="80" y="1348"/>
                  <a:pt x="80" y="1348"/>
                  <a:pt x="80" y="1348"/>
                </a:cubicBezTo>
                <a:cubicBezTo>
                  <a:pt x="0" y="1427"/>
                  <a:pt x="0" y="1556"/>
                  <a:pt x="80" y="1636"/>
                </a:cubicBezTo>
                <a:cubicBezTo>
                  <a:pt x="159" y="1715"/>
                  <a:pt x="288" y="1715"/>
                  <a:pt x="367" y="1636"/>
                </a:cubicBezTo>
                <a:cubicBezTo>
                  <a:pt x="692" y="1310"/>
                  <a:pt x="692" y="1310"/>
                  <a:pt x="692" y="1310"/>
                </a:cubicBezTo>
                <a:cubicBezTo>
                  <a:pt x="693" y="1310"/>
                  <a:pt x="694" y="1309"/>
                  <a:pt x="696" y="1307"/>
                </a:cubicBezTo>
                <a:cubicBezTo>
                  <a:pt x="748" y="1255"/>
                  <a:pt x="781" y="1298"/>
                  <a:pt x="760" y="1345"/>
                </a:cubicBezTo>
                <a:cubicBezTo>
                  <a:pt x="759" y="1346"/>
                  <a:pt x="759" y="1347"/>
                  <a:pt x="759" y="1349"/>
                </a:cubicBezTo>
                <a:cubicBezTo>
                  <a:pt x="727" y="1423"/>
                  <a:pt x="741" y="1512"/>
                  <a:pt x="802" y="1573"/>
                </a:cubicBezTo>
                <a:cubicBezTo>
                  <a:pt x="881" y="1652"/>
                  <a:pt x="1010" y="1652"/>
                  <a:pt x="1089" y="1573"/>
                </a:cubicBezTo>
                <a:cubicBezTo>
                  <a:pt x="2350" y="312"/>
                  <a:pt x="2350" y="312"/>
                  <a:pt x="2350" y="312"/>
                </a:cubicBezTo>
                <a:cubicBezTo>
                  <a:pt x="2429" y="233"/>
                  <a:pt x="2429" y="104"/>
                  <a:pt x="2350" y="25"/>
                </a:cubicBezTo>
                <a:cubicBezTo>
                  <a:pt x="2340" y="16"/>
                  <a:pt x="2330" y="7"/>
                  <a:pt x="2320" y="0"/>
                </a:cubicBezTo>
                <a:lnTo>
                  <a:pt x="2092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3132F824-4B1D-4AE9-8653-D7BEB4D7E42E}"/>
              </a:ext>
            </a:extLst>
          </p:cNvPr>
          <p:cNvSpPr>
            <a:spLocks/>
          </p:cNvSpPr>
          <p:nvPr/>
        </p:nvSpPr>
        <p:spPr bwMode="auto">
          <a:xfrm>
            <a:off x="-531746" y="4683986"/>
            <a:ext cx="2707923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1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1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-739680" y="-320980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-498073" y="44814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09D67A61-B07A-42A4-8A98-03FAFA27A777}"/>
              </a:ext>
            </a:extLst>
          </p:cNvPr>
          <p:cNvSpPr>
            <a:spLocks/>
          </p:cNvSpPr>
          <p:nvPr/>
        </p:nvSpPr>
        <p:spPr bwMode="auto">
          <a:xfrm>
            <a:off x="-484126" y="4204361"/>
            <a:ext cx="2707922" cy="1979386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7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6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7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6887183" y="-733692"/>
            <a:ext cx="2515859" cy="251903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5908904" y="-1253019"/>
            <a:ext cx="3371412" cy="2458718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9750419" y="555505"/>
            <a:ext cx="2841902" cy="2076025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C93C88-AF69-479C-A077-543D8207170B}"/>
              </a:ext>
            </a:extLst>
          </p:cNvPr>
          <p:cNvSpPr txBox="1"/>
          <p:nvPr/>
        </p:nvSpPr>
        <p:spPr>
          <a:xfrm>
            <a:off x="5082646" y="3430629"/>
            <a:ext cx="6299303" cy="14463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8799" b="1" spc="300" dirty="0">
                <a:solidFill>
                  <a:srgbClr val="FAC842">
                    <a:alpha val="41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COMPANY</a:t>
            </a:r>
            <a:endParaRPr lang="zh-CN" altLang="en-US" sz="8799" b="1" spc="300" dirty="0">
              <a:solidFill>
                <a:srgbClr val="FAC842">
                  <a:alpha val="41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276676-A418-4B70-8463-86D5B3C8E8E0}"/>
              </a:ext>
            </a:extLst>
          </p:cNvPr>
          <p:cNvSpPr txBox="1"/>
          <p:nvPr/>
        </p:nvSpPr>
        <p:spPr>
          <a:xfrm>
            <a:off x="5952891" y="4107060"/>
            <a:ext cx="490070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80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THANKS </a:t>
            </a:r>
            <a:endParaRPr lang="zh-CN" altLang="en-US" sz="80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6B06CBF3-BBDE-4B4C-BF09-07AD7BB65901}"/>
              </a:ext>
            </a:extLst>
          </p:cNvPr>
          <p:cNvSpPr/>
          <p:nvPr/>
        </p:nvSpPr>
        <p:spPr>
          <a:xfrm rot="5400000">
            <a:off x="5303369" y="5801408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208DB47-FCF0-89A3-7800-B1E99C0D61E8}"/>
              </a:ext>
            </a:extLst>
          </p:cNvPr>
          <p:cNvGrpSpPr/>
          <p:nvPr/>
        </p:nvGrpSpPr>
        <p:grpSpPr>
          <a:xfrm>
            <a:off x="6598520" y="5859598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DBA61EC-2195-9A4E-1D14-9975F87FDB2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EDF5C530-516F-1E42-696F-E9AB2A53D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3A2B6236-D5A9-FD4F-8F7F-F6214D9783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1A056981-0ABB-E402-334D-9950E80E7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5B7D8D-0749-B9D2-D8B9-B82EAAEA6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AB95E15-BCD7-3288-2E4A-0B99DC915AC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F68F570F-3894-F9E9-2B95-3767242A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BB0BDE1-0189-3799-8204-BE8DCDBBEC1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9B6390E9-A439-64AD-C99F-F4785B130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E8B6B019-57E1-0370-D53E-2A2E682D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DD90DDFA-0120-0857-14D3-05517740C8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72AEBA5-2C64-66FA-3096-EAFEABBB9F2A}"/>
                </a:ext>
              </a:extLst>
            </p:cNvPr>
            <p:cNvSpPr/>
            <p:nvPr/>
          </p:nvSpPr>
          <p:spPr>
            <a:xfrm>
              <a:off x="4705028" y="4751931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1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8" grpId="0" animBg="1"/>
      <p:bldP spid="1041" grpId="0" animBg="1"/>
      <p:bldP spid="8" grpId="0" animBg="1"/>
      <p:bldP spid="30" grpId="0" animBg="1"/>
      <p:bldP spid="21" grpId="0" animBg="1"/>
      <p:bldP spid="24" grpId="0" animBg="1"/>
      <p:bldP spid="27" grpId="0" animBg="1"/>
      <p:bldP spid="1025" grpId="0" animBg="1"/>
      <p:bldP spid="1028" grpId="0" animBg="1"/>
      <p:bldP spid="1035" grpId="0" animBg="1"/>
      <p:bldP spid="15" grpId="0"/>
      <p:bldP spid="1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4402659" y="643084"/>
            <a:ext cx="6855520" cy="4972990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1573418" y="1390002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5464453" y="31662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5376562" y="643085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7626583" y="1675245"/>
            <a:ext cx="2087370" cy="209000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6016644" y="2020721"/>
            <a:ext cx="2797209" cy="2039960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75710BDB-4D35-40E4-A93A-BE2E22527796}"/>
              </a:ext>
            </a:extLst>
          </p:cNvPr>
          <p:cNvSpPr>
            <a:spLocks/>
          </p:cNvSpPr>
          <p:nvPr/>
        </p:nvSpPr>
        <p:spPr bwMode="auto">
          <a:xfrm>
            <a:off x="2891240" y="2985369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3339057" y="4577512"/>
            <a:ext cx="2707921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3425911" y="4134923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CB49ECF-ADDF-40A8-A4FD-73DAFC874563}"/>
              </a:ext>
            </a:extLst>
          </p:cNvPr>
          <p:cNvSpPr/>
          <p:nvPr/>
        </p:nvSpPr>
        <p:spPr>
          <a:xfrm>
            <a:off x="3856932" y="1227930"/>
            <a:ext cx="4476549" cy="447654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715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A3488-8E9F-41ED-A18D-1B90EF91B6B1}"/>
              </a:ext>
            </a:extLst>
          </p:cNvPr>
          <p:cNvSpPr txBox="1"/>
          <p:nvPr/>
        </p:nvSpPr>
        <p:spPr>
          <a:xfrm>
            <a:off x="4103174" y="3033256"/>
            <a:ext cx="3993401" cy="9232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5399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5399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6C0AC1E-7E1F-4267-91F0-7DF9CB7CAE5A}"/>
              </a:ext>
            </a:extLst>
          </p:cNvPr>
          <p:cNvGrpSpPr/>
          <p:nvPr/>
        </p:nvGrpSpPr>
        <p:grpSpPr>
          <a:xfrm>
            <a:off x="5029624" y="2088914"/>
            <a:ext cx="2140500" cy="670475"/>
            <a:chOff x="5030279" y="2087946"/>
            <a:chExt cx="2140779" cy="6705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74F2A6-C199-4E83-B88C-293F4B05ADB3}"/>
                </a:ext>
              </a:extLst>
            </p:cNvPr>
            <p:cNvSpPr txBox="1"/>
            <p:nvPr/>
          </p:nvSpPr>
          <p:spPr>
            <a:xfrm>
              <a:off x="5030279" y="2087946"/>
              <a:ext cx="2140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8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28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9B679C1-2C85-425C-81F4-F01B30145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607" y="2758508"/>
              <a:ext cx="608787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155DE01-5FFC-492D-97CB-787BA981E85F}"/>
              </a:ext>
            </a:extLst>
          </p:cNvPr>
          <p:cNvSpPr txBox="1"/>
          <p:nvPr/>
        </p:nvSpPr>
        <p:spPr>
          <a:xfrm>
            <a:off x="4459534" y="3924394"/>
            <a:ext cx="3271344" cy="677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6D33C73-3436-4B87-9F5F-40C9C3422035}"/>
              </a:ext>
            </a:extLst>
          </p:cNvPr>
          <p:cNvSpPr/>
          <p:nvPr/>
        </p:nvSpPr>
        <p:spPr>
          <a:xfrm rot="5400000">
            <a:off x="5927835" y="4759593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0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41" grpId="0" animBg="1"/>
      <p:bldP spid="21" grpId="0" animBg="1"/>
      <p:bldP spid="24" grpId="0" animBg="1"/>
      <p:bldP spid="1025" grpId="0" animBg="1"/>
      <p:bldP spid="1028" grpId="0" animBg="1"/>
      <p:bldP spid="13" grpId="0" animBg="1"/>
      <p:bldP spid="1038" grpId="0" animBg="1"/>
      <p:bldP spid="1035" grpId="0" animBg="1"/>
      <p:bldP spid="2" grpId="0" animBg="1"/>
      <p:bldP spid="3" grpId="0"/>
      <p:bldP spid="22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3D4F9F8-0866-4F93-87BC-A5BD9E40C125}"/>
              </a:ext>
            </a:extLst>
          </p:cNvPr>
          <p:cNvSpPr/>
          <p:nvPr/>
        </p:nvSpPr>
        <p:spPr>
          <a:xfrm>
            <a:off x="1019043" y="2942354"/>
            <a:ext cx="10152328" cy="21685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7A788D-01E1-48C1-9854-B0A269D32408}"/>
              </a:ext>
            </a:extLst>
          </p:cNvPr>
          <p:cNvSpPr/>
          <p:nvPr/>
        </p:nvSpPr>
        <p:spPr>
          <a:xfrm>
            <a:off x="1019043" y="5110866"/>
            <a:ext cx="10152328" cy="9232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013FE8E-F6A9-4460-BBB7-966C7BE5C02D}"/>
              </a:ext>
            </a:extLst>
          </p:cNvPr>
          <p:cNvGrpSpPr/>
          <p:nvPr/>
        </p:nvGrpSpPr>
        <p:grpSpPr>
          <a:xfrm>
            <a:off x="1019043" y="2019144"/>
            <a:ext cx="10152328" cy="923210"/>
            <a:chOff x="1019176" y="2018166"/>
            <a:chExt cx="10153650" cy="92333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8CA9C7B-1593-4F09-B42B-97A6B5F59284}"/>
                </a:ext>
              </a:extLst>
            </p:cNvPr>
            <p:cNvSpPr/>
            <p:nvPr/>
          </p:nvSpPr>
          <p:spPr>
            <a:xfrm>
              <a:off x="1019176" y="2018166"/>
              <a:ext cx="10153650" cy="923330"/>
            </a:xfrm>
            <a:prstGeom prst="rect">
              <a:avLst/>
            </a:prstGeom>
            <a:solidFill>
              <a:srgbClr val="FAC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189EC3E-5D8C-4C68-BC23-06295BECD77F}"/>
                </a:ext>
              </a:extLst>
            </p:cNvPr>
            <p:cNvSpPr/>
            <p:nvPr/>
          </p:nvSpPr>
          <p:spPr>
            <a:xfrm rot="5400000">
              <a:off x="10345959" y="2287582"/>
              <a:ext cx="334787" cy="384500"/>
            </a:xfrm>
            <a:custGeom>
              <a:avLst/>
              <a:gdLst>
                <a:gd name="T0" fmla="*/ 329 w 345"/>
                <a:gd name="T1" fmla="*/ 213 h 397"/>
                <a:gd name="T2" fmla="*/ 273 w 345"/>
                <a:gd name="T3" fmla="*/ 213 h 397"/>
                <a:gd name="T4" fmla="*/ 212 w 345"/>
                <a:gd name="T5" fmla="*/ 153 h 397"/>
                <a:gd name="T6" fmla="*/ 212 w 345"/>
                <a:gd name="T7" fmla="*/ 357 h 397"/>
                <a:gd name="T8" fmla="*/ 172 w 345"/>
                <a:gd name="T9" fmla="*/ 397 h 397"/>
                <a:gd name="T10" fmla="*/ 132 w 345"/>
                <a:gd name="T11" fmla="*/ 357 h 397"/>
                <a:gd name="T12" fmla="*/ 132 w 345"/>
                <a:gd name="T13" fmla="*/ 153 h 397"/>
                <a:gd name="T14" fmla="*/ 72 w 345"/>
                <a:gd name="T15" fmla="*/ 213 h 397"/>
                <a:gd name="T16" fmla="*/ 44 w 345"/>
                <a:gd name="T17" fmla="*/ 225 h 397"/>
                <a:gd name="T18" fmla="*/ 16 w 345"/>
                <a:gd name="T19" fmla="*/ 213 h 397"/>
                <a:gd name="T20" fmla="*/ 16 w 345"/>
                <a:gd name="T21" fmla="*/ 157 h 397"/>
                <a:gd name="T22" fmla="*/ 172 w 345"/>
                <a:gd name="T23" fmla="*/ 0 h 397"/>
                <a:gd name="T24" fmla="*/ 329 w 345"/>
                <a:gd name="T25" fmla="*/ 157 h 397"/>
                <a:gd name="T26" fmla="*/ 329 w 345"/>
                <a:gd name="T27" fmla="*/ 21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" h="397">
                  <a:moveTo>
                    <a:pt x="329" y="213"/>
                  </a:moveTo>
                  <a:cubicBezTo>
                    <a:pt x="313" y="229"/>
                    <a:pt x="288" y="229"/>
                    <a:pt x="273" y="213"/>
                  </a:cubicBezTo>
                  <a:lnTo>
                    <a:pt x="212" y="153"/>
                  </a:lnTo>
                  <a:lnTo>
                    <a:pt x="212" y="357"/>
                  </a:lnTo>
                  <a:cubicBezTo>
                    <a:pt x="212" y="379"/>
                    <a:pt x="195" y="397"/>
                    <a:pt x="172" y="397"/>
                  </a:cubicBezTo>
                  <a:cubicBezTo>
                    <a:pt x="150" y="397"/>
                    <a:pt x="132" y="379"/>
                    <a:pt x="132" y="357"/>
                  </a:cubicBezTo>
                  <a:lnTo>
                    <a:pt x="132" y="153"/>
                  </a:lnTo>
                  <a:lnTo>
                    <a:pt x="72" y="213"/>
                  </a:lnTo>
                  <a:cubicBezTo>
                    <a:pt x="65" y="221"/>
                    <a:pt x="54" y="225"/>
                    <a:pt x="44" y="225"/>
                  </a:cubicBezTo>
                  <a:cubicBezTo>
                    <a:pt x="34" y="225"/>
                    <a:pt x="24" y="221"/>
                    <a:pt x="16" y="213"/>
                  </a:cubicBezTo>
                  <a:cubicBezTo>
                    <a:pt x="0" y="198"/>
                    <a:pt x="0" y="172"/>
                    <a:pt x="16" y="157"/>
                  </a:cubicBezTo>
                  <a:lnTo>
                    <a:pt x="172" y="0"/>
                  </a:lnTo>
                  <a:lnTo>
                    <a:pt x="329" y="157"/>
                  </a:lnTo>
                  <a:cubicBezTo>
                    <a:pt x="345" y="172"/>
                    <a:pt x="345" y="198"/>
                    <a:pt x="329" y="21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88F24C-FCCB-4E37-A9F8-B12F612B0451}"/>
              </a:ext>
            </a:extLst>
          </p:cNvPr>
          <p:cNvGrpSpPr/>
          <p:nvPr/>
        </p:nvGrpSpPr>
        <p:grpSpPr>
          <a:xfrm>
            <a:off x="1111933" y="2217837"/>
            <a:ext cx="9735802" cy="3689777"/>
            <a:chOff x="1365678" y="4982642"/>
            <a:chExt cx="9737069" cy="369025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80D5B87-7C11-4846-ACB8-8CC358CF1FAE}"/>
                </a:ext>
              </a:extLst>
            </p:cNvPr>
            <p:cNvGrpSpPr/>
            <p:nvPr/>
          </p:nvGrpSpPr>
          <p:grpSpPr>
            <a:xfrm>
              <a:off x="1365678" y="4982642"/>
              <a:ext cx="9737069" cy="3690259"/>
              <a:chOff x="1365678" y="4982642"/>
              <a:chExt cx="9737069" cy="369025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9BB94AA-CB20-45F0-8326-13D4732B6B56}"/>
                  </a:ext>
                </a:extLst>
              </p:cNvPr>
              <p:cNvSpPr txBox="1"/>
              <p:nvPr/>
            </p:nvSpPr>
            <p:spPr>
              <a:xfrm>
                <a:off x="1365678" y="4982642"/>
                <a:ext cx="2955040" cy="46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400" spc="600" dirty="0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spc="6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29A4BF3-9AFF-405C-BB45-CC8D1FD85831}"/>
                  </a:ext>
                </a:extLst>
              </p:cNvPr>
              <p:cNvSpPr txBox="1"/>
              <p:nvPr/>
            </p:nvSpPr>
            <p:spPr>
              <a:xfrm>
                <a:off x="1400602" y="7995192"/>
                <a:ext cx="9702145" cy="67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600" dirty="0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600" dirty="0" err="1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etc.Click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 here to add text content, such as keywords, some brief introductions, etc.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714FACC-082C-478F-BCDF-7909274BDB75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487487"/>
              <a:ext cx="389255" cy="0"/>
            </a:xfrm>
            <a:prstGeom prst="line">
              <a:avLst/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984CFA5-E42C-454B-838D-3EE6D1420505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A66F1C8-26B7-46FC-A3B6-790A6536BF4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F6238F0-8F5E-4EC5-B515-779E6BAF6896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DDCF478-506F-4B8D-99B1-FE2342A8A3F0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C209FBAF-C545-44ED-BD21-54AF4CDF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551E78B8-1B91-4C16-A5EF-BDAFF198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4961E60C-A6DD-44C6-87BC-59DCAC252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56B51CB-B91D-4813-A5FC-E785A193A02D}"/>
              </a:ext>
            </a:extLst>
          </p:cNvPr>
          <p:cNvSpPr>
            <a:spLocks/>
          </p:cNvSpPr>
          <p:nvPr/>
        </p:nvSpPr>
        <p:spPr bwMode="auto">
          <a:xfrm>
            <a:off x="6695114" y="302232"/>
            <a:ext cx="7361956" cy="6830266"/>
          </a:xfrm>
          <a:custGeom>
            <a:avLst/>
            <a:gdLst>
              <a:gd name="connsiteX0" fmla="*/ 2557689 w 3812284"/>
              <a:gd name="connsiteY0" fmla="*/ 0 h 3536956"/>
              <a:gd name="connsiteX1" fmla="*/ 2728202 w 3812284"/>
              <a:gd name="connsiteY1" fmla="*/ 71432 h 3536956"/>
              <a:gd name="connsiteX2" fmla="*/ 2728202 w 3812284"/>
              <a:gd name="connsiteY2" fmla="*/ 404782 h 3536956"/>
              <a:gd name="connsiteX3" fmla="*/ 2104598 w 3812284"/>
              <a:gd name="connsiteY3" fmla="*/ 1029590 h 3536956"/>
              <a:gd name="connsiteX4" fmla="*/ 2074341 w 3812284"/>
              <a:gd name="connsiteY4" fmla="*/ 1059906 h 3536956"/>
              <a:gd name="connsiteX5" fmla="*/ 2066108 w 3812284"/>
              <a:gd name="connsiteY5" fmla="*/ 1101301 h 3536956"/>
              <a:gd name="connsiteX6" fmla="*/ 2066108 w 3812284"/>
              <a:gd name="connsiteY6" fmla="*/ 1106063 h 3536956"/>
              <a:gd name="connsiteX7" fmla="*/ 2142155 w 3812284"/>
              <a:gd name="connsiteY7" fmla="*/ 1158446 h 3536956"/>
              <a:gd name="connsiteX8" fmla="*/ 2517639 w 3812284"/>
              <a:gd name="connsiteY8" fmla="*/ 786999 h 3536956"/>
              <a:gd name="connsiteX9" fmla="*/ 2684587 w 3812284"/>
              <a:gd name="connsiteY9" fmla="*/ 715567 h 3536956"/>
              <a:gd name="connsiteX10" fmla="*/ 2712926 w 3812284"/>
              <a:gd name="connsiteY10" fmla="*/ 718331 h 3536956"/>
              <a:gd name="connsiteX11" fmla="*/ 2729797 w 3812284"/>
              <a:gd name="connsiteY11" fmla="*/ 716666 h 3536956"/>
              <a:gd name="connsiteX12" fmla="*/ 2898527 w 3812284"/>
              <a:gd name="connsiteY12" fmla="*/ 788098 h 3536956"/>
              <a:gd name="connsiteX13" fmla="*/ 2955563 w 3812284"/>
              <a:gd name="connsiteY13" fmla="*/ 1030968 h 3536956"/>
              <a:gd name="connsiteX14" fmla="*/ 2955563 w 3812284"/>
              <a:gd name="connsiteY14" fmla="*/ 1035730 h 3536956"/>
              <a:gd name="connsiteX15" fmla="*/ 3031610 w 3812284"/>
              <a:gd name="connsiteY15" fmla="*/ 1088113 h 3536956"/>
              <a:gd name="connsiteX16" fmla="*/ 3407094 w 3812284"/>
              <a:gd name="connsiteY16" fmla="*/ 716666 h 3536956"/>
              <a:gd name="connsiteX17" fmla="*/ 3744555 w 3812284"/>
              <a:gd name="connsiteY17" fmla="*/ 716666 h 3536956"/>
              <a:gd name="connsiteX18" fmla="*/ 3744555 w 3812284"/>
              <a:gd name="connsiteY18" fmla="*/ 1050016 h 3536956"/>
              <a:gd name="connsiteX19" fmla="*/ 2951698 w 3812284"/>
              <a:gd name="connsiteY19" fmla="*/ 1844405 h 3536956"/>
              <a:gd name="connsiteX20" fmla="*/ 2882366 w 3812284"/>
              <a:gd name="connsiteY20" fmla="*/ 1913871 h 3536956"/>
              <a:gd name="connsiteX21" fmla="*/ 2878399 w 3812284"/>
              <a:gd name="connsiteY21" fmla="*/ 1941117 h 3536956"/>
              <a:gd name="connsiteX22" fmla="*/ 2960610 w 3812284"/>
              <a:gd name="connsiteY22" fmla="*/ 1951162 h 3536956"/>
              <a:gd name="connsiteX23" fmla="*/ 3336094 w 3812284"/>
              <a:gd name="connsiteY23" fmla="*/ 1579715 h 3536956"/>
              <a:gd name="connsiteX24" fmla="*/ 3503042 w 3812284"/>
              <a:gd name="connsiteY24" fmla="*/ 1508283 h 3536956"/>
              <a:gd name="connsiteX25" fmla="*/ 3673555 w 3812284"/>
              <a:gd name="connsiteY25" fmla="*/ 1579715 h 3536956"/>
              <a:gd name="connsiteX26" fmla="*/ 3673555 w 3812284"/>
              <a:gd name="connsiteY26" fmla="*/ 1913065 h 3536956"/>
              <a:gd name="connsiteX27" fmla="*/ 2195383 w 3812284"/>
              <a:gd name="connsiteY27" fmla="*/ 3394092 h 3536956"/>
              <a:gd name="connsiteX28" fmla="*/ 1862676 w 3812284"/>
              <a:gd name="connsiteY28" fmla="*/ 3394092 h 3536956"/>
              <a:gd name="connsiteX29" fmla="*/ 1810393 w 3812284"/>
              <a:gd name="connsiteY29" fmla="*/ 3127412 h 3536956"/>
              <a:gd name="connsiteX30" fmla="*/ 1810393 w 3812284"/>
              <a:gd name="connsiteY30" fmla="*/ 3122650 h 3536956"/>
              <a:gd name="connsiteX31" fmla="*/ 1734346 w 3812284"/>
              <a:gd name="connsiteY31" fmla="*/ 3079791 h 3536956"/>
              <a:gd name="connsiteX32" fmla="*/ 1734346 w 3812284"/>
              <a:gd name="connsiteY32" fmla="*/ 3084553 h 3536956"/>
              <a:gd name="connsiteX33" fmla="*/ 1354109 w 3812284"/>
              <a:gd name="connsiteY33" fmla="*/ 3465524 h 3536956"/>
              <a:gd name="connsiteX34" fmla="*/ 1016648 w 3812284"/>
              <a:gd name="connsiteY34" fmla="*/ 3465524 h 3536956"/>
              <a:gd name="connsiteX35" fmla="*/ 1016648 w 3812284"/>
              <a:gd name="connsiteY35" fmla="*/ 3127412 h 3536956"/>
              <a:gd name="connsiteX36" fmla="*/ 1806956 w 3812284"/>
              <a:gd name="connsiteY36" fmla="*/ 2335578 h 3536956"/>
              <a:gd name="connsiteX37" fmla="*/ 1881393 w 3812284"/>
              <a:gd name="connsiteY37" fmla="*/ 2260997 h 3536956"/>
              <a:gd name="connsiteX38" fmla="*/ 1881393 w 3812284"/>
              <a:gd name="connsiteY38" fmla="*/ 2259601 h 3536956"/>
              <a:gd name="connsiteX39" fmla="*/ 1805346 w 3812284"/>
              <a:gd name="connsiteY39" fmla="*/ 2216742 h 3536956"/>
              <a:gd name="connsiteX40" fmla="*/ 1805346 w 3812284"/>
              <a:gd name="connsiteY40" fmla="*/ 2221504 h 3536956"/>
              <a:gd name="connsiteX41" fmla="*/ 1425109 w 3812284"/>
              <a:gd name="connsiteY41" fmla="*/ 2602475 h 3536956"/>
              <a:gd name="connsiteX42" fmla="*/ 1209044 w 3812284"/>
              <a:gd name="connsiteY42" fmla="*/ 2669443 h 3536956"/>
              <a:gd name="connsiteX43" fmla="*/ 1207387 w 3812284"/>
              <a:gd name="connsiteY43" fmla="*/ 2668938 h 3536956"/>
              <a:gd name="connsiteX44" fmla="*/ 1165366 w 3812284"/>
              <a:gd name="connsiteY44" fmla="*/ 2664996 h 3536956"/>
              <a:gd name="connsiteX45" fmla="*/ 1044221 w 3812284"/>
              <a:gd name="connsiteY45" fmla="*/ 2601376 h 3536956"/>
              <a:gd name="connsiteX46" fmla="*/ 991938 w 3812284"/>
              <a:gd name="connsiteY46" fmla="*/ 2334696 h 3536956"/>
              <a:gd name="connsiteX47" fmla="*/ 991938 w 3812284"/>
              <a:gd name="connsiteY47" fmla="*/ 2329934 h 3536956"/>
              <a:gd name="connsiteX48" fmla="*/ 915891 w 3812284"/>
              <a:gd name="connsiteY48" fmla="*/ 2287075 h 3536956"/>
              <a:gd name="connsiteX49" fmla="*/ 915891 w 3812284"/>
              <a:gd name="connsiteY49" fmla="*/ 2291837 h 3536956"/>
              <a:gd name="connsiteX50" fmla="*/ 535654 w 3812284"/>
              <a:gd name="connsiteY50" fmla="*/ 2672808 h 3536956"/>
              <a:gd name="connsiteX51" fmla="*/ 198193 w 3812284"/>
              <a:gd name="connsiteY51" fmla="*/ 2672808 h 3536956"/>
              <a:gd name="connsiteX52" fmla="*/ 198193 w 3812284"/>
              <a:gd name="connsiteY52" fmla="*/ 2334696 h 3536956"/>
              <a:gd name="connsiteX53" fmla="*/ 819792 w 3812284"/>
              <a:gd name="connsiteY53" fmla="*/ 1711897 h 3536956"/>
              <a:gd name="connsiteX54" fmla="*/ 848671 w 3812284"/>
              <a:gd name="connsiteY54" fmla="*/ 1682962 h 3536956"/>
              <a:gd name="connsiteX55" fmla="*/ 865040 w 3812284"/>
              <a:gd name="connsiteY55" fmla="*/ 1619129 h 3536956"/>
              <a:gd name="connsiteX56" fmla="*/ 865040 w 3812284"/>
              <a:gd name="connsiteY56" fmla="*/ 1614367 h 3536956"/>
              <a:gd name="connsiteX57" fmla="*/ 788993 w 3812284"/>
              <a:gd name="connsiteY57" fmla="*/ 1571508 h 3536956"/>
              <a:gd name="connsiteX58" fmla="*/ 788993 w 3812284"/>
              <a:gd name="connsiteY58" fmla="*/ 1576270 h 3536956"/>
              <a:gd name="connsiteX59" fmla="*/ 408756 w 3812284"/>
              <a:gd name="connsiteY59" fmla="*/ 1957241 h 3536956"/>
              <a:gd name="connsiteX60" fmla="*/ 71295 w 3812284"/>
              <a:gd name="connsiteY60" fmla="*/ 1957241 h 3536956"/>
              <a:gd name="connsiteX61" fmla="*/ 71295 w 3812284"/>
              <a:gd name="connsiteY61" fmla="*/ 1619129 h 3536956"/>
              <a:gd name="connsiteX62" fmla="*/ 1544714 w 3812284"/>
              <a:gd name="connsiteY62" fmla="*/ 142864 h 3536956"/>
              <a:gd name="connsiteX63" fmla="*/ 1882174 w 3812284"/>
              <a:gd name="connsiteY63" fmla="*/ 142864 h 3536956"/>
              <a:gd name="connsiteX64" fmla="*/ 1939210 w 3812284"/>
              <a:gd name="connsiteY64" fmla="*/ 385734 h 3536956"/>
              <a:gd name="connsiteX65" fmla="*/ 1939210 w 3812284"/>
              <a:gd name="connsiteY65" fmla="*/ 390496 h 3536956"/>
              <a:gd name="connsiteX66" fmla="*/ 2015257 w 3812284"/>
              <a:gd name="connsiteY66" fmla="*/ 442879 h 3536956"/>
              <a:gd name="connsiteX67" fmla="*/ 2390741 w 3812284"/>
              <a:gd name="connsiteY67" fmla="*/ 71432 h 3536956"/>
              <a:gd name="connsiteX68" fmla="*/ 2557689 w 3812284"/>
              <a:gd name="connsiteY68" fmla="*/ 0 h 35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12284" h="3536956">
                <a:moveTo>
                  <a:pt x="2557689" y="0"/>
                </a:moveTo>
                <a:cubicBezTo>
                  <a:pt x="2618884" y="0"/>
                  <a:pt x="2680673" y="23811"/>
                  <a:pt x="2728202" y="71432"/>
                </a:cubicBezTo>
                <a:cubicBezTo>
                  <a:pt x="2818508" y="161913"/>
                  <a:pt x="2818508" y="314301"/>
                  <a:pt x="2728202" y="404782"/>
                </a:cubicBezTo>
                <a:cubicBezTo>
                  <a:pt x="2728202" y="404782"/>
                  <a:pt x="2728202" y="404782"/>
                  <a:pt x="2104598" y="1029590"/>
                </a:cubicBezTo>
                <a:lnTo>
                  <a:pt x="2074341" y="1059906"/>
                </a:lnTo>
                <a:lnTo>
                  <a:pt x="2066108" y="1101301"/>
                </a:lnTo>
                <a:cubicBezTo>
                  <a:pt x="2066108" y="1106063"/>
                  <a:pt x="2066108" y="1106063"/>
                  <a:pt x="2066108" y="1106063"/>
                </a:cubicBezTo>
                <a:cubicBezTo>
                  <a:pt x="2042343" y="1167971"/>
                  <a:pt x="2085120" y="1215592"/>
                  <a:pt x="2142155" y="1158446"/>
                </a:cubicBezTo>
                <a:cubicBezTo>
                  <a:pt x="2142155" y="1158446"/>
                  <a:pt x="2142155" y="1158446"/>
                  <a:pt x="2517639" y="786999"/>
                </a:cubicBezTo>
                <a:cubicBezTo>
                  <a:pt x="2562792" y="739378"/>
                  <a:pt x="2623393" y="715567"/>
                  <a:pt x="2684587" y="715567"/>
                </a:cubicBezTo>
                <a:lnTo>
                  <a:pt x="2712926" y="718331"/>
                </a:lnTo>
                <a:lnTo>
                  <a:pt x="2729797" y="716666"/>
                </a:lnTo>
                <a:cubicBezTo>
                  <a:pt x="2790398" y="716666"/>
                  <a:pt x="2850998" y="740477"/>
                  <a:pt x="2898527" y="788098"/>
                </a:cubicBezTo>
                <a:cubicBezTo>
                  <a:pt x="2965069" y="854768"/>
                  <a:pt x="2984081" y="950011"/>
                  <a:pt x="2955563" y="1030968"/>
                </a:cubicBezTo>
                <a:cubicBezTo>
                  <a:pt x="2955563" y="1035730"/>
                  <a:pt x="2955563" y="1035730"/>
                  <a:pt x="2955563" y="1035730"/>
                </a:cubicBezTo>
                <a:cubicBezTo>
                  <a:pt x="2931798" y="1097638"/>
                  <a:pt x="2974575" y="1145259"/>
                  <a:pt x="3031610" y="1088113"/>
                </a:cubicBezTo>
                <a:cubicBezTo>
                  <a:pt x="3031610" y="1088113"/>
                  <a:pt x="3031610" y="1088113"/>
                  <a:pt x="3407094" y="716666"/>
                </a:cubicBezTo>
                <a:cubicBezTo>
                  <a:pt x="3497401" y="621423"/>
                  <a:pt x="3649496" y="621423"/>
                  <a:pt x="3744555" y="716666"/>
                </a:cubicBezTo>
                <a:cubicBezTo>
                  <a:pt x="3834861" y="807147"/>
                  <a:pt x="3834861" y="959535"/>
                  <a:pt x="3744555" y="1050016"/>
                </a:cubicBezTo>
                <a:cubicBezTo>
                  <a:pt x="3744555" y="1050016"/>
                  <a:pt x="3744555" y="1050016"/>
                  <a:pt x="2951698" y="1844405"/>
                </a:cubicBezTo>
                <a:lnTo>
                  <a:pt x="2882366" y="1913871"/>
                </a:lnTo>
                <a:lnTo>
                  <a:pt x="2878399" y="1941117"/>
                </a:lnTo>
                <a:cubicBezTo>
                  <a:pt x="2883078" y="1977950"/>
                  <a:pt x="2917834" y="1994022"/>
                  <a:pt x="2960610" y="1951162"/>
                </a:cubicBezTo>
                <a:cubicBezTo>
                  <a:pt x="2960610" y="1951162"/>
                  <a:pt x="2960610" y="1951162"/>
                  <a:pt x="3336094" y="1579715"/>
                </a:cubicBezTo>
                <a:cubicBezTo>
                  <a:pt x="3381247" y="1532094"/>
                  <a:pt x="3441848" y="1508283"/>
                  <a:pt x="3503042" y="1508283"/>
                </a:cubicBezTo>
                <a:cubicBezTo>
                  <a:pt x="3564237" y="1508283"/>
                  <a:pt x="3626026" y="1532094"/>
                  <a:pt x="3673555" y="1579715"/>
                </a:cubicBezTo>
                <a:cubicBezTo>
                  <a:pt x="3763861" y="1670196"/>
                  <a:pt x="3763861" y="1822584"/>
                  <a:pt x="3673555" y="1913065"/>
                </a:cubicBezTo>
                <a:cubicBezTo>
                  <a:pt x="3673555" y="1913065"/>
                  <a:pt x="3673555" y="1913065"/>
                  <a:pt x="2195383" y="3394092"/>
                </a:cubicBezTo>
                <a:cubicBezTo>
                  <a:pt x="2105077" y="3484573"/>
                  <a:pt x="1952982" y="3484573"/>
                  <a:pt x="1862676" y="3394092"/>
                </a:cubicBezTo>
                <a:cubicBezTo>
                  <a:pt x="1791381" y="3322660"/>
                  <a:pt x="1772370" y="3217893"/>
                  <a:pt x="1810393" y="3127412"/>
                </a:cubicBezTo>
                <a:cubicBezTo>
                  <a:pt x="1810393" y="3127412"/>
                  <a:pt x="1810393" y="3127412"/>
                  <a:pt x="1810393" y="3122650"/>
                </a:cubicBezTo>
                <a:cubicBezTo>
                  <a:pt x="1834158" y="3070266"/>
                  <a:pt x="1796134" y="3017883"/>
                  <a:pt x="1734346" y="3079791"/>
                </a:cubicBezTo>
                <a:cubicBezTo>
                  <a:pt x="1734346" y="3079791"/>
                  <a:pt x="1734346" y="3084553"/>
                  <a:pt x="1734346" y="3084553"/>
                </a:cubicBezTo>
                <a:cubicBezTo>
                  <a:pt x="1734346" y="3084553"/>
                  <a:pt x="1734346" y="3084553"/>
                  <a:pt x="1354109" y="3465524"/>
                </a:cubicBezTo>
                <a:cubicBezTo>
                  <a:pt x="1259050" y="3560767"/>
                  <a:pt x="1106955" y="3560767"/>
                  <a:pt x="1016648" y="3465524"/>
                </a:cubicBezTo>
                <a:cubicBezTo>
                  <a:pt x="921589" y="3370281"/>
                  <a:pt x="921589" y="3222655"/>
                  <a:pt x="1016648" y="3127412"/>
                </a:cubicBezTo>
                <a:cubicBezTo>
                  <a:pt x="1016648" y="3127412"/>
                  <a:pt x="1016648" y="3127412"/>
                  <a:pt x="1806956" y="2335578"/>
                </a:cubicBezTo>
                <a:lnTo>
                  <a:pt x="1881393" y="2260997"/>
                </a:lnTo>
                <a:lnTo>
                  <a:pt x="1881393" y="2259601"/>
                </a:lnTo>
                <a:cubicBezTo>
                  <a:pt x="1905158" y="2207217"/>
                  <a:pt x="1867134" y="2154834"/>
                  <a:pt x="1805346" y="2216742"/>
                </a:cubicBezTo>
                <a:cubicBezTo>
                  <a:pt x="1805346" y="2216742"/>
                  <a:pt x="1805346" y="2221504"/>
                  <a:pt x="1805346" y="2221504"/>
                </a:cubicBezTo>
                <a:cubicBezTo>
                  <a:pt x="1805346" y="2221504"/>
                  <a:pt x="1805346" y="2221504"/>
                  <a:pt x="1425109" y="2602475"/>
                </a:cubicBezTo>
                <a:cubicBezTo>
                  <a:pt x="1365697" y="2662002"/>
                  <a:pt x="1284005" y="2684325"/>
                  <a:pt x="1209044" y="2669443"/>
                </a:cubicBezTo>
                <a:lnTo>
                  <a:pt x="1207387" y="2668938"/>
                </a:lnTo>
                <a:lnTo>
                  <a:pt x="1165366" y="2664996"/>
                </a:lnTo>
                <a:cubicBezTo>
                  <a:pt x="1120640" y="2656513"/>
                  <a:pt x="1078086" y="2635307"/>
                  <a:pt x="1044221" y="2601376"/>
                </a:cubicBezTo>
                <a:cubicBezTo>
                  <a:pt x="972926" y="2529944"/>
                  <a:pt x="953915" y="2425177"/>
                  <a:pt x="991938" y="2334696"/>
                </a:cubicBezTo>
                <a:cubicBezTo>
                  <a:pt x="991938" y="2334696"/>
                  <a:pt x="991938" y="2334696"/>
                  <a:pt x="991938" y="2329934"/>
                </a:cubicBezTo>
                <a:cubicBezTo>
                  <a:pt x="1015703" y="2277550"/>
                  <a:pt x="977679" y="2225167"/>
                  <a:pt x="915891" y="2287075"/>
                </a:cubicBezTo>
                <a:cubicBezTo>
                  <a:pt x="915891" y="2287075"/>
                  <a:pt x="915891" y="2291837"/>
                  <a:pt x="915891" y="2291837"/>
                </a:cubicBezTo>
                <a:cubicBezTo>
                  <a:pt x="915891" y="2291837"/>
                  <a:pt x="915891" y="2291837"/>
                  <a:pt x="535654" y="2672808"/>
                </a:cubicBezTo>
                <a:cubicBezTo>
                  <a:pt x="440595" y="2768051"/>
                  <a:pt x="288500" y="2768051"/>
                  <a:pt x="198193" y="2672808"/>
                </a:cubicBezTo>
                <a:cubicBezTo>
                  <a:pt x="103134" y="2577565"/>
                  <a:pt x="103134" y="2429939"/>
                  <a:pt x="198193" y="2334696"/>
                </a:cubicBezTo>
                <a:cubicBezTo>
                  <a:pt x="198193" y="2334696"/>
                  <a:pt x="198193" y="2334696"/>
                  <a:pt x="819792" y="1711897"/>
                </a:cubicBezTo>
                <a:lnTo>
                  <a:pt x="848671" y="1682962"/>
                </a:lnTo>
                <a:lnTo>
                  <a:pt x="865040" y="1619129"/>
                </a:lnTo>
                <a:cubicBezTo>
                  <a:pt x="865040" y="1619129"/>
                  <a:pt x="865040" y="1619129"/>
                  <a:pt x="865040" y="1614367"/>
                </a:cubicBezTo>
                <a:cubicBezTo>
                  <a:pt x="888805" y="1561983"/>
                  <a:pt x="850781" y="1509600"/>
                  <a:pt x="788993" y="1571508"/>
                </a:cubicBezTo>
                <a:cubicBezTo>
                  <a:pt x="788993" y="1571508"/>
                  <a:pt x="788993" y="1576270"/>
                  <a:pt x="788993" y="1576270"/>
                </a:cubicBezTo>
                <a:cubicBezTo>
                  <a:pt x="788993" y="1576270"/>
                  <a:pt x="788993" y="1576270"/>
                  <a:pt x="408756" y="1957241"/>
                </a:cubicBezTo>
                <a:cubicBezTo>
                  <a:pt x="313697" y="2052484"/>
                  <a:pt x="161602" y="2052484"/>
                  <a:pt x="71295" y="1957241"/>
                </a:cubicBezTo>
                <a:cubicBezTo>
                  <a:pt x="-23764" y="1861998"/>
                  <a:pt x="-23764" y="1714372"/>
                  <a:pt x="71295" y="1619129"/>
                </a:cubicBezTo>
                <a:cubicBezTo>
                  <a:pt x="71295" y="1619129"/>
                  <a:pt x="71295" y="1619129"/>
                  <a:pt x="1544714" y="142864"/>
                </a:cubicBezTo>
                <a:cubicBezTo>
                  <a:pt x="1639773" y="47621"/>
                  <a:pt x="1787115" y="47621"/>
                  <a:pt x="1882174" y="142864"/>
                </a:cubicBezTo>
                <a:cubicBezTo>
                  <a:pt x="1948716" y="209534"/>
                  <a:pt x="1967728" y="304777"/>
                  <a:pt x="1939210" y="385734"/>
                </a:cubicBezTo>
                <a:cubicBezTo>
                  <a:pt x="1939210" y="390496"/>
                  <a:pt x="1939210" y="390496"/>
                  <a:pt x="1939210" y="390496"/>
                </a:cubicBezTo>
                <a:cubicBezTo>
                  <a:pt x="1915445" y="452404"/>
                  <a:pt x="1958222" y="500025"/>
                  <a:pt x="2015257" y="442879"/>
                </a:cubicBezTo>
                <a:cubicBezTo>
                  <a:pt x="2015257" y="442879"/>
                  <a:pt x="2015257" y="442879"/>
                  <a:pt x="2390741" y="71432"/>
                </a:cubicBezTo>
                <a:cubicBezTo>
                  <a:pt x="2435895" y="23811"/>
                  <a:pt x="2496495" y="0"/>
                  <a:pt x="2557689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CDF45FE-163E-4000-BE8A-60DA60E838CE}"/>
              </a:ext>
            </a:extLst>
          </p:cNvPr>
          <p:cNvGrpSpPr/>
          <p:nvPr/>
        </p:nvGrpSpPr>
        <p:grpSpPr>
          <a:xfrm>
            <a:off x="905163" y="2116248"/>
            <a:ext cx="4657117" cy="1260276"/>
            <a:chOff x="1365678" y="4881042"/>
            <a:chExt cx="4657723" cy="126044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AA2756D-1940-47F2-A055-19BC88B395CE}"/>
                </a:ext>
              </a:extLst>
            </p:cNvPr>
            <p:cNvGrpSpPr/>
            <p:nvPr/>
          </p:nvGrpSpPr>
          <p:grpSpPr>
            <a:xfrm>
              <a:off x="1365678" y="4881042"/>
              <a:ext cx="4657723" cy="1260441"/>
              <a:chOff x="1365678" y="4881042"/>
              <a:chExt cx="4657723" cy="1260441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D635BB8-4028-4941-9A81-B33CD5D18621}"/>
                  </a:ext>
                </a:extLst>
              </p:cNvPr>
              <p:cNvSpPr txBox="1"/>
              <p:nvPr/>
            </p:nvSpPr>
            <p:spPr>
              <a:xfrm>
                <a:off x="1365678" y="4881042"/>
                <a:ext cx="3238808" cy="52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8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8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839DB5C-B7BF-4CCA-8C43-047EC35741ED}"/>
                  </a:ext>
                </a:extLst>
              </p:cNvPr>
              <p:cNvSpPr txBox="1"/>
              <p:nvPr/>
            </p:nvSpPr>
            <p:spPr>
              <a:xfrm>
                <a:off x="1400602" y="5463773"/>
                <a:ext cx="4622799" cy="67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5000"/>
                  </a:lnSpc>
                </a:pPr>
                <a:r>
                  <a:rPr lang="en-US" altLang="zh-CN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D42FE42-FE51-400C-8016-0377DF5E6C91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6" y="5373187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6">
            <a:extLst>
              <a:ext uri="{FF2B5EF4-FFF2-40B4-BE49-F238E27FC236}">
                <a16:creationId xmlns:a16="http://schemas.microsoft.com/office/drawing/2014/main" id="{3BA695C1-B954-4329-8C06-91867AEB37E9}"/>
              </a:ext>
            </a:extLst>
          </p:cNvPr>
          <p:cNvSpPr/>
          <p:nvPr/>
        </p:nvSpPr>
        <p:spPr>
          <a:xfrm rot="5400000">
            <a:off x="1068297" y="3793777"/>
            <a:ext cx="215166" cy="247118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3768CC-3CEE-4AFE-8E44-9065501416F1}"/>
              </a:ext>
            </a:extLst>
          </p:cNvPr>
          <p:cNvSpPr txBox="1"/>
          <p:nvPr/>
        </p:nvSpPr>
        <p:spPr>
          <a:xfrm>
            <a:off x="1400660" y="3756739"/>
            <a:ext cx="5157906" cy="3698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3F1F871E-A751-469E-BF43-ACB8E93C8328}"/>
              </a:ext>
            </a:extLst>
          </p:cNvPr>
          <p:cNvSpPr/>
          <p:nvPr/>
        </p:nvSpPr>
        <p:spPr>
          <a:xfrm rot="5400000">
            <a:off x="1068297" y="4355678"/>
            <a:ext cx="215166" cy="247118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DC92818-907E-451D-A999-36E30C85DC11}"/>
              </a:ext>
            </a:extLst>
          </p:cNvPr>
          <p:cNvSpPr txBox="1"/>
          <p:nvPr/>
        </p:nvSpPr>
        <p:spPr>
          <a:xfrm>
            <a:off x="1400660" y="4318641"/>
            <a:ext cx="5157906" cy="3698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D012546D-4ABD-46FF-B879-CB63FB0987FE}"/>
              </a:ext>
            </a:extLst>
          </p:cNvPr>
          <p:cNvSpPr/>
          <p:nvPr/>
        </p:nvSpPr>
        <p:spPr>
          <a:xfrm rot="5400000">
            <a:off x="1068297" y="4917580"/>
            <a:ext cx="215166" cy="247118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C6C747-0C2D-4D4D-8064-945D06D6BBA9}"/>
              </a:ext>
            </a:extLst>
          </p:cNvPr>
          <p:cNvSpPr txBox="1"/>
          <p:nvPr/>
        </p:nvSpPr>
        <p:spPr>
          <a:xfrm>
            <a:off x="1400660" y="4880543"/>
            <a:ext cx="5157906" cy="3698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8B3D6E94-42FD-429F-B8A1-03A15CEEDD18}"/>
              </a:ext>
            </a:extLst>
          </p:cNvPr>
          <p:cNvSpPr/>
          <p:nvPr/>
        </p:nvSpPr>
        <p:spPr>
          <a:xfrm rot="5400000">
            <a:off x="1068297" y="5479482"/>
            <a:ext cx="215166" cy="247118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C78C76-FE6F-4C2F-9065-594E6E1D1610}"/>
              </a:ext>
            </a:extLst>
          </p:cNvPr>
          <p:cNvSpPr txBox="1"/>
          <p:nvPr/>
        </p:nvSpPr>
        <p:spPr>
          <a:xfrm>
            <a:off x="1400660" y="5442444"/>
            <a:ext cx="5157906" cy="3698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4318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B788370-D799-4C13-BD67-4CEDAFDCDF97}"/>
              </a:ext>
            </a:extLst>
          </p:cNvPr>
          <p:cNvSpPr/>
          <p:nvPr/>
        </p:nvSpPr>
        <p:spPr>
          <a:xfrm>
            <a:off x="1044892" y="2771367"/>
            <a:ext cx="10129652" cy="2308057"/>
          </a:xfrm>
          <a:custGeom>
            <a:avLst/>
            <a:gdLst>
              <a:gd name="connsiteX0" fmla="*/ 0 w 10130971"/>
              <a:gd name="connsiteY0" fmla="*/ 2582693 h 3454055"/>
              <a:gd name="connsiteX1" fmla="*/ 1669143 w 10130971"/>
              <a:gd name="connsiteY1" fmla="*/ 1726350 h 3454055"/>
              <a:gd name="connsiteX2" fmla="*/ 3323771 w 10130971"/>
              <a:gd name="connsiteY2" fmla="*/ 3424522 h 3454055"/>
              <a:gd name="connsiteX3" fmla="*/ 5065486 w 10130971"/>
              <a:gd name="connsiteY3" fmla="*/ 28179 h 3454055"/>
              <a:gd name="connsiteX4" fmla="*/ 6778171 w 10130971"/>
              <a:gd name="connsiteY4" fmla="*/ 1755379 h 3454055"/>
              <a:gd name="connsiteX5" fmla="*/ 8432800 w 10130971"/>
              <a:gd name="connsiteY5" fmla="*/ 840979 h 3454055"/>
              <a:gd name="connsiteX6" fmla="*/ 10130971 w 10130971"/>
              <a:gd name="connsiteY6" fmla="*/ 2582693 h 34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0971" h="3454055">
                <a:moveTo>
                  <a:pt x="0" y="2582693"/>
                </a:moveTo>
                <a:cubicBezTo>
                  <a:pt x="557590" y="2084369"/>
                  <a:pt x="1115181" y="1586045"/>
                  <a:pt x="1669143" y="1726350"/>
                </a:cubicBezTo>
                <a:cubicBezTo>
                  <a:pt x="2223105" y="1866655"/>
                  <a:pt x="2757714" y="3707550"/>
                  <a:pt x="3323771" y="3424522"/>
                </a:cubicBezTo>
                <a:cubicBezTo>
                  <a:pt x="3889828" y="3141494"/>
                  <a:pt x="4489753" y="306370"/>
                  <a:pt x="5065486" y="28179"/>
                </a:cubicBezTo>
                <a:cubicBezTo>
                  <a:pt x="5641219" y="-250012"/>
                  <a:pt x="6216952" y="1619912"/>
                  <a:pt x="6778171" y="1755379"/>
                </a:cubicBezTo>
                <a:cubicBezTo>
                  <a:pt x="7339390" y="1890846"/>
                  <a:pt x="7874000" y="703093"/>
                  <a:pt x="8432800" y="840979"/>
                </a:cubicBezTo>
                <a:cubicBezTo>
                  <a:pt x="8991600" y="978865"/>
                  <a:pt x="9561285" y="1780779"/>
                  <a:pt x="10130971" y="2582693"/>
                </a:cubicBezTo>
              </a:path>
            </a:pathLst>
          </a:cu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BEEA22C-FF4E-4166-BBA7-2D0ED507F11A}"/>
              </a:ext>
            </a:extLst>
          </p:cNvPr>
          <p:cNvSpPr/>
          <p:nvPr/>
        </p:nvSpPr>
        <p:spPr>
          <a:xfrm>
            <a:off x="2392415" y="3629793"/>
            <a:ext cx="591203" cy="5912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6" name="Oval 11">
            <a:extLst>
              <a:ext uri="{FF2B5EF4-FFF2-40B4-BE49-F238E27FC236}">
                <a16:creationId xmlns:a16="http://schemas.microsoft.com/office/drawing/2014/main" id="{0DDE2F80-AF86-4B29-8B7D-F5E34188893B}"/>
              </a:ext>
            </a:extLst>
          </p:cNvPr>
          <p:cNvSpPr/>
          <p:nvPr/>
        </p:nvSpPr>
        <p:spPr>
          <a:xfrm>
            <a:off x="2539702" y="3779808"/>
            <a:ext cx="296629" cy="291172"/>
          </a:xfrm>
          <a:custGeom>
            <a:avLst/>
            <a:gdLst>
              <a:gd name="connsiteX0" fmla="*/ 244277 w 606086"/>
              <a:gd name="connsiteY0" fmla="*/ 198378 h 594937"/>
              <a:gd name="connsiteX1" fmla="*/ 198685 w 606086"/>
              <a:gd name="connsiteY1" fmla="*/ 243894 h 594937"/>
              <a:gd name="connsiteX2" fmla="*/ 198685 w 606086"/>
              <a:gd name="connsiteY2" fmla="*/ 340675 h 594937"/>
              <a:gd name="connsiteX3" fmla="*/ 228863 w 606086"/>
              <a:gd name="connsiteY3" fmla="*/ 383317 h 594937"/>
              <a:gd name="connsiteX4" fmla="*/ 238798 w 606086"/>
              <a:gd name="connsiteY4" fmla="*/ 397501 h 594937"/>
              <a:gd name="connsiteX5" fmla="*/ 238798 w 606086"/>
              <a:gd name="connsiteY5" fmla="*/ 534235 h 594937"/>
              <a:gd name="connsiteX6" fmla="*/ 268884 w 606086"/>
              <a:gd name="connsiteY6" fmla="*/ 564271 h 594937"/>
              <a:gd name="connsiteX7" fmla="*/ 337690 w 606086"/>
              <a:gd name="connsiteY7" fmla="*/ 564271 h 594937"/>
              <a:gd name="connsiteX8" fmla="*/ 367775 w 606086"/>
              <a:gd name="connsiteY8" fmla="*/ 534235 h 594937"/>
              <a:gd name="connsiteX9" fmla="*/ 367775 w 606086"/>
              <a:gd name="connsiteY9" fmla="*/ 397501 h 594937"/>
              <a:gd name="connsiteX10" fmla="*/ 377710 w 606086"/>
              <a:gd name="connsiteY10" fmla="*/ 383317 h 594937"/>
              <a:gd name="connsiteX11" fmla="*/ 407517 w 606086"/>
              <a:gd name="connsiteY11" fmla="*/ 340675 h 594937"/>
              <a:gd name="connsiteX12" fmla="*/ 407517 w 606086"/>
              <a:gd name="connsiteY12" fmla="*/ 243894 h 594937"/>
              <a:gd name="connsiteX13" fmla="*/ 362018 w 606086"/>
              <a:gd name="connsiteY13" fmla="*/ 198378 h 594937"/>
              <a:gd name="connsiteX14" fmla="*/ 465039 w 606086"/>
              <a:gd name="connsiteY14" fmla="*/ 168299 h 594937"/>
              <a:gd name="connsiteX15" fmla="*/ 530224 w 606086"/>
              <a:gd name="connsiteY15" fmla="*/ 168299 h 594937"/>
              <a:gd name="connsiteX16" fmla="*/ 606086 w 606086"/>
              <a:gd name="connsiteY16" fmla="*/ 243932 h 594937"/>
              <a:gd name="connsiteX17" fmla="*/ 606086 w 606086"/>
              <a:gd name="connsiteY17" fmla="*/ 340697 h 594937"/>
              <a:gd name="connsiteX18" fmla="*/ 566251 w 606086"/>
              <a:gd name="connsiteY18" fmla="*/ 407339 h 594937"/>
              <a:gd name="connsiteX19" fmla="*/ 566251 w 606086"/>
              <a:gd name="connsiteY19" fmla="*/ 534598 h 594937"/>
              <a:gd name="connsiteX20" fmla="*/ 505803 w 606086"/>
              <a:gd name="connsiteY20" fmla="*/ 594937 h 594937"/>
              <a:gd name="connsiteX21" fmla="*/ 436997 w 606086"/>
              <a:gd name="connsiteY21" fmla="*/ 594937 h 594937"/>
              <a:gd name="connsiteX22" fmla="*/ 421769 w 606086"/>
              <a:gd name="connsiteY22" fmla="*/ 579736 h 594937"/>
              <a:gd name="connsiteX23" fmla="*/ 436997 w 606086"/>
              <a:gd name="connsiteY23" fmla="*/ 564536 h 594937"/>
              <a:gd name="connsiteX24" fmla="*/ 505803 w 606086"/>
              <a:gd name="connsiteY24" fmla="*/ 564536 h 594937"/>
              <a:gd name="connsiteX25" fmla="*/ 535888 w 606086"/>
              <a:gd name="connsiteY25" fmla="*/ 534505 h 594937"/>
              <a:gd name="connsiteX26" fmla="*/ 535888 w 606086"/>
              <a:gd name="connsiteY26" fmla="*/ 397792 h 594937"/>
              <a:gd name="connsiteX27" fmla="*/ 545823 w 606086"/>
              <a:gd name="connsiteY27" fmla="*/ 383611 h 594937"/>
              <a:gd name="connsiteX28" fmla="*/ 575722 w 606086"/>
              <a:gd name="connsiteY28" fmla="*/ 340975 h 594937"/>
              <a:gd name="connsiteX29" fmla="*/ 575722 w 606086"/>
              <a:gd name="connsiteY29" fmla="*/ 244210 h 594937"/>
              <a:gd name="connsiteX30" fmla="*/ 530224 w 606086"/>
              <a:gd name="connsiteY30" fmla="*/ 198700 h 594937"/>
              <a:gd name="connsiteX31" fmla="*/ 465039 w 606086"/>
              <a:gd name="connsiteY31" fmla="*/ 198700 h 594937"/>
              <a:gd name="connsiteX32" fmla="*/ 449811 w 606086"/>
              <a:gd name="connsiteY32" fmla="*/ 183500 h 594937"/>
              <a:gd name="connsiteX33" fmla="*/ 465039 w 606086"/>
              <a:gd name="connsiteY33" fmla="*/ 168299 h 594937"/>
              <a:gd name="connsiteX34" fmla="*/ 244091 w 606086"/>
              <a:gd name="connsiteY34" fmla="*/ 168157 h 594937"/>
              <a:gd name="connsiteX35" fmla="*/ 361832 w 606086"/>
              <a:gd name="connsiteY35" fmla="*/ 168157 h 594937"/>
              <a:gd name="connsiteX36" fmla="*/ 437788 w 606086"/>
              <a:gd name="connsiteY36" fmla="*/ 243894 h 594937"/>
              <a:gd name="connsiteX37" fmla="*/ 437788 w 606086"/>
              <a:gd name="connsiteY37" fmla="*/ 340675 h 594937"/>
              <a:gd name="connsiteX38" fmla="*/ 397860 w 606086"/>
              <a:gd name="connsiteY38" fmla="*/ 407327 h 594937"/>
              <a:gd name="connsiteX39" fmla="*/ 397860 w 606086"/>
              <a:gd name="connsiteY39" fmla="*/ 534235 h 594937"/>
              <a:gd name="connsiteX40" fmla="*/ 337504 w 606086"/>
              <a:gd name="connsiteY40" fmla="*/ 594584 h 594937"/>
              <a:gd name="connsiteX41" fmla="*/ 268605 w 606086"/>
              <a:gd name="connsiteY41" fmla="*/ 594584 h 594937"/>
              <a:gd name="connsiteX42" fmla="*/ 208063 w 606086"/>
              <a:gd name="connsiteY42" fmla="*/ 534235 h 594937"/>
              <a:gd name="connsiteX43" fmla="*/ 208063 w 606086"/>
              <a:gd name="connsiteY43" fmla="*/ 407327 h 594937"/>
              <a:gd name="connsiteX44" fmla="*/ 168228 w 606086"/>
              <a:gd name="connsiteY44" fmla="*/ 340675 h 594937"/>
              <a:gd name="connsiteX45" fmla="*/ 168228 w 606086"/>
              <a:gd name="connsiteY45" fmla="*/ 243894 h 594937"/>
              <a:gd name="connsiteX46" fmla="*/ 244091 w 606086"/>
              <a:gd name="connsiteY46" fmla="*/ 168157 h 594937"/>
              <a:gd name="connsiteX47" fmla="*/ 75862 w 606086"/>
              <a:gd name="connsiteY47" fmla="*/ 168016 h 594937"/>
              <a:gd name="connsiteX48" fmla="*/ 140861 w 606086"/>
              <a:gd name="connsiteY48" fmla="*/ 168016 h 594937"/>
              <a:gd name="connsiteX49" fmla="*/ 156089 w 606086"/>
              <a:gd name="connsiteY49" fmla="*/ 183217 h 594937"/>
              <a:gd name="connsiteX50" fmla="*/ 140861 w 606086"/>
              <a:gd name="connsiteY50" fmla="*/ 198419 h 594937"/>
              <a:gd name="connsiteX51" fmla="*/ 76048 w 606086"/>
              <a:gd name="connsiteY51" fmla="*/ 198419 h 594937"/>
              <a:gd name="connsiteX52" fmla="*/ 30456 w 606086"/>
              <a:gd name="connsiteY52" fmla="*/ 243931 h 594937"/>
              <a:gd name="connsiteX53" fmla="*/ 30456 w 606086"/>
              <a:gd name="connsiteY53" fmla="*/ 340701 h 594937"/>
              <a:gd name="connsiteX54" fmla="*/ 60263 w 606086"/>
              <a:gd name="connsiteY54" fmla="*/ 383339 h 594937"/>
              <a:gd name="connsiteX55" fmla="*/ 70198 w 606086"/>
              <a:gd name="connsiteY55" fmla="*/ 397521 h 594937"/>
              <a:gd name="connsiteX56" fmla="*/ 70198 w 606086"/>
              <a:gd name="connsiteY56" fmla="*/ 534149 h 594937"/>
              <a:gd name="connsiteX57" fmla="*/ 100283 w 606086"/>
              <a:gd name="connsiteY57" fmla="*/ 564181 h 594937"/>
              <a:gd name="connsiteX58" fmla="*/ 169089 w 606086"/>
              <a:gd name="connsiteY58" fmla="*/ 564181 h 594937"/>
              <a:gd name="connsiteX59" fmla="*/ 184317 w 606086"/>
              <a:gd name="connsiteY59" fmla="*/ 579383 h 594937"/>
              <a:gd name="connsiteX60" fmla="*/ 169089 w 606086"/>
              <a:gd name="connsiteY60" fmla="*/ 594584 h 594937"/>
              <a:gd name="connsiteX61" fmla="*/ 100283 w 606086"/>
              <a:gd name="connsiteY61" fmla="*/ 594584 h 594937"/>
              <a:gd name="connsiteX62" fmla="*/ 39835 w 606086"/>
              <a:gd name="connsiteY62" fmla="*/ 534149 h 594937"/>
              <a:gd name="connsiteX63" fmla="*/ 39835 w 606086"/>
              <a:gd name="connsiteY63" fmla="*/ 407161 h 594937"/>
              <a:gd name="connsiteX64" fmla="*/ 0 w 606086"/>
              <a:gd name="connsiteY64" fmla="*/ 340608 h 594937"/>
              <a:gd name="connsiteX65" fmla="*/ 0 w 606086"/>
              <a:gd name="connsiteY65" fmla="*/ 243838 h 594937"/>
              <a:gd name="connsiteX66" fmla="*/ 75862 w 606086"/>
              <a:gd name="connsiteY66" fmla="*/ 168016 h 594937"/>
              <a:gd name="connsiteX67" fmla="*/ 478786 w 606086"/>
              <a:gd name="connsiteY67" fmla="*/ 30314 h 594937"/>
              <a:gd name="connsiteX68" fmla="*/ 432649 w 606086"/>
              <a:gd name="connsiteY68" fmla="*/ 76387 h 594937"/>
              <a:gd name="connsiteX69" fmla="*/ 478786 w 606086"/>
              <a:gd name="connsiteY69" fmla="*/ 122553 h 594937"/>
              <a:gd name="connsiteX70" fmla="*/ 525016 w 606086"/>
              <a:gd name="connsiteY70" fmla="*/ 76387 h 594937"/>
              <a:gd name="connsiteX71" fmla="*/ 478786 w 606086"/>
              <a:gd name="connsiteY71" fmla="*/ 30314 h 594937"/>
              <a:gd name="connsiteX72" fmla="*/ 303043 w 606086"/>
              <a:gd name="connsiteY72" fmla="*/ 30314 h 594937"/>
              <a:gd name="connsiteX73" fmla="*/ 256885 w 606086"/>
              <a:gd name="connsiteY73" fmla="*/ 76387 h 594937"/>
              <a:gd name="connsiteX74" fmla="*/ 303043 w 606086"/>
              <a:gd name="connsiteY74" fmla="*/ 122553 h 594937"/>
              <a:gd name="connsiteX75" fmla="*/ 349201 w 606086"/>
              <a:gd name="connsiteY75" fmla="*/ 76387 h 594937"/>
              <a:gd name="connsiteX76" fmla="*/ 303043 w 606086"/>
              <a:gd name="connsiteY76" fmla="*/ 30314 h 594937"/>
              <a:gd name="connsiteX77" fmla="*/ 127300 w 606086"/>
              <a:gd name="connsiteY77" fmla="*/ 30314 h 594937"/>
              <a:gd name="connsiteX78" fmla="*/ 81070 w 606086"/>
              <a:gd name="connsiteY78" fmla="*/ 76387 h 594937"/>
              <a:gd name="connsiteX79" fmla="*/ 127300 w 606086"/>
              <a:gd name="connsiteY79" fmla="*/ 122553 h 594937"/>
              <a:gd name="connsiteX80" fmla="*/ 173437 w 606086"/>
              <a:gd name="connsiteY80" fmla="*/ 76387 h 594937"/>
              <a:gd name="connsiteX81" fmla="*/ 127300 w 606086"/>
              <a:gd name="connsiteY81" fmla="*/ 30314 h 594937"/>
              <a:gd name="connsiteX82" fmla="*/ 478786 w 606086"/>
              <a:gd name="connsiteY82" fmla="*/ 0 h 594937"/>
              <a:gd name="connsiteX83" fmla="*/ 555279 w 606086"/>
              <a:gd name="connsiteY83" fmla="*/ 76387 h 594937"/>
              <a:gd name="connsiteX84" fmla="*/ 478786 w 606086"/>
              <a:gd name="connsiteY84" fmla="*/ 152774 h 594937"/>
              <a:gd name="connsiteX85" fmla="*/ 402293 w 606086"/>
              <a:gd name="connsiteY85" fmla="*/ 76387 h 594937"/>
              <a:gd name="connsiteX86" fmla="*/ 478786 w 606086"/>
              <a:gd name="connsiteY86" fmla="*/ 0 h 594937"/>
              <a:gd name="connsiteX87" fmla="*/ 303043 w 606086"/>
              <a:gd name="connsiteY87" fmla="*/ 0 h 594937"/>
              <a:gd name="connsiteX88" fmla="*/ 379571 w 606086"/>
              <a:gd name="connsiteY88" fmla="*/ 76387 h 594937"/>
              <a:gd name="connsiteX89" fmla="*/ 303043 w 606086"/>
              <a:gd name="connsiteY89" fmla="*/ 152774 h 594937"/>
              <a:gd name="connsiteX90" fmla="*/ 226515 w 606086"/>
              <a:gd name="connsiteY90" fmla="*/ 76387 h 594937"/>
              <a:gd name="connsiteX91" fmla="*/ 303043 w 606086"/>
              <a:gd name="connsiteY91" fmla="*/ 0 h 594937"/>
              <a:gd name="connsiteX92" fmla="*/ 127300 w 606086"/>
              <a:gd name="connsiteY92" fmla="*/ 0 h 594937"/>
              <a:gd name="connsiteX93" fmla="*/ 203793 w 606086"/>
              <a:gd name="connsiteY93" fmla="*/ 76387 h 594937"/>
              <a:gd name="connsiteX94" fmla="*/ 127300 w 606086"/>
              <a:gd name="connsiteY94" fmla="*/ 152774 h 594937"/>
              <a:gd name="connsiteX95" fmla="*/ 50807 w 606086"/>
              <a:gd name="connsiteY95" fmla="*/ 76387 h 594937"/>
              <a:gd name="connsiteX96" fmla="*/ 127300 w 606086"/>
              <a:gd name="connsiteY96" fmla="*/ 0 h 59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6086" h="594937">
                <a:moveTo>
                  <a:pt x="244277" y="198378"/>
                </a:moveTo>
                <a:cubicBezTo>
                  <a:pt x="219113" y="198378"/>
                  <a:pt x="198685" y="218772"/>
                  <a:pt x="198685" y="243894"/>
                </a:cubicBezTo>
                <a:lnTo>
                  <a:pt x="198685" y="340675"/>
                </a:lnTo>
                <a:cubicBezTo>
                  <a:pt x="198685" y="359586"/>
                  <a:pt x="210663" y="376735"/>
                  <a:pt x="228863" y="383317"/>
                </a:cubicBezTo>
                <a:cubicBezTo>
                  <a:pt x="234806" y="385542"/>
                  <a:pt x="238798" y="391197"/>
                  <a:pt x="238798" y="397501"/>
                </a:cubicBezTo>
                <a:lnTo>
                  <a:pt x="238798" y="534235"/>
                </a:lnTo>
                <a:cubicBezTo>
                  <a:pt x="238798" y="550829"/>
                  <a:pt x="252262" y="564271"/>
                  <a:pt x="268884" y="564271"/>
                </a:cubicBezTo>
                <a:lnTo>
                  <a:pt x="337690" y="564271"/>
                </a:lnTo>
                <a:cubicBezTo>
                  <a:pt x="354311" y="564271"/>
                  <a:pt x="367775" y="550829"/>
                  <a:pt x="367775" y="534235"/>
                </a:cubicBezTo>
                <a:lnTo>
                  <a:pt x="367775" y="397501"/>
                </a:lnTo>
                <a:cubicBezTo>
                  <a:pt x="367775" y="391197"/>
                  <a:pt x="371768" y="385542"/>
                  <a:pt x="377710" y="383317"/>
                </a:cubicBezTo>
                <a:cubicBezTo>
                  <a:pt x="395539" y="376735"/>
                  <a:pt x="407517" y="359586"/>
                  <a:pt x="407517" y="340675"/>
                </a:cubicBezTo>
                <a:lnTo>
                  <a:pt x="407517" y="243894"/>
                </a:lnTo>
                <a:cubicBezTo>
                  <a:pt x="407517" y="218772"/>
                  <a:pt x="387089" y="198378"/>
                  <a:pt x="362018" y="198378"/>
                </a:cubicBezTo>
                <a:close/>
                <a:moveTo>
                  <a:pt x="465039" y="168299"/>
                </a:moveTo>
                <a:lnTo>
                  <a:pt x="530224" y="168299"/>
                </a:lnTo>
                <a:cubicBezTo>
                  <a:pt x="572008" y="168299"/>
                  <a:pt x="606086" y="202130"/>
                  <a:pt x="606086" y="243932"/>
                </a:cubicBezTo>
                <a:lnTo>
                  <a:pt x="606086" y="340697"/>
                </a:lnTo>
                <a:cubicBezTo>
                  <a:pt x="606086" y="368595"/>
                  <a:pt x="590486" y="394177"/>
                  <a:pt x="566251" y="407339"/>
                </a:cubicBezTo>
                <a:lnTo>
                  <a:pt x="566251" y="534598"/>
                </a:lnTo>
                <a:cubicBezTo>
                  <a:pt x="566251" y="567872"/>
                  <a:pt x="539138" y="594937"/>
                  <a:pt x="505803" y="594937"/>
                </a:cubicBezTo>
                <a:lnTo>
                  <a:pt x="436997" y="594937"/>
                </a:lnTo>
                <a:cubicBezTo>
                  <a:pt x="428547" y="594937"/>
                  <a:pt x="421769" y="588078"/>
                  <a:pt x="421769" y="579736"/>
                </a:cubicBezTo>
                <a:cubicBezTo>
                  <a:pt x="421769" y="571302"/>
                  <a:pt x="428547" y="564536"/>
                  <a:pt x="436997" y="564536"/>
                </a:cubicBezTo>
                <a:lnTo>
                  <a:pt x="505803" y="564536"/>
                </a:lnTo>
                <a:cubicBezTo>
                  <a:pt x="522424" y="564536"/>
                  <a:pt x="535888" y="551003"/>
                  <a:pt x="535888" y="534505"/>
                </a:cubicBezTo>
                <a:lnTo>
                  <a:pt x="535888" y="397792"/>
                </a:lnTo>
                <a:cubicBezTo>
                  <a:pt x="535888" y="391489"/>
                  <a:pt x="539880" y="385835"/>
                  <a:pt x="545823" y="383611"/>
                </a:cubicBezTo>
                <a:cubicBezTo>
                  <a:pt x="563744" y="377030"/>
                  <a:pt x="575722" y="359883"/>
                  <a:pt x="575722" y="340975"/>
                </a:cubicBezTo>
                <a:lnTo>
                  <a:pt x="575722" y="244210"/>
                </a:lnTo>
                <a:cubicBezTo>
                  <a:pt x="575722" y="219091"/>
                  <a:pt x="555294" y="198700"/>
                  <a:pt x="530224" y="198700"/>
                </a:cubicBezTo>
                <a:lnTo>
                  <a:pt x="465039" y="198700"/>
                </a:lnTo>
                <a:cubicBezTo>
                  <a:pt x="456682" y="198700"/>
                  <a:pt x="449811" y="191934"/>
                  <a:pt x="449811" y="183500"/>
                </a:cubicBezTo>
                <a:cubicBezTo>
                  <a:pt x="449811" y="175065"/>
                  <a:pt x="456682" y="168299"/>
                  <a:pt x="465039" y="168299"/>
                </a:cubicBezTo>
                <a:close/>
                <a:moveTo>
                  <a:pt x="244091" y="168157"/>
                </a:moveTo>
                <a:lnTo>
                  <a:pt x="361832" y="168157"/>
                </a:lnTo>
                <a:cubicBezTo>
                  <a:pt x="403710" y="168157"/>
                  <a:pt x="437788" y="202086"/>
                  <a:pt x="437788" y="243894"/>
                </a:cubicBezTo>
                <a:lnTo>
                  <a:pt x="437788" y="340675"/>
                </a:lnTo>
                <a:cubicBezTo>
                  <a:pt x="437788" y="368578"/>
                  <a:pt x="422188" y="394163"/>
                  <a:pt x="397860" y="407327"/>
                </a:cubicBezTo>
                <a:lnTo>
                  <a:pt x="397860" y="534235"/>
                </a:lnTo>
                <a:cubicBezTo>
                  <a:pt x="397860" y="567515"/>
                  <a:pt x="370746" y="594584"/>
                  <a:pt x="337504" y="594584"/>
                </a:cubicBezTo>
                <a:lnTo>
                  <a:pt x="268605" y="594584"/>
                </a:lnTo>
                <a:cubicBezTo>
                  <a:pt x="235363" y="594584"/>
                  <a:pt x="208249" y="567515"/>
                  <a:pt x="208063" y="534235"/>
                </a:cubicBezTo>
                <a:lnTo>
                  <a:pt x="208063" y="407327"/>
                </a:lnTo>
                <a:cubicBezTo>
                  <a:pt x="183828" y="394163"/>
                  <a:pt x="168228" y="368578"/>
                  <a:pt x="168228" y="340675"/>
                </a:cubicBezTo>
                <a:lnTo>
                  <a:pt x="168228" y="243894"/>
                </a:lnTo>
                <a:cubicBezTo>
                  <a:pt x="168228" y="202086"/>
                  <a:pt x="202306" y="168157"/>
                  <a:pt x="244091" y="168157"/>
                </a:cubicBezTo>
                <a:close/>
                <a:moveTo>
                  <a:pt x="75862" y="168016"/>
                </a:moveTo>
                <a:lnTo>
                  <a:pt x="140861" y="168016"/>
                </a:lnTo>
                <a:cubicBezTo>
                  <a:pt x="149311" y="168016"/>
                  <a:pt x="156089" y="174875"/>
                  <a:pt x="156089" y="183217"/>
                </a:cubicBezTo>
                <a:cubicBezTo>
                  <a:pt x="156089" y="191652"/>
                  <a:pt x="149311" y="198419"/>
                  <a:pt x="140861" y="198419"/>
                </a:cubicBezTo>
                <a:lnTo>
                  <a:pt x="76048" y="198419"/>
                </a:lnTo>
                <a:cubicBezTo>
                  <a:pt x="50884" y="198419"/>
                  <a:pt x="30456" y="218811"/>
                  <a:pt x="30456" y="243931"/>
                </a:cubicBezTo>
                <a:lnTo>
                  <a:pt x="30456" y="340701"/>
                </a:lnTo>
                <a:cubicBezTo>
                  <a:pt x="30456" y="359703"/>
                  <a:pt x="42435" y="376758"/>
                  <a:pt x="60263" y="383339"/>
                </a:cubicBezTo>
                <a:cubicBezTo>
                  <a:pt x="66206" y="385564"/>
                  <a:pt x="70198" y="391218"/>
                  <a:pt x="70198" y="397521"/>
                </a:cubicBezTo>
                <a:lnTo>
                  <a:pt x="70198" y="534149"/>
                </a:lnTo>
                <a:cubicBezTo>
                  <a:pt x="70198" y="550648"/>
                  <a:pt x="83662" y="564181"/>
                  <a:pt x="100283" y="564181"/>
                </a:cubicBezTo>
                <a:lnTo>
                  <a:pt x="169089" y="564181"/>
                </a:lnTo>
                <a:cubicBezTo>
                  <a:pt x="177539" y="564181"/>
                  <a:pt x="184317" y="570948"/>
                  <a:pt x="184317" y="579383"/>
                </a:cubicBezTo>
                <a:cubicBezTo>
                  <a:pt x="184317" y="587725"/>
                  <a:pt x="177539" y="594584"/>
                  <a:pt x="169089" y="594584"/>
                </a:cubicBezTo>
                <a:lnTo>
                  <a:pt x="100283" y="594584"/>
                </a:lnTo>
                <a:cubicBezTo>
                  <a:pt x="66948" y="594584"/>
                  <a:pt x="39835" y="567518"/>
                  <a:pt x="39835" y="534149"/>
                </a:cubicBezTo>
                <a:lnTo>
                  <a:pt x="39835" y="407161"/>
                </a:lnTo>
                <a:cubicBezTo>
                  <a:pt x="15600" y="394091"/>
                  <a:pt x="0" y="368509"/>
                  <a:pt x="0" y="340608"/>
                </a:cubicBezTo>
                <a:lnTo>
                  <a:pt x="0" y="243838"/>
                </a:lnTo>
                <a:cubicBezTo>
                  <a:pt x="0" y="202034"/>
                  <a:pt x="34078" y="168016"/>
                  <a:pt x="75862" y="168016"/>
                </a:cubicBezTo>
                <a:close/>
                <a:moveTo>
                  <a:pt x="478786" y="30314"/>
                </a:moveTo>
                <a:cubicBezTo>
                  <a:pt x="453350" y="30314"/>
                  <a:pt x="432649" y="50986"/>
                  <a:pt x="432649" y="76387"/>
                </a:cubicBezTo>
                <a:cubicBezTo>
                  <a:pt x="432649" y="101880"/>
                  <a:pt x="453350" y="122553"/>
                  <a:pt x="478786" y="122553"/>
                </a:cubicBezTo>
                <a:cubicBezTo>
                  <a:pt x="504315" y="122553"/>
                  <a:pt x="525016" y="101880"/>
                  <a:pt x="525016" y="76387"/>
                </a:cubicBezTo>
                <a:cubicBezTo>
                  <a:pt x="525016" y="50986"/>
                  <a:pt x="504315" y="30314"/>
                  <a:pt x="478786" y="30314"/>
                </a:cubicBezTo>
                <a:close/>
                <a:moveTo>
                  <a:pt x="303043" y="30314"/>
                </a:moveTo>
                <a:cubicBezTo>
                  <a:pt x="277503" y="30314"/>
                  <a:pt x="256885" y="51079"/>
                  <a:pt x="256885" y="76387"/>
                </a:cubicBezTo>
                <a:cubicBezTo>
                  <a:pt x="256885" y="101880"/>
                  <a:pt x="277503" y="122553"/>
                  <a:pt x="303043" y="122553"/>
                </a:cubicBezTo>
                <a:cubicBezTo>
                  <a:pt x="328583" y="122553"/>
                  <a:pt x="349201" y="101880"/>
                  <a:pt x="349201" y="76387"/>
                </a:cubicBezTo>
                <a:cubicBezTo>
                  <a:pt x="349201" y="50986"/>
                  <a:pt x="328583" y="30314"/>
                  <a:pt x="303043" y="30314"/>
                </a:cubicBezTo>
                <a:close/>
                <a:moveTo>
                  <a:pt x="127300" y="30314"/>
                </a:moveTo>
                <a:cubicBezTo>
                  <a:pt x="101771" y="30314"/>
                  <a:pt x="81070" y="51079"/>
                  <a:pt x="81070" y="76387"/>
                </a:cubicBezTo>
                <a:cubicBezTo>
                  <a:pt x="81070" y="101880"/>
                  <a:pt x="101771" y="122553"/>
                  <a:pt x="127300" y="122553"/>
                </a:cubicBezTo>
                <a:cubicBezTo>
                  <a:pt x="152736" y="122553"/>
                  <a:pt x="173437" y="101880"/>
                  <a:pt x="173437" y="76387"/>
                </a:cubicBezTo>
                <a:cubicBezTo>
                  <a:pt x="173437" y="50986"/>
                  <a:pt x="152736" y="30314"/>
                  <a:pt x="127300" y="30314"/>
                </a:cubicBezTo>
                <a:close/>
                <a:moveTo>
                  <a:pt x="478786" y="0"/>
                </a:moveTo>
                <a:cubicBezTo>
                  <a:pt x="521024" y="0"/>
                  <a:pt x="555279" y="34300"/>
                  <a:pt x="555279" y="76387"/>
                </a:cubicBezTo>
                <a:cubicBezTo>
                  <a:pt x="555279" y="118567"/>
                  <a:pt x="521024" y="152774"/>
                  <a:pt x="478786" y="152774"/>
                </a:cubicBezTo>
                <a:cubicBezTo>
                  <a:pt x="436641" y="152774"/>
                  <a:pt x="402293" y="118567"/>
                  <a:pt x="402293" y="76387"/>
                </a:cubicBezTo>
                <a:cubicBezTo>
                  <a:pt x="402293" y="34300"/>
                  <a:pt x="436641" y="0"/>
                  <a:pt x="478786" y="0"/>
                </a:cubicBezTo>
                <a:close/>
                <a:moveTo>
                  <a:pt x="303043" y="0"/>
                </a:moveTo>
                <a:cubicBezTo>
                  <a:pt x="345301" y="0"/>
                  <a:pt x="379571" y="34300"/>
                  <a:pt x="379571" y="76387"/>
                </a:cubicBezTo>
                <a:cubicBezTo>
                  <a:pt x="379571" y="118567"/>
                  <a:pt x="345301" y="152774"/>
                  <a:pt x="303043" y="152774"/>
                </a:cubicBezTo>
                <a:cubicBezTo>
                  <a:pt x="260785" y="152774"/>
                  <a:pt x="226515" y="118567"/>
                  <a:pt x="226515" y="76387"/>
                </a:cubicBezTo>
                <a:cubicBezTo>
                  <a:pt x="226515" y="34300"/>
                  <a:pt x="260785" y="0"/>
                  <a:pt x="303043" y="0"/>
                </a:cubicBezTo>
                <a:close/>
                <a:moveTo>
                  <a:pt x="127300" y="0"/>
                </a:moveTo>
                <a:cubicBezTo>
                  <a:pt x="169445" y="0"/>
                  <a:pt x="203793" y="34300"/>
                  <a:pt x="203793" y="76387"/>
                </a:cubicBezTo>
                <a:cubicBezTo>
                  <a:pt x="203793" y="118567"/>
                  <a:pt x="169353" y="152774"/>
                  <a:pt x="127300" y="152774"/>
                </a:cubicBezTo>
                <a:cubicBezTo>
                  <a:pt x="85062" y="152774"/>
                  <a:pt x="50807" y="118567"/>
                  <a:pt x="50807" y="76387"/>
                </a:cubicBezTo>
                <a:cubicBezTo>
                  <a:pt x="50807" y="34300"/>
                  <a:pt x="85062" y="0"/>
                  <a:pt x="12730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34CD478-3E19-4BA5-B081-E54A3281A2C1}"/>
              </a:ext>
            </a:extLst>
          </p:cNvPr>
          <p:cNvSpPr/>
          <p:nvPr/>
        </p:nvSpPr>
        <p:spPr>
          <a:xfrm>
            <a:off x="3973359" y="4743428"/>
            <a:ext cx="591203" cy="5912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7" name="Oval 15">
            <a:extLst>
              <a:ext uri="{FF2B5EF4-FFF2-40B4-BE49-F238E27FC236}">
                <a16:creationId xmlns:a16="http://schemas.microsoft.com/office/drawing/2014/main" id="{CF62EB4C-F9CB-427B-87CC-0C077F285CC4}"/>
              </a:ext>
            </a:extLst>
          </p:cNvPr>
          <p:cNvSpPr/>
          <p:nvPr/>
        </p:nvSpPr>
        <p:spPr>
          <a:xfrm>
            <a:off x="4125341" y="4890715"/>
            <a:ext cx="287240" cy="296629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8" name="Group 16">
            <a:extLst>
              <a:ext uri="{FF2B5EF4-FFF2-40B4-BE49-F238E27FC236}">
                <a16:creationId xmlns:a16="http://schemas.microsoft.com/office/drawing/2014/main" id="{C5DD7591-2470-4E4C-B0C2-F4B2670CFF80}"/>
              </a:ext>
            </a:extLst>
          </p:cNvPr>
          <p:cNvGrpSpPr/>
          <p:nvPr/>
        </p:nvGrpSpPr>
        <p:grpSpPr>
          <a:xfrm>
            <a:off x="5935254" y="2516160"/>
            <a:ext cx="591203" cy="591203"/>
            <a:chOff x="2160187" y="3373402"/>
            <a:chExt cx="1102526" cy="1102526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1D4437D-EDF8-4D53-91A3-0D91BBB85AA4}"/>
                </a:ext>
              </a:extLst>
            </p:cNvPr>
            <p:cNvSpPr/>
            <p:nvPr/>
          </p:nvSpPr>
          <p:spPr>
            <a:xfrm>
              <a:off x="2160187" y="3373402"/>
              <a:ext cx="1102526" cy="1102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C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Oval 18">
              <a:extLst>
                <a:ext uri="{FF2B5EF4-FFF2-40B4-BE49-F238E27FC236}">
                  <a16:creationId xmlns:a16="http://schemas.microsoft.com/office/drawing/2014/main" id="{78B08ECF-3EA4-4CD2-952C-7B04E1CBEF6E}"/>
                </a:ext>
              </a:extLst>
            </p:cNvPr>
            <p:cNvSpPr/>
            <p:nvPr/>
          </p:nvSpPr>
          <p:spPr>
            <a:xfrm>
              <a:off x="2434860" y="3648999"/>
              <a:ext cx="553180" cy="551330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rgbClr val="FAC84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5B6226E6-426F-4BC8-8E6A-D17028CA7953}"/>
              </a:ext>
            </a:extLst>
          </p:cNvPr>
          <p:cNvSpPr/>
          <p:nvPr/>
        </p:nvSpPr>
        <p:spPr>
          <a:xfrm>
            <a:off x="7592388" y="3629793"/>
            <a:ext cx="591203" cy="5912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DEFCF5EB-E79B-49DF-A6EA-22370D92CB35}"/>
              </a:ext>
            </a:extLst>
          </p:cNvPr>
          <p:cNvSpPr/>
          <p:nvPr/>
        </p:nvSpPr>
        <p:spPr>
          <a:xfrm>
            <a:off x="7739675" y="3777287"/>
            <a:ext cx="296629" cy="296216"/>
          </a:xfrm>
          <a:custGeom>
            <a:avLst/>
            <a:gdLst>
              <a:gd name="connsiteX0" fmla="*/ 443164 w 609403"/>
              <a:gd name="connsiteY0" fmla="*/ 187725 h 608556"/>
              <a:gd name="connsiteX1" fmla="*/ 458558 w 609403"/>
              <a:gd name="connsiteY1" fmla="*/ 194090 h 608556"/>
              <a:gd name="connsiteX2" fmla="*/ 464856 w 609403"/>
              <a:gd name="connsiteY2" fmla="*/ 209382 h 608556"/>
              <a:gd name="connsiteX3" fmla="*/ 458558 w 609403"/>
              <a:gd name="connsiteY3" fmla="*/ 224674 h 608556"/>
              <a:gd name="connsiteX4" fmla="*/ 268385 w 609403"/>
              <a:gd name="connsiteY4" fmla="*/ 414466 h 608556"/>
              <a:gd name="connsiteX5" fmla="*/ 253068 w 609403"/>
              <a:gd name="connsiteY5" fmla="*/ 420831 h 608556"/>
              <a:gd name="connsiteX6" fmla="*/ 237752 w 609403"/>
              <a:gd name="connsiteY6" fmla="*/ 414466 h 608556"/>
              <a:gd name="connsiteX7" fmla="*/ 150906 w 609403"/>
              <a:gd name="connsiteY7" fmla="*/ 327837 h 608556"/>
              <a:gd name="connsiteX8" fmla="*/ 150906 w 609403"/>
              <a:gd name="connsiteY8" fmla="*/ 297175 h 608556"/>
              <a:gd name="connsiteX9" fmla="*/ 166223 w 609403"/>
              <a:gd name="connsiteY9" fmla="*/ 290810 h 608556"/>
              <a:gd name="connsiteX10" fmla="*/ 181617 w 609403"/>
              <a:gd name="connsiteY10" fmla="*/ 297175 h 608556"/>
              <a:gd name="connsiteX11" fmla="*/ 253068 w 609403"/>
              <a:gd name="connsiteY11" fmla="*/ 368590 h 608556"/>
              <a:gd name="connsiteX12" fmla="*/ 427847 w 609403"/>
              <a:gd name="connsiteY12" fmla="*/ 194090 h 608556"/>
              <a:gd name="connsiteX13" fmla="*/ 443164 w 609403"/>
              <a:gd name="connsiteY13" fmla="*/ 187725 h 608556"/>
              <a:gd name="connsiteX14" fmla="*/ 443184 w 609403"/>
              <a:gd name="connsiteY14" fmla="*/ 187195 h 608556"/>
              <a:gd name="connsiteX15" fmla="*/ 427451 w 609403"/>
              <a:gd name="connsiteY15" fmla="*/ 193714 h 608556"/>
              <a:gd name="connsiteX16" fmla="*/ 253077 w 609403"/>
              <a:gd name="connsiteY16" fmla="*/ 367795 h 608556"/>
              <a:gd name="connsiteX17" fmla="*/ 181944 w 609403"/>
              <a:gd name="connsiteY17" fmla="*/ 296781 h 608556"/>
              <a:gd name="connsiteX18" fmla="*/ 150614 w 609403"/>
              <a:gd name="connsiteY18" fmla="*/ 296781 h 608556"/>
              <a:gd name="connsiteX19" fmla="*/ 150614 w 609403"/>
              <a:gd name="connsiteY19" fmla="*/ 328136 h 608556"/>
              <a:gd name="connsiteX20" fmla="*/ 237374 w 609403"/>
              <a:gd name="connsiteY20" fmla="*/ 414827 h 608556"/>
              <a:gd name="connsiteX21" fmla="*/ 253077 w 609403"/>
              <a:gd name="connsiteY21" fmla="*/ 421346 h 608556"/>
              <a:gd name="connsiteX22" fmla="*/ 268781 w 609403"/>
              <a:gd name="connsiteY22" fmla="*/ 414827 h 608556"/>
              <a:gd name="connsiteX23" fmla="*/ 458859 w 609403"/>
              <a:gd name="connsiteY23" fmla="*/ 225069 h 608556"/>
              <a:gd name="connsiteX24" fmla="*/ 458859 w 609403"/>
              <a:gd name="connsiteY24" fmla="*/ 193714 h 608556"/>
              <a:gd name="connsiteX25" fmla="*/ 443184 w 609403"/>
              <a:gd name="connsiteY25" fmla="*/ 187195 h 608556"/>
              <a:gd name="connsiteX26" fmla="*/ 443164 w 609403"/>
              <a:gd name="connsiteY26" fmla="*/ 186716 h 608556"/>
              <a:gd name="connsiteX27" fmla="*/ 459258 w 609403"/>
              <a:gd name="connsiteY27" fmla="*/ 193314 h 608556"/>
              <a:gd name="connsiteX28" fmla="*/ 465944 w 609403"/>
              <a:gd name="connsiteY28" fmla="*/ 209382 h 608556"/>
              <a:gd name="connsiteX29" fmla="*/ 459258 w 609403"/>
              <a:gd name="connsiteY29" fmla="*/ 225373 h 608556"/>
              <a:gd name="connsiteX30" fmla="*/ 269162 w 609403"/>
              <a:gd name="connsiteY30" fmla="*/ 415242 h 608556"/>
              <a:gd name="connsiteX31" fmla="*/ 253068 w 609403"/>
              <a:gd name="connsiteY31" fmla="*/ 421840 h 608556"/>
              <a:gd name="connsiteX32" fmla="*/ 237052 w 609403"/>
              <a:gd name="connsiteY32" fmla="*/ 415242 h 608556"/>
              <a:gd name="connsiteX33" fmla="*/ 150206 w 609403"/>
              <a:gd name="connsiteY33" fmla="*/ 328536 h 608556"/>
              <a:gd name="connsiteX34" fmla="*/ 150206 w 609403"/>
              <a:gd name="connsiteY34" fmla="*/ 296477 h 608556"/>
              <a:gd name="connsiteX35" fmla="*/ 166223 w 609403"/>
              <a:gd name="connsiteY35" fmla="*/ 289801 h 608556"/>
              <a:gd name="connsiteX36" fmla="*/ 182317 w 609403"/>
              <a:gd name="connsiteY36" fmla="*/ 296477 h 608556"/>
              <a:gd name="connsiteX37" fmla="*/ 253068 w 609403"/>
              <a:gd name="connsiteY37" fmla="*/ 367115 h 608556"/>
              <a:gd name="connsiteX38" fmla="*/ 427147 w 609403"/>
              <a:gd name="connsiteY38" fmla="*/ 193314 h 608556"/>
              <a:gd name="connsiteX39" fmla="*/ 443164 w 609403"/>
              <a:gd name="connsiteY39" fmla="*/ 186716 h 608556"/>
              <a:gd name="connsiteX40" fmla="*/ 304663 w 609403"/>
              <a:gd name="connsiteY40" fmla="*/ 45415 h 608556"/>
              <a:gd name="connsiteX41" fmla="*/ 121352 w 609403"/>
              <a:gd name="connsiteY41" fmla="*/ 121183 h 608556"/>
              <a:gd name="connsiteX42" fmla="*/ 45478 w 609403"/>
              <a:gd name="connsiteY42" fmla="*/ 304239 h 608556"/>
              <a:gd name="connsiteX43" fmla="*/ 121352 w 609403"/>
              <a:gd name="connsiteY43" fmla="*/ 487295 h 608556"/>
              <a:gd name="connsiteX44" fmla="*/ 304663 w 609403"/>
              <a:gd name="connsiteY44" fmla="*/ 563141 h 608556"/>
              <a:gd name="connsiteX45" fmla="*/ 487973 w 609403"/>
              <a:gd name="connsiteY45" fmla="*/ 487295 h 608556"/>
              <a:gd name="connsiteX46" fmla="*/ 563925 w 609403"/>
              <a:gd name="connsiteY46" fmla="*/ 304239 h 608556"/>
              <a:gd name="connsiteX47" fmla="*/ 487973 w 609403"/>
              <a:gd name="connsiteY47" fmla="*/ 121183 h 608556"/>
              <a:gd name="connsiteX48" fmla="*/ 304663 w 609403"/>
              <a:gd name="connsiteY48" fmla="*/ 45415 h 608556"/>
              <a:gd name="connsiteX49" fmla="*/ 304699 w 609403"/>
              <a:gd name="connsiteY49" fmla="*/ 44890 h 608556"/>
              <a:gd name="connsiteX50" fmla="*/ 564518 w 609403"/>
              <a:gd name="connsiteY50" fmla="*/ 304240 h 608556"/>
              <a:gd name="connsiteX51" fmla="*/ 304699 w 609403"/>
              <a:gd name="connsiteY51" fmla="*/ 563667 h 608556"/>
              <a:gd name="connsiteX52" fmla="*/ 44957 w 609403"/>
              <a:gd name="connsiteY52" fmla="*/ 304240 h 608556"/>
              <a:gd name="connsiteX53" fmla="*/ 304699 w 609403"/>
              <a:gd name="connsiteY53" fmla="*/ 44890 h 608556"/>
              <a:gd name="connsiteX54" fmla="*/ 304663 w 609403"/>
              <a:gd name="connsiteY54" fmla="*/ 44328 h 608556"/>
              <a:gd name="connsiteX55" fmla="*/ 120652 w 609403"/>
              <a:gd name="connsiteY55" fmla="*/ 120485 h 608556"/>
              <a:gd name="connsiteX56" fmla="*/ 44389 w 609403"/>
              <a:gd name="connsiteY56" fmla="*/ 304239 h 608556"/>
              <a:gd name="connsiteX57" fmla="*/ 120652 w 609403"/>
              <a:gd name="connsiteY57" fmla="*/ 488071 h 608556"/>
              <a:gd name="connsiteX58" fmla="*/ 304663 w 609403"/>
              <a:gd name="connsiteY58" fmla="*/ 564228 h 608556"/>
              <a:gd name="connsiteX59" fmla="*/ 488751 w 609403"/>
              <a:gd name="connsiteY59" fmla="*/ 488071 h 608556"/>
              <a:gd name="connsiteX60" fmla="*/ 565014 w 609403"/>
              <a:gd name="connsiteY60" fmla="*/ 304239 h 608556"/>
              <a:gd name="connsiteX61" fmla="*/ 488751 w 609403"/>
              <a:gd name="connsiteY61" fmla="*/ 120485 h 608556"/>
              <a:gd name="connsiteX62" fmla="*/ 304663 w 609403"/>
              <a:gd name="connsiteY62" fmla="*/ 44328 h 608556"/>
              <a:gd name="connsiteX63" fmla="*/ 304663 w 609403"/>
              <a:gd name="connsiteY63" fmla="*/ 1009 h 608556"/>
              <a:gd name="connsiteX64" fmla="*/ 422905 w 609403"/>
              <a:gd name="connsiteY64" fmla="*/ 24920 h 608556"/>
              <a:gd name="connsiteX65" fmla="*/ 519380 w 609403"/>
              <a:gd name="connsiteY65" fmla="*/ 89820 h 608556"/>
              <a:gd name="connsiteX66" fmla="*/ 584449 w 609403"/>
              <a:gd name="connsiteY66" fmla="*/ 186239 h 608556"/>
              <a:gd name="connsiteX67" fmla="*/ 608315 w 609403"/>
              <a:gd name="connsiteY67" fmla="*/ 304239 h 608556"/>
              <a:gd name="connsiteX68" fmla="*/ 584449 w 609403"/>
              <a:gd name="connsiteY68" fmla="*/ 422317 h 608556"/>
              <a:gd name="connsiteX69" fmla="*/ 519380 w 609403"/>
              <a:gd name="connsiteY69" fmla="*/ 518658 h 608556"/>
              <a:gd name="connsiteX70" fmla="*/ 422905 w 609403"/>
              <a:gd name="connsiteY70" fmla="*/ 583636 h 608556"/>
              <a:gd name="connsiteX71" fmla="*/ 304663 w 609403"/>
              <a:gd name="connsiteY71" fmla="*/ 607469 h 608556"/>
              <a:gd name="connsiteX72" fmla="*/ 186498 w 609403"/>
              <a:gd name="connsiteY72" fmla="*/ 583636 h 608556"/>
              <a:gd name="connsiteX73" fmla="*/ 89945 w 609403"/>
              <a:gd name="connsiteY73" fmla="*/ 518658 h 608556"/>
              <a:gd name="connsiteX74" fmla="*/ 24954 w 609403"/>
              <a:gd name="connsiteY74" fmla="*/ 422317 h 608556"/>
              <a:gd name="connsiteX75" fmla="*/ 1011 w 609403"/>
              <a:gd name="connsiteY75" fmla="*/ 304239 h 608556"/>
              <a:gd name="connsiteX76" fmla="*/ 24954 w 609403"/>
              <a:gd name="connsiteY76" fmla="*/ 186239 h 608556"/>
              <a:gd name="connsiteX77" fmla="*/ 89945 w 609403"/>
              <a:gd name="connsiteY77" fmla="*/ 89820 h 608556"/>
              <a:gd name="connsiteX78" fmla="*/ 186498 w 609403"/>
              <a:gd name="connsiteY78" fmla="*/ 24920 h 608556"/>
              <a:gd name="connsiteX79" fmla="*/ 304663 w 609403"/>
              <a:gd name="connsiteY79" fmla="*/ 1009 h 608556"/>
              <a:gd name="connsiteX80" fmla="*/ 304699 w 609403"/>
              <a:gd name="connsiteY80" fmla="*/ 565 h 608556"/>
              <a:gd name="connsiteX81" fmla="*/ 186295 w 609403"/>
              <a:gd name="connsiteY81" fmla="*/ 24396 h 608556"/>
              <a:gd name="connsiteX82" fmla="*/ 89659 w 609403"/>
              <a:gd name="connsiteY82" fmla="*/ 89525 h 608556"/>
              <a:gd name="connsiteX83" fmla="*/ 24432 w 609403"/>
              <a:gd name="connsiteY83" fmla="*/ 186015 h 608556"/>
              <a:gd name="connsiteX84" fmla="*/ 565 w 609403"/>
              <a:gd name="connsiteY84" fmla="*/ 304240 h 608556"/>
              <a:gd name="connsiteX85" fmla="*/ 24432 w 609403"/>
              <a:gd name="connsiteY85" fmla="*/ 422542 h 608556"/>
              <a:gd name="connsiteX86" fmla="*/ 89659 w 609403"/>
              <a:gd name="connsiteY86" fmla="*/ 519032 h 608556"/>
              <a:gd name="connsiteX87" fmla="*/ 186295 w 609403"/>
              <a:gd name="connsiteY87" fmla="*/ 584083 h 608556"/>
              <a:gd name="connsiteX88" fmla="*/ 304699 w 609403"/>
              <a:gd name="connsiteY88" fmla="*/ 607992 h 608556"/>
              <a:gd name="connsiteX89" fmla="*/ 423180 w 609403"/>
              <a:gd name="connsiteY89" fmla="*/ 584083 h 608556"/>
              <a:gd name="connsiteX90" fmla="*/ 519816 w 609403"/>
              <a:gd name="connsiteY90" fmla="*/ 519032 h 608556"/>
              <a:gd name="connsiteX91" fmla="*/ 584965 w 609403"/>
              <a:gd name="connsiteY91" fmla="*/ 422542 h 608556"/>
              <a:gd name="connsiteX92" fmla="*/ 608910 w 609403"/>
              <a:gd name="connsiteY92" fmla="*/ 304240 h 608556"/>
              <a:gd name="connsiteX93" fmla="*/ 584965 w 609403"/>
              <a:gd name="connsiteY93" fmla="*/ 186015 h 608556"/>
              <a:gd name="connsiteX94" fmla="*/ 519816 w 609403"/>
              <a:gd name="connsiteY94" fmla="*/ 89525 h 608556"/>
              <a:gd name="connsiteX95" fmla="*/ 423180 w 609403"/>
              <a:gd name="connsiteY95" fmla="*/ 24396 h 608556"/>
              <a:gd name="connsiteX96" fmla="*/ 304699 w 609403"/>
              <a:gd name="connsiteY96" fmla="*/ 565 h 608556"/>
              <a:gd name="connsiteX97" fmla="*/ 304663 w 609403"/>
              <a:gd name="connsiteY97" fmla="*/ 0 h 608556"/>
              <a:gd name="connsiteX98" fmla="*/ 423294 w 609403"/>
              <a:gd name="connsiteY98" fmla="*/ 23911 h 608556"/>
              <a:gd name="connsiteX99" fmla="*/ 520158 w 609403"/>
              <a:gd name="connsiteY99" fmla="*/ 89121 h 608556"/>
              <a:gd name="connsiteX100" fmla="*/ 585459 w 609403"/>
              <a:gd name="connsiteY100" fmla="*/ 185851 h 608556"/>
              <a:gd name="connsiteX101" fmla="*/ 609403 w 609403"/>
              <a:gd name="connsiteY101" fmla="*/ 304239 h 608556"/>
              <a:gd name="connsiteX102" fmla="*/ 585459 w 609403"/>
              <a:gd name="connsiteY102" fmla="*/ 422705 h 608556"/>
              <a:gd name="connsiteX103" fmla="*/ 520158 w 609403"/>
              <a:gd name="connsiteY103" fmla="*/ 519435 h 608556"/>
              <a:gd name="connsiteX104" fmla="*/ 423294 w 609403"/>
              <a:gd name="connsiteY104" fmla="*/ 584645 h 608556"/>
              <a:gd name="connsiteX105" fmla="*/ 304663 w 609403"/>
              <a:gd name="connsiteY105" fmla="*/ 608556 h 608556"/>
              <a:gd name="connsiteX106" fmla="*/ 186109 w 609403"/>
              <a:gd name="connsiteY106" fmla="*/ 584645 h 608556"/>
              <a:gd name="connsiteX107" fmla="*/ 89245 w 609403"/>
              <a:gd name="connsiteY107" fmla="*/ 519435 h 608556"/>
              <a:gd name="connsiteX108" fmla="*/ 23944 w 609403"/>
              <a:gd name="connsiteY108" fmla="*/ 422705 h 608556"/>
              <a:gd name="connsiteX109" fmla="*/ 0 w 609403"/>
              <a:gd name="connsiteY109" fmla="*/ 304239 h 608556"/>
              <a:gd name="connsiteX110" fmla="*/ 23944 w 609403"/>
              <a:gd name="connsiteY110" fmla="*/ 185851 h 608556"/>
              <a:gd name="connsiteX111" fmla="*/ 89245 w 609403"/>
              <a:gd name="connsiteY111" fmla="*/ 89121 h 608556"/>
              <a:gd name="connsiteX112" fmla="*/ 186109 w 609403"/>
              <a:gd name="connsiteY112" fmla="*/ 23911 h 608556"/>
              <a:gd name="connsiteX113" fmla="*/ 304663 w 609403"/>
              <a:gd name="connsiteY113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9403" h="608556">
                <a:moveTo>
                  <a:pt x="443164" y="187725"/>
                </a:moveTo>
                <a:cubicBezTo>
                  <a:pt x="448995" y="187725"/>
                  <a:pt x="454437" y="189976"/>
                  <a:pt x="458558" y="194090"/>
                </a:cubicBezTo>
                <a:cubicBezTo>
                  <a:pt x="462601" y="198127"/>
                  <a:pt x="464856" y="203560"/>
                  <a:pt x="464856" y="209382"/>
                </a:cubicBezTo>
                <a:cubicBezTo>
                  <a:pt x="464856" y="215126"/>
                  <a:pt x="462601" y="220560"/>
                  <a:pt x="458558" y="224674"/>
                </a:cubicBezTo>
                <a:lnTo>
                  <a:pt x="268385" y="414466"/>
                </a:lnTo>
                <a:cubicBezTo>
                  <a:pt x="264342" y="418580"/>
                  <a:pt x="258899" y="420831"/>
                  <a:pt x="253068" y="420831"/>
                </a:cubicBezTo>
                <a:cubicBezTo>
                  <a:pt x="247315" y="420831"/>
                  <a:pt x="241872" y="418580"/>
                  <a:pt x="237752" y="414466"/>
                </a:cubicBezTo>
                <a:lnTo>
                  <a:pt x="150906" y="327837"/>
                </a:lnTo>
                <a:cubicBezTo>
                  <a:pt x="142509" y="319376"/>
                  <a:pt x="142509" y="305636"/>
                  <a:pt x="150906" y="297175"/>
                </a:cubicBezTo>
                <a:cubicBezTo>
                  <a:pt x="155027" y="293061"/>
                  <a:pt x="160469" y="290810"/>
                  <a:pt x="166223" y="290810"/>
                </a:cubicBezTo>
                <a:cubicBezTo>
                  <a:pt x="172054" y="290810"/>
                  <a:pt x="177496" y="293061"/>
                  <a:pt x="181617" y="297175"/>
                </a:cubicBezTo>
                <a:lnTo>
                  <a:pt x="253068" y="368590"/>
                </a:lnTo>
                <a:lnTo>
                  <a:pt x="427847" y="194090"/>
                </a:lnTo>
                <a:cubicBezTo>
                  <a:pt x="431968" y="189976"/>
                  <a:pt x="437410" y="187725"/>
                  <a:pt x="443164" y="187725"/>
                </a:cubicBezTo>
                <a:close/>
                <a:moveTo>
                  <a:pt x="443184" y="187195"/>
                </a:moveTo>
                <a:cubicBezTo>
                  <a:pt x="437500" y="187195"/>
                  <a:pt x="431805" y="189368"/>
                  <a:pt x="427451" y="193714"/>
                </a:cubicBezTo>
                <a:lnTo>
                  <a:pt x="253077" y="367795"/>
                </a:lnTo>
                <a:lnTo>
                  <a:pt x="181944" y="296781"/>
                </a:lnTo>
                <a:cubicBezTo>
                  <a:pt x="173315" y="288166"/>
                  <a:pt x="159243" y="288166"/>
                  <a:pt x="150614" y="296781"/>
                </a:cubicBezTo>
                <a:cubicBezTo>
                  <a:pt x="141907" y="305474"/>
                  <a:pt x="141907" y="319521"/>
                  <a:pt x="150614" y="328136"/>
                </a:cubicBezTo>
                <a:lnTo>
                  <a:pt x="237374" y="414827"/>
                </a:lnTo>
                <a:cubicBezTo>
                  <a:pt x="241572" y="418940"/>
                  <a:pt x="247169" y="421346"/>
                  <a:pt x="253077" y="421346"/>
                </a:cubicBezTo>
                <a:cubicBezTo>
                  <a:pt x="258986" y="421346"/>
                  <a:pt x="264661" y="418940"/>
                  <a:pt x="268781" y="414827"/>
                </a:cubicBezTo>
                <a:lnTo>
                  <a:pt x="458859" y="225069"/>
                </a:lnTo>
                <a:cubicBezTo>
                  <a:pt x="467566" y="216377"/>
                  <a:pt x="467566" y="202329"/>
                  <a:pt x="458859" y="193714"/>
                </a:cubicBezTo>
                <a:cubicBezTo>
                  <a:pt x="454544" y="189368"/>
                  <a:pt x="448869" y="187195"/>
                  <a:pt x="443184" y="187195"/>
                </a:cubicBezTo>
                <a:close/>
                <a:moveTo>
                  <a:pt x="443164" y="186716"/>
                </a:moveTo>
                <a:cubicBezTo>
                  <a:pt x="449228" y="186716"/>
                  <a:pt x="454982" y="189045"/>
                  <a:pt x="459258" y="193314"/>
                </a:cubicBezTo>
                <a:cubicBezTo>
                  <a:pt x="463534" y="197583"/>
                  <a:pt x="465944" y="203328"/>
                  <a:pt x="465944" y="209382"/>
                </a:cubicBezTo>
                <a:cubicBezTo>
                  <a:pt x="465944" y="215437"/>
                  <a:pt x="463534" y="221104"/>
                  <a:pt x="459258" y="225373"/>
                </a:cubicBezTo>
                <a:lnTo>
                  <a:pt x="269162" y="415242"/>
                </a:lnTo>
                <a:cubicBezTo>
                  <a:pt x="264886" y="419511"/>
                  <a:pt x="259132" y="421840"/>
                  <a:pt x="253068" y="421840"/>
                </a:cubicBezTo>
                <a:cubicBezTo>
                  <a:pt x="247004" y="421840"/>
                  <a:pt x="241328" y="419511"/>
                  <a:pt x="237052" y="415242"/>
                </a:cubicBezTo>
                <a:lnTo>
                  <a:pt x="150206" y="328536"/>
                </a:lnTo>
                <a:cubicBezTo>
                  <a:pt x="141343" y="319686"/>
                  <a:pt x="141343" y="305326"/>
                  <a:pt x="150206" y="296477"/>
                </a:cubicBezTo>
                <a:cubicBezTo>
                  <a:pt x="154483" y="292130"/>
                  <a:pt x="160158" y="289801"/>
                  <a:pt x="166223" y="289801"/>
                </a:cubicBezTo>
                <a:cubicBezTo>
                  <a:pt x="172365" y="289801"/>
                  <a:pt x="178040" y="292130"/>
                  <a:pt x="182317" y="296477"/>
                </a:cubicBezTo>
                <a:lnTo>
                  <a:pt x="253068" y="367115"/>
                </a:lnTo>
                <a:lnTo>
                  <a:pt x="427147" y="193314"/>
                </a:lnTo>
                <a:cubicBezTo>
                  <a:pt x="431424" y="189045"/>
                  <a:pt x="437099" y="186716"/>
                  <a:pt x="443164" y="186716"/>
                </a:cubicBezTo>
                <a:close/>
                <a:moveTo>
                  <a:pt x="304663" y="45415"/>
                </a:moveTo>
                <a:cubicBezTo>
                  <a:pt x="235474" y="45415"/>
                  <a:pt x="170328" y="72275"/>
                  <a:pt x="121352" y="121183"/>
                </a:cubicBezTo>
                <a:cubicBezTo>
                  <a:pt x="72376" y="170091"/>
                  <a:pt x="45478" y="235147"/>
                  <a:pt x="45478" y="304239"/>
                </a:cubicBezTo>
                <a:cubicBezTo>
                  <a:pt x="45478" y="373409"/>
                  <a:pt x="72376" y="438465"/>
                  <a:pt x="121352" y="487295"/>
                </a:cubicBezTo>
                <a:cubicBezTo>
                  <a:pt x="170328" y="536203"/>
                  <a:pt x="235474" y="563141"/>
                  <a:pt x="304663" y="563141"/>
                </a:cubicBezTo>
                <a:cubicBezTo>
                  <a:pt x="373929" y="563141"/>
                  <a:pt x="439075" y="536203"/>
                  <a:pt x="487973" y="487295"/>
                </a:cubicBezTo>
                <a:cubicBezTo>
                  <a:pt x="536950" y="438465"/>
                  <a:pt x="563925" y="373409"/>
                  <a:pt x="563925" y="304239"/>
                </a:cubicBezTo>
                <a:cubicBezTo>
                  <a:pt x="563925" y="235147"/>
                  <a:pt x="536950" y="170091"/>
                  <a:pt x="487973" y="121183"/>
                </a:cubicBezTo>
                <a:cubicBezTo>
                  <a:pt x="439075" y="72275"/>
                  <a:pt x="373929" y="45415"/>
                  <a:pt x="304663" y="45415"/>
                </a:cubicBezTo>
                <a:close/>
                <a:moveTo>
                  <a:pt x="304699" y="44890"/>
                </a:moveTo>
                <a:cubicBezTo>
                  <a:pt x="448214" y="44890"/>
                  <a:pt x="564518" y="161019"/>
                  <a:pt x="564518" y="304240"/>
                </a:cubicBezTo>
                <a:cubicBezTo>
                  <a:pt x="564518" y="447538"/>
                  <a:pt x="448214" y="563667"/>
                  <a:pt x="304699" y="563667"/>
                </a:cubicBezTo>
                <a:cubicBezTo>
                  <a:pt x="161261" y="563667"/>
                  <a:pt x="44957" y="447538"/>
                  <a:pt x="44957" y="304240"/>
                </a:cubicBezTo>
                <a:cubicBezTo>
                  <a:pt x="44957" y="161019"/>
                  <a:pt x="161261" y="44890"/>
                  <a:pt x="304699" y="44890"/>
                </a:cubicBezTo>
                <a:close/>
                <a:moveTo>
                  <a:pt x="304663" y="44328"/>
                </a:moveTo>
                <a:cubicBezTo>
                  <a:pt x="235163" y="44328"/>
                  <a:pt x="169784" y="71344"/>
                  <a:pt x="120652" y="120485"/>
                </a:cubicBezTo>
                <a:cubicBezTo>
                  <a:pt x="71443" y="169548"/>
                  <a:pt x="44389" y="234836"/>
                  <a:pt x="44389" y="304239"/>
                </a:cubicBezTo>
                <a:cubicBezTo>
                  <a:pt x="44389" y="373720"/>
                  <a:pt x="71443" y="439008"/>
                  <a:pt x="120652" y="488071"/>
                </a:cubicBezTo>
                <a:cubicBezTo>
                  <a:pt x="169784" y="537135"/>
                  <a:pt x="235163" y="564228"/>
                  <a:pt x="304663" y="564228"/>
                </a:cubicBezTo>
                <a:cubicBezTo>
                  <a:pt x="374240" y="564228"/>
                  <a:pt x="439619" y="537135"/>
                  <a:pt x="488751" y="488071"/>
                </a:cubicBezTo>
                <a:cubicBezTo>
                  <a:pt x="537882" y="439008"/>
                  <a:pt x="565014" y="373720"/>
                  <a:pt x="565014" y="304239"/>
                </a:cubicBezTo>
                <a:cubicBezTo>
                  <a:pt x="565014" y="234836"/>
                  <a:pt x="537882" y="169548"/>
                  <a:pt x="488751" y="120485"/>
                </a:cubicBezTo>
                <a:cubicBezTo>
                  <a:pt x="439619" y="71344"/>
                  <a:pt x="374240" y="44328"/>
                  <a:pt x="304663" y="44328"/>
                </a:cubicBezTo>
                <a:close/>
                <a:moveTo>
                  <a:pt x="304663" y="1009"/>
                </a:moveTo>
                <a:cubicBezTo>
                  <a:pt x="345632" y="1009"/>
                  <a:pt x="385434" y="9083"/>
                  <a:pt x="422905" y="24920"/>
                </a:cubicBezTo>
                <a:cubicBezTo>
                  <a:pt x="459054" y="40136"/>
                  <a:pt x="491549" y="62028"/>
                  <a:pt x="519380" y="89820"/>
                </a:cubicBezTo>
                <a:cubicBezTo>
                  <a:pt x="547289" y="117690"/>
                  <a:pt x="569212" y="150140"/>
                  <a:pt x="584449" y="186239"/>
                </a:cubicBezTo>
                <a:cubicBezTo>
                  <a:pt x="600308" y="223657"/>
                  <a:pt x="608315" y="263327"/>
                  <a:pt x="608315" y="304239"/>
                </a:cubicBezTo>
                <a:cubicBezTo>
                  <a:pt x="608315" y="345151"/>
                  <a:pt x="600308" y="384899"/>
                  <a:pt x="584449" y="422317"/>
                </a:cubicBezTo>
                <a:cubicBezTo>
                  <a:pt x="569212" y="458416"/>
                  <a:pt x="547289" y="490866"/>
                  <a:pt x="519380" y="518658"/>
                </a:cubicBezTo>
                <a:cubicBezTo>
                  <a:pt x="491549" y="546528"/>
                  <a:pt x="459054" y="568343"/>
                  <a:pt x="422905" y="583636"/>
                </a:cubicBezTo>
                <a:cubicBezTo>
                  <a:pt x="385434" y="599473"/>
                  <a:pt x="345632" y="607469"/>
                  <a:pt x="304663" y="607469"/>
                </a:cubicBezTo>
                <a:cubicBezTo>
                  <a:pt x="263694" y="607469"/>
                  <a:pt x="223969" y="599473"/>
                  <a:pt x="186498" y="583636"/>
                </a:cubicBezTo>
                <a:cubicBezTo>
                  <a:pt x="150349" y="568343"/>
                  <a:pt x="117854" y="546528"/>
                  <a:pt x="89945" y="518658"/>
                </a:cubicBezTo>
                <a:cubicBezTo>
                  <a:pt x="62114" y="490866"/>
                  <a:pt x="40191" y="458416"/>
                  <a:pt x="24954" y="422317"/>
                </a:cubicBezTo>
                <a:cubicBezTo>
                  <a:pt x="9096" y="384899"/>
                  <a:pt x="1011" y="345151"/>
                  <a:pt x="1011" y="304239"/>
                </a:cubicBezTo>
                <a:cubicBezTo>
                  <a:pt x="1011" y="263327"/>
                  <a:pt x="9096" y="223657"/>
                  <a:pt x="24954" y="186239"/>
                </a:cubicBezTo>
                <a:cubicBezTo>
                  <a:pt x="40191" y="150140"/>
                  <a:pt x="62114" y="117690"/>
                  <a:pt x="89945" y="89820"/>
                </a:cubicBezTo>
                <a:cubicBezTo>
                  <a:pt x="117854" y="62028"/>
                  <a:pt x="150349" y="40136"/>
                  <a:pt x="186498" y="24920"/>
                </a:cubicBezTo>
                <a:cubicBezTo>
                  <a:pt x="223969" y="9083"/>
                  <a:pt x="263694" y="1009"/>
                  <a:pt x="304663" y="1009"/>
                </a:cubicBezTo>
                <a:close/>
                <a:moveTo>
                  <a:pt x="304699" y="565"/>
                </a:moveTo>
                <a:cubicBezTo>
                  <a:pt x="263650" y="565"/>
                  <a:pt x="223845" y="8561"/>
                  <a:pt x="186295" y="24396"/>
                </a:cubicBezTo>
                <a:cubicBezTo>
                  <a:pt x="150066" y="39689"/>
                  <a:pt x="117569" y="61657"/>
                  <a:pt x="89659" y="89525"/>
                </a:cubicBezTo>
                <a:cubicBezTo>
                  <a:pt x="61749" y="117393"/>
                  <a:pt x="39748" y="149841"/>
                  <a:pt x="24432" y="186015"/>
                </a:cubicBezTo>
                <a:cubicBezTo>
                  <a:pt x="8573" y="223508"/>
                  <a:pt x="565" y="263253"/>
                  <a:pt x="565" y="304240"/>
                </a:cubicBezTo>
                <a:cubicBezTo>
                  <a:pt x="565" y="345226"/>
                  <a:pt x="8573" y="385049"/>
                  <a:pt x="24432" y="422542"/>
                </a:cubicBezTo>
                <a:cubicBezTo>
                  <a:pt x="39748" y="458716"/>
                  <a:pt x="61749" y="491164"/>
                  <a:pt x="89659" y="519032"/>
                </a:cubicBezTo>
                <a:cubicBezTo>
                  <a:pt x="117569" y="546900"/>
                  <a:pt x="150066" y="568791"/>
                  <a:pt x="186295" y="584083"/>
                </a:cubicBezTo>
                <a:cubicBezTo>
                  <a:pt x="223845" y="599997"/>
                  <a:pt x="263650" y="607992"/>
                  <a:pt x="304699" y="607992"/>
                </a:cubicBezTo>
                <a:cubicBezTo>
                  <a:pt x="345747" y="607992"/>
                  <a:pt x="385630" y="599997"/>
                  <a:pt x="423180" y="584083"/>
                </a:cubicBezTo>
                <a:cubicBezTo>
                  <a:pt x="459409" y="568791"/>
                  <a:pt x="491906" y="546900"/>
                  <a:pt x="519816" y="519032"/>
                </a:cubicBezTo>
                <a:cubicBezTo>
                  <a:pt x="547726" y="491164"/>
                  <a:pt x="569649" y="458716"/>
                  <a:pt x="584965" y="422542"/>
                </a:cubicBezTo>
                <a:cubicBezTo>
                  <a:pt x="600902" y="385049"/>
                  <a:pt x="608910" y="345226"/>
                  <a:pt x="608910" y="304240"/>
                </a:cubicBezTo>
                <a:cubicBezTo>
                  <a:pt x="608910" y="263253"/>
                  <a:pt x="600902" y="223508"/>
                  <a:pt x="584965" y="186015"/>
                </a:cubicBezTo>
                <a:cubicBezTo>
                  <a:pt x="569649" y="149841"/>
                  <a:pt x="547726" y="117393"/>
                  <a:pt x="519816" y="89525"/>
                </a:cubicBezTo>
                <a:cubicBezTo>
                  <a:pt x="491906" y="61657"/>
                  <a:pt x="459409" y="39689"/>
                  <a:pt x="423180" y="24396"/>
                </a:cubicBezTo>
                <a:cubicBezTo>
                  <a:pt x="385630" y="8561"/>
                  <a:pt x="345747" y="565"/>
                  <a:pt x="304699" y="565"/>
                </a:cubicBezTo>
                <a:close/>
                <a:moveTo>
                  <a:pt x="304663" y="0"/>
                </a:moveTo>
                <a:cubicBezTo>
                  <a:pt x="345787" y="0"/>
                  <a:pt x="385745" y="8074"/>
                  <a:pt x="423294" y="23911"/>
                </a:cubicBezTo>
                <a:cubicBezTo>
                  <a:pt x="459598" y="39282"/>
                  <a:pt x="492171" y="61174"/>
                  <a:pt x="520158" y="89121"/>
                </a:cubicBezTo>
                <a:cubicBezTo>
                  <a:pt x="548144" y="117069"/>
                  <a:pt x="570067" y="149597"/>
                  <a:pt x="585459" y="185851"/>
                </a:cubicBezTo>
                <a:cubicBezTo>
                  <a:pt x="601318" y="223347"/>
                  <a:pt x="609403" y="263250"/>
                  <a:pt x="609403" y="304239"/>
                </a:cubicBezTo>
                <a:cubicBezTo>
                  <a:pt x="609403" y="345306"/>
                  <a:pt x="601318" y="385209"/>
                  <a:pt x="585459" y="422705"/>
                </a:cubicBezTo>
                <a:cubicBezTo>
                  <a:pt x="570067" y="458959"/>
                  <a:pt x="548144" y="491487"/>
                  <a:pt x="520158" y="519435"/>
                </a:cubicBezTo>
                <a:cubicBezTo>
                  <a:pt x="492171" y="547382"/>
                  <a:pt x="459598" y="569274"/>
                  <a:pt x="423294" y="584645"/>
                </a:cubicBezTo>
                <a:cubicBezTo>
                  <a:pt x="385745" y="600482"/>
                  <a:pt x="345787" y="608556"/>
                  <a:pt x="304663" y="608556"/>
                </a:cubicBezTo>
                <a:cubicBezTo>
                  <a:pt x="263616" y="608556"/>
                  <a:pt x="223658" y="600482"/>
                  <a:pt x="186109" y="584645"/>
                </a:cubicBezTo>
                <a:cubicBezTo>
                  <a:pt x="149805" y="569274"/>
                  <a:pt x="117232" y="547382"/>
                  <a:pt x="89245" y="519435"/>
                </a:cubicBezTo>
                <a:cubicBezTo>
                  <a:pt x="61259" y="491487"/>
                  <a:pt x="39336" y="458959"/>
                  <a:pt x="23944" y="422705"/>
                </a:cubicBezTo>
                <a:cubicBezTo>
                  <a:pt x="8085" y="385209"/>
                  <a:pt x="0" y="345306"/>
                  <a:pt x="0" y="304239"/>
                </a:cubicBezTo>
                <a:cubicBezTo>
                  <a:pt x="0" y="263250"/>
                  <a:pt x="8085" y="223347"/>
                  <a:pt x="23944" y="185851"/>
                </a:cubicBezTo>
                <a:cubicBezTo>
                  <a:pt x="39336" y="149597"/>
                  <a:pt x="61259" y="117069"/>
                  <a:pt x="89245" y="89121"/>
                </a:cubicBezTo>
                <a:cubicBezTo>
                  <a:pt x="117232" y="61174"/>
                  <a:pt x="149805" y="39282"/>
                  <a:pt x="186109" y="23911"/>
                </a:cubicBezTo>
                <a:cubicBezTo>
                  <a:pt x="223658" y="8074"/>
                  <a:pt x="263616" y="0"/>
                  <a:pt x="30466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4569C79-4B8E-4E90-A015-CD2A8A2DB7A7}"/>
              </a:ext>
            </a:extLst>
          </p:cNvPr>
          <p:cNvSpPr/>
          <p:nvPr/>
        </p:nvSpPr>
        <p:spPr>
          <a:xfrm>
            <a:off x="9366584" y="3124304"/>
            <a:ext cx="591203" cy="5912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24">
            <a:extLst>
              <a:ext uri="{FF2B5EF4-FFF2-40B4-BE49-F238E27FC236}">
                <a16:creationId xmlns:a16="http://schemas.microsoft.com/office/drawing/2014/main" id="{38F7F910-5E24-4193-A7EA-F52089EEC7C3}"/>
              </a:ext>
            </a:extLst>
          </p:cNvPr>
          <p:cNvSpPr/>
          <p:nvPr/>
        </p:nvSpPr>
        <p:spPr>
          <a:xfrm>
            <a:off x="9513871" y="3303241"/>
            <a:ext cx="296629" cy="233328"/>
          </a:xfrm>
          <a:custGeom>
            <a:avLst/>
            <a:gdLst>
              <a:gd name="T0" fmla="*/ 4969 w 6521"/>
              <a:gd name="T1" fmla="*/ 0 h 5138"/>
              <a:gd name="T2" fmla="*/ 3695 w 6521"/>
              <a:gd name="T3" fmla="*/ 0 h 5138"/>
              <a:gd name="T4" fmla="*/ 2180 w 6521"/>
              <a:gd name="T5" fmla="*/ 1216 h 5138"/>
              <a:gd name="T6" fmla="*/ 1575 w 6521"/>
              <a:gd name="T7" fmla="*/ 1216 h 5138"/>
              <a:gd name="T8" fmla="*/ 0 w 6521"/>
              <a:gd name="T9" fmla="*/ 2790 h 5138"/>
              <a:gd name="T10" fmla="*/ 1077 w 6521"/>
              <a:gd name="T11" fmla="*/ 4284 h 5138"/>
              <a:gd name="T12" fmla="*/ 1077 w 6521"/>
              <a:gd name="T13" fmla="*/ 5034 h 5138"/>
              <a:gd name="T14" fmla="*/ 1211 w 6521"/>
              <a:gd name="T15" fmla="*/ 5089 h 5138"/>
              <a:gd name="T16" fmla="*/ 1935 w 6521"/>
              <a:gd name="T17" fmla="*/ 4365 h 5138"/>
              <a:gd name="T18" fmla="*/ 3003 w 6521"/>
              <a:gd name="T19" fmla="*/ 4365 h 5138"/>
              <a:gd name="T20" fmla="*/ 4547 w 6521"/>
              <a:gd name="T21" fmla="*/ 3102 h 5138"/>
              <a:gd name="T22" fmla="*/ 4587 w 6521"/>
              <a:gd name="T23" fmla="*/ 3102 h 5138"/>
              <a:gd name="T24" fmla="*/ 5191 w 6521"/>
              <a:gd name="T25" fmla="*/ 3706 h 5138"/>
              <a:gd name="T26" fmla="*/ 5343 w 6521"/>
              <a:gd name="T27" fmla="*/ 3769 h 5138"/>
              <a:gd name="T28" fmla="*/ 5425 w 6521"/>
              <a:gd name="T29" fmla="*/ 3753 h 5138"/>
              <a:gd name="T30" fmla="*/ 5559 w 6521"/>
              <a:gd name="T31" fmla="*/ 3553 h 5138"/>
              <a:gd name="T32" fmla="*/ 5559 w 6521"/>
              <a:gd name="T33" fmla="*/ 2985 h 5138"/>
              <a:gd name="T34" fmla="*/ 6520 w 6521"/>
              <a:gd name="T35" fmla="*/ 1550 h 5138"/>
              <a:gd name="T36" fmla="*/ 4969 w 6521"/>
              <a:gd name="T37" fmla="*/ 0 h 5138"/>
              <a:gd name="T38" fmla="*/ 2371 w 6521"/>
              <a:gd name="T39" fmla="*/ 3098 h 5138"/>
              <a:gd name="T40" fmla="*/ 2105 w 6521"/>
              <a:gd name="T41" fmla="*/ 3362 h 5138"/>
              <a:gd name="T42" fmla="*/ 1841 w 6521"/>
              <a:gd name="T43" fmla="*/ 3097 h 5138"/>
              <a:gd name="T44" fmla="*/ 1587 w 6521"/>
              <a:gd name="T45" fmla="*/ 2841 h 5138"/>
              <a:gd name="T46" fmla="*/ 1852 w 6521"/>
              <a:gd name="T47" fmla="*/ 2577 h 5138"/>
              <a:gd name="T48" fmla="*/ 2107 w 6521"/>
              <a:gd name="T49" fmla="*/ 2833 h 5138"/>
              <a:gd name="T50" fmla="*/ 2715 w 6521"/>
              <a:gd name="T51" fmla="*/ 2229 h 5138"/>
              <a:gd name="T52" fmla="*/ 2979 w 6521"/>
              <a:gd name="T53" fmla="*/ 2494 h 5138"/>
              <a:gd name="T54" fmla="*/ 2371 w 6521"/>
              <a:gd name="T55" fmla="*/ 3098 h 5138"/>
              <a:gd name="T56" fmla="*/ 5367 w 6521"/>
              <a:gd name="T57" fmla="*/ 2746 h 5138"/>
              <a:gd name="T58" fmla="*/ 5267 w 6521"/>
              <a:gd name="T59" fmla="*/ 2780 h 5138"/>
              <a:gd name="T60" fmla="*/ 5267 w 6521"/>
              <a:gd name="T61" fmla="*/ 3370 h 5138"/>
              <a:gd name="T62" fmla="*/ 4708 w 6521"/>
              <a:gd name="T63" fmla="*/ 2812 h 5138"/>
              <a:gd name="T64" fmla="*/ 4576 w 6521"/>
              <a:gd name="T65" fmla="*/ 2812 h 5138"/>
              <a:gd name="T66" fmla="*/ 4577 w 6521"/>
              <a:gd name="T67" fmla="*/ 2792 h 5138"/>
              <a:gd name="T68" fmla="*/ 3003 w 6521"/>
              <a:gd name="T69" fmla="*/ 1217 h 5138"/>
              <a:gd name="T70" fmla="*/ 2481 w 6521"/>
              <a:gd name="T71" fmla="*/ 1217 h 5138"/>
              <a:gd name="T72" fmla="*/ 3693 w 6521"/>
              <a:gd name="T73" fmla="*/ 294 h 5138"/>
              <a:gd name="T74" fmla="*/ 4968 w 6521"/>
              <a:gd name="T75" fmla="*/ 294 h 5138"/>
              <a:gd name="T76" fmla="*/ 6227 w 6521"/>
              <a:gd name="T77" fmla="*/ 1553 h 5138"/>
              <a:gd name="T78" fmla="*/ 5367 w 6521"/>
              <a:gd name="T79" fmla="*/ 2746 h 5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21" h="5138">
                <a:moveTo>
                  <a:pt x="4969" y="0"/>
                </a:moveTo>
                <a:lnTo>
                  <a:pt x="3695" y="0"/>
                </a:lnTo>
                <a:cubicBezTo>
                  <a:pt x="2955" y="0"/>
                  <a:pt x="2335" y="521"/>
                  <a:pt x="2180" y="1216"/>
                </a:cubicBezTo>
                <a:lnTo>
                  <a:pt x="1575" y="1216"/>
                </a:lnTo>
                <a:cubicBezTo>
                  <a:pt x="704" y="1216"/>
                  <a:pt x="0" y="1921"/>
                  <a:pt x="0" y="2790"/>
                </a:cubicBezTo>
                <a:cubicBezTo>
                  <a:pt x="0" y="3486"/>
                  <a:pt x="452" y="4076"/>
                  <a:pt x="1077" y="4284"/>
                </a:cubicBezTo>
                <a:lnTo>
                  <a:pt x="1077" y="5034"/>
                </a:lnTo>
                <a:cubicBezTo>
                  <a:pt x="1077" y="5104"/>
                  <a:pt x="1161" y="5138"/>
                  <a:pt x="1211" y="5089"/>
                </a:cubicBezTo>
                <a:lnTo>
                  <a:pt x="1935" y="4365"/>
                </a:lnTo>
                <a:lnTo>
                  <a:pt x="3003" y="4365"/>
                </a:lnTo>
                <a:cubicBezTo>
                  <a:pt x="3765" y="4365"/>
                  <a:pt x="4401" y="3822"/>
                  <a:pt x="4547" y="3102"/>
                </a:cubicBezTo>
                <a:lnTo>
                  <a:pt x="4587" y="3102"/>
                </a:lnTo>
                <a:lnTo>
                  <a:pt x="5191" y="3706"/>
                </a:lnTo>
                <a:cubicBezTo>
                  <a:pt x="5232" y="3748"/>
                  <a:pt x="5287" y="3770"/>
                  <a:pt x="5343" y="3769"/>
                </a:cubicBezTo>
                <a:cubicBezTo>
                  <a:pt x="5371" y="3769"/>
                  <a:pt x="5399" y="3764"/>
                  <a:pt x="5425" y="3753"/>
                </a:cubicBezTo>
                <a:cubicBezTo>
                  <a:pt x="5507" y="3720"/>
                  <a:pt x="5559" y="3641"/>
                  <a:pt x="5559" y="3553"/>
                </a:cubicBezTo>
                <a:lnTo>
                  <a:pt x="5559" y="2985"/>
                </a:lnTo>
                <a:cubicBezTo>
                  <a:pt x="6139" y="2748"/>
                  <a:pt x="6520" y="2184"/>
                  <a:pt x="6520" y="1550"/>
                </a:cubicBezTo>
                <a:cubicBezTo>
                  <a:pt x="6521" y="696"/>
                  <a:pt x="5825" y="0"/>
                  <a:pt x="4969" y="0"/>
                </a:cubicBezTo>
                <a:close/>
                <a:moveTo>
                  <a:pt x="2371" y="3098"/>
                </a:moveTo>
                <a:lnTo>
                  <a:pt x="2105" y="3362"/>
                </a:lnTo>
                <a:lnTo>
                  <a:pt x="1841" y="3097"/>
                </a:lnTo>
                <a:lnTo>
                  <a:pt x="1587" y="2841"/>
                </a:lnTo>
                <a:lnTo>
                  <a:pt x="1852" y="2577"/>
                </a:lnTo>
                <a:lnTo>
                  <a:pt x="2107" y="2833"/>
                </a:lnTo>
                <a:lnTo>
                  <a:pt x="2715" y="2229"/>
                </a:lnTo>
                <a:lnTo>
                  <a:pt x="2979" y="2494"/>
                </a:lnTo>
                <a:lnTo>
                  <a:pt x="2371" y="3098"/>
                </a:lnTo>
                <a:close/>
                <a:moveTo>
                  <a:pt x="5367" y="2746"/>
                </a:moveTo>
                <a:lnTo>
                  <a:pt x="5267" y="2780"/>
                </a:lnTo>
                <a:lnTo>
                  <a:pt x="5267" y="3370"/>
                </a:lnTo>
                <a:lnTo>
                  <a:pt x="4708" y="2812"/>
                </a:lnTo>
                <a:lnTo>
                  <a:pt x="4576" y="2812"/>
                </a:lnTo>
                <a:cubicBezTo>
                  <a:pt x="4576" y="2805"/>
                  <a:pt x="4577" y="2798"/>
                  <a:pt x="4577" y="2792"/>
                </a:cubicBezTo>
                <a:cubicBezTo>
                  <a:pt x="4577" y="1921"/>
                  <a:pt x="3872" y="1217"/>
                  <a:pt x="3003" y="1217"/>
                </a:cubicBezTo>
                <a:lnTo>
                  <a:pt x="2481" y="1217"/>
                </a:lnTo>
                <a:cubicBezTo>
                  <a:pt x="2629" y="685"/>
                  <a:pt x="3116" y="294"/>
                  <a:pt x="3693" y="294"/>
                </a:cubicBezTo>
                <a:lnTo>
                  <a:pt x="4968" y="294"/>
                </a:lnTo>
                <a:cubicBezTo>
                  <a:pt x="5663" y="294"/>
                  <a:pt x="6227" y="860"/>
                  <a:pt x="6227" y="1553"/>
                </a:cubicBezTo>
                <a:cubicBezTo>
                  <a:pt x="6228" y="2094"/>
                  <a:pt x="5883" y="2574"/>
                  <a:pt x="5367" y="274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C8769FB-93BE-40EE-AD78-609569171C5B}"/>
              </a:ext>
            </a:extLst>
          </p:cNvPr>
          <p:cNvGrpSpPr/>
          <p:nvPr/>
        </p:nvGrpSpPr>
        <p:grpSpPr>
          <a:xfrm>
            <a:off x="1487054" y="2626936"/>
            <a:ext cx="2401925" cy="1047275"/>
            <a:chOff x="1800444" y="4881042"/>
            <a:chExt cx="2402238" cy="1047412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65832F7-62F7-4FD5-BFA5-943DA3292AE5}"/>
                </a:ext>
              </a:extLst>
            </p:cNvPr>
            <p:cNvGrpSpPr/>
            <p:nvPr/>
          </p:nvGrpSpPr>
          <p:grpSpPr>
            <a:xfrm>
              <a:off x="1800444" y="4881042"/>
              <a:ext cx="2402238" cy="1047412"/>
              <a:chOff x="1800444" y="4881042"/>
              <a:chExt cx="2402238" cy="1047412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23152D-9EA7-42A5-9F90-01EA21FD0962}"/>
                  </a:ext>
                </a:extLst>
              </p:cNvPr>
              <p:cNvSpPr txBox="1"/>
              <p:nvPr/>
            </p:nvSpPr>
            <p:spPr>
              <a:xfrm>
                <a:off x="2046175" y="4881042"/>
                <a:ext cx="1910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202X.03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7F5A2BE-47AE-41CD-AE25-C32F2311E8AA}"/>
                  </a:ext>
                </a:extLst>
              </p:cNvPr>
              <p:cNvSpPr txBox="1"/>
              <p:nvPr/>
            </p:nvSpPr>
            <p:spPr>
              <a:xfrm>
                <a:off x="1800444" y="5323914"/>
                <a:ext cx="2402238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1733714-D0DA-4CE1-9F69-30811C34F539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49373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7E79316-ADC7-4026-BB35-863F881EC039}"/>
              </a:ext>
            </a:extLst>
          </p:cNvPr>
          <p:cNvGrpSpPr/>
          <p:nvPr/>
        </p:nvGrpSpPr>
        <p:grpSpPr>
          <a:xfrm>
            <a:off x="3067998" y="5507317"/>
            <a:ext cx="2401925" cy="1144257"/>
            <a:chOff x="1800444" y="4881042"/>
            <a:chExt cx="2402238" cy="1144405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F36024C-BE14-4F21-8B2D-7FB75E378B09}"/>
                </a:ext>
              </a:extLst>
            </p:cNvPr>
            <p:cNvGrpSpPr/>
            <p:nvPr/>
          </p:nvGrpSpPr>
          <p:grpSpPr>
            <a:xfrm>
              <a:off x="1800444" y="4881042"/>
              <a:ext cx="2402238" cy="1144405"/>
              <a:chOff x="1800444" y="4881042"/>
              <a:chExt cx="2402238" cy="1144405"/>
            </a:xfrm>
          </p:grpSpPr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8B3052D-1ACB-416C-90AD-71B4CB535D78}"/>
                  </a:ext>
                </a:extLst>
              </p:cNvPr>
              <p:cNvSpPr txBox="1"/>
              <p:nvPr/>
            </p:nvSpPr>
            <p:spPr>
              <a:xfrm>
                <a:off x="2046175" y="4881042"/>
                <a:ext cx="1910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202X.05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C29122C-0B44-425E-A481-3896F95230D3}"/>
                  </a:ext>
                </a:extLst>
              </p:cNvPr>
              <p:cNvSpPr txBox="1"/>
              <p:nvPr/>
            </p:nvSpPr>
            <p:spPr>
              <a:xfrm>
                <a:off x="1800444" y="5420908"/>
                <a:ext cx="2402238" cy="60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85A6359-027C-478B-8E78-47959E8AE97C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49373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2EF11DF-B998-41DB-86D8-9A87B0F83FA6}"/>
              </a:ext>
            </a:extLst>
          </p:cNvPr>
          <p:cNvGrpSpPr/>
          <p:nvPr/>
        </p:nvGrpSpPr>
        <p:grpSpPr>
          <a:xfrm>
            <a:off x="6687027" y="4376506"/>
            <a:ext cx="2401925" cy="1144257"/>
            <a:chOff x="1800444" y="4881042"/>
            <a:chExt cx="2402238" cy="114440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A2D2080-7511-43AA-BCC2-F41348E6279D}"/>
                </a:ext>
              </a:extLst>
            </p:cNvPr>
            <p:cNvGrpSpPr/>
            <p:nvPr/>
          </p:nvGrpSpPr>
          <p:grpSpPr>
            <a:xfrm>
              <a:off x="1800444" y="4881042"/>
              <a:ext cx="2402238" cy="1144405"/>
              <a:chOff x="1800444" y="4881042"/>
              <a:chExt cx="2402238" cy="1144405"/>
            </a:xfrm>
          </p:grpSpPr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EBDDD96A-E0DF-4D96-A7B4-D5C5D6E9A0DC}"/>
                  </a:ext>
                </a:extLst>
              </p:cNvPr>
              <p:cNvSpPr txBox="1"/>
              <p:nvPr/>
            </p:nvSpPr>
            <p:spPr>
              <a:xfrm>
                <a:off x="2046176" y="4881042"/>
                <a:ext cx="1910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202X.10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99C68C7-5492-4DC9-8A42-F56C6BCE7344}"/>
                  </a:ext>
                </a:extLst>
              </p:cNvPr>
              <p:cNvSpPr txBox="1"/>
              <p:nvPr/>
            </p:nvSpPr>
            <p:spPr>
              <a:xfrm>
                <a:off x="1800444" y="5420908"/>
                <a:ext cx="2402238" cy="60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1B962522-BCF7-47E5-962C-48F0553BBE19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49373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DACB3D2-395D-4520-A41A-B12E87BE927C}"/>
              </a:ext>
            </a:extLst>
          </p:cNvPr>
          <p:cNvGrpSpPr/>
          <p:nvPr/>
        </p:nvGrpSpPr>
        <p:grpSpPr>
          <a:xfrm>
            <a:off x="8461223" y="2117247"/>
            <a:ext cx="2401925" cy="1052912"/>
            <a:chOff x="1800444" y="4881042"/>
            <a:chExt cx="2402238" cy="1053048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232BED2-01B5-4119-8F28-85FE27120946}"/>
                </a:ext>
              </a:extLst>
            </p:cNvPr>
            <p:cNvGrpSpPr/>
            <p:nvPr/>
          </p:nvGrpSpPr>
          <p:grpSpPr>
            <a:xfrm>
              <a:off x="1800444" y="4881042"/>
              <a:ext cx="2402238" cy="1053048"/>
              <a:chOff x="1800444" y="4881042"/>
              <a:chExt cx="2402238" cy="1053048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D4749DA-FAA3-4B39-8486-85CB8D459777}"/>
                  </a:ext>
                </a:extLst>
              </p:cNvPr>
              <p:cNvSpPr txBox="1"/>
              <p:nvPr/>
            </p:nvSpPr>
            <p:spPr>
              <a:xfrm>
                <a:off x="2046176" y="4881042"/>
                <a:ext cx="19107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202X.12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FF4DA6D-5505-483A-A5FD-D8C916542331}"/>
                  </a:ext>
                </a:extLst>
              </p:cNvPr>
              <p:cNvSpPr txBox="1"/>
              <p:nvPr/>
            </p:nvSpPr>
            <p:spPr>
              <a:xfrm>
                <a:off x="1800444" y="5329551"/>
                <a:ext cx="2402238" cy="60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2C514290-AE49-4D65-993C-5B0E4179BB58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49373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9EFBD27-E2D8-499C-9072-B73C59FD7B55}"/>
              </a:ext>
            </a:extLst>
          </p:cNvPr>
          <p:cNvGrpSpPr/>
          <p:nvPr/>
        </p:nvGrpSpPr>
        <p:grpSpPr>
          <a:xfrm>
            <a:off x="5029893" y="1515032"/>
            <a:ext cx="2401925" cy="1007050"/>
            <a:chOff x="1800444" y="4881042"/>
            <a:chExt cx="2402238" cy="100718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B1B6CC58-371D-4F9F-9D97-3E462D2F00B8}"/>
                </a:ext>
              </a:extLst>
            </p:cNvPr>
            <p:cNvGrpSpPr/>
            <p:nvPr/>
          </p:nvGrpSpPr>
          <p:grpSpPr>
            <a:xfrm>
              <a:off x="1800444" y="4881042"/>
              <a:ext cx="2402238" cy="1007182"/>
              <a:chOff x="1800444" y="4881042"/>
              <a:chExt cx="2402238" cy="1007182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2C2B9A1F-6D1C-49D4-B42E-FB7ABD77686D}"/>
                  </a:ext>
                </a:extLst>
              </p:cNvPr>
              <p:cNvSpPr txBox="1"/>
              <p:nvPr/>
            </p:nvSpPr>
            <p:spPr>
              <a:xfrm>
                <a:off x="2046175" y="4881042"/>
                <a:ext cx="1910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400" spc="600" dirty="0">
                    <a:solidFill>
                      <a:srgbClr val="000000"/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202X.07</a:t>
                </a:r>
                <a:endParaRPr lang="zh-CN" altLang="en-US" sz="24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D393ECAD-A824-4D60-A49D-85662C54E5F3}"/>
                  </a:ext>
                </a:extLst>
              </p:cNvPr>
              <p:cNvSpPr txBox="1"/>
              <p:nvPr/>
            </p:nvSpPr>
            <p:spPr>
              <a:xfrm>
                <a:off x="1800444" y="5283684"/>
                <a:ext cx="2402238" cy="60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E5DFD113-1575-4D4B-9EC3-64A35E029FB8}"/>
                </a:ext>
              </a:extLst>
            </p:cNvPr>
            <p:cNvCxnSpPr>
              <a:cxnSpLocks/>
            </p:cNvCxnSpPr>
            <p:nvPr/>
          </p:nvCxnSpPr>
          <p:spPr>
            <a:xfrm>
              <a:off x="2806936" y="5349373"/>
              <a:ext cx="389255" cy="0"/>
            </a:xfrm>
            <a:prstGeom prst="line">
              <a:avLst/>
            </a:prstGeom>
            <a:ln w="19050" cap="rnd">
              <a:solidFill>
                <a:srgbClr val="FAC84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62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6" grpId="0" animBg="1"/>
      <p:bldP spid="15" grpId="0" animBg="1"/>
      <p:bldP spid="47" grpId="0" animBg="1"/>
      <p:bldP spid="21" grpId="0" animBg="1"/>
      <p:bldP spid="71" grpId="0" animBg="1"/>
      <p:bldP spid="24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01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5544B9D-3FE4-48DC-923E-DB51A317A564}"/>
              </a:ext>
            </a:extLst>
          </p:cNvPr>
          <p:cNvSpPr/>
          <p:nvPr/>
        </p:nvSpPr>
        <p:spPr>
          <a:xfrm>
            <a:off x="1462933" y="2382185"/>
            <a:ext cx="2515374" cy="3069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D63839-5ABC-4DCE-AA0E-89046082510E}"/>
              </a:ext>
            </a:extLst>
          </p:cNvPr>
          <p:cNvSpPr txBox="1"/>
          <p:nvPr/>
        </p:nvSpPr>
        <p:spPr>
          <a:xfrm>
            <a:off x="1512598" y="3815973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D0AD45-C088-45C3-8F7D-24EEBCF0137A}"/>
              </a:ext>
            </a:extLst>
          </p:cNvPr>
          <p:cNvSpPr txBox="1"/>
          <p:nvPr/>
        </p:nvSpPr>
        <p:spPr>
          <a:xfrm>
            <a:off x="1702718" y="4456664"/>
            <a:ext cx="2008373" cy="873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8563CA2-9385-4943-A481-FD70D36BA381}"/>
              </a:ext>
            </a:extLst>
          </p:cNvPr>
          <p:cNvCxnSpPr>
            <a:cxnSpLocks/>
          </p:cNvCxnSpPr>
          <p:nvPr/>
        </p:nvCxnSpPr>
        <p:spPr>
          <a:xfrm>
            <a:off x="2526018" y="4308054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C7EF18E-F189-46F7-B038-3B54AADBCAB0}"/>
              </a:ext>
            </a:extLst>
          </p:cNvPr>
          <p:cNvSpPr/>
          <p:nvPr/>
        </p:nvSpPr>
        <p:spPr>
          <a:xfrm>
            <a:off x="2277168" y="2616296"/>
            <a:ext cx="900593" cy="90058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192068-140F-4E0E-AA33-6E10DBB47A6B}"/>
              </a:ext>
            </a:extLst>
          </p:cNvPr>
          <p:cNvSpPr/>
          <p:nvPr/>
        </p:nvSpPr>
        <p:spPr>
          <a:xfrm>
            <a:off x="4837519" y="2382185"/>
            <a:ext cx="2515374" cy="3069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EA8378-DCDA-4E18-B102-FA52A8EFFDD4}"/>
              </a:ext>
            </a:extLst>
          </p:cNvPr>
          <p:cNvSpPr txBox="1"/>
          <p:nvPr/>
        </p:nvSpPr>
        <p:spPr>
          <a:xfrm>
            <a:off x="4887184" y="3815973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577BE6-B2DD-49FB-9B05-36CD1411976C}"/>
              </a:ext>
            </a:extLst>
          </p:cNvPr>
          <p:cNvSpPr txBox="1"/>
          <p:nvPr/>
        </p:nvSpPr>
        <p:spPr>
          <a:xfrm>
            <a:off x="5077304" y="4456664"/>
            <a:ext cx="2008373" cy="873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986C347-E2AB-4C10-9A89-2BFC1443367A}"/>
              </a:ext>
            </a:extLst>
          </p:cNvPr>
          <p:cNvCxnSpPr>
            <a:cxnSpLocks/>
          </p:cNvCxnSpPr>
          <p:nvPr/>
        </p:nvCxnSpPr>
        <p:spPr>
          <a:xfrm>
            <a:off x="5900604" y="4308054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FE0A76EA-9FB0-4D2F-84BA-C2531D856AEF}"/>
              </a:ext>
            </a:extLst>
          </p:cNvPr>
          <p:cNvSpPr/>
          <p:nvPr/>
        </p:nvSpPr>
        <p:spPr>
          <a:xfrm>
            <a:off x="5651754" y="2616296"/>
            <a:ext cx="900593" cy="90058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BAC28AD-D808-452A-8FD3-B0CB0CCA4E22}"/>
              </a:ext>
            </a:extLst>
          </p:cNvPr>
          <p:cNvSpPr/>
          <p:nvPr/>
        </p:nvSpPr>
        <p:spPr>
          <a:xfrm>
            <a:off x="8221628" y="2382185"/>
            <a:ext cx="2515374" cy="3069822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58800" dist="508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4A319F8-3AE1-4C2E-8D4F-CD6F6820507D}"/>
              </a:ext>
            </a:extLst>
          </p:cNvPr>
          <p:cNvSpPr txBox="1"/>
          <p:nvPr/>
        </p:nvSpPr>
        <p:spPr>
          <a:xfrm>
            <a:off x="8271293" y="3815973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2400" spc="3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spc="3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0775B99-3EB6-474A-B7C7-27C6B233D008}"/>
              </a:ext>
            </a:extLst>
          </p:cNvPr>
          <p:cNvSpPr txBox="1"/>
          <p:nvPr/>
        </p:nvSpPr>
        <p:spPr>
          <a:xfrm>
            <a:off x="8461413" y="4456664"/>
            <a:ext cx="2008373" cy="873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0BCD7C6-0AA8-4E4C-887D-D3C4405B4390}"/>
              </a:ext>
            </a:extLst>
          </p:cNvPr>
          <p:cNvCxnSpPr>
            <a:cxnSpLocks/>
          </p:cNvCxnSpPr>
          <p:nvPr/>
        </p:nvCxnSpPr>
        <p:spPr>
          <a:xfrm>
            <a:off x="9284713" y="4308054"/>
            <a:ext cx="389204" cy="0"/>
          </a:xfrm>
          <a:prstGeom prst="line">
            <a:avLst/>
          </a:prstGeom>
          <a:ln w="19050" cap="rnd">
            <a:solidFill>
              <a:srgbClr val="FAC8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D73107A-B4E9-4AE5-8D95-853CA53FC10A}"/>
              </a:ext>
            </a:extLst>
          </p:cNvPr>
          <p:cNvSpPr/>
          <p:nvPr/>
        </p:nvSpPr>
        <p:spPr>
          <a:xfrm>
            <a:off x="9035863" y="2616296"/>
            <a:ext cx="900593" cy="90058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659BF1E-82E7-708B-7CB2-9328C5ACC6D1}"/>
              </a:ext>
            </a:extLst>
          </p:cNvPr>
          <p:cNvSpPr txBox="1"/>
          <p:nvPr/>
        </p:nvSpPr>
        <p:spPr>
          <a:xfrm>
            <a:off x="313537" y="6606341"/>
            <a:ext cx="1799966" cy="11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模板 </a:t>
            </a:r>
            <a:r>
              <a:rPr lang="en-US" altLang="zh-CN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http://www.1ppt.com/moban/</a:t>
            </a:r>
            <a:r>
              <a:rPr lang="zh-CN" altLang="en-US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 </a:t>
            </a:r>
            <a:endParaRPr lang="en-US" altLang="zh-CN" sz="100" dirty="0">
              <a:solidFill>
                <a:srgbClr val="FFFFFF"/>
              </a:solidFill>
              <a:latin typeface="微软雅黑" panose="020B0503020204020204" pitchFamily="3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341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 animBg="1"/>
      <p:bldP spid="18" grpId="0" animBg="1"/>
      <p:bldP spid="23" grpId="0"/>
      <p:bldP spid="24" grpId="0"/>
      <p:bldP spid="20" grpId="0" animBg="1"/>
      <p:bldP spid="26" grpId="0" animBg="1"/>
      <p:bldP spid="31" grpId="0"/>
      <p:bldP spid="32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37">
            <a:extLst>
              <a:ext uri="{FF2B5EF4-FFF2-40B4-BE49-F238E27FC236}">
                <a16:creationId xmlns:a16="http://schemas.microsoft.com/office/drawing/2014/main" id="{09EC1E65-6C7D-444F-BB1A-A3F2142F55A1}"/>
              </a:ext>
            </a:extLst>
          </p:cNvPr>
          <p:cNvSpPr>
            <a:spLocks/>
          </p:cNvSpPr>
          <p:nvPr/>
        </p:nvSpPr>
        <p:spPr bwMode="auto">
          <a:xfrm>
            <a:off x="4402659" y="643084"/>
            <a:ext cx="6855520" cy="4972990"/>
          </a:xfrm>
          <a:custGeom>
            <a:avLst/>
            <a:gdLst>
              <a:gd name="T0" fmla="*/ 1242 w 1357"/>
              <a:gd name="T1" fmla="*/ 0 h 983"/>
              <a:gd name="T2" fmla="*/ 1241 w 1357"/>
              <a:gd name="T3" fmla="*/ 0 h 983"/>
              <a:gd name="T4" fmla="*/ 1160 w 1357"/>
              <a:gd name="T5" fmla="*/ 34 h 983"/>
              <a:gd name="T6" fmla="*/ 979 w 1357"/>
              <a:gd name="T7" fmla="*/ 215 h 983"/>
              <a:gd name="T8" fmla="*/ 955 w 1357"/>
              <a:gd name="T9" fmla="*/ 227 h 983"/>
              <a:gd name="T10" fmla="*/ 941 w 1357"/>
              <a:gd name="T11" fmla="*/ 191 h 983"/>
              <a:gd name="T12" fmla="*/ 941 w 1357"/>
              <a:gd name="T13" fmla="*/ 188 h 983"/>
              <a:gd name="T14" fmla="*/ 913 w 1357"/>
              <a:gd name="T15" fmla="*/ 70 h 983"/>
              <a:gd name="T16" fmla="*/ 832 w 1357"/>
              <a:gd name="T17" fmla="*/ 36 h 983"/>
              <a:gd name="T18" fmla="*/ 750 w 1357"/>
              <a:gd name="T19" fmla="*/ 70 h 983"/>
              <a:gd name="T20" fmla="*/ 34 w 1357"/>
              <a:gd name="T21" fmla="*/ 786 h 983"/>
              <a:gd name="T22" fmla="*/ 0 w 1357"/>
              <a:gd name="T23" fmla="*/ 866 h 983"/>
              <a:gd name="T24" fmla="*/ 0 w 1357"/>
              <a:gd name="T25" fmla="*/ 869 h 983"/>
              <a:gd name="T26" fmla="*/ 34 w 1357"/>
              <a:gd name="T27" fmla="*/ 949 h 983"/>
              <a:gd name="T28" fmla="*/ 116 w 1357"/>
              <a:gd name="T29" fmla="*/ 983 h 983"/>
              <a:gd name="T30" fmla="*/ 197 w 1357"/>
              <a:gd name="T31" fmla="*/ 949 h 983"/>
              <a:gd name="T32" fmla="*/ 382 w 1357"/>
              <a:gd name="T33" fmla="*/ 764 h 983"/>
              <a:gd name="T34" fmla="*/ 384 w 1357"/>
              <a:gd name="T35" fmla="*/ 762 h 983"/>
              <a:gd name="T36" fmla="*/ 409 w 1357"/>
              <a:gd name="T37" fmla="*/ 749 h 983"/>
              <a:gd name="T38" fmla="*/ 421 w 1357"/>
              <a:gd name="T39" fmla="*/ 784 h 983"/>
              <a:gd name="T40" fmla="*/ 420 w 1357"/>
              <a:gd name="T41" fmla="*/ 786 h 983"/>
              <a:gd name="T42" fmla="*/ 444 w 1357"/>
              <a:gd name="T43" fmla="*/ 913 h 983"/>
              <a:gd name="T44" fmla="*/ 526 w 1357"/>
              <a:gd name="T45" fmla="*/ 947 h 983"/>
              <a:gd name="T46" fmla="*/ 607 w 1357"/>
              <a:gd name="T47" fmla="*/ 913 h 983"/>
              <a:gd name="T48" fmla="*/ 1323 w 1357"/>
              <a:gd name="T49" fmla="*/ 197 h 983"/>
              <a:gd name="T50" fmla="*/ 1357 w 1357"/>
              <a:gd name="T51" fmla="*/ 117 h 983"/>
              <a:gd name="T52" fmla="*/ 1357 w 1357"/>
              <a:gd name="T53" fmla="*/ 114 h 983"/>
              <a:gd name="T54" fmla="*/ 1323 w 1357"/>
              <a:gd name="T55" fmla="*/ 34 h 983"/>
              <a:gd name="T56" fmla="*/ 1242 w 1357"/>
              <a:gd name="T57" fmla="*/ 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3">
                <a:moveTo>
                  <a:pt x="1242" y="0"/>
                </a:moveTo>
                <a:cubicBezTo>
                  <a:pt x="1241" y="0"/>
                  <a:pt x="1241" y="0"/>
                  <a:pt x="1241" y="0"/>
                </a:cubicBezTo>
                <a:cubicBezTo>
                  <a:pt x="1212" y="1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1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5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3" y="47"/>
                  <a:pt x="750" y="70"/>
                </a:cubicBezTo>
                <a:cubicBezTo>
                  <a:pt x="34" y="786"/>
                  <a:pt x="34" y="786"/>
                  <a:pt x="34" y="786"/>
                </a:cubicBezTo>
                <a:cubicBezTo>
                  <a:pt x="12" y="808"/>
                  <a:pt x="1" y="837"/>
                  <a:pt x="0" y="866"/>
                </a:cubicBezTo>
                <a:cubicBezTo>
                  <a:pt x="0" y="869"/>
                  <a:pt x="0" y="869"/>
                  <a:pt x="0" y="869"/>
                </a:cubicBezTo>
                <a:cubicBezTo>
                  <a:pt x="1" y="898"/>
                  <a:pt x="12" y="927"/>
                  <a:pt x="34" y="949"/>
                </a:cubicBezTo>
                <a:cubicBezTo>
                  <a:pt x="57" y="971"/>
                  <a:pt x="86" y="983"/>
                  <a:pt x="116" y="983"/>
                </a:cubicBezTo>
                <a:cubicBezTo>
                  <a:pt x="145" y="983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3" y="749"/>
                  <a:pt x="428" y="766"/>
                  <a:pt x="421" y="784"/>
                </a:cubicBezTo>
                <a:cubicBezTo>
                  <a:pt x="420" y="785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5" y="175"/>
                  <a:pt x="1357" y="146"/>
                  <a:pt x="1357" y="117"/>
                </a:cubicBezTo>
                <a:cubicBezTo>
                  <a:pt x="1357" y="114"/>
                  <a:pt x="1357" y="114"/>
                  <a:pt x="1357" y="114"/>
                </a:cubicBezTo>
                <a:cubicBezTo>
                  <a:pt x="1357" y="85"/>
                  <a:pt x="1345" y="56"/>
                  <a:pt x="1323" y="34"/>
                </a:cubicBezTo>
                <a:cubicBezTo>
                  <a:pt x="1301" y="12"/>
                  <a:pt x="1272" y="1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41" name="Freeform 49">
            <a:extLst>
              <a:ext uri="{FF2B5EF4-FFF2-40B4-BE49-F238E27FC236}">
                <a16:creationId xmlns:a16="http://schemas.microsoft.com/office/drawing/2014/main" id="{475A781E-B872-4250-A692-1B2ADE23A01C}"/>
              </a:ext>
            </a:extLst>
          </p:cNvPr>
          <p:cNvSpPr>
            <a:spLocks/>
          </p:cNvSpPr>
          <p:nvPr/>
        </p:nvSpPr>
        <p:spPr bwMode="auto">
          <a:xfrm>
            <a:off x="1573418" y="1390002"/>
            <a:ext cx="5753939" cy="4169820"/>
          </a:xfrm>
          <a:custGeom>
            <a:avLst/>
            <a:gdLst>
              <a:gd name="T0" fmla="*/ 1242 w 1357"/>
              <a:gd name="T1" fmla="*/ 0 h 982"/>
              <a:gd name="T2" fmla="*/ 1160 w 1357"/>
              <a:gd name="T3" fmla="*/ 34 h 982"/>
              <a:gd name="T4" fmla="*/ 979 w 1357"/>
              <a:gd name="T5" fmla="*/ 215 h 982"/>
              <a:gd name="T6" fmla="*/ 955 w 1357"/>
              <a:gd name="T7" fmla="*/ 227 h 982"/>
              <a:gd name="T8" fmla="*/ 940 w 1357"/>
              <a:gd name="T9" fmla="*/ 191 h 982"/>
              <a:gd name="T10" fmla="*/ 941 w 1357"/>
              <a:gd name="T11" fmla="*/ 188 h 982"/>
              <a:gd name="T12" fmla="*/ 913 w 1357"/>
              <a:gd name="T13" fmla="*/ 70 h 982"/>
              <a:gd name="T14" fmla="*/ 832 w 1357"/>
              <a:gd name="T15" fmla="*/ 36 h 982"/>
              <a:gd name="T16" fmla="*/ 750 w 1357"/>
              <a:gd name="T17" fmla="*/ 70 h 982"/>
              <a:gd name="T18" fmla="*/ 34 w 1357"/>
              <a:gd name="T19" fmla="*/ 785 h 982"/>
              <a:gd name="T20" fmla="*/ 0 w 1357"/>
              <a:gd name="T21" fmla="*/ 866 h 982"/>
              <a:gd name="T22" fmla="*/ 0 w 1357"/>
              <a:gd name="T23" fmla="*/ 868 h 982"/>
              <a:gd name="T24" fmla="*/ 34 w 1357"/>
              <a:gd name="T25" fmla="*/ 949 h 982"/>
              <a:gd name="T26" fmla="*/ 115 w 1357"/>
              <a:gd name="T27" fmla="*/ 982 h 982"/>
              <a:gd name="T28" fmla="*/ 117 w 1357"/>
              <a:gd name="T29" fmla="*/ 982 h 982"/>
              <a:gd name="T30" fmla="*/ 197 w 1357"/>
              <a:gd name="T31" fmla="*/ 949 h 982"/>
              <a:gd name="T32" fmla="*/ 382 w 1357"/>
              <a:gd name="T33" fmla="*/ 764 h 982"/>
              <a:gd name="T34" fmla="*/ 384 w 1357"/>
              <a:gd name="T35" fmla="*/ 762 h 982"/>
              <a:gd name="T36" fmla="*/ 409 w 1357"/>
              <a:gd name="T37" fmla="*/ 749 h 982"/>
              <a:gd name="T38" fmla="*/ 421 w 1357"/>
              <a:gd name="T39" fmla="*/ 784 h 982"/>
              <a:gd name="T40" fmla="*/ 420 w 1357"/>
              <a:gd name="T41" fmla="*/ 786 h 982"/>
              <a:gd name="T42" fmla="*/ 444 w 1357"/>
              <a:gd name="T43" fmla="*/ 913 h 982"/>
              <a:gd name="T44" fmla="*/ 526 w 1357"/>
              <a:gd name="T45" fmla="*/ 947 h 982"/>
              <a:gd name="T46" fmla="*/ 607 w 1357"/>
              <a:gd name="T47" fmla="*/ 913 h 982"/>
              <a:gd name="T48" fmla="*/ 1323 w 1357"/>
              <a:gd name="T49" fmla="*/ 197 h 982"/>
              <a:gd name="T50" fmla="*/ 1357 w 1357"/>
              <a:gd name="T51" fmla="*/ 116 h 982"/>
              <a:gd name="T52" fmla="*/ 1357 w 1357"/>
              <a:gd name="T53" fmla="*/ 115 h 982"/>
              <a:gd name="T54" fmla="*/ 1323 w 1357"/>
              <a:gd name="T55" fmla="*/ 34 h 982"/>
              <a:gd name="T56" fmla="*/ 1242 w 1357"/>
              <a:gd name="T5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7" h="982">
                <a:moveTo>
                  <a:pt x="1242" y="0"/>
                </a:moveTo>
                <a:cubicBezTo>
                  <a:pt x="1212" y="0"/>
                  <a:pt x="1182" y="12"/>
                  <a:pt x="1160" y="34"/>
                </a:cubicBezTo>
                <a:cubicBezTo>
                  <a:pt x="979" y="215"/>
                  <a:pt x="979" y="215"/>
                  <a:pt x="979" y="215"/>
                </a:cubicBezTo>
                <a:cubicBezTo>
                  <a:pt x="970" y="224"/>
                  <a:pt x="962" y="227"/>
                  <a:pt x="955" y="227"/>
                </a:cubicBezTo>
                <a:cubicBezTo>
                  <a:pt x="941" y="227"/>
                  <a:pt x="934" y="210"/>
                  <a:pt x="940" y="191"/>
                </a:cubicBezTo>
                <a:cubicBezTo>
                  <a:pt x="941" y="190"/>
                  <a:pt x="941" y="189"/>
                  <a:pt x="941" y="188"/>
                </a:cubicBezTo>
                <a:cubicBezTo>
                  <a:pt x="954" y="148"/>
                  <a:pt x="945" y="102"/>
                  <a:pt x="913" y="70"/>
                </a:cubicBezTo>
                <a:cubicBezTo>
                  <a:pt x="891" y="47"/>
                  <a:pt x="861" y="36"/>
                  <a:pt x="832" y="36"/>
                </a:cubicBezTo>
                <a:cubicBezTo>
                  <a:pt x="802" y="36"/>
                  <a:pt x="772" y="47"/>
                  <a:pt x="750" y="70"/>
                </a:cubicBezTo>
                <a:cubicBezTo>
                  <a:pt x="34" y="785"/>
                  <a:pt x="34" y="785"/>
                  <a:pt x="34" y="785"/>
                </a:cubicBezTo>
                <a:cubicBezTo>
                  <a:pt x="12" y="808"/>
                  <a:pt x="0" y="837"/>
                  <a:pt x="0" y="866"/>
                </a:cubicBezTo>
                <a:cubicBezTo>
                  <a:pt x="0" y="868"/>
                  <a:pt x="0" y="868"/>
                  <a:pt x="0" y="868"/>
                </a:cubicBezTo>
                <a:cubicBezTo>
                  <a:pt x="0" y="897"/>
                  <a:pt x="12" y="926"/>
                  <a:pt x="34" y="949"/>
                </a:cubicBezTo>
                <a:cubicBezTo>
                  <a:pt x="56" y="971"/>
                  <a:pt x="86" y="982"/>
                  <a:pt x="115" y="982"/>
                </a:cubicBezTo>
                <a:cubicBezTo>
                  <a:pt x="117" y="982"/>
                  <a:pt x="117" y="982"/>
                  <a:pt x="117" y="982"/>
                </a:cubicBezTo>
                <a:cubicBezTo>
                  <a:pt x="146" y="982"/>
                  <a:pt x="175" y="971"/>
                  <a:pt x="197" y="949"/>
                </a:cubicBezTo>
                <a:cubicBezTo>
                  <a:pt x="382" y="764"/>
                  <a:pt x="382" y="764"/>
                  <a:pt x="382" y="764"/>
                </a:cubicBezTo>
                <a:cubicBezTo>
                  <a:pt x="383" y="764"/>
                  <a:pt x="383" y="763"/>
                  <a:pt x="384" y="762"/>
                </a:cubicBezTo>
                <a:cubicBezTo>
                  <a:pt x="394" y="753"/>
                  <a:pt x="402" y="749"/>
                  <a:pt x="409" y="749"/>
                </a:cubicBezTo>
                <a:cubicBezTo>
                  <a:pt x="422" y="749"/>
                  <a:pt x="428" y="766"/>
                  <a:pt x="421" y="784"/>
                </a:cubicBezTo>
                <a:cubicBezTo>
                  <a:pt x="420" y="784"/>
                  <a:pt x="420" y="785"/>
                  <a:pt x="420" y="786"/>
                </a:cubicBezTo>
                <a:cubicBezTo>
                  <a:pt x="402" y="828"/>
                  <a:pt x="410" y="879"/>
                  <a:pt x="444" y="913"/>
                </a:cubicBezTo>
                <a:cubicBezTo>
                  <a:pt x="467" y="936"/>
                  <a:pt x="496" y="947"/>
                  <a:pt x="526" y="947"/>
                </a:cubicBezTo>
                <a:cubicBezTo>
                  <a:pt x="555" y="947"/>
                  <a:pt x="585" y="936"/>
                  <a:pt x="607" y="913"/>
                </a:cubicBezTo>
                <a:cubicBezTo>
                  <a:pt x="1323" y="197"/>
                  <a:pt x="1323" y="197"/>
                  <a:pt x="1323" y="197"/>
                </a:cubicBezTo>
                <a:cubicBezTo>
                  <a:pt x="1346" y="175"/>
                  <a:pt x="1357" y="146"/>
                  <a:pt x="1357" y="116"/>
                </a:cubicBezTo>
                <a:cubicBezTo>
                  <a:pt x="1357" y="115"/>
                  <a:pt x="1357" y="115"/>
                  <a:pt x="1357" y="115"/>
                </a:cubicBezTo>
                <a:cubicBezTo>
                  <a:pt x="1357" y="86"/>
                  <a:pt x="1346" y="56"/>
                  <a:pt x="1323" y="34"/>
                </a:cubicBezTo>
                <a:cubicBezTo>
                  <a:pt x="1301" y="12"/>
                  <a:pt x="1271" y="0"/>
                  <a:pt x="1242" y="0"/>
                </a:cubicBezTo>
              </a:path>
            </a:pathLst>
          </a:custGeom>
          <a:solidFill>
            <a:srgbClr val="F8F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98EF18D-89BE-450A-900B-A9E6385152AE}"/>
              </a:ext>
            </a:extLst>
          </p:cNvPr>
          <p:cNvSpPr>
            <a:spLocks/>
          </p:cNvSpPr>
          <p:nvPr/>
        </p:nvSpPr>
        <p:spPr bwMode="auto">
          <a:xfrm>
            <a:off x="5464453" y="31662"/>
            <a:ext cx="2188867" cy="2144628"/>
          </a:xfrm>
          <a:custGeom>
            <a:avLst/>
            <a:gdLst>
              <a:gd name="T0" fmla="*/ 67 w 424"/>
              <a:gd name="T1" fmla="*/ 401 h 415"/>
              <a:gd name="T2" fmla="*/ 14 w 424"/>
              <a:gd name="T3" fmla="*/ 401 h 415"/>
              <a:gd name="T4" fmla="*/ 14 w 424"/>
              <a:gd name="T5" fmla="*/ 349 h 415"/>
              <a:gd name="T6" fmla="*/ 357 w 424"/>
              <a:gd name="T7" fmla="*/ 15 h 415"/>
              <a:gd name="T8" fmla="*/ 409 w 424"/>
              <a:gd name="T9" fmla="*/ 15 h 415"/>
              <a:gd name="T10" fmla="*/ 409 w 424"/>
              <a:gd name="T11" fmla="*/ 66 h 415"/>
              <a:gd name="T12" fmla="*/ 67 w 424"/>
              <a:gd name="T13" fmla="*/ 40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4" h="415">
                <a:moveTo>
                  <a:pt x="67" y="401"/>
                </a:moveTo>
                <a:cubicBezTo>
                  <a:pt x="52" y="415"/>
                  <a:pt x="29" y="415"/>
                  <a:pt x="14" y="401"/>
                </a:cubicBezTo>
                <a:cubicBezTo>
                  <a:pt x="0" y="387"/>
                  <a:pt x="0" y="364"/>
                  <a:pt x="14" y="349"/>
                </a:cubicBezTo>
                <a:cubicBezTo>
                  <a:pt x="357" y="15"/>
                  <a:pt x="357" y="15"/>
                  <a:pt x="357" y="15"/>
                </a:cubicBezTo>
                <a:cubicBezTo>
                  <a:pt x="371" y="0"/>
                  <a:pt x="395" y="0"/>
                  <a:pt x="409" y="15"/>
                </a:cubicBezTo>
                <a:cubicBezTo>
                  <a:pt x="424" y="29"/>
                  <a:pt x="424" y="52"/>
                  <a:pt x="409" y="66"/>
                </a:cubicBezTo>
                <a:lnTo>
                  <a:pt x="67" y="401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344D9645-39BD-49A8-9D6E-076064221C56}"/>
              </a:ext>
            </a:extLst>
          </p:cNvPr>
          <p:cNvSpPr>
            <a:spLocks/>
          </p:cNvSpPr>
          <p:nvPr/>
        </p:nvSpPr>
        <p:spPr bwMode="auto">
          <a:xfrm>
            <a:off x="5376562" y="643085"/>
            <a:ext cx="2925539" cy="2092694"/>
          </a:xfrm>
          <a:custGeom>
            <a:avLst/>
            <a:gdLst>
              <a:gd name="T0" fmla="*/ 549 w 568"/>
              <a:gd name="T1" fmla="*/ 18 h 405"/>
              <a:gd name="T2" fmla="*/ 482 w 568"/>
              <a:gd name="T3" fmla="*/ 18 h 405"/>
              <a:gd name="T4" fmla="*/ 408 w 568"/>
              <a:gd name="T5" fmla="*/ 91 h 405"/>
              <a:gd name="T6" fmla="*/ 392 w 568"/>
              <a:gd name="T7" fmla="*/ 81 h 405"/>
              <a:gd name="T8" fmla="*/ 392 w 568"/>
              <a:gd name="T9" fmla="*/ 80 h 405"/>
              <a:gd name="T10" fmla="*/ 380 w 568"/>
              <a:gd name="T11" fmla="*/ 32 h 405"/>
              <a:gd name="T12" fmla="*/ 313 w 568"/>
              <a:gd name="T13" fmla="*/ 32 h 405"/>
              <a:gd name="T14" fmla="*/ 18 w 568"/>
              <a:gd name="T15" fmla="*/ 321 h 405"/>
              <a:gd name="T16" fmla="*/ 18 w 568"/>
              <a:gd name="T17" fmla="*/ 387 h 405"/>
              <a:gd name="T18" fmla="*/ 85 w 568"/>
              <a:gd name="T19" fmla="*/ 387 h 405"/>
              <a:gd name="T20" fmla="*/ 162 w 568"/>
              <a:gd name="T21" fmla="*/ 312 h 405"/>
              <a:gd name="T22" fmla="*/ 162 w 568"/>
              <a:gd name="T23" fmla="*/ 312 h 405"/>
              <a:gd name="T24" fmla="*/ 177 w 568"/>
              <a:gd name="T25" fmla="*/ 320 h 405"/>
              <a:gd name="T26" fmla="*/ 177 w 568"/>
              <a:gd name="T27" fmla="*/ 321 h 405"/>
              <a:gd name="T28" fmla="*/ 187 w 568"/>
              <a:gd name="T29" fmla="*/ 372 h 405"/>
              <a:gd name="T30" fmla="*/ 254 w 568"/>
              <a:gd name="T31" fmla="*/ 372 h 405"/>
              <a:gd name="T32" fmla="*/ 549 w 568"/>
              <a:gd name="T33" fmla="*/ 84 h 405"/>
              <a:gd name="T34" fmla="*/ 549 w 568"/>
              <a:gd name="T35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05">
                <a:moveTo>
                  <a:pt x="549" y="18"/>
                </a:moveTo>
                <a:cubicBezTo>
                  <a:pt x="531" y="0"/>
                  <a:pt x="501" y="0"/>
                  <a:pt x="482" y="18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396" y="102"/>
                  <a:pt x="388" y="93"/>
                  <a:pt x="392" y="81"/>
                </a:cubicBezTo>
                <a:cubicBezTo>
                  <a:pt x="392" y="81"/>
                  <a:pt x="392" y="81"/>
                  <a:pt x="392" y="80"/>
                </a:cubicBezTo>
                <a:cubicBezTo>
                  <a:pt x="397" y="64"/>
                  <a:pt x="394" y="45"/>
                  <a:pt x="380" y="32"/>
                </a:cubicBezTo>
                <a:cubicBezTo>
                  <a:pt x="362" y="14"/>
                  <a:pt x="332" y="14"/>
                  <a:pt x="313" y="32"/>
                </a:cubicBezTo>
                <a:cubicBezTo>
                  <a:pt x="18" y="321"/>
                  <a:pt x="18" y="321"/>
                  <a:pt x="18" y="321"/>
                </a:cubicBezTo>
                <a:cubicBezTo>
                  <a:pt x="0" y="339"/>
                  <a:pt x="0" y="368"/>
                  <a:pt x="18" y="387"/>
                </a:cubicBezTo>
                <a:cubicBezTo>
                  <a:pt x="37" y="405"/>
                  <a:pt x="67" y="405"/>
                  <a:pt x="85" y="387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75" y="300"/>
                  <a:pt x="182" y="309"/>
                  <a:pt x="177" y="320"/>
                </a:cubicBezTo>
                <a:cubicBezTo>
                  <a:pt x="177" y="320"/>
                  <a:pt x="177" y="321"/>
                  <a:pt x="177" y="321"/>
                </a:cubicBezTo>
                <a:cubicBezTo>
                  <a:pt x="170" y="338"/>
                  <a:pt x="173" y="358"/>
                  <a:pt x="187" y="372"/>
                </a:cubicBezTo>
                <a:cubicBezTo>
                  <a:pt x="206" y="390"/>
                  <a:pt x="236" y="390"/>
                  <a:pt x="254" y="372"/>
                </a:cubicBezTo>
                <a:cubicBezTo>
                  <a:pt x="549" y="84"/>
                  <a:pt x="549" y="84"/>
                  <a:pt x="549" y="84"/>
                </a:cubicBezTo>
                <a:cubicBezTo>
                  <a:pt x="568" y="66"/>
                  <a:pt x="568" y="36"/>
                  <a:pt x="549" y="18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5" name="Freeform 29">
            <a:extLst>
              <a:ext uri="{FF2B5EF4-FFF2-40B4-BE49-F238E27FC236}">
                <a16:creationId xmlns:a16="http://schemas.microsoft.com/office/drawing/2014/main" id="{8962B64E-5B68-47DC-811B-4067F4A31AF5}"/>
              </a:ext>
            </a:extLst>
          </p:cNvPr>
          <p:cNvSpPr>
            <a:spLocks/>
          </p:cNvSpPr>
          <p:nvPr/>
        </p:nvSpPr>
        <p:spPr bwMode="auto">
          <a:xfrm>
            <a:off x="7626583" y="1675245"/>
            <a:ext cx="2087370" cy="2090005"/>
          </a:xfrm>
          <a:custGeom>
            <a:avLst/>
            <a:gdLst>
              <a:gd name="T0" fmla="*/ 94 w 592"/>
              <a:gd name="T1" fmla="*/ 572 h 592"/>
              <a:gd name="T2" fmla="*/ 21 w 592"/>
              <a:gd name="T3" fmla="*/ 572 h 592"/>
              <a:gd name="T4" fmla="*/ 21 w 592"/>
              <a:gd name="T5" fmla="*/ 499 h 592"/>
              <a:gd name="T6" fmla="*/ 499 w 592"/>
              <a:gd name="T7" fmla="*/ 21 h 592"/>
              <a:gd name="T8" fmla="*/ 572 w 592"/>
              <a:gd name="T9" fmla="*/ 21 h 592"/>
              <a:gd name="T10" fmla="*/ 572 w 592"/>
              <a:gd name="T11" fmla="*/ 94 h 592"/>
              <a:gd name="T12" fmla="*/ 94 w 592"/>
              <a:gd name="T13" fmla="*/ 572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592">
                <a:moveTo>
                  <a:pt x="94" y="572"/>
                </a:moveTo>
                <a:cubicBezTo>
                  <a:pt x="74" y="592"/>
                  <a:pt x="41" y="592"/>
                  <a:pt x="21" y="572"/>
                </a:cubicBezTo>
                <a:cubicBezTo>
                  <a:pt x="0" y="552"/>
                  <a:pt x="0" y="519"/>
                  <a:pt x="21" y="499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519" y="0"/>
                  <a:pt x="552" y="0"/>
                  <a:pt x="572" y="21"/>
                </a:cubicBezTo>
                <a:cubicBezTo>
                  <a:pt x="592" y="41"/>
                  <a:pt x="592" y="74"/>
                  <a:pt x="572" y="94"/>
                </a:cubicBezTo>
                <a:lnTo>
                  <a:pt x="94" y="572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28" name="Freeform 33">
            <a:extLst>
              <a:ext uri="{FF2B5EF4-FFF2-40B4-BE49-F238E27FC236}">
                <a16:creationId xmlns:a16="http://schemas.microsoft.com/office/drawing/2014/main" id="{98D0588E-C39F-4D8C-BF4C-2803F43A6F86}"/>
              </a:ext>
            </a:extLst>
          </p:cNvPr>
          <p:cNvSpPr>
            <a:spLocks/>
          </p:cNvSpPr>
          <p:nvPr/>
        </p:nvSpPr>
        <p:spPr bwMode="auto">
          <a:xfrm>
            <a:off x="6016644" y="2020721"/>
            <a:ext cx="2797209" cy="2039960"/>
          </a:xfrm>
          <a:custGeom>
            <a:avLst/>
            <a:gdLst>
              <a:gd name="T0" fmla="*/ 768 w 794"/>
              <a:gd name="T1" fmla="*/ 26 h 578"/>
              <a:gd name="T2" fmla="*/ 674 w 794"/>
              <a:gd name="T3" fmla="*/ 26 h 578"/>
              <a:gd name="T4" fmla="*/ 570 w 794"/>
              <a:gd name="T5" fmla="*/ 130 h 578"/>
              <a:gd name="T6" fmla="*/ 548 w 794"/>
              <a:gd name="T7" fmla="*/ 116 h 578"/>
              <a:gd name="T8" fmla="*/ 548 w 794"/>
              <a:gd name="T9" fmla="*/ 115 h 578"/>
              <a:gd name="T10" fmla="*/ 532 w 794"/>
              <a:gd name="T11" fmla="*/ 47 h 578"/>
              <a:gd name="T12" fmla="*/ 438 w 794"/>
              <a:gd name="T13" fmla="*/ 47 h 578"/>
              <a:gd name="T14" fmla="*/ 26 w 794"/>
              <a:gd name="T15" fmla="*/ 458 h 578"/>
              <a:gd name="T16" fmla="*/ 26 w 794"/>
              <a:gd name="T17" fmla="*/ 552 h 578"/>
              <a:gd name="T18" fmla="*/ 120 w 794"/>
              <a:gd name="T19" fmla="*/ 552 h 578"/>
              <a:gd name="T20" fmla="*/ 226 w 794"/>
              <a:gd name="T21" fmla="*/ 446 h 578"/>
              <a:gd name="T22" fmla="*/ 228 w 794"/>
              <a:gd name="T23" fmla="*/ 445 h 578"/>
              <a:gd name="T24" fmla="*/ 249 w 794"/>
              <a:gd name="T25" fmla="*/ 457 h 578"/>
              <a:gd name="T26" fmla="*/ 248 w 794"/>
              <a:gd name="T27" fmla="*/ 459 h 578"/>
              <a:gd name="T28" fmla="*/ 262 w 794"/>
              <a:gd name="T29" fmla="*/ 532 h 578"/>
              <a:gd name="T30" fmla="*/ 356 w 794"/>
              <a:gd name="T31" fmla="*/ 532 h 578"/>
              <a:gd name="T32" fmla="*/ 768 w 794"/>
              <a:gd name="T33" fmla="*/ 120 h 578"/>
              <a:gd name="T34" fmla="*/ 768 w 794"/>
              <a:gd name="T35" fmla="*/ 2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" h="578">
                <a:moveTo>
                  <a:pt x="768" y="26"/>
                </a:moveTo>
                <a:cubicBezTo>
                  <a:pt x="742" y="0"/>
                  <a:pt x="700" y="0"/>
                  <a:pt x="674" y="26"/>
                </a:cubicBezTo>
                <a:cubicBezTo>
                  <a:pt x="570" y="130"/>
                  <a:pt x="570" y="130"/>
                  <a:pt x="570" y="130"/>
                </a:cubicBezTo>
                <a:cubicBezTo>
                  <a:pt x="553" y="146"/>
                  <a:pt x="542" y="133"/>
                  <a:pt x="548" y="116"/>
                </a:cubicBezTo>
                <a:cubicBezTo>
                  <a:pt x="548" y="116"/>
                  <a:pt x="548" y="115"/>
                  <a:pt x="548" y="115"/>
                </a:cubicBezTo>
                <a:cubicBezTo>
                  <a:pt x="556" y="92"/>
                  <a:pt x="551" y="65"/>
                  <a:pt x="532" y="47"/>
                </a:cubicBezTo>
                <a:cubicBezTo>
                  <a:pt x="506" y="21"/>
                  <a:pt x="464" y="21"/>
                  <a:pt x="438" y="47"/>
                </a:cubicBezTo>
                <a:cubicBezTo>
                  <a:pt x="26" y="458"/>
                  <a:pt x="26" y="458"/>
                  <a:pt x="26" y="458"/>
                </a:cubicBezTo>
                <a:cubicBezTo>
                  <a:pt x="0" y="484"/>
                  <a:pt x="0" y="526"/>
                  <a:pt x="26" y="552"/>
                </a:cubicBezTo>
                <a:cubicBezTo>
                  <a:pt x="52" y="578"/>
                  <a:pt x="94" y="578"/>
                  <a:pt x="120" y="552"/>
                </a:cubicBezTo>
                <a:cubicBezTo>
                  <a:pt x="226" y="446"/>
                  <a:pt x="226" y="446"/>
                  <a:pt x="226" y="446"/>
                </a:cubicBezTo>
                <a:cubicBezTo>
                  <a:pt x="227" y="446"/>
                  <a:pt x="227" y="446"/>
                  <a:pt x="228" y="445"/>
                </a:cubicBezTo>
                <a:cubicBezTo>
                  <a:pt x="245" y="428"/>
                  <a:pt x="255" y="442"/>
                  <a:pt x="249" y="457"/>
                </a:cubicBezTo>
                <a:cubicBezTo>
                  <a:pt x="248" y="458"/>
                  <a:pt x="248" y="458"/>
                  <a:pt x="248" y="459"/>
                </a:cubicBezTo>
                <a:cubicBezTo>
                  <a:pt x="238" y="483"/>
                  <a:pt x="242" y="512"/>
                  <a:pt x="262" y="532"/>
                </a:cubicBezTo>
                <a:cubicBezTo>
                  <a:pt x="288" y="558"/>
                  <a:pt x="330" y="558"/>
                  <a:pt x="356" y="532"/>
                </a:cubicBezTo>
                <a:cubicBezTo>
                  <a:pt x="768" y="120"/>
                  <a:pt x="768" y="120"/>
                  <a:pt x="768" y="120"/>
                </a:cubicBezTo>
                <a:cubicBezTo>
                  <a:pt x="794" y="94"/>
                  <a:pt x="794" y="52"/>
                  <a:pt x="768" y="26"/>
                </a:cubicBezTo>
              </a:path>
            </a:pathLst>
          </a:custGeom>
          <a:solidFill>
            <a:srgbClr val="FAC84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75710BDB-4D35-40E4-A93A-BE2E22527796}"/>
              </a:ext>
            </a:extLst>
          </p:cNvPr>
          <p:cNvSpPr>
            <a:spLocks/>
          </p:cNvSpPr>
          <p:nvPr/>
        </p:nvSpPr>
        <p:spPr bwMode="auto">
          <a:xfrm>
            <a:off x="2891240" y="2985369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F39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8" name="Freeform 45">
            <a:extLst>
              <a:ext uri="{FF2B5EF4-FFF2-40B4-BE49-F238E27FC236}">
                <a16:creationId xmlns:a16="http://schemas.microsoft.com/office/drawing/2014/main" id="{3E102EAC-B201-4AE9-A05D-ED4E944A465B}"/>
              </a:ext>
            </a:extLst>
          </p:cNvPr>
          <p:cNvSpPr>
            <a:spLocks/>
          </p:cNvSpPr>
          <p:nvPr/>
        </p:nvSpPr>
        <p:spPr bwMode="auto">
          <a:xfrm>
            <a:off x="3339057" y="4577512"/>
            <a:ext cx="2707921" cy="2704748"/>
          </a:xfrm>
          <a:custGeom>
            <a:avLst/>
            <a:gdLst>
              <a:gd name="T0" fmla="*/ 101 w 637"/>
              <a:gd name="T1" fmla="*/ 614 h 636"/>
              <a:gd name="T2" fmla="*/ 22 w 637"/>
              <a:gd name="T3" fmla="*/ 614 h 636"/>
              <a:gd name="T4" fmla="*/ 22 w 637"/>
              <a:gd name="T5" fmla="*/ 535 h 636"/>
              <a:gd name="T6" fmla="*/ 536 w 637"/>
              <a:gd name="T7" fmla="*/ 21 h 636"/>
              <a:gd name="T8" fmla="*/ 615 w 637"/>
              <a:gd name="T9" fmla="*/ 21 h 636"/>
              <a:gd name="T10" fmla="*/ 615 w 637"/>
              <a:gd name="T11" fmla="*/ 100 h 636"/>
              <a:gd name="T12" fmla="*/ 101 w 637"/>
              <a:gd name="T13" fmla="*/ 614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636">
                <a:moveTo>
                  <a:pt x="101" y="614"/>
                </a:moveTo>
                <a:cubicBezTo>
                  <a:pt x="79" y="636"/>
                  <a:pt x="44" y="636"/>
                  <a:pt x="22" y="614"/>
                </a:cubicBezTo>
                <a:cubicBezTo>
                  <a:pt x="0" y="592"/>
                  <a:pt x="0" y="557"/>
                  <a:pt x="22" y="535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58" y="0"/>
                  <a:pt x="593" y="0"/>
                  <a:pt x="615" y="21"/>
                </a:cubicBezTo>
                <a:cubicBezTo>
                  <a:pt x="637" y="43"/>
                  <a:pt x="637" y="79"/>
                  <a:pt x="615" y="100"/>
                </a:cubicBezTo>
                <a:lnTo>
                  <a:pt x="101" y="614"/>
                </a:lnTo>
                <a:close/>
              </a:path>
            </a:pathLst>
          </a:custGeom>
          <a:solidFill>
            <a:srgbClr val="FAF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5" name="Freeform 41">
            <a:extLst>
              <a:ext uri="{FF2B5EF4-FFF2-40B4-BE49-F238E27FC236}">
                <a16:creationId xmlns:a16="http://schemas.microsoft.com/office/drawing/2014/main" id="{79877C3C-3B2A-4299-8847-6E3AC14B73EC}"/>
              </a:ext>
            </a:extLst>
          </p:cNvPr>
          <p:cNvSpPr>
            <a:spLocks/>
          </p:cNvSpPr>
          <p:nvPr/>
        </p:nvSpPr>
        <p:spPr bwMode="auto">
          <a:xfrm>
            <a:off x="3425911" y="4134923"/>
            <a:ext cx="2544432" cy="1858721"/>
          </a:xfrm>
          <a:custGeom>
            <a:avLst/>
            <a:gdLst>
              <a:gd name="T0" fmla="*/ 579 w 598"/>
              <a:gd name="T1" fmla="*/ 20 h 436"/>
              <a:gd name="T2" fmla="*/ 508 w 598"/>
              <a:gd name="T3" fmla="*/ 20 h 436"/>
              <a:gd name="T4" fmla="*/ 429 w 598"/>
              <a:gd name="T5" fmla="*/ 98 h 436"/>
              <a:gd name="T6" fmla="*/ 413 w 598"/>
              <a:gd name="T7" fmla="*/ 87 h 436"/>
              <a:gd name="T8" fmla="*/ 413 w 598"/>
              <a:gd name="T9" fmla="*/ 86 h 436"/>
              <a:gd name="T10" fmla="*/ 401 w 598"/>
              <a:gd name="T11" fmla="*/ 35 h 436"/>
              <a:gd name="T12" fmla="*/ 330 w 598"/>
              <a:gd name="T13" fmla="*/ 35 h 436"/>
              <a:gd name="T14" fmla="*/ 20 w 598"/>
              <a:gd name="T15" fmla="*/ 345 h 436"/>
              <a:gd name="T16" fmla="*/ 20 w 598"/>
              <a:gd name="T17" fmla="*/ 416 h 436"/>
              <a:gd name="T18" fmla="*/ 91 w 598"/>
              <a:gd name="T19" fmla="*/ 416 h 436"/>
              <a:gd name="T20" fmla="*/ 171 w 598"/>
              <a:gd name="T21" fmla="*/ 336 h 436"/>
              <a:gd name="T22" fmla="*/ 171 w 598"/>
              <a:gd name="T23" fmla="*/ 335 h 436"/>
              <a:gd name="T24" fmla="*/ 187 w 598"/>
              <a:gd name="T25" fmla="*/ 344 h 436"/>
              <a:gd name="T26" fmla="*/ 187 w 598"/>
              <a:gd name="T27" fmla="*/ 345 h 436"/>
              <a:gd name="T28" fmla="*/ 198 w 598"/>
              <a:gd name="T29" fmla="*/ 401 h 436"/>
              <a:gd name="T30" fmla="*/ 268 w 598"/>
              <a:gd name="T31" fmla="*/ 401 h 436"/>
              <a:gd name="T32" fmla="*/ 579 w 598"/>
              <a:gd name="T33" fmla="*/ 90 h 436"/>
              <a:gd name="T34" fmla="*/ 579 w 598"/>
              <a:gd name="T35" fmla="*/ 2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8" h="436">
                <a:moveTo>
                  <a:pt x="579" y="20"/>
                </a:moveTo>
                <a:cubicBezTo>
                  <a:pt x="559" y="0"/>
                  <a:pt x="527" y="0"/>
                  <a:pt x="508" y="20"/>
                </a:cubicBezTo>
                <a:cubicBezTo>
                  <a:pt x="429" y="98"/>
                  <a:pt x="429" y="98"/>
                  <a:pt x="429" y="98"/>
                </a:cubicBezTo>
                <a:cubicBezTo>
                  <a:pt x="417" y="110"/>
                  <a:pt x="408" y="100"/>
                  <a:pt x="413" y="87"/>
                </a:cubicBezTo>
                <a:cubicBezTo>
                  <a:pt x="413" y="87"/>
                  <a:pt x="413" y="87"/>
                  <a:pt x="413" y="86"/>
                </a:cubicBezTo>
                <a:cubicBezTo>
                  <a:pt x="419" y="69"/>
                  <a:pt x="415" y="49"/>
                  <a:pt x="401" y="35"/>
                </a:cubicBezTo>
                <a:cubicBezTo>
                  <a:pt x="381" y="15"/>
                  <a:pt x="350" y="15"/>
                  <a:pt x="330" y="35"/>
                </a:cubicBezTo>
                <a:cubicBezTo>
                  <a:pt x="20" y="345"/>
                  <a:pt x="20" y="345"/>
                  <a:pt x="20" y="345"/>
                </a:cubicBezTo>
                <a:cubicBezTo>
                  <a:pt x="0" y="365"/>
                  <a:pt x="0" y="396"/>
                  <a:pt x="20" y="416"/>
                </a:cubicBezTo>
                <a:cubicBezTo>
                  <a:pt x="39" y="436"/>
                  <a:pt x="71" y="436"/>
                  <a:pt x="91" y="416"/>
                </a:cubicBezTo>
                <a:cubicBezTo>
                  <a:pt x="171" y="336"/>
                  <a:pt x="171" y="336"/>
                  <a:pt x="171" y="336"/>
                </a:cubicBezTo>
                <a:cubicBezTo>
                  <a:pt x="171" y="336"/>
                  <a:pt x="171" y="335"/>
                  <a:pt x="171" y="335"/>
                </a:cubicBezTo>
                <a:cubicBezTo>
                  <a:pt x="184" y="322"/>
                  <a:pt x="192" y="333"/>
                  <a:pt x="187" y="344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179" y="364"/>
                  <a:pt x="183" y="386"/>
                  <a:pt x="198" y="401"/>
                </a:cubicBezTo>
                <a:cubicBezTo>
                  <a:pt x="217" y="420"/>
                  <a:pt x="249" y="420"/>
                  <a:pt x="268" y="401"/>
                </a:cubicBezTo>
                <a:cubicBezTo>
                  <a:pt x="579" y="90"/>
                  <a:pt x="579" y="90"/>
                  <a:pt x="579" y="90"/>
                </a:cubicBezTo>
                <a:cubicBezTo>
                  <a:pt x="598" y="71"/>
                  <a:pt x="598" y="39"/>
                  <a:pt x="579" y="20"/>
                </a:cubicBezTo>
              </a:path>
            </a:pathLst>
          </a:custGeom>
          <a:solidFill>
            <a:srgbClr val="FAC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457154"/>
            <a:endParaRPr lang="zh-CN" altLang="en-US" sz="180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CB49ECF-ADDF-40A8-A4FD-73DAFC874563}"/>
              </a:ext>
            </a:extLst>
          </p:cNvPr>
          <p:cNvSpPr/>
          <p:nvPr/>
        </p:nvSpPr>
        <p:spPr>
          <a:xfrm>
            <a:off x="3856932" y="1227930"/>
            <a:ext cx="4476549" cy="447654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715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DA3488-8E9F-41ED-A18D-1B90EF91B6B1}"/>
              </a:ext>
            </a:extLst>
          </p:cNvPr>
          <p:cNvSpPr txBox="1"/>
          <p:nvPr/>
        </p:nvSpPr>
        <p:spPr>
          <a:xfrm>
            <a:off x="4103174" y="3033256"/>
            <a:ext cx="3993401" cy="9232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5399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5399" dirty="0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6C0AC1E-7E1F-4267-91F0-7DF9CB7CAE5A}"/>
              </a:ext>
            </a:extLst>
          </p:cNvPr>
          <p:cNvGrpSpPr/>
          <p:nvPr/>
        </p:nvGrpSpPr>
        <p:grpSpPr>
          <a:xfrm>
            <a:off x="5029625" y="2088914"/>
            <a:ext cx="2140500" cy="670475"/>
            <a:chOff x="5030280" y="2087946"/>
            <a:chExt cx="2140779" cy="6705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74F2A6-C199-4E83-B88C-293F4B05ADB3}"/>
                </a:ext>
              </a:extLst>
            </p:cNvPr>
            <p:cNvSpPr txBox="1"/>
            <p:nvPr/>
          </p:nvSpPr>
          <p:spPr>
            <a:xfrm>
              <a:off x="5030280" y="2087946"/>
              <a:ext cx="2140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8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28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9B679C1-2C85-425C-81F4-F01B30145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607" y="2758508"/>
              <a:ext cx="608787" cy="0"/>
            </a:xfrm>
            <a:prstGeom prst="line">
              <a:avLst/>
            </a:prstGeom>
            <a:ln w="38100" cap="rnd">
              <a:solidFill>
                <a:srgbClr val="FAF39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155DE01-5FFC-492D-97CB-787BA981E85F}"/>
              </a:ext>
            </a:extLst>
          </p:cNvPr>
          <p:cNvSpPr txBox="1"/>
          <p:nvPr/>
        </p:nvSpPr>
        <p:spPr>
          <a:xfrm>
            <a:off x="4459534" y="3924394"/>
            <a:ext cx="3271344" cy="677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6D33C73-3436-4B87-9F5F-40C9C3422035}"/>
              </a:ext>
            </a:extLst>
          </p:cNvPr>
          <p:cNvSpPr/>
          <p:nvPr/>
        </p:nvSpPr>
        <p:spPr>
          <a:xfrm rot="5400000">
            <a:off x="5927835" y="4759593"/>
            <a:ext cx="334743" cy="384450"/>
          </a:xfrm>
          <a:custGeom>
            <a:avLst/>
            <a:gdLst>
              <a:gd name="T0" fmla="*/ 329 w 345"/>
              <a:gd name="T1" fmla="*/ 213 h 397"/>
              <a:gd name="T2" fmla="*/ 273 w 345"/>
              <a:gd name="T3" fmla="*/ 213 h 397"/>
              <a:gd name="T4" fmla="*/ 212 w 345"/>
              <a:gd name="T5" fmla="*/ 153 h 397"/>
              <a:gd name="T6" fmla="*/ 212 w 345"/>
              <a:gd name="T7" fmla="*/ 357 h 397"/>
              <a:gd name="T8" fmla="*/ 172 w 345"/>
              <a:gd name="T9" fmla="*/ 397 h 397"/>
              <a:gd name="T10" fmla="*/ 132 w 345"/>
              <a:gd name="T11" fmla="*/ 357 h 397"/>
              <a:gd name="T12" fmla="*/ 132 w 345"/>
              <a:gd name="T13" fmla="*/ 153 h 397"/>
              <a:gd name="T14" fmla="*/ 72 w 345"/>
              <a:gd name="T15" fmla="*/ 213 h 397"/>
              <a:gd name="T16" fmla="*/ 44 w 345"/>
              <a:gd name="T17" fmla="*/ 225 h 397"/>
              <a:gd name="T18" fmla="*/ 16 w 345"/>
              <a:gd name="T19" fmla="*/ 213 h 397"/>
              <a:gd name="T20" fmla="*/ 16 w 345"/>
              <a:gd name="T21" fmla="*/ 157 h 397"/>
              <a:gd name="T22" fmla="*/ 172 w 345"/>
              <a:gd name="T23" fmla="*/ 0 h 397"/>
              <a:gd name="T24" fmla="*/ 329 w 345"/>
              <a:gd name="T25" fmla="*/ 157 h 397"/>
              <a:gd name="T26" fmla="*/ 329 w 345"/>
              <a:gd name="T27" fmla="*/ 21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397">
                <a:moveTo>
                  <a:pt x="329" y="213"/>
                </a:moveTo>
                <a:cubicBezTo>
                  <a:pt x="313" y="229"/>
                  <a:pt x="288" y="229"/>
                  <a:pt x="273" y="213"/>
                </a:cubicBezTo>
                <a:lnTo>
                  <a:pt x="212" y="153"/>
                </a:lnTo>
                <a:lnTo>
                  <a:pt x="212" y="357"/>
                </a:lnTo>
                <a:cubicBezTo>
                  <a:pt x="212" y="379"/>
                  <a:pt x="195" y="397"/>
                  <a:pt x="172" y="397"/>
                </a:cubicBezTo>
                <a:cubicBezTo>
                  <a:pt x="150" y="397"/>
                  <a:pt x="132" y="379"/>
                  <a:pt x="132" y="357"/>
                </a:cubicBezTo>
                <a:lnTo>
                  <a:pt x="132" y="153"/>
                </a:lnTo>
                <a:lnTo>
                  <a:pt x="72" y="213"/>
                </a:lnTo>
                <a:cubicBezTo>
                  <a:pt x="65" y="221"/>
                  <a:pt x="54" y="225"/>
                  <a:pt x="44" y="225"/>
                </a:cubicBezTo>
                <a:cubicBezTo>
                  <a:pt x="34" y="225"/>
                  <a:pt x="24" y="221"/>
                  <a:pt x="16" y="213"/>
                </a:cubicBezTo>
                <a:cubicBezTo>
                  <a:pt x="0" y="198"/>
                  <a:pt x="0" y="172"/>
                  <a:pt x="16" y="157"/>
                </a:cubicBezTo>
                <a:lnTo>
                  <a:pt x="172" y="0"/>
                </a:lnTo>
                <a:lnTo>
                  <a:pt x="329" y="157"/>
                </a:lnTo>
                <a:cubicBezTo>
                  <a:pt x="345" y="172"/>
                  <a:pt x="345" y="198"/>
                  <a:pt x="329" y="2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48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41" grpId="0" animBg="1"/>
      <p:bldP spid="21" grpId="0" animBg="1"/>
      <p:bldP spid="24" grpId="0" animBg="1"/>
      <p:bldP spid="1025" grpId="0" animBg="1"/>
      <p:bldP spid="1028" grpId="0" animBg="1"/>
      <p:bldP spid="13" grpId="0" animBg="1"/>
      <p:bldP spid="1038" grpId="0" animBg="1"/>
      <p:bldP spid="1035" grpId="0" animBg="1"/>
      <p:bldP spid="2" grpId="0" animBg="1"/>
      <p:bldP spid="3" grpId="0"/>
      <p:bldP spid="22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44039-D757-47DF-AAA5-ED4296B00DAC}"/>
              </a:ext>
            </a:extLst>
          </p:cNvPr>
          <p:cNvGrpSpPr/>
          <p:nvPr/>
        </p:nvGrpSpPr>
        <p:grpSpPr>
          <a:xfrm>
            <a:off x="872201" y="412560"/>
            <a:ext cx="3517310" cy="1046380"/>
            <a:chOff x="4244207" y="2017788"/>
            <a:chExt cx="3517768" cy="10465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1838CAC-1E32-43BA-B75E-E77ACC49D3EB}"/>
                </a:ext>
              </a:extLst>
            </p:cNvPr>
            <p:cNvSpPr txBox="1"/>
            <p:nvPr/>
          </p:nvSpPr>
          <p:spPr>
            <a:xfrm>
              <a:off x="4244207" y="2017788"/>
              <a:ext cx="3249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r">
                <a:defRPr sz="8800" b="1" spc="300">
                  <a:solidFill>
                    <a:srgbClr val="FAC842">
                      <a:alpha val="41000"/>
                    </a:srgb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 defTabSz="457154"/>
              <a:r>
                <a:rPr lang="en-US" altLang="zh-CN" sz="5399" dirty="0">
                  <a:latin typeface="Arial"/>
                  <a:ea typeface="微软雅黑"/>
                  <a:cs typeface="+mn-ea"/>
                  <a:sym typeface="+mn-lt"/>
                </a:rPr>
                <a:t>PART 02</a:t>
              </a:r>
              <a:endParaRPr lang="zh-CN" altLang="en-US" sz="5399" dirty="0"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84A9D57-E901-4A1B-9215-BD244EF8EB90}"/>
                </a:ext>
              </a:extLst>
            </p:cNvPr>
            <p:cNvSpPr txBox="1"/>
            <p:nvPr/>
          </p:nvSpPr>
          <p:spPr>
            <a:xfrm>
              <a:off x="4244207" y="2479453"/>
              <a:ext cx="3517768" cy="58485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spc="6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29BA09-99AD-419C-9307-457835783195}"/>
              </a:ext>
            </a:extLst>
          </p:cNvPr>
          <p:cNvGrpSpPr/>
          <p:nvPr/>
        </p:nvGrpSpPr>
        <p:grpSpPr>
          <a:xfrm>
            <a:off x="-1568512" y="-898201"/>
            <a:ext cx="3092313" cy="2240967"/>
            <a:chOff x="6006193" y="4875389"/>
            <a:chExt cx="5754688" cy="4170363"/>
          </a:xfrm>
        </p:grpSpPr>
        <p:sp>
          <p:nvSpPr>
            <p:cNvPr id="6" name="Freeform 49">
              <a:extLst>
                <a:ext uri="{FF2B5EF4-FFF2-40B4-BE49-F238E27FC236}">
                  <a16:creationId xmlns:a16="http://schemas.microsoft.com/office/drawing/2014/main" id="{52C9DBDF-FCFB-4D07-BCD2-2C1E92BE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93" y="4875389"/>
              <a:ext cx="5754688" cy="4170363"/>
            </a:xfrm>
            <a:custGeom>
              <a:avLst/>
              <a:gdLst>
                <a:gd name="T0" fmla="*/ 1242 w 1357"/>
                <a:gd name="T1" fmla="*/ 0 h 982"/>
                <a:gd name="T2" fmla="*/ 1160 w 1357"/>
                <a:gd name="T3" fmla="*/ 34 h 982"/>
                <a:gd name="T4" fmla="*/ 979 w 1357"/>
                <a:gd name="T5" fmla="*/ 215 h 982"/>
                <a:gd name="T6" fmla="*/ 955 w 1357"/>
                <a:gd name="T7" fmla="*/ 227 h 982"/>
                <a:gd name="T8" fmla="*/ 940 w 1357"/>
                <a:gd name="T9" fmla="*/ 191 h 982"/>
                <a:gd name="T10" fmla="*/ 941 w 1357"/>
                <a:gd name="T11" fmla="*/ 188 h 982"/>
                <a:gd name="T12" fmla="*/ 913 w 1357"/>
                <a:gd name="T13" fmla="*/ 70 h 982"/>
                <a:gd name="T14" fmla="*/ 832 w 1357"/>
                <a:gd name="T15" fmla="*/ 36 h 982"/>
                <a:gd name="T16" fmla="*/ 750 w 1357"/>
                <a:gd name="T17" fmla="*/ 70 h 982"/>
                <a:gd name="T18" fmla="*/ 34 w 1357"/>
                <a:gd name="T19" fmla="*/ 785 h 982"/>
                <a:gd name="T20" fmla="*/ 0 w 1357"/>
                <a:gd name="T21" fmla="*/ 866 h 982"/>
                <a:gd name="T22" fmla="*/ 0 w 1357"/>
                <a:gd name="T23" fmla="*/ 868 h 982"/>
                <a:gd name="T24" fmla="*/ 34 w 1357"/>
                <a:gd name="T25" fmla="*/ 949 h 982"/>
                <a:gd name="T26" fmla="*/ 115 w 1357"/>
                <a:gd name="T27" fmla="*/ 982 h 982"/>
                <a:gd name="T28" fmla="*/ 117 w 1357"/>
                <a:gd name="T29" fmla="*/ 982 h 982"/>
                <a:gd name="T30" fmla="*/ 197 w 1357"/>
                <a:gd name="T31" fmla="*/ 949 h 982"/>
                <a:gd name="T32" fmla="*/ 382 w 1357"/>
                <a:gd name="T33" fmla="*/ 764 h 982"/>
                <a:gd name="T34" fmla="*/ 384 w 1357"/>
                <a:gd name="T35" fmla="*/ 762 h 982"/>
                <a:gd name="T36" fmla="*/ 409 w 1357"/>
                <a:gd name="T37" fmla="*/ 749 h 982"/>
                <a:gd name="T38" fmla="*/ 421 w 1357"/>
                <a:gd name="T39" fmla="*/ 784 h 982"/>
                <a:gd name="T40" fmla="*/ 420 w 1357"/>
                <a:gd name="T41" fmla="*/ 786 h 982"/>
                <a:gd name="T42" fmla="*/ 444 w 1357"/>
                <a:gd name="T43" fmla="*/ 913 h 982"/>
                <a:gd name="T44" fmla="*/ 526 w 1357"/>
                <a:gd name="T45" fmla="*/ 947 h 982"/>
                <a:gd name="T46" fmla="*/ 607 w 1357"/>
                <a:gd name="T47" fmla="*/ 913 h 982"/>
                <a:gd name="T48" fmla="*/ 1323 w 1357"/>
                <a:gd name="T49" fmla="*/ 197 h 982"/>
                <a:gd name="T50" fmla="*/ 1357 w 1357"/>
                <a:gd name="T51" fmla="*/ 116 h 982"/>
                <a:gd name="T52" fmla="*/ 1357 w 1357"/>
                <a:gd name="T53" fmla="*/ 115 h 982"/>
                <a:gd name="T54" fmla="*/ 1323 w 1357"/>
                <a:gd name="T55" fmla="*/ 34 h 982"/>
                <a:gd name="T56" fmla="*/ 1242 w 1357"/>
                <a:gd name="T5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7" h="982">
                  <a:moveTo>
                    <a:pt x="1242" y="0"/>
                  </a:moveTo>
                  <a:cubicBezTo>
                    <a:pt x="1212" y="0"/>
                    <a:pt x="1182" y="12"/>
                    <a:pt x="1160" y="34"/>
                  </a:cubicBezTo>
                  <a:cubicBezTo>
                    <a:pt x="979" y="215"/>
                    <a:pt x="979" y="215"/>
                    <a:pt x="979" y="215"/>
                  </a:cubicBezTo>
                  <a:cubicBezTo>
                    <a:pt x="970" y="224"/>
                    <a:pt x="962" y="227"/>
                    <a:pt x="955" y="227"/>
                  </a:cubicBezTo>
                  <a:cubicBezTo>
                    <a:pt x="941" y="227"/>
                    <a:pt x="934" y="210"/>
                    <a:pt x="940" y="191"/>
                  </a:cubicBezTo>
                  <a:cubicBezTo>
                    <a:pt x="941" y="190"/>
                    <a:pt x="941" y="189"/>
                    <a:pt x="941" y="188"/>
                  </a:cubicBezTo>
                  <a:cubicBezTo>
                    <a:pt x="954" y="148"/>
                    <a:pt x="945" y="102"/>
                    <a:pt x="913" y="70"/>
                  </a:cubicBezTo>
                  <a:cubicBezTo>
                    <a:pt x="891" y="47"/>
                    <a:pt x="861" y="36"/>
                    <a:pt x="832" y="36"/>
                  </a:cubicBezTo>
                  <a:cubicBezTo>
                    <a:pt x="802" y="36"/>
                    <a:pt x="772" y="47"/>
                    <a:pt x="750" y="70"/>
                  </a:cubicBezTo>
                  <a:cubicBezTo>
                    <a:pt x="34" y="785"/>
                    <a:pt x="34" y="785"/>
                    <a:pt x="34" y="785"/>
                  </a:cubicBezTo>
                  <a:cubicBezTo>
                    <a:pt x="12" y="808"/>
                    <a:pt x="0" y="837"/>
                    <a:pt x="0" y="866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0" y="897"/>
                    <a:pt x="12" y="926"/>
                    <a:pt x="34" y="949"/>
                  </a:cubicBezTo>
                  <a:cubicBezTo>
                    <a:pt x="56" y="971"/>
                    <a:pt x="86" y="982"/>
                    <a:pt x="115" y="982"/>
                  </a:cubicBezTo>
                  <a:cubicBezTo>
                    <a:pt x="117" y="982"/>
                    <a:pt x="117" y="982"/>
                    <a:pt x="117" y="982"/>
                  </a:cubicBezTo>
                  <a:cubicBezTo>
                    <a:pt x="146" y="982"/>
                    <a:pt x="175" y="971"/>
                    <a:pt x="197" y="949"/>
                  </a:cubicBezTo>
                  <a:cubicBezTo>
                    <a:pt x="382" y="764"/>
                    <a:pt x="382" y="764"/>
                    <a:pt x="382" y="764"/>
                  </a:cubicBezTo>
                  <a:cubicBezTo>
                    <a:pt x="383" y="764"/>
                    <a:pt x="383" y="763"/>
                    <a:pt x="384" y="762"/>
                  </a:cubicBezTo>
                  <a:cubicBezTo>
                    <a:pt x="394" y="753"/>
                    <a:pt x="402" y="749"/>
                    <a:pt x="409" y="749"/>
                  </a:cubicBezTo>
                  <a:cubicBezTo>
                    <a:pt x="422" y="749"/>
                    <a:pt x="428" y="766"/>
                    <a:pt x="421" y="784"/>
                  </a:cubicBezTo>
                  <a:cubicBezTo>
                    <a:pt x="420" y="784"/>
                    <a:pt x="420" y="785"/>
                    <a:pt x="420" y="786"/>
                  </a:cubicBezTo>
                  <a:cubicBezTo>
                    <a:pt x="402" y="828"/>
                    <a:pt x="410" y="879"/>
                    <a:pt x="444" y="913"/>
                  </a:cubicBezTo>
                  <a:cubicBezTo>
                    <a:pt x="467" y="936"/>
                    <a:pt x="496" y="947"/>
                    <a:pt x="526" y="947"/>
                  </a:cubicBezTo>
                  <a:cubicBezTo>
                    <a:pt x="555" y="947"/>
                    <a:pt x="585" y="936"/>
                    <a:pt x="607" y="913"/>
                  </a:cubicBezTo>
                  <a:cubicBezTo>
                    <a:pt x="1323" y="197"/>
                    <a:pt x="1323" y="197"/>
                    <a:pt x="1323" y="197"/>
                  </a:cubicBezTo>
                  <a:cubicBezTo>
                    <a:pt x="1346" y="175"/>
                    <a:pt x="1357" y="146"/>
                    <a:pt x="1357" y="116"/>
                  </a:cubicBezTo>
                  <a:cubicBezTo>
                    <a:pt x="1357" y="115"/>
                    <a:pt x="1357" y="115"/>
                    <a:pt x="1357" y="115"/>
                  </a:cubicBezTo>
                  <a:cubicBezTo>
                    <a:pt x="1357" y="86"/>
                    <a:pt x="1346" y="56"/>
                    <a:pt x="1323" y="34"/>
                  </a:cubicBezTo>
                  <a:cubicBezTo>
                    <a:pt x="1301" y="12"/>
                    <a:pt x="1271" y="0"/>
                    <a:pt x="1242" y="0"/>
                  </a:cubicBezTo>
                </a:path>
              </a:pathLst>
            </a:custGeom>
            <a:solidFill>
              <a:srgbClr val="F8F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E2A1B6B-C968-4057-9C51-32E02082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170" y="5907233"/>
              <a:ext cx="2708274" cy="2705100"/>
            </a:xfrm>
            <a:custGeom>
              <a:avLst/>
              <a:gdLst>
                <a:gd name="T0" fmla="*/ 101 w 637"/>
                <a:gd name="T1" fmla="*/ 614 h 636"/>
                <a:gd name="T2" fmla="*/ 22 w 637"/>
                <a:gd name="T3" fmla="*/ 614 h 636"/>
                <a:gd name="T4" fmla="*/ 22 w 637"/>
                <a:gd name="T5" fmla="*/ 535 h 636"/>
                <a:gd name="T6" fmla="*/ 536 w 637"/>
                <a:gd name="T7" fmla="*/ 21 h 636"/>
                <a:gd name="T8" fmla="*/ 615 w 637"/>
                <a:gd name="T9" fmla="*/ 21 h 636"/>
                <a:gd name="T10" fmla="*/ 615 w 637"/>
                <a:gd name="T11" fmla="*/ 100 h 636"/>
                <a:gd name="T12" fmla="*/ 101 w 637"/>
                <a:gd name="T13" fmla="*/ 6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636">
                  <a:moveTo>
                    <a:pt x="101" y="614"/>
                  </a:moveTo>
                  <a:cubicBezTo>
                    <a:pt x="79" y="636"/>
                    <a:pt x="44" y="636"/>
                    <a:pt x="22" y="614"/>
                  </a:cubicBezTo>
                  <a:cubicBezTo>
                    <a:pt x="0" y="592"/>
                    <a:pt x="0" y="557"/>
                    <a:pt x="22" y="535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58" y="0"/>
                    <a:pt x="593" y="0"/>
                    <a:pt x="615" y="21"/>
                  </a:cubicBezTo>
                  <a:cubicBezTo>
                    <a:pt x="637" y="43"/>
                    <a:pt x="637" y="79"/>
                    <a:pt x="615" y="100"/>
                  </a:cubicBezTo>
                  <a:lnTo>
                    <a:pt x="101" y="614"/>
                  </a:lnTo>
                  <a:close/>
                </a:path>
              </a:pathLst>
            </a:custGeom>
            <a:solidFill>
              <a:srgbClr val="FAF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26D9A6C5-F87F-4921-B0E7-23189F1B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646" y="5907233"/>
              <a:ext cx="2544763" cy="1858963"/>
            </a:xfrm>
            <a:custGeom>
              <a:avLst/>
              <a:gdLst>
                <a:gd name="T0" fmla="*/ 579 w 598"/>
                <a:gd name="T1" fmla="*/ 20 h 436"/>
                <a:gd name="T2" fmla="*/ 508 w 598"/>
                <a:gd name="T3" fmla="*/ 20 h 436"/>
                <a:gd name="T4" fmla="*/ 429 w 598"/>
                <a:gd name="T5" fmla="*/ 98 h 436"/>
                <a:gd name="T6" fmla="*/ 413 w 598"/>
                <a:gd name="T7" fmla="*/ 87 h 436"/>
                <a:gd name="T8" fmla="*/ 413 w 598"/>
                <a:gd name="T9" fmla="*/ 86 h 436"/>
                <a:gd name="T10" fmla="*/ 401 w 598"/>
                <a:gd name="T11" fmla="*/ 35 h 436"/>
                <a:gd name="T12" fmla="*/ 330 w 598"/>
                <a:gd name="T13" fmla="*/ 35 h 436"/>
                <a:gd name="T14" fmla="*/ 20 w 598"/>
                <a:gd name="T15" fmla="*/ 345 h 436"/>
                <a:gd name="T16" fmla="*/ 20 w 598"/>
                <a:gd name="T17" fmla="*/ 416 h 436"/>
                <a:gd name="T18" fmla="*/ 91 w 598"/>
                <a:gd name="T19" fmla="*/ 416 h 436"/>
                <a:gd name="T20" fmla="*/ 171 w 598"/>
                <a:gd name="T21" fmla="*/ 336 h 436"/>
                <a:gd name="T22" fmla="*/ 171 w 598"/>
                <a:gd name="T23" fmla="*/ 335 h 436"/>
                <a:gd name="T24" fmla="*/ 187 w 598"/>
                <a:gd name="T25" fmla="*/ 344 h 436"/>
                <a:gd name="T26" fmla="*/ 187 w 598"/>
                <a:gd name="T27" fmla="*/ 345 h 436"/>
                <a:gd name="T28" fmla="*/ 198 w 598"/>
                <a:gd name="T29" fmla="*/ 401 h 436"/>
                <a:gd name="T30" fmla="*/ 268 w 598"/>
                <a:gd name="T31" fmla="*/ 401 h 436"/>
                <a:gd name="T32" fmla="*/ 579 w 598"/>
                <a:gd name="T33" fmla="*/ 90 h 436"/>
                <a:gd name="T34" fmla="*/ 579 w 598"/>
                <a:gd name="T35" fmla="*/ 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436">
                  <a:moveTo>
                    <a:pt x="579" y="20"/>
                  </a:moveTo>
                  <a:cubicBezTo>
                    <a:pt x="559" y="0"/>
                    <a:pt x="527" y="0"/>
                    <a:pt x="508" y="20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17" y="110"/>
                    <a:pt x="408" y="100"/>
                    <a:pt x="413" y="87"/>
                  </a:cubicBezTo>
                  <a:cubicBezTo>
                    <a:pt x="413" y="87"/>
                    <a:pt x="413" y="87"/>
                    <a:pt x="413" y="86"/>
                  </a:cubicBezTo>
                  <a:cubicBezTo>
                    <a:pt x="419" y="69"/>
                    <a:pt x="415" y="49"/>
                    <a:pt x="401" y="35"/>
                  </a:cubicBezTo>
                  <a:cubicBezTo>
                    <a:pt x="381" y="15"/>
                    <a:pt x="350" y="15"/>
                    <a:pt x="330" y="35"/>
                  </a:cubicBezTo>
                  <a:cubicBezTo>
                    <a:pt x="20" y="345"/>
                    <a:pt x="20" y="345"/>
                    <a:pt x="20" y="345"/>
                  </a:cubicBezTo>
                  <a:cubicBezTo>
                    <a:pt x="0" y="365"/>
                    <a:pt x="0" y="396"/>
                    <a:pt x="20" y="416"/>
                  </a:cubicBezTo>
                  <a:cubicBezTo>
                    <a:pt x="39" y="436"/>
                    <a:pt x="71" y="436"/>
                    <a:pt x="91" y="416"/>
                  </a:cubicBezTo>
                  <a:cubicBezTo>
                    <a:pt x="171" y="336"/>
                    <a:pt x="171" y="336"/>
                    <a:pt x="171" y="336"/>
                  </a:cubicBezTo>
                  <a:cubicBezTo>
                    <a:pt x="171" y="336"/>
                    <a:pt x="171" y="335"/>
                    <a:pt x="171" y="335"/>
                  </a:cubicBezTo>
                  <a:cubicBezTo>
                    <a:pt x="184" y="322"/>
                    <a:pt x="192" y="333"/>
                    <a:pt x="187" y="344"/>
                  </a:cubicBezTo>
                  <a:cubicBezTo>
                    <a:pt x="187" y="345"/>
                    <a:pt x="187" y="345"/>
                    <a:pt x="187" y="345"/>
                  </a:cubicBezTo>
                  <a:cubicBezTo>
                    <a:pt x="179" y="364"/>
                    <a:pt x="183" y="386"/>
                    <a:pt x="198" y="401"/>
                  </a:cubicBezTo>
                  <a:cubicBezTo>
                    <a:pt x="217" y="420"/>
                    <a:pt x="249" y="420"/>
                    <a:pt x="268" y="401"/>
                  </a:cubicBezTo>
                  <a:cubicBezTo>
                    <a:pt x="579" y="90"/>
                    <a:pt x="579" y="90"/>
                    <a:pt x="579" y="90"/>
                  </a:cubicBezTo>
                  <a:cubicBezTo>
                    <a:pt x="598" y="71"/>
                    <a:pt x="598" y="39"/>
                    <a:pt x="579" y="20"/>
                  </a:cubicBezTo>
                </a:path>
              </a:pathLst>
            </a:custGeom>
            <a:solidFill>
              <a:srgbClr val="FAC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CF2BF06-3C88-4600-AF24-690045D260DB}"/>
              </a:ext>
            </a:extLst>
          </p:cNvPr>
          <p:cNvGrpSpPr/>
          <p:nvPr/>
        </p:nvGrpSpPr>
        <p:grpSpPr>
          <a:xfrm>
            <a:off x="1178678" y="2274209"/>
            <a:ext cx="2113621" cy="2559662"/>
            <a:chOff x="4864039" y="2117836"/>
            <a:chExt cx="2235260" cy="270697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EFE43A1-C29A-4A76-A304-D16D4C75B014}"/>
                </a:ext>
              </a:extLst>
            </p:cNvPr>
            <p:cNvGrpSpPr/>
            <p:nvPr/>
          </p:nvGrpSpPr>
          <p:grpSpPr>
            <a:xfrm>
              <a:off x="4876800" y="2117836"/>
              <a:ext cx="2222499" cy="2706971"/>
              <a:chOff x="1587501" y="2178550"/>
              <a:chExt cx="2837462" cy="345598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76D465C-70AB-4275-921C-3E10A05D7D14}"/>
                  </a:ext>
                </a:extLst>
              </p:cNvPr>
              <p:cNvSpPr/>
              <p:nvPr/>
            </p:nvSpPr>
            <p:spPr>
              <a:xfrm>
                <a:off x="1587501" y="2178550"/>
                <a:ext cx="2837462" cy="3455987"/>
              </a:xfrm>
              <a:prstGeom prst="rect">
                <a:avLst/>
              </a:prstGeom>
              <a:solidFill>
                <a:srgbClr val="F8FAF2"/>
              </a:solidFill>
              <a:ln w="6350">
                <a:solidFill>
                  <a:schemeClr val="bg2"/>
                </a:solidFill>
              </a:ln>
              <a:effectLst>
                <a:outerShdw blurRad="228600" dist="101600" dir="5400000" algn="t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43E387B-4854-4A4A-B11E-2A6C3D6F6FD5}"/>
                  </a:ext>
                </a:extLst>
              </p:cNvPr>
              <p:cNvSpPr/>
              <p:nvPr/>
            </p:nvSpPr>
            <p:spPr>
              <a:xfrm>
                <a:off x="1757116" y="2387598"/>
                <a:ext cx="2498231" cy="2498231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B0DF303-8F60-42AC-85B6-D6D437F02A46}"/>
                </a:ext>
              </a:extLst>
            </p:cNvPr>
            <p:cNvSpPr txBox="1"/>
            <p:nvPr/>
          </p:nvSpPr>
          <p:spPr>
            <a:xfrm>
              <a:off x="4864039" y="4324642"/>
              <a:ext cx="2235258" cy="488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84B58AA-34AF-42D2-808C-E991B2F99B5E}"/>
              </a:ext>
            </a:extLst>
          </p:cNvPr>
          <p:cNvGrpSpPr/>
          <p:nvPr/>
        </p:nvGrpSpPr>
        <p:grpSpPr>
          <a:xfrm>
            <a:off x="3763888" y="2274209"/>
            <a:ext cx="2101556" cy="2559662"/>
            <a:chOff x="4876798" y="2117836"/>
            <a:chExt cx="2222501" cy="270697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8D8807E-082E-45C8-BBC9-945EB8357D01}"/>
                </a:ext>
              </a:extLst>
            </p:cNvPr>
            <p:cNvGrpSpPr/>
            <p:nvPr/>
          </p:nvGrpSpPr>
          <p:grpSpPr>
            <a:xfrm>
              <a:off x="4876800" y="2117836"/>
              <a:ext cx="2222499" cy="2706971"/>
              <a:chOff x="1587501" y="2178550"/>
              <a:chExt cx="2837462" cy="3455987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903A77E-651B-4303-A606-6814A3E57B47}"/>
                  </a:ext>
                </a:extLst>
              </p:cNvPr>
              <p:cNvSpPr/>
              <p:nvPr/>
            </p:nvSpPr>
            <p:spPr>
              <a:xfrm>
                <a:off x="1587501" y="2178550"/>
                <a:ext cx="2837462" cy="3455987"/>
              </a:xfrm>
              <a:prstGeom prst="rect">
                <a:avLst/>
              </a:prstGeom>
              <a:solidFill>
                <a:srgbClr val="F8FAF2"/>
              </a:solidFill>
              <a:ln w="6350">
                <a:solidFill>
                  <a:schemeClr val="bg2"/>
                </a:solidFill>
              </a:ln>
              <a:effectLst>
                <a:outerShdw blurRad="228600" dist="101600" dir="5400000" algn="t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4410B12-AB83-478E-83AC-C6D85BBBD7ED}"/>
                  </a:ext>
                </a:extLst>
              </p:cNvPr>
              <p:cNvSpPr/>
              <p:nvPr/>
            </p:nvSpPr>
            <p:spPr>
              <a:xfrm>
                <a:off x="1757116" y="2387598"/>
                <a:ext cx="2498231" cy="2498231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F030166-B035-46C9-8DDF-F7BE32F9EBB1}"/>
                </a:ext>
              </a:extLst>
            </p:cNvPr>
            <p:cNvSpPr txBox="1"/>
            <p:nvPr/>
          </p:nvSpPr>
          <p:spPr>
            <a:xfrm>
              <a:off x="4876798" y="4324642"/>
              <a:ext cx="2222499" cy="488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40A3375-E2F0-449F-BEDF-B315DDE388F5}"/>
              </a:ext>
            </a:extLst>
          </p:cNvPr>
          <p:cNvGrpSpPr/>
          <p:nvPr/>
        </p:nvGrpSpPr>
        <p:grpSpPr>
          <a:xfrm>
            <a:off x="6337033" y="2274209"/>
            <a:ext cx="2101558" cy="2559662"/>
            <a:chOff x="4876796" y="2117836"/>
            <a:chExt cx="2222503" cy="270697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0FA05A8-01C9-4C2D-AF3F-D9B5E3A0AB48}"/>
                </a:ext>
              </a:extLst>
            </p:cNvPr>
            <p:cNvGrpSpPr/>
            <p:nvPr/>
          </p:nvGrpSpPr>
          <p:grpSpPr>
            <a:xfrm>
              <a:off x="4876800" y="2117836"/>
              <a:ext cx="2222499" cy="2706971"/>
              <a:chOff x="1587501" y="2178550"/>
              <a:chExt cx="2837462" cy="3455987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5D98F6F-F410-4A55-8685-AF4D78843E81}"/>
                  </a:ext>
                </a:extLst>
              </p:cNvPr>
              <p:cNvSpPr/>
              <p:nvPr/>
            </p:nvSpPr>
            <p:spPr>
              <a:xfrm>
                <a:off x="1587501" y="2178550"/>
                <a:ext cx="2837462" cy="3455987"/>
              </a:xfrm>
              <a:prstGeom prst="rect">
                <a:avLst/>
              </a:prstGeom>
              <a:solidFill>
                <a:srgbClr val="F8FAF2"/>
              </a:solidFill>
              <a:ln w="6350">
                <a:solidFill>
                  <a:schemeClr val="bg2"/>
                </a:solidFill>
              </a:ln>
              <a:effectLst>
                <a:outerShdw blurRad="228600" dist="101600" dir="5400000" algn="t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4F4D0A7-98D1-4AF6-BDF3-E2904718A098}"/>
                  </a:ext>
                </a:extLst>
              </p:cNvPr>
              <p:cNvSpPr/>
              <p:nvPr/>
            </p:nvSpPr>
            <p:spPr>
              <a:xfrm>
                <a:off x="1757116" y="2387598"/>
                <a:ext cx="2498231" cy="2498231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480F571-EA29-4393-9171-D671C268CBFE}"/>
                </a:ext>
              </a:extLst>
            </p:cNvPr>
            <p:cNvSpPr txBox="1"/>
            <p:nvPr/>
          </p:nvSpPr>
          <p:spPr>
            <a:xfrm>
              <a:off x="4876796" y="4324642"/>
              <a:ext cx="2222499" cy="488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1FC23B1-E86E-4394-BD0F-40190478CE42}"/>
              </a:ext>
            </a:extLst>
          </p:cNvPr>
          <p:cNvGrpSpPr/>
          <p:nvPr/>
        </p:nvGrpSpPr>
        <p:grpSpPr>
          <a:xfrm>
            <a:off x="8898116" y="2274209"/>
            <a:ext cx="2113620" cy="2559662"/>
            <a:chOff x="4864040" y="2117836"/>
            <a:chExt cx="2235259" cy="2706971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A73F80-D851-4D66-8A59-58F82611193A}"/>
                </a:ext>
              </a:extLst>
            </p:cNvPr>
            <p:cNvGrpSpPr/>
            <p:nvPr/>
          </p:nvGrpSpPr>
          <p:grpSpPr>
            <a:xfrm>
              <a:off x="4876800" y="2117836"/>
              <a:ext cx="2222499" cy="2706971"/>
              <a:chOff x="1587501" y="2178550"/>
              <a:chExt cx="2837462" cy="3455987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0FC84F1-3CBB-4AEA-BBE0-0D9EB9373946}"/>
                  </a:ext>
                </a:extLst>
              </p:cNvPr>
              <p:cNvSpPr/>
              <p:nvPr/>
            </p:nvSpPr>
            <p:spPr>
              <a:xfrm>
                <a:off x="1587501" y="2178550"/>
                <a:ext cx="2837462" cy="3455987"/>
              </a:xfrm>
              <a:prstGeom prst="rect">
                <a:avLst/>
              </a:prstGeom>
              <a:solidFill>
                <a:srgbClr val="F8FAF2"/>
              </a:solidFill>
              <a:ln w="6350">
                <a:solidFill>
                  <a:schemeClr val="bg2"/>
                </a:solidFill>
              </a:ln>
              <a:effectLst>
                <a:outerShdw blurRad="228600" dist="101600" dir="5400000" algn="t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10AF8ABC-02A3-488A-BA27-32CCA005F7A9}"/>
                  </a:ext>
                </a:extLst>
              </p:cNvPr>
              <p:cNvSpPr/>
              <p:nvPr/>
            </p:nvSpPr>
            <p:spPr>
              <a:xfrm>
                <a:off x="1757116" y="2387598"/>
                <a:ext cx="2498231" cy="2498231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72CD23A-3603-4BC9-B247-A0D5BB0CB6F5}"/>
                </a:ext>
              </a:extLst>
            </p:cNvPr>
            <p:cNvSpPr txBox="1"/>
            <p:nvPr/>
          </p:nvSpPr>
          <p:spPr>
            <a:xfrm>
              <a:off x="4864040" y="4324642"/>
              <a:ext cx="2222496" cy="4882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2400" dirty="0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2DF78EDB-6596-4F32-8D80-C3BAEF6B5C69}"/>
              </a:ext>
            </a:extLst>
          </p:cNvPr>
          <p:cNvSpPr txBox="1"/>
          <p:nvPr/>
        </p:nvSpPr>
        <p:spPr>
          <a:xfrm>
            <a:off x="1064010" y="5287002"/>
            <a:ext cx="2355019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6961532-6087-4F79-A58F-91952DA51AE7}"/>
              </a:ext>
            </a:extLst>
          </p:cNvPr>
          <p:cNvSpPr txBox="1"/>
          <p:nvPr/>
        </p:nvSpPr>
        <p:spPr>
          <a:xfrm>
            <a:off x="3637156" y="5287002"/>
            <a:ext cx="2355019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73F6909-5727-43CC-811B-971039C4DA9C}"/>
              </a:ext>
            </a:extLst>
          </p:cNvPr>
          <p:cNvSpPr txBox="1"/>
          <p:nvPr/>
        </p:nvSpPr>
        <p:spPr>
          <a:xfrm>
            <a:off x="6210302" y="5287002"/>
            <a:ext cx="2355019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DEBB636-0ACC-4096-8F3B-A9C4E282C974}"/>
              </a:ext>
            </a:extLst>
          </p:cNvPr>
          <p:cNvSpPr txBox="1"/>
          <p:nvPr/>
        </p:nvSpPr>
        <p:spPr>
          <a:xfrm>
            <a:off x="8783448" y="5287002"/>
            <a:ext cx="2355019" cy="6044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25000"/>
              </a:lnSpc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7299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ej0pdag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1238</Words>
  <Application>Microsoft Office PowerPoint</Application>
  <PresentationFormat>自定义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PPT背景图片</dc:title>
  <dc:creator>第一PPT</dc:creator>
  <cp:keywords>www.1ppt.com</cp:keywords>
  <dc:description>www.1ppt.com</dc:description>
  <cp:lastModifiedBy>之灵</cp:lastModifiedBy>
  <cp:revision>8</cp:revision>
  <dcterms:created xsi:type="dcterms:W3CDTF">2019-12-24T09:15:27Z</dcterms:created>
  <dcterms:modified xsi:type="dcterms:W3CDTF">2022-10-22T11:58:46Z</dcterms:modified>
</cp:coreProperties>
</file>