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63" r:id="rId3"/>
    <p:sldId id="259" r:id="rId4"/>
    <p:sldId id="285" r:id="rId5"/>
    <p:sldId id="286" r:id="rId6"/>
    <p:sldId id="266" r:id="rId7"/>
    <p:sldId id="267" r:id="rId8"/>
    <p:sldId id="260" r:id="rId9"/>
    <p:sldId id="268" r:id="rId10"/>
    <p:sldId id="269" r:id="rId11"/>
    <p:sldId id="271" r:id="rId12"/>
    <p:sldId id="277" r:id="rId13"/>
    <p:sldId id="261" r:id="rId14"/>
    <p:sldId id="278" r:id="rId15"/>
    <p:sldId id="279" r:id="rId16"/>
    <p:sldId id="280" r:id="rId17"/>
    <p:sldId id="287" r:id="rId18"/>
    <p:sldId id="288" r:id="rId19"/>
    <p:sldId id="262" r:id="rId20"/>
    <p:sldId id="292" r:id="rId21"/>
    <p:sldId id="293" r:id="rId22"/>
    <p:sldId id="283" r:id="rId23"/>
    <p:sldId id="284" r:id="rId24"/>
    <p:sldId id="258" r:id="rId25"/>
    <p:sldId id="315"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8" autoAdjust="0"/>
    <p:restoredTop sz="96252" autoAdjust="0"/>
  </p:normalViewPr>
  <p:slideViewPr>
    <p:cSldViewPr snapToGrid="0">
      <p:cViewPr varScale="1">
        <p:scale>
          <a:sx n="69" d="100"/>
          <a:sy n="69" d="100"/>
        </p:scale>
        <p:origin x="65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F33C7-D5D8-4BB2-A9E8-BF2447E334EF}" type="datetimeFigureOut">
              <a:rPr lang="zh-CN" altLang="en-US" smtClean="0"/>
              <a:t>2022/10/31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740C85-3193-4D3B-A5E7-A64BBD0A73D0}" type="slidenum">
              <a:rPr lang="zh-CN" altLang="en-US" smtClean="0"/>
              <a:t>‹#›</a:t>
            </a:fld>
            <a:endParaRPr lang="zh-CN" altLang="en-US"/>
          </a:p>
        </p:txBody>
      </p:sp>
    </p:spTree>
    <p:extLst>
      <p:ext uri="{BB962C8B-B14F-4D97-AF65-F5344CB8AC3E}">
        <p14:creationId xmlns:p14="http://schemas.microsoft.com/office/powerpoint/2010/main" val="22111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1</a:t>
            </a:fld>
            <a:endParaRPr lang="zh-CN" altLang="en-US"/>
          </a:p>
        </p:txBody>
      </p:sp>
    </p:spTree>
    <p:extLst>
      <p:ext uri="{BB962C8B-B14F-4D97-AF65-F5344CB8AC3E}">
        <p14:creationId xmlns:p14="http://schemas.microsoft.com/office/powerpoint/2010/main" val="316053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10</a:t>
            </a:fld>
            <a:endParaRPr lang="zh-CN" altLang="en-US"/>
          </a:p>
        </p:txBody>
      </p:sp>
    </p:spTree>
    <p:extLst>
      <p:ext uri="{BB962C8B-B14F-4D97-AF65-F5344CB8AC3E}">
        <p14:creationId xmlns:p14="http://schemas.microsoft.com/office/powerpoint/2010/main" val="2152285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11</a:t>
            </a:fld>
            <a:endParaRPr lang="zh-CN" altLang="en-US"/>
          </a:p>
        </p:txBody>
      </p:sp>
    </p:spTree>
    <p:extLst>
      <p:ext uri="{BB962C8B-B14F-4D97-AF65-F5344CB8AC3E}">
        <p14:creationId xmlns:p14="http://schemas.microsoft.com/office/powerpoint/2010/main" val="3342484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12</a:t>
            </a:fld>
            <a:endParaRPr lang="zh-CN" altLang="en-US"/>
          </a:p>
        </p:txBody>
      </p:sp>
    </p:spTree>
    <p:extLst>
      <p:ext uri="{BB962C8B-B14F-4D97-AF65-F5344CB8AC3E}">
        <p14:creationId xmlns:p14="http://schemas.microsoft.com/office/powerpoint/2010/main" val="3322646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13</a:t>
            </a:fld>
            <a:endParaRPr lang="zh-CN" altLang="en-US"/>
          </a:p>
        </p:txBody>
      </p:sp>
    </p:spTree>
    <p:extLst>
      <p:ext uri="{BB962C8B-B14F-4D97-AF65-F5344CB8AC3E}">
        <p14:creationId xmlns:p14="http://schemas.microsoft.com/office/powerpoint/2010/main" val="6737292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14</a:t>
            </a:fld>
            <a:endParaRPr lang="zh-CN" altLang="en-US"/>
          </a:p>
        </p:txBody>
      </p:sp>
    </p:spTree>
    <p:extLst>
      <p:ext uri="{BB962C8B-B14F-4D97-AF65-F5344CB8AC3E}">
        <p14:creationId xmlns:p14="http://schemas.microsoft.com/office/powerpoint/2010/main" val="30124083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15</a:t>
            </a:fld>
            <a:endParaRPr lang="zh-CN" altLang="en-US"/>
          </a:p>
        </p:txBody>
      </p:sp>
    </p:spTree>
    <p:extLst>
      <p:ext uri="{BB962C8B-B14F-4D97-AF65-F5344CB8AC3E}">
        <p14:creationId xmlns:p14="http://schemas.microsoft.com/office/powerpoint/2010/main" val="3817507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16</a:t>
            </a:fld>
            <a:endParaRPr lang="zh-CN" altLang="en-US"/>
          </a:p>
        </p:txBody>
      </p:sp>
    </p:spTree>
    <p:extLst>
      <p:ext uri="{BB962C8B-B14F-4D97-AF65-F5344CB8AC3E}">
        <p14:creationId xmlns:p14="http://schemas.microsoft.com/office/powerpoint/2010/main" val="148760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17</a:t>
            </a:fld>
            <a:endParaRPr lang="zh-CN" altLang="en-US"/>
          </a:p>
        </p:txBody>
      </p:sp>
    </p:spTree>
    <p:extLst>
      <p:ext uri="{BB962C8B-B14F-4D97-AF65-F5344CB8AC3E}">
        <p14:creationId xmlns:p14="http://schemas.microsoft.com/office/powerpoint/2010/main" val="21875984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62BB657-73F0-4F63-9B11-A007DF09E80A}" type="slidenum">
              <a:rPr lang="zh-CN" altLang="en-US" smtClean="0"/>
              <a:t>18</a:t>
            </a:fld>
            <a:endParaRPr lang="zh-CN" altLang="en-US"/>
          </a:p>
        </p:txBody>
      </p:sp>
    </p:spTree>
    <p:extLst>
      <p:ext uri="{BB962C8B-B14F-4D97-AF65-F5344CB8AC3E}">
        <p14:creationId xmlns:p14="http://schemas.microsoft.com/office/powerpoint/2010/main" val="1430869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19</a:t>
            </a:fld>
            <a:endParaRPr lang="zh-CN" altLang="en-US"/>
          </a:p>
        </p:txBody>
      </p:sp>
    </p:spTree>
    <p:extLst>
      <p:ext uri="{BB962C8B-B14F-4D97-AF65-F5344CB8AC3E}">
        <p14:creationId xmlns:p14="http://schemas.microsoft.com/office/powerpoint/2010/main" val="1834191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2</a:t>
            </a:fld>
            <a:endParaRPr lang="zh-CN" altLang="en-US"/>
          </a:p>
        </p:txBody>
      </p:sp>
    </p:spTree>
    <p:extLst>
      <p:ext uri="{BB962C8B-B14F-4D97-AF65-F5344CB8AC3E}">
        <p14:creationId xmlns:p14="http://schemas.microsoft.com/office/powerpoint/2010/main" val="1026657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327AF-D90A-473E-A685-2F930FDF82BD}" type="slidenum">
              <a:rPr lang="zh-CN" altLang="en-US" smtClean="0"/>
              <a:t>20</a:t>
            </a:fld>
            <a:endParaRPr lang="zh-CN" altLang="en-US"/>
          </a:p>
        </p:txBody>
      </p:sp>
    </p:spTree>
    <p:extLst>
      <p:ext uri="{BB962C8B-B14F-4D97-AF65-F5344CB8AC3E}">
        <p14:creationId xmlns:p14="http://schemas.microsoft.com/office/powerpoint/2010/main" val="4277048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21</a:t>
            </a:fld>
            <a:endParaRPr lang="zh-CN" altLang="en-US"/>
          </a:p>
        </p:txBody>
      </p:sp>
    </p:spTree>
    <p:extLst>
      <p:ext uri="{BB962C8B-B14F-4D97-AF65-F5344CB8AC3E}">
        <p14:creationId xmlns:p14="http://schemas.microsoft.com/office/powerpoint/2010/main" val="2131168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22</a:t>
            </a:fld>
            <a:endParaRPr lang="zh-CN" altLang="en-US"/>
          </a:p>
        </p:txBody>
      </p:sp>
    </p:spTree>
    <p:extLst>
      <p:ext uri="{BB962C8B-B14F-4D97-AF65-F5344CB8AC3E}">
        <p14:creationId xmlns:p14="http://schemas.microsoft.com/office/powerpoint/2010/main" val="816209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23</a:t>
            </a:fld>
            <a:endParaRPr lang="zh-CN" altLang="en-US"/>
          </a:p>
        </p:txBody>
      </p:sp>
    </p:spTree>
    <p:extLst>
      <p:ext uri="{BB962C8B-B14F-4D97-AF65-F5344CB8AC3E}">
        <p14:creationId xmlns:p14="http://schemas.microsoft.com/office/powerpoint/2010/main" val="33272395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86B53E7-8333-47E5-AE3F-0824A4A49C7B}" type="slidenum">
              <a:rPr lang="zh-CN" altLang="en-US" smtClean="0"/>
              <a:t>24</a:t>
            </a:fld>
            <a:endParaRPr lang="zh-CN" altLang="en-US"/>
          </a:p>
        </p:txBody>
      </p:sp>
    </p:spTree>
    <p:extLst>
      <p:ext uri="{BB962C8B-B14F-4D97-AF65-F5344CB8AC3E}">
        <p14:creationId xmlns:p14="http://schemas.microsoft.com/office/powerpoint/2010/main" val="1721377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g71e807b215_2_161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8" name="Google Shape;2258;g71e807b215_2_16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3</a:t>
            </a:fld>
            <a:endParaRPr lang="zh-CN" altLang="en-US"/>
          </a:p>
        </p:txBody>
      </p:sp>
    </p:spTree>
    <p:extLst>
      <p:ext uri="{BB962C8B-B14F-4D97-AF65-F5344CB8AC3E}">
        <p14:creationId xmlns:p14="http://schemas.microsoft.com/office/powerpoint/2010/main" val="121240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4</a:t>
            </a:fld>
            <a:endParaRPr lang="zh-CN" altLang="en-US"/>
          </a:p>
        </p:txBody>
      </p:sp>
    </p:spTree>
    <p:extLst>
      <p:ext uri="{BB962C8B-B14F-4D97-AF65-F5344CB8AC3E}">
        <p14:creationId xmlns:p14="http://schemas.microsoft.com/office/powerpoint/2010/main" val="110099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5</a:t>
            </a:fld>
            <a:endParaRPr lang="zh-CN" altLang="en-US"/>
          </a:p>
        </p:txBody>
      </p:sp>
    </p:spTree>
    <p:extLst>
      <p:ext uri="{BB962C8B-B14F-4D97-AF65-F5344CB8AC3E}">
        <p14:creationId xmlns:p14="http://schemas.microsoft.com/office/powerpoint/2010/main" val="132910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6</a:t>
            </a:fld>
            <a:endParaRPr lang="zh-CN" altLang="en-US"/>
          </a:p>
        </p:txBody>
      </p:sp>
    </p:spTree>
    <p:extLst>
      <p:ext uri="{BB962C8B-B14F-4D97-AF65-F5344CB8AC3E}">
        <p14:creationId xmlns:p14="http://schemas.microsoft.com/office/powerpoint/2010/main" val="3805628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7</a:t>
            </a:fld>
            <a:endParaRPr lang="zh-CN" altLang="en-US"/>
          </a:p>
        </p:txBody>
      </p:sp>
    </p:spTree>
    <p:extLst>
      <p:ext uri="{BB962C8B-B14F-4D97-AF65-F5344CB8AC3E}">
        <p14:creationId xmlns:p14="http://schemas.microsoft.com/office/powerpoint/2010/main" val="349101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C740C85-3193-4D3B-A5E7-A64BBD0A73D0}" type="slidenum">
              <a:rPr lang="zh-CN" altLang="en-US" smtClean="0"/>
              <a:t>8</a:t>
            </a:fld>
            <a:endParaRPr lang="zh-CN" altLang="en-US"/>
          </a:p>
        </p:txBody>
      </p:sp>
    </p:spTree>
    <p:extLst>
      <p:ext uri="{BB962C8B-B14F-4D97-AF65-F5344CB8AC3E}">
        <p14:creationId xmlns:p14="http://schemas.microsoft.com/office/powerpoint/2010/main" val="1026125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4327AF-D90A-473E-A685-2F930FDF82BD}" type="slidenum">
              <a:rPr lang="zh-CN" altLang="en-US" smtClean="0"/>
              <a:t>9</a:t>
            </a:fld>
            <a:endParaRPr lang="zh-CN" altLang="en-US"/>
          </a:p>
        </p:txBody>
      </p:sp>
    </p:spTree>
    <p:extLst>
      <p:ext uri="{BB962C8B-B14F-4D97-AF65-F5344CB8AC3E}">
        <p14:creationId xmlns:p14="http://schemas.microsoft.com/office/powerpoint/2010/main" val="503297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256C79C-EA04-41B5-B2C9-865772090F2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619BF36-6864-4B3F-8313-93CFA2FF92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A9BBC38-F07F-4F9B-937B-3874B2FE0618}"/>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B9446764-19C6-4727-8BF9-356AFFBA7F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5DDD85-6014-49A2-841E-23266ABB09AB}"/>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118721882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5B716E-8FA6-44BD-8A36-C169F7FD8B7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C714DCB0-FC18-49BC-B253-373FBF8CCBCD}"/>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5DF9A7C-192E-4CF5-9D64-20C5F9A5516B}"/>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393D60F7-F41B-4E8A-90AC-759DF7749F1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E5E94EA-05EC-495E-A3B0-E5BA31FEE9C1}"/>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230719976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2FBCA40-8AA6-4378-87C7-AA53356F45D8}"/>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782E4EC1-CBC4-4871-B1BC-6CC3B66A78C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ED90D8B-23FC-4EC4-91E7-0A0004B49691}"/>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7BC2D6B6-7BB4-4E56-BC65-F7BC8797F5F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951D7FD-DD0D-467B-BC8E-1DEC19D3E340}"/>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73877317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9C6E9E9-1F63-4238-BA86-AAC1F65C6D7C}" type="datetimeFigureOut">
              <a:rPr lang="zh-CN" altLang="en-US" smtClean="0"/>
              <a:t>2022/10/31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5506758-F4FC-4747-A9F2-425D51FDC80B}" type="slidenum">
              <a:rPr lang="zh-CN" altLang="en-US" smtClean="0"/>
              <a:t>‹#›</a:t>
            </a:fld>
            <a:endParaRPr lang="zh-CN" altLang="en-US"/>
          </a:p>
        </p:txBody>
      </p:sp>
    </p:spTree>
    <p:extLst>
      <p:ext uri="{BB962C8B-B14F-4D97-AF65-F5344CB8AC3E}">
        <p14:creationId xmlns:p14="http://schemas.microsoft.com/office/powerpoint/2010/main" val="9702066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7679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774A8F-FA4E-45E2-93C2-503A3194585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4E30D50-FD88-49F6-80A6-D4B24F7839D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7757EFB-D89B-46DC-852E-7328CCDA0BEE}"/>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7C0DCF42-54C3-49BF-A607-BFB88ABC6B4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997A1D4-AFD4-4983-A09D-37FB247A91A6}"/>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102162032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CEA1E6-5C72-458D-AEFF-58BA96E56B75}"/>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6CF7F17-DC36-4C87-A3E8-B18723A32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B5C3B1A2-672B-47DD-8F7F-6BE1CA68F283}"/>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2B077749-FCD9-45F4-8499-0CA90624C6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05CAA38-9FD9-4ECD-A3C3-AD061C953A5B}"/>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306913818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2F0EC-4B45-4C72-8933-6BF9A81F660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604AC09-A08F-47FE-8D31-E14CBBB5AE7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C3DCB0F-E24B-4D5E-8EDA-3749E6A396C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76F977DF-15BB-4827-BE0E-53DCD2B6AE68}"/>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30402A83-DA47-4AE0-8B0B-C8994A6B3AA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5D517E-E71C-4F0C-8CE8-7ED093CB87A4}"/>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360246401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AFDD94-6296-4F25-9129-1822C3297ED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F2F1409-B33E-400F-9270-20A5DC163C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9552B4FF-50BE-4E77-A2A6-A2E987C446B1}"/>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011AB4B-FFDE-40B5-8162-B25188210C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259DB61-44A2-4D17-AD31-4CEB8AD66BE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CC040FF-921C-4EF5-ACB5-2722444EF78F}"/>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8" name="页脚占位符 7">
            <a:extLst>
              <a:ext uri="{FF2B5EF4-FFF2-40B4-BE49-F238E27FC236}">
                <a16:creationId xmlns:a16="http://schemas.microsoft.com/office/drawing/2014/main" id="{EEC5A596-97D2-492D-A015-F192775D6B2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C6DA71A-4D74-422E-88A0-FF49FB5BF87E}"/>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
        <p:nvSpPr>
          <p:cNvPr id="11" name="矩形 10"/>
          <p:cNvSpPr/>
          <p:nvPr userDrawn="1"/>
        </p:nvSpPr>
        <p:spPr>
          <a:xfrm>
            <a:off x="10233834" y="6405301"/>
            <a:ext cx="966254" cy="230832"/>
          </a:xfrm>
          <a:prstGeom prst="rect">
            <a:avLst/>
          </a:prstGeom>
        </p:spPr>
        <p:txBody>
          <a:bodyPr wrap="square">
            <a:spAutoFit/>
          </a:bodyPr>
          <a:lstStyle/>
          <a:p>
            <a:r>
              <a:rPr lang="en-US" altLang="zh-CN" sz="100" dirty="0">
                <a:solidFill>
                  <a:srgbClr val="7030A0"/>
                </a:solidFill>
                <a:latin typeface="Calibri"/>
                <a:ea typeface="宋体"/>
              </a:rPr>
              <a:t>PPT</a:t>
            </a:r>
            <a:r>
              <a:rPr lang="zh-CN" altLang="en-US" sz="100" dirty="0">
                <a:solidFill>
                  <a:srgbClr val="7030A0"/>
                </a:solidFill>
                <a:latin typeface="Calibri"/>
                <a:ea typeface="宋体"/>
              </a:rPr>
              <a:t>模板下载：</a:t>
            </a:r>
            <a:r>
              <a:rPr lang="en-US" altLang="zh-CN" sz="100" dirty="0">
                <a:solidFill>
                  <a:srgbClr val="7030A0"/>
                </a:solidFill>
                <a:latin typeface="Calibri"/>
                <a:ea typeface="宋体"/>
              </a:rPr>
              <a:t>www.1ppt.com/moban/          </a:t>
            </a:r>
            <a:r>
              <a:rPr lang="zh-CN" altLang="en-US" sz="100" dirty="0">
                <a:solidFill>
                  <a:srgbClr val="7030A0"/>
                </a:solidFill>
                <a:latin typeface="Calibri"/>
                <a:ea typeface="宋体"/>
              </a:rPr>
              <a:t>行业</a:t>
            </a:r>
            <a:r>
              <a:rPr lang="en-US" altLang="zh-CN" sz="100" dirty="0">
                <a:solidFill>
                  <a:srgbClr val="7030A0"/>
                </a:solidFill>
                <a:latin typeface="Calibri"/>
                <a:ea typeface="宋体"/>
              </a:rPr>
              <a:t>PPT</a:t>
            </a:r>
            <a:r>
              <a:rPr lang="zh-CN" altLang="en-US" sz="100" dirty="0">
                <a:solidFill>
                  <a:srgbClr val="7030A0"/>
                </a:solidFill>
                <a:latin typeface="Calibri"/>
                <a:ea typeface="宋体"/>
              </a:rPr>
              <a:t>模板：</a:t>
            </a:r>
            <a:r>
              <a:rPr lang="en-US" altLang="zh-CN" sz="100" dirty="0">
                <a:solidFill>
                  <a:srgbClr val="7030A0"/>
                </a:solidFill>
                <a:latin typeface="Calibri"/>
                <a:ea typeface="宋体"/>
              </a:rPr>
              <a:t>www.1ppt.com/hangye/ </a:t>
            </a:r>
          </a:p>
          <a:p>
            <a:r>
              <a:rPr lang="zh-CN" altLang="en-US" sz="100" dirty="0">
                <a:solidFill>
                  <a:srgbClr val="7030A0"/>
                </a:solidFill>
                <a:latin typeface="Calibri"/>
                <a:ea typeface="宋体"/>
              </a:rPr>
              <a:t>节日</a:t>
            </a:r>
            <a:r>
              <a:rPr lang="en-US" altLang="zh-CN" sz="100" dirty="0">
                <a:solidFill>
                  <a:srgbClr val="7030A0"/>
                </a:solidFill>
                <a:latin typeface="Calibri"/>
                <a:ea typeface="宋体"/>
              </a:rPr>
              <a:t>PPT</a:t>
            </a:r>
            <a:r>
              <a:rPr lang="zh-CN" altLang="en-US" sz="100" dirty="0">
                <a:solidFill>
                  <a:srgbClr val="7030A0"/>
                </a:solidFill>
                <a:latin typeface="Calibri"/>
                <a:ea typeface="宋体"/>
              </a:rPr>
              <a:t>模板：</a:t>
            </a:r>
            <a:r>
              <a:rPr lang="en-US" altLang="zh-CN" sz="100" dirty="0">
                <a:solidFill>
                  <a:srgbClr val="7030A0"/>
                </a:solidFill>
                <a:latin typeface="Calibri"/>
                <a:ea typeface="宋体"/>
              </a:rPr>
              <a:t>www.1ppt.com/jieri/          PPT</a:t>
            </a:r>
            <a:r>
              <a:rPr lang="zh-CN" altLang="en-US" sz="100" dirty="0">
                <a:solidFill>
                  <a:srgbClr val="7030A0"/>
                </a:solidFill>
                <a:latin typeface="Calibri"/>
                <a:ea typeface="宋体"/>
              </a:rPr>
              <a:t>素材：</a:t>
            </a:r>
            <a:r>
              <a:rPr lang="en-US" altLang="zh-CN" sz="100" dirty="0">
                <a:solidFill>
                  <a:srgbClr val="7030A0"/>
                </a:solidFill>
                <a:latin typeface="Calibri"/>
                <a:ea typeface="宋体"/>
              </a:rPr>
              <a:t>www.1ppt.com/sucai/</a:t>
            </a:r>
          </a:p>
          <a:p>
            <a:r>
              <a:rPr lang="en-US" altLang="zh-CN" sz="100" dirty="0">
                <a:solidFill>
                  <a:srgbClr val="7030A0"/>
                </a:solidFill>
                <a:latin typeface="Calibri"/>
                <a:ea typeface="宋体"/>
              </a:rPr>
              <a:t>PPT</a:t>
            </a:r>
            <a:r>
              <a:rPr lang="zh-CN" altLang="en-US" sz="100" dirty="0">
                <a:solidFill>
                  <a:srgbClr val="7030A0"/>
                </a:solidFill>
                <a:latin typeface="Calibri"/>
                <a:ea typeface="宋体"/>
              </a:rPr>
              <a:t>背景图片：</a:t>
            </a:r>
            <a:r>
              <a:rPr lang="en-US" altLang="zh-CN" sz="100" dirty="0">
                <a:solidFill>
                  <a:srgbClr val="7030A0"/>
                </a:solidFill>
                <a:latin typeface="Calibri"/>
                <a:ea typeface="宋体"/>
              </a:rPr>
              <a:t>www.1ppt.com/beijing/        PPT</a:t>
            </a:r>
            <a:r>
              <a:rPr lang="zh-CN" altLang="en-US" sz="100" dirty="0">
                <a:solidFill>
                  <a:srgbClr val="7030A0"/>
                </a:solidFill>
                <a:latin typeface="Calibri"/>
                <a:ea typeface="宋体"/>
              </a:rPr>
              <a:t>图表：</a:t>
            </a:r>
            <a:r>
              <a:rPr lang="en-US" altLang="zh-CN" sz="100" dirty="0">
                <a:solidFill>
                  <a:srgbClr val="7030A0"/>
                </a:solidFill>
                <a:latin typeface="Calibri"/>
                <a:ea typeface="宋体"/>
              </a:rPr>
              <a:t>www.1ppt.com/tubiao/      </a:t>
            </a:r>
          </a:p>
          <a:p>
            <a:r>
              <a:rPr lang="zh-CN" altLang="en-US" sz="100" dirty="0">
                <a:solidFill>
                  <a:srgbClr val="7030A0"/>
                </a:solidFill>
                <a:latin typeface="Calibri"/>
                <a:ea typeface="宋体"/>
              </a:rPr>
              <a:t>精美</a:t>
            </a:r>
            <a:r>
              <a:rPr lang="en-US" altLang="zh-CN" sz="100" dirty="0">
                <a:solidFill>
                  <a:srgbClr val="7030A0"/>
                </a:solidFill>
                <a:latin typeface="Calibri"/>
                <a:ea typeface="宋体"/>
              </a:rPr>
              <a:t>PPT</a:t>
            </a:r>
            <a:r>
              <a:rPr lang="zh-CN" altLang="en-US" sz="100" dirty="0">
                <a:solidFill>
                  <a:srgbClr val="7030A0"/>
                </a:solidFill>
                <a:latin typeface="Calibri"/>
                <a:ea typeface="宋体"/>
              </a:rPr>
              <a:t>下载：</a:t>
            </a:r>
            <a:r>
              <a:rPr lang="en-US" altLang="zh-CN" sz="100" dirty="0">
                <a:solidFill>
                  <a:srgbClr val="7030A0"/>
                </a:solidFill>
                <a:latin typeface="Calibri"/>
                <a:ea typeface="宋体"/>
              </a:rPr>
              <a:t>www.1ppt.com/xiazai/         PPT</a:t>
            </a:r>
            <a:r>
              <a:rPr lang="zh-CN" altLang="en-US" sz="100" dirty="0">
                <a:solidFill>
                  <a:srgbClr val="7030A0"/>
                </a:solidFill>
                <a:latin typeface="Calibri"/>
                <a:ea typeface="宋体"/>
              </a:rPr>
              <a:t>教程： </a:t>
            </a:r>
            <a:r>
              <a:rPr lang="en-US" altLang="zh-CN" sz="100" dirty="0">
                <a:solidFill>
                  <a:srgbClr val="7030A0"/>
                </a:solidFill>
                <a:latin typeface="Calibri"/>
                <a:ea typeface="宋体"/>
              </a:rPr>
              <a:t>www.1ppt.com/powerpoint/      </a:t>
            </a:r>
          </a:p>
          <a:p>
            <a:r>
              <a:rPr lang="en-US" altLang="zh-CN" sz="100" dirty="0">
                <a:solidFill>
                  <a:srgbClr val="7030A0"/>
                </a:solidFill>
                <a:latin typeface="Calibri"/>
                <a:ea typeface="宋体"/>
              </a:rPr>
              <a:t>PPT</a:t>
            </a:r>
            <a:r>
              <a:rPr lang="zh-CN" altLang="en-US" sz="100" dirty="0">
                <a:solidFill>
                  <a:srgbClr val="7030A0"/>
                </a:solidFill>
                <a:latin typeface="Calibri"/>
                <a:ea typeface="宋体"/>
              </a:rPr>
              <a:t>课件：</a:t>
            </a:r>
            <a:r>
              <a:rPr lang="en-US" altLang="zh-CN" sz="100" dirty="0">
                <a:solidFill>
                  <a:srgbClr val="7030A0"/>
                </a:solidFill>
                <a:latin typeface="Calibri"/>
                <a:ea typeface="宋体"/>
              </a:rPr>
              <a:t>www.1ppt.com/kejian/             </a:t>
            </a:r>
            <a:r>
              <a:rPr lang="zh-CN" altLang="en-US" sz="100" dirty="0">
                <a:solidFill>
                  <a:srgbClr val="7030A0"/>
                </a:solidFill>
                <a:latin typeface="Calibri"/>
                <a:ea typeface="宋体"/>
              </a:rPr>
              <a:t>字体下载：</a:t>
            </a:r>
            <a:r>
              <a:rPr lang="en-US" altLang="zh-CN" sz="100" dirty="0">
                <a:solidFill>
                  <a:srgbClr val="7030A0"/>
                </a:solidFill>
                <a:latin typeface="Calibri"/>
                <a:ea typeface="宋体"/>
              </a:rPr>
              <a:t>www.1ppt.com/ziti/</a:t>
            </a:r>
          </a:p>
          <a:p>
            <a:r>
              <a:rPr lang="zh-CN" altLang="en-US" sz="100" dirty="0">
                <a:solidFill>
                  <a:srgbClr val="7030A0"/>
                </a:solidFill>
                <a:latin typeface="Calibri"/>
                <a:ea typeface="宋体"/>
              </a:rPr>
              <a:t>工作总结</a:t>
            </a:r>
            <a:r>
              <a:rPr lang="en-US" altLang="zh-CN" sz="100" dirty="0">
                <a:solidFill>
                  <a:srgbClr val="7030A0"/>
                </a:solidFill>
                <a:latin typeface="Calibri"/>
                <a:ea typeface="宋体"/>
              </a:rPr>
              <a:t>PPT</a:t>
            </a:r>
            <a:r>
              <a:rPr lang="zh-CN" altLang="en-US" sz="100" dirty="0">
                <a:solidFill>
                  <a:srgbClr val="7030A0"/>
                </a:solidFill>
                <a:latin typeface="Calibri"/>
                <a:ea typeface="宋体"/>
              </a:rPr>
              <a:t>：</a:t>
            </a:r>
            <a:r>
              <a:rPr lang="en-US" altLang="zh-CN" sz="100" dirty="0">
                <a:solidFill>
                  <a:srgbClr val="7030A0"/>
                </a:solidFill>
                <a:latin typeface="Calibri"/>
                <a:ea typeface="宋体"/>
              </a:rPr>
              <a:t>www.1ppt.com/xiazai/zongjie/ </a:t>
            </a:r>
            <a:r>
              <a:rPr lang="zh-CN" altLang="en-US" sz="100" dirty="0">
                <a:solidFill>
                  <a:srgbClr val="7030A0"/>
                </a:solidFill>
                <a:latin typeface="Calibri"/>
                <a:ea typeface="宋体"/>
              </a:rPr>
              <a:t>工作计划：</a:t>
            </a:r>
            <a:r>
              <a:rPr lang="en-US" altLang="zh-CN" sz="100" dirty="0">
                <a:solidFill>
                  <a:srgbClr val="7030A0"/>
                </a:solidFill>
                <a:latin typeface="Calibri"/>
                <a:ea typeface="宋体"/>
              </a:rPr>
              <a:t>www.1ppt.com/xiazai/jihua/</a:t>
            </a:r>
          </a:p>
          <a:p>
            <a:r>
              <a:rPr lang="zh-CN" altLang="en-US" sz="100" dirty="0">
                <a:solidFill>
                  <a:srgbClr val="7030A0"/>
                </a:solidFill>
                <a:latin typeface="Calibri"/>
                <a:ea typeface="宋体"/>
              </a:rPr>
              <a:t>商务</a:t>
            </a:r>
            <a:r>
              <a:rPr lang="en-US" altLang="zh-CN" sz="100" dirty="0">
                <a:solidFill>
                  <a:srgbClr val="7030A0"/>
                </a:solidFill>
                <a:latin typeface="Calibri"/>
                <a:ea typeface="宋体"/>
              </a:rPr>
              <a:t>PPT</a:t>
            </a:r>
            <a:r>
              <a:rPr lang="zh-CN" altLang="en-US" sz="100" dirty="0">
                <a:solidFill>
                  <a:srgbClr val="7030A0"/>
                </a:solidFill>
                <a:latin typeface="Calibri"/>
                <a:ea typeface="宋体"/>
              </a:rPr>
              <a:t>模板：</a:t>
            </a:r>
            <a:r>
              <a:rPr lang="en-US" altLang="zh-CN" sz="100" dirty="0">
                <a:solidFill>
                  <a:srgbClr val="7030A0"/>
                </a:solidFill>
                <a:latin typeface="Calibri"/>
                <a:ea typeface="宋体"/>
              </a:rPr>
              <a:t>www.1ppt.com/moban/shangwu/  </a:t>
            </a:r>
            <a:r>
              <a:rPr lang="zh-CN" altLang="en-US" sz="100" dirty="0">
                <a:solidFill>
                  <a:srgbClr val="7030A0"/>
                </a:solidFill>
                <a:latin typeface="Calibri"/>
                <a:ea typeface="宋体"/>
              </a:rPr>
              <a:t>个人简历</a:t>
            </a:r>
            <a:r>
              <a:rPr lang="en-US" altLang="zh-CN" sz="100" dirty="0">
                <a:solidFill>
                  <a:srgbClr val="7030A0"/>
                </a:solidFill>
                <a:latin typeface="Calibri"/>
                <a:ea typeface="宋体"/>
              </a:rPr>
              <a:t>PPT</a:t>
            </a:r>
            <a:r>
              <a:rPr lang="zh-CN" altLang="en-US" sz="100" dirty="0">
                <a:solidFill>
                  <a:srgbClr val="7030A0"/>
                </a:solidFill>
                <a:latin typeface="Calibri"/>
                <a:ea typeface="宋体"/>
              </a:rPr>
              <a:t>：</a:t>
            </a:r>
            <a:r>
              <a:rPr lang="en-US" altLang="zh-CN" sz="100" dirty="0">
                <a:solidFill>
                  <a:srgbClr val="7030A0"/>
                </a:solidFill>
                <a:latin typeface="Calibri"/>
                <a:ea typeface="宋体"/>
              </a:rPr>
              <a:t>www.1ppt.com/xiazai/jianli/  </a:t>
            </a:r>
          </a:p>
          <a:p>
            <a:r>
              <a:rPr lang="zh-CN" altLang="en-US" sz="100" dirty="0">
                <a:solidFill>
                  <a:srgbClr val="7030A0"/>
                </a:solidFill>
                <a:latin typeface="Calibri"/>
                <a:ea typeface="宋体"/>
              </a:rPr>
              <a:t>毕业答辩</a:t>
            </a:r>
            <a:r>
              <a:rPr lang="en-US" altLang="zh-CN" sz="100" dirty="0">
                <a:solidFill>
                  <a:srgbClr val="7030A0"/>
                </a:solidFill>
                <a:latin typeface="Calibri"/>
                <a:ea typeface="宋体"/>
              </a:rPr>
              <a:t>PPT</a:t>
            </a:r>
            <a:r>
              <a:rPr lang="zh-CN" altLang="en-US" sz="100" dirty="0">
                <a:solidFill>
                  <a:srgbClr val="7030A0"/>
                </a:solidFill>
                <a:latin typeface="Calibri"/>
                <a:ea typeface="宋体"/>
              </a:rPr>
              <a:t>：</a:t>
            </a:r>
            <a:r>
              <a:rPr lang="en-US" altLang="zh-CN" sz="100" dirty="0">
                <a:solidFill>
                  <a:srgbClr val="7030A0"/>
                </a:solidFill>
                <a:latin typeface="Calibri"/>
                <a:ea typeface="宋体"/>
              </a:rPr>
              <a:t>www.1ppt.com/xiazai/dabian/  </a:t>
            </a:r>
            <a:r>
              <a:rPr lang="zh-CN" altLang="en-US" sz="100" dirty="0">
                <a:solidFill>
                  <a:srgbClr val="7030A0"/>
                </a:solidFill>
                <a:latin typeface="Calibri"/>
                <a:ea typeface="宋体"/>
              </a:rPr>
              <a:t>工作汇报</a:t>
            </a:r>
            <a:r>
              <a:rPr lang="en-US" altLang="zh-CN" sz="100" dirty="0">
                <a:solidFill>
                  <a:srgbClr val="7030A0"/>
                </a:solidFill>
                <a:latin typeface="Calibri"/>
                <a:ea typeface="宋体"/>
              </a:rPr>
              <a:t>PPT</a:t>
            </a:r>
            <a:r>
              <a:rPr lang="zh-CN" altLang="en-US" sz="100" dirty="0">
                <a:solidFill>
                  <a:srgbClr val="7030A0"/>
                </a:solidFill>
                <a:latin typeface="Calibri"/>
                <a:ea typeface="宋体"/>
              </a:rPr>
              <a:t>：</a:t>
            </a:r>
            <a:r>
              <a:rPr lang="en-US" altLang="zh-CN" sz="100" dirty="0">
                <a:solidFill>
                  <a:srgbClr val="7030A0"/>
                </a:solidFill>
                <a:latin typeface="Calibri"/>
                <a:ea typeface="宋体"/>
              </a:rPr>
              <a:t>www.1ppt.com/xiazai/huibao/    </a:t>
            </a:r>
          </a:p>
          <a:p>
            <a:r>
              <a:rPr lang="en-US" altLang="zh-CN" sz="100" dirty="0">
                <a:solidFill>
                  <a:srgbClr val="7030A0"/>
                </a:solidFill>
                <a:latin typeface="Calibri"/>
                <a:ea typeface="宋体"/>
              </a:rPr>
              <a:t> </a:t>
            </a:r>
          </a:p>
        </p:txBody>
      </p:sp>
    </p:spTree>
    <p:extLst>
      <p:ext uri="{BB962C8B-B14F-4D97-AF65-F5344CB8AC3E}">
        <p14:creationId xmlns:p14="http://schemas.microsoft.com/office/powerpoint/2010/main" val="159446989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419804-BAD6-4FBA-8384-83815836D45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01CDE67-52F7-42F5-8460-107BB26E71BA}"/>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4" name="页脚占位符 3">
            <a:extLst>
              <a:ext uri="{FF2B5EF4-FFF2-40B4-BE49-F238E27FC236}">
                <a16:creationId xmlns:a16="http://schemas.microsoft.com/office/drawing/2014/main" id="{3444D23C-103A-44B0-B63D-967F9F243390}"/>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FAD7039-4AE1-40EC-8C66-74F581F65C4E}"/>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186573627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27CEA67-6CDC-47A5-9112-033ABA27B90B}"/>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3" name="页脚占位符 2">
            <a:extLst>
              <a:ext uri="{FF2B5EF4-FFF2-40B4-BE49-F238E27FC236}">
                <a16:creationId xmlns:a16="http://schemas.microsoft.com/office/drawing/2014/main" id="{D37D6DCE-52B8-4F9A-AD25-DB800123ABE5}"/>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C89A479E-ED28-4686-A084-04999751222E}"/>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11042892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F7F584-9FCA-4D8B-8D8D-C1D3973FCBA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4DFCDB-5C3E-4EE3-881E-A26870124E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D4E54B6-2EE1-465D-B288-15A10F9BC9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2288371-1D8B-46CF-A5FA-88CED00BFADB}"/>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E44F729A-C385-4ECB-984A-A73D7C3DE5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0C29243-7714-43AB-8B73-09E0A71F0F11}"/>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277775820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7124EB-D2E1-4936-AC67-C51A62A544F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A6DEA65-6382-4930-8DB0-C4481EA879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917013E-2E0C-4A0E-8BA8-7CAA4DB228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AF82891A-80E0-4DC5-A15F-B462F5C1F0EC}"/>
              </a:ext>
            </a:extLst>
          </p:cNvPr>
          <p:cNvSpPr>
            <a:spLocks noGrp="1"/>
          </p:cNvSpPr>
          <p:nvPr>
            <p:ph type="dt" sz="half" idx="10"/>
          </p:nvPr>
        </p:nvSpPr>
        <p:spPr/>
        <p:txBody>
          <a:bodyPr/>
          <a:lstStyle/>
          <a:p>
            <a:fld id="{128863BB-86F9-462C-BDF3-03F198B81EC1}" type="datetimeFigureOut">
              <a:rPr lang="zh-CN" altLang="en-US" smtClean="0"/>
              <a:t>2022/10/31</a:t>
            </a:fld>
            <a:endParaRPr lang="zh-CN" altLang="en-US"/>
          </a:p>
        </p:txBody>
      </p:sp>
      <p:sp>
        <p:nvSpPr>
          <p:cNvPr id="6" name="页脚占位符 5">
            <a:extLst>
              <a:ext uri="{FF2B5EF4-FFF2-40B4-BE49-F238E27FC236}">
                <a16:creationId xmlns:a16="http://schemas.microsoft.com/office/drawing/2014/main" id="{575BBCBE-DBF0-47B6-AE2C-CB98FF7FF97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E323998-E53C-4CF3-BAF7-38B266DC2430}"/>
              </a:ext>
            </a:extLst>
          </p:cNvPr>
          <p:cNvSpPr>
            <a:spLocks noGrp="1"/>
          </p:cNvSpPr>
          <p:nvPr>
            <p:ph type="sldNum" sz="quarter" idx="12"/>
          </p:nvPr>
        </p:nvSpPr>
        <p:spPr/>
        <p:txBody>
          <a:bodyPr/>
          <a:lstStyle/>
          <a:p>
            <a:fld id="{23523A36-C679-465A-8B09-29C7A3E1CF94}" type="slidenum">
              <a:rPr lang="zh-CN" altLang="en-US" smtClean="0"/>
              <a:t>‹#›</a:t>
            </a:fld>
            <a:endParaRPr lang="zh-CN" altLang="en-US"/>
          </a:p>
        </p:txBody>
      </p:sp>
    </p:spTree>
    <p:extLst>
      <p:ext uri="{BB962C8B-B14F-4D97-AF65-F5344CB8AC3E}">
        <p14:creationId xmlns:p14="http://schemas.microsoft.com/office/powerpoint/2010/main" val="284270527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5AD047-2BEB-4B4E-98D6-7750993B6E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EA8E806-CA62-4E1A-892E-A5BCCDE32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92DE4B8-D69A-425A-872E-B70C6D68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8863BB-86F9-462C-BDF3-03F198B81EC1}" type="datetimeFigureOut">
              <a:rPr lang="zh-CN" altLang="en-US" smtClean="0"/>
              <a:t>2022/10/31</a:t>
            </a:fld>
            <a:endParaRPr lang="zh-CN" altLang="en-US"/>
          </a:p>
        </p:txBody>
      </p:sp>
      <p:sp>
        <p:nvSpPr>
          <p:cNvPr id="5" name="页脚占位符 4">
            <a:extLst>
              <a:ext uri="{FF2B5EF4-FFF2-40B4-BE49-F238E27FC236}">
                <a16:creationId xmlns:a16="http://schemas.microsoft.com/office/drawing/2014/main" id="{3F7EAAF5-3480-4475-9C3F-250E15266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E3E2566-21CC-45F1-A50D-311F1362C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23A36-C679-465A-8B09-29C7A3E1CF94}" type="slidenum">
              <a:rPr lang="zh-CN" altLang="en-US" smtClean="0"/>
              <a:t>‹#›</a:t>
            </a:fld>
            <a:endParaRPr lang="zh-CN" altLang="en-US"/>
          </a:p>
        </p:txBody>
      </p:sp>
      <p:pic>
        <p:nvPicPr>
          <p:cNvPr id="7" name="图片 6">
            <a:extLst>
              <a:ext uri="{FF2B5EF4-FFF2-40B4-BE49-F238E27FC236}">
                <a16:creationId xmlns:a16="http://schemas.microsoft.com/office/drawing/2014/main" id="{1A03C0DC-B724-4330-B108-26FBD7D9CBEC}"/>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609" y="0"/>
            <a:ext cx="12190781" cy="6858000"/>
          </a:xfrm>
          <a:prstGeom prst="rect">
            <a:avLst/>
          </a:prstGeom>
        </p:spPr>
      </p:pic>
    </p:spTree>
    <p:extLst>
      <p:ext uri="{BB962C8B-B14F-4D97-AF65-F5344CB8AC3E}">
        <p14:creationId xmlns:p14="http://schemas.microsoft.com/office/powerpoint/2010/main" val="3866396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fonts.google.com/specimen/Krona+One"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fonts.google.com/specimen/Ubunt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096707" cy="6858000"/>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 fmla="*/ 0 w 5128591"/>
              <a:gd name="connsiteY0" fmla="*/ 53008 h 351183"/>
              <a:gd name="connsiteX1" fmla="*/ 5128591 w 5128591"/>
              <a:gd name="connsiteY1" fmla="*/ 0 h 351183"/>
              <a:gd name="connsiteX2" fmla="*/ 5128591 w 5128591"/>
              <a:gd name="connsiteY2" fmla="*/ 351183 h 351183"/>
              <a:gd name="connsiteX3" fmla="*/ 13252 w 5128591"/>
              <a:gd name="connsiteY3" fmla="*/ 351183 h 351183"/>
              <a:gd name="connsiteX4" fmla="*/ 0 w 5128591"/>
              <a:gd name="connsiteY4" fmla="*/ 53008 h 351183"/>
              <a:gd name="connsiteX0" fmla="*/ 0 w 5194852"/>
              <a:gd name="connsiteY0" fmla="*/ 0 h 377688"/>
              <a:gd name="connsiteX1" fmla="*/ 5194852 w 5194852"/>
              <a:gd name="connsiteY1" fmla="*/ 26505 h 377688"/>
              <a:gd name="connsiteX2" fmla="*/ 5194852 w 5194852"/>
              <a:gd name="connsiteY2" fmla="*/ 377688 h 377688"/>
              <a:gd name="connsiteX3" fmla="*/ 79513 w 5194852"/>
              <a:gd name="connsiteY3" fmla="*/ 377688 h 377688"/>
              <a:gd name="connsiteX4" fmla="*/ 0 w 5194852"/>
              <a:gd name="connsiteY4" fmla="*/ 0 h 377688"/>
              <a:gd name="connsiteX0" fmla="*/ 0 w 5208104"/>
              <a:gd name="connsiteY0" fmla="*/ 13252 h 351183"/>
              <a:gd name="connsiteX1" fmla="*/ 5208104 w 5208104"/>
              <a:gd name="connsiteY1" fmla="*/ 0 h 351183"/>
              <a:gd name="connsiteX2" fmla="*/ 5208104 w 5208104"/>
              <a:gd name="connsiteY2" fmla="*/ 351183 h 351183"/>
              <a:gd name="connsiteX3" fmla="*/ 92765 w 5208104"/>
              <a:gd name="connsiteY3" fmla="*/ 351183 h 351183"/>
              <a:gd name="connsiteX4" fmla="*/ 0 w 5208104"/>
              <a:gd name="connsiteY4" fmla="*/ 13252 h 35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a:spLocks noChangeArrowheads="1"/>
          </p:cNvSpPr>
          <p:nvPr/>
        </p:nvSpPr>
        <p:spPr bwMode="auto">
          <a:xfrm>
            <a:off x="6567053" y="4047477"/>
            <a:ext cx="429491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    TIME</a:t>
            </a:r>
            <a:r>
              <a:rPr lang="zh-CN" altLang="en-US" sz="1400" dirty="0">
                <a:solidFill>
                  <a:schemeClr val="bg1"/>
                </a:solidFill>
                <a:cs typeface="+mn-ea"/>
                <a:sym typeface="+mn-lt"/>
              </a:rPr>
              <a:t>：</a:t>
            </a:r>
            <a:r>
              <a:rPr lang="en-US" altLang="zh-CN" sz="1400" dirty="0">
                <a:solidFill>
                  <a:schemeClr val="bg1"/>
                </a:solidFill>
                <a:cs typeface="+mn-ea"/>
                <a:sym typeface="+mn-lt"/>
              </a:rPr>
              <a:t>XX.20XX</a:t>
            </a:r>
            <a:endParaRPr lang="zh-CN" altLang="en-US" sz="1400" dirty="0">
              <a:solidFill>
                <a:schemeClr val="bg1"/>
              </a:solidFill>
              <a:cs typeface="+mn-ea"/>
              <a:sym typeface="+mn-lt"/>
            </a:endParaRPr>
          </a:p>
        </p:txBody>
      </p:sp>
      <p:sp>
        <p:nvSpPr>
          <p:cNvPr id="14" name="文本框 13"/>
          <p:cNvSpPr txBox="1"/>
          <p:nvPr/>
        </p:nvSpPr>
        <p:spPr>
          <a:xfrm>
            <a:off x="6442363" y="1949242"/>
            <a:ext cx="5444837" cy="1754326"/>
          </a:xfrm>
          <a:prstGeom prst="rect">
            <a:avLst/>
          </a:prstGeom>
          <a:noFill/>
          <a:effectLst/>
        </p:spPr>
        <p:txBody>
          <a:bodyPr wrap="square" rtlCol="0">
            <a:spAutoFit/>
          </a:bodyPr>
          <a:lstStyle/>
          <a:p>
            <a:r>
              <a:rPr lang="en-US" altLang="zh-CN" sz="5400" b="1" dirty="0">
                <a:solidFill>
                  <a:srgbClr val="FFCB5D"/>
                </a:solidFill>
                <a:effectLst>
                  <a:outerShdw blurRad="38100" dist="38100" dir="2700000" algn="tl">
                    <a:srgbClr val="000000">
                      <a:alpha val="43137"/>
                    </a:srgbClr>
                  </a:outerShdw>
                </a:effectLst>
                <a:cs typeface="+mn-ea"/>
                <a:sym typeface="+mn-lt"/>
              </a:rPr>
              <a:t>Free </a:t>
            </a:r>
          </a:p>
          <a:p>
            <a:r>
              <a:rPr lang="en-US" altLang="zh-CN" sz="5400" b="1" dirty="0">
                <a:solidFill>
                  <a:srgbClr val="FFCB5D"/>
                </a:solidFill>
                <a:effectLst>
                  <a:outerShdw blurRad="38100" dist="38100" dir="2700000" algn="tl">
                    <a:srgbClr val="000000">
                      <a:alpha val="43137"/>
                    </a:srgbClr>
                  </a:outerShdw>
                </a:effectLst>
                <a:cs typeface="+mn-ea"/>
                <a:sym typeface="+mn-lt"/>
              </a:rPr>
              <a:t>PPT templates</a:t>
            </a:r>
            <a:endParaRPr lang="zh-CN" altLang="en-US" sz="5400" b="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56893351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图片 64">
            <a:extLst>
              <a:ext uri="{FF2B5EF4-FFF2-40B4-BE49-F238E27FC236}">
                <a16:creationId xmlns:a16="http://schemas.microsoft.com/office/drawing/2014/main" id="{970483F1-7766-4DA0-BC41-70163DD099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06393" y="1935806"/>
            <a:ext cx="3583966" cy="1704870"/>
          </a:xfrm>
          <a:prstGeom prst="rect">
            <a:avLst/>
          </a:prstGeom>
        </p:spPr>
      </p:pic>
      <p:pic>
        <p:nvPicPr>
          <p:cNvPr id="66" name="图片 65">
            <a:extLst>
              <a:ext uri="{FF2B5EF4-FFF2-40B4-BE49-F238E27FC236}">
                <a16:creationId xmlns:a16="http://schemas.microsoft.com/office/drawing/2014/main" id="{830A4D88-C97C-4CD5-A8B1-C5C434618D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83243" y="1935806"/>
            <a:ext cx="3583966" cy="1704870"/>
          </a:xfrm>
          <a:prstGeom prst="rect">
            <a:avLst/>
          </a:prstGeom>
        </p:spPr>
      </p:pic>
      <p:grpSp>
        <p:nvGrpSpPr>
          <p:cNvPr id="68" name="组合 67">
            <a:extLst>
              <a:ext uri="{FF2B5EF4-FFF2-40B4-BE49-F238E27FC236}">
                <a16:creationId xmlns:a16="http://schemas.microsoft.com/office/drawing/2014/main" id="{678F92A9-389C-49C8-B245-2A589429CE7B}"/>
              </a:ext>
            </a:extLst>
          </p:cNvPr>
          <p:cNvGrpSpPr/>
          <p:nvPr/>
        </p:nvGrpSpPr>
        <p:grpSpPr>
          <a:xfrm>
            <a:off x="1821313" y="3771049"/>
            <a:ext cx="3364296" cy="2752685"/>
            <a:chOff x="1478172" y="2225265"/>
            <a:chExt cx="3364296" cy="2752685"/>
          </a:xfrm>
        </p:grpSpPr>
        <p:sp>
          <p:nvSpPr>
            <p:cNvPr id="69" name="TextBox 21">
              <a:extLst>
                <a:ext uri="{FF2B5EF4-FFF2-40B4-BE49-F238E27FC236}">
                  <a16:creationId xmlns:a16="http://schemas.microsoft.com/office/drawing/2014/main" id="{FAF34361-F50A-4C8A-9BCF-B9E5A389F899}"/>
                </a:ext>
              </a:extLst>
            </p:cNvPr>
            <p:cNvSpPr>
              <a:spLocks noChangeArrowheads="1"/>
            </p:cNvSpPr>
            <p:nvPr/>
          </p:nvSpPr>
          <p:spPr bwMode="auto">
            <a:xfrm>
              <a:off x="1478172" y="2664303"/>
              <a:ext cx="3364296" cy="2313647"/>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70" name="文本框 69">
              <a:extLst>
                <a:ext uri="{FF2B5EF4-FFF2-40B4-BE49-F238E27FC236}">
                  <a16:creationId xmlns:a16="http://schemas.microsoft.com/office/drawing/2014/main" id="{E60C320D-CF8E-4599-ACF5-FB8E482C6765}"/>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71" name="组合 70">
            <a:extLst>
              <a:ext uri="{FF2B5EF4-FFF2-40B4-BE49-F238E27FC236}">
                <a16:creationId xmlns:a16="http://schemas.microsoft.com/office/drawing/2014/main" id="{AB0BCA95-9290-41F5-B453-33B6ED1E13B3}"/>
              </a:ext>
            </a:extLst>
          </p:cNvPr>
          <p:cNvGrpSpPr/>
          <p:nvPr/>
        </p:nvGrpSpPr>
        <p:grpSpPr>
          <a:xfrm>
            <a:off x="7002913" y="3771049"/>
            <a:ext cx="3364296" cy="2752685"/>
            <a:chOff x="1478172" y="2225265"/>
            <a:chExt cx="3364296" cy="2752685"/>
          </a:xfrm>
        </p:grpSpPr>
        <p:sp>
          <p:nvSpPr>
            <p:cNvPr id="72" name="TextBox 21">
              <a:extLst>
                <a:ext uri="{FF2B5EF4-FFF2-40B4-BE49-F238E27FC236}">
                  <a16:creationId xmlns:a16="http://schemas.microsoft.com/office/drawing/2014/main" id="{742C1AF8-1115-4DB3-ACEA-23849D390717}"/>
                </a:ext>
              </a:extLst>
            </p:cNvPr>
            <p:cNvSpPr>
              <a:spLocks noChangeArrowheads="1"/>
            </p:cNvSpPr>
            <p:nvPr/>
          </p:nvSpPr>
          <p:spPr bwMode="auto">
            <a:xfrm>
              <a:off x="1478172" y="2664303"/>
              <a:ext cx="3364296" cy="2313647"/>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73" name="文本框 72">
              <a:extLst>
                <a:ext uri="{FF2B5EF4-FFF2-40B4-BE49-F238E27FC236}">
                  <a16:creationId xmlns:a16="http://schemas.microsoft.com/office/drawing/2014/main" id="{43BBD57A-E000-4C9D-97D2-6276B61A1924}"/>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74" name="组合 73">
            <a:extLst>
              <a:ext uri="{FF2B5EF4-FFF2-40B4-BE49-F238E27FC236}">
                <a16:creationId xmlns:a16="http://schemas.microsoft.com/office/drawing/2014/main" id="{114BA2E4-F0A7-4613-AF3A-41DD38445FE0}"/>
              </a:ext>
            </a:extLst>
          </p:cNvPr>
          <p:cNvGrpSpPr/>
          <p:nvPr/>
        </p:nvGrpSpPr>
        <p:grpSpPr>
          <a:xfrm>
            <a:off x="493594" y="185079"/>
            <a:ext cx="2792972" cy="712788"/>
            <a:chOff x="493594" y="185079"/>
            <a:chExt cx="2792972" cy="712788"/>
          </a:xfrm>
        </p:grpSpPr>
        <p:grpSp>
          <p:nvGrpSpPr>
            <p:cNvPr id="75" name="组合 74">
              <a:extLst>
                <a:ext uri="{FF2B5EF4-FFF2-40B4-BE49-F238E27FC236}">
                  <a16:creationId xmlns:a16="http://schemas.microsoft.com/office/drawing/2014/main" id="{8D2CD3B8-406A-49D6-A66A-8365E286D085}"/>
                </a:ext>
              </a:extLst>
            </p:cNvPr>
            <p:cNvGrpSpPr/>
            <p:nvPr/>
          </p:nvGrpSpPr>
          <p:grpSpPr>
            <a:xfrm>
              <a:off x="493594" y="185079"/>
              <a:ext cx="708025" cy="712788"/>
              <a:chOff x="3496889" y="6043613"/>
              <a:chExt cx="708025" cy="712788"/>
            </a:xfrm>
          </p:grpSpPr>
          <p:sp>
            <p:nvSpPr>
              <p:cNvPr id="77" name="Freeform 379">
                <a:extLst>
                  <a:ext uri="{FF2B5EF4-FFF2-40B4-BE49-F238E27FC236}">
                    <a16:creationId xmlns:a16="http://schemas.microsoft.com/office/drawing/2014/main" id="{7D6A2735-148C-4B19-9B2F-CE07668BAB33}"/>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8" name="Freeform 380">
                <a:extLst>
                  <a:ext uri="{FF2B5EF4-FFF2-40B4-BE49-F238E27FC236}">
                    <a16:creationId xmlns:a16="http://schemas.microsoft.com/office/drawing/2014/main" id="{29C292A8-FFE8-4868-ACD0-C6AB040080A6}"/>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9" name="Freeform 381">
                <a:extLst>
                  <a:ext uri="{FF2B5EF4-FFF2-40B4-BE49-F238E27FC236}">
                    <a16:creationId xmlns:a16="http://schemas.microsoft.com/office/drawing/2014/main" id="{111D9DE3-CC52-4925-9E5C-39FECA3DC92D}"/>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0" name="Freeform 382">
                <a:extLst>
                  <a:ext uri="{FF2B5EF4-FFF2-40B4-BE49-F238E27FC236}">
                    <a16:creationId xmlns:a16="http://schemas.microsoft.com/office/drawing/2014/main" id="{F72F2178-43B0-467A-955A-B8A6AC140BB5}"/>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1" name="Freeform 383">
                <a:extLst>
                  <a:ext uri="{FF2B5EF4-FFF2-40B4-BE49-F238E27FC236}">
                    <a16:creationId xmlns:a16="http://schemas.microsoft.com/office/drawing/2014/main" id="{DDDE1430-0CFD-4942-8763-DEE9D1436AF5}"/>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2" name="Freeform 384">
                <a:extLst>
                  <a:ext uri="{FF2B5EF4-FFF2-40B4-BE49-F238E27FC236}">
                    <a16:creationId xmlns:a16="http://schemas.microsoft.com/office/drawing/2014/main" id="{E5E07210-CAAD-4B81-9CF3-000047FE006E}"/>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76" name="文本框 75">
              <a:extLst>
                <a:ext uri="{FF2B5EF4-FFF2-40B4-BE49-F238E27FC236}">
                  <a16:creationId xmlns:a16="http://schemas.microsoft.com/office/drawing/2014/main" id="{23567E46-A1B2-4565-933C-725F8A8A13EA}"/>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62144336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fade">
                                      <p:cBhvr>
                                        <p:cTn id="19" dur="1000"/>
                                        <p:tgtEl>
                                          <p:spTgt spid="68"/>
                                        </p:tgtEl>
                                      </p:cBhvr>
                                    </p:animEffect>
                                    <p:anim calcmode="lin" valueType="num">
                                      <p:cBhvr>
                                        <p:cTn id="20" dur="1000" fill="hold"/>
                                        <p:tgtEl>
                                          <p:spTgt spid="68"/>
                                        </p:tgtEl>
                                        <p:attrNameLst>
                                          <p:attrName>ppt_x</p:attrName>
                                        </p:attrNameLst>
                                      </p:cBhvr>
                                      <p:tavLst>
                                        <p:tav tm="0">
                                          <p:val>
                                            <p:strVal val="#ppt_x"/>
                                          </p:val>
                                        </p:tav>
                                        <p:tav tm="100000">
                                          <p:val>
                                            <p:strVal val="#ppt_x"/>
                                          </p:val>
                                        </p:tav>
                                      </p:tavLst>
                                    </p:anim>
                                    <p:anim calcmode="lin" valueType="num">
                                      <p:cBhvr>
                                        <p:cTn id="2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自由: 形状 3"/>
          <p:cNvSpPr>
            <a:spLocks/>
          </p:cNvSpPr>
          <p:nvPr/>
        </p:nvSpPr>
        <p:spPr bwMode="auto">
          <a:xfrm>
            <a:off x="0" y="5935008"/>
            <a:ext cx="12192001" cy="928264"/>
          </a:xfrm>
          <a:custGeom>
            <a:avLst/>
            <a:gdLst>
              <a:gd name="connsiteX0" fmla="*/ 5738482 w 12192001"/>
              <a:gd name="connsiteY0" fmla="*/ 0 h 928264"/>
              <a:gd name="connsiteX1" fmla="*/ 7217035 w 12192001"/>
              <a:gd name="connsiteY1" fmla="*/ 113794 h 928264"/>
              <a:gd name="connsiteX2" fmla="*/ 8962211 w 12192001"/>
              <a:gd name="connsiteY2" fmla="*/ 227588 h 928264"/>
              <a:gd name="connsiteX3" fmla="*/ 10822522 w 12192001"/>
              <a:gd name="connsiteY3" fmla="*/ 214200 h 928264"/>
              <a:gd name="connsiteX4" fmla="*/ 12192001 w 12192001"/>
              <a:gd name="connsiteY4" fmla="*/ 324647 h 928264"/>
              <a:gd name="connsiteX5" fmla="*/ 12192001 w 12192001"/>
              <a:gd name="connsiteY5" fmla="*/ 778691 h 928264"/>
              <a:gd name="connsiteX6" fmla="*/ 12192001 w 12192001"/>
              <a:gd name="connsiteY6" fmla="*/ 928264 h 928264"/>
              <a:gd name="connsiteX7" fmla="*/ 0 w 12192001"/>
              <a:gd name="connsiteY7" fmla="*/ 928264 h 928264"/>
              <a:gd name="connsiteX8" fmla="*/ 0 w 12192001"/>
              <a:gd name="connsiteY8" fmla="*/ 903028 h 928264"/>
              <a:gd name="connsiteX9" fmla="*/ 0 w 12192001"/>
              <a:gd name="connsiteY9" fmla="*/ 321300 h 928264"/>
              <a:gd name="connsiteX10" fmla="*/ 1726998 w 12192001"/>
              <a:gd name="connsiteY10" fmla="*/ 200813 h 928264"/>
              <a:gd name="connsiteX11" fmla="*/ 4338704 w 12192001"/>
              <a:gd name="connsiteY11" fmla="*/ 184078 h 928264"/>
              <a:gd name="connsiteX12" fmla="*/ 5738482 w 12192001"/>
              <a:gd name="connsiteY12" fmla="*/ 0 h 92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928264">
                <a:moveTo>
                  <a:pt x="5738482" y="0"/>
                </a:moveTo>
                <a:cubicBezTo>
                  <a:pt x="6144478" y="0"/>
                  <a:pt x="6841337" y="56897"/>
                  <a:pt x="7217035" y="113794"/>
                </a:cubicBezTo>
                <a:cubicBezTo>
                  <a:pt x="7598792" y="170691"/>
                  <a:pt x="8701647" y="227588"/>
                  <a:pt x="8962211" y="227588"/>
                </a:cubicBezTo>
                <a:cubicBezTo>
                  <a:pt x="9222776" y="227588"/>
                  <a:pt x="10155961" y="100406"/>
                  <a:pt x="10822522" y="214200"/>
                </a:cubicBezTo>
                <a:cubicBezTo>
                  <a:pt x="11270935" y="291178"/>
                  <a:pt x="11761766" y="301219"/>
                  <a:pt x="12192001" y="324647"/>
                </a:cubicBezTo>
                <a:cubicBezTo>
                  <a:pt x="12192001" y="496592"/>
                  <a:pt x="12192001" y="647045"/>
                  <a:pt x="12192001" y="778691"/>
                </a:cubicBezTo>
                <a:lnTo>
                  <a:pt x="12192001" y="928264"/>
                </a:lnTo>
                <a:lnTo>
                  <a:pt x="0" y="928264"/>
                </a:lnTo>
                <a:lnTo>
                  <a:pt x="0" y="903028"/>
                </a:lnTo>
                <a:cubicBezTo>
                  <a:pt x="0" y="321300"/>
                  <a:pt x="0" y="321300"/>
                  <a:pt x="0" y="321300"/>
                </a:cubicBezTo>
                <a:cubicBezTo>
                  <a:pt x="745336" y="244322"/>
                  <a:pt x="1496732" y="177384"/>
                  <a:pt x="1726998" y="200813"/>
                </a:cubicBezTo>
                <a:cubicBezTo>
                  <a:pt x="2193591" y="240975"/>
                  <a:pt x="4338704" y="184078"/>
                  <a:pt x="4338704" y="184078"/>
                </a:cubicBezTo>
                <a:cubicBezTo>
                  <a:pt x="4338704" y="184078"/>
                  <a:pt x="5332486" y="0"/>
                  <a:pt x="5738482" y="0"/>
                </a:cubicBez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5" name="Freeform 56"/>
          <p:cNvSpPr>
            <a:spLocks/>
          </p:cNvSpPr>
          <p:nvPr/>
        </p:nvSpPr>
        <p:spPr bwMode="auto">
          <a:xfrm>
            <a:off x="3384707" y="5169370"/>
            <a:ext cx="790575" cy="1465263"/>
          </a:xfrm>
          <a:custGeom>
            <a:avLst/>
            <a:gdLst>
              <a:gd name="T0" fmla="*/ 0 w 184"/>
              <a:gd name="T1" fmla="*/ 129 h 343"/>
              <a:gd name="T2" fmla="*/ 33 w 184"/>
              <a:gd name="T3" fmla="*/ 128 h 343"/>
              <a:gd name="T4" fmla="*/ 32 w 184"/>
              <a:gd name="T5" fmla="*/ 106 h 343"/>
              <a:gd name="T6" fmla="*/ 47 w 184"/>
              <a:gd name="T7" fmla="*/ 90 h 343"/>
              <a:gd name="T8" fmla="*/ 80 w 184"/>
              <a:gd name="T9" fmla="*/ 89 h 343"/>
              <a:gd name="T10" fmla="*/ 78 w 184"/>
              <a:gd name="T11" fmla="*/ 44 h 343"/>
              <a:gd name="T12" fmla="*/ 48 w 184"/>
              <a:gd name="T13" fmla="*/ 45 h 343"/>
              <a:gd name="T14" fmla="*/ 48 w 184"/>
              <a:gd name="T15" fmla="*/ 26 h 343"/>
              <a:gd name="T16" fmla="*/ 78 w 184"/>
              <a:gd name="T17" fmla="*/ 25 h 343"/>
              <a:gd name="T18" fmla="*/ 77 w 184"/>
              <a:gd name="T19" fmla="*/ 1 h 343"/>
              <a:gd name="T20" fmla="*/ 96 w 184"/>
              <a:gd name="T21" fmla="*/ 0 h 343"/>
              <a:gd name="T22" fmla="*/ 97 w 184"/>
              <a:gd name="T23" fmla="*/ 24 h 343"/>
              <a:gd name="T24" fmla="*/ 127 w 184"/>
              <a:gd name="T25" fmla="*/ 23 h 343"/>
              <a:gd name="T26" fmla="*/ 128 w 184"/>
              <a:gd name="T27" fmla="*/ 42 h 343"/>
              <a:gd name="T28" fmla="*/ 97 w 184"/>
              <a:gd name="T29" fmla="*/ 43 h 343"/>
              <a:gd name="T30" fmla="*/ 99 w 184"/>
              <a:gd name="T31" fmla="*/ 88 h 343"/>
              <a:gd name="T32" fmla="*/ 132 w 184"/>
              <a:gd name="T33" fmla="*/ 87 h 343"/>
              <a:gd name="T34" fmla="*/ 147 w 184"/>
              <a:gd name="T35" fmla="*/ 102 h 343"/>
              <a:gd name="T36" fmla="*/ 148 w 184"/>
              <a:gd name="T37" fmla="*/ 124 h 343"/>
              <a:gd name="T38" fmla="*/ 177 w 184"/>
              <a:gd name="T39" fmla="*/ 123 h 343"/>
              <a:gd name="T40" fmla="*/ 184 w 184"/>
              <a:gd name="T41" fmla="*/ 338 h 343"/>
              <a:gd name="T42" fmla="*/ 6 w 184"/>
              <a:gd name="T43" fmla="*/ 343 h 343"/>
              <a:gd name="T44" fmla="*/ 0 w 184"/>
              <a:gd name="T45" fmla="*/ 1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43">
                <a:moveTo>
                  <a:pt x="0" y="129"/>
                </a:moveTo>
                <a:cubicBezTo>
                  <a:pt x="33" y="128"/>
                  <a:pt x="33" y="128"/>
                  <a:pt x="33" y="128"/>
                </a:cubicBezTo>
                <a:cubicBezTo>
                  <a:pt x="32" y="106"/>
                  <a:pt x="32" y="106"/>
                  <a:pt x="32" y="106"/>
                </a:cubicBezTo>
                <a:cubicBezTo>
                  <a:pt x="32" y="97"/>
                  <a:pt x="39" y="90"/>
                  <a:pt x="47" y="90"/>
                </a:cubicBezTo>
                <a:cubicBezTo>
                  <a:pt x="80" y="89"/>
                  <a:pt x="80" y="89"/>
                  <a:pt x="80" y="89"/>
                </a:cubicBezTo>
                <a:cubicBezTo>
                  <a:pt x="78" y="44"/>
                  <a:pt x="78" y="44"/>
                  <a:pt x="78" y="44"/>
                </a:cubicBezTo>
                <a:cubicBezTo>
                  <a:pt x="48" y="45"/>
                  <a:pt x="48" y="45"/>
                  <a:pt x="48" y="45"/>
                </a:cubicBezTo>
                <a:cubicBezTo>
                  <a:pt x="48" y="26"/>
                  <a:pt x="48" y="26"/>
                  <a:pt x="48" y="26"/>
                </a:cubicBezTo>
                <a:cubicBezTo>
                  <a:pt x="78" y="25"/>
                  <a:pt x="78" y="25"/>
                  <a:pt x="78" y="25"/>
                </a:cubicBezTo>
                <a:cubicBezTo>
                  <a:pt x="77" y="1"/>
                  <a:pt x="77" y="1"/>
                  <a:pt x="77" y="1"/>
                </a:cubicBezTo>
                <a:cubicBezTo>
                  <a:pt x="96" y="0"/>
                  <a:pt x="96" y="0"/>
                  <a:pt x="96" y="0"/>
                </a:cubicBezTo>
                <a:cubicBezTo>
                  <a:pt x="97" y="24"/>
                  <a:pt x="97" y="24"/>
                  <a:pt x="97" y="24"/>
                </a:cubicBezTo>
                <a:cubicBezTo>
                  <a:pt x="127" y="23"/>
                  <a:pt x="127" y="23"/>
                  <a:pt x="127" y="23"/>
                </a:cubicBezTo>
                <a:cubicBezTo>
                  <a:pt x="128" y="42"/>
                  <a:pt x="128" y="42"/>
                  <a:pt x="128" y="42"/>
                </a:cubicBezTo>
                <a:cubicBezTo>
                  <a:pt x="97" y="43"/>
                  <a:pt x="97" y="43"/>
                  <a:pt x="97" y="43"/>
                </a:cubicBezTo>
                <a:cubicBezTo>
                  <a:pt x="99" y="88"/>
                  <a:pt x="99" y="88"/>
                  <a:pt x="99" y="88"/>
                </a:cubicBezTo>
                <a:cubicBezTo>
                  <a:pt x="132" y="87"/>
                  <a:pt x="132" y="87"/>
                  <a:pt x="132" y="87"/>
                </a:cubicBezTo>
                <a:cubicBezTo>
                  <a:pt x="140" y="87"/>
                  <a:pt x="147" y="94"/>
                  <a:pt x="147" y="102"/>
                </a:cubicBezTo>
                <a:cubicBezTo>
                  <a:pt x="148" y="124"/>
                  <a:pt x="148" y="124"/>
                  <a:pt x="148" y="124"/>
                </a:cubicBezTo>
                <a:cubicBezTo>
                  <a:pt x="177" y="123"/>
                  <a:pt x="177" y="123"/>
                  <a:pt x="177" y="123"/>
                </a:cubicBezTo>
                <a:cubicBezTo>
                  <a:pt x="184" y="338"/>
                  <a:pt x="184" y="338"/>
                  <a:pt x="184" y="338"/>
                </a:cubicBezTo>
                <a:cubicBezTo>
                  <a:pt x="6" y="343"/>
                  <a:pt x="6" y="343"/>
                  <a:pt x="6" y="343"/>
                </a:cubicBezTo>
                <a:lnTo>
                  <a:pt x="0" y="129"/>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6" name="Freeform 60"/>
          <p:cNvSpPr>
            <a:spLocks/>
          </p:cNvSpPr>
          <p:nvPr/>
        </p:nvSpPr>
        <p:spPr bwMode="auto">
          <a:xfrm>
            <a:off x="421665" y="5086349"/>
            <a:ext cx="1153609" cy="1438283"/>
          </a:xfrm>
          <a:custGeom>
            <a:avLst/>
            <a:gdLst>
              <a:gd name="T0" fmla="*/ 0 w 316"/>
              <a:gd name="T1" fmla="*/ 96 h 395"/>
              <a:gd name="T2" fmla="*/ 42 w 316"/>
              <a:gd name="T3" fmla="*/ 87 h 395"/>
              <a:gd name="T4" fmla="*/ 108 w 316"/>
              <a:gd name="T5" fmla="*/ 9 h 395"/>
              <a:gd name="T6" fmla="*/ 201 w 316"/>
              <a:gd name="T7" fmla="*/ 51 h 395"/>
              <a:gd name="T8" fmla="*/ 248 w 316"/>
              <a:gd name="T9" fmla="*/ 40 h 395"/>
              <a:gd name="T10" fmla="*/ 316 w 316"/>
              <a:gd name="T11" fmla="*/ 339 h 395"/>
              <a:gd name="T12" fmla="*/ 68 w 316"/>
              <a:gd name="T13" fmla="*/ 395 h 395"/>
              <a:gd name="T14" fmla="*/ 0 w 316"/>
              <a:gd name="T15" fmla="*/ 96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395">
                <a:moveTo>
                  <a:pt x="0" y="96"/>
                </a:moveTo>
                <a:cubicBezTo>
                  <a:pt x="42" y="87"/>
                  <a:pt x="42" y="87"/>
                  <a:pt x="42" y="87"/>
                </a:cubicBezTo>
                <a:cubicBezTo>
                  <a:pt x="40" y="52"/>
                  <a:pt x="68" y="18"/>
                  <a:pt x="108" y="9"/>
                </a:cubicBezTo>
                <a:cubicBezTo>
                  <a:pt x="149" y="0"/>
                  <a:pt x="188" y="18"/>
                  <a:pt x="201" y="51"/>
                </a:cubicBezTo>
                <a:cubicBezTo>
                  <a:pt x="248" y="40"/>
                  <a:pt x="248" y="40"/>
                  <a:pt x="248" y="40"/>
                </a:cubicBezTo>
                <a:cubicBezTo>
                  <a:pt x="316" y="339"/>
                  <a:pt x="316" y="339"/>
                  <a:pt x="316" y="339"/>
                </a:cubicBezTo>
                <a:cubicBezTo>
                  <a:pt x="68" y="395"/>
                  <a:pt x="68" y="395"/>
                  <a:pt x="68" y="395"/>
                </a:cubicBezTo>
                <a:lnTo>
                  <a:pt x="0" y="96"/>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Freeform 64"/>
          <p:cNvSpPr>
            <a:spLocks/>
          </p:cNvSpPr>
          <p:nvPr/>
        </p:nvSpPr>
        <p:spPr bwMode="auto">
          <a:xfrm>
            <a:off x="10957590" y="5014188"/>
            <a:ext cx="1095374" cy="1727200"/>
          </a:xfrm>
          <a:custGeom>
            <a:avLst/>
            <a:gdLst>
              <a:gd name="T0" fmla="*/ 436 w 690"/>
              <a:gd name="T1" fmla="*/ 223 h 1088"/>
              <a:gd name="T2" fmla="*/ 474 w 690"/>
              <a:gd name="T3" fmla="*/ 30 h 1088"/>
              <a:gd name="T4" fmla="*/ 312 w 690"/>
              <a:gd name="T5" fmla="*/ 0 h 1088"/>
              <a:gd name="T6" fmla="*/ 277 w 690"/>
              <a:gd name="T7" fmla="*/ 193 h 1088"/>
              <a:gd name="T8" fmla="*/ 248 w 690"/>
              <a:gd name="T9" fmla="*/ 188 h 1088"/>
              <a:gd name="T10" fmla="*/ 248 w 690"/>
              <a:gd name="T11" fmla="*/ 188 h 1088"/>
              <a:gd name="T12" fmla="*/ 24 w 690"/>
              <a:gd name="T13" fmla="*/ 145 h 1088"/>
              <a:gd name="T14" fmla="*/ 0 w 690"/>
              <a:gd name="T15" fmla="*/ 282 h 1088"/>
              <a:gd name="T16" fmla="*/ 251 w 690"/>
              <a:gd name="T17" fmla="*/ 328 h 1088"/>
              <a:gd name="T18" fmla="*/ 116 w 690"/>
              <a:gd name="T19" fmla="*/ 1058 h 1088"/>
              <a:gd name="T20" fmla="*/ 275 w 690"/>
              <a:gd name="T21" fmla="*/ 1088 h 1088"/>
              <a:gd name="T22" fmla="*/ 407 w 690"/>
              <a:gd name="T23" fmla="*/ 381 h 1088"/>
              <a:gd name="T24" fmla="*/ 407 w 690"/>
              <a:gd name="T25" fmla="*/ 381 h 1088"/>
              <a:gd name="T26" fmla="*/ 412 w 690"/>
              <a:gd name="T27" fmla="*/ 357 h 1088"/>
              <a:gd name="T28" fmla="*/ 665 w 690"/>
              <a:gd name="T29" fmla="*/ 406 h 1088"/>
              <a:gd name="T30" fmla="*/ 690 w 690"/>
              <a:gd name="T31" fmla="*/ 269 h 1088"/>
              <a:gd name="T32" fmla="*/ 436 w 690"/>
              <a:gd name="T33" fmla="*/ 22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088">
                <a:moveTo>
                  <a:pt x="436" y="223"/>
                </a:moveTo>
                <a:lnTo>
                  <a:pt x="474" y="30"/>
                </a:lnTo>
                <a:lnTo>
                  <a:pt x="312" y="0"/>
                </a:lnTo>
                <a:lnTo>
                  <a:pt x="277" y="193"/>
                </a:lnTo>
                <a:lnTo>
                  <a:pt x="248" y="188"/>
                </a:lnTo>
                <a:lnTo>
                  <a:pt x="248" y="188"/>
                </a:lnTo>
                <a:lnTo>
                  <a:pt x="24" y="145"/>
                </a:lnTo>
                <a:lnTo>
                  <a:pt x="0" y="282"/>
                </a:lnTo>
                <a:lnTo>
                  <a:pt x="251" y="328"/>
                </a:lnTo>
                <a:lnTo>
                  <a:pt x="116" y="1058"/>
                </a:lnTo>
                <a:lnTo>
                  <a:pt x="275" y="1088"/>
                </a:lnTo>
                <a:lnTo>
                  <a:pt x="407" y="381"/>
                </a:lnTo>
                <a:lnTo>
                  <a:pt x="407" y="381"/>
                </a:lnTo>
                <a:lnTo>
                  <a:pt x="412" y="357"/>
                </a:lnTo>
                <a:lnTo>
                  <a:pt x="665" y="406"/>
                </a:lnTo>
                <a:lnTo>
                  <a:pt x="690" y="269"/>
                </a:lnTo>
                <a:lnTo>
                  <a:pt x="436" y="223"/>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nvGrpSpPr>
          <p:cNvPr id="8" name="组合 7"/>
          <p:cNvGrpSpPr/>
          <p:nvPr/>
        </p:nvGrpSpPr>
        <p:grpSpPr>
          <a:xfrm>
            <a:off x="8371378" y="5836491"/>
            <a:ext cx="830263" cy="617538"/>
            <a:chOff x="2357438" y="4233863"/>
            <a:chExt cx="830263" cy="617538"/>
          </a:xfrm>
        </p:grpSpPr>
        <p:sp>
          <p:nvSpPr>
            <p:cNvPr id="9" name="Freeform 28"/>
            <p:cNvSpPr>
              <a:spLocks noEditPoints="1"/>
            </p:cNvSpPr>
            <p:nvPr/>
          </p:nvSpPr>
          <p:spPr bwMode="auto">
            <a:xfrm>
              <a:off x="2357438" y="4233863"/>
              <a:ext cx="830263" cy="617538"/>
            </a:xfrm>
            <a:custGeom>
              <a:avLst/>
              <a:gdLst>
                <a:gd name="T0" fmla="*/ 69 w 193"/>
                <a:gd name="T1" fmla="*/ 81 h 143"/>
                <a:gd name="T2" fmla="*/ 105 w 193"/>
                <a:gd name="T3" fmla="*/ 47 h 143"/>
                <a:gd name="T4" fmla="*/ 83 w 193"/>
                <a:gd name="T5" fmla="*/ 36 h 143"/>
                <a:gd name="T6" fmla="*/ 64 w 193"/>
                <a:gd name="T7" fmla="*/ 50 h 143"/>
                <a:gd name="T8" fmla="*/ 69 w 193"/>
                <a:gd name="T9" fmla="*/ 81 h 143"/>
                <a:gd name="T10" fmla="*/ 33 w 193"/>
                <a:gd name="T11" fmla="*/ 72 h 143"/>
                <a:gd name="T12" fmla="*/ 39 w 193"/>
                <a:gd name="T13" fmla="*/ 91 h 143"/>
                <a:gd name="T14" fmla="*/ 37 w 193"/>
                <a:gd name="T15" fmla="*/ 98 h 143"/>
                <a:gd name="T16" fmla="*/ 30 w 193"/>
                <a:gd name="T17" fmla="*/ 90 h 143"/>
                <a:gd name="T18" fmla="*/ 24 w 193"/>
                <a:gd name="T19" fmla="*/ 97 h 143"/>
                <a:gd name="T20" fmla="*/ 25 w 193"/>
                <a:gd name="T21" fmla="*/ 78 h 143"/>
                <a:gd name="T22" fmla="*/ 33 w 193"/>
                <a:gd name="T23" fmla="*/ 72 h 143"/>
                <a:gd name="T24" fmla="*/ 56 w 193"/>
                <a:gd name="T25" fmla="*/ 23 h 143"/>
                <a:gd name="T26" fmla="*/ 122 w 193"/>
                <a:gd name="T27" fmla="*/ 3 h 143"/>
                <a:gd name="T28" fmla="*/ 187 w 193"/>
                <a:gd name="T29" fmla="*/ 57 h 143"/>
                <a:gd name="T30" fmla="*/ 160 w 193"/>
                <a:gd name="T31" fmla="*/ 124 h 143"/>
                <a:gd name="T32" fmla="*/ 112 w 193"/>
                <a:gd name="T33" fmla="*/ 116 h 143"/>
                <a:gd name="T34" fmla="*/ 84 w 193"/>
                <a:gd name="T35" fmla="*/ 116 h 143"/>
                <a:gd name="T36" fmla="*/ 69 w 193"/>
                <a:gd name="T37" fmla="*/ 105 h 143"/>
                <a:gd name="T38" fmla="*/ 63 w 193"/>
                <a:gd name="T39" fmla="*/ 133 h 143"/>
                <a:gd name="T40" fmla="*/ 58 w 193"/>
                <a:gd name="T41" fmla="*/ 141 h 143"/>
                <a:gd name="T42" fmla="*/ 49 w 193"/>
                <a:gd name="T43" fmla="*/ 140 h 143"/>
                <a:gd name="T44" fmla="*/ 43 w 193"/>
                <a:gd name="T45" fmla="*/ 142 h 143"/>
                <a:gd name="T46" fmla="*/ 35 w 193"/>
                <a:gd name="T47" fmla="*/ 139 h 143"/>
                <a:gd name="T48" fmla="*/ 28 w 193"/>
                <a:gd name="T49" fmla="*/ 141 h 143"/>
                <a:gd name="T50" fmla="*/ 23 w 193"/>
                <a:gd name="T51" fmla="*/ 137 h 143"/>
                <a:gd name="T52" fmla="*/ 16 w 193"/>
                <a:gd name="T53" fmla="*/ 138 h 143"/>
                <a:gd name="T54" fmla="*/ 9 w 193"/>
                <a:gd name="T55" fmla="*/ 136 h 143"/>
                <a:gd name="T56" fmla="*/ 2 w 193"/>
                <a:gd name="T57" fmla="*/ 135 h 143"/>
                <a:gd name="T58" fmla="*/ 1 w 193"/>
                <a:gd name="T59" fmla="*/ 127 h 143"/>
                <a:gd name="T60" fmla="*/ 21 w 193"/>
                <a:gd name="T61" fmla="*/ 95 h 143"/>
                <a:gd name="T62" fmla="*/ 23 w 193"/>
                <a:gd name="T63" fmla="*/ 71 h 143"/>
                <a:gd name="T64" fmla="*/ 34 w 193"/>
                <a:gd name="T65" fmla="*/ 59 h 143"/>
                <a:gd name="T66" fmla="*/ 40 w 193"/>
                <a:gd name="T67" fmla="*/ 33 h 143"/>
                <a:gd name="T68" fmla="*/ 56 w 193"/>
                <a:gd name="T69"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43">
                  <a:moveTo>
                    <a:pt x="69" y="81"/>
                  </a:moveTo>
                  <a:cubicBezTo>
                    <a:pt x="94" y="105"/>
                    <a:pt x="114" y="57"/>
                    <a:pt x="105" y="47"/>
                  </a:cubicBezTo>
                  <a:cubicBezTo>
                    <a:pt x="96" y="36"/>
                    <a:pt x="86" y="36"/>
                    <a:pt x="83" y="36"/>
                  </a:cubicBezTo>
                  <a:cubicBezTo>
                    <a:pt x="83" y="36"/>
                    <a:pt x="68" y="37"/>
                    <a:pt x="64" y="50"/>
                  </a:cubicBezTo>
                  <a:cubicBezTo>
                    <a:pt x="59" y="63"/>
                    <a:pt x="56" y="68"/>
                    <a:pt x="69" y="81"/>
                  </a:cubicBezTo>
                  <a:close/>
                  <a:moveTo>
                    <a:pt x="33" y="72"/>
                  </a:moveTo>
                  <a:cubicBezTo>
                    <a:pt x="33" y="79"/>
                    <a:pt x="39" y="85"/>
                    <a:pt x="39" y="91"/>
                  </a:cubicBezTo>
                  <a:cubicBezTo>
                    <a:pt x="40" y="96"/>
                    <a:pt x="39" y="100"/>
                    <a:pt x="37" y="98"/>
                  </a:cubicBezTo>
                  <a:cubicBezTo>
                    <a:pt x="34" y="97"/>
                    <a:pt x="31" y="90"/>
                    <a:pt x="30" y="90"/>
                  </a:cubicBezTo>
                  <a:cubicBezTo>
                    <a:pt x="29" y="90"/>
                    <a:pt x="22" y="98"/>
                    <a:pt x="24" y="97"/>
                  </a:cubicBezTo>
                  <a:cubicBezTo>
                    <a:pt x="26" y="95"/>
                    <a:pt x="24" y="83"/>
                    <a:pt x="25" y="78"/>
                  </a:cubicBezTo>
                  <a:cubicBezTo>
                    <a:pt x="27" y="72"/>
                    <a:pt x="33" y="72"/>
                    <a:pt x="33" y="72"/>
                  </a:cubicBezTo>
                  <a:close/>
                  <a:moveTo>
                    <a:pt x="56" y="23"/>
                  </a:moveTo>
                  <a:cubicBezTo>
                    <a:pt x="56" y="23"/>
                    <a:pt x="78" y="0"/>
                    <a:pt x="122" y="3"/>
                  </a:cubicBezTo>
                  <a:cubicBezTo>
                    <a:pt x="166" y="6"/>
                    <a:pt x="180" y="32"/>
                    <a:pt x="187" y="57"/>
                  </a:cubicBezTo>
                  <a:cubicBezTo>
                    <a:pt x="193" y="82"/>
                    <a:pt x="187" y="110"/>
                    <a:pt x="160" y="124"/>
                  </a:cubicBezTo>
                  <a:cubicBezTo>
                    <a:pt x="132" y="138"/>
                    <a:pt x="122" y="120"/>
                    <a:pt x="112" y="116"/>
                  </a:cubicBezTo>
                  <a:cubicBezTo>
                    <a:pt x="102" y="111"/>
                    <a:pt x="89" y="115"/>
                    <a:pt x="84" y="116"/>
                  </a:cubicBezTo>
                  <a:cubicBezTo>
                    <a:pt x="79" y="118"/>
                    <a:pt x="69" y="105"/>
                    <a:pt x="69" y="105"/>
                  </a:cubicBezTo>
                  <a:cubicBezTo>
                    <a:pt x="69" y="105"/>
                    <a:pt x="64" y="128"/>
                    <a:pt x="63" y="133"/>
                  </a:cubicBezTo>
                  <a:cubicBezTo>
                    <a:pt x="62" y="139"/>
                    <a:pt x="63" y="141"/>
                    <a:pt x="58" y="141"/>
                  </a:cubicBezTo>
                  <a:cubicBezTo>
                    <a:pt x="54" y="141"/>
                    <a:pt x="52" y="140"/>
                    <a:pt x="49" y="140"/>
                  </a:cubicBezTo>
                  <a:cubicBezTo>
                    <a:pt x="46" y="140"/>
                    <a:pt x="44" y="142"/>
                    <a:pt x="43" y="142"/>
                  </a:cubicBezTo>
                  <a:cubicBezTo>
                    <a:pt x="42" y="143"/>
                    <a:pt x="38" y="137"/>
                    <a:pt x="35" y="139"/>
                  </a:cubicBezTo>
                  <a:cubicBezTo>
                    <a:pt x="33" y="142"/>
                    <a:pt x="31" y="142"/>
                    <a:pt x="28" y="141"/>
                  </a:cubicBezTo>
                  <a:cubicBezTo>
                    <a:pt x="26" y="140"/>
                    <a:pt x="26" y="137"/>
                    <a:pt x="23" y="137"/>
                  </a:cubicBezTo>
                  <a:cubicBezTo>
                    <a:pt x="20" y="137"/>
                    <a:pt x="20" y="138"/>
                    <a:pt x="16" y="138"/>
                  </a:cubicBezTo>
                  <a:cubicBezTo>
                    <a:pt x="12" y="138"/>
                    <a:pt x="12" y="137"/>
                    <a:pt x="9" y="136"/>
                  </a:cubicBezTo>
                  <a:cubicBezTo>
                    <a:pt x="6" y="135"/>
                    <a:pt x="4" y="137"/>
                    <a:pt x="2" y="135"/>
                  </a:cubicBezTo>
                  <a:cubicBezTo>
                    <a:pt x="0" y="132"/>
                    <a:pt x="0" y="130"/>
                    <a:pt x="1" y="127"/>
                  </a:cubicBezTo>
                  <a:cubicBezTo>
                    <a:pt x="2" y="124"/>
                    <a:pt x="19" y="99"/>
                    <a:pt x="21" y="95"/>
                  </a:cubicBezTo>
                  <a:cubicBezTo>
                    <a:pt x="23" y="91"/>
                    <a:pt x="21" y="76"/>
                    <a:pt x="23" y="71"/>
                  </a:cubicBezTo>
                  <a:cubicBezTo>
                    <a:pt x="26" y="66"/>
                    <a:pt x="33" y="63"/>
                    <a:pt x="34" y="59"/>
                  </a:cubicBezTo>
                  <a:cubicBezTo>
                    <a:pt x="34" y="55"/>
                    <a:pt x="36" y="38"/>
                    <a:pt x="40" y="33"/>
                  </a:cubicBezTo>
                  <a:cubicBezTo>
                    <a:pt x="44" y="28"/>
                    <a:pt x="56" y="23"/>
                    <a:pt x="56" y="23"/>
                  </a:cubicBezTo>
                  <a:close/>
                </a:path>
              </a:pathLst>
            </a:custGeom>
            <a:solidFill>
              <a:srgbClr val="444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29"/>
            <p:cNvSpPr>
              <a:spLocks/>
            </p:cNvSpPr>
            <p:nvPr/>
          </p:nvSpPr>
          <p:spPr bwMode="auto">
            <a:xfrm>
              <a:off x="2366963" y="4635501"/>
              <a:ext cx="765175" cy="215900"/>
            </a:xfrm>
            <a:custGeom>
              <a:avLst/>
              <a:gdLst>
                <a:gd name="T0" fmla="*/ 67 w 178"/>
                <a:gd name="T1" fmla="*/ 12 h 50"/>
                <a:gd name="T2" fmla="*/ 62 w 178"/>
                <a:gd name="T3" fmla="*/ 35 h 50"/>
                <a:gd name="T4" fmla="*/ 61 w 178"/>
                <a:gd name="T5" fmla="*/ 40 h 50"/>
                <a:gd name="T6" fmla="*/ 56 w 178"/>
                <a:gd name="T7" fmla="*/ 48 h 50"/>
                <a:gd name="T8" fmla="*/ 47 w 178"/>
                <a:gd name="T9" fmla="*/ 47 h 50"/>
                <a:gd name="T10" fmla="*/ 41 w 178"/>
                <a:gd name="T11" fmla="*/ 49 h 50"/>
                <a:gd name="T12" fmla="*/ 33 w 178"/>
                <a:gd name="T13" fmla="*/ 46 h 50"/>
                <a:gd name="T14" fmla="*/ 26 w 178"/>
                <a:gd name="T15" fmla="*/ 48 h 50"/>
                <a:gd name="T16" fmla="*/ 21 w 178"/>
                <a:gd name="T17" fmla="*/ 44 h 50"/>
                <a:gd name="T18" fmla="*/ 14 w 178"/>
                <a:gd name="T19" fmla="*/ 45 h 50"/>
                <a:gd name="T20" fmla="*/ 7 w 178"/>
                <a:gd name="T21" fmla="*/ 43 h 50"/>
                <a:gd name="T22" fmla="*/ 0 w 178"/>
                <a:gd name="T23" fmla="*/ 42 h 50"/>
                <a:gd name="T24" fmla="*/ 1 w 178"/>
                <a:gd name="T25" fmla="*/ 38 h 50"/>
                <a:gd name="T26" fmla="*/ 5 w 178"/>
                <a:gd name="T27" fmla="*/ 38 h 50"/>
                <a:gd name="T28" fmla="*/ 13 w 178"/>
                <a:gd name="T29" fmla="*/ 37 h 50"/>
                <a:gd name="T30" fmla="*/ 20 w 178"/>
                <a:gd name="T31" fmla="*/ 37 h 50"/>
                <a:gd name="T32" fmla="*/ 20 w 178"/>
                <a:gd name="T33" fmla="*/ 37 h 50"/>
                <a:gd name="T34" fmla="*/ 30 w 178"/>
                <a:gd name="T35" fmla="*/ 42 h 50"/>
                <a:gd name="T36" fmla="*/ 39 w 178"/>
                <a:gd name="T37" fmla="*/ 42 h 50"/>
                <a:gd name="T38" fmla="*/ 50 w 178"/>
                <a:gd name="T39" fmla="*/ 40 h 50"/>
                <a:gd name="T40" fmla="*/ 52 w 178"/>
                <a:gd name="T41" fmla="*/ 36 h 50"/>
                <a:gd name="T42" fmla="*/ 56 w 178"/>
                <a:gd name="T43" fmla="*/ 22 h 50"/>
                <a:gd name="T44" fmla="*/ 55 w 178"/>
                <a:gd name="T45" fmla="*/ 0 h 50"/>
                <a:gd name="T46" fmla="*/ 77 w 178"/>
                <a:gd name="T47" fmla="*/ 14 h 50"/>
                <a:gd name="T48" fmla="*/ 98 w 178"/>
                <a:gd name="T49" fmla="*/ 10 h 50"/>
                <a:gd name="T50" fmla="*/ 117 w 178"/>
                <a:gd name="T51" fmla="*/ 17 h 50"/>
                <a:gd name="T52" fmla="*/ 151 w 178"/>
                <a:gd name="T53" fmla="*/ 29 h 50"/>
                <a:gd name="T54" fmla="*/ 171 w 178"/>
                <a:gd name="T55" fmla="*/ 19 h 50"/>
                <a:gd name="T56" fmla="*/ 178 w 178"/>
                <a:gd name="T57" fmla="*/ 14 h 50"/>
                <a:gd name="T58" fmla="*/ 173 w 178"/>
                <a:gd name="T59" fmla="*/ 20 h 50"/>
                <a:gd name="T60" fmla="*/ 158 w 178"/>
                <a:gd name="T61" fmla="*/ 31 h 50"/>
                <a:gd name="T62" fmla="*/ 147 w 178"/>
                <a:gd name="T63" fmla="*/ 35 h 50"/>
                <a:gd name="T64" fmla="*/ 130 w 178"/>
                <a:gd name="T65" fmla="*/ 35 h 50"/>
                <a:gd name="T66" fmla="*/ 110 w 178"/>
                <a:gd name="T67" fmla="*/ 23 h 50"/>
                <a:gd name="T68" fmla="*/ 82 w 178"/>
                <a:gd name="T69" fmla="*/ 23 h 50"/>
                <a:gd name="T70" fmla="*/ 67 w 178"/>
                <a:gd name="T71"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50">
                  <a:moveTo>
                    <a:pt x="67" y="12"/>
                  </a:moveTo>
                  <a:cubicBezTo>
                    <a:pt x="67" y="12"/>
                    <a:pt x="63" y="27"/>
                    <a:pt x="62" y="35"/>
                  </a:cubicBezTo>
                  <a:cubicBezTo>
                    <a:pt x="61" y="37"/>
                    <a:pt x="61" y="39"/>
                    <a:pt x="61" y="40"/>
                  </a:cubicBezTo>
                  <a:cubicBezTo>
                    <a:pt x="60" y="46"/>
                    <a:pt x="61" y="48"/>
                    <a:pt x="56" y="48"/>
                  </a:cubicBezTo>
                  <a:cubicBezTo>
                    <a:pt x="52" y="48"/>
                    <a:pt x="50" y="47"/>
                    <a:pt x="47" y="47"/>
                  </a:cubicBezTo>
                  <a:cubicBezTo>
                    <a:pt x="44" y="47"/>
                    <a:pt x="42" y="49"/>
                    <a:pt x="41" y="49"/>
                  </a:cubicBezTo>
                  <a:cubicBezTo>
                    <a:pt x="40" y="50"/>
                    <a:pt x="36" y="44"/>
                    <a:pt x="33" y="46"/>
                  </a:cubicBezTo>
                  <a:cubicBezTo>
                    <a:pt x="31" y="49"/>
                    <a:pt x="29" y="49"/>
                    <a:pt x="26" y="48"/>
                  </a:cubicBezTo>
                  <a:cubicBezTo>
                    <a:pt x="24" y="47"/>
                    <a:pt x="24" y="44"/>
                    <a:pt x="21" y="44"/>
                  </a:cubicBezTo>
                  <a:cubicBezTo>
                    <a:pt x="18" y="44"/>
                    <a:pt x="18" y="45"/>
                    <a:pt x="14" y="45"/>
                  </a:cubicBezTo>
                  <a:cubicBezTo>
                    <a:pt x="10" y="45"/>
                    <a:pt x="10" y="44"/>
                    <a:pt x="7" y="43"/>
                  </a:cubicBezTo>
                  <a:cubicBezTo>
                    <a:pt x="4" y="42"/>
                    <a:pt x="2" y="44"/>
                    <a:pt x="0" y="42"/>
                  </a:cubicBezTo>
                  <a:cubicBezTo>
                    <a:pt x="0" y="40"/>
                    <a:pt x="1" y="39"/>
                    <a:pt x="1" y="38"/>
                  </a:cubicBezTo>
                  <a:cubicBezTo>
                    <a:pt x="3" y="36"/>
                    <a:pt x="5" y="38"/>
                    <a:pt x="5" y="38"/>
                  </a:cubicBezTo>
                  <a:cubicBezTo>
                    <a:pt x="13" y="37"/>
                    <a:pt x="13" y="37"/>
                    <a:pt x="13" y="37"/>
                  </a:cubicBezTo>
                  <a:cubicBezTo>
                    <a:pt x="20" y="37"/>
                    <a:pt x="20" y="37"/>
                    <a:pt x="20" y="37"/>
                  </a:cubicBezTo>
                  <a:cubicBezTo>
                    <a:pt x="20" y="37"/>
                    <a:pt x="20" y="37"/>
                    <a:pt x="20" y="37"/>
                  </a:cubicBezTo>
                  <a:cubicBezTo>
                    <a:pt x="24" y="37"/>
                    <a:pt x="28" y="41"/>
                    <a:pt x="30" y="42"/>
                  </a:cubicBezTo>
                  <a:cubicBezTo>
                    <a:pt x="32" y="44"/>
                    <a:pt x="35" y="42"/>
                    <a:pt x="39" y="42"/>
                  </a:cubicBezTo>
                  <a:cubicBezTo>
                    <a:pt x="42" y="43"/>
                    <a:pt x="48" y="41"/>
                    <a:pt x="50" y="40"/>
                  </a:cubicBezTo>
                  <a:cubicBezTo>
                    <a:pt x="51" y="39"/>
                    <a:pt x="51" y="38"/>
                    <a:pt x="52" y="36"/>
                  </a:cubicBezTo>
                  <a:cubicBezTo>
                    <a:pt x="54" y="33"/>
                    <a:pt x="55" y="29"/>
                    <a:pt x="56" y="22"/>
                  </a:cubicBezTo>
                  <a:cubicBezTo>
                    <a:pt x="59" y="8"/>
                    <a:pt x="55" y="0"/>
                    <a:pt x="55" y="0"/>
                  </a:cubicBezTo>
                  <a:cubicBezTo>
                    <a:pt x="55" y="0"/>
                    <a:pt x="72" y="12"/>
                    <a:pt x="77" y="14"/>
                  </a:cubicBezTo>
                  <a:cubicBezTo>
                    <a:pt x="82" y="17"/>
                    <a:pt x="89" y="12"/>
                    <a:pt x="98" y="10"/>
                  </a:cubicBezTo>
                  <a:cubicBezTo>
                    <a:pt x="106" y="8"/>
                    <a:pt x="111" y="11"/>
                    <a:pt x="117" y="17"/>
                  </a:cubicBezTo>
                  <a:cubicBezTo>
                    <a:pt x="124" y="24"/>
                    <a:pt x="133" y="31"/>
                    <a:pt x="151" y="29"/>
                  </a:cubicBezTo>
                  <a:cubicBezTo>
                    <a:pt x="157" y="28"/>
                    <a:pt x="164" y="24"/>
                    <a:pt x="171" y="19"/>
                  </a:cubicBezTo>
                  <a:cubicBezTo>
                    <a:pt x="173" y="18"/>
                    <a:pt x="175" y="16"/>
                    <a:pt x="178" y="14"/>
                  </a:cubicBezTo>
                  <a:cubicBezTo>
                    <a:pt x="176" y="16"/>
                    <a:pt x="174" y="18"/>
                    <a:pt x="173" y="20"/>
                  </a:cubicBezTo>
                  <a:cubicBezTo>
                    <a:pt x="169" y="24"/>
                    <a:pt x="164" y="28"/>
                    <a:pt x="158" y="31"/>
                  </a:cubicBezTo>
                  <a:cubicBezTo>
                    <a:pt x="154" y="33"/>
                    <a:pt x="150" y="34"/>
                    <a:pt x="147" y="35"/>
                  </a:cubicBezTo>
                  <a:cubicBezTo>
                    <a:pt x="140" y="37"/>
                    <a:pt x="135" y="36"/>
                    <a:pt x="130" y="35"/>
                  </a:cubicBezTo>
                  <a:cubicBezTo>
                    <a:pt x="121" y="32"/>
                    <a:pt x="115" y="25"/>
                    <a:pt x="110" y="23"/>
                  </a:cubicBezTo>
                  <a:cubicBezTo>
                    <a:pt x="100" y="18"/>
                    <a:pt x="87" y="22"/>
                    <a:pt x="82" y="23"/>
                  </a:cubicBezTo>
                  <a:cubicBezTo>
                    <a:pt x="77" y="25"/>
                    <a:pt x="67" y="12"/>
                    <a:pt x="67" y="12"/>
                  </a:cubicBezTo>
                  <a:close/>
                </a:path>
              </a:pathLst>
            </a:custGeom>
            <a:solidFill>
              <a:srgbClr val="3B4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1" name="Freeform 30"/>
            <p:cNvSpPr>
              <a:spLocks/>
            </p:cNvSpPr>
            <p:nvPr/>
          </p:nvSpPr>
          <p:spPr bwMode="auto">
            <a:xfrm>
              <a:off x="2598738" y="4384676"/>
              <a:ext cx="231775" cy="298450"/>
            </a:xfrm>
            <a:custGeom>
              <a:avLst/>
              <a:gdLst>
                <a:gd name="T0" fmla="*/ 52 w 54"/>
                <a:gd name="T1" fmla="*/ 16 h 69"/>
                <a:gd name="T2" fmla="*/ 12 w 54"/>
                <a:gd name="T3" fmla="*/ 47 h 69"/>
                <a:gd name="T4" fmla="*/ 6 w 54"/>
                <a:gd name="T5" fmla="*/ 17 h 69"/>
                <a:gd name="T6" fmla="*/ 7 w 54"/>
                <a:gd name="T7" fmla="*/ 14 h 69"/>
                <a:gd name="T8" fmla="*/ 8 w 54"/>
                <a:gd name="T9" fmla="*/ 12 h 69"/>
                <a:gd name="T10" fmla="*/ 27 w 54"/>
                <a:gd name="T11" fmla="*/ 0 h 69"/>
                <a:gd name="T12" fmla="*/ 50 w 54"/>
                <a:gd name="T13" fmla="*/ 11 h 69"/>
                <a:gd name="T14" fmla="*/ 51 w 54"/>
                <a:gd name="T15" fmla="*/ 15 h 69"/>
                <a:gd name="T16" fmla="*/ 52 w 54"/>
                <a:gd name="T1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9">
                  <a:moveTo>
                    <a:pt x="52" y="16"/>
                  </a:moveTo>
                  <a:cubicBezTo>
                    <a:pt x="54" y="33"/>
                    <a:pt x="35" y="69"/>
                    <a:pt x="12" y="47"/>
                  </a:cubicBezTo>
                  <a:cubicBezTo>
                    <a:pt x="0" y="34"/>
                    <a:pt x="2" y="29"/>
                    <a:pt x="6" y="17"/>
                  </a:cubicBezTo>
                  <a:cubicBezTo>
                    <a:pt x="6" y="16"/>
                    <a:pt x="7" y="15"/>
                    <a:pt x="7" y="14"/>
                  </a:cubicBezTo>
                  <a:cubicBezTo>
                    <a:pt x="7" y="14"/>
                    <a:pt x="7" y="13"/>
                    <a:pt x="8" y="12"/>
                  </a:cubicBezTo>
                  <a:cubicBezTo>
                    <a:pt x="14" y="1"/>
                    <a:pt x="27" y="0"/>
                    <a:pt x="27" y="0"/>
                  </a:cubicBezTo>
                  <a:cubicBezTo>
                    <a:pt x="30" y="0"/>
                    <a:pt x="40" y="0"/>
                    <a:pt x="50" y="11"/>
                  </a:cubicBezTo>
                  <a:cubicBezTo>
                    <a:pt x="50" y="12"/>
                    <a:pt x="51" y="13"/>
                    <a:pt x="51" y="15"/>
                  </a:cubicBezTo>
                  <a:cubicBezTo>
                    <a:pt x="52" y="15"/>
                    <a:pt x="52" y="16"/>
                    <a:pt x="52" y="16"/>
                  </a:cubicBezTo>
                  <a:close/>
                </a:path>
              </a:pathLst>
            </a:custGeom>
            <a:solidFill>
              <a:srgbClr val="2C3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2" name="Freeform 31"/>
            <p:cNvSpPr>
              <a:spLocks/>
            </p:cNvSpPr>
            <p:nvPr/>
          </p:nvSpPr>
          <p:spPr bwMode="auto">
            <a:xfrm>
              <a:off x="2624138" y="4384676"/>
              <a:ext cx="203200" cy="225425"/>
            </a:xfrm>
            <a:custGeom>
              <a:avLst/>
              <a:gdLst>
                <a:gd name="T0" fmla="*/ 46 w 47"/>
                <a:gd name="T1" fmla="*/ 16 h 52"/>
                <a:gd name="T2" fmla="*/ 29 w 47"/>
                <a:gd name="T3" fmla="*/ 52 h 52"/>
                <a:gd name="T4" fmla="*/ 13 w 47"/>
                <a:gd name="T5" fmla="*/ 45 h 52"/>
                <a:gd name="T6" fmla="*/ 6 w 47"/>
                <a:gd name="T7" fmla="*/ 15 h 52"/>
                <a:gd name="T8" fmla="*/ 7 w 47"/>
                <a:gd name="T9" fmla="*/ 12 h 52"/>
                <a:gd name="T10" fmla="*/ 8 w 47"/>
                <a:gd name="T11" fmla="*/ 10 h 52"/>
                <a:gd name="T12" fmla="*/ 18 w 47"/>
                <a:gd name="T13" fmla="*/ 0 h 52"/>
                <a:gd name="T14" fmla="*/ 21 w 47"/>
                <a:gd name="T15" fmla="*/ 0 h 52"/>
                <a:gd name="T16" fmla="*/ 44 w 47"/>
                <a:gd name="T17" fmla="*/ 11 h 52"/>
                <a:gd name="T18" fmla="*/ 45 w 47"/>
                <a:gd name="T19" fmla="*/ 15 h 52"/>
                <a:gd name="T20" fmla="*/ 46 w 47"/>
                <a:gd name="T2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2">
                  <a:moveTo>
                    <a:pt x="46" y="16"/>
                  </a:moveTo>
                  <a:cubicBezTo>
                    <a:pt x="47" y="27"/>
                    <a:pt x="40" y="45"/>
                    <a:pt x="29" y="52"/>
                  </a:cubicBezTo>
                  <a:cubicBezTo>
                    <a:pt x="24" y="52"/>
                    <a:pt x="19" y="50"/>
                    <a:pt x="13" y="45"/>
                  </a:cubicBezTo>
                  <a:cubicBezTo>
                    <a:pt x="0" y="32"/>
                    <a:pt x="2" y="27"/>
                    <a:pt x="6" y="15"/>
                  </a:cubicBezTo>
                  <a:cubicBezTo>
                    <a:pt x="6" y="14"/>
                    <a:pt x="7" y="13"/>
                    <a:pt x="7" y="12"/>
                  </a:cubicBezTo>
                  <a:cubicBezTo>
                    <a:pt x="7" y="11"/>
                    <a:pt x="8" y="11"/>
                    <a:pt x="8" y="10"/>
                  </a:cubicBezTo>
                  <a:cubicBezTo>
                    <a:pt x="11" y="5"/>
                    <a:pt x="14" y="2"/>
                    <a:pt x="18" y="0"/>
                  </a:cubicBezTo>
                  <a:cubicBezTo>
                    <a:pt x="20" y="0"/>
                    <a:pt x="21" y="0"/>
                    <a:pt x="21" y="0"/>
                  </a:cubicBezTo>
                  <a:cubicBezTo>
                    <a:pt x="24" y="0"/>
                    <a:pt x="34" y="0"/>
                    <a:pt x="44" y="11"/>
                  </a:cubicBezTo>
                  <a:cubicBezTo>
                    <a:pt x="44" y="12"/>
                    <a:pt x="45" y="13"/>
                    <a:pt x="45" y="15"/>
                  </a:cubicBezTo>
                  <a:cubicBezTo>
                    <a:pt x="46" y="15"/>
                    <a:pt x="46" y="16"/>
                    <a:pt x="46" y="16"/>
                  </a:cubicBezTo>
                  <a:close/>
                </a:path>
              </a:pathLst>
            </a:custGeom>
            <a:solidFill>
              <a:srgbClr val="22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3" name="Freeform 44"/>
          <p:cNvSpPr>
            <a:spLocks/>
          </p:cNvSpPr>
          <p:nvPr/>
        </p:nvSpPr>
        <p:spPr bwMode="auto">
          <a:xfrm>
            <a:off x="6415005" y="5169370"/>
            <a:ext cx="863644" cy="1165663"/>
          </a:xfrm>
          <a:custGeom>
            <a:avLst/>
            <a:gdLst>
              <a:gd name="T0" fmla="*/ 205 w 249"/>
              <a:gd name="T1" fmla="*/ 60 h 337"/>
              <a:gd name="T2" fmla="*/ 204 w 249"/>
              <a:gd name="T3" fmla="*/ 55 h 337"/>
              <a:gd name="T4" fmla="*/ 204 w 249"/>
              <a:gd name="T5" fmla="*/ 54 h 337"/>
              <a:gd name="T6" fmla="*/ 203 w 249"/>
              <a:gd name="T7" fmla="*/ 49 h 337"/>
              <a:gd name="T8" fmla="*/ 203 w 249"/>
              <a:gd name="T9" fmla="*/ 49 h 337"/>
              <a:gd name="T10" fmla="*/ 201 w 249"/>
              <a:gd name="T11" fmla="*/ 44 h 337"/>
              <a:gd name="T12" fmla="*/ 201 w 249"/>
              <a:gd name="T13" fmla="*/ 43 h 337"/>
              <a:gd name="T14" fmla="*/ 199 w 249"/>
              <a:gd name="T15" fmla="*/ 38 h 337"/>
              <a:gd name="T16" fmla="*/ 199 w 249"/>
              <a:gd name="T17" fmla="*/ 38 h 337"/>
              <a:gd name="T18" fmla="*/ 196 w 249"/>
              <a:gd name="T19" fmla="*/ 33 h 337"/>
              <a:gd name="T20" fmla="*/ 195 w 249"/>
              <a:gd name="T21" fmla="*/ 32 h 337"/>
              <a:gd name="T22" fmla="*/ 192 w 249"/>
              <a:gd name="T23" fmla="*/ 28 h 337"/>
              <a:gd name="T24" fmla="*/ 192 w 249"/>
              <a:gd name="T25" fmla="*/ 28 h 337"/>
              <a:gd name="T26" fmla="*/ 189 w 249"/>
              <a:gd name="T27" fmla="*/ 24 h 337"/>
              <a:gd name="T28" fmla="*/ 188 w 249"/>
              <a:gd name="T29" fmla="*/ 23 h 337"/>
              <a:gd name="T30" fmla="*/ 184 w 249"/>
              <a:gd name="T31" fmla="*/ 20 h 337"/>
              <a:gd name="T32" fmla="*/ 184 w 249"/>
              <a:gd name="T33" fmla="*/ 19 h 337"/>
              <a:gd name="T34" fmla="*/ 180 w 249"/>
              <a:gd name="T35" fmla="*/ 16 h 337"/>
              <a:gd name="T36" fmla="*/ 179 w 249"/>
              <a:gd name="T37" fmla="*/ 15 h 337"/>
              <a:gd name="T38" fmla="*/ 174 w 249"/>
              <a:gd name="T39" fmla="*/ 12 h 337"/>
              <a:gd name="T40" fmla="*/ 174 w 249"/>
              <a:gd name="T41" fmla="*/ 12 h 337"/>
              <a:gd name="T42" fmla="*/ 170 w 249"/>
              <a:gd name="T43" fmla="*/ 10 h 337"/>
              <a:gd name="T44" fmla="*/ 170 w 249"/>
              <a:gd name="T45" fmla="*/ 9 h 337"/>
              <a:gd name="T46" fmla="*/ 163 w 249"/>
              <a:gd name="T47" fmla="*/ 6 h 337"/>
              <a:gd name="T48" fmla="*/ 162 w 249"/>
              <a:gd name="T49" fmla="*/ 6 h 337"/>
              <a:gd name="T50" fmla="*/ 155 w 249"/>
              <a:gd name="T51" fmla="*/ 4 h 337"/>
              <a:gd name="T52" fmla="*/ 153 w 249"/>
              <a:gd name="T53" fmla="*/ 3 h 337"/>
              <a:gd name="T54" fmla="*/ 147 w 249"/>
              <a:gd name="T55" fmla="*/ 2 h 337"/>
              <a:gd name="T56" fmla="*/ 145 w 249"/>
              <a:gd name="T57" fmla="*/ 1 h 337"/>
              <a:gd name="T58" fmla="*/ 137 w 249"/>
              <a:gd name="T59" fmla="*/ 0 h 337"/>
              <a:gd name="T60" fmla="*/ 131 w 249"/>
              <a:gd name="T61" fmla="*/ 0 h 337"/>
              <a:gd name="T62" fmla="*/ 131 w 249"/>
              <a:gd name="T63" fmla="*/ 0 h 337"/>
              <a:gd name="T64" fmla="*/ 126 w 249"/>
              <a:gd name="T65" fmla="*/ 0 h 337"/>
              <a:gd name="T66" fmla="*/ 124 w 249"/>
              <a:gd name="T67" fmla="*/ 0 h 337"/>
              <a:gd name="T68" fmla="*/ 118 w 249"/>
              <a:gd name="T69" fmla="*/ 1 h 337"/>
              <a:gd name="T70" fmla="*/ 117 w 249"/>
              <a:gd name="T71" fmla="*/ 1 h 337"/>
              <a:gd name="T72" fmla="*/ 110 w 249"/>
              <a:gd name="T73" fmla="*/ 2 h 337"/>
              <a:gd name="T74" fmla="*/ 108 w 249"/>
              <a:gd name="T75" fmla="*/ 3 h 337"/>
              <a:gd name="T76" fmla="*/ 104 w 249"/>
              <a:gd name="T77" fmla="*/ 4 h 337"/>
              <a:gd name="T78" fmla="*/ 101 w 249"/>
              <a:gd name="T79" fmla="*/ 5 h 337"/>
              <a:gd name="T80" fmla="*/ 97 w 249"/>
              <a:gd name="T81" fmla="*/ 6 h 337"/>
              <a:gd name="T82" fmla="*/ 95 w 249"/>
              <a:gd name="T83" fmla="*/ 8 h 337"/>
              <a:gd name="T84" fmla="*/ 92 w 249"/>
              <a:gd name="T85" fmla="*/ 9 h 337"/>
              <a:gd name="T86" fmla="*/ 89 w 249"/>
              <a:gd name="T87" fmla="*/ 11 h 337"/>
              <a:gd name="T88" fmla="*/ 86 w 249"/>
              <a:gd name="T89" fmla="*/ 13 h 337"/>
              <a:gd name="T90" fmla="*/ 84 w 249"/>
              <a:gd name="T91" fmla="*/ 14 h 337"/>
              <a:gd name="T92" fmla="*/ 81 w 249"/>
              <a:gd name="T93" fmla="*/ 16 h 337"/>
              <a:gd name="T94" fmla="*/ 80 w 249"/>
              <a:gd name="T95" fmla="*/ 17 h 337"/>
              <a:gd name="T96" fmla="*/ 80 w 249"/>
              <a:gd name="T97" fmla="*/ 17 h 337"/>
              <a:gd name="T98" fmla="*/ 60 w 249"/>
              <a:gd name="T99" fmla="*/ 49 h 337"/>
              <a:gd name="T100" fmla="*/ 21 w 249"/>
              <a:gd name="T101" fmla="*/ 46 h 337"/>
              <a:gd name="T102" fmla="*/ 0 w 249"/>
              <a:gd name="T103" fmla="*/ 320 h 337"/>
              <a:gd name="T104" fmla="*/ 227 w 249"/>
              <a:gd name="T105" fmla="*/ 337 h 337"/>
              <a:gd name="T106" fmla="*/ 249 w 249"/>
              <a:gd name="T107" fmla="*/ 63 h 337"/>
              <a:gd name="T108" fmla="*/ 205 w 249"/>
              <a:gd name="T109" fmla="*/ 6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337">
                <a:moveTo>
                  <a:pt x="205" y="60"/>
                </a:moveTo>
                <a:cubicBezTo>
                  <a:pt x="205" y="58"/>
                  <a:pt x="205" y="57"/>
                  <a:pt x="204" y="55"/>
                </a:cubicBezTo>
                <a:cubicBezTo>
                  <a:pt x="204" y="55"/>
                  <a:pt x="204" y="54"/>
                  <a:pt x="204" y="54"/>
                </a:cubicBezTo>
                <a:cubicBezTo>
                  <a:pt x="204" y="52"/>
                  <a:pt x="203" y="50"/>
                  <a:pt x="203" y="49"/>
                </a:cubicBezTo>
                <a:cubicBezTo>
                  <a:pt x="203" y="49"/>
                  <a:pt x="203" y="49"/>
                  <a:pt x="203" y="49"/>
                </a:cubicBezTo>
                <a:cubicBezTo>
                  <a:pt x="202" y="47"/>
                  <a:pt x="202" y="45"/>
                  <a:pt x="201" y="44"/>
                </a:cubicBezTo>
                <a:cubicBezTo>
                  <a:pt x="201" y="43"/>
                  <a:pt x="201" y="43"/>
                  <a:pt x="201" y="43"/>
                </a:cubicBezTo>
                <a:cubicBezTo>
                  <a:pt x="200" y="41"/>
                  <a:pt x="199" y="40"/>
                  <a:pt x="199" y="38"/>
                </a:cubicBezTo>
                <a:cubicBezTo>
                  <a:pt x="199" y="38"/>
                  <a:pt x="199" y="38"/>
                  <a:pt x="199" y="38"/>
                </a:cubicBezTo>
                <a:cubicBezTo>
                  <a:pt x="198" y="36"/>
                  <a:pt x="197" y="35"/>
                  <a:pt x="196" y="33"/>
                </a:cubicBezTo>
                <a:cubicBezTo>
                  <a:pt x="196" y="33"/>
                  <a:pt x="196" y="33"/>
                  <a:pt x="195" y="32"/>
                </a:cubicBezTo>
                <a:cubicBezTo>
                  <a:pt x="194" y="31"/>
                  <a:pt x="193" y="30"/>
                  <a:pt x="192" y="28"/>
                </a:cubicBezTo>
                <a:cubicBezTo>
                  <a:pt x="192" y="28"/>
                  <a:pt x="192" y="28"/>
                  <a:pt x="192" y="28"/>
                </a:cubicBezTo>
                <a:cubicBezTo>
                  <a:pt x="191" y="27"/>
                  <a:pt x="190" y="25"/>
                  <a:pt x="189" y="24"/>
                </a:cubicBezTo>
                <a:cubicBezTo>
                  <a:pt x="188" y="24"/>
                  <a:pt x="188" y="23"/>
                  <a:pt x="188" y="23"/>
                </a:cubicBezTo>
                <a:cubicBezTo>
                  <a:pt x="187" y="22"/>
                  <a:pt x="185" y="21"/>
                  <a:pt x="184" y="20"/>
                </a:cubicBezTo>
                <a:cubicBezTo>
                  <a:pt x="184" y="20"/>
                  <a:pt x="184" y="19"/>
                  <a:pt x="184" y="19"/>
                </a:cubicBezTo>
                <a:cubicBezTo>
                  <a:pt x="183" y="18"/>
                  <a:pt x="181" y="17"/>
                  <a:pt x="180" y="16"/>
                </a:cubicBezTo>
                <a:cubicBezTo>
                  <a:pt x="179" y="16"/>
                  <a:pt x="179" y="15"/>
                  <a:pt x="179" y="15"/>
                </a:cubicBezTo>
                <a:cubicBezTo>
                  <a:pt x="177" y="14"/>
                  <a:pt x="176" y="13"/>
                  <a:pt x="174" y="12"/>
                </a:cubicBezTo>
                <a:cubicBezTo>
                  <a:pt x="174" y="12"/>
                  <a:pt x="174" y="12"/>
                  <a:pt x="174" y="12"/>
                </a:cubicBezTo>
                <a:cubicBezTo>
                  <a:pt x="173" y="11"/>
                  <a:pt x="171" y="10"/>
                  <a:pt x="170" y="10"/>
                </a:cubicBezTo>
                <a:cubicBezTo>
                  <a:pt x="170" y="10"/>
                  <a:pt x="170" y="10"/>
                  <a:pt x="170" y="9"/>
                </a:cubicBezTo>
                <a:cubicBezTo>
                  <a:pt x="167" y="8"/>
                  <a:pt x="165" y="7"/>
                  <a:pt x="163" y="6"/>
                </a:cubicBezTo>
                <a:cubicBezTo>
                  <a:pt x="162" y="6"/>
                  <a:pt x="162" y="6"/>
                  <a:pt x="162" y="6"/>
                </a:cubicBezTo>
                <a:cubicBezTo>
                  <a:pt x="160" y="5"/>
                  <a:pt x="158" y="4"/>
                  <a:pt x="155" y="4"/>
                </a:cubicBezTo>
                <a:cubicBezTo>
                  <a:pt x="155" y="3"/>
                  <a:pt x="154" y="3"/>
                  <a:pt x="153" y="3"/>
                </a:cubicBezTo>
                <a:cubicBezTo>
                  <a:pt x="151" y="2"/>
                  <a:pt x="149" y="2"/>
                  <a:pt x="147" y="2"/>
                </a:cubicBezTo>
                <a:cubicBezTo>
                  <a:pt x="147" y="1"/>
                  <a:pt x="146" y="1"/>
                  <a:pt x="145" y="1"/>
                </a:cubicBezTo>
                <a:cubicBezTo>
                  <a:pt x="142" y="1"/>
                  <a:pt x="140" y="0"/>
                  <a:pt x="137" y="0"/>
                </a:cubicBezTo>
                <a:cubicBezTo>
                  <a:pt x="135" y="0"/>
                  <a:pt x="133" y="0"/>
                  <a:pt x="131" y="0"/>
                </a:cubicBezTo>
                <a:cubicBezTo>
                  <a:pt x="131" y="0"/>
                  <a:pt x="131" y="0"/>
                  <a:pt x="131" y="0"/>
                </a:cubicBezTo>
                <a:cubicBezTo>
                  <a:pt x="129" y="0"/>
                  <a:pt x="128" y="0"/>
                  <a:pt x="126" y="0"/>
                </a:cubicBezTo>
                <a:cubicBezTo>
                  <a:pt x="125" y="0"/>
                  <a:pt x="124" y="0"/>
                  <a:pt x="124" y="0"/>
                </a:cubicBezTo>
                <a:cubicBezTo>
                  <a:pt x="122" y="0"/>
                  <a:pt x="120" y="0"/>
                  <a:pt x="118" y="1"/>
                </a:cubicBezTo>
                <a:cubicBezTo>
                  <a:pt x="118" y="1"/>
                  <a:pt x="117" y="1"/>
                  <a:pt x="117" y="1"/>
                </a:cubicBezTo>
                <a:cubicBezTo>
                  <a:pt x="114" y="1"/>
                  <a:pt x="112" y="2"/>
                  <a:pt x="110" y="2"/>
                </a:cubicBezTo>
                <a:cubicBezTo>
                  <a:pt x="109" y="2"/>
                  <a:pt x="109" y="3"/>
                  <a:pt x="108" y="3"/>
                </a:cubicBezTo>
                <a:cubicBezTo>
                  <a:pt x="107" y="3"/>
                  <a:pt x="105" y="4"/>
                  <a:pt x="104" y="4"/>
                </a:cubicBezTo>
                <a:cubicBezTo>
                  <a:pt x="103" y="4"/>
                  <a:pt x="102" y="5"/>
                  <a:pt x="101" y="5"/>
                </a:cubicBezTo>
                <a:cubicBezTo>
                  <a:pt x="100" y="5"/>
                  <a:pt x="99" y="6"/>
                  <a:pt x="97" y="6"/>
                </a:cubicBezTo>
                <a:cubicBezTo>
                  <a:pt x="97" y="7"/>
                  <a:pt x="96" y="7"/>
                  <a:pt x="95" y="8"/>
                </a:cubicBezTo>
                <a:cubicBezTo>
                  <a:pt x="94" y="8"/>
                  <a:pt x="93" y="9"/>
                  <a:pt x="92" y="9"/>
                </a:cubicBezTo>
                <a:cubicBezTo>
                  <a:pt x="91" y="10"/>
                  <a:pt x="90" y="10"/>
                  <a:pt x="89" y="11"/>
                </a:cubicBezTo>
                <a:cubicBezTo>
                  <a:pt x="88" y="11"/>
                  <a:pt x="87" y="12"/>
                  <a:pt x="86" y="13"/>
                </a:cubicBezTo>
                <a:cubicBezTo>
                  <a:pt x="85" y="13"/>
                  <a:pt x="85" y="14"/>
                  <a:pt x="84" y="14"/>
                </a:cubicBezTo>
                <a:cubicBezTo>
                  <a:pt x="83" y="15"/>
                  <a:pt x="82" y="16"/>
                  <a:pt x="81" y="16"/>
                </a:cubicBezTo>
                <a:cubicBezTo>
                  <a:pt x="81" y="17"/>
                  <a:pt x="80" y="17"/>
                  <a:pt x="80" y="17"/>
                </a:cubicBezTo>
                <a:cubicBezTo>
                  <a:pt x="80" y="17"/>
                  <a:pt x="80" y="17"/>
                  <a:pt x="80" y="17"/>
                </a:cubicBezTo>
                <a:cubicBezTo>
                  <a:pt x="70" y="25"/>
                  <a:pt x="63" y="36"/>
                  <a:pt x="60" y="49"/>
                </a:cubicBezTo>
                <a:cubicBezTo>
                  <a:pt x="21" y="46"/>
                  <a:pt x="21" y="46"/>
                  <a:pt x="21" y="46"/>
                </a:cubicBezTo>
                <a:cubicBezTo>
                  <a:pt x="0" y="320"/>
                  <a:pt x="0" y="320"/>
                  <a:pt x="0" y="320"/>
                </a:cubicBezTo>
                <a:cubicBezTo>
                  <a:pt x="227" y="337"/>
                  <a:pt x="227" y="337"/>
                  <a:pt x="227" y="337"/>
                </a:cubicBezTo>
                <a:cubicBezTo>
                  <a:pt x="249" y="63"/>
                  <a:pt x="249" y="63"/>
                  <a:pt x="249" y="63"/>
                </a:cubicBezTo>
                <a:lnTo>
                  <a:pt x="205" y="60"/>
                </a:lnTo>
                <a:close/>
              </a:path>
            </a:pathLst>
          </a:custGeom>
          <a:solidFill>
            <a:srgbClr val="25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48"/>
          <p:cNvSpPr>
            <a:spLocks/>
          </p:cNvSpPr>
          <p:nvPr/>
        </p:nvSpPr>
        <p:spPr bwMode="auto">
          <a:xfrm>
            <a:off x="108042" y="6123594"/>
            <a:ext cx="2400301" cy="619125"/>
          </a:xfrm>
          <a:custGeom>
            <a:avLst/>
            <a:gdLst>
              <a:gd name="T0" fmla="*/ 167 w 564"/>
              <a:gd name="T1" fmla="*/ 41 h 143"/>
              <a:gd name="T2" fmla="*/ 93 w 564"/>
              <a:gd name="T3" fmla="*/ 71 h 143"/>
              <a:gd name="T4" fmla="*/ 76 w 564"/>
              <a:gd name="T5" fmla="*/ 78 h 143"/>
              <a:gd name="T6" fmla="*/ 0 w 564"/>
              <a:gd name="T7" fmla="*/ 123 h 143"/>
              <a:gd name="T8" fmla="*/ 0 w 564"/>
              <a:gd name="T9" fmla="*/ 143 h 143"/>
              <a:gd name="T10" fmla="*/ 52 w 564"/>
              <a:gd name="T11" fmla="*/ 127 h 143"/>
              <a:gd name="T12" fmla="*/ 88 w 564"/>
              <a:gd name="T13" fmla="*/ 120 h 143"/>
              <a:gd name="T14" fmla="*/ 214 w 564"/>
              <a:gd name="T15" fmla="*/ 119 h 143"/>
              <a:gd name="T16" fmla="*/ 476 w 564"/>
              <a:gd name="T17" fmla="*/ 109 h 143"/>
              <a:gd name="T18" fmla="*/ 486 w 564"/>
              <a:gd name="T19" fmla="*/ 108 h 143"/>
              <a:gd name="T20" fmla="*/ 478 w 564"/>
              <a:gd name="T21" fmla="*/ 105 h 143"/>
              <a:gd name="T22" fmla="*/ 376 w 564"/>
              <a:gd name="T23" fmla="*/ 76 h 143"/>
              <a:gd name="T24" fmla="*/ 341 w 564"/>
              <a:gd name="T25" fmla="*/ 71 h 143"/>
              <a:gd name="T26" fmla="*/ 171 w 564"/>
              <a:gd name="T27" fmla="*/ 69 h 143"/>
              <a:gd name="T28" fmla="*/ 315 w 564"/>
              <a:gd name="T29" fmla="*/ 24 h 143"/>
              <a:gd name="T30" fmla="*/ 342 w 564"/>
              <a:gd name="T31" fmla="*/ 21 h 143"/>
              <a:gd name="T32" fmla="*/ 508 w 564"/>
              <a:gd name="T33" fmla="*/ 35 h 143"/>
              <a:gd name="T34" fmla="*/ 537 w 564"/>
              <a:gd name="T35" fmla="*/ 38 h 143"/>
              <a:gd name="T36" fmla="*/ 558 w 564"/>
              <a:gd name="T37" fmla="*/ 39 h 143"/>
              <a:gd name="T38" fmla="*/ 535 w 564"/>
              <a:gd name="T39" fmla="*/ 28 h 143"/>
              <a:gd name="T40" fmla="*/ 513 w 564"/>
              <a:gd name="T41" fmla="*/ 22 h 143"/>
              <a:gd name="T42" fmla="*/ 369 w 564"/>
              <a:gd name="T43" fmla="*/ 1 h 143"/>
              <a:gd name="T44" fmla="*/ 369 w 564"/>
              <a:gd name="T45" fmla="*/ 1 h 143"/>
              <a:gd name="T46" fmla="*/ 363 w 564"/>
              <a:gd name="T47" fmla="*/ 1 h 143"/>
              <a:gd name="T48" fmla="*/ 342 w 564"/>
              <a:gd name="T49" fmla="*/ 1 h 143"/>
              <a:gd name="T50" fmla="*/ 206 w 564"/>
              <a:gd name="T51" fmla="*/ 0 h 143"/>
              <a:gd name="T52" fmla="*/ 97 w 564"/>
              <a:gd name="T53" fmla="*/ 16 h 143"/>
              <a:gd name="T54" fmla="*/ 0 w 564"/>
              <a:gd name="T55" fmla="*/ 33 h 143"/>
              <a:gd name="T56" fmla="*/ 0 w 564"/>
              <a:gd name="T57" fmla="*/ 70 h 143"/>
              <a:gd name="T58" fmla="*/ 94 w 564"/>
              <a:gd name="T59" fmla="*/ 53 h 143"/>
              <a:gd name="T60" fmla="*/ 167 w 564"/>
              <a:gd name="T61"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143">
                <a:moveTo>
                  <a:pt x="167" y="41"/>
                </a:moveTo>
                <a:cubicBezTo>
                  <a:pt x="167" y="41"/>
                  <a:pt x="135" y="52"/>
                  <a:pt x="93" y="71"/>
                </a:cubicBezTo>
                <a:cubicBezTo>
                  <a:pt x="87" y="73"/>
                  <a:pt x="82" y="75"/>
                  <a:pt x="76" y="78"/>
                </a:cubicBezTo>
                <a:cubicBezTo>
                  <a:pt x="54" y="88"/>
                  <a:pt x="25" y="106"/>
                  <a:pt x="0" y="123"/>
                </a:cubicBezTo>
                <a:cubicBezTo>
                  <a:pt x="0" y="143"/>
                  <a:pt x="0" y="143"/>
                  <a:pt x="0" y="143"/>
                </a:cubicBezTo>
                <a:cubicBezTo>
                  <a:pt x="22" y="135"/>
                  <a:pt x="43" y="128"/>
                  <a:pt x="52" y="127"/>
                </a:cubicBezTo>
                <a:cubicBezTo>
                  <a:pt x="59" y="125"/>
                  <a:pt x="72" y="123"/>
                  <a:pt x="88" y="120"/>
                </a:cubicBezTo>
                <a:cubicBezTo>
                  <a:pt x="121" y="114"/>
                  <a:pt x="169" y="109"/>
                  <a:pt x="214" y="119"/>
                </a:cubicBezTo>
                <a:cubicBezTo>
                  <a:pt x="272" y="132"/>
                  <a:pt x="435" y="114"/>
                  <a:pt x="476" y="109"/>
                </a:cubicBezTo>
                <a:cubicBezTo>
                  <a:pt x="482" y="108"/>
                  <a:pt x="486" y="108"/>
                  <a:pt x="486" y="108"/>
                </a:cubicBezTo>
                <a:cubicBezTo>
                  <a:pt x="486" y="108"/>
                  <a:pt x="483" y="107"/>
                  <a:pt x="478" y="105"/>
                </a:cubicBezTo>
                <a:cubicBezTo>
                  <a:pt x="462" y="100"/>
                  <a:pt x="422" y="86"/>
                  <a:pt x="376" y="76"/>
                </a:cubicBezTo>
                <a:cubicBezTo>
                  <a:pt x="366" y="74"/>
                  <a:pt x="354" y="72"/>
                  <a:pt x="341" y="71"/>
                </a:cubicBezTo>
                <a:cubicBezTo>
                  <a:pt x="279" y="64"/>
                  <a:pt x="195" y="67"/>
                  <a:pt x="171" y="69"/>
                </a:cubicBezTo>
                <a:cubicBezTo>
                  <a:pt x="142" y="70"/>
                  <a:pt x="272" y="37"/>
                  <a:pt x="315" y="24"/>
                </a:cubicBezTo>
                <a:cubicBezTo>
                  <a:pt x="321" y="22"/>
                  <a:pt x="330" y="21"/>
                  <a:pt x="342" y="21"/>
                </a:cubicBezTo>
                <a:cubicBezTo>
                  <a:pt x="385" y="20"/>
                  <a:pt x="458" y="29"/>
                  <a:pt x="508" y="35"/>
                </a:cubicBezTo>
                <a:cubicBezTo>
                  <a:pt x="519" y="36"/>
                  <a:pt x="529" y="38"/>
                  <a:pt x="537" y="38"/>
                </a:cubicBezTo>
                <a:cubicBezTo>
                  <a:pt x="547" y="39"/>
                  <a:pt x="555" y="39"/>
                  <a:pt x="558" y="39"/>
                </a:cubicBezTo>
                <a:cubicBezTo>
                  <a:pt x="564" y="37"/>
                  <a:pt x="554" y="33"/>
                  <a:pt x="535" y="28"/>
                </a:cubicBezTo>
                <a:cubicBezTo>
                  <a:pt x="528" y="26"/>
                  <a:pt x="521" y="24"/>
                  <a:pt x="513" y="22"/>
                </a:cubicBezTo>
                <a:cubicBezTo>
                  <a:pt x="471" y="13"/>
                  <a:pt x="411" y="2"/>
                  <a:pt x="369" y="1"/>
                </a:cubicBezTo>
                <a:cubicBezTo>
                  <a:pt x="369" y="1"/>
                  <a:pt x="369" y="1"/>
                  <a:pt x="369" y="1"/>
                </a:cubicBezTo>
                <a:cubicBezTo>
                  <a:pt x="367" y="1"/>
                  <a:pt x="365" y="1"/>
                  <a:pt x="363" y="1"/>
                </a:cubicBezTo>
                <a:cubicBezTo>
                  <a:pt x="356" y="1"/>
                  <a:pt x="349" y="1"/>
                  <a:pt x="342" y="1"/>
                </a:cubicBezTo>
                <a:cubicBezTo>
                  <a:pt x="300" y="1"/>
                  <a:pt x="254" y="1"/>
                  <a:pt x="206" y="0"/>
                </a:cubicBezTo>
                <a:cubicBezTo>
                  <a:pt x="175" y="3"/>
                  <a:pt x="137" y="9"/>
                  <a:pt x="97" y="16"/>
                </a:cubicBezTo>
                <a:cubicBezTo>
                  <a:pt x="66" y="21"/>
                  <a:pt x="33" y="27"/>
                  <a:pt x="0" y="33"/>
                </a:cubicBezTo>
                <a:cubicBezTo>
                  <a:pt x="0" y="70"/>
                  <a:pt x="0" y="70"/>
                  <a:pt x="0" y="70"/>
                </a:cubicBezTo>
                <a:cubicBezTo>
                  <a:pt x="29" y="64"/>
                  <a:pt x="64" y="58"/>
                  <a:pt x="94" y="53"/>
                </a:cubicBezTo>
                <a:cubicBezTo>
                  <a:pt x="135" y="46"/>
                  <a:pt x="167" y="41"/>
                  <a:pt x="167" y="41"/>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52"/>
          <p:cNvSpPr>
            <a:spLocks/>
          </p:cNvSpPr>
          <p:nvPr/>
        </p:nvSpPr>
        <p:spPr bwMode="auto">
          <a:xfrm>
            <a:off x="5007916" y="6144595"/>
            <a:ext cx="2176167" cy="596793"/>
          </a:xfrm>
          <a:custGeom>
            <a:avLst/>
            <a:gdLst>
              <a:gd name="T0" fmla="*/ 328 w 898"/>
              <a:gd name="T1" fmla="*/ 112 h 244"/>
              <a:gd name="T2" fmla="*/ 256 w 898"/>
              <a:gd name="T3" fmla="*/ 123 h 244"/>
              <a:gd name="T4" fmla="*/ 169 w 898"/>
              <a:gd name="T5" fmla="*/ 164 h 244"/>
              <a:gd name="T6" fmla="*/ 158 w 898"/>
              <a:gd name="T7" fmla="*/ 172 h 244"/>
              <a:gd name="T8" fmla="*/ 150 w 898"/>
              <a:gd name="T9" fmla="*/ 177 h 244"/>
              <a:gd name="T10" fmla="*/ 98 w 898"/>
              <a:gd name="T11" fmla="*/ 204 h 244"/>
              <a:gd name="T12" fmla="*/ 0 w 898"/>
              <a:gd name="T13" fmla="*/ 244 h 244"/>
              <a:gd name="T14" fmla="*/ 100 w 898"/>
              <a:gd name="T15" fmla="*/ 224 h 244"/>
              <a:gd name="T16" fmla="*/ 216 w 898"/>
              <a:gd name="T17" fmla="*/ 171 h 244"/>
              <a:gd name="T18" fmla="*/ 245 w 898"/>
              <a:gd name="T19" fmla="*/ 159 h 244"/>
              <a:gd name="T20" fmla="*/ 346 w 898"/>
              <a:gd name="T21" fmla="*/ 150 h 244"/>
              <a:gd name="T22" fmla="*/ 358 w 898"/>
              <a:gd name="T23" fmla="*/ 151 h 244"/>
              <a:gd name="T24" fmla="*/ 490 w 898"/>
              <a:gd name="T25" fmla="*/ 161 h 244"/>
              <a:gd name="T26" fmla="*/ 619 w 898"/>
              <a:gd name="T27" fmla="*/ 168 h 244"/>
              <a:gd name="T28" fmla="*/ 571 w 898"/>
              <a:gd name="T29" fmla="*/ 142 h 244"/>
              <a:gd name="T30" fmla="*/ 493 w 898"/>
              <a:gd name="T31" fmla="*/ 112 h 244"/>
              <a:gd name="T32" fmla="*/ 592 w 898"/>
              <a:gd name="T33" fmla="*/ 71 h 244"/>
              <a:gd name="T34" fmla="*/ 806 w 898"/>
              <a:gd name="T35" fmla="*/ 72 h 244"/>
              <a:gd name="T36" fmla="*/ 894 w 898"/>
              <a:gd name="T37" fmla="*/ 74 h 244"/>
              <a:gd name="T38" fmla="*/ 851 w 898"/>
              <a:gd name="T39" fmla="*/ 54 h 244"/>
              <a:gd name="T40" fmla="*/ 806 w 898"/>
              <a:gd name="T41" fmla="*/ 48 h 244"/>
              <a:gd name="T42" fmla="*/ 730 w 898"/>
              <a:gd name="T43" fmla="*/ 34 h 244"/>
              <a:gd name="T44" fmla="*/ 534 w 898"/>
              <a:gd name="T45" fmla="*/ 2 h 244"/>
              <a:gd name="T46" fmla="*/ 498 w 898"/>
              <a:gd name="T47" fmla="*/ 1 h 244"/>
              <a:gd name="T48" fmla="*/ 486 w 898"/>
              <a:gd name="T49" fmla="*/ 0 h 244"/>
              <a:gd name="T50" fmla="*/ 430 w 898"/>
              <a:gd name="T51" fmla="*/ 7 h 244"/>
              <a:gd name="T52" fmla="*/ 287 w 898"/>
              <a:gd name="T53" fmla="*/ 45 h 244"/>
              <a:gd name="T54" fmla="*/ 256 w 898"/>
              <a:gd name="T55" fmla="*/ 55 h 244"/>
              <a:gd name="T56" fmla="*/ 298 w 898"/>
              <a:gd name="T57" fmla="*/ 64 h 244"/>
              <a:gd name="T58" fmla="*/ 340 w 898"/>
              <a:gd name="T59" fmla="*/ 60 h 244"/>
              <a:gd name="T60" fmla="*/ 410 w 898"/>
              <a:gd name="T61" fmla="*/ 46 h 244"/>
              <a:gd name="T62" fmla="*/ 490 w 898"/>
              <a:gd name="T63" fmla="*/ 50 h 244"/>
              <a:gd name="T64" fmla="*/ 403 w 898"/>
              <a:gd name="T65" fmla="*/ 101 h 244"/>
              <a:gd name="T66" fmla="*/ 377 w 898"/>
              <a:gd name="T67" fmla="*/ 104 h 244"/>
              <a:gd name="T68" fmla="*/ 328 w 898"/>
              <a:gd name="T69" fmla="*/ 1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8" h="244">
                <a:moveTo>
                  <a:pt x="328" y="112"/>
                </a:moveTo>
                <a:cubicBezTo>
                  <a:pt x="299" y="116"/>
                  <a:pt x="270" y="120"/>
                  <a:pt x="256" y="123"/>
                </a:cubicBezTo>
                <a:cubicBezTo>
                  <a:pt x="230" y="128"/>
                  <a:pt x="197" y="146"/>
                  <a:pt x="169" y="164"/>
                </a:cubicBezTo>
                <a:cubicBezTo>
                  <a:pt x="165" y="167"/>
                  <a:pt x="162" y="169"/>
                  <a:pt x="158" y="172"/>
                </a:cubicBezTo>
                <a:cubicBezTo>
                  <a:pt x="155" y="174"/>
                  <a:pt x="152" y="176"/>
                  <a:pt x="150" y="177"/>
                </a:cubicBezTo>
                <a:cubicBezTo>
                  <a:pt x="140" y="185"/>
                  <a:pt x="120" y="194"/>
                  <a:pt x="98" y="204"/>
                </a:cubicBezTo>
                <a:cubicBezTo>
                  <a:pt x="53" y="224"/>
                  <a:pt x="0" y="244"/>
                  <a:pt x="0" y="244"/>
                </a:cubicBezTo>
                <a:cubicBezTo>
                  <a:pt x="0" y="244"/>
                  <a:pt x="67" y="230"/>
                  <a:pt x="100" y="224"/>
                </a:cubicBezTo>
                <a:cubicBezTo>
                  <a:pt x="133" y="219"/>
                  <a:pt x="178" y="191"/>
                  <a:pt x="216" y="171"/>
                </a:cubicBezTo>
                <a:cubicBezTo>
                  <a:pt x="225" y="167"/>
                  <a:pt x="235" y="163"/>
                  <a:pt x="245" y="159"/>
                </a:cubicBezTo>
                <a:cubicBezTo>
                  <a:pt x="276" y="150"/>
                  <a:pt x="312" y="146"/>
                  <a:pt x="346" y="150"/>
                </a:cubicBezTo>
                <a:cubicBezTo>
                  <a:pt x="350" y="150"/>
                  <a:pt x="354" y="151"/>
                  <a:pt x="358" y="151"/>
                </a:cubicBezTo>
                <a:cubicBezTo>
                  <a:pt x="382" y="155"/>
                  <a:pt x="437" y="158"/>
                  <a:pt x="490" y="161"/>
                </a:cubicBezTo>
                <a:cubicBezTo>
                  <a:pt x="547" y="164"/>
                  <a:pt x="602" y="166"/>
                  <a:pt x="619" y="168"/>
                </a:cubicBezTo>
                <a:cubicBezTo>
                  <a:pt x="636" y="170"/>
                  <a:pt x="606" y="156"/>
                  <a:pt x="571" y="142"/>
                </a:cubicBezTo>
                <a:cubicBezTo>
                  <a:pt x="535" y="127"/>
                  <a:pt x="493" y="112"/>
                  <a:pt x="493" y="112"/>
                </a:cubicBezTo>
                <a:cubicBezTo>
                  <a:pt x="493" y="112"/>
                  <a:pt x="553" y="74"/>
                  <a:pt x="592" y="71"/>
                </a:cubicBezTo>
                <a:cubicBezTo>
                  <a:pt x="617" y="68"/>
                  <a:pt x="726" y="71"/>
                  <a:pt x="806" y="72"/>
                </a:cubicBezTo>
                <a:cubicBezTo>
                  <a:pt x="852" y="73"/>
                  <a:pt x="889" y="74"/>
                  <a:pt x="894" y="74"/>
                </a:cubicBezTo>
                <a:cubicBezTo>
                  <a:pt x="898" y="74"/>
                  <a:pt x="881" y="66"/>
                  <a:pt x="851" y="54"/>
                </a:cubicBezTo>
                <a:cubicBezTo>
                  <a:pt x="836" y="52"/>
                  <a:pt x="820" y="50"/>
                  <a:pt x="806" y="48"/>
                </a:cubicBezTo>
                <a:cubicBezTo>
                  <a:pt x="775" y="44"/>
                  <a:pt x="748" y="39"/>
                  <a:pt x="730" y="34"/>
                </a:cubicBezTo>
                <a:cubicBezTo>
                  <a:pt x="681" y="21"/>
                  <a:pt x="599" y="8"/>
                  <a:pt x="534" y="2"/>
                </a:cubicBezTo>
                <a:cubicBezTo>
                  <a:pt x="521" y="1"/>
                  <a:pt x="509" y="1"/>
                  <a:pt x="498" y="1"/>
                </a:cubicBezTo>
                <a:cubicBezTo>
                  <a:pt x="494" y="0"/>
                  <a:pt x="490" y="0"/>
                  <a:pt x="486" y="0"/>
                </a:cubicBezTo>
                <a:cubicBezTo>
                  <a:pt x="471" y="0"/>
                  <a:pt x="451" y="3"/>
                  <a:pt x="430" y="7"/>
                </a:cubicBezTo>
                <a:cubicBezTo>
                  <a:pt x="381" y="17"/>
                  <a:pt x="322" y="34"/>
                  <a:pt x="287" y="45"/>
                </a:cubicBezTo>
                <a:cubicBezTo>
                  <a:pt x="270" y="51"/>
                  <a:pt x="258" y="54"/>
                  <a:pt x="256" y="55"/>
                </a:cubicBezTo>
                <a:cubicBezTo>
                  <a:pt x="269" y="60"/>
                  <a:pt x="283" y="63"/>
                  <a:pt x="298" y="64"/>
                </a:cubicBezTo>
                <a:cubicBezTo>
                  <a:pt x="312" y="65"/>
                  <a:pt x="326" y="64"/>
                  <a:pt x="340" y="60"/>
                </a:cubicBezTo>
                <a:cubicBezTo>
                  <a:pt x="363" y="51"/>
                  <a:pt x="388" y="47"/>
                  <a:pt x="410" y="46"/>
                </a:cubicBezTo>
                <a:cubicBezTo>
                  <a:pt x="445" y="44"/>
                  <a:pt x="475" y="47"/>
                  <a:pt x="490" y="50"/>
                </a:cubicBezTo>
                <a:cubicBezTo>
                  <a:pt x="514" y="55"/>
                  <a:pt x="403" y="101"/>
                  <a:pt x="403" y="101"/>
                </a:cubicBezTo>
                <a:cubicBezTo>
                  <a:pt x="403" y="101"/>
                  <a:pt x="393" y="102"/>
                  <a:pt x="377" y="104"/>
                </a:cubicBezTo>
                <a:cubicBezTo>
                  <a:pt x="363" y="106"/>
                  <a:pt x="345" y="109"/>
                  <a:pt x="328" y="112"/>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Freeform 40"/>
          <p:cNvSpPr>
            <a:spLocks/>
          </p:cNvSpPr>
          <p:nvPr/>
        </p:nvSpPr>
        <p:spPr bwMode="auto">
          <a:xfrm>
            <a:off x="10324128" y="6272418"/>
            <a:ext cx="1867872" cy="426274"/>
          </a:xfrm>
          <a:custGeom>
            <a:avLst/>
            <a:gdLst>
              <a:gd name="T0" fmla="*/ 268 w 686"/>
              <a:gd name="T1" fmla="*/ 67 h 154"/>
              <a:gd name="T2" fmla="*/ 121 w 686"/>
              <a:gd name="T3" fmla="*/ 66 h 154"/>
              <a:gd name="T4" fmla="*/ 104 w 686"/>
              <a:gd name="T5" fmla="*/ 71 h 154"/>
              <a:gd name="T6" fmla="*/ 45 w 686"/>
              <a:gd name="T7" fmla="*/ 103 h 154"/>
              <a:gd name="T8" fmla="*/ 0 w 686"/>
              <a:gd name="T9" fmla="*/ 132 h 154"/>
              <a:gd name="T10" fmla="*/ 117 w 686"/>
              <a:gd name="T11" fmla="*/ 107 h 154"/>
              <a:gd name="T12" fmla="*/ 296 w 686"/>
              <a:gd name="T13" fmla="*/ 113 h 154"/>
              <a:gd name="T14" fmla="*/ 470 w 686"/>
              <a:gd name="T15" fmla="*/ 97 h 154"/>
              <a:gd name="T16" fmla="*/ 686 w 686"/>
              <a:gd name="T17" fmla="*/ 154 h 154"/>
              <a:gd name="T18" fmla="*/ 686 w 686"/>
              <a:gd name="T19" fmla="*/ 46 h 154"/>
              <a:gd name="T20" fmla="*/ 581 w 686"/>
              <a:gd name="T21" fmla="*/ 36 h 154"/>
              <a:gd name="T22" fmla="*/ 460 w 686"/>
              <a:gd name="T23" fmla="*/ 13 h 154"/>
              <a:gd name="T24" fmla="*/ 392 w 686"/>
              <a:gd name="T25" fmla="*/ 0 h 154"/>
              <a:gd name="T26" fmla="*/ 352 w 686"/>
              <a:gd name="T27" fmla="*/ 10 h 154"/>
              <a:gd name="T28" fmla="*/ 315 w 686"/>
              <a:gd name="T29" fmla="*/ 20 h 154"/>
              <a:gd name="T30" fmla="*/ 345 w 686"/>
              <a:gd name="T31" fmla="*/ 24 h 154"/>
              <a:gd name="T32" fmla="*/ 428 w 686"/>
              <a:gd name="T33" fmla="*/ 35 h 154"/>
              <a:gd name="T34" fmla="*/ 329 w 686"/>
              <a:gd name="T35" fmla="*/ 55 h 154"/>
              <a:gd name="T36" fmla="*/ 268 w 686"/>
              <a:gd name="T37"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6" h="154">
                <a:moveTo>
                  <a:pt x="268" y="67"/>
                </a:moveTo>
                <a:cubicBezTo>
                  <a:pt x="208" y="78"/>
                  <a:pt x="144" y="66"/>
                  <a:pt x="121" y="66"/>
                </a:cubicBezTo>
                <a:cubicBezTo>
                  <a:pt x="117" y="66"/>
                  <a:pt x="111" y="68"/>
                  <a:pt x="104" y="71"/>
                </a:cubicBezTo>
                <a:cubicBezTo>
                  <a:pt x="88" y="78"/>
                  <a:pt x="65" y="91"/>
                  <a:pt x="45" y="103"/>
                </a:cubicBezTo>
                <a:cubicBezTo>
                  <a:pt x="21" y="118"/>
                  <a:pt x="0" y="132"/>
                  <a:pt x="0" y="132"/>
                </a:cubicBezTo>
                <a:cubicBezTo>
                  <a:pt x="0" y="132"/>
                  <a:pt x="74" y="105"/>
                  <a:pt x="117" y="107"/>
                </a:cubicBezTo>
                <a:cubicBezTo>
                  <a:pt x="161" y="109"/>
                  <a:pt x="236" y="132"/>
                  <a:pt x="296" y="113"/>
                </a:cubicBezTo>
                <a:cubicBezTo>
                  <a:pt x="356" y="93"/>
                  <a:pt x="446" y="95"/>
                  <a:pt x="470" y="97"/>
                </a:cubicBezTo>
                <a:cubicBezTo>
                  <a:pt x="486" y="98"/>
                  <a:pt x="607" y="133"/>
                  <a:pt x="686" y="154"/>
                </a:cubicBezTo>
                <a:cubicBezTo>
                  <a:pt x="686" y="46"/>
                  <a:pt x="686" y="46"/>
                  <a:pt x="686" y="46"/>
                </a:cubicBezTo>
                <a:cubicBezTo>
                  <a:pt x="653" y="43"/>
                  <a:pt x="617" y="40"/>
                  <a:pt x="581" y="36"/>
                </a:cubicBezTo>
                <a:cubicBezTo>
                  <a:pt x="541" y="32"/>
                  <a:pt x="499" y="25"/>
                  <a:pt x="460" y="13"/>
                </a:cubicBezTo>
                <a:cubicBezTo>
                  <a:pt x="439" y="6"/>
                  <a:pt x="416" y="2"/>
                  <a:pt x="392" y="0"/>
                </a:cubicBezTo>
                <a:cubicBezTo>
                  <a:pt x="377" y="4"/>
                  <a:pt x="363" y="7"/>
                  <a:pt x="352" y="10"/>
                </a:cubicBezTo>
                <a:cubicBezTo>
                  <a:pt x="330" y="16"/>
                  <a:pt x="315" y="20"/>
                  <a:pt x="315" y="20"/>
                </a:cubicBezTo>
                <a:cubicBezTo>
                  <a:pt x="345" y="24"/>
                  <a:pt x="345" y="24"/>
                  <a:pt x="345" y="24"/>
                </a:cubicBezTo>
                <a:cubicBezTo>
                  <a:pt x="428" y="35"/>
                  <a:pt x="428" y="35"/>
                  <a:pt x="428" y="35"/>
                </a:cubicBezTo>
                <a:cubicBezTo>
                  <a:pt x="428" y="35"/>
                  <a:pt x="380" y="45"/>
                  <a:pt x="329" y="55"/>
                </a:cubicBezTo>
                <a:cubicBezTo>
                  <a:pt x="308" y="59"/>
                  <a:pt x="287" y="63"/>
                  <a:pt x="268" y="67"/>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17" name="组合 16"/>
          <p:cNvGrpSpPr/>
          <p:nvPr/>
        </p:nvGrpSpPr>
        <p:grpSpPr>
          <a:xfrm>
            <a:off x="1250117" y="6047629"/>
            <a:ext cx="833438" cy="619125"/>
            <a:chOff x="501650" y="5556249"/>
            <a:chExt cx="833438" cy="619125"/>
          </a:xfrm>
        </p:grpSpPr>
        <p:sp>
          <p:nvSpPr>
            <p:cNvPr id="18" name="Freeform 21"/>
            <p:cNvSpPr>
              <a:spLocks noEditPoints="1"/>
            </p:cNvSpPr>
            <p:nvPr/>
          </p:nvSpPr>
          <p:spPr bwMode="auto">
            <a:xfrm>
              <a:off x="501650" y="5556249"/>
              <a:ext cx="833438" cy="619125"/>
            </a:xfrm>
            <a:custGeom>
              <a:avLst/>
              <a:gdLst>
                <a:gd name="T0" fmla="*/ 124 w 194"/>
                <a:gd name="T1" fmla="*/ 81 h 143"/>
                <a:gd name="T2" fmla="*/ 89 w 194"/>
                <a:gd name="T3" fmla="*/ 47 h 143"/>
                <a:gd name="T4" fmla="*/ 111 w 194"/>
                <a:gd name="T5" fmla="*/ 37 h 143"/>
                <a:gd name="T6" fmla="*/ 130 w 194"/>
                <a:gd name="T7" fmla="*/ 51 h 143"/>
                <a:gd name="T8" fmla="*/ 124 w 194"/>
                <a:gd name="T9" fmla="*/ 81 h 143"/>
                <a:gd name="T10" fmla="*/ 161 w 194"/>
                <a:gd name="T11" fmla="*/ 73 h 143"/>
                <a:gd name="T12" fmla="*/ 154 w 194"/>
                <a:gd name="T13" fmla="*/ 91 h 143"/>
                <a:gd name="T14" fmla="*/ 157 w 194"/>
                <a:gd name="T15" fmla="*/ 99 h 143"/>
                <a:gd name="T16" fmla="*/ 164 w 194"/>
                <a:gd name="T17" fmla="*/ 91 h 143"/>
                <a:gd name="T18" fmla="*/ 170 w 194"/>
                <a:gd name="T19" fmla="*/ 97 h 143"/>
                <a:gd name="T20" fmla="*/ 168 w 194"/>
                <a:gd name="T21" fmla="*/ 78 h 143"/>
                <a:gd name="T22" fmla="*/ 161 w 194"/>
                <a:gd name="T23" fmla="*/ 73 h 143"/>
                <a:gd name="T24" fmla="*/ 137 w 194"/>
                <a:gd name="T25" fmla="*/ 24 h 143"/>
                <a:gd name="T26" fmla="*/ 72 w 194"/>
                <a:gd name="T27" fmla="*/ 4 h 143"/>
                <a:gd name="T28" fmla="*/ 7 w 194"/>
                <a:gd name="T29" fmla="*/ 57 h 143"/>
                <a:gd name="T30" fmla="*/ 34 w 194"/>
                <a:gd name="T31" fmla="*/ 124 h 143"/>
                <a:gd name="T32" fmla="*/ 82 w 194"/>
                <a:gd name="T33" fmla="*/ 116 h 143"/>
                <a:gd name="T34" fmla="*/ 109 w 194"/>
                <a:gd name="T35" fmla="*/ 117 h 143"/>
                <a:gd name="T36" fmla="*/ 125 w 194"/>
                <a:gd name="T37" fmla="*/ 106 h 143"/>
                <a:gd name="T38" fmla="*/ 131 w 194"/>
                <a:gd name="T39" fmla="*/ 134 h 143"/>
                <a:gd name="T40" fmla="*/ 135 w 194"/>
                <a:gd name="T41" fmla="*/ 141 h 143"/>
                <a:gd name="T42" fmla="*/ 145 w 194"/>
                <a:gd name="T43" fmla="*/ 140 h 143"/>
                <a:gd name="T44" fmla="*/ 150 w 194"/>
                <a:gd name="T45" fmla="*/ 143 h 143"/>
                <a:gd name="T46" fmla="*/ 158 w 194"/>
                <a:gd name="T47" fmla="*/ 140 h 143"/>
                <a:gd name="T48" fmla="*/ 165 w 194"/>
                <a:gd name="T49" fmla="*/ 141 h 143"/>
                <a:gd name="T50" fmla="*/ 170 w 194"/>
                <a:gd name="T51" fmla="*/ 138 h 143"/>
                <a:gd name="T52" fmla="*/ 178 w 194"/>
                <a:gd name="T53" fmla="*/ 138 h 143"/>
                <a:gd name="T54" fmla="*/ 184 w 194"/>
                <a:gd name="T55" fmla="*/ 136 h 143"/>
                <a:gd name="T56" fmla="*/ 191 w 194"/>
                <a:gd name="T57" fmla="*/ 135 h 143"/>
                <a:gd name="T58" fmla="*/ 193 w 194"/>
                <a:gd name="T59" fmla="*/ 128 h 143"/>
                <a:gd name="T60" fmla="*/ 173 w 194"/>
                <a:gd name="T61" fmla="*/ 96 h 143"/>
                <a:gd name="T62" fmla="*/ 170 w 194"/>
                <a:gd name="T63" fmla="*/ 72 h 143"/>
                <a:gd name="T64" fmla="*/ 160 w 194"/>
                <a:gd name="T65" fmla="*/ 60 h 143"/>
                <a:gd name="T66" fmla="*/ 154 w 194"/>
                <a:gd name="T67" fmla="*/ 34 h 143"/>
                <a:gd name="T68" fmla="*/ 137 w 194"/>
                <a:gd name="T69"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43">
                  <a:moveTo>
                    <a:pt x="124" y="81"/>
                  </a:moveTo>
                  <a:cubicBezTo>
                    <a:pt x="99" y="106"/>
                    <a:pt x="80" y="58"/>
                    <a:pt x="89" y="47"/>
                  </a:cubicBezTo>
                  <a:cubicBezTo>
                    <a:pt x="98" y="37"/>
                    <a:pt x="108" y="37"/>
                    <a:pt x="111" y="37"/>
                  </a:cubicBezTo>
                  <a:cubicBezTo>
                    <a:pt x="111" y="37"/>
                    <a:pt x="125" y="38"/>
                    <a:pt x="130" y="51"/>
                  </a:cubicBezTo>
                  <a:cubicBezTo>
                    <a:pt x="134" y="64"/>
                    <a:pt x="137" y="69"/>
                    <a:pt x="124" y="81"/>
                  </a:cubicBezTo>
                  <a:close/>
                  <a:moveTo>
                    <a:pt x="161" y="73"/>
                  </a:moveTo>
                  <a:cubicBezTo>
                    <a:pt x="160" y="79"/>
                    <a:pt x="155" y="86"/>
                    <a:pt x="154" y="91"/>
                  </a:cubicBezTo>
                  <a:cubicBezTo>
                    <a:pt x="154" y="97"/>
                    <a:pt x="155" y="101"/>
                    <a:pt x="157" y="99"/>
                  </a:cubicBezTo>
                  <a:cubicBezTo>
                    <a:pt x="159" y="97"/>
                    <a:pt x="163" y="91"/>
                    <a:pt x="164" y="91"/>
                  </a:cubicBezTo>
                  <a:cubicBezTo>
                    <a:pt x="165" y="91"/>
                    <a:pt x="172" y="98"/>
                    <a:pt x="170" y="97"/>
                  </a:cubicBezTo>
                  <a:cubicBezTo>
                    <a:pt x="168" y="96"/>
                    <a:pt x="170" y="83"/>
                    <a:pt x="168" y="78"/>
                  </a:cubicBezTo>
                  <a:cubicBezTo>
                    <a:pt x="167" y="73"/>
                    <a:pt x="161" y="73"/>
                    <a:pt x="161" y="73"/>
                  </a:cubicBezTo>
                  <a:close/>
                  <a:moveTo>
                    <a:pt x="137" y="24"/>
                  </a:moveTo>
                  <a:cubicBezTo>
                    <a:pt x="137" y="24"/>
                    <a:pt x="115" y="0"/>
                    <a:pt x="72" y="4"/>
                  </a:cubicBezTo>
                  <a:cubicBezTo>
                    <a:pt x="28" y="7"/>
                    <a:pt x="13" y="32"/>
                    <a:pt x="7" y="57"/>
                  </a:cubicBezTo>
                  <a:cubicBezTo>
                    <a:pt x="0" y="83"/>
                    <a:pt x="7" y="110"/>
                    <a:pt x="34" y="124"/>
                  </a:cubicBezTo>
                  <a:cubicBezTo>
                    <a:pt x="61" y="138"/>
                    <a:pt x="72" y="121"/>
                    <a:pt x="82" y="116"/>
                  </a:cubicBezTo>
                  <a:cubicBezTo>
                    <a:pt x="92" y="112"/>
                    <a:pt x="104" y="116"/>
                    <a:pt x="109" y="117"/>
                  </a:cubicBezTo>
                  <a:cubicBezTo>
                    <a:pt x="115" y="118"/>
                    <a:pt x="125" y="106"/>
                    <a:pt x="125" y="106"/>
                  </a:cubicBezTo>
                  <a:cubicBezTo>
                    <a:pt x="125" y="106"/>
                    <a:pt x="130" y="128"/>
                    <a:pt x="131" y="134"/>
                  </a:cubicBezTo>
                  <a:cubicBezTo>
                    <a:pt x="131" y="140"/>
                    <a:pt x="131" y="141"/>
                    <a:pt x="135" y="141"/>
                  </a:cubicBezTo>
                  <a:cubicBezTo>
                    <a:pt x="140" y="141"/>
                    <a:pt x="142" y="141"/>
                    <a:pt x="145" y="140"/>
                  </a:cubicBezTo>
                  <a:cubicBezTo>
                    <a:pt x="148" y="140"/>
                    <a:pt x="149" y="142"/>
                    <a:pt x="150" y="143"/>
                  </a:cubicBezTo>
                  <a:cubicBezTo>
                    <a:pt x="151" y="143"/>
                    <a:pt x="156" y="137"/>
                    <a:pt x="158" y="140"/>
                  </a:cubicBezTo>
                  <a:cubicBezTo>
                    <a:pt x="161" y="142"/>
                    <a:pt x="163" y="142"/>
                    <a:pt x="165" y="141"/>
                  </a:cubicBezTo>
                  <a:cubicBezTo>
                    <a:pt x="168" y="140"/>
                    <a:pt x="168" y="138"/>
                    <a:pt x="170" y="138"/>
                  </a:cubicBezTo>
                  <a:cubicBezTo>
                    <a:pt x="173" y="138"/>
                    <a:pt x="174" y="138"/>
                    <a:pt x="178" y="138"/>
                  </a:cubicBezTo>
                  <a:cubicBezTo>
                    <a:pt x="182" y="139"/>
                    <a:pt x="181" y="137"/>
                    <a:pt x="184" y="136"/>
                  </a:cubicBezTo>
                  <a:cubicBezTo>
                    <a:pt x="187" y="135"/>
                    <a:pt x="189" y="137"/>
                    <a:pt x="191" y="135"/>
                  </a:cubicBezTo>
                  <a:cubicBezTo>
                    <a:pt x="194" y="133"/>
                    <a:pt x="194" y="131"/>
                    <a:pt x="193" y="128"/>
                  </a:cubicBezTo>
                  <a:cubicBezTo>
                    <a:pt x="192" y="125"/>
                    <a:pt x="174" y="100"/>
                    <a:pt x="173" y="96"/>
                  </a:cubicBezTo>
                  <a:cubicBezTo>
                    <a:pt x="171" y="92"/>
                    <a:pt x="173" y="77"/>
                    <a:pt x="170" y="72"/>
                  </a:cubicBezTo>
                  <a:cubicBezTo>
                    <a:pt x="168" y="67"/>
                    <a:pt x="160" y="63"/>
                    <a:pt x="160" y="60"/>
                  </a:cubicBezTo>
                  <a:cubicBezTo>
                    <a:pt x="160" y="56"/>
                    <a:pt x="158" y="39"/>
                    <a:pt x="154" y="34"/>
                  </a:cubicBezTo>
                  <a:cubicBezTo>
                    <a:pt x="150" y="29"/>
                    <a:pt x="137" y="24"/>
                    <a:pt x="137" y="24"/>
                  </a:cubicBezTo>
                  <a:close/>
                </a:path>
              </a:pathLst>
            </a:custGeom>
            <a:solidFill>
              <a:srgbClr val="444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22"/>
            <p:cNvSpPr>
              <a:spLocks/>
            </p:cNvSpPr>
            <p:nvPr/>
          </p:nvSpPr>
          <p:spPr bwMode="auto">
            <a:xfrm>
              <a:off x="561975" y="5962649"/>
              <a:ext cx="760413" cy="212725"/>
            </a:xfrm>
            <a:custGeom>
              <a:avLst/>
              <a:gdLst>
                <a:gd name="T0" fmla="*/ 111 w 177"/>
                <a:gd name="T1" fmla="*/ 12 h 49"/>
                <a:gd name="T2" fmla="*/ 116 w 177"/>
                <a:gd name="T3" fmla="*/ 35 h 49"/>
                <a:gd name="T4" fmla="*/ 117 w 177"/>
                <a:gd name="T5" fmla="*/ 40 h 49"/>
                <a:gd name="T6" fmla="*/ 121 w 177"/>
                <a:gd name="T7" fmla="*/ 47 h 49"/>
                <a:gd name="T8" fmla="*/ 131 w 177"/>
                <a:gd name="T9" fmla="*/ 46 h 49"/>
                <a:gd name="T10" fmla="*/ 136 w 177"/>
                <a:gd name="T11" fmla="*/ 49 h 49"/>
                <a:gd name="T12" fmla="*/ 144 w 177"/>
                <a:gd name="T13" fmla="*/ 46 h 49"/>
                <a:gd name="T14" fmla="*/ 151 w 177"/>
                <a:gd name="T15" fmla="*/ 47 h 49"/>
                <a:gd name="T16" fmla="*/ 156 w 177"/>
                <a:gd name="T17" fmla="*/ 44 h 49"/>
                <a:gd name="T18" fmla="*/ 164 w 177"/>
                <a:gd name="T19" fmla="*/ 44 h 49"/>
                <a:gd name="T20" fmla="*/ 170 w 177"/>
                <a:gd name="T21" fmla="*/ 42 h 49"/>
                <a:gd name="T22" fmla="*/ 177 w 177"/>
                <a:gd name="T23" fmla="*/ 41 h 49"/>
                <a:gd name="T24" fmla="*/ 176 w 177"/>
                <a:gd name="T25" fmla="*/ 38 h 49"/>
                <a:gd name="T26" fmla="*/ 172 w 177"/>
                <a:gd name="T27" fmla="*/ 37 h 49"/>
                <a:gd name="T28" fmla="*/ 164 w 177"/>
                <a:gd name="T29" fmla="*/ 37 h 49"/>
                <a:gd name="T30" fmla="*/ 157 w 177"/>
                <a:gd name="T31" fmla="*/ 36 h 49"/>
                <a:gd name="T32" fmla="*/ 157 w 177"/>
                <a:gd name="T33" fmla="*/ 36 h 49"/>
                <a:gd name="T34" fmla="*/ 147 w 177"/>
                <a:gd name="T35" fmla="*/ 42 h 49"/>
                <a:gd name="T36" fmla="*/ 139 w 177"/>
                <a:gd name="T37" fmla="*/ 42 h 49"/>
                <a:gd name="T38" fmla="*/ 128 w 177"/>
                <a:gd name="T39" fmla="*/ 39 h 49"/>
                <a:gd name="T40" fmla="*/ 125 w 177"/>
                <a:gd name="T41" fmla="*/ 35 h 49"/>
                <a:gd name="T42" fmla="*/ 121 w 177"/>
                <a:gd name="T43" fmla="*/ 21 h 49"/>
                <a:gd name="T44" fmla="*/ 123 w 177"/>
                <a:gd name="T45" fmla="*/ 0 h 49"/>
                <a:gd name="T46" fmla="*/ 101 w 177"/>
                <a:gd name="T47" fmla="*/ 14 h 49"/>
                <a:gd name="T48" fmla="*/ 80 w 177"/>
                <a:gd name="T49" fmla="*/ 10 h 49"/>
                <a:gd name="T50" fmla="*/ 60 w 177"/>
                <a:gd name="T51" fmla="*/ 17 h 49"/>
                <a:gd name="T52" fmla="*/ 26 w 177"/>
                <a:gd name="T53" fmla="*/ 28 h 49"/>
                <a:gd name="T54" fmla="*/ 7 w 177"/>
                <a:gd name="T55" fmla="*/ 19 h 49"/>
                <a:gd name="T56" fmla="*/ 0 w 177"/>
                <a:gd name="T57" fmla="*/ 13 h 49"/>
                <a:gd name="T58" fmla="*/ 5 w 177"/>
                <a:gd name="T59" fmla="*/ 19 h 49"/>
                <a:gd name="T60" fmla="*/ 20 w 177"/>
                <a:gd name="T61" fmla="*/ 30 h 49"/>
                <a:gd name="T62" fmla="*/ 31 w 177"/>
                <a:gd name="T63" fmla="*/ 35 h 49"/>
                <a:gd name="T64" fmla="*/ 47 w 177"/>
                <a:gd name="T65" fmla="*/ 34 h 49"/>
                <a:gd name="T66" fmla="*/ 68 w 177"/>
                <a:gd name="T67" fmla="*/ 22 h 49"/>
                <a:gd name="T68" fmla="*/ 95 w 177"/>
                <a:gd name="T69" fmla="*/ 23 h 49"/>
                <a:gd name="T70" fmla="*/ 111 w 177"/>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49">
                  <a:moveTo>
                    <a:pt x="111" y="12"/>
                  </a:moveTo>
                  <a:cubicBezTo>
                    <a:pt x="111" y="12"/>
                    <a:pt x="114" y="26"/>
                    <a:pt x="116" y="35"/>
                  </a:cubicBezTo>
                  <a:cubicBezTo>
                    <a:pt x="116" y="37"/>
                    <a:pt x="116" y="39"/>
                    <a:pt x="117" y="40"/>
                  </a:cubicBezTo>
                  <a:cubicBezTo>
                    <a:pt x="117" y="46"/>
                    <a:pt x="117" y="47"/>
                    <a:pt x="121" y="47"/>
                  </a:cubicBezTo>
                  <a:cubicBezTo>
                    <a:pt x="126" y="47"/>
                    <a:pt x="128" y="47"/>
                    <a:pt x="131" y="46"/>
                  </a:cubicBezTo>
                  <a:cubicBezTo>
                    <a:pt x="134" y="46"/>
                    <a:pt x="135" y="48"/>
                    <a:pt x="136" y="49"/>
                  </a:cubicBezTo>
                  <a:cubicBezTo>
                    <a:pt x="137" y="49"/>
                    <a:pt x="142" y="43"/>
                    <a:pt x="144" y="46"/>
                  </a:cubicBezTo>
                  <a:cubicBezTo>
                    <a:pt x="147" y="48"/>
                    <a:pt x="149" y="48"/>
                    <a:pt x="151" y="47"/>
                  </a:cubicBezTo>
                  <a:cubicBezTo>
                    <a:pt x="154" y="46"/>
                    <a:pt x="154" y="44"/>
                    <a:pt x="156" y="44"/>
                  </a:cubicBezTo>
                  <a:cubicBezTo>
                    <a:pt x="159" y="44"/>
                    <a:pt x="160" y="44"/>
                    <a:pt x="164" y="44"/>
                  </a:cubicBezTo>
                  <a:cubicBezTo>
                    <a:pt x="168" y="45"/>
                    <a:pt x="167" y="43"/>
                    <a:pt x="170" y="42"/>
                  </a:cubicBezTo>
                  <a:cubicBezTo>
                    <a:pt x="173" y="41"/>
                    <a:pt x="175" y="43"/>
                    <a:pt x="177" y="41"/>
                  </a:cubicBezTo>
                  <a:cubicBezTo>
                    <a:pt x="177" y="39"/>
                    <a:pt x="177" y="38"/>
                    <a:pt x="176" y="38"/>
                  </a:cubicBezTo>
                  <a:cubicBezTo>
                    <a:pt x="174" y="36"/>
                    <a:pt x="172" y="37"/>
                    <a:pt x="172" y="37"/>
                  </a:cubicBezTo>
                  <a:cubicBezTo>
                    <a:pt x="164" y="37"/>
                    <a:pt x="164" y="37"/>
                    <a:pt x="164" y="37"/>
                  </a:cubicBezTo>
                  <a:cubicBezTo>
                    <a:pt x="157" y="36"/>
                    <a:pt x="157" y="36"/>
                    <a:pt x="157" y="36"/>
                  </a:cubicBezTo>
                  <a:cubicBezTo>
                    <a:pt x="157" y="36"/>
                    <a:pt x="157" y="36"/>
                    <a:pt x="157" y="36"/>
                  </a:cubicBezTo>
                  <a:cubicBezTo>
                    <a:pt x="154" y="36"/>
                    <a:pt x="149" y="41"/>
                    <a:pt x="147" y="42"/>
                  </a:cubicBezTo>
                  <a:cubicBezTo>
                    <a:pt x="145" y="43"/>
                    <a:pt x="142" y="42"/>
                    <a:pt x="139" y="42"/>
                  </a:cubicBezTo>
                  <a:cubicBezTo>
                    <a:pt x="135" y="42"/>
                    <a:pt x="129" y="41"/>
                    <a:pt x="128" y="39"/>
                  </a:cubicBezTo>
                  <a:cubicBezTo>
                    <a:pt x="127" y="39"/>
                    <a:pt x="126" y="38"/>
                    <a:pt x="125" y="35"/>
                  </a:cubicBezTo>
                  <a:cubicBezTo>
                    <a:pt x="124" y="33"/>
                    <a:pt x="123" y="28"/>
                    <a:pt x="121" y="21"/>
                  </a:cubicBezTo>
                  <a:cubicBezTo>
                    <a:pt x="118" y="7"/>
                    <a:pt x="123" y="0"/>
                    <a:pt x="123" y="0"/>
                  </a:cubicBezTo>
                  <a:cubicBezTo>
                    <a:pt x="123" y="0"/>
                    <a:pt x="105" y="11"/>
                    <a:pt x="101" y="14"/>
                  </a:cubicBezTo>
                  <a:cubicBezTo>
                    <a:pt x="96" y="16"/>
                    <a:pt x="88" y="11"/>
                    <a:pt x="80" y="10"/>
                  </a:cubicBezTo>
                  <a:cubicBezTo>
                    <a:pt x="71" y="8"/>
                    <a:pt x="67" y="11"/>
                    <a:pt x="60" y="17"/>
                  </a:cubicBezTo>
                  <a:cubicBezTo>
                    <a:pt x="53" y="23"/>
                    <a:pt x="45" y="31"/>
                    <a:pt x="26" y="28"/>
                  </a:cubicBezTo>
                  <a:cubicBezTo>
                    <a:pt x="20" y="27"/>
                    <a:pt x="14" y="24"/>
                    <a:pt x="7" y="19"/>
                  </a:cubicBezTo>
                  <a:cubicBezTo>
                    <a:pt x="5" y="17"/>
                    <a:pt x="2" y="15"/>
                    <a:pt x="0" y="13"/>
                  </a:cubicBezTo>
                  <a:cubicBezTo>
                    <a:pt x="1" y="16"/>
                    <a:pt x="3" y="18"/>
                    <a:pt x="5" y="19"/>
                  </a:cubicBezTo>
                  <a:cubicBezTo>
                    <a:pt x="9" y="24"/>
                    <a:pt x="14" y="27"/>
                    <a:pt x="20" y="30"/>
                  </a:cubicBezTo>
                  <a:cubicBezTo>
                    <a:pt x="24" y="32"/>
                    <a:pt x="27" y="34"/>
                    <a:pt x="31" y="35"/>
                  </a:cubicBezTo>
                  <a:cubicBezTo>
                    <a:pt x="37" y="36"/>
                    <a:pt x="43" y="36"/>
                    <a:pt x="47" y="34"/>
                  </a:cubicBezTo>
                  <a:cubicBezTo>
                    <a:pt x="56" y="32"/>
                    <a:pt x="62" y="25"/>
                    <a:pt x="68" y="22"/>
                  </a:cubicBezTo>
                  <a:cubicBezTo>
                    <a:pt x="78" y="18"/>
                    <a:pt x="90" y="22"/>
                    <a:pt x="95" y="23"/>
                  </a:cubicBezTo>
                  <a:cubicBezTo>
                    <a:pt x="101" y="24"/>
                    <a:pt x="111" y="12"/>
                    <a:pt x="111" y="12"/>
                  </a:cubicBezTo>
                  <a:close/>
                </a:path>
              </a:pathLst>
            </a:custGeom>
            <a:solidFill>
              <a:srgbClr val="3B4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0" name="Freeform 9"/>
          <p:cNvSpPr>
            <a:spLocks noEditPoints="1"/>
          </p:cNvSpPr>
          <p:nvPr/>
        </p:nvSpPr>
        <p:spPr bwMode="auto">
          <a:xfrm>
            <a:off x="9518372" y="5214663"/>
            <a:ext cx="1049245" cy="1345728"/>
          </a:xfrm>
          <a:custGeom>
            <a:avLst/>
            <a:gdLst>
              <a:gd name="T0" fmla="*/ 460 w 593"/>
              <a:gd name="T1" fmla="*/ 68 h 761"/>
              <a:gd name="T2" fmla="*/ 496 w 593"/>
              <a:gd name="T3" fmla="*/ 220 h 761"/>
              <a:gd name="T4" fmla="*/ 478 w 593"/>
              <a:gd name="T5" fmla="*/ 197 h 761"/>
              <a:gd name="T6" fmla="*/ 472 w 593"/>
              <a:gd name="T7" fmla="*/ 235 h 761"/>
              <a:gd name="T8" fmla="*/ 439 w 593"/>
              <a:gd name="T9" fmla="*/ 246 h 761"/>
              <a:gd name="T10" fmla="*/ 420 w 593"/>
              <a:gd name="T11" fmla="*/ 223 h 761"/>
              <a:gd name="T12" fmla="*/ 412 w 593"/>
              <a:gd name="T13" fmla="*/ 253 h 761"/>
              <a:gd name="T14" fmla="*/ 381 w 593"/>
              <a:gd name="T15" fmla="*/ 250 h 761"/>
              <a:gd name="T16" fmla="*/ 354 w 593"/>
              <a:gd name="T17" fmla="*/ 194 h 761"/>
              <a:gd name="T18" fmla="*/ 362 w 593"/>
              <a:gd name="T19" fmla="*/ 125 h 761"/>
              <a:gd name="T20" fmla="*/ 366 w 593"/>
              <a:gd name="T21" fmla="*/ 94 h 761"/>
              <a:gd name="T22" fmla="*/ 382 w 593"/>
              <a:gd name="T23" fmla="*/ 109 h 761"/>
              <a:gd name="T24" fmla="*/ 395 w 593"/>
              <a:gd name="T25" fmla="*/ 124 h 761"/>
              <a:gd name="T26" fmla="*/ 403 w 593"/>
              <a:gd name="T27" fmla="*/ 86 h 761"/>
              <a:gd name="T28" fmla="*/ 435 w 593"/>
              <a:gd name="T29" fmla="*/ 84 h 761"/>
              <a:gd name="T30" fmla="*/ 455 w 593"/>
              <a:gd name="T31" fmla="*/ 112 h 761"/>
              <a:gd name="T32" fmla="*/ 359 w 593"/>
              <a:gd name="T33" fmla="*/ 70 h 761"/>
              <a:gd name="T34" fmla="*/ 370 w 593"/>
              <a:gd name="T35" fmla="*/ 56 h 761"/>
              <a:gd name="T36" fmla="*/ 372 w 593"/>
              <a:gd name="T37" fmla="*/ 78 h 761"/>
              <a:gd name="T38" fmla="*/ 446 w 593"/>
              <a:gd name="T39" fmla="*/ 58 h 761"/>
              <a:gd name="T40" fmla="*/ 443 w 593"/>
              <a:gd name="T41" fmla="*/ 35 h 761"/>
              <a:gd name="T42" fmla="*/ 455 w 593"/>
              <a:gd name="T43" fmla="*/ 44 h 761"/>
              <a:gd name="T44" fmla="*/ 446 w 593"/>
              <a:gd name="T45" fmla="*/ 58 h 761"/>
              <a:gd name="T46" fmla="*/ 305 w 593"/>
              <a:gd name="T47" fmla="*/ 59 h 761"/>
              <a:gd name="T48" fmla="*/ 332 w 593"/>
              <a:gd name="T49" fmla="*/ 317 h 761"/>
              <a:gd name="T50" fmla="*/ 258 w 593"/>
              <a:gd name="T51" fmla="*/ 446 h 761"/>
              <a:gd name="T52" fmla="*/ 286 w 593"/>
              <a:gd name="T53" fmla="*/ 398 h 761"/>
              <a:gd name="T54" fmla="*/ 348 w 593"/>
              <a:gd name="T55" fmla="*/ 355 h 761"/>
              <a:gd name="T56" fmla="*/ 348 w 593"/>
              <a:gd name="T57" fmla="*/ 355 h 761"/>
              <a:gd name="T58" fmla="*/ 348 w 593"/>
              <a:gd name="T59" fmla="*/ 355 h 761"/>
              <a:gd name="T60" fmla="*/ 318 w 593"/>
              <a:gd name="T61" fmla="*/ 405 h 761"/>
              <a:gd name="T62" fmla="*/ 234 w 593"/>
              <a:gd name="T63" fmla="*/ 485 h 761"/>
              <a:gd name="T64" fmla="*/ 234 w 593"/>
              <a:gd name="T65" fmla="*/ 485 h 761"/>
              <a:gd name="T66" fmla="*/ 265 w 593"/>
              <a:gd name="T67" fmla="*/ 490 h 761"/>
              <a:gd name="T68" fmla="*/ 330 w 593"/>
              <a:gd name="T69" fmla="*/ 472 h 761"/>
              <a:gd name="T70" fmla="*/ 330 w 593"/>
              <a:gd name="T71" fmla="*/ 472 h 761"/>
              <a:gd name="T72" fmla="*/ 205 w 593"/>
              <a:gd name="T73" fmla="*/ 558 h 761"/>
              <a:gd name="T74" fmla="*/ 79 w 593"/>
              <a:gd name="T75" fmla="*/ 596 h 761"/>
              <a:gd name="T76" fmla="*/ 99 w 593"/>
              <a:gd name="T77" fmla="*/ 607 h 761"/>
              <a:gd name="T78" fmla="*/ 143 w 593"/>
              <a:gd name="T79" fmla="*/ 604 h 761"/>
              <a:gd name="T80" fmla="*/ 43 w 593"/>
              <a:gd name="T81" fmla="*/ 715 h 761"/>
              <a:gd name="T82" fmla="*/ 70 w 593"/>
              <a:gd name="T83" fmla="*/ 716 h 761"/>
              <a:gd name="T84" fmla="*/ 155 w 593"/>
              <a:gd name="T85" fmla="*/ 657 h 761"/>
              <a:gd name="T86" fmla="*/ 207 w 593"/>
              <a:gd name="T87" fmla="*/ 678 h 761"/>
              <a:gd name="T88" fmla="*/ 265 w 593"/>
              <a:gd name="T89" fmla="*/ 669 h 761"/>
              <a:gd name="T90" fmla="*/ 210 w 593"/>
              <a:gd name="T91" fmla="*/ 698 h 761"/>
              <a:gd name="T92" fmla="*/ 163 w 593"/>
              <a:gd name="T93" fmla="*/ 723 h 761"/>
              <a:gd name="T94" fmla="*/ 272 w 593"/>
              <a:gd name="T95" fmla="*/ 690 h 761"/>
              <a:gd name="T96" fmla="*/ 305 w 593"/>
              <a:gd name="T97" fmla="*/ 696 h 761"/>
              <a:gd name="T98" fmla="*/ 202 w 593"/>
              <a:gd name="T99" fmla="*/ 761 h 761"/>
              <a:gd name="T100" fmla="*/ 325 w 593"/>
              <a:gd name="T101" fmla="*/ 707 h 761"/>
              <a:gd name="T102" fmla="*/ 340 w 593"/>
              <a:gd name="T103" fmla="*/ 706 h 761"/>
              <a:gd name="T104" fmla="*/ 314 w 593"/>
              <a:gd name="T105" fmla="*/ 731 h 761"/>
              <a:gd name="T106" fmla="*/ 427 w 593"/>
              <a:gd name="T107" fmla="*/ 678 h 761"/>
              <a:gd name="T108" fmla="*/ 427 w 593"/>
              <a:gd name="T109" fmla="*/ 678 h 761"/>
              <a:gd name="T110" fmla="*/ 426 w 593"/>
              <a:gd name="T111" fmla="*/ 696 h 761"/>
              <a:gd name="T112" fmla="*/ 534 w 593"/>
              <a:gd name="T113" fmla="*/ 579 h 761"/>
              <a:gd name="T114" fmla="*/ 544 w 593"/>
              <a:gd name="T115" fmla="*/ 642 h 761"/>
              <a:gd name="T116" fmla="*/ 558 w 593"/>
              <a:gd name="T117" fmla="*/ 396 h 761"/>
              <a:gd name="T118" fmla="*/ 593 w 593"/>
              <a:gd name="T119" fmla="*/ 420 h 761"/>
              <a:gd name="T120" fmla="*/ 509 w 593"/>
              <a:gd name="T121" fmla="*/ 127 h 761"/>
              <a:gd name="T122" fmla="*/ 401 w 593"/>
              <a:gd name="T12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761">
                <a:moveTo>
                  <a:pt x="455" y="112"/>
                </a:moveTo>
                <a:cubicBezTo>
                  <a:pt x="460" y="68"/>
                  <a:pt x="460" y="68"/>
                  <a:pt x="460" y="68"/>
                </a:cubicBezTo>
                <a:cubicBezTo>
                  <a:pt x="460" y="68"/>
                  <a:pt x="473" y="99"/>
                  <a:pt x="483" y="142"/>
                </a:cubicBezTo>
                <a:cubicBezTo>
                  <a:pt x="493" y="185"/>
                  <a:pt x="498" y="216"/>
                  <a:pt x="496" y="220"/>
                </a:cubicBezTo>
                <a:cubicBezTo>
                  <a:pt x="496" y="221"/>
                  <a:pt x="496" y="221"/>
                  <a:pt x="495" y="221"/>
                </a:cubicBezTo>
                <a:cubicBezTo>
                  <a:pt x="492" y="221"/>
                  <a:pt x="480" y="202"/>
                  <a:pt x="478" y="197"/>
                </a:cubicBezTo>
                <a:cubicBezTo>
                  <a:pt x="478" y="197"/>
                  <a:pt x="477" y="233"/>
                  <a:pt x="473" y="235"/>
                </a:cubicBezTo>
                <a:cubicBezTo>
                  <a:pt x="473" y="235"/>
                  <a:pt x="472" y="235"/>
                  <a:pt x="472" y="235"/>
                </a:cubicBezTo>
                <a:cubicBezTo>
                  <a:pt x="465" y="235"/>
                  <a:pt x="449" y="210"/>
                  <a:pt x="449" y="210"/>
                </a:cubicBezTo>
                <a:cubicBezTo>
                  <a:pt x="449" y="210"/>
                  <a:pt x="448" y="246"/>
                  <a:pt x="439" y="246"/>
                </a:cubicBezTo>
                <a:cubicBezTo>
                  <a:pt x="439" y="246"/>
                  <a:pt x="439" y="246"/>
                  <a:pt x="438" y="246"/>
                </a:cubicBezTo>
                <a:cubicBezTo>
                  <a:pt x="429" y="243"/>
                  <a:pt x="420" y="223"/>
                  <a:pt x="420" y="223"/>
                </a:cubicBezTo>
                <a:cubicBezTo>
                  <a:pt x="420" y="223"/>
                  <a:pt x="416" y="251"/>
                  <a:pt x="412" y="253"/>
                </a:cubicBezTo>
                <a:cubicBezTo>
                  <a:pt x="412" y="253"/>
                  <a:pt x="412" y="253"/>
                  <a:pt x="412" y="253"/>
                </a:cubicBezTo>
                <a:cubicBezTo>
                  <a:pt x="407" y="253"/>
                  <a:pt x="389" y="222"/>
                  <a:pt x="389" y="222"/>
                </a:cubicBezTo>
                <a:cubicBezTo>
                  <a:pt x="389" y="222"/>
                  <a:pt x="383" y="246"/>
                  <a:pt x="381" y="250"/>
                </a:cubicBezTo>
                <a:cubicBezTo>
                  <a:pt x="381" y="250"/>
                  <a:pt x="381" y="250"/>
                  <a:pt x="381" y="250"/>
                </a:cubicBezTo>
                <a:cubicBezTo>
                  <a:pt x="378" y="250"/>
                  <a:pt x="363" y="220"/>
                  <a:pt x="354" y="194"/>
                </a:cubicBezTo>
                <a:cubicBezTo>
                  <a:pt x="345" y="167"/>
                  <a:pt x="332" y="94"/>
                  <a:pt x="332" y="94"/>
                </a:cubicBezTo>
                <a:cubicBezTo>
                  <a:pt x="332" y="94"/>
                  <a:pt x="356" y="121"/>
                  <a:pt x="362" y="125"/>
                </a:cubicBezTo>
                <a:cubicBezTo>
                  <a:pt x="362" y="125"/>
                  <a:pt x="362" y="125"/>
                  <a:pt x="362" y="125"/>
                </a:cubicBezTo>
                <a:cubicBezTo>
                  <a:pt x="366" y="125"/>
                  <a:pt x="364" y="102"/>
                  <a:pt x="366" y="94"/>
                </a:cubicBezTo>
                <a:cubicBezTo>
                  <a:pt x="366" y="93"/>
                  <a:pt x="367" y="93"/>
                  <a:pt x="367" y="93"/>
                </a:cubicBezTo>
                <a:cubicBezTo>
                  <a:pt x="370" y="93"/>
                  <a:pt x="376" y="101"/>
                  <a:pt x="382" y="109"/>
                </a:cubicBezTo>
                <a:cubicBezTo>
                  <a:pt x="388" y="117"/>
                  <a:pt x="393" y="124"/>
                  <a:pt x="395" y="124"/>
                </a:cubicBezTo>
                <a:cubicBezTo>
                  <a:pt x="395" y="124"/>
                  <a:pt x="395" y="124"/>
                  <a:pt x="395" y="124"/>
                </a:cubicBezTo>
                <a:cubicBezTo>
                  <a:pt x="397" y="124"/>
                  <a:pt x="398" y="92"/>
                  <a:pt x="402" y="87"/>
                </a:cubicBezTo>
                <a:cubicBezTo>
                  <a:pt x="402" y="86"/>
                  <a:pt x="402" y="86"/>
                  <a:pt x="403" y="86"/>
                </a:cubicBezTo>
                <a:cubicBezTo>
                  <a:pt x="408" y="86"/>
                  <a:pt x="432" y="125"/>
                  <a:pt x="432" y="125"/>
                </a:cubicBezTo>
                <a:cubicBezTo>
                  <a:pt x="432" y="125"/>
                  <a:pt x="434" y="89"/>
                  <a:pt x="435" y="84"/>
                </a:cubicBezTo>
                <a:cubicBezTo>
                  <a:pt x="435" y="83"/>
                  <a:pt x="435" y="83"/>
                  <a:pt x="435" y="83"/>
                </a:cubicBezTo>
                <a:cubicBezTo>
                  <a:pt x="438" y="83"/>
                  <a:pt x="455" y="112"/>
                  <a:pt x="455" y="112"/>
                </a:cubicBezTo>
                <a:moveTo>
                  <a:pt x="370" y="78"/>
                </a:moveTo>
                <a:cubicBezTo>
                  <a:pt x="364" y="78"/>
                  <a:pt x="360" y="75"/>
                  <a:pt x="359" y="70"/>
                </a:cubicBezTo>
                <a:cubicBezTo>
                  <a:pt x="357" y="64"/>
                  <a:pt x="361" y="58"/>
                  <a:pt x="367" y="56"/>
                </a:cubicBezTo>
                <a:cubicBezTo>
                  <a:pt x="368" y="56"/>
                  <a:pt x="369" y="56"/>
                  <a:pt x="370" y="56"/>
                </a:cubicBezTo>
                <a:cubicBezTo>
                  <a:pt x="375" y="56"/>
                  <a:pt x="379" y="59"/>
                  <a:pt x="381" y="65"/>
                </a:cubicBezTo>
                <a:cubicBezTo>
                  <a:pt x="382" y="71"/>
                  <a:pt x="378" y="77"/>
                  <a:pt x="372" y="78"/>
                </a:cubicBezTo>
                <a:cubicBezTo>
                  <a:pt x="371" y="78"/>
                  <a:pt x="370" y="78"/>
                  <a:pt x="370" y="78"/>
                </a:cubicBezTo>
                <a:moveTo>
                  <a:pt x="446" y="58"/>
                </a:moveTo>
                <a:cubicBezTo>
                  <a:pt x="441" y="58"/>
                  <a:pt x="437" y="54"/>
                  <a:pt x="436" y="49"/>
                </a:cubicBezTo>
                <a:cubicBezTo>
                  <a:pt x="434" y="43"/>
                  <a:pt x="437" y="37"/>
                  <a:pt x="443" y="35"/>
                </a:cubicBezTo>
                <a:cubicBezTo>
                  <a:pt x="443" y="35"/>
                  <a:pt x="444" y="35"/>
                  <a:pt x="445" y="35"/>
                </a:cubicBezTo>
                <a:cubicBezTo>
                  <a:pt x="449" y="35"/>
                  <a:pt x="454" y="39"/>
                  <a:pt x="455" y="44"/>
                </a:cubicBezTo>
                <a:cubicBezTo>
                  <a:pt x="456" y="50"/>
                  <a:pt x="453" y="56"/>
                  <a:pt x="448" y="57"/>
                </a:cubicBezTo>
                <a:cubicBezTo>
                  <a:pt x="447" y="58"/>
                  <a:pt x="447" y="58"/>
                  <a:pt x="446" y="58"/>
                </a:cubicBezTo>
                <a:moveTo>
                  <a:pt x="401" y="0"/>
                </a:moveTo>
                <a:cubicBezTo>
                  <a:pt x="362" y="0"/>
                  <a:pt x="324" y="23"/>
                  <a:pt x="305" y="59"/>
                </a:cubicBezTo>
                <a:cubicBezTo>
                  <a:pt x="284" y="100"/>
                  <a:pt x="299" y="216"/>
                  <a:pt x="315" y="252"/>
                </a:cubicBezTo>
                <a:cubicBezTo>
                  <a:pt x="332" y="288"/>
                  <a:pt x="340" y="284"/>
                  <a:pt x="332" y="317"/>
                </a:cubicBezTo>
                <a:cubicBezTo>
                  <a:pt x="324" y="349"/>
                  <a:pt x="323" y="340"/>
                  <a:pt x="289" y="371"/>
                </a:cubicBezTo>
                <a:cubicBezTo>
                  <a:pt x="256" y="401"/>
                  <a:pt x="258" y="446"/>
                  <a:pt x="258" y="446"/>
                </a:cubicBezTo>
                <a:cubicBezTo>
                  <a:pt x="258" y="446"/>
                  <a:pt x="258" y="445"/>
                  <a:pt x="258" y="445"/>
                </a:cubicBezTo>
                <a:cubicBezTo>
                  <a:pt x="258" y="441"/>
                  <a:pt x="257" y="416"/>
                  <a:pt x="286" y="398"/>
                </a:cubicBezTo>
                <a:cubicBezTo>
                  <a:pt x="316" y="380"/>
                  <a:pt x="347"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7" y="355"/>
                  <a:pt x="327" y="372"/>
                  <a:pt x="318" y="405"/>
                </a:cubicBezTo>
                <a:cubicBezTo>
                  <a:pt x="310" y="439"/>
                  <a:pt x="307" y="453"/>
                  <a:pt x="289" y="467"/>
                </a:cubicBezTo>
                <a:cubicBezTo>
                  <a:pt x="271" y="480"/>
                  <a:pt x="232" y="485"/>
                  <a:pt x="234" y="485"/>
                </a:cubicBezTo>
                <a:cubicBezTo>
                  <a:pt x="234" y="485"/>
                  <a:pt x="234" y="485"/>
                  <a:pt x="234" y="485"/>
                </a:cubicBezTo>
                <a:cubicBezTo>
                  <a:pt x="234" y="485"/>
                  <a:pt x="234" y="485"/>
                  <a:pt x="234" y="485"/>
                </a:cubicBezTo>
                <a:cubicBezTo>
                  <a:pt x="237" y="485"/>
                  <a:pt x="240" y="487"/>
                  <a:pt x="246" y="488"/>
                </a:cubicBezTo>
                <a:cubicBezTo>
                  <a:pt x="251" y="489"/>
                  <a:pt x="257" y="490"/>
                  <a:pt x="265" y="490"/>
                </a:cubicBezTo>
                <a:cubicBezTo>
                  <a:pt x="271" y="490"/>
                  <a:pt x="277" y="490"/>
                  <a:pt x="283" y="488"/>
                </a:cubicBezTo>
                <a:cubicBezTo>
                  <a:pt x="310" y="482"/>
                  <a:pt x="330" y="472"/>
                  <a:pt x="330" y="472"/>
                </a:cubicBezTo>
                <a:cubicBezTo>
                  <a:pt x="330" y="472"/>
                  <a:pt x="330" y="472"/>
                  <a:pt x="330" y="472"/>
                </a:cubicBezTo>
                <a:cubicBezTo>
                  <a:pt x="330" y="472"/>
                  <a:pt x="330" y="472"/>
                  <a:pt x="330" y="472"/>
                </a:cubicBezTo>
                <a:cubicBezTo>
                  <a:pt x="330" y="472"/>
                  <a:pt x="318" y="480"/>
                  <a:pt x="294" y="520"/>
                </a:cubicBezTo>
                <a:cubicBezTo>
                  <a:pt x="270" y="560"/>
                  <a:pt x="228" y="549"/>
                  <a:pt x="205" y="558"/>
                </a:cubicBezTo>
                <a:cubicBezTo>
                  <a:pt x="181" y="567"/>
                  <a:pt x="172" y="573"/>
                  <a:pt x="139" y="574"/>
                </a:cubicBezTo>
                <a:cubicBezTo>
                  <a:pt x="105" y="576"/>
                  <a:pt x="93" y="581"/>
                  <a:pt x="79" y="596"/>
                </a:cubicBezTo>
                <a:cubicBezTo>
                  <a:pt x="65" y="610"/>
                  <a:pt x="57" y="635"/>
                  <a:pt x="57" y="635"/>
                </a:cubicBezTo>
                <a:cubicBezTo>
                  <a:pt x="57" y="635"/>
                  <a:pt x="71" y="613"/>
                  <a:pt x="99" y="607"/>
                </a:cubicBezTo>
                <a:cubicBezTo>
                  <a:pt x="114" y="604"/>
                  <a:pt x="125" y="603"/>
                  <a:pt x="133" y="603"/>
                </a:cubicBezTo>
                <a:cubicBezTo>
                  <a:pt x="140" y="603"/>
                  <a:pt x="143" y="604"/>
                  <a:pt x="143" y="604"/>
                </a:cubicBezTo>
                <a:cubicBezTo>
                  <a:pt x="143" y="604"/>
                  <a:pt x="104" y="605"/>
                  <a:pt x="80" y="642"/>
                </a:cubicBezTo>
                <a:cubicBezTo>
                  <a:pt x="56" y="679"/>
                  <a:pt x="72" y="689"/>
                  <a:pt x="43" y="715"/>
                </a:cubicBezTo>
                <a:cubicBezTo>
                  <a:pt x="14" y="741"/>
                  <a:pt x="0" y="748"/>
                  <a:pt x="0" y="748"/>
                </a:cubicBezTo>
                <a:cubicBezTo>
                  <a:pt x="0" y="748"/>
                  <a:pt x="39" y="744"/>
                  <a:pt x="70" y="716"/>
                </a:cubicBezTo>
                <a:cubicBezTo>
                  <a:pt x="100" y="688"/>
                  <a:pt x="107" y="669"/>
                  <a:pt x="142" y="659"/>
                </a:cubicBezTo>
                <a:cubicBezTo>
                  <a:pt x="147" y="658"/>
                  <a:pt x="151" y="657"/>
                  <a:pt x="155" y="657"/>
                </a:cubicBezTo>
                <a:cubicBezTo>
                  <a:pt x="166" y="657"/>
                  <a:pt x="173" y="662"/>
                  <a:pt x="180" y="667"/>
                </a:cubicBezTo>
                <a:cubicBezTo>
                  <a:pt x="187" y="672"/>
                  <a:pt x="195" y="678"/>
                  <a:pt x="207" y="678"/>
                </a:cubicBezTo>
                <a:cubicBezTo>
                  <a:pt x="208" y="678"/>
                  <a:pt x="210" y="677"/>
                  <a:pt x="212" y="677"/>
                </a:cubicBezTo>
                <a:cubicBezTo>
                  <a:pt x="240" y="674"/>
                  <a:pt x="263" y="669"/>
                  <a:pt x="265" y="669"/>
                </a:cubicBezTo>
                <a:cubicBezTo>
                  <a:pt x="265" y="669"/>
                  <a:pt x="265" y="669"/>
                  <a:pt x="264" y="670"/>
                </a:cubicBezTo>
                <a:cubicBezTo>
                  <a:pt x="259" y="672"/>
                  <a:pt x="240" y="691"/>
                  <a:pt x="210" y="698"/>
                </a:cubicBezTo>
                <a:cubicBezTo>
                  <a:pt x="180" y="704"/>
                  <a:pt x="153" y="719"/>
                  <a:pt x="153" y="719"/>
                </a:cubicBezTo>
                <a:cubicBezTo>
                  <a:pt x="153" y="719"/>
                  <a:pt x="154" y="723"/>
                  <a:pt x="163" y="723"/>
                </a:cubicBezTo>
                <a:cubicBezTo>
                  <a:pt x="168" y="723"/>
                  <a:pt x="175" y="722"/>
                  <a:pt x="185" y="719"/>
                </a:cubicBezTo>
                <a:cubicBezTo>
                  <a:pt x="216" y="708"/>
                  <a:pt x="248" y="690"/>
                  <a:pt x="272" y="690"/>
                </a:cubicBezTo>
                <a:cubicBezTo>
                  <a:pt x="273" y="690"/>
                  <a:pt x="273" y="690"/>
                  <a:pt x="273" y="690"/>
                </a:cubicBezTo>
                <a:cubicBezTo>
                  <a:pt x="297" y="690"/>
                  <a:pt x="305" y="696"/>
                  <a:pt x="305" y="696"/>
                </a:cubicBezTo>
                <a:cubicBezTo>
                  <a:pt x="305" y="696"/>
                  <a:pt x="295" y="710"/>
                  <a:pt x="254" y="722"/>
                </a:cubicBezTo>
                <a:cubicBezTo>
                  <a:pt x="214" y="735"/>
                  <a:pt x="202" y="761"/>
                  <a:pt x="202" y="761"/>
                </a:cubicBezTo>
                <a:cubicBezTo>
                  <a:pt x="202" y="761"/>
                  <a:pt x="217" y="746"/>
                  <a:pt x="249" y="736"/>
                </a:cubicBezTo>
                <a:cubicBezTo>
                  <a:pt x="282" y="726"/>
                  <a:pt x="313" y="711"/>
                  <a:pt x="325" y="707"/>
                </a:cubicBezTo>
                <a:cubicBezTo>
                  <a:pt x="331" y="706"/>
                  <a:pt x="335" y="705"/>
                  <a:pt x="337" y="705"/>
                </a:cubicBezTo>
                <a:cubicBezTo>
                  <a:pt x="339" y="705"/>
                  <a:pt x="340" y="706"/>
                  <a:pt x="340" y="706"/>
                </a:cubicBezTo>
                <a:cubicBezTo>
                  <a:pt x="340" y="706"/>
                  <a:pt x="311" y="731"/>
                  <a:pt x="314" y="731"/>
                </a:cubicBezTo>
                <a:cubicBezTo>
                  <a:pt x="314" y="731"/>
                  <a:pt x="314" y="731"/>
                  <a:pt x="314" y="731"/>
                </a:cubicBezTo>
                <a:cubicBezTo>
                  <a:pt x="319" y="729"/>
                  <a:pt x="366" y="728"/>
                  <a:pt x="387" y="710"/>
                </a:cubicBezTo>
                <a:cubicBezTo>
                  <a:pt x="408" y="691"/>
                  <a:pt x="427" y="678"/>
                  <a:pt x="427" y="678"/>
                </a:cubicBezTo>
                <a:cubicBezTo>
                  <a:pt x="427" y="678"/>
                  <a:pt x="427" y="678"/>
                  <a:pt x="427" y="678"/>
                </a:cubicBezTo>
                <a:cubicBezTo>
                  <a:pt x="427" y="678"/>
                  <a:pt x="427" y="678"/>
                  <a:pt x="427" y="678"/>
                </a:cubicBezTo>
                <a:cubicBezTo>
                  <a:pt x="427" y="678"/>
                  <a:pt x="424" y="696"/>
                  <a:pt x="425" y="696"/>
                </a:cubicBezTo>
                <a:cubicBezTo>
                  <a:pt x="425" y="696"/>
                  <a:pt x="426" y="696"/>
                  <a:pt x="426" y="696"/>
                </a:cubicBezTo>
                <a:cubicBezTo>
                  <a:pt x="429" y="692"/>
                  <a:pt x="438" y="694"/>
                  <a:pt x="483" y="655"/>
                </a:cubicBezTo>
                <a:cubicBezTo>
                  <a:pt x="525" y="618"/>
                  <a:pt x="533" y="579"/>
                  <a:pt x="534" y="579"/>
                </a:cubicBezTo>
                <a:cubicBezTo>
                  <a:pt x="535" y="579"/>
                  <a:pt x="535" y="579"/>
                  <a:pt x="535" y="579"/>
                </a:cubicBezTo>
                <a:cubicBezTo>
                  <a:pt x="536" y="583"/>
                  <a:pt x="544" y="642"/>
                  <a:pt x="544" y="642"/>
                </a:cubicBezTo>
                <a:cubicBezTo>
                  <a:pt x="544" y="642"/>
                  <a:pt x="567" y="606"/>
                  <a:pt x="577" y="539"/>
                </a:cubicBezTo>
                <a:cubicBezTo>
                  <a:pt x="587" y="474"/>
                  <a:pt x="554" y="396"/>
                  <a:pt x="558" y="396"/>
                </a:cubicBezTo>
                <a:cubicBezTo>
                  <a:pt x="558" y="396"/>
                  <a:pt x="558" y="396"/>
                  <a:pt x="558" y="396"/>
                </a:cubicBezTo>
                <a:cubicBezTo>
                  <a:pt x="566" y="404"/>
                  <a:pt x="593" y="420"/>
                  <a:pt x="593" y="420"/>
                </a:cubicBezTo>
                <a:cubicBezTo>
                  <a:pt x="593" y="420"/>
                  <a:pt x="552" y="338"/>
                  <a:pt x="542" y="310"/>
                </a:cubicBezTo>
                <a:cubicBezTo>
                  <a:pt x="532" y="281"/>
                  <a:pt x="535" y="210"/>
                  <a:pt x="509" y="127"/>
                </a:cubicBezTo>
                <a:cubicBezTo>
                  <a:pt x="483" y="44"/>
                  <a:pt x="478" y="34"/>
                  <a:pt x="455" y="17"/>
                </a:cubicBezTo>
                <a:cubicBezTo>
                  <a:pt x="438" y="5"/>
                  <a:pt x="419" y="0"/>
                  <a:pt x="401" y="0"/>
                </a:cubicBezTo>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7" name="组合 36">
            <a:extLst>
              <a:ext uri="{FF2B5EF4-FFF2-40B4-BE49-F238E27FC236}">
                <a16:creationId xmlns:a16="http://schemas.microsoft.com/office/drawing/2014/main" id="{E1430A4C-FDEE-44FD-B9B0-CCB58D987971}"/>
              </a:ext>
            </a:extLst>
          </p:cNvPr>
          <p:cNvGrpSpPr/>
          <p:nvPr/>
        </p:nvGrpSpPr>
        <p:grpSpPr>
          <a:xfrm>
            <a:off x="6846505" y="2235611"/>
            <a:ext cx="3897696" cy="2429519"/>
            <a:chOff x="1478172" y="2225265"/>
            <a:chExt cx="3897696" cy="2429519"/>
          </a:xfrm>
        </p:grpSpPr>
        <p:sp>
          <p:nvSpPr>
            <p:cNvPr id="38" name="TextBox 21">
              <a:extLst>
                <a:ext uri="{FF2B5EF4-FFF2-40B4-BE49-F238E27FC236}">
                  <a16:creationId xmlns:a16="http://schemas.microsoft.com/office/drawing/2014/main" id="{E1C2FC5E-A9CC-46B1-B103-E68F28763B54}"/>
                </a:ext>
              </a:extLst>
            </p:cNvPr>
            <p:cNvSpPr>
              <a:spLocks noChangeArrowheads="1"/>
            </p:cNvSpPr>
            <p:nvPr/>
          </p:nvSpPr>
          <p:spPr bwMode="auto">
            <a:xfrm>
              <a:off x="1478172" y="2664303"/>
              <a:ext cx="3897696" cy="1990481"/>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39" name="文本框 38">
              <a:extLst>
                <a:ext uri="{FF2B5EF4-FFF2-40B4-BE49-F238E27FC236}">
                  <a16:creationId xmlns:a16="http://schemas.microsoft.com/office/drawing/2014/main" id="{B2709728-70AF-47F0-97F0-1F31B3005062}"/>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0" name="组合 39">
            <a:extLst>
              <a:ext uri="{FF2B5EF4-FFF2-40B4-BE49-F238E27FC236}">
                <a16:creationId xmlns:a16="http://schemas.microsoft.com/office/drawing/2014/main" id="{AD8BA23C-3815-416E-9658-A26F9C7B0600}"/>
              </a:ext>
            </a:extLst>
          </p:cNvPr>
          <p:cNvGrpSpPr/>
          <p:nvPr/>
        </p:nvGrpSpPr>
        <p:grpSpPr>
          <a:xfrm>
            <a:off x="1893505" y="2235611"/>
            <a:ext cx="3897696" cy="2429519"/>
            <a:chOff x="1478172" y="2225265"/>
            <a:chExt cx="3897696" cy="2429519"/>
          </a:xfrm>
        </p:grpSpPr>
        <p:sp>
          <p:nvSpPr>
            <p:cNvPr id="41" name="TextBox 21">
              <a:extLst>
                <a:ext uri="{FF2B5EF4-FFF2-40B4-BE49-F238E27FC236}">
                  <a16:creationId xmlns:a16="http://schemas.microsoft.com/office/drawing/2014/main" id="{8C4267C4-2084-4435-8633-3D051A8CFB9E}"/>
                </a:ext>
              </a:extLst>
            </p:cNvPr>
            <p:cNvSpPr>
              <a:spLocks noChangeArrowheads="1"/>
            </p:cNvSpPr>
            <p:nvPr/>
          </p:nvSpPr>
          <p:spPr bwMode="auto">
            <a:xfrm>
              <a:off x="1478172" y="2664303"/>
              <a:ext cx="3897696" cy="1990481"/>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42" name="文本框 41">
              <a:extLst>
                <a:ext uri="{FF2B5EF4-FFF2-40B4-BE49-F238E27FC236}">
                  <a16:creationId xmlns:a16="http://schemas.microsoft.com/office/drawing/2014/main" id="{9ADB6762-31E2-4224-B669-EA6E064465CE}"/>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3" name="组合 42">
            <a:extLst>
              <a:ext uri="{FF2B5EF4-FFF2-40B4-BE49-F238E27FC236}">
                <a16:creationId xmlns:a16="http://schemas.microsoft.com/office/drawing/2014/main" id="{4EF20C0F-D69C-4002-B1A9-D10A605AC270}"/>
              </a:ext>
            </a:extLst>
          </p:cNvPr>
          <p:cNvGrpSpPr/>
          <p:nvPr/>
        </p:nvGrpSpPr>
        <p:grpSpPr>
          <a:xfrm>
            <a:off x="493594" y="185079"/>
            <a:ext cx="2792972" cy="712788"/>
            <a:chOff x="493594" y="185079"/>
            <a:chExt cx="2792972" cy="712788"/>
          </a:xfrm>
        </p:grpSpPr>
        <p:grpSp>
          <p:nvGrpSpPr>
            <p:cNvPr id="44" name="组合 43">
              <a:extLst>
                <a:ext uri="{FF2B5EF4-FFF2-40B4-BE49-F238E27FC236}">
                  <a16:creationId xmlns:a16="http://schemas.microsoft.com/office/drawing/2014/main" id="{00910778-D2DA-45C4-9A02-64F17CA5BDD8}"/>
                </a:ext>
              </a:extLst>
            </p:cNvPr>
            <p:cNvGrpSpPr/>
            <p:nvPr/>
          </p:nvGrpSpPr>
          <p:grpSpPr>
            <a:xfrm>
              <a:off x="493594" y="185079"/>
              <a:ext cx="708025" cy="712788"/>
              <a:chOff x="3496889" y="6043613"/>
              <a:chExt cx="708025" cy="712788"/>
            </a:xfrm>
          </p:grpSpPr>
          <p:sp>
            <p:nvSpPr>
              <p:cNvPr id="46" name="Freeform 379">
                <a:extLst>
                  <a:ext uri="{FF2B5EF4-FFF2-40B4-BE49-F238E27FC236}">
                    <a16:creationId xmlns:a16="http://schemas.microsoft.com/office/drawing/2014/main" id="{385456D0-379F-42BB-B1A2-9EF93025CC2A}"/>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80">
                <a:extLst>
                  <a:ext uri="{FF2B5EF4-FFF2-40B4-BE49-F238E27FC236}">
                    <a16:creationId xmlns:a16="http://schemas.microsoft.com/office/drawing/2014/main" id="{07564518-11F4-40A8-B33B-4E1977EB091E}"/>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381">
                <a:extLst>
                  <a:ext uri="{FF2B5EF4-FFF2-40B4-BE49-F238E27FC236}">
                    <a16:creationId xmlns:a16="http://schemas.microsoft.com/office/drawing/2014/main" id="{21F10E76-6E77-437E-8BF3-B4156C0ECB3F}"/>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382">
                <a:extLst>
                  <a:ext uri="{FF2B5EF4-FFF2-40B4-BE49-F238E27FC236}">
                    <a16:creationId xmlns:a16="http://schemas.microsoft.com/office/drawing/2014/main" id="{F8A2C713-3554-4728-B5DA-ACBADA197297}"/>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383">
                <a:extLst>
                  <a:ext uri="{FF2B5EF4-FFF2-40B4-BE49-F238E27FC236}">
                    <a16:creationId xmlns:a16="http://schemas.microsoft.com/office/drawing/2014/main" id="{26D6DEC9-46AF-45E3-BC6D-6C7A99486481}"/>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Freeform 384">
                <a:extLst>
                  <a:ext uri="{FF2B5EF4-FFF2-40B4-BE49-F238E27FC236}">
                    <a16:creationId xmlns:a16="http://schemas.microsoft.com/office/drawing/2014/main" id="{EAEFCA0B-82A9-41D5-BE8B-61812A768EDE}"/>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5" name="文本框 44">
              <a:extLst>
                <a:ext uri="{FF2B5EF4-FFF2-40B4-BE49-F238E27FC236}">
                  <a16:creationId xmlns:a16="http://schemas.microsoft.com/office/drawing/2014/main" id="{7E1FE5DE-1378-4927-A2C9-F9A71DAFE97F}"/>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245391213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14A8CA18-03FC-4C5B-B08D-FC3F38A0948A}"/>
              </a:ext>
            </a:extLst>
          </p:cNvPr>
          <p:cNvGrpSpPr/>
          <p:nvPr/>
        </p:nvGrpSpPr>
        <p:grpSpPr>
          <a:xfrm>
            <a:off x="4048318" y="226473"/>
            <a:ext cx="7504436" cy="4148066"/>
            <a:chOff x="1247968" y="-97377"/>
            <a:chExt cx="7504436" cy="4148066"/>
          </a:xfrm>
        </p:grpSpPr>
        <p:sp>
          <p:nvSpPr>
            <p:cNvPr id="5129" name="直接连接符 42"/>
            <p:cNvSpPr/>
            <p:nvPr/>
          </p:nvSpPr>
          <p:spPr>
            <a:xfrm>
              <a:off x="2063943" y="-58738"/>
              <a:ext cx="0" cy="2214563"/>
            </a:xfrm>
            <a:prstGeom prst="line">
              <a:avLst/>
            </a:prstGeom>
            <a:ln w="38100" cap="flat" cmpd="sng">
              <a:solidFill>
                <a:srgbClr val="BFBFBF"/>
              </a:solidFill>
              <a:prstDash val="dash"/>
              <a:bevel/>
              <a:headEnd type="none" w="med" len="med"/>
              <a:tailEnd type="none" w="med" len="med"/>
            </a:ln>
          </p:spPr>
          <p:txBody>
            <a:bodyPr/>
            <a:lstStyle/>
            <a:p>
              <a:endParaRPr lang="zh-CN" altLang="en-US">
                <a:cs typeface="+mn-ea"/>
                <a:sym typeface="+mn-lt"/>
              </a:endParaRPr>
            </a:p>
          </p:txBody>
        </p:sp>
        <p:sp>
          <p:nvSpPr>
            <p:cNvPr id="5130" name="椭圆 47"/>
            <p:cNvSpPr/>
            <p:nvPr/>
          </p:nvSpPr>
          <p:spPr>
            <a:xfrm>
              <a:off x="1247968" y="2155825"/>
              <a:ext cx="1631950" cy="16319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cs typeface="+mn-ea"/>
                <a:sym typeface="+mn-lt"/>
              </a:endParaRPr>
            </a:p>
          </p:txBody>
        </p:sp>
        <p:sp>
          <p:nvSpPr>
            <p:cNvPr id="5132" name="椭圆 51"/>
            <p:cNvSpPr/>
            <p:nvPr/>
          </p:nvSpPr>
          <p:spPr>
            <a:xfrm>
              <a:off x="3583258" y="926561"/>
              <a:ext cx="1633538" cy="1633538"/>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cs typeface="+mn-ea"/>
                <a:sym typeface="+mn-lt"/>
              </a:endParaRPr>
            </a:p>
          </p:txBody>
        </p:sp>
        <p:sp>
          <p:nvSpPr>
            <p:cNvPr id="5133" name="直接连接符 52"/>
            <p:cNvSpPr/>
            <p:nvPr/>
          </p:nvSpPr>
          <p:spPr>
            <a:xfrm>
              <a:off x="5750196" y="-38639"/>
              <a:ext cx="4763" cy="2250000"/>
            </a:xfrm>
            <a:prstGeom prst="line">
              <a:avLst/>
            </a:prstGeom>
            <a:ln w="38100" cap="flat" cmpd="sng">
              <a:solidFill>
                <a:srgbClr val="BFBFBF"/>
              </a:solidFill>
              <a:prstDash val="dash"/>
              <a:bevel/>
              <a:headEnd type="none" w="med" len="med"/>
              <a:tailEnd type="none" w="med" len="med"/>
            </a:ln>
          </p:spPr>
          <p:txBody>
            <a:bodyPr/>
            <a:lstStyle/>
            <a:p>
              <a:endParaRPr lang="zh-CN" altLang="en-US">
                <a:cs typeface="+mn-ea"/>
                <a:sym typeface="+mn-lt"/>
              </a:endParaRPr>
            </a:p>
          </p:txBody>
        </p:sp>
        <p:sp>
          <p:nvSpPr>
            <p:cNvPr id="5134" name="椭圆 53"/>
            <p:cNvSpPr/>
            <p:nvPr/>
          </p:nvSpPr>
          <p:spPr>
            <a:xfrm>
              <a:off x="5240048" y="2168792"/>
              <a:ext cx="1085850" cy="10858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cs typeface="+mn-ea"/>
                <a:sym typeface="+mn-lt"/>
              </a:endParaRPr>
            </a:p>
          </p:txBody>
        </p:sp>
        <p:sp>
          <p:nvSpPr>
            <p:cNvPr id="5135" name="直接连接符 55"/>
            <p:cNvSpPr/>
            <p:nvPr/>
          </p:nvSpPr>
          <p:spPr>
            <a:xfrm>
              <a:off x="7591696" y="-97377"/>
              <a:ext cx="0" cy="2352675"/>
            </a:xfrm>
            <a:prstGeom prst="line">
              <a:avLst/>
            </a:prstGeom>
            <a:ln w="38100" cap="flat" cmpd="sng">
              <a:solidFill>
                <a:srgbClr val="BFBFBF"/>
              </a:solidFill>
              <a:prstDash val="dash"/>
              <a:bevel/>
              <a:headEnd type="none" w="med" len="med"/>
              <a:tailEnd type="none" w="med" len="med"/>
            </a:ln>
          </p:spPr>
          <p:txBody>
            <a:bodyPr/>
            <a:lstStyle/>
            <a:p>
              <a:endParaRPr lang="zh-CN" altLang="en-US">
                <a:cs typeface="+mn-ea"/>
                <a:sym typeface="+mn-lt"/>
              </a:endParaRPr>
            </a:p>
          </p:txBody>
        </p:sp>
        <p:sp>
          <p:nvSpPr>
            <p:cNvPr id="5136" name="椭圆 56"/>
            <p:cNvSpPr/>
            <p:nvPr/>
          </p:nvSpPr>
          <p:spPr>
            <a:xfrm>
              <a:off x="6474342" y="1771039"/>
              <a:ext cx="2278062" cy="2279650"/>
            </a:xfrm>
            <a:prstGeom prst="ellipse">
              <a:avLst/>
            </a:prstGeom>
            <a:noFill/>
            <a:ln w="38100" cap="flat" cmpd="sng">
              <a:solidFill>
                <a:srgbClr val="BFBFBF"/>
              </a:solidFill>
              <a:prstDash val="dash"/>
              <a:bevel/>
              <a:headEnd type="none" w="med" len="med"/>
              <a:tailEnd type="none" w="med" len="med"/>
            </a:ln>
          </p:spPr>
          <p:txBody>
            <a:bodyPr anchor="ctr"/>
            <a:lstStyle/>
            <a:p>
              <a:pPr lvl="0" algn="ctr" eaLnBrk="1" hangingPunct="1"/>
              <a:endParaRPr lang="zh-CN" altLang="zh-CN" dirty="0">
                <a:solidFill>
                  <a:srgbClr val="FFFFFF"/>
                </a:solidFill>
                <a:cs typeface="+mn-ea"/>
                <a:sym typeface="+mn-lt"/>
              </a:endParaRPr>
            </a:p>
          </p:txBody>
        </p:sp>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3145" y="2352869"/>
              <a:ext cx="1237861" cy="1237861"/>
            </a:xfrm>
            <a:prstGeom prst="rect">
              <a:avLst/>
            </a:prstGeom>
          </p:spPr>
        </p:pic>
        <p:pic>
          <p:nvPicPr>
            <p:cNvPr id="26" name="图片 2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80301" y="1135107"/>
              <a:ext cx="1237861" cy="1237861"/>
            </a:xfrm>
            <a:prstGeom prst="rect">
              <a:avLst/>
            </a:prstGeom>
          </p:spPr>
        </p:pic>
        <p:pic>
          <p:nvPicPr>
            <p:cNvPr id="27" name="图片 2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29465" y="1992312"/>
              <a:ext cx="1795463" cy="1795463"/>
            </a:xfrm>
            <a:prstGeom prst="rect">
              <a:avLst/>
            </a:prstGeom>
          </p:spPr>
        </p:pic>
        <p:pic>
          <p:nvPicPr>
            <p:cNvPr id="28" name="图片 2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88222" y="2314499"/>
              <a:ext cx="807843" cy="807843"/>
            </a:xfrm>
            <a:prstGeom prst="rect">
              <a:avLst/>
            </a:prstGeom>
          </p:spPr>
        </p:pic>
      </p:grpSp>
      <p:grpSp>
        <p:nvGrpSpPr>
          <p:cNvPr id="31" name="组合 30">
            <a:extLst>
              <a:ext uri="{FF2B5EF4-FFF2-40B4-BE49-F238E27FC236}">
                <a16:creationId xmlns:a16="http://schemas.microsoft.com/office/drawing/2014/main" id="{1356B77B-4666-45FE-B9B6-F605BC56B1D3}"/>
              </a:ext>
            </a:extLst>
          </p:cNvPr>
          <p:cNvGrpSpPr/>
          <p:nvPr/>
        </p:nvGrpSpPr>
        <p:grpSpPr>
          <a:xfrm>
            <a:off x="1264853" y="4674011"/>
            <a:ext cx="8862819" cy="1783189"/>
            <a:chOff x="1478171" y="2225265"/>
            <a:chExt cx="7764846" cy="1783189"/>
          </a:xfrm>
        </p:grpSpPr>
        <p:sp>
          <p:nvSpPr>
            <p:cNvPr id="36" name="TextBox 21">
              <a:extLst>
                <a:ext uri="{FF2B5EF4-FFF2-40B4-BE49-F238E27FC236}">
                  <a16:creationId xmlns:a16="http://schemas.microsoft.com/office/drawing/2014/main" id="{6CA54E35-398E-47CF-AB86-45CAE3C78EDD}"/>
                </a:ext>
              </a:extLst>
            </p:cNvPr>
            <p:cNvSpPr>
              <a:spLocks noChangeArrowheads="1"/>
            </p:cNvSpPr>
            <p:nvPr/>
          </p:nvSpPr>
          <p:spPr bwMode="auto">
            <a:xfrm>
              <a:off x="1478171" y="2664303"/>
              <a:ext cx="7764846" cy="1344151"/>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37" name="文本框 36">
              <a:extLst>
                <a:ext uri="{FF2B5EF4-FFF2-40B4-BE49-F238E27FC236}">
                  <a16:creationId xmlns:a16="http://schemas.microsoft.com/office/drawing/2014/main" id="{EA558A0D-2148-4778-961A-D4A0A8BB91AE}"/>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DE37135D-F158-452D-AA6C-A38E95CA8102}"/>
              </a:ext>
            </a:extLst>
          </p:cNvPr>
          <p:cNvGrpSpPr/>
          <p:nvPr/>
        </p:nvGrpSpPr>
        <p:grpSpPr>
          <a:xfrm>
            <a:off x="493594" y="185079"/>
            <a:ext cx="2792972" cy="712788"/>
            <a:chOff x="493594" y="185079"/>
            <a:chExt cx="2792972" cy="712788"/>
          </a:xfrm>
        </p:grpSpPr>
        <p:grpSp>
          <p:nvGrpSpPr>
            <p:cNvPr id="48" name="组合 47">
              <a:extLst>
                <a:ext uri="{FF2B5EF4-FFF2-40B4-BE49-F238E27FC236}">
                  <a16:creationId xmlns:a16="http://schemas.microsoft.com/office/drawing/2014/main" id="{B37928B5-6866-4F42-A400-AA9B66C6852B}"/>
                </a:ext>
              </a:extLst>
            </p:cNvPr>
            <p:cNvGrpSpPr/>
            <p:nvPr/>
          </p:nvGrpSpPr>
          <p:grpSpPr>
            <a:xfrm>
              <a:off x="493594" y="185079"/>
              <a:ext cx="708025" cy="712788"/>
              <a:chOff x="3496889" y="6043613"/>
              <a:chExt cx="708025" cy="712788"/>
            </a:xfrm>
          </p:grpSpPr>
          <p:sp>
            <p:nvSpPr>
              <p:cNvPr id="50" name="Freeform 379">
                <a:extLst>
                  <a:ext uri="{FF2B5EF4-FFF2-40B4-BE49-F238E27FC236}">
                    <a16:creationId xmlns:a16="http://schemas.microsoft.com/office/drawing/2014/main" id="{63D8EF02-F025-4A78-8334-F60166B497F0}"/>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Freeform 380">
                <a:extLst>
                  <a:ext uri="{FF2B5EF4-FFF2-40B4-BE49-F238E27FC236}">
                    <a16:creationId xmlns:a16="http://schemas.microsoft.com/office/drawing/2014/main" id="{1B5451B5-CB68-45A5-9AE7-262F37E3055B}"/>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Freeform 381">
                <a:extLst>
                  <a:ext uri="{FF2B5EF4-FFF2-40B4-BE49-F238E27FC236}">
                    <a16:creationId xmlns:a16="http://schemas.microsoft.com/office/drawing/2014/main" id="{90029A81-8EE0-435D-A490-DB7C1761D84F}"/>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Freeform 382">
                <a:extLst>
                  <a:ext uri="{FF2B5EF4-FFF2-40B4-BE49-F238E27FC236}">
                    <a16:creationId xmlns:a16="http://schemas.microsoft.com/office/drawing/2014/main" id="{19E85B8B-4E9F-4D3C-B668-EBF9048519FF}"/>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383">
                <a:extLst>
                  <a:ext uri="{FF2B5EF4-FFF2-40B4-BE49-F238E27FC236}">
                    <a16:creationId xmlns:a16="http://schemas.microsoft.com/office/drawing/2014/main" id="{C65AACE5-A2E2-4E13-9201-7DB5D1E8F177}"/>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384">
                <a:extLst>
                  <a:ext uri="{FF2B5EF4-FFF2-40B4-BE49-F238E27FC236}">
                    <a16:creationId xmlns:a16="http://schemas.microsoft.com/office/drawing/2014/main" id="{2537E121-5A73-46BF-B157-BBD6DD5DDA5B}"/>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9" name="文本框 48">
              <a:extLst>
                <a:ext uri="{FF2B5EF4-FFF2-40B4-BE49-F238E27FC236}">
                  <a16:creationId xmlns:a16="http://schemas.microsoft.com/office/drawing/2014/main" id="{067F4A3E-4EDB-460F-A56F-6485C58D754C}"/>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51837517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D9EE7-5A9F-43C7-ACF6-CA7FF8B6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43050" y="-642188"/>
            <a:ext cx="5314950" cy="7500188"/>
          </a:xfrm>
          <a:prstGeom prst="rect">
            <a:avLst/>
          </a:prstGeom>
        </p:spPr>
      </p:pic>
      <p:sp>
        <p:nvSpPr>
          <p:cNvPr id="7" name="矩形 6">
            <a:extLst>
              <a:ext uri="{FF2B5EF4-FFF2-40B4-BE49-F238E27FC236}">
                <a16:creationId xmlns:a16="http://schemas.microsoft.com/office/drawing/2014/main" id="{14463A81-1CBE-409B-8E97-35643D64F923}"/>
              </a:ext>
            </a:extLst>
          </p:cNvPr>
          <p:cNvSpPr>
            <a:spLocks noChangeArrowheads="1"/>
          </p:cNvSpPr>
          <p:nvPr/>
        </p:nvSpPr>
        <p:spPr bwMode="auto">
          <a:xfrm>
            <a:off x="7012166" y="4845211"/>
            <a:ext cx="4194394"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8" name="文本框 7">
            <a:extLst>
              <a:ext uri="{FF2B5EF4-FFF2-40B4-BE49-F238E27FC236}">
                <a16:creationId xmlns:a16="http://schemas.microsoft.com/office/drawing/2014/main" id="{7CD2BE90-D248-4A7D-A080-1975D69BDA0F}"/>
              </a:ext>
            </a:extLst>
          </p:cNvPr>
          <p:cNvSpPr txBox="1"/>
          <p:nvPr/>
        </p:nvSpPr>
        <p:spPr>
          <a:xfrm>
            <a:off x="6781079" y="3926001"/>
            <a:ext cx="4579648"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a16="http://schemas.microsoft.com/office/drawing/2014/main" id="{189876F2-C9D8-40C9-B02C-A2F581042191}"/>
              </a:ext>
            </a:extLst>
          </p:cNvPr>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cs typeface="+mn-ea"/>
                <a:sym typeface="+mn-lt"/>
              </a:rPr>
              <a:t>03</a:t>
            </a:r>
            <a:endParaRPr lang="zh-CN" altLang="en-US" sz="13800" b="1" i="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31265518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a:extLst>
              <a:ext uri="{FF2B5EF4-FFF2-40B4-BE49-F238E27FC236}">
                <a16:creationId xmlns:a16="http://schemas.microsoft.com/office/drawing/2014/main" id="{67191DAB-6D1E-447B-83C2-0A69AA1EF7DC}"/>
              </a:ext>
            </a:extLst>
          </p:cNvPr>
          <p:cNvGrpSpPr/>
          <p:nvPr/>
        </p:nvGrpSpPr>
        <p:grpSpPr>
          <a:xfrm>
            <a:off x="493594" y="185079"/>
            <a:ext cx="2792972" cy="712788"/>
            <a:chOff x="493594" y="185079"/>
            <a:chExt cx="2792972" cy="712788"/>
          </a:xfrm>
        </p:grpSpPr>
        <p:grpSp>
          <p:nvGrpSpPr>
            <p:cNvPr id="40" name="组合 39">
              <a:extLst>
                <a:ext uri="{FF2B5EF4-FFF2-40B4-BE49-F238E27FC236}">
                  <a16:creationId xmlns:a16="http://schemas.microsoft.com/office/drawing/2014/main" id="{CFFDAA0E-C192-49AB-8CA0-A0A51B29C365}"/>
                </a:ext>
              </a:extLst>
            </p:cNvPr>
            <p:cNvGrpSpPr/>
            <p:nvPr/>
          </p:nvGrpSpPr>
          <p:grpSpPr>
            <a:xfrm>
              <a:off x="493594" y="185079"/>
              <a:ext cx="708025" cy="712788"/>
              <a:chOff x="3496889" y="6043613"/>
              <a:chExt cx="708025" cy="712788"/>
            </a:xfrm>
          </p:grpSpPr>
          <p:sp>
            <p:nvSpPr>
              <p:cNvPr id="42" name="Freeform 379">
                <a:extLst>
                  <a:ext uri="{FF2B5EF4-FFF2-40B4-BE49-F238E27FC236}">
                    <a16:creationId xmlns:a16="http://schemas.microsoft.com/office/drawing/2014/main" id="{A9B03363-A295-498A-84F9-58C5F41E9D2C}"/>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3" name="Freeform 380">
                <a:extLst>
                  <a:ext uri="{FF2B5EF4-FFF2-40B4-BE49-F238E27FC236}">
                    <a16:creationId xmlns:a16="http://schemas.microsoft.com/office/drawing/2014/main" id="{D713495B-966F-4BE4-B8CA-760662F2257B}"/>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4" name="Freeform 381">
                <a:extLst>
                  <a:ext uri="{FF2B5EF4-FFF2-40B4-BE49-F238E27FC236}">
                    <a16:creationId xmlns:a16="http://schemas.microsoft.com/office/drawing/2014/main" id="{03D167C4-44A7-4080-9294-C98B51376F7C}"/>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Freeform 382">
                <a:extLst>
                  <a:ext uri="{FF2B5EF4-FFF2-40B4-BE49-F238E27FC236}">
                    <a16:creationId xmlns:a16="http://schemas.microsoft.com/office/drawing/2014/main" id="{ACD38459-12E1-432E-A5F7-428335F210D3}"/>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Freeform 383">
                <a:extLst>
                  <a:ext uri="{FF2B5EF4-FFF2-40B4-BE49-F238E27FC236}">
                    <a16:creationId xmlns:a16="http://schemas.microsoft.com/office/drawing/2014/main" id="{C97EB97B-CE8F-488A-8FF8-010C326DC7B0}"/>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84">
                <a:extLst>
                  <a:ext uri="{FF2B5EF4-FFF2-40B4-BE49-F238E27FC236}">
                    <a16:creationId xmlns:a16="http://schemas.microsoft.com/office/drawing/2014/main" id="{5EC8185B-292A-4457-A6B4-27A440BDEBFD}"/>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1" name="文本框 40">
              <a:extLst>
                <a:ext uri="{FF2B5EF4-FFF2-40B4-BE49-F238E27FC236}">
                  <a16:creationId xmlns:a16="http://schemas.microsoft.com/office/drawing/2014/main" id="{4C537A65-D727-4100-A2E5-3BD1A40BFAEB}"/>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9" name="组合 48">
            <a:extLst>
              <a:ext uri="{FF2B5EF4-FFF2-40B4-BE49-F238E27FC236}">
                <a16:creationId xmlns:a16="http://schemas.microsoft.com/office/drawing/2014/main" id="{4E1A7DC1-2ED8-441B-9E6D-3D524284EC3B}"/>
              </a:ext>
            </a:extLst>
          </p:cNvPr>
          <p:cNvGrpSpPr/>
          <p:nvPr/>
        </p:nvGrpSpPr>
        <p:grpSpPr>
          <a:xfrm>
            <a:off x="1960444" y="2452029"/>
            <a:ext cx="1735256" cy="1746930"/>
            <a:chOff x="3496889" y="6043613"/>
            <a:chExt cx="708025" cy="712788"/>
          </a:xfrm>
        </p:grpSpPr>
        <p:sp>
          <p:nvSpPr>
            <p:cNvPr id="51" name="Freeform 379">
              <a:extLst>
                <a:ext uri="{FF2B5EF4-FFF2-40B4-BE49-F238E27FC236}">
                  <a16:creationId xmlns:a16="http://schemas.microsoft.com/office/drawing/2014/main" id="{2B4A317D-1645-4E5C-9D16-26E6894593AA}"/>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Freeform 380">
              <a:extLst>
                <a:ext uri="{FF2B5EF4-FFF2-40B4-BE49-F238E27FC236}">
                  <a16:creationId xmlns:a16="http://schemas.microsoft.com/office/drawing/2014/main" id="{685EC6D0-338F-4FF7-85BE-0F036C180807}"/>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Freeform 381">
              <a:extLst>
                <a:ext uri="{FF2B5EF4-FFF2-40B4-BE49-F238E27FC236}">
                  <a16:creationId xmlns:a16="http://schemas.microsoft.com/office/drawing/2014/main" id="{661DFB7B-AB37-4FBA-81CD-51372006E180}"/>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382">
              <a:extLst>
                <a:ext uri="{FF2B5EF4-FFF2-40B4-BE49-F238E27FC236}">
                  <a16:creationId xmlns:a16="http://schemas.microsoft.com/office/drawing/2014/main" id="{14C422DC-003E-4BBC-B404-4687AC77025F}"/>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383">
              <a:extLst>
                <a:ext uri="{FF2B5EF4-FFF2-40B4-BE49-F238E27FC236}">
                  <a16:creationId xmlns:a16="http://schemas.microsoft.com/office/drawing/2014/main" id="{6CF05DDD-0484-449E-9D4D-BFD921A3A3CC}"/>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384">
              <a:extLst>
                <a:ext uri="{FF2B5EF4-FFF2-40B4-BE49-F238E27FC236}">
                  <a16:creationId xmlns:a16="http://schemas.microsoft.com/office/drawing/2014/main" id="{78CF938F-0F4E-41F3-9C98-6BF9262CCB78}"/>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7" name="组合 56">
            <a:extLst>
              <a:ext uri="{FF2B5EF4-FFF2-40B4-BE49-F238E27FC236}">
                <a16:creationId xmlns:a16="http://schemas.microsoft.com/office/drawing/2014/main" id="{131F0401-F43A-49D0-B023-256CBA32A691}"/>
              </a:ext>
            </a:extLst>
          </p:cNvPr>
          <p:cNvGrpSpPr/>
          <p:nvPr/>
        </p:nvGrpSpPr>
        <p:grpSpPr>
          <a:xfrm>
            <a:off x="5370394" y="2452029"/>
            <a:ext cx="1735256" cy="1746930"/>
            <a:chOff x="3496889" y="6043613"/>
            <a:chExt cx="708025" cy="712788"/>
          </a:xfrm>
        </p:grpSpPr>
        <p:sp>
          <p:nvSpPr>
            <p:cNvPr id="58" name="Freeform 379">
              <a:extLst>
                <a:ext uri="{FF2B5EF4-FFF2-40B4-BE49-F238E27FC236}">
                  <a16:creationId xmlns:a16="http://schemas.microsoft.com/office/drawing/2014/main" id="{036D3D4E-1994-423D-A857-C810081B753D}"/>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9" name="Freeform 380">
              <a:extLst>
                <a:ext uri="{FF2B5EF4-FFF2-40B4-BE49-F238E27FC236}">
                  <a16:creationId xmlns:a16="http://schemas.microsoft.com/office/drawing/2014/main" id="{24E57B1A-F0FD-4824-AB25-C2DD4FD714C1}"/>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0" name="Freeform 381">
              <a:extLst>
                <a:ext uri="{FF2B5EF4-FFF2-40B4-BE49-F238E27FC236}">
                  <a16:creationId xmlns:a16="http://schemas.microsoft.com/office/drawing/2014/main" id="{9661C906-27AC-4465-8AF2-F2196D618E87}"/>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1" name="Freeform 382">
              <a:extLst>
                <a:ext uri="{FF2B5EF4-FFF2-40B4-BE49-F238E27FC236}">
                  <a16:creationId xmlns:a16="http://schemas.microsoft.com/office/drawing/2014/main" id="{DBE2F2FE-FAE1-41FE-83C5-8A4FD6624708}"/>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2" name="Freeform 383">
              <a:extLst>
                <a:ext uri="{FF2B5EF4-FFF2-40B4-BE49-F238E27FC236}">
                  <a16:creationId xmlns:a16="http://schemas.microsoft.com/office/drawing/2014/main" id="{9679FCD8-8BF6-4F6D-BD66-96FB3D35B09E}"/>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3" name="Freeform 384">
              <a:extLst>
                <a:ext uri="{FF2B5EF4-FFF2-40B4-BE49-F238E27FC236}">
                  <a16:creationId xmlns:a16="http://schemas.microsoft.com/office/drawing/2014/main" id="{E6FB3D30-ABAE-4703-84DA-A88185C5A735}"/>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64" name="组合 63">
            <a:extLst>
              <a:ext uri="{FF2B5EF4-FFF2-40B4-BE49-F238E27FC236}">
                <a16:creationId xmlns:a16="http://schemas.microsoft.com/office/drawing/2014/main" id="{F3EC7C6A-1D41-4FCC-9243-6E0DC2F25020}"/>
              </a:ext>
            </a:extLst>
          </p:cNvPr>
          <p:cNvGrpSpPr/>
          <p:nvPr/>
        </p:nvGrpSpPr>
        <p:grpSpPr>
          <a:xfrm>
            <a:off x="8780344" y="2452029"/>
            <a:ext cx="1735256" cy="1746930"/>
            <a:chOff x="3496889" y="6043613"/>
            <a:chExt cx="708025" cy="712788"/>
          </a:xfrm>
        </p:grpSpPr>
        <p:sp>
          <p:nvSpPr>
            <p:cNvPr id="65" name="Freeform 379">
              <a:extLst>
                <a:ext uri="{FF2B5EF4-FFF2-40B4-BE49-F238E27FC236}">
                  <a16:creationId xmlns:a16="http://schemas.microsoft.com/office/drawing/2014/main" id="{5A55F70C-1A57-4380-ABCC-7946B6F09E2C}"/>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6" name="Freeform 380">
              <a:extLst>
                <a:ext uri="{FF2B5EF4-FFF2-40B4-BE49-F238E27FC236}">
                  <a16:creationId xmlns:a16="http://schemas.microsoft.com/office/drawing/2014/main" id="{98EC0CFC-8B62-4001-AB5E-DADE17D3F9A4}"/>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7" name="Freeform 381">
              <a:extLst>
                <a:ext uri="{FF2B5EF4-FFF2-40B4-BE49-F238E27FC236}">
                  <a16:creationId xmlns:a16="http://schemas.microsoft.com/office/drawing/2014/main" id="{5A8181D6-5A46-46BF-94B3-584E5EDF4AE5}"/>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8" name="Freeform 382">
              <a:extLst>
                <a:ext uri="{FF2B5EF4-FFF2-40B4-BE49-F238E27FC236}">
                  <a16:creationId xmlns:a16="http://schemas.microsoft.com/office/drawing/2014/main" id="{E1553233-873E-4438-BE34-6111D5A9460E}"/>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9" name="Freeform 383">
              <a:extLst>
                <a:ext uri="{FF2B5EF4-FFF2-40B4-BE49-F238E27FC236}">
                  <a16:creationId xmlns:a16="http://schemas.microsoft.com/office/drawing/2014/main" id="{11184573-04F3-4AC8-9E72-565C35DEFE18}"/>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0" name="Freeform 384">
              <a:extLst>
                <a:ext uri="{FF2B5EF4-FFF2-40B4-BE49-F238E27FC236}">
                  <a16:creationId xmlns:a16="http://schemas.microsoft.com/office/drawing/2014/main" id="{319CD49E-F906-4807-8DC5-CD3357A4DF24}"/>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71" name="组合 70">
            <a:extLst>
              <a:ext uri="{FF2B5EF4-FFF2-40B4-BE49-F238E27FC236}">
                <a16:creationId xmlns:a16="http://schemas.microsoft.com/office/drawing/2014/main" id="{15278B00-AA2E-4555-832B-AAC286181FD6}"/>
              </a:ext>
            </a:extLst>
          </p:cNvPr>
          <p:cNvGrpSpPr/>
          <p:nvPr/>
        </p:nvGrpSpPr>
        <p:grpSpPr>
          <a:xfrm>
            <a:off x="1808997" y="4651323"/>
            <a:ext cx="2115035" cy="1136858"/>
            <a:chOff x="1478171" y="2225265"/>
            <a:chExt cx="2115035" cy="1136858"/>
          </a:xfrm>
        </p:grpSpPr>
        <p:sp>
          <p:nvSpPr>
            <p:cNvPr id="72" name="TextBox 21">
              <a:extLst>
                <a:ext uri="{FF2B5EF4-FFF2-40B4-BE49-F238E27FC236}">
                  <a16:creationId xmlns:a16="http://schemas.microsoft.com/office/drawing/2014/main" id="{4BB500CB-0640-4B84-9662-D677B7541A74}"/>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73" name="文本框 72">
              <a:extLst>
                <a:ext uri="{FF2B5EF4-FFF2-40B4-BE49-F238E27FC236}">
                  <a16:creationId xmlns:a16="http://schemas.microsoft.com/office/drawing/2014/main" id="{F55E7B5B-E6F2-44D2-929D-5D2455BEAC5B}"/>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74" name="组合 73">
            <a:extLst>
              <a:ext uri="{FF2B5EF4-FFF2-40B4-BE49-F238E27FC236}">
                <a16:creationId xmlns:a16="http://schemas.microsoft.com/office/drawing/2014/main" id="{D1D1A202-7963-4EA5-A038-6595A9071A76}"/>
              </a:ext>
            </a:extLst>
          </p:cNvPr>
          <p:cNvGrpSpPr/>
          <p:nvPr/>
        </p:nvGrpSpPr>
        <p:grpSpPr>
          <a:xfrm>
            <a:off x="5352297" y="4651323"/>
            <a:ext cx="2115035" cy="1136858"/>
            <a:chOff x="1478171" y="2225265"/>
            <a:chExt cx="2115035" cy="1136858"/>
          </a:xfrm>
        </p:grpSpPr>
        <p:sp>
          <p:nvSpPr>
            <p:cNvPr id="75" name="TextBox 21">
              <a:extLst>
                <a:ext uri="{FF2B5EF4-FFF2-40B4-BE49-F238E27FC236}">
                  <a16:creationId xmlns:a16="http://schemas.microsoft.com/office/drawing/2014/main" id="{C39267DB-A88A-4A10-A5BE-C71FA2B52995}"/>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76" name="文本框 75">
              <a:extLst>
                <a:ext uri="{FF2B5EF4-FFF2-40B4-BE49-F238E27FC236}">
                  <a16:creationId xmlns:a16="http://schemas.microsoft.com/office/drawing/2014/main" id="{86DACCDC-B369-44BC-8932-235150C337D5}"/>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77" name="组合 76">
            <a:extLst>
              <a:ext uri="{FF2B5EF4-FFF2-40B4-BE49-F238E27FC236}">
                <a16:creationId xmlns:a16="http://schemas.microsoft.com/office/drawing/2014/main" id="{5E9EBE4F-95B8-41E0-89B4-20DD69E60F7A}"/>
              </a:ext>
            </a:extLst>
          </p:cNvPr>
          <p:cNvGrpSpPr/>
          <p:nvPr/>
        </p:nvGrpSpPr>
        <p:grpSpPr>
          <a:xfrm>
            <a:off x="8647947" y="4651323"/>
            <a:ext cx="2115035" cy="1136858"/>
            <a:chOff x="1478171" y="2225265"/>
            <a:chExt cx="2115035" cy="1136858"/>
          </a:xfrm>
        </p:grpSpPr>
        <p:sp>
          <p:nvSpPr>
            <p:cNvPr id="78" name="TextBox 21">
              <a:extLst>
                <a:ext uri="{FF2B5EF4-FFF2-40B4-BE49-F238E27FC236}">
                  <a16:creationId xmlns:a16="http://schemas.microsoft.com/office/drawing/2014/main" id="{D0CC154F-8743-42FB-9A09-F13A71DC8152}"/>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79" name="文本框 78">
              <a:extLst>
                <a:ext uri="{FF2B5EF4-FFF2-40B4-BE49-F238E27FC236}">
                  <a16:creationId xmlns:a16="http://schemas.microsoft.com/office/drawing/2014/main" id="{7A58F6B2-AD35-4A09-8226-73E59DF61B10}"/>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30216048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1000"/>
                                        <p:tgtEl>
                                          <p:spTgt spid="74"/>
                                        </p:tgtEl>
                                      </p:cBhvr>
                                    </p:animEffect>
                                    <p:anim calcmode="lin" valueType="num">
                                      <p:cBhvr>
                                        <p:cTn id="15" dur="1000" fill="hold"/>
                                        <p:tgtEl>
                                          <p:spTgt spid="74"/>
                                        </p:tgtEl>
                                        <p:attrNameLst>
                                          <p:attrName>ppt_x</p:attrName>
                                        </p:attrNameLst>
                                      </p:cBhvr>
                                      <p:tavLst>
                                        <p:tav tm="0">
                                          <p:val>
                                            <p:strVal val="#ppt_x"/>
                                          </p:val>
                                        </p:tav>
                                        <p:tav tm="100000">
                                          <p:val>
                                            <p:strVal val="#ppt_x"/>
                                          </p:val>
                                        </p:tav>
                                      </p:tavLst>
                                    </p:anim>
                                    <p:anim calcmode="lin" valueType="num">
                                      <p:cBhvr>
                                        <p:cTn id="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1000"/>
                                        <p:tgtEl>
                                          <p:spTgt spid="77"/>
                                        </p:tgtEl>
                                      </p:cBhvr>
                                    </p:animEffect>
                                    <p:anim calcmode="lin" valueType="num">
                                      <p:cBhvr>
                                        <p:cTn id="22" dur="1000" fill="hold"/>
                                        <p:tgtEl>
                                          <p:spTgt spid="77"/>
                                        </p:tgtEl>
                                        <p:attrNameLst>
                                          <p:attrName>ppt_x</p:attrName>
                                        </p:attrNameLst>
                                      </p:cBhvr>
                                      <p:tavLst>
                                        <p:tav tm="0">
                                          <p:val>
                                            <p:strVal val="#ppt_x"/>
                                          </p:val>
                                        </p:tav>
                                        <p:tav tm="100000">
                                          <p:val>
                                            <p:strVal val="#ppt_x"/>
                                          </p:val>
                                        </p:tav>
                                      </p:tavLst>
                                    </p:anim>
                                    <p:anim calcmode="lin" valueType="num">
                                      <p:cBhvr>
                                        <p:cTn id="23"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1000"/>
                                        <p:tgtEl>
                                          <p:spTgt spid="57"/>
                                        </p:tgtEl>
                                      </p:cBhvr>
                                    </p:animEffect>
                                    <p:anim calcmode="lin" valueType="num">
                                      <p:cBhvr>
                                        <p:cTn id="34" dur="1000" fill="hold"/>
                                        <p:tgtEl>
                                          <p:spTgt spid="57"/>
                                        </p:tgtEl>
                                        <p:attrNameLst>
                                          <p:attrName>ppt_x</p:attrName>
                                        </p:attrNameLst>
                                      </p:cBhvr>
                                      <p:tavLst>
                                        <p:tav tm="0">
                                          <p:val>
                                            <p:strVal val="#ppt_x"/>
                                          </p:val>
                                        </p:tav>
                                        <p:tav tm="100000">
                                          <p:val>
                                            <p:strVal val="#ppt_x"/>
                                          </p:val>
                                        </p:tav>
                                      </p:tavLst>
                                    </p:anim>
                                    <p:anim calcmode="lin" valueType="num">
                                      <p:cBhvr>
                                        <p:cTn id="35" dur="1000" fill="hold"/>
                                        <p:tgtEl>
                                          <p:spTgt spid="57"/>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fade">
                                      <p:cBhvr>
                                        <p:cTn id="38" dur="1000"/>
                                        <p:tgtEl>
                                          <p:spTgt spid="64"/>
                                        </p:tgtEl>
                                      </p:cBhvr>
                                    </p:animEffect>
                                    <p:anim calcmode="lin" valueType="num">
                                      <p:cBhvr>
                                        <p:cTn id="39" dur="1000" fill="hold"/>
                                        <p:tgtEl>
                                          <p:spTgt spid="64"/>
                                        </p:tgtEl>
                                        <p:attrNameLst>
                                          <p:attrName>ppt_x</p:attrName>
                                        </p:attrNameLst>
                                      </p:cBhvr>
                                      <p:tavLst>
                                        <p:tav tm="0">
                                          <p:val>
                                            <p:strVal val="#ppt_x"/>
                                          </p:val>
                                        </p:tav>
                                        <p:tav tm="100000">
                                          <p:val>
                                            <p:strVal val="#ppt_x"/>
                                          </p:val>
                                        </p:tav>
                                      </p:tavLst>
                                    </p:anim>
                                    <p:anim calcmode="lin" valueType="num">
                                      <p:cBhvr>
                                        <p:cTn id="4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9FA22017-560A-4D63-B431-9F78BAD97574}"/>
              </a:ext>
            </a:extLst>
          </p:cNvPr>
          <p:cNvGrpSpPr/>
          <p:nvPr/>
        </p:nvGrpSpPr>
        <p:grpSpPr>
          <a:xfrm>
            <a:off x="4467108" y="2179617"/>
            <a:ext cx="3457692" cy="3454354"/>
            <a:chOff x="3590808" y="2141516"/>
            <a:chExt cx="3901718" cy="3897951"/>
          </a:xfrm>
        </p:grpSpPr>
        <p:sp>
          <p:nvSpPr>
            <p:cNvPr id="6" name="椭圆 5"/>
            <p:cNvSpPr/>
            <p:nvPr/>
          </p:nvSpPr>
          <p:spPr>
            <a:xfrm>
              <a:off x="3594575" y="2141516"/>
              <a:ext cx="3897951" cy="3897951"/>
            </a:xfrm>
            <a:prstGeom prst="ellipse">
              <a:avLst/>
            </a:prstGeom>
            <a:noFill/>
            <a:ln w="19050">
              <a:solidFill>
                <a:schemeClr val="tx1"/>
              </a:solidFill>
              <a:prstDash val="sysDot"/>
            </a:ln>
          </p:spPr>
          <p:txBody>
            <a:bodyPr wrap="none" rtlCol="0" anchor="ctr">
              <a:noAutofit/>
            </a:bodyPr>
            <a:lstStyle/>
            <a:p>
              <a:pPr algn="ctr"/>
              <a:endParaRPr lang="zh-CN" altLang="en-US">
                <a:solidFill>
                  <a:schemeClr val="bg1"/>
                </a:solidFill>
                <a:cs typeface="+mn-ea"/>
                <a:sym typeface="+mn-lt"/>
              </a:endParaRPr>
            </a:p>
          </p:txBody>
        </p:sp>
        <p:sp>
          <p:nvSpPr>
            <p:cNvPr id="7" name="椭圆 6"/>
            <p:cNvSpPr/>
            <p:nvPr/>
          </p:nvSpPr>
          <p:spPr>
            <a:xfrm>
              <a:off x="3590808"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2000" dirty="0">
                  <a:solidFill>
                    <a:schemeClr val="bg1"/>
                  </a:solidFill>
                  <a:cs typeface="+mn-ea"/>
                  <a:sym typeface="+mn-lt"/>
                </a:rPr>
                <a:t>Title</a:t>
              </a:r>
              <a:endParaRPr kumimoji="1" lang="zh-Hans" altLang="en-US" sz="2000" dirty="0">
                <a:solidFill>
                  <a:schemeClr val="bg1"/>
                </a:solidFill>
                <a:cs typeface="+mn-ea"/>
                <a:sym typeface="+mn-lt"/>
              </a:endParaRPr>
            </a:p>
          </p:txBody>
        </p:sp>
        <p:sp>
          <p:nvSpPr>
            <p:cNvPr id="9" name="椭圆 8"/>
            <p:cNvSpPr/>
            <p:nvPr/>
          </p:nvSpPr>
          <p:spPr>
            <a:xfrm>
              <a:off x="3590808"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2000" dirty="0">
                  <a:solidFill>
                    <a:schemeClr val="bg1"/>
                  </a:solidFill>
                  <a:cs typeface="+mn-ea"/>
                  <a:sym typeface="+mn-lt"/>
                </a:rPr>
                <a:t>Title</a:t>
              </a:r>
              <a:endParaRPr kumimoji="1" lang="zh-Hans" altLang="en-US" sz="2000" dirty="0">
                <a:solidFill>
                  <a:schemeClr val="bg1"/>
                </a:solidFill>
                <a:cs typeface="+mn-ea"/>
                <a:sym typeface="+mn-lt"/>
              </a:endParaRPr>
            </a:p>
          </p:txBody>
        </p:sp>
        <p:sp>
          <p:nvSpPr>
            <p:cNvPr id="26" name="椭圆 25"/>
            <p:cNvSpPr/>
            <p:nvPr/>
          </p:nvSpPr>
          <p:spPr>
            <a:xfrm>
              <a:off x="6636702"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2000" dirty="0">
                  <a:solidFill>
                    <a:schemeClr val="bg1"/>
                  </a:solidFill>
                  <a:cs typeface="+mn-ea"/>
                  <a:sym typeface="+mn-lt"/>
                </a:rPr>
                <a:t>Title</a:t>
              </a:r>
              <a:endParaRPr kumimoji="1" lang="zh-Hans" altLang="en-US" sz="2000" dirty="0">
                <a:solidFill>
                  <a:schemeClr val="bg1"/>
                </a:solidFill>
                <a:cs typeface="+mn-ea"/>
                <a:sym typeface="+mn-lt"/>
              </a:endParaRPr>
            </a:p>
          </p:txBody>
        </p:sp>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backgroundRemoval t="0" b="99796" l="0" r="100000">
                          <a14:backgroundMark x1="7538" y1="13849" x2="7538" y2="13849"/>
                        </a14:backgroundRemoval>
                      </a14:imgEffect>
                    </a14:imgLayer>
                  </a14:imgProps>
                </a:ext>
                <a:ext uri="{28A0092B-C50C-407E-A947-70E740481C1C}">
                  <a14:useLocalDpi xmlns:a14="http://schemas.microsoft.com/office/drawing/2010/main"/>
                </a:ext>
              </a:extLst>
            </a:blip>
            <a:stretch>
              <a:fillRect/>
            </a:stretch>
          </p:blipFill>
          <p:spPr>
            <a:xfrm>
              <a:off x="4166604" y="3074139"/>
              <a:ext cx="2637949" cy="1992666"/>
            </a:xfrm>
            <a:prstGeom prst="rect">
              <a:avLst/>
            </a:prstGeom>
          </p:spPr>
        </p:pic>
        <p:sp>
          <p:nvSpPr>
            <p:cNvPr id="32" name="椭圆 31"/>
            <p:cNvSpPr/>
            <p:nvPr/>
          </p:nvSpPr>
          <p:spPr>
            <a:xfrm>
              <a:off x="6635726"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zh-CN" sz="2000" dirty="0">
                  <a:solidFill>
                    <a:schemeClr val="bg1"/>
                  </a:solidFill>
                  <a:cs typeface="+mn-ea"/>
                  <a:sym typeface="+mn-lt"/>
                </a:rPr>
                <a:t>Title</a:t>
              </a:r>
              <a:endParaRPr kumimoji="1" lang="zh-Hans" altLang="en-US" sz="2000" dirty="0">
                <a:solidFill>
                  <a:schemeClr val="bg1"/>
                </a:solidFill>
                <a:cs typeface="+mn-ea"/>
                <a:sym typeface="+mn-lt"/>
              </a:endParaRPr>
            </a:p>
          </p:txBody>
        </p:sp>
      </p:grpSp>
      <p:grpSp>
        <p:nvGrpSpPr>
          <p:cNvPr id="44" name="组合 43">
            <a:extLst>
              <a:ext uri="{FF2B5EF4-FFF2-40B4-BE49-F238E27FC236}">
                <a16:creationId xmlns:a16="http://schemas.microsoft.com/office/drawing/2014/main" id="{726F2129-C014-4823-8D2E-077CAA17BF65}"/>
              </a:ext>
            </a:extLst>
          </p:cNvPr>
          <p:cNvGrpSpPr/>
          <p:nvPr/>
        </p:nvGrpSpPr>
        <p:grpSpPr>
          <a:xfrm>
            <a:off x="1370847" y="2555823"/>
            <a:ext cx="2115035" cy="1136858"/>
            <a:chOff x="1478171" y="2225265"/>
            <a:chExt cx="2115035" cy="1136858"/>
          </a:xfrm>
        </p:grpSpPr>
        <p:sp>
          <p:nvSpPr>
            <p:cNvPr id="45" name="TextBox 21">
              <a:extLst>
                <a:ext uri="{FF2B5EF4-FFF2-40B4-BE49-F238E27FC236}">
                  <a16:creationId xmlns:a16="http://schemas.microsoft.com/office/drawing/2014/main" id="{229E2124-FADE-4C11-BE7F-5ED56D377241}"/>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6" name="文本框 45">
              <a:extLst>
                <a:ext uri="{FF2B5EF4-FFF2-40B4-BE49-F238E27FC236}">
                  <a16:creationId xmlns:a16="http://schemas.microsoft.com/office/drawing/2014/main" id="{F2FABB9E-634B-4A68-934F-91A267FE6E90}"/>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976A463C-EE37-4795-A8CE-E81F7C6380D4}"/>
              </a:ext>
            </a:extLst>
          </p:cNvPr>
          <p:cNvGrpSpPr/>
          <p:nvPr/>
        </p:nvGrpSpPr>
        <p:grpSpPr>
          <a:xfrm>
            <a:off x="1370847" y="4460823"/>
            <a:ext cx="2115035" cy="1136858"/>
            <a:chOff x="1478171" y="2225265"/>
            <a:chExt cx="2115035" cy="1136858"/>
          </a:xfrm>
        </p:grpSpPr>
        <p:sp>
          <p:nvSpPr>
            <p:cNvPr id="48" name="TextBox 21">
              <a:extLst>
                <a:ext uri="{FF2B5EF4-FFF2-40B4-BE49-F238E27FC236}">
                  <a16:creationId xmlns:a16="http://schemas.microsoft.com/office/drawing/2014/main" id="{F372A909-FD30-4A5D-A355-4FD055329F5B}"/>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9" name="文本框 48">
              <a:extLst>
                <a:ext uri="{FF2B5EF4-FFF2-40B4-BE49-F238E27FC236}">
                  <a16:creationId xmlns:a16="http://schemas.microsoft.com/office/drawing/2014/main" id="{FA74EAE7-0D9A-4F79-9067-CF0CCC0AD374}"/>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50" name="组合 49">
            <a:extLst>
              <a:ext uri="{FF2B5EF4-FFF2-40B4-BE49-F238E27FC236}">
                <a16:creationId xmlns:a16="http://schemas.microsoft.com/office/drawing/2014/main" id="{77DA4B53-0787-4C9E-A54D-43C95D7D1B5D}"/>
              </a:ext>
            </a:extLst>
          </p:cNvPr>
          <p:cNvGrpSpPr/>
          <p:nvPr/>
        </p:nvGrpSpPr>
        <p:grpSpPr>
          <a:xfrm>
            <a:off x="8895597" y="2555823"/>
            <a:ext cx="2115035" cy="1136858"/>
            <a:chOff x="1478171" y="2225265"/>
            <a:chExt cx="2115035" cy="1136858"/>
          </a:xfrm>
        </p:grpSpPr>
        <p:sp>
          <p:nvSpPr>
            <p:cNvPr id="51" name="TextBox 21">
              <a:extLst>
                <a:ext uri="{FF2B5EF4-FFF2-40B4-BE49-F238E27FC236}">
                  <a16:creationId xmlns:a16="http://schemas.microsoft.com/office/drawing/2014/main" id="{E69F07E5-1DA8-4180-851C-E3823FEA4940}"/>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52" name="文本框 51">
              <a:extLst>
                <a:ext uri="{FF2B5EF4-FFF2-40B4-BE49-F238E27FC236}">
                  <a16:creationId xmlns:a16="http://schemas.microsoft.com/office/drawing/2014/main" id="{348B45BE-63C0-4C4B-A273-837A5FC859AC}"/>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53" name="组合 52">
            <a:extLst>
              <a:ext uri="{FF2B5EF4-FFF2-40B4-BE49-F238E27FC236}">
                <a16:creationId xmlns:a16="http://schemas.microsoft.com/office/drawing/2014/main" id="{30DF9685-2AFC-4F68-9800-78DDA03B6BD5}"/>
              </a:ext>
            </a:extLst>
          </p:cNvPr>
          <p:cNvGrpSpPr/>
          <p:nvPr/>
        </p:nvGrpSpPr>
        <p:grpSpPr>
          <a:xfrm>
            <a:off x="8895597" y="4460823"/>
            <a:ext cx="2115035" cy="1136858"/>
            <a:chOff x="1478171" y="2225265"/>
            <a:chExt cx="2115035" cy="1136858"/>
          </a:xfrm>
        </p:grpSpPr>
        <p:sp>
          <p:nvSpPr>
            <p:cNvPr id="54" name="TextBox 21">
              <a:extLst>
                <a:ext uri="{FF2B5EF4-FFF2-40B4-BE49-F238E27FC236}">
                  <a16:creationId xmlns:a16="http://schemas.microsoft.com/office/drawing/2014/main" id="{3C411D29-3A55-40FE-B2C5-A16629FEEFB5}"/>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55" name="文本框 54">
              <a:extLst>
                <a:ext uri="{FF2B5EF4-FFF2-40B4-BE49-F238E27FC236}">
                  <a16:creationId xmlns:a16="http://schemas.microsoft.com/office/drawing/2014/main" id="{A5F6D31A-1415-4C01-9DD7-F1D51E54F37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56" name="组合 55">
            <a:extLst>
              <a:ext uri="{FF2B5EF4-FFF2-40B4-BE49-F238E27FC236}">
                <a16:creationId xmlns:a16="http://schemas.microsoft.com/office/drawing/2014/main" id="{AC9EAC25-CDE6-4063-A585-0C19F05E4993}"/>
              </a:ext>
            </a:extLst>
          </p:cNvPr>
          <p:cNvGrpSpPr/>
          <p:nvPr/>
        </p:nvGrpSpPr>
        <p:grpSpPr>
          <a:xfrm>
            <a:off x="493594" y="185079"/>
            <a:ext cx="2792972" cy="712788"/>
            <a:chOff x="493594" y="185079"/>
            <a:chExt cx="2792972" cy="712788"/>
          </a:xfrm>
        </p:grpSpPr>
        <p:grpSp>
          <p:nvGrpSpPr>
            <p:cNvPr id="57" name="组合 56">
              <a:extLst>
                <a:ext uri="{FF2B5EF4-FFF2-40B4-BE49-F238E27FC236}">
                  <a16:creationId xmlns:a16="http://schemas.microsoft.com/office/drawing/2014/main" id="{7895CE08-CB3C-4F7A-B013-43810A94C9A5}"/>
                </a:ext>
              </a:extLst>
            </p:cNvPr>
            <p:cNvGrpSpPr/>
            <p:nvPr/>
          </p:nvGrpSpPr>
          <p:grpSpPr>
            <a:xfrm>
              <a:off x="493594" y="185079"/>
              <a:ext cx="708025" cy="712788"/>
              <a:chOff x="3496889" y="6043613"/>
              <a:chExt cx="708025" cy="712788"/>
            </a:xfrm>
          </p:grpSpPr>
          <p:sp>
            <p:nvSpPr>
              <p:cNvPr id="59" name="Freeform 379">
                <a:extLst>
                  <a:ext uri="{FF2B5EF4-FFF2-40B4-BE49-F238E27FC236}">
                    <a16:creationId xmlns:a16="http://schemas.microsoft.com/office/drawing/2014/main" id="{87CACEE9-5094-49B3-8D1D-13BDFDB33DD2}"/>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0" name="Freeform 380">
                <a:extLst>
                  <a:ext uri="{FF2B5EF4-FFF2-40B4-BE49-F238E27FC236}">
                    <a16:creationId xmlns:a16="http://schemas.microsoft.com/office/drawing/2014/main" id="{F29BC51A-43A0-4628-BE5E-81E5204C77CA}"/>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1" name="Freeform 381">
                <a:extLst>
                  <a:ext uri="{FF2B5EF4-FFF2-40B4-BE49-F238E27FC236}">
                    <a16:creationId xmlns:a16="http://schemas.microsoft.com/office/drawing/2014/main" id="{16C84D48-30A6-43E1-B26C-3B03D01C2C2E}"/>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2" name="Freeform 382">
                <a:extLst>
                  <a:ext uri="{FF2B5EF4-FFF2-40B4-BE49-F238E27FC236}">
                    <a16:creationId xmlns:a16="http://schemas.microsoft.com/office/drawing/2014/main" id="{98212022-DCAA-4456-A684-46268DFDCB0A}"/>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3" name="Freeform 383">
                <a:extLst>
                  <a:ext uri="{FF2B5EF4-FFF2-40B4-BE49-F238E27FC236}">
                    <a16:creationId xmlns:a16="http://schemas.microsoft.com/office/drawing/2014/main" id="{54324472-BA07-458F-8E59-6FCE7023D58A}"/>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4" name="Freeform 384">
                <a:extLst>
                  <a:ext uri="{FF2B5EF4-FFF2-40B4-BE49-F238E27FC236}">
                    <a16:creationId xmlns:a16="http://schemas.microsoft.com/office/drawing/2014/main" id="{B62E2CC1-DBAB-4433-AA3A-74252B55F132}"/>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8" name="文本框 57">
              <a:extLst>
                <a:ext uri="{FF2B5EF4-FFF2-40B4-BE49-F238E27FC236}">
                  <a16:creationId xmlns:a16="http://schemas.microsoft.com/office/drawing/2014/main" id="{7B132318-6C32-4D7F-BAA9-1FC85226A21D}"/>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77347258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anim calcmode="lin" valueType="num">
                                      <p:cBhvr>
                                        <p:cTn id="15" dur="1000" fill="hold"/>
                                        <p:tgtEl>
                                          <p:spTgt spid="47"/>
                                        </p:tgtEl>
                                        <p:attrNameLst>
                                          <p:attrName>ppt_x</p:attrName>
                                        </p:attrNameLst>
                                      </p:cBhvr>
                                      <p:tavLst>
                                        <p:tav tm="0">
                                          <p:val>
                                            <p:strVal val="#ppt_x"/>
                                          </p:val>
                                        </p:tav>
                                        <p:tav tm="100000">
                                          <p:val>
                                            <p:strVal val="#ppt_x"/>
                                          </p:val>
                                        </p:tav>
                                      </p:tavLst>
                                    </p:anim>
                                    <p:anim calcmode="lin" valueType="num">
                                      <p:cBhvr>
                                        <p:cTn id="1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1000"/>
                                        <p:tgtEl>
                                          <p:spTgt spid="53"/>
                                        </p:tgtEl>
                                      </p:cBhvr>
                                    </p:animEffect>
                                    <p:anim calcmode="lin" valueType="num">
                                      <p:cBhvr>
                                        <p:cTn id="29" dur="1000" fill="hold"/>
                                        <p:tgtEl>
                                          <p:spTgt spid="53"/>
                                        </p:tgtEl>
                                        <p:attrNameLst>
                                          <p:attrName>ppt_x</p:attrName>
                                        </p:attrNameLst>
                                      </p:cBhvr>
                                      <p:tavLst>
                                        <p:tav tm="0">
                                          <p:val>
                                            <p:strVal val="#ppt_x"/>
                                          </p:val>
                                        </p:tav>
                                        <p:tav tm="100000">
                                          <p:val>
                                            <p:strVal val="#ppt_x"/>
                                          </p:val>
                                        </p:tav>
                                      </p:tavLst>
                                    </p:anim>
                                    <p:anim calcmode="lin" valueType="num">
                                      <p:cBhvr>
                                        <p:cTn id="3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7"/>
          <p:cNvSpPr>
            <a:spLocks/>
          </p:cNvSpPr>
          <p:nvPr/>
        </p:nvSpPr>
        <p:spPr bwMode="auto">
          <a:xfrm>
            <a:off x="-1" y="0"/>
            <a:ext cx="1661548" cy="6858001"/>
          </a:xfrm>
          <a:custGeom>
            <a:avLst/>
            <a:gdLst>
              <a:gd name="connsiteX0" fmla="*/ 1519664 w 2404832"/>
              <a:gd name="connsiteY0" fmla="*/ 3292173 h 9925890"/>
              <a:gd name="connsiteX1" fmla="*/ 1520868 w 2404832"/>
              <a:gd name="connsiteY1" fmla="*/ 3293339 h 9925890"/>
              <a:gd name="connsiteX2" fmla="*/ 1519929 w 2404832"/>
              <a:gd name="connsiteY2" fmla="*/ 3292835 h 9925890"/>
              <a:gd name="connsiteX3" fmla="*/ 1519664 w 2404832"/>
              <a:gd name="connsiteY3" fmla="*/ 3292173 h 9925890"/>
              <a:gd name="connsiteX4" fmla="*/ 0 w 2404832"/>
              <a:gd name="connsiteY4" fmla="*/ 0 h 9925890"/>
              <a:gd name="connsiteX5" fmla="*/ 1403092 w 2404832"/>
              <a:gd name="connsiteY5" fmla="*/ 0 h 9925890"/>
              <a:gd name="connsiteX6" fmla="*/ 1288640 w 2404832"/>
              <a:gd name="connsiteY6" fmla="*/ 21185 h 9925890"/>
              <a:gd name="connsiteX7" fmla="*/ 1114844 w 2404832"/>
              <a:gd name="connsiteY7" fmla="*/ 131348 h 9925890"/>
              <a:gd name="connsiteX8" fmla="*/ 1080932 w 2404832"/>
              <a:gd name="connsiteY8" fmla="*/ 279644 h 9925890"/>
              <a:gd name="connsiteX9" fmla="*/ 788444 w 2404832"/>
              <a:gd name="connsiteY9" fmla="*/ 665214 h 9925890"/>
              <a:gd name="connsiteX10" fmla="*/ 767250 w 2404832"/>
              <a:gd name="connsiteY10" fmla="*/ 970280 h 9925890"/>
              <a:gd name="connsiteX11" fmla="*/ 682471 w 2404832"/>
              <a:gd name="connsiteY11" fmla="*/ 1139761 h 9925890"/>
              <a:gd name="connsiteX12" fmla="*/ 563780 w 2404832"/>
              <a:gd name="connsiteY12" fmla="*/ 1283820 h 9925890"/>
              <a:gd name="connsiteX13" fmla="*/ 521391 w 2404832"/>
              <a:gd name="connsiteY13" fmla="*/ 1495672 h 9925890"/>
              <a:gd name="connsiteX14" fmla="*/ 525630 w 2404832"/>
              <a:gd name="connsiteY14" fmla="*/ 1656679 h 9925890"/>
              <a:gd name="connsiteX15" fmla="*/ 614648 w 2404832"/>
              <a:gd name="connsiteY15" fmla="*/ 1652442 h 9925890"/>
              <a:gd name="connsiteX16" fmla="*/ 635842 w 2404832"/>
              <a:gd name="connsiteY16" fmla="*/ 1546516 h 9925890"/>
              <a:gd name="connsiteX17" fmla="*/ 699427 w 2404832"/>
              <a:gd name="connsiteY17" fmla="*/ 1444827 h 9925890"/>
              <a:gd name="connsiteX18" fmla="*/ 788444 w 2404832"/>
              <a:gd name="connsiteY18" fmla="*/ 1444827 h 9925890"/>
              <a:gd name="connsiteX19" fmla="*/ 962241 w 2404832"/>
              <a:gd name="connsiteY19" fmla="*/ 1567701 h 9925890"/>
              <a:gd name="connsiteX20" fmla="*/ 987675 w 2404832"/>
              <a:gd name="connsiteY20" fmla="*/ 1855819 h 9925890"/>
              <a:gd name="connsiteX21" fmla="*/ 873224 w 2404832"/>
              <a:gd name="connsiteY21" fmla="*/ 1554990 h 9925890"/>
              <a:gd name="connsiteX22" fmla="*/ 750294 w 2404832"/>
              <a:gd name="connsiteY22" fmla="*/ 1538042 h 9925890"/>
              <a:gd name="connsiteX23" fmla="*/ 729099 w 2404832"/>
              <a:gd name="connsiteY23" fmla="*/ 1597361 h 9925890"/>
              <a:gd name="connsiteX24" fmla="*/ 635842 w 2404832"/>
              <a:gd name="connsiteY24" fmla="*/ 1775316 h 9925890"/>
              <a:gd name="connsiteX25" fmla="*/ 500196 w 2404832"/>
              <a:gd name="connsiteY25" fmla="*/ 1864294 h 9925890"/>
              <a:gd name="connsiteX26" fmla="*/ 589214 w 2404832"/>
              <a:gd name="connsiteY26" fmla="*/ 1940560 h 9925890"/>
              <a:gd name="connsiteX27" fmla="*/ 673993 w 2404832"/>
              <a:gd name="connsiteY27" fmla="*/ 2135463 h 9925890"/>
              <a:gd name="connsiteX28" fmla="*/ 686710 w 2404832"/>
              <a:gd name="connsiteY28" fmla="*/ 2317656 h 9925890"/>
              <a:gd name="connsiteX29" fmla="*/ 589214 w 2404832"/>
              <a:gd name="connsiteY29" fmla="*/ 2525271 h 9925890"/>
              <a:gd name="connsiteX30" fmla="*/ 525630 w 2404832"/>
              <a:gd name="connsiteY30" fmla="*/ 2656618 h 9925890"/>
              <a:gd name="connsiteX31" fmla="*/ 606170 w 2404832"/>
              <a:gd name="connsiteY31" fmla="*/ 2656618 h 9925890"/>
              <a:gd name="connsiteX32" fmla="*/ 707904 w 2404832"/>
              <a:gd name="connsiteY32" fmla="*/ 2516796 h 9925890"/>
              <a:gd name="connsiteX33" fmla="*/ 822356 w 2404832"/>
              <a:gd name="connsiteY33" fmla="*/ 2381211 h 9925890"/>
              <a:gd name="connsiteX34" fmla="*/ 1038542 w 2404832"/>
              <a:gd name="connsiteY34" fmla="*/ 2190545 h 9925890"/>
              <a:gd name="connsiteX35" fmla="*/ 1220817 w 2404832"/>
              <a:gd name="connsiteY35" fmla="*/ 2084619 h 9925890"/>
              <a:gd name="connsiteX36" fmla="*/ 1360703 w 2404832"/>
              <a:gd name="connsiteY36" fmla="*/ 1999879 h 9925890"/>
              <a:gd name="connsiteX37" fmla="*/ 1437004 w 2404832"/>
              <a:gd name="connsiteY37" fmla="*/ 1877005 h 9925890"/>
              <a:gd name="connsiteX38" fmla="*/ 1453960 w 2404832"/>
              <a:gd name="connsiteY38" fmla="*/ 1737183 h 9925890"/>
              <a:gd name="connsiteX39" fmla="*/ 1432765 w 2404832"/>
              <a:gd name="connsiteY39" fmla="*/ 1597361 h 9925890"/>
              <a:gd name="connsiteX40" fmla="*/ 1360703 w 2404832"/>
              <a:gd name="connsiteY40" fmla="*/ 1457539 h 9925890"/>
              <a:gd name="connsiteX41" fmla="*/ 1309835 w 2404832"/>
              <a:gd name="connsiteY41" fmla="*/ 1360087 h 9925890"/>
              <a:gd name="connsiteX42" fmla="*/ 1271685 w 2404832"/>
              <a:gd name="connsiteY42" fmla="*/ 1305005 h 9925890"/>
              <a:gd name="connsiteX43" fmla="*/ 1220817 w 2404832"/>
              <a:gd name="connsiteY43" fmla="*/ 1262635 h 9925890"/>
              <a:gd name="connsiteX44" fmla="*/ 1123322 w 2404832"/>
              <a:gd name="connsiteY44" fmla="*/ 1118576 h 9925890"/>
              <a:gd name="connsiteX45" fmla="*/ 1055498 w 2404832"/>
              <a:gd name="connsiteY45" fmla="*/ 940621 h 9925890"/>
              <a:gd name="connsiteX46" fmla="*/ 1237773 w 2404832"/>
              <a:gd name="connsiteY46" fmla="*/ 673688 h 9925890"/>
              <a:gd name="connsiteX47" fmla="*/ 1131799 w 2404832"/>
              <a:gd name="connsiteY47" fmla="*/ 792325 h 9925890"/>
              <a:gd name="connsiteX48" fmla="*/ 1102127 w 2404832"/>
              <a:gd name="connsiteY48" fmla="*/ 987228 h 9925890"/>
              <a:gd name="connsiteX49" fmla="*/ 1233534 w 2404832"/>
              <a:gd name="connsiteY49" fmla="*/ 1258398 h 9925890"/>
              <a:gd name="connsiteX50" fmla="*/ 1449720 w 2404832"/>
              <a:gd name="connsiteY50" fmla="*/ 1453302 h 9925890"/>
              <a:gd name="connsiteX51" fmla="*/ 1526022 w 2404832"/>
              <a:gd name="connsiteY51" fmla="*/ 1682101 h 9925890"/>
              <a:gd name="connsiteX52" fmla="*/ 1318313 w 2404832"/>
              <a:gd name="connsiteY52" fmla="*/ 2131227 h 9925890"/>
              <a:gd name="connsiteX53" fmla="*/ 1127560 w 2404832"/>
              <a:gd name="connsiteY53" fmla="*/ 2224441 h 9925890"/>
              <a:gd name="connsiteX54" fmla="*/ 974958 w 2404832"/>
              <a:gd name="connsiteY54" fmla="*/ 2355789 h 9925890"/>
              <a:gd name="connsiteX55" fmla="*/ 758772 w 2404832"/>
              <a:gd name="connsiteY55" fmla="*/ 2665093 h 9925890"/>
              <a:gd name="connsiteX56" fmla="*/ 614648 w 2404832"/>
              <a:gd name="connsiteY56" fmla="*/ 3067610 h 9925890"/>
              <a:gd name="connsiteX57" fmla="*/ 614648 w 2404832"/>
              <a:gd name="connsiteY57" fmla="*/ 3198958 h 9925890"/>
              <a:gd name="connsiteX58" fmla="*/ 614648 w 2404832"/>
              <a:gd name="connsiteY58" fmla="*/ 3245566 h 9925890"/>
              <a:gd name="connsiteX59" fmla="*/ 631603 w 2404832"/>
              <a:gd name="connsiteY59" fmla="*/ 3296410 h 9925890"/>
              <a:gd name="connsiteX60" fmla="*/ 682471 w 2404832"/>
              <a:gd name="connsiteY60" fmla="*/ 3478602 h 9925890"/>
              <a:gd name="connsiteX61" fmla="*/ 729099 w 2404832"/>
              <a:gd name="connsiteY61" fmla="*/ 3665032 h 9925890"/>
              <a:gd name="connsiteX62" fmla="*/ 729099 w 2404832"/>
              <a:gd name="connsiteY62" fmla="*/ 3923491 h 9925890"/>
              <a:gd name="connsiteX63" fmla="*/ 737577 w 2404832"/>
              <a:gd name="connsiteY63" fmla="*/ 4169238 h 9925890"/>
              <a:gd name="connsiteX64" fmla="*/ 737577 w 2404832"/>
              <a:gd name="connsiteY64" fmla="*/ 4177713 h 9925890"/>
              <a:gd name="connsiteX65" fmla="*/ 763011 w 2404832"/>
              <a:gd name="connsiteY65" fmla="*/ 4635312 h 9925890"/>
              <a:gd name="connsiteX66" fmla="*/ 758772 w 2404832"/>
              <a:gd name="connsiteY66" fmla="*/ 5029356 h 9925890"/>
              <a:gd name="connsiteX67" fmla="*/ 792683 w 2404832"/>
              <a:gd name="connsiteY67" fmla="*/ 5008171 h 9925890"/>
              <a:gd name="connsiteX68" fmla="*/ 915613 w 2404832"/>
              <a:gd name="connsiteY68" fmla="*/ 4868349 h 9925890"/>
              <a:gd name="connsiteX69" fmla="*/ 958002 w 2404832"/>
              <a:gd name="connsiteY69" fmla="*/ 4614127 h 9925890"/>
              <a:gd name="connsiteX70" fmla="*/ 983436 w 2404832"/>
              <a:gd name="connsiteY70" fmla="*/ 4487015 h 9925890"/>
              <a:gd name="connsiteX71" fmla="*/ 983436 w 2404832"/>
              <a:gd name="connsiteY71" fmla="*/ 4393801 h 9925890"/>
              <a:gd name="connsiteX72" fmla="*/ 1038542 w 2404832"/>
              <a:gd name="connsiteY72" fmla="*/ 4258216 h 9925890"/>
              <a:gd name="connsiteX73" fmla="*/ 1152994 w 2404832"/>
              <a:gd name="connsiteY73" fmla="*/ 4135342 h 9925890"/>
              <a:gd name="connsiteX74" fmla="*/ 1280163 w 2404832"/>
              <a:gd name="connsiteY74" fmla="*/ 3987046 h 9925890"/>
              <a:gd name="connsiteX75" fmla="*/ 1403092 w 2404832"/>
              <a:gd name="connsiteY75" fmla="*/ 3906543 h 9925890"/>
              <a:gd name="connsiteX76" fmla="*/ 1407331 w 2404832"/>
              <a:gd name="connsiteY76" fmla="*/ 3864172 h 9925890"/>
              <a:gd name="connsiteX77" fmla="*/ 1432765 w 2404832"/>
              <a:gd name="connsiteY77" fmla="*/ 3800617 h 9925890"/>
              <a:gd name="connsiteX78" fmla="*/ 1496349 w 2404832"/>
              <a:gd name="connsiteY78" fmla="*/ 3686217 h 9925890"/>
              <a:gd name="connsiteX79" fmla="*/ 1551455 w 2404832"/>
              <a:gd name="connsiteY79" fmla="*/ 3614187 h 9925890"/>
              <a:gd name="connsiteX80" fmla="*/ 1530261 w 2404832"/>
              <a:gd name="connsiteY80" fmla="*/ 3512499 h 9925890"/>
              <a:gd name="connsiteX81" fmla="*/ 1555694 w 2404832"/>
              <a:gd name="connsiteY81" fmla="*/ 3436232 h 9925890"/>
              <a:gd name="connsiteX82" fmla="*/ 1555694 w 2404832"/>
              <a:gd name="connsiteY82" fmla="*/ 3334543 h 9925890"/>
              <a:gd name="connsiteX83" fmla="*/ 1532115 w 2404832"/>
              <a:gd name="connsiteY83" fmla="*/ 3304222 h 9925890"/>
              <a:gd name="connsiteX84" fmla="*/ 1520868 w 2404832"/>
              <a:gd name="connsiteY84" fmla="*/ 3293339 h 9925890"/>
              <a:gd name="connsiteX85" fmla="*/ 1534500 w 2404832"/>
              <a:gd name="connsiteY85" fmla="*/ 3300647 h 9925890"/>
              <a:gd name="connsiteX86" fmla="*/ 1572650 w 2404832"/>
              <a:gd name="connsiteY86" fmla="*/ 3444706 h 9925890"/>
              <a:gd name="connsiteX87" fmla="*/ 1598084 w 2404832"/>
              <a:gd name="connsiteY87" fmla="*/ 3601476 h 9925890"/>
              <a:gd name="connsiteX88" fmla="*/ 1538738 w 2404832"/>
              <a:gd name="connsiteY88" fmla="*/ 3703165 h 9925890"/>
              <a:gd name="connsiteX89" fmla="*/ 1470915 w 2404832"/>
              <a:gd name="connsiteY89" fmla="*/ 3834513 h 9925890"/>
              <a:gd name="connsiteX90" fmla="*/ 1526022 w 2404832"/>
              <a:gd name="connsiteY90" fmla="*/ 3800617 h 9925890"/>
              <a:gd name="connsiteX91" fmla="*/ 1568411 w 2404832"/>
              <a:gd name="connsiteY91" fmla="*/ 3762483 h 9925890"/>
              <a:gd name="connsiteX92" fmla="*/ 1754925 w 2404832"/>
              <a:gd name="connsiteY92" fmla="*/ 3715876 h 9925890"/>
              <a:gd name="connsiteX93" fmla="*/ 1860899 w 2404832"/>
              <a:gd name="connsiteY93" fmla="*/ 3656558 h 9925890"/>
              <a:gd name="connsiteX94" fmla="*/ 1975350 w 2404832"/>
              <a:gd name="connsiteY94" fmla="*/ 3643847 h 9925890"/>
              <a:gd name="connsiteX95" fmla="*/ 2081324 w 2404832"/>
              <a:gd name="connsiteY95" fmla="*/ 3546395 h 9925890"/>
              <a:gd name="connsiteX96" fmla="*/ 2191536 w 2404832"/>
              <a:gd name="connsiteY96" fmla="*/ 3393862 h 9925890"/>
              <a:gd name="connsiteX97" fmla="*/ 2301749 w 2404832"/>
              <a:gd name="connsiteY97" fmla="*/ 3338780 h 9925890"/>
              <a:gd name="connsiteX98" fmla="*/ 2403484 w 2404832"/>
              <a:gd name="connsiteY98" fmla="*/ 3423521 h 9925890"/>
              <a:gd name="connsiteX99" fmla="*/ 2276316 w 2404832"/>
              <a:gd name="connsiteY99" fmla="*/ 3368439 h 9925890"/>
              <a:gd name="connsiteX100" fmla="*/ 2149147 w 2404832"/>
              <a:gd name="connsiteY100" fmla="*/ 3516735 h 9925890"/>
              <a:gd name="connsiteX101" fmla="*/ 2043173 w 2404832"/>
              <a:gd name="connsiteY101" fmla="*/ 3681980 h 9925890"/>
              <a:gd name="connsiteX102" fmla="*/ 1907527 w 2404832"/>
              <a:gd name="connsiteY102" fmla="*/ 3724350 h 9925890"/>
              <a:gd name="connsiteX103" fmla="*/ 1780359 w 2404832"/>
              <a:gd name="connsiteY103" fmla="*/ 3796380 h 9925890"/>
              <a:gd name="connsiteX104" fmla="*/ 1716774 w 2404832"/>
              <a:gd name="connsiteY104" fmla="*/ 3804854 h 9925890"/>
              <a:gd name="connsiteX105" fmla="*/ 1627756 w 2404832"/>
              <a:gd name="connsiteY105" fmla="*/ 3838750 h 9925890"/>
              <a:gd name="connsiteX106" fmla="*/ 1462437 w 2404832"/>
              <a:gd name="connsiteY106" fmla="*/ 4012468 h 9925890"/>
              <a:gd name="connsiteX107" fmla="*/ 1428526 w 2404832"/>
              <a:gd name="connsiteY107" fmla="*/ 4054839 h 9925890"/>
              <a:gd name="connsiteX108" fmla="*/ 1509066 w 2404832"/>
              <a:gd name="connsiteY108" fmla="*/ 4084498 h 9925890"/>
              <a:gd name="connsiteX109" fmla="*/ 1644712 w 2404832"/>
              <a:gd name="connsiteY109" fmla="*/ 4114157 h 9925890"/>
              <a:gd name="connsiteX110" fmla="*/ 1831226 w 2404832"/>
              <a:gd name="connsiteY110" fmla="*/ 4101446 h 9925890"/>
              <a:gd name="connsiteX111" fmla="*/ 1903288 w 2404832"/>
              <a:gd name="connsiteY111" fmla="*/ 4037891 h 9925890"/>
              <a:gd name="connsiteX112" fmla="*/ 1949916 w 2404832"/>
              <a:gd name="connsiteY112" fmla="*/ 3970098 h 9925890"/>
              <a:gd name="connsiteX113" fmla="*/ 1983828 w 2404832"/>
              <a:gd name="connsiteY113" fmla="*/ 3953150 h 9925890"/>
              <a:gd name="connsiteX114" fmla="*/ 2021979 w 2404832"/>
              <a:gd name="connsiteY114" fmla="*/ 3936202 h 9925890"/>
              <a:gd name="connsiteX115" fmla="*/ 2106758 w 2404832"/>
              <a:gd name="connsiteY115" fmla="*/ 3953150 h 9925890"/>
              <a:gd name="connsiteX116" fmla="*/ 2225448 w 2404832"/>
              <a:gd name="connsiteY116" fmla="*/ 4067549 h 9925890"/>
              <a:gd name="connsiteX117" fmla="*/ 2272077 w 2404832"/>
              <a:gd name="connsiteY117" fmla="*/ 4156527 h 9925890"/>
              <a:gd name="connsiteX118" fmla="*/ 2293272 w 2404832"/>
              <a:gd name="connsiteY118" fmla="*/ 4262453 h 9925890"/>
              <a:gd name="connsiteX119" fmla="*/ 2348378 w 2404832"/>
              <a:gd name="connsiteY119" fmla="*/ 4419223 h 9925890"/>
              <a:gd name="connsiteX120" fmla="*/ 2293272 w 2404832"/>
              <a:gd name="connsiteY120" fmla="*/ 4317535 h 9925890"/>
              <a:gd name="connsiteX121" fmla="*/ 2250882 w 2404832"/>
              <a:gd name="connsiteY121" fmla="*/ 4207371 h 9925890"/>
              <a:gd name="connsiteX122" fmla="*/ 2140669 w 2404832"/>
              <a:gd name="connsiteY122" fmla="*/ 4042127 h 9925890"/>
              <a:gd name="connsiteX123" fmla="*/ 1983828 w 2404832"/>
              <a:gd name="connsiteY123" fmla="*/ 3999757 h 9925890"/>
              <a:gd name="connsiteX124" fmla="*/ 1949916 w 2404832"/>
              <a:gd name="connsiteY124" fmla="*/ 4054839 h 9925890"/>
              <a:gd name="connsiteX125" fmla="*/ 1890571 w 2404832"/>
              <a:gd name="connsiteY125" fmla="*/ 4143816 h 9925890"/>
              <a:gd name="connsiteX126" fmla="*/ 1826987 w 2404832"/>
              <a:gd name="connsiteY126" fmla="*/ 4203135 h 9925890"/>
              <a:gd name="connsiteX127" fmla="*/ 1716774 w 2404832"/>
              <a:gd name="connsiteY127" fmla="*/ 4203135 h 9925890"/>
              <a:gd name="connsiteX128" fmla="*/ 1615040 w 2404832"/>
              <a:gd name="connsiteY128" fmla="*/ 4173475 h 9925890"/>
              <a:gd name="connsiteX129" fmla="*/ 1538738 w 2404832"/>
              <a:gd name="connsiteY129" fmla="*/ 4186187 h 9925890"/>
              <a:gd name="connsiteX130" fmla="*/ 1453960 w 2404832"/>
              <a:gd name="connsiteY130" fmla="*/ 4173475 h 9925890"/>
              <a:gd name="connsiteX131" fmla="*/ 1377658 w 2404832"/>
              <a:gd name="connsiteY131" fmla="*/ 4152290 h 9925890"/>
              <a:gd name="connsiteX132" fmla="*/ 1326791 w 2404832"/>
              <a:gd name="connsiteY132" fmla="*/ 4143816 h 9925890"/>
              <a:gd name="connsiteX133" fmla="*/ 1250490 w 2404832"/>
              <a:gd name="connsiteY133" fmla="*/ 4211609 h 9925890"/>
              <a:gd name="connsiteX134" fmla="*/ 1165711 w 2404832"/>
              <a:gd name="connsiteY134" fmla="*/ 4296349 h 9925890"/>
              <a:gd name="connsiteX135" fmla="*/ 1157233 w 2404832"/>
              <a:gd name="connsiteY135" fmla="*/ 4376853 h 9925890"/>
              <a:gd name="connsiteX136" fmla="*/ 1152994 w 2404832"/>
              <a:gd name="connsiteY136" fmla="*/ 4584467 h 9925890"/>
              <a:gd name="connsiteX137" fmla="*/ 1119082 w 2404832"/>
              <a:gd name="connsiteY137" fmla="*/ 4732764 h 9925890"/>
              <a:gd name="connsiteX138" fmla="*/ 1072454 w 2404832"/>
              <a:gd name="connsiteY138" fmla="*/ 4978513 h 9925890"/>
              <a:gd name="connsiteX139" fmla="*/ 1051259 w 2404832"/>
              <a:gd name="connsiteY139" fmla="*/ 5084438 h 9925890"/>
              <a:gd name="connsiteX140" fmla="*/ 1025826 w 2404832"/>
              <a:gd name="connsiteY140" fmla="*/ 5114097 h 9925890"/>
              <a:gd name="connsiteX141" fmla="*/ 996153 w 2404832"/>
              <a:gd name="connsiteY141" fmla="*/ 5169178 h 9925890"/>
              <a:gd name="connsiteX142" fmla="*/ 924091 w 2404832"/>
              <a:gd name="connsiteY142" fmla="*/ 5253919 h 9925890"/>
              <a:gd name="connsiteX143" fmla="*/ 754533 w 2404832"/>
              <a:gd name="connsiteY143" fmla="*/ 5427637 h 9925890"/>
              <a:gd name="connsiteX144" fmla="*/ 754533 w 2404832"/>
              <a:gd name="connsiteY144" fmla="*/ 5444585 h 9925890"/>
              <a:gd name="connsiteX145" fmla="*/ 695188 w 2404832"/>
              <a:gd name="connsiteY145" fmla="*/ 5986925 h 9925890"/>
              <a:gd name="connsiteX146" fmla="*/ 729099 w 2404832"/>
              <a:gd name="connsiteY146" fmla="*/ 5991162 h 9925890"/>
              <a:gd name="connsiteX147" fmla="*/ 847790 w 2404832"/>
              <a:gd name="connsiteY147" fmla="*/ 6012348 h 9925890"/>
              <a:gd name="connsiteX148" fmla="*/ 941047 w 2404832"/>
              <a:gd name="connsiteY148" fmla="*/ 5986925 h 9925890"/>
              <a:gd name="connsiteX149" fmla="*/ 1203862 w 2404832"/>
              <a:gd name="connsiteY149" fmla="*/ 5864051 h 9925890"/>
              <a:gd name="connsiteX150" fmla="*/ 1195384 w 2404832"/>
              <a:gd name="connsiteY150" fmla="*/ 5868288 h 9925890"/>
              <a:gd name="connsiteX151" fmla="*/ 1208100 w 2404832"/>
              <a:gd name="connsiteY151" fmla="*/ 5855577 h 9925890"/>
              <a:gd name="connsiteX152" fmla="*/ 1220817 w 2404832"/>
              <a:gd name="connsiteY152" fmla="*/ 5817445 h 9925890"/>
              <a:gd name="connsiteX153" fmla="*/ 1055498 w 2404832"/>
              <a:gd name="connsiteY153" fmla="*/ 5631015 h 9925890"/>
              <a:gd name="connsiteX154" fmla="*/ 1008870 w 2404832"/>
              <a:gd name="connsiteY154" fmla="*/ 5512378 h 9925890"/>
              <a:gd name="connsiteX155" fmla="*/ 1059737 w 2404832"/>
              <a:gd name="connsiteY155" fmla="*/ 5389505 h 9925890"/>
              <a:gd name="connsiteX156" fmla="*/ 1161472 w 2404832"/>
              <a:gd name="connsiteY156" fmla="*/ 5643726 h 9925890"/>
              <a:gd name="connsiteX157" fmla="*/ 1267446 w 2404832"/>
              <a:gd name="connsiteY157" fmla="*/ 5719992 h 9925890"/>
              <a:gd name="connsiteX158" fmla="*/ 1288640 w 2404832"/>
              <a:gd name="connsiteY158" fmla="*/ 5770836 h 9925890"/>
              <a:gd name="connsiteX159" fmla="*/ 1428526 w 2404832"/>
              <a:gd name="connsiteY159" fmla="*/ 5554748 h 9925890"/>
              <a:gd name="connsiteX160" fmla="*/ 1479393 w 2404832"/>
              <a:gd name="connsiteY160" fmla="*/ 5453059 h 9925890"/>
              <a:gd name="connsiteX161" fmla="*/ 1483632 w 2404832"/>
              <a:gd name="connsiteY161" fmla="*/ 5385267 h 9925890"/>
              <a:gd name="connsiteX162" fmla="*/ 1526022 w 2404832"/>
              <a:gd name="connsiteY162" fmla="*/ 5372556 h 9925890"/>
              <a:gd name="connsiteX163" fmla="*/ 1593845 w 2404832"/>
              <a:gd name="connsiteY163" fmla="*/ 5296289 h 9925890"/>
              <a:gd name="connsiteX164" fmla="*/ 1682863 w 2404832"/>
              <a:gd name="connsiteY164" fmla="*/ 5245445 h 9925890"/>
              <a:gd name="connsiteX165" fmla="*/ 1606562 w 2404832"/>
              <a:gd name="connsiteY165" fmla="*/ 5347134 h 9925890"/>
              <a:gd name="connsiteX166" fmla="*/ 1517544 w 2404832"/>
              <a:gd name="connsiteY166" fmla="*/ 5478482 h 9925890"/>
              <a:gd name="connsiteX167" fmla="*/ 1424287 w 2404832"/>
              <a:gd name="connsiteY167" fmla="*/ 5732704 h 9925890"/>
              <a:gd name="connsiteX168" fmla="*/ 1288640 w 2404832"/>
              <a:gd name="connsiteY168" fmla="*/ 5944555 h 9925890"/>
              <a:gd name="connsiteX169" fmla="*/ 1199622 w 2404832"/>
              <a:gd name="connsiteY169" fmla="*/ 5991162 h 9925890"/>
              <a:gd name="connsiteX170" fmla="*/ 1089410 w 2404832"/>
              <a:gd name="connsiteY170" fmla="*/ 5999636 h 9925890"/>
              <a:gd name="connsiteX171" fmla="*/ 928330 w 2404832"/>
              <a:gd name="connsiteY171" fmla="*/ 6097089 h 9925890"/>
              <a:gd name="connsiteX172" fmla="*/ 868985 w 2404832"/>
              <a:gd name="connsiteY172" fmla="*/ 6177592 h 9925890"/>
              <a:gd name="connsiteX173" fmla="*/ 813878 w 2404832"/>
              <a:gd name="connsiteY173" fmla="*/ 6211487 h 9925890"/>
              <a:gd name="connsiteX174" fmla="*/ 720621 w 2404832"/>
              <a:gd name="connsiteY174" fmla="*/ 6203014 h 9925890"/>
              <a:gd name="connsiteX175" fmla="*/ 724860 w 2404832"/>
              <a:gd name="connsiteY175" fmla="*/ 6224199 h 9925890"/>
              <a:gd name="connsiteX176" fmla="*/ 750294 w 2404832"/>
              <a:gd name="connsiteY176" fmla="*/ 6300466 h 9925890"/>
              <a:gd name="connsiteX177" fmla="*/ 729099 w 2404832"/>
              <a:gd name="connsiteY177" fmla="*/ 6469946 h 9925890"/>
              <a:gd name="connsiteX178" fmla="*/ 695188 w 2404832"/>
              <a:gd name="connsiteY178" fmla="*/ 6584347 h 9925890"/>
              <a:gd name="connsiteX179" fmla="*/ 682471 w 2404832"/>
              <a:gd name="connsiteY179" fmla="*/ 6690272 h 9925890"/>
              <a:gd name="connsiteX180" fmla="*/ 657037 w 2404832"/>
              <a:gd name="connsiteY180" fmla="*/ 6791961 h 9925890"/>
              <a:gd name="connsiteX181" fmla="*/ 635842 w 2404832"/>
              <a:gd name="connsiteY181" fmla="*/ 6863991 h 9925890"/>
              <a:gd name="connsiteX182" fmla="*/ 589214 w 2404832"/>
              <a:gd name="connsiteY182" fmla="*/ 7050420 h 9925890"/>
              <a:gd name="connsiteX183" fmla="*/ 589214 w 2404832"/>
              <a:gd name="connsiteY183" fmla="*/ 7169056 h 9925890"/>
              <a:gd name="connsiteX184" fmla="*/ 568019 w 2404832"/>
              <a:gd name="connsiteY184" fmla="*/ 7308878 h 9925890"/>
              <a:gd name="connsiteX185" fmla="*/ 589214 w 2404832"/>
              <a:gd name="connsiteY185" fmla="*/ 7533442 h 9925890"/>
              <a:gd name="connsiteX186" fmla="*/ 589214 w 2404832"/>
              <a:gd name="connsiteY186" fmla="*/ 7669026 h 9925890"/>
              <a:gd name="connsiteX187" fmla="*/ 614648 w 2404832"/>
              <a:gd name="connsiteY187" fmla="*/ 7762241 h 9925890"/>
              <a:gd name="connsiteX188" fmla="*/ 614648 w 2404832"/>
              <a:gd name="connsiteY188" fmla="*/ 7961381 h 9925890"/>
              <a:gd name="connsiteX189" fmla="*/ 635842 w 2404832"/>
              <a:gd name="connsiteY189" fmla="*/ 8448640 h 9925890"/>
              <a:gd name="connsiteX190" fmla="*/ 712143 w 2404832"/>
              <a:gd name="connsiteY190" fmla="*/ 8859632 h 9925890"/>
              <a:gd name="connsiteX191" fmla="*/ 724860 w 2404832"/>
              <a:gd name="connsiteY191" fmla="*/ 8902002 h 9925890"/>
              <a:gd name="connsiteX192" fmla="*/ 924091 w 2404832"/>
              <a:gd name="connsiteY192" fmla="*/ 8813024 h 9925890"/>
              <a:gd name="connsiteX193" fmla="*/ 1068215 w 2404832"/>
              <a:gd name="connsiteY193" fmla="*/ 8579987 h 9925890"/>
              <a:gd name="connsiteX194" fmla="*/ 1140277 w 2404832"/>
              <a:gd name="connsiteY194" fmla="*/ 8380847 h 9925890"/>
              <a:gd name="connsiteX195" fmla="*/ 1174189 w 2404832"/>
              <a:gd name="connsiteY195" fmla="*/ 8173233 h 9925890"/>
              <a:gd name="connsiteX196" fmla="*/ 1174189 w 2404832"/>
              <a:gd name="connsiteY196" fmla="*/ 8007989 h 9925890"/>
              <a:gd name="connsiteX197" fmla="*/ 1174189 w 2404832"/>
              <a:gd name="connsiteY197" fmla="*/ 7758004 h 9925890"/>
              <a:gd name="connsiteX198" fmla="*/ 1148755 w 2404832"/>
              <a:gd name="connsiteY198" fmla="*/ 7508019 h 9925890"/>
              <a:gd name="connsiteX199" fmla="*/ 1220817 w 2404832"/>
              <a:gd name="connsiteY199" fmla="*/ 7113976 h 9925890"/>
              <a:gd name="connsiteX200" fmla="*/ 1360703 w 2404832"/>
              <a:gd name="connsiteY200" fmla="*/ 6948731 h 9925890"/>
              <a:gd name="connsiteX201" fmla="*/ 1542977 w 2404832"/>
              <a:gd name="connsiteY201" fmla="*/ 6855517 h 9925890"/>
              <a:gd name="connsiteX202" fmla="*/ 1479393 w 2404832"/>
              <a:gd name="connsiteY202" fmla="*/ 6923309 h 9925890"/>
              <a:gd name="connsiteX203" fmla="*/ 1292880 w 2404832"/>
              <a:gd name="connsiteY203" fmla="*/ 7122450 h 9925890"/>
              <a:gd name="connsiteX204" fmla="*/ 1250490 w 2404832"/>
              <a:gd name="connsiteY204" fmla="*/ 7274983 h 9925890"/>
              <a:gd name="connsiteX205" fmla="*/ 1246251 w 2404832"/>
              <a:gd name="connsiteY205" fmla="*/ 7406330 h 9925890"/>
              <a:gd name="connsiteX206" fmla="*/ 1292880 w 2404832"/>
              <a:gd name="connsiteY206" fmla="*/ 7919011 h 9925890"/>
              <a:gd name="connsiteX207" fmla="*/ 1305596 w 2404832"/>
              <a:gd name="connsiteY207" fmla="*/ 8270684 h 9925890"/>
              <a:gd name="connsiteX208" fmla="*/ 1208100 w 2404832"/>
              <a:gd name="connsiteY208" fmla="*/ 8643543 h 9925890"/>
              <a:gd name="connsiteX209" fmla="*/ 1085171 w 2404832"/>
              <a:gd name="connsiteY209" fmla="*/ 8842683 h 9925890"/>
              <a:gd name="connsiteX210" fmla="*/ 983436 w 2404832"/>
              <a:gd name="connsiteY210" fmla="*/ 9109616 h 9925890"/>
              <a:gd name="connsiteX211" fmla="*/ 881701 w 2404832"/>
              <a:gd name="connsiteY211" fmla="*/ 9312994 h 9925890"/>
              <a:gd name="connsiteX212" fmla="*/ 750294 w 2404832"/>
              <a:gd name="connsiteY212" fmla="*/ 9469764 h 9925890"/>
              <a:gd name="connsiteX213" fmla="*/ 729099 w 2404832"/>
              <a:gd name="connsiteY213" fmla="*/ 9868045 h 9925890"/>
              <a:gd name="connsiteX214" fmla="*/ 729099 w 2404832"/>
              <a:gd name="connsiteY214" fmla="*/ 9925890 h 9925890"/>
              <a:gd name="connsiteX215" fmla="*/ 0 w 2404832"/>
              <a:gd name="connsiteY215" fmla="*/ 9925890 h 9925890"/>
              <a:gd name="connsiteX216" fmla="*/ 0 w 2404832"/>
              <a:gd name="connsiteY216" fmla="*/ 9824797 h 9925890"/>
              <a:gd name="connsiteX217" fmla="*/ 0 w 2404832"/>
              <a:gd name="connsiteY217" fmla="*/ 0 h 992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Lst>
            <a:rect l="l" t="t" r="r" b="b"/>
            <a:pathLst>
              <a:path w="2404832" h="9925890">
                <a:moveTo>
                  <a:pt x="1519664" y="3292173"/>
                </a:moveTo>
                <a:lnTo>
                  <a:pt x="1520868" y="3293339"/>
                </a:lnTo>
                <a:lnTo>
                  <a:pt x="1519929" y="3292835"/>
                </a:lnTo>
                <a:cubicBezTo>
                  <a:pt x="1517544" y="3291114"/>
                  <a:pt x="1517544" y="3290584"/>
                  <a:pt x="1519664" y="3292173"/>
                </a:cubicBezTo>
                <a:close/>
                <a:moveTo>
                  <a:pt x="0" y="0"/>
                </a:moveTo>
                <a:cubicBezTo>
                  <a:pt x="0" y="0"/>
                  <a:pt x="0" y="0"/>
                  <a:pt x="1403092" y="0"/>
                </a:cubicBezTo>
                <a:cubicBezTo>
                  <a:pt x="1364942" y="4237"/>
                  <a:pt x="1326791" y="8474"/>
                  <a:pt x="1288640" y="21185"/>
                </a:cubicBezTo>
                <a:cubicBezTo>
                  <a:pt x="1220817" y="42370"/>
                  <a:pt x="1157233" y="72030"/>
                  <a:pt x="1114844" y="131348"/>
                </a:cubicBezTo>
                <a:cubicBezTo>
                  <a:pt x="1076693" y="182192"/>
                  <a:pt x="1085171" y="220326"/>
                  <a:pt x="1080932" y="279644"/>
                </a:cubicBezTo>
                <a:cubicBezTo>
                  <a:pt x="1076693" y="461836"/>
                  <a:pt x="843551" y="512681"/>
                  <a:pt x="788444" y="665214"/>
                </a:cubicBezTo>
                <a:cubicBezTo>
                  <a:pt x="750294" y="758429"/>
                  <a:pt x="792683" y="872828"/>
                  <a:pt x="767250" y="970280"/>
                </a:cubicBezTo>
                <a:cubicBezTo>
                  <a:pt x="750294" y="1029599"/>
                  <a:pt x="716382" y="1088917"/>
                  <a:pt x="682471" y="1139761"/>
                </a:cubicBezTo>
                <a:cubicBezTo>
                  <a:pt x="648559" y="1190606"/>
                  <a:pt x="593453" y="1224502"/>
                  <a:pt x="563780" y="1283820"/>
                </a:cubicBezTo>
                <a:cubicBezTo>
                  <a:pt x="538346" y="1343139"/>
                  <a:pt x="529869" y="1432116"/>
                  <a:pt x="521391" y="1495672"/>
                </a:cubicBezTo>
                <a:cubicBezTo>
                  <a:pt x="517152" y="1542279"/>
                  <a:pt x="508674" y="1610072"/>
                  <a:pt x="525630" y="1656679"/>
                </a:cubicBezTo>
                <a:cubicBezTo>
                  <a:pt x="546824" y="1660916"/>
                  <a:pt x="593453" y="1669390"/>
                  <a:pt x="614648" y="1652442"/>
                </a:cubicBezTo>
                <a:cubicBezTo>
                  <a:pt x="657037" y="1627020"/>
                  <a:pt x="631603" y="1584649"/>
                  <a:pt x="635842" y="1546516"/>
                </a:cubicBezTo>
                <a:cubicBezTo>
                  <a:pt x="640081" y="1504146"/>
                  <a:pt x="661276" y="1466013"/>
                  <a:pt x="699427" y="1444827"/>
                </a:cubicBezTo>
                <a:cubicBezTo>
                  <a:pt x="746055" y="1419405"/>
                  <a:pt x="746055" y="1427879"/>
                  <a:pt x="788444" y="1444827"/>
                </a:cubicBezTo>
                <a:cubicBezTo>
                  <a:pt x="856268" y="1474487"/>
                  <a:pt x="919852" y="1508383"/>
                  <a:pt x="962241" y="1567701"/>
                </a:cubicBezTo>
                <a:cubicBezTo>
                  <a:pt x="1013109" y="1631257"/>
                  <a:pt x="1055498" y="1788027"/>
                  <a:pt x="987675" y="1855819"/>
                </a:cubicBezTo>
                <a:cubicBezTo>
                  <a:pt x="996153" y="1745657"/>
                  <a:pt x="983436" y="1605835"/>
                  <a:pt x="873224" y="1554990"/>
                </a:cubicBezTo>
                <a:cubicBezTo>
                  <a:pt x="847790" y="1542279"/>
                  <a:pt x="775728" y="1525331"/>
                  <a:pt x="750294" y="1538042"/>
                </a:cubicBezTo>
                <a:cubicBezTo>
                  <a:pt x="724860" y="1554990"/>
                  <a:pt x="729099" y="1563464"/>
                  <a:pt x="729099" y="1597361"/>
                </a:cubicBezTo>
                <a:cubicBezTo>
                  <a:pt x="729099" y="1673627"/>
                  <a:pt x="724860" y="1754131"/>
                  <a:pt x="635842" y="1775316"/>
                </a:cubicBezTo>
                <a:cubicBezTo>
                  <a:pt x="601931" y="1783790"/>
                  <a:pt x="483240" y="1792264"/>
                  <a:pt x="500196" y="1864294"/>
                </a:cubicBezTo>
                <a:cubicBezTo>
                  <a:pt x="580736" y="1885479"/>
                  <a:pt x="589214" y="1847345"/>
                  <a:pt x="589214" y="1940560"/>
                </a:cubicBezTo>
                <a:cubicBezTo>
                  <a:pt x="589214" y="2021064"/>
                  <a:pt x="627364" y="2071908"/>
                  <a:pt x="673993" y="2135463"/>
                </a:cubicBezTo>
                <a:cubicBezTo>
                  <a:pt x="724860" y="2199019"/>
                  <a:pt x="707904" y="2245626"/>
                  <a:pt x="686710" y="2317656"/>
                </a:cubicBezTo>
                <a:cubicBezTo>
                  <a:pt x="661276" y="2393923"/>
                  <a:pt x="631603" y="2457478"/>
                  <a:pt x="589214" y="2525271"/>
                </a:cubicBezTo>
                <a:cubicBezTo>
                  <a:pt x="563780" y="2563404"/>
                  <a:pt x="525630" y="2610011"/>
                  <a:pt x="525630" y="2656618"/>
                </a:cubicBezTo>
                <a:cubicBezTo>
                  <a:pt x="568019" y="2639670"/>
                  <a:pt x="563780" y="2639670"/>
                  <a:pt x="606170" y="2656618"/>
                </a:cubicBezTo>
                <a:cubicBezTo>
                  <a:pt x="648559" y="2618485"/>
                  <a:pt x="682471" y="2563404"/>
                  <a:pt x="707904" y="2516796"/>
                </a:cubicBezTo>
                <a:cubicBezTo>
                  <a:pt x="741816" y="2457478"/>
                  <a:pt x="775728" y="2432056"/>
                  <a:pt x="822356" y="2381211"/>
                </a:cubicBezTo>
                <a:cubicBezTo>
                  <a:pt x="894418" y="2304945"/>
                  <a:pt x="949525" y="2245626"/>
                  <a:pt x="1038542" y="2190545"/>
                </a:cubicBezTo>
                <a:cubicBezTo>
                  <a:pt x="1093649" y="2152412"/>
                  <a:pt x="1157233" y="2105804"/>
                  <a:pt x="1220817" y="2084619"/>
                </a:cubicBezTo>
                <a:cubicBezTo>
                  <a:pt x="1275924" y="2063434"/>
                  <a:pt x="1322552" y="2046486"/>
                  <a:pt x="1360703" y="1999879"/>
                </a:cubicBezTo>
                <a:cubicBezTo>
                  <a:pt x="1390375" y="1970219"/>
                  <a:pt x="1415809" y="1919375"/>
                  <a:pt x="1437004" y="1877005"/>
                </a:cubicBezTo>
                <a:cubicBezTo>
                  <a:pt x="1458198" y="1834634"/>
                  <a:pt x="1453960" y="1792264"/>
                  <a:pt x="1453960" y="1737183"/>
                </a:cubicBezTo>
                <a:cubicBezTo>
                  <a:pt x="1453960" y="1682101"/>
                  <a:pt x="1453960" y="1652442"/>
                  <a:pt x="1432765" y="1597361"/>
                </a:cubicBezTo>
                <a:cubicBezTo>
                  <a:pt x="1411570" y="1550753"/>
                  <a:pt x="1381897" y="1508383"/>
                  <a:pt x="1360703" y="1457539"/>
                </a:cubicBezTo>
                <a:cubicBezTo>
                  <a:pt x="1343747" y="1415168"/>
                  <a:pt x="1335269" y="1398220"/>
                  <a:pt x="1309835" y="1360087"/>
                </a:cubicBezTo>
                <a:cubicBezTo>
                  <a:pt x="1292880" y="1343139"/>
                  <a:pt x="1284402" y="1321954"/>
                  <a:pt x="1271685" y="1305005"/>
                </a:cubicBezTo>
                <a:cubicBezTo>
                  <a:pt x="1258968" y="1283820"/>
                  <a:pt x="1237773" y="1279583"/>
                  <a:pt x="1220817" y="1262635"/>
                </a:cubicBezTo>
                <a:cubicBezTo>
                  <a:pt x="1182667" y="1224502"/>
                  <a:pt x="1152994" y="1165183"/>
                  <a:pt x="1123322" y="1118576"/>
                </a:cubicBezTo>
                <a:cubicBezTo>
                  <a:pt x="1085171" y="1067732"/>
                  <a:pt x="1063976" y="1008413"/>
                  <a:pt x="1055498" y="940621"/>
                </a:cubicBezTo>
                <a:cubicBezTo>
                  <a:pt x="1042781" y="817747"/>
                  <a:pt x="1140277" y="733006"/>
                  <a:pt x="1237773" y="673688"/>
                </a:cubicBezTo>
                <a:cubicBezTo>
                  <a:pt x="1203862" y="711821"/>
                  <a:pt x="1157233" y="749954"/>
                  <a:pt x="1131799" y="792325"/>
                </a:cubicBezTo>
                <a:cubicBezTo>
                  <a:pt x="1097888" y="851643"/>
                  <a:pt x="1097888" y="923673"/>
                  <a:pt x="1102127" y="987228"/>
                </a:cubicBezTo>
                <a:cubicBezTo>
                  <a:pt x="1106366" y="1088917"/>
                  <a:pt x="1152994" y="1199080"/>
                  <a:pt x="1233534" y="1258398"/>
                </a:cubicBezTo>
                <a:cubicBezTo>
                  <a:pt x="1318313" y="1321954"/>
                  <a:pt x="1386136" y="1368561"/>
                  <a:pt x="1449720" y="1453302"/>
                </a:cubicBezTo>
                <a:cubicBezTo>
                  <a:pt x="1496349" y="1521094"/>
                  <a:pt x="1521783" y="1593124"/>
                  <a:pt x="1526022" y="1682101"/>
                </a:cubicBezTo>
                <a:cubicBezTo>
                  <a:pt x="1526022" y="1847345"/>
                  <a:pt x="1432765" y="2012590"/>
                  <a:pt x="1318313" y="2131227"/>
                </a:cubicBezTo>
                <a:cubicBezTo>
                  <a:pt x="1267446" y="2182071"/>
                  <a:pt x="1195384" y="2182071"/>
                  <a:pt x="1127560" y="2224441"/>
                </a:cubicBezTo>
                <a:cubicBezTo>
                  <a:pt x="1076693" y="2254101"/>
                  <a:pt x="1008870" y="2309182"/>
                  <a:pt x="974958" y="2355789"/>
                </a:cubicBezTo>
                <a:cubicBezTo>
                  <a:pt x="902896" y="2457478"/>
                  <a:pt x="847790" y="2571878"/>
                  <a:pt x="758772" y="2665093"/>
                </a:cubicBezTo>
                <a:cubicBezTo>
                  <a:pt x="661276" y="2771018"/>
                  <a:pt x="610409" y="2923551"/>
                  <a:pt x="614648" y="3067610"/>
                </a:cubicBezTo>
                <a:cubicBezTo>
                  <a:pt x="614648" y="3109981"/>
                  <a:pt x="614648" y="3156588"/>
                  <a:pt x="614648" y="3198958"/>
                </a:cubicBezTo>
                <a:cubicBezTo>
                  <a:pt x="614648" y="3211669"/>
                  <a:pt x="610409" y="3228617"/>
                  <a:pt x="614648" y="3245566"/>
                </a:cubicBezTo>
                <a:cubicBezTo>
                  <a:pt x="614648" y="3270988"/>
                  <a:pt x="627364" y="3279462"/>
                  <a:pt x="631603" y="3296410"/>
                </a:cubicBezTo>
                <a:cubicBezTo>
                  <a:pt x="648559" y="3359965"/>
                  <a:pt x="652798" y="3419284"/>
                  <a:pt x="682471" y="3478602"/>
                </a:cubicBezTo>
                <a:cubicBezTo>
                  <a:pt x="720621" y="3546395"/>
                  <a:pt x="729099" y="3584528"/>
                  <a:pt x="729099" y="3665032"/>
                </a:cubicBezTo>
                <a:cubicBezTo>
                  <a:pt x="729099" y="3749772"/>
                  <a:pt x="729099" y="3834513"/>
                  <a:pt x="729099" y="3923491"/>
                </a:cubicBezTo>
                <a:cubicBezTo>
                  <a:pt x="729099" y="3999757"/>
                  <a:pt x="720621" y="4088735"/>
                  <a:pt x="737577" y="4169238"/>
                </a:cubicBezTo>
                <a:cubicBezTo>
                  <a:pt x="737577" y="4169238"/>
                  <a:pt x="737577" y="4173475"/>
                  <a:pt x="737577" y="4177713"/>
                </a:cubicBezTo>
                <a:cubicBezTo>
                  <a:pt x="767250" y="4326009"/>
                  <a:pt x="763011" y="4482779"/>
                  <a:pt x="763011" y="4635312"/>
                </a:cubicBezTo>
                <a:cubicBezTo>
                  <a:pt x="763011" y="4766660"/>
                  <a:pt x="758772" y="4898008"/>
                  <a:pt x="758772" y="5029356"/>
                </a:cubicBezTo>
                <a:cubicBezTo>
                  <a:pt x="771489" y="5020882"/>
                  <a:pt x="779967" y="5016645"/>
                  <a:pt x="792683" y="5008171"/>
                </a:cubicBezTo>
                <a:cubicBezTo>
                  <a:pt x="847790" y="4970037"/>
                  <a:pt x="890179" y="4927667"/>
                  <a:pt x="915613" y="4868349"/>
                </a:cubicBezTo>
                <a:cubicBezTo>
                  <a:pt x="949525" y="4787845"/>
                  <a:pt x="941047" y="4698867"/>
                  <a:pt x="958002" y="4614127"/>
                </a:cubicBezTo>
                <a:cubicBezTo>
                  <a:pt x="970719" y="4571757"/>
                  <a:pt x="983436" y="4533623"/>
                  <a:pt x="983436" y="4487015"/>
                </a:cubicBezTo>
                <a:cubicBezTo>
                  <a:pt x="983436" y="4457357"/>
                  <a:pt x="979197" y="4423460"/>
                  <a:pt x="983436" y="4393801"/>
                </a:cubicBezTo>
                <a:cubicBezTo>
                  <a:pt x="991914" y="4351431"/>
                  <a:pt x="1013109" y="4296349"/>
                  <a:pt x="1038542" y="4258216"/>
                </a:cubicBezTo>
                <a:cubicBezTo>
                  <a:pt x="1068215" y="4211609"/>
                  <a:pt x="1119082" y="4181949"/>
                  <a:pt x="1152994" y="4135342"/>
                </a:cubicBezTo>
                <a:cubicBezTo>
                  <a:pt x="1191145" y="4076024"/>
                  <a:pt x="1212339" y="4020942"/>
                  <a:pt x="1280163" y="3987046"/>
                </a:cubicBezTo>
                <a:cubicBezTo>
                  <a:pt x="1322552" y="3965861"/>
                  <a:pt x="1390375" y="3961624"/>
                  <a:pt x="1403092" y="3906543"/>
                </a:cubicBezTo>
                <a:cubicBezTo>
                  <a:pt x="1407331" y="3893831"/>
                  <a:pt x="1403092" y="3876883"/>
                  <a:pt x="1407331" y="3864172"/>
                </a:cubicBezTo>
                <a:cubicBezTo>
                  <a:pt x="1411570" y="3842987"/>
                  <a:pt x="1424287" y="3821802"/>
                  <a:pt x="1432765" y="3800617"/>
                </a:cubicBezTo>
                <a:cubicBezTo>
                  <a:pt x="1449720" y="3758246"/>
                  <a:pt x="1496349" y="3732824"/>
                  <a:pt x="1496349" y="3686217"/>
                </a:cubicBezTo>
                <a:cubicBezTo>
                  <a:pt x="1500588" y="3652321"/>
                  <a:pt x="1547216" y="3648083"/>
                  <a:pt x="1551455" y="3614187"/>
                </a:cubicBezTo>
                <a:cubicBezTo>
                  <a:pt x="1555694" y="3588765"/>
                  <a:pt x="1526022" y="3537921"/>
                  <a:pt x="1530261" y="3512499"/>
                </a:cubicBezTo>
                <a:cubicBezTo>
                  <a:pt x="1530261" y="3495551"/>
                  <a:pt x="1555694" y="3457417"/>
                  <a:pt x="1555694" y="3436232"/>
                </a:cubicBezTo>
                <a:cubicBezTo>
                  <a:pt x="1555694" y="3402336"/>
                  <a:pt x="1576889" y="3359965"/>
                  <a:pt x="1555694" y="3334543"/>
                </a:cubicBezTo>
                <a:cubicBezTo>
                  <a:pt x="1546157" y="3320773"/>
                  <a:pt x="1538209" y="3310975"/>
                  <a:pt x="1532115" y="3304222"/>
                </a:cubicBezTo>
                <a:lnTo>
                  <a:pt x="1520868" y="3293339"/>
                </a:lnTo>
                <a:lnTo>
                  <a:pt x="1534500" y="3300647"/>
                </a:lnTo>
                <a:cubicBezTo>
                  <a:pt x="1615040" y="3338780"/>
                  <a:pt x="1585367" y="3389625"/>
                  <a:pt x="1572650" y="3444706"/>
                </a:cubicBezTo>
                <a:cubicBezTo>
                  <a:pt x="1564172" y="3491313"/>
                  <a:pt x="1542977" y="3584528"/>
                  <a:pt x="1598084" y="3601476"/>
                </a:cubicBezTo>
                <a:cubicBezTo>
                  <a:pt x="1602323" y="3626899"/>
                  <a:pt x="1551455" y="3681980"/>
                  <a:pt x="1538738" y="3703165"/>
                </a:cubicBezTo>
                <a:cubicBezTo>
                  <a:pt x="1513305" y="3745535"/>
                  <a:pt x="1496349" y="3792143"/>
                  <a:pt x="1470915" y="3834513"/>
                </a:cubicBezTo>
                <a:cubicBezTo>
                  <a:pt x="1487871" y="3817565"/>
                  <a:pt x="1509066" y="3813328"/>
                  <a:pt x="1526022" y="3800617"/>
                </a:cubicBezTo>
                <a:cubicBezTo>
                  <a:pt x="1542977" y="3792143"/>
                  <a:pt x="1551455" y="3770957"/>
                  <a:pt x="1568411" y="3762483"/>
                </a:cubicBezTo>
                <a:cubicBezTo>
                  <a:pt x="1602323" y="3732824"/>
                  <a:pt x="1712535" y="3732824"/>
                  <a:pt x="1754925" y="3715876"/>
                </a:cubicBezTo>
                <a:cubicBezTo>
                  <a:pt x="1805792" y="3698928"/>
                  <a:pt x="1805792" y="3656558"/>
                  <a:pt x="1860899" y="3656558"/>
                </a:cubicBezTo>
                <a:cubicBezTo>
                  <a:pt x="1899049" y="3656558"/>
                  <a:pt x="1937200" y="3652321"/>
                  <a:pt x="1975350" y="3643847"/>
                </a:cubicBezTo>
                <a:cubicBezTo>
                  <a:pt x="2021979" y="3631135"/>
                  <a:pt x="2047412" y="3580291"/>
                  <a:pt x="2081324" y="3546395"/>
                </a:cubicBezTo>
                <a:cubicBezTo>
                  <a:pt x="2123714" y="3499787"/>
                  <a:pt x="2149147" y="3440469"/>
                  <a:pt x="2191536" y="3393862"/>
                </a:cubicBezTo>
                <a:cubicBezTo>
                  <a:pt x="2221209" y="3355729"/>
                  <a:pt x="2255121" y="3330306"/>
                  <a:pt x="2301749" y="3338780"/>
                </a:cubicBezTo>
                <a:cubicBezTo>
                  <a:pt x="2335661" y="3343017"/>
                  <a:pt x="2416201" y="3376913"/>
                  <a:pt x="2403484" y="3423521"/>
                </a:cubicBezTo>
                <a:cubicBezTo>
                  <a:pt x="2369572" y="3402336"/>
                  <a:pt x="2310227" y="3351491"/>
                  <a:pt x="2276316" y="3368439"/>
                </a:cubicBezTo>
                <a:cubicBezTo>
                  <a:pt x="2229687" y="3389625"/>
                  <a:pt x="2170342" y="3474365"/>
                  <a:pt x="2149147" y="3516735"/>
                </a:cubicBezTo>
                <a:cubicBezTo>
                  <a:pt x="2119474" y="3571817"/>
                  <a:pt x="2106758" y="3652321"/>
                  <a:pt x="2043173" y="3681980"/>
                </a:cubicBezTo>
                <a:cubicBezTo>
                  <a:pt x="1988067" y="3707402"/>
                  <a:pt x="1966872" y="3698928"/>
                  <a:pt x="1907527" y="3724350"/>
                </a:cubicBezTo>
                <a:cubicBezTo>
                  <a:pt x="1860899" y="3741298"/>
                  <a:pt x="1822748" y="3775195"/>
                  <a:pt x="1780359" y="3796380"/>
                </a:cubicBezTo>
                <a:cubicBezTo>
                  <a:pt x="1759164" y="3809091"/>
                  <a:pt x="1742208" y="3804854"/>
                  <a:pt x="1716774" y="3804854"/>
                </a:cubicBezTo>
                <a:cubicBezTo>
                  <a:pt x="1678624" y="3804854"/>
                  <a:pt x="1657429" y="3809091"/>
                  <a:pt x="1627756" y="3838750"/>
                </a:cubicBezTo>
                <a:cubicBezTo>
                  <a:pt x="1568411" y="3889594"/>
                  <a:pt x="1513305" y="3953150"/>
                  <a:pt x="1462437" y="4012468"/>
                </a:cubicBezTo>
                <a:cubicBezTo>
                  <a:pt x="1449720" y="4029416"/>
                  <a:pt x="1441243" y="4042127"/>
                  <a:pt x="1428526" y="4054839"/>
                </a:cubicBezTo>
                <a:cubicBezTo>
                  <a:pt x="1466676" y="4054839"/>
                  <a:pt x="1479393" y="4059075"/>
                  <a:pt x="1509066" y="4084498"/>
                </a:cubicBezTo>
                <a:cubicBezTo>
                  <a:pt x="1551455" y="4118394"/>
                  <a:pt x="1589606" y="4109920"/>
                  <a:pt x="1644712" y="4114157"/>
                </a:cubicBezTo>
                <a:cubicBezTo>
                  <a:pt x="1695580" y="4122631"/>
                  <a:pt x="1784598" y="4126868"/>
                  <a:pt x="1831226" y="4101446"/>
                </a:cubicBezTo>
                <a:cubicBezTo>
                  <a:pt x="1860899" y="4088735"/>
                  <a:pt x="1882093" y="4063313"/>
                  <a:pt x="1903288" y="4037891"/>
                </a:cubicBezTo>
                <a:cubicBezTo>
                  <a:pt x="1920244" y="4020942"/>
                  <a:pt x="1928722" y="3978572"/>
                  <a:pt x="1949916" y="3970098"/>
                </a:cubicBezTo>
                <a:cubicBezTo>
                  <a:pt x="1962633" y="3961624"/>
                  <a:pt x="1971111" y="3953150"/>
                  <a:pt x="1983828" y="3953150"/>
                </a:cubicBezTo>
                <a:cubicBezTo>
                  <a:pt x="1996545" y="3948913"/>
                  <a:pt x="2009262" y="3940439"/>
                  <a:pt x="2021979" y="3936202"/>
                </a:cubicBezTo>
                <a:cubicBezTo>
                  <a:pt x="2043173" y="3931965"/>
                  <a:pt x="2081324" y="3948913"/>
                  <a:pt x="2106758" y="3953150"/>
                </a:cubicBezTo>
                <a:cubicBezTo>
                  <a:pt x="2178820" y="3953150"/>
                  <a:pt x="2200014" y="4008231"/>
                  <a:pt x="2225448" y="4067549"/>
                </a:cubicBezTo>
                <a:cubicBezTo>
                  <a:pt x="2242404" y="4097209"/>
                  <a:pt x="2263599" y="4126868"/>
                  <a:pt x="2272077" y="4156527"/>
                </a:cubicBezTo>
                <a:cubicBezTo>
                  <a:pt x="2280554" y="4190423"/>
                  <a:pt x="2284794" y="4228557"/>
                  <a:pt x="2293272" y="4262453"/>
                </a:cubicBezTo>
                <a:cubicBezTo>
                  <a:pt x="2305988" y="4313297"/>
                  <a:pt x="2356856" y="4359905"/>
                  <a:pt x="2348378" y="4419223"/>
                </a:cubicBezTo>
                <a:cubicBezTo>
                  <a:pt x="2331422" y="4381090"/>
                  <a:pt x="2305988" y="4351431"/>
                  <a:pt x="2293272" y="4317535"/>
                </a:cubicBezTo>
                <a:cubicBezTo>
                  <a:pt x="2280554" y="4279401"/>
                  <a:pt x="2267838" y="4241268"/>
                  <a:pt x="2250882" y="4207371"/>
                </a:cubicBezTo>
                <a:cubicBezTo>
                  <a:pt x="2221209" y="4148053"/>
                  <a:pt x="2191536" y="4088735"/>
                  <a:pt x="2140669" y="4042127"/>
                </a:cubicBezTo>
                <a:cubicBezTo>
                  <a:pt x="2110996" y="4012468"/>
                  <a:pt x="2017740" y="3957387"/>
                  <a:pt x="1983828" y="3999757"/>
                </a:cubicBezTo>
                <a:cubicBezTo>
                  <a:pt x="1971111" y="4016705"/>
                  <a:pt x="1962633" y="4037891"/>
                  <a:pt x="1949916" y="4054839"/>
                </a:cubicBezTo>
                <a:cubicBezTo>
                  <a:pt x="1920244" y="4084498"/>
                  <a:pt x="1911766" y="4105683"/>
                  <a:pt x="1890571" y="4143816"/>
                </a:cubicBezTo>
                <a:cubicBezTo>
                  <a:pt x="1877854" y="4173475"/>
                  <a:pt x="1860899" y="4198897"/>
                  <a:pt x="1826987" y="4203135"/>
                </a:cubicBezTo>
                <a:cubicBezTo>
                  <a:pt x="1797314" y="4207371"/>
                  <a:pt x="1746447" y="4207371"/>
                  <a:pt x="1716774" y="4203135"/>
                </a:cubicBezTo>
                <a:cubicBezTo>
                  <a:pt x="1678624" y="4194661"/>
                  <a:pt x="1657429" y="4165001"/>
                  <a:pt x="1615040" y="4173475"/>
                </a:cubicBezTo>
                <a:cubicBezTo>
                  <a:pt x="1585367" y="4177713"/>
                  <a:pt x="1568411" y="4186187"/>
                  <a:pt x="1538738" y="4186187"/>
                </a:cubicBezTo>
                <a:cubicBezTo>
                  <a:pt x="1500588" y="4186187"/>
                  <a:pt x="1483632" y="4186187"/>
                  <a:pt x="1453960" y="4173475"/>
                </a:cubicBezTo>
                <a:cubicBezTo>
                  <a:pt x="1428526" y="4160764"/>
                  <a:pt x="1403092" y="4160764"/>
                  <a:pt x="1377658" y="4152290"/>
                </a:cubicBezTo>
                <a:cubicBezTo>
                  <a:pt x="1356464" y="4148053"/>
                  <a:pt x="1347986" y="4143816"/>
                  <a:pt x="1326791" y="4143816"/>
                </a:cubicBezTo>
                <a:cubicBezTo>
                  <a:pt x="1297118" y="4165001"/>
                  <a:pt x="1271685" y="4190423"/>
                  <a:pt x="1250490" y="4211609"/>
                </a:cubicBezTo>
                <a:cubicBezTo>
                  <a:pt x="1225056" y="4237031"/>
                  <a:pt x="1182667" y="4266690"/>
                  <a:pt x="1165711" y="4296349"/>
                </a:cubicBezTo>
                <a:cubicBezTo>
                  <a:pt x="1152994" y="4321771"/>
                  <a:pt x="1157233" y="4351431"/>
                  <a:pt x="1157233" y="4376853"/>
                </a:cubicBezTo>
                <a:cubicBezTo>
                  <a:pt x="1157233" y="4444645"/>
                  <a:pt x="1165711" y="4516675"/>
                  <a:pt x="1152994" y="4584467"/>
                </a:cubicBezTo>
                <a:cubicBezTo>
                  <a:pt x="1144516" y="4635312"/>
                  <a:pt x="1127560" y="4681919"/>
                  <a:pt x="1119082" y="4732764"/>
                </a:cubicBezTo>
                <a:cubicBezTo>
                  <a:pt x="1102127" y="4817504"/>
                  <a:pt x="1093649" y="4898008"/>
                  <a:pt x="1072454" y="4978513"/>
                </a:cubicBezTo>
                <a:cubicBezTo>
                  <a:pt x="1063976" y="5012408"/>
                  <a:pt x="1063976" y="5054778"/>
                  <a:pt x="1051259" y="5084438"/>
                </a:cubicBezTo>
                <a:cubicBezTo>
                  <a:pt x="1047020" y="5092912"/>
                  <a:pt x="1030065" y="5105623"/>
                  <a:pt x="1025826" y="5114097"/>
                </a:cubicBezTo>
                <a:cubicBezTo>
                  <a:pt x="1013109" y="5131045"/>
                  <a:pt x="1008870" y="5152230"/>
                  <a:pt x="996153" y="5169178"/>
                </a:cubicBezTo>
                <a:cubicBezTo>
                  <a:pt x="974958" y="5198838"/>
                  <a:pt x="945286" y="5224260"/>
                  <a:pt x="924091" y="5253919"/>
                </a:cubicBezTo>
                <a:cubicBezTo>
                  <a:pt x="873224" y="5317474"/>
                  <a:pt x="813878" y="5372556"/>
                  <a:pt x="754533" y="5427637"/>
                </a:cubicBezTo>
                <a:cubicBezTo>
                  <a:pt x="754533" y="5436111"/>
                  <a:pt x="754533" y="5440348"/>
                  <a:pt x="754533" y="5444585"/>
                </a:cubicBezTo>
                <a:cubicBezTo>
                  <a:pt x="750294" y="5626778"/>
                  <a:pt x="750294" y="5817445"/>
                  <a:pt x="695188" y="5986925"/>
                </a:cubicBezTo>
                <a:cubicBezTo>
                  <a:pt x="707904" y="5986925"/>
                  <a:pt x="720621" y="5986925"/>
                  <a:pt x="729099" y="5991162"/>
                </a:cubicBezTo>
                <a:cubicBezTo>
                  <a:pt x="771489" y="5995399"/>
                  <a:pt x="805400" y="6025058"/>
                  <a:pt x="847790" y="6012348"/>
                </a:cubicBezTo>
                <a:cubicBezTo>
                  <a:pt x="881701" y="6008110"/>
                  <a:pt x="907135" y="5991162"/>
                  <a:pt x="941047" y="5986925"/>
                </a:cubicBezTo>
                <a:cubicBezTo>
                  <a:pt x="996153" y="5969977"/>
                  <a:pt x="1148755" y="5936081"/>
                  <a:pt x="1203862" y="5864051"/>
                </a:cubicBezTo>
                <a:cubicBezTo>
                  <a:pt x="1203862" y="5864051"/>
                  <a:pt x="1203862" y="5864051"/>
                  <a:pt x="1195384" y="5868288"/>
                </a:cubicBezTo>
                <a:cubicBezTo>
                  <a:pt x="1199622" y="5864051"/>
                  <a:pt x="1203862" y="5859814"/>
                  <a:pt x="1208100" y="5855577"/>
                </a:cubicBezTo>
                <a:cubicBezTo>
                  <a:pt x="1216578" y="5842866"/>
                  <a:pt x="1220817" y="5830155"/>
                  <a:pt x="1220817" y="5817445"/>
                </a:cubicBezTo>
                <a:cubicBezTo>
                  <a:pt x="1225056" y="5707281"/>
                  <a:pt x="1110605" y="5698807"/>
                  <a:pt x="1055498" y="5631015"/>
                </a:cubicBezTo>
                <a:cubicBezTo>
                  <a:pt x="1025826" y="5592881"/>
                  <a:pt x="1013109" y="5558985"/>
                  <a:pt x="1008870" y="5512378"/>
                </a:cubicBezTo>
                <a:cubicBezTo>
                  <a:pt x="1004631" y="5448822"/>
                  <a:pt x="1021587" y="5436111"/>
                  <a:pt x="1059737" y="5389505"/>
                </a:cubicBezTo>
                <a:cubicBezTo>
                  <a:pt x="1051259" y="5508140"/>
                  <a:pt x="1055498" y="5584407"/>
                  <a:pt x="1161472" y="5643726"/>
                </a:cubicBezTo>
                <a:cubicBezTo>
                  <a:pt x="1199622" y="5664911"/>
                  <a:pt x="1242012" y="5677623"/>
                  <a:pt x="1267446" y="5719992"/>
                </a:cubicBezTo>
                <a:cubicBezTo>
                  <a:pt x="1284402" y="5741178"/>
                  <a:pt x="1284402" y="5745414"/>
                  <a:pt x="1288640" y="5770836"/>
                </a:cubicBezTo>
                <a:cubicBezTo>
                  <a:pt x="1343747" y="5703044"/>
                  <a:pt x="1390375" y="5626778"/>
                  <a:pt x="1428526" y="5554748"/>
                </a:cubicBezTo>
                <a:cubicBezTo>
                  <a:pt x="1445482" y="5525089"/>
                  <a:pt x="1475154" y="5491193"/>
                  <a:pt x="1479393" y="5453059"/>
                </a:cubicBezTo>
                <a:cubicBezTo>
                  <a:pt x="1483632" y="5431874"/>
                  <a:pt x="1466676" y="5406452"/>
                  <a:pt x="1483632" y="5385267"/>
                </a:cubicBezTo>
                <a:cubicBezTo>
                  <a:pt x="1487871" y="5381029"/>
                  <a:pt x="1517544" y="5376792"/>
                  <a:pt x="1526022" y="5372556"/>
                </a:cubicBezTo>
                <a:cubicBezTo>
                  <a:pt x="1551455" y="5355607"/>
                  <a:pt x="1568411" y="5317474"/>
                  <a:pt x="1593845" y="5296289"/>
                </a:cubicBezTo>
                <a:cubicBezTo>
                  <a:pt x="1619278" y="5270867"/>
                  <a:pt x="1657429" y="5258157"/>
                  <a:pt x="1682863" y="5245445"/>
                </a:cubicBezTo>
                <a:cubicBezTo>
                  <a:pt x="1687102" y="5275104"/>
                  <a:pt x="1623518" y="5321712"/>
                  <a:pt x="1606562" y="5347134"/>
                </a:cubicBezTo>
                <a:cubicBezTo>
                  <a:pt x="1576889" y="5389505"/>
                  <a:pt x="1538738" y="5431874"/>
                  <a:pt x="1517544" y="5478482"/>
                </a:cubicBezTo>
                <a:cubicBezTo>
                  <a:pt x="1479393" y="5554748"/>
                  <a:pt x="1449720" y="5647962"/>
                  <a:pt x="1424287" y="5732704"/>
                </a:cubicBezTo>
                <a:cubicBezTo>
                  <a:pt x="1398853" y="5817445"/>
                  <a:pt x="1369180" y="5902185"/>
                  <a:pt x="1288640" y="5944555"/>
                </a:cubicBezTo>
                <a:cubicBezTo>
                  <a:pt x="1267446" y="5957267"/>
                  <a:pt x="1225056" y="5986925"/>
                  <a:pt x="1199622" y="5991162"/>
                </a:cubicBezTo>
                <a:cubicBezTo>
                  <a:pt x="1161472" y="5999636"/>
                  <a:pt x="1131799" y="5982688"/>
                  <a:pt x="1089410" y="5999636"/>
                </a:cubicBezTo>
                <a:cubicBezTo>
                  <a:pt x="1042781" y="6025058"/>
                  <a:pt x="970719" y="6063192"/>
                  <a:pt x="928330" y="6097089"/>
                </a:cubicBezTo>
                <a:cubicBezTo>
                  <a:pt x="902896" y="6118273"/>
                  <a:pt x="881701" y="6147932"/>
                  <a:pt x="868985" y="6177592"/>
                </a:cubicBezTo>
                <a:cubicBezTo>
                  <a:pt x="847790" y="6219962"/>
                  <a:pt x="881701" y="6228437"/>
                  <a:pt x="813878" y="6211487"/>
                </a:cubicBezTo>
                <a:cubicBezTo>
                  <a:pt x="775728" y="6203014"/>
                  <a:pt x="746055" y="6198776"/>
                  <a:pt x="720621" y="6203014"/>
                </a:cubicBezTo>
                <a:cubicBezTo>
                  <a:pt x="720621" y="6207251"/>
                  <a:pt x="724860" y="6215725"/>
                  <a:pt x="724860" y="6224199"/>
                </a:cubicBezTo>
                <a:cubicBezTo>
                  <a:pt x="733338" y="6249621"/>
                  <a:pt x="746055" y="6279280"/>
                  <a:pt x="750294" y="6300466"/>
                </a:cubicBezTo>
                <a:cubicBezTo>
                  <a:pt x="763011" y="6368258"/>
                  <a:pt x="733338" y="6406391"/>
                  <a:pt x="729099" y="6469946"/>
                </a:cubicBezTo>
                <a:cubicBezTo>
                  <a:pt x="729099" y="6520791"/>
                  <a:pt x="712143" y="6541976"/>
                  <a:pt x="695188" y="6584347"/>
                </a:cubicBezTo>
                <a:cubicBezTo>
                  <a:pt x="682471" y="6622479"/>
                  <a:pt x="686710" y="6652139"/>
                  <a:pt x="682471" y="6690272"/>
                </a:cubicBezTo>
                <a:cubicBezTo>
                  <a:pt x="682471" y="6728405"/>
                  <a:pt x="669754" y="6758065"/>
                  <a:pt x="657037" y="6791961"/>
                </a:cubicBezTo>
                <a:cubicBezTo>
                  <a:pt x="648559" y="6821620"/>
                  <a:pt x="644320" y="6834332"/>
                  <a:pt x="635842" y="6863991"/>
                </a:cubicBezTo>
                <a:cubicBezTo>
                  <a:pt x="623126" y="6923309"/>
                  <a:pt x="597692" y="6986864"/>
                  <a:pt x="589214" y="7050420"/>
                </a:cubicBezTo>
                <a:cubicBezTo>
                  <a:pt x="584975" y="7092790"/>
                  <a:pt x="597692" y="7130923"/>
                  <a:pt x="589214" y="7169056"/>
                </a:cubicBezTo>
                <a:cubicBezTo>
                  <a:pt x="580736" y="7224138"/>
                  <a:pt x="568019" y="7253798"/>
                  <a:pt x="568019" y="7308878"/>
                </a:cubicBezTo>
                <a:cubicBezTo>
                  <a:pt x="568019" y="7389382"/>
                  <a:pt x="572258" y="7452938"/>
                  <a:pt x="589214" y="7533442"/>
                </a:cubicBezTo>
                <a:cubicBezTo>
                  <a:pt x="597692" y="7575812"/>
                  <a:pt x="580736" y="7626656"/>
                  <a:pt x="589214" y="7669026"/>
                </a:cubicBezTo>
                <a:cubicBezTo>
                  <a:pt x="597692" y="7702922"/>
                  <a:pt x="610409" y="7728345"/>
                  <a:pt x="614648" y="7762241"/>
                </a:cubicBezTo>
                <a:cubicBezTo>
                  <a:pt x="618887" y="7830033"/>
                  <a:pt x="614648" y="7897826"/>
                  <a:pt x="614648" y="7961381"/>
                </a:cubicBezTo>
                <a:cubicBezTo>
                  <a:pt x="614648" y="8126626"/>
                  <a:pt x="635842" y="8283396"/>
                  <a:pt x="635842" y="8448640"/>
                </a:cubicBezTo>
                <a:cubicBezTo>
                  <a:pt x="635842" y="8592699"/>
                  <a:pt x="678232" y="8724047"/>
                  <a:pt x="712143" y="8859632"/>
                </a:cubicBezTo>
                <a:cubicBezTo>
                  <a:pt x="716382" y="8872343"/>
                  <a:pt x="720621" y="8889291"/>
                  <a:pt x="724860" y="8902002"/>
                </a:cubicBezTo>
                <a:cubicBezTo>
                  <a:pt x="801161" y="8897765"/>
                  <a:pt x="864746" y="8910476"/>
                  <a:pt x="924091" y="8813024"/>
                </a:cubicBezTo>
                <a:cubicBezTo>
                  <a:pt x="970719" y="8736758"/>
                  <a:pt x="1008870" y="8647780"/>
                  <a:pt x="1068215" y="8579987"/>
                </a:cubicBezTo>
                <a:cubicBezTo>
                  <a:pt x="1110605" y="8524906"/>
                  <a:pt x="1127560" y="8452877"/>
                  <a:pt x="1140277" y="8380847"/>
                </a:cubicBezTo>
                <a:cubicBezTo>
                  <a:pt x="1152994" y="8308818"/>
                  <a:pt x="1174189" y="8245262"/>
                  <a:pt x="1174189" y="8173233"/>
                </a:cubicBezTo>
                <a:cubicBezTo>
                  <a:pt x="1174189" y="8118152"/>
                  <a:pt x="1174189" y="8063070"/>
                  <a:pt x="1174189" y="8007989"/>
                </a:cubicBezTo>
                <a:cubicBezTo>
                  <a:pt x="1174189" y="7927485"/>
                  <a:pt x="1182667" y="7838507"/>
                  <a:pt x="1174189" y="7758004"/>
                </a:cubicBezTo>
                <a:cubicBezTo>
                  <a:pt x="1169950" y="7673264"/>
                  <a:pt x="1148755" y="7596997"/>
                  <a:pt x="1148755" y="7508019"/>
                </a:cubicBezTo>
                <a:cubicBezTo>
                  <a:pt x="1152994" y="7368197"/>
                  <a:pt x="1144516" y="7236849"/>
                  <a:pt x="1220817" y="7113976"/>
                </a:cubicBezTo>
                <a:cubicBezTo>
                  <a:pt x="1258968" y="7054657"/>
                  <a:pt x="1305596" y="6995339"/>
                  <a:pt x="1360703" y="6948731"/>
                </a:cubicBezTo>
                <a:cubicBezTo>
                  <a:pt x="1394614" y="6914835"/>
                  <a:pt x="1496349" y="6834332"/>
                  <a:pt x="1542977" y="6855517"/>
                </a:cubicBezTo>
                <a:cubicBezTo>
                  <a:pt x="1542977" y="6902124"/>
                  <a:pt x="1504827" y="6889412"/>
                  <a:pt x="1479393" y="6923309"/>
                </a:cubicBezTo>
                <a:cubicBezTo>
                  <a:pt x="1428526" y="6978390"/>
                  <a:pt x="1322552" y="7050420"/>
                  <a:pt x="1292880" y="7122450"/>
                </a:cubicBezTo>
                <a:cubicBezTo>
                  <a:pt x="1275924" y="7160582"/>
                  <a:pt x="1250490" y="7228375"/>
                  <a:pt x="1250490" y="7274983"/>
                </a:cubicBezTo>
                <a:cubicBezTo>
                  <a:pt x="1250490" y="7317353"/>
                  <a:pt x="1242012" y="7363960"/>
                  <a:pt x="1246251" y="7406330"/>
                </a:cubicBezTo>
                <a:cubicBezTo>
                  <a:pt x="1250490" y="7537678"/>
                  <a:pt x="1275924" y="7791900"/>
                  <a:pt x="1292880" y="7919011"/>
                </a:cubicBezTo>
                <a:cubicBezTo>
                  <a:pt x="1309835" y="8046122"/>
                  <a:pt x="1335269" y="8147811"/>
                  <a:pt x="1305596" y="8270684"/>
                </a:cubicBezTo>
                <a:cubicBezTo>
                  <a:pt x="1275924" y="8389321"/>
                  <a:pt x="1258968" y="8533380"/>
                  <a:pt x="1208100" y="8643543"/>
                </a:cubicBezTo>
                <a:cubicBezTo>
                  <a:pt x="1174189" y="8715572"/>
                  <a:pt x="1131799" y="8774891"/>
                  <a:pt x="1085171" y="8842683"/>
                </a:cubicBezTo>
                <a:cubicBezTo>
                  <a:pt x="1030065" y="8918950"/>
                  <a:pt x="1008870" y="9024876"/>
                  <a:pt x="983436" y="9109616"/>
                </a:cubicBezTo>
                <a:cubicBezTo>
                  <a:pt x="962241" y="9190120"/>
                  <a:pt x="915613" y="9240964"/>
                  <a:pt x="881701" y="9312994"/>
                </a:cubicBezTo>
                <a:cubicBezTo>
                  <a:pt x="839312" y="9397734"/>
                  <a:pt x="784206" y="9423157"/>
                  <a:pt x="750294" y="9469764"/>
                </a:cubicBezTo>
                <a:cubicBezTo>
                  <a:pt x="741816" y="9601112"/>
                  <a:pt x="729099" y="9732460"/>
                  <a:pt x="729099" y="9868045"/>
                </a:cubicBezTo>
                <a:lnTo>
                  <a:pt x="729099" y="9925890"/>
                </a:lnTo>
                <a:lnTo>
                  <a:pt x="0" y="9925890"/>
                </a:lnTo>
                <a:lnTo>
                  <a:pt x="0" y="9824797"/>
                </a:lnTo>
                <a:cubicBezTo>
                  <a:pt x="0" y="7675067"/>
                  <a:pt x="0" y="4548188"/>
                  <a:pt x="0" y="0"/>
                </a:cubicBezTo>
                <a:close/>
              </a:path>
            </a:pathLst>
          </a:custGeom>
          <a:solidFill>
            <a:srgbClr val="061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9" name="任意多边形: 形状 8"/>
          <p:cNvSpPr>
            <a:spLocks/>
          </p:cNvSpPr>
          <p:nvPr/>
        </p:nvSpPr>
        <p:spPr bwMode="auto">
          <a:xfrm>
            <a:off x="9270762" y="0"/>
            <a:ext cx="2922363" cy="6858001"/>
          </a:xfrm>
          <a:custGeom>
            <a:avLst/>
            <a:gdLst>
              <a:gd name="connsiteX0" fmla="*/ 2142463 w 4107543"/>
              <a:gd name="connsiteY0" fmla="*/ 9628216 h 9639301"/>
              <a:gd name="connsiteX1" fmla="*/ 2165535 w 4107543"/>
              <a:gd name="connsiteY1" fmla="*/ 9639301 h 9639301"/>
              <a:gd name="connsiteX2" fmla="*/ 2142463 w 4107543"/>
              <a:gd name="connsiteY2" fmla="*/ 9639301 h 9639301"/>
              <a:gd name="connsiteX3" fmla="*/ 1377659 w 4107543"/>
              <a:gd name="connsiteY3" fmla="*/ 0 h 9639301"/>
              <a:gd name="connsiteX4" fmla="*/ 4107543 w 4107543"/>
              <a:gd name="connsiteY4" fmla="*/ 0 h 9639301"/>
              <a:gd name="connsiteX5" fmla="*/ 4107543 w 4107543"/>
              <a:gd name="connsiteY5" fmla="*/ 9237119 h 9639301"/>
              <a:gd name="connsiteX6" fmla="*/ 4107543 w 4107543"/>
              <a:gd name="connsiteY6" fmla="*/ 9639301 h 9639301"/>
              <a:gd name="connsiteX7" fmla="*/ 2282839 w 4107543"/>
              <a:gd name="connsiteY7" fmla="*/ 9639301 h 9639301"/>
              <a:gd name="connsiteX8" fmla="*/ 2308771 w 4107543"/>
              <a:gd name="connsiteY8" fmla="*/ 9588136 h 9639301"/>
              <a:gd name="connsiteX9" fmla="*/ 2484023 w 4107543"/>
              <a:gd name="connsiteY9" fmla="*/ 9380786 h 9639301"/>
              <a:gd name="connsiteX10" fmla="*/ 2691731 w 4107543"/>
              <a:gd name="connsiteY10" fmla="*/ 9300283 h 9639301"/>
              <a:gd name="connsiteX11" fmla="*/ 2861291 w 4107543"/>
              <a:gd name="connsiteY11" fmla="*/ 9177409 h 9639301"/>
              <a:gd name="connsiteX12" fmla="*/ 3115627 w 4107543"/>
              <a:gd name="connsiteY12" fmla="*/ 8872343 h 9639301"/>
              <a:gd name="connsiteX13" fmla="*/ 3306379 w 4107543"/>
              <a:gd name="connsiteY13" fmla="*/ 8465588 h 9639301"/>
              <a:gd name="connsiteX14" fmla="*/ 3319095 w 4107543"/>
              <a:gd name="connsiteY14" fmla="*/ 8334240 h 9639301"/>
              <a:gd name="connsiteX15" fmla="*/ 3323335 w 4107543"/>
              <a:gd name="connsiteY15" fmla="*/ 8283396 h 9639301"/>
              <a:gd name="connsiteX16" fmla="*/ 3310619 w 4107543"/>
              <a:gd name="connsiteY16" fmla="*/ 8228314 h 9639301"/>
              <a:gd name="connsiteX17" fmla="*/ 3272467 w 4107543"/>
              <a:gd name="connsiteY17" fmla="*/ 8033411 h 9639301"/>
              <a:gd name="connsiteX18" fmla="*/ 3242795 w 4107543"/>
              <a:gd name="connsiteY18" fmla="*/ 7834271 h 9639301"/>
              <a:gd name="connsiteX19" fmla="*/ 3263991 w 4107543"/>
              <a:gd name="connsiteY19" fmla="*/ 7567337 h 9639301"/>
              <a:gd name="connsiteX20" fmla="*/ 3280947 w 4107543"/>
              <a:gd name="connsiteY20" fmla="*/ 7308878 h 9639301"/>
              <a:gd name="connsiteX21" fmla="*/ 3255511 w 4107543"/>
              <a:gd name="connsiteY21" fmla="*/ 7126686 h 9639301"/>
              <a:gd name="connsiteX22" fmla="*/ 3276707 w 4107543"/>
              <a:gd name="connsiteY22" fmla="*/ 6876702 h 9639301"/>
              <a:gd name="connsiteX23" fmla="*/ 3319095 w 4107543"/>
              <a:gd name="connsiteY23" fmla="*/ 6775013 h 9639301"/>
              <a:gd name="connsiteX24" fmla="*/ 3310619 w 4107543"/>
              <a:gd name="connsiteY24" fmla="*/ 6758065 h 9639301"/>
              <a:gd name="connsiteX25" fmla="*/ 3306379 w 4107543"/>
              <a:gd name="connsiteY25" fmla="*/ 6770776 h 9639301"/>
              <a:gd name="connsiteX26" fmla="*/ 3234319 w 4107543"/>
              <a:gd name="connsiteY26" fmla="*/ 6885176 h 9639301"/>
              <a:gd name="connsiteX27" fmla="*/ 3060523 w 4107543"/>
              <a:gd name="connsiteY27" fmla="*/ 7033471 h 9639301"/>
              <a:gd name="connsiteX28" fmla="*/ 2818903 w 4107543"/>
              <a:gd name="connsiteY28" fmla="*/ 6885176 h 9639301"/>
              <a:gd name="connsiteX29" fmla="*/ 2882487 w 4107543"/>
              <a:gd name="connsiteY29" fmla="*/ 6711458 h 9639301"/>
              <a:gd name="connsiteX30" fmla="*/ 2878247 w 4107543"/>
              <a:gd name="connsiteY30" fmla="*/ 6491132 h 9639301"/>
              <a:gd name="connsiteX31" fmla="*/ 2886723 w 4107543"/>
              <a:gd name="connsiteY31" fmla="*/ 6423339 h 9639301"/>
              <a:gd name="connsiteX32" fmla="*/ 2840095 w 4107543"/>
              <a:gd name="connsiteY32" fmla="*/ 6452999 h 9639301"/>
              <a:gd name="connsiteX33" fmla="*/ 2530651 w 4107543"/>
              <a:gd name="connsiteY33" fmla="*/ 6580109 h 9639301"/>
              <a:gd name="connsiteX34" fmla="*/ 2344139 w 4107543"/>
              <a:gd name="connsiteY34" fmla="*/ 6359784 h 9639301"/>
              <a:gd name="connsiteX35" fmla="*/ 2335659 w 4107543"/>
              <a:gd name="connsiteY35" fmla="*/ 6164881 h 9639301"/>
              <a:gd name="connsiteX36" fmla="*/ 2403483 w 4107543"/>
              <a:gd name="connsiteY36" fmla="*/ 6275043 h 9639301"/>
              <a:gd name="connsiteX37" fmla="*/ 2492503 w 4107543"/>
              <a:gd name="connsiteY37" fmla="*/ 6402154 h 9639301"/>
              <a:gd name="connsiteX38" fmla="*/ 2861291 w 4107543"/>
              <a:gd name="connsiteY38" fmla="*/ 6308940 h 9639301"/>
              <a:gd name="connsiteX39" fmla="*/ 3022371 w 4107543"/>
              <a:gd name="connsiteY39" fmla="*/ 6236911 h 9639301"/>
              <a:gd name="connsiteX40" fmla="*/ 3035087 w 4107543"/>
              <a:gd name="connsiteY40" fmla="*/ 6219962 h 9639301"/>
              <a:gd name="connsiteX41" fmla="*/ 3111387 w 4107543"/>
              <a:gd name="connsiteY41" fmla="*/ 6058954 h 9639301"/>
              <a:gd name="connsiteX42" fmla="*/ 3145299 w 4107543"/>
              <a:gd name="connsiteY42" fmla="*/ 5969977 h 9639301"/>
              <a:gd name="connsiteX43" fmla="*/ 3251275 w 4107543"/>
              <a:gd name="connsiteY43" fmla="*/ 5881000 h 9639301"/>
              <a:gd name="connsiteX44" fmla="*/ 3327575 w 4107543"/>
              <a:gd name="connsiteY44" fmla="*/ 5686097 h 9639301"/>
              <a:gd name="connsiteX45" fmla="*/ 3336051 w 4107543"/>
              <a:gd name="connsiteY45" fmla="*/ 5588644 h 9639301"/>
              <a:gd name="connsiteX46" fmla="*/ 3280947 w 4107543"/>
              <a:gd name="connsiteY46" fmla="*/ 5542037 h 9639301"/>
              <a:gd name="connsiteX47" fmla="*/ 3068999 w 4107543"/>
              <a:gd name="connsiteY47" fmla="*/ 5359844 h 9639301"/>
              <a:gd name="connsiteX48" fmla="*/ 3001175 w 4107543"/>
              <a:gd name="connsiteY48" fmla="*/ 5283578 h 9639301"/>
              <a:gd name="connsiteX49" fmla="*/ 2984219 w 4107543"/>
              <a:gd name="connsiteY49" fmla="*/ 5198837 h 9639301"/>
              <a:gd name="connsiteX50" fmla="*/ 2937591 w 4107543"/>
              <a:gd name="connsiteY50" fmla="*/ 5003934 h 9639301"/>
              <a:gd name="connsiteX51" fmla="*/ 3124107 w 4107543"/>
              <a:gd name="connsiteY51" fmla="*/ 5258156 h 9639301"/>
              <a:gd name="connsiteX52" fmla="*/ 3276707 w 4107543"/>
              <a:gd name="connsiteY52" fmla="*/ 5427637 h 9639301"/>
              <a:gd name="connsiteX53" fmla="*/ 3357247 w 4107543"/>
              <a:gd name="connsiteY53" fmla="*/ 5465771 h 9639301"/>
              <a:gd name="connsiteX54" fmla="*/ 3357247 w 4107543"/>
              <a:gd name="connsiteY54" fmla="*/ 5440348 h 9639301"/>
              <a:gd name="connsiteX55" fmla="*/ 3336051 w 4107543"/>
              <a:gd name="connsiteY55" fmla="*/ 5020883 h 9639301"/>
              <a:gd name="connsiteX56" fmla="*/ 3136823 w 4107543"/>
              <a:gd name="connsiteY56" fmla="*/ 4724290 h 9639301"/>
              <a:gd name="connsiteX57" fmla="*/ 3018131 w 4107543"/>
              <a:gd name="connsiteY57" fmla="*/ 4520913 h 9639301"/>
              <a:gd name="connsiteX58" fmla="*/ 2899443 w 4107543"/>
              <a:gd name="connsiteY58" fmla="*/ 4245505 h 9639301"/>
              <a:gd name="connsiteX59" fmla="*/ 2759555 w 4107543"/>
              <a:gd name="connsiteY59" fmla="*/ 4042128 h 9639301"/>
              <a:gd name="connsiteX60" fmla="*/ 2674775 w 4107543"/>
              <a:gd name="connsiteY60" fmla="*/ 3800618 h 9639301"/>
              <a:gd name="connsiteX61" fmla="*/ 2628147 w 4107543"/>
              <a:gd name="connsiteY61" fmla="*/ 3652322 h 9639301"/>
              <a:gd name="connsiteX62" fmla="*/ 2568803 w 4107543"/>
              <a:gd name="connsiteY62" fmla="*/ 3495552 h 9639301"/>
              <a:gd name="connsiteX63" fmla="*/ 2424679 w 4107543"/>
              <a:gd name="connsiteY63" fmla="*/ 3461656 h 9639301"/>
              <a:gd name="connsiteX64" fmla="*/ 2191535 w 4107543"/>
              <a:gd name="connsiteY64" fmla="*/ 3266753 h 9639301"/>
              <a:gd name="connsiteX65" fmla="*/ 2136431 w 4107543"/>
              <a:gd name="connsiteY65" fmla="*/ 2936263 h 9639301"/>
              <a:gd name="connsiteX66" fmla="*/ 2187299 w 4107543"/>
              <a:gd name="connsiteY66" fmla="*/ 3186247 h 9639301"/>
              <a:gd name="connsiteX67" fmla="*/ 2382291 w 4107543"/>
              <a:gd name="connsiteY67" fmla="*/ 3330307 h 9639301"/>
              <a:gd name="connsiteX68" fmla="*/ 2628147 w 4107543"/>
              <a:gd name="connsiteY68" fmla="*/ 3381152 h 9639301"/>
              <a:gd name="connsiteX69" fmla="*/ 2632387 w 4107543"/>
              <a:gd name="connsiteY69" fmla="*/ 3292174 h 9639301"/>
              <a:gd name="connsiteX70" fmla="*/ 2657819 w 4107543"/>
              <a:gd name="connsiteY70" fmla="*/ 2749833 h 9639301"/>
              <a:gd name="connsiteX71" fmla="*/ 2640867 w 4107543"/>
              <a:gd name="connsiteY71" fmla="*/ 2614248 h 9639301"/>
              <a:gd name="connsiteX72" fmla="*/ 2589999 w 4107543"/>
              <a:gd name="connsiteY72" fmla="*/ 2453241 h 9639301"/>
              <a:gd name="connsiteX73" fmla="*/ 2386527 w 4107543"/>
              <a:gd name="connsiteY73" fmla="*/ 2258337 h 9639301"/>
              <a:gd name="connsiteX74" fmla="*/ 2314467 w 4107543"/>
              <a:gd name="connsiteY74" fmla="*/ 2190545 h 9639301"/>
              <a:gd name="connsiteX75" fmla="*/ 2513695 w 4107543"/>
              <a:gd name="connsiteY75" fmla="*/ 2275285 h 9639301"/>
              <a:gd name="connsiteX76" fmla="*/ 2666299 w 4107543"/>
              <a:gd name="connsiteY76" fmla="*/ 2444767 h 9639301"/>
              <a:gd name="connsiteX77" fmla="*/ 2759555 w 4107543"/>
              <a:gd name="connsiteY77" fmla="*/ 2851523 h 9639301"/>
              <a:gd name="connsiteX78" fmla="*/ 2746839 w 4107543"/>
              <a:gd name="connsiteY78" fmla="*/ 3114219 h 9639301"/>
              <a:gd name="connsiteX79" fmla="*/ 2763795 w 4107543"/>
              <a:gd name="connsiteY79" fmla="*/ 3376914 h 9639301"/>
              <a:gd name="connsiteX80" fmla="*/ 2772271 w 4107543"/>
              <a:gd name="connsiteY80" fmla="*/ 3546395 h 9639301"/>
              <a:gd name="connsiteX81" fmla="*/ 2818903 w 4107543"/>
              <a:gd name="connsiteY81" fmla="*/ 3766721 h 9639301"/>
              <a:gd name="connsiteX82" fmla="*/ 2903679 w 4107543"/>
              <a:gd name="connsiteY82" fmla="*/ 3970099 h 9639301"/>
              <a:gd name="connsiteX83" fmla="*/ 3068999 w 4107543"/>
              <a:gd name="connsiteY83" fmla="*/ 4207373 h 9639301"/>
              <a:gd name="connsiteX84" fmla="*/ 3365727 w 4107543"/>
              <a:gd name="connsiteY84" fmla="*/ 4296350 h 9639301"/>
              <a:gd name="connsiteX85" fmla="*/ 3386919 w 4107543"/>
              <a:gd name="connsiteY85" fmla="*/ 4300587 h 9639301"/>
              <a:gd name="connsiteX86" fmla="*/ 3416591 w 4107543"/>
              <a:gd name="connsiteY86" fmla="*/ 4088735 h 9639301"/>
              <a:gd name="connsiteX87" fmla="*/ 3475939 w 4107543"/>
              <a:gd name="connsiteY87" fmla="*/ 3656560 h 9639301"/>
              <a:gd name="connsiteX88" fmla="*/ 3471699 w 4107543"/>
              <a:gd name="connsiteY88" fmla="*/ 3143878 h 9639301"/>
              <a:gd name="connsiteX89" fmla="*/ 3463223 w 4107543"/>
              <a:gd name="connsiteY89" fmla="*/ 2936263 h 9639301"/>
              <a:gd name="connsiteX90" fmla="*/ 3484415 w 4107543"/>
              <a:gd name="connsiteY90" fmla="*/ 2838811 h 9639301"/>
              <a:gd name="connsiteX91" fmla="*/ 3475939 w 4107543"/>
              <a:gd name="connsiteY91" fmla="*/ 2694752 h 9639301"/>
              <a:gd name="connsiteX92" fmla="*/ 3488655 w 4107543"/>
              <a:gd name="connsiteY92" fmla="*/ 2457478 h 9639301"/>
              <a:gd name="connsiteX93" fmla="*/ 3458983 w 4107543"/>
              <a:gd name="connsiteY93" fmla="*/ 2313419 h 9639301"/>
              <a:gd name="connsiteX94" fmla="*/ 3450503 w 4107543"/>
              <a:gd name="connsiteY94" fmla="*/ 2190545 h 9639301"/>
              <a:gd name="connsiteX95" fmla="*/ 3391159 w 4107543"/>
              <a:gd name="connsiteY95" fmla="*/ 1999879 h 9639301"/>
              <a:gd name="connsiteX96" fmla="*/ 3365727 w 4107543"/>
              <a:gd name="connsiteY96" fmla="*/ 1923612 h 9639301"/>
              <a:gd name="connsiteX97" fmla="*/ 3331815 w 4107543"/>
              <a:gd name="connsiteY97" fmla="*/ 1817686 h 9639301"/>
              <a:gd name="connsiteX98" fmla="*/ 3314859 w 4107543"/>
              <a:gd name="connsiteY98" fmla="*/ 1707523 h 9639301"/>
              <a:gd name="connsiteX99" fmla="*/ 3272467 w 4107543"/>
              <a:gd name="connsiteY99" fmla="*/ 1588887 h 9639301"/>
              <a:gd name="connsiteX100" fmla="*/ 3268231 w 4107543"/>
              <a:gd name="connsiteY100" fmla="*/ 1580413 h 9639301"/>
              <a:gd name="connsiteX101" fmla="*/ 3230079 w 4107543"/>
              <a:gd name="connsiteY101" fmla="*/ 1521094 h 9639301"/>
              <a:gd name="connsiteX102" fmla="*/ 3043567 w 4107543"/>
              <a:gd name="connsiteY102" fmla="*/ 1478724 h 9639301"/>
              <a:gd name="connsiteX103" fmla="*/ 2984219 w 4107543"/>
              <a:gd name="connsiteY103" fmla="*/ 1444827 h 9639301"/>
              <a:gd name="connsiteX104" fmla="*/ 2916395 w 4107543"/>
              <a:gd name="connsiteY104" fmla="*/ 1364324 h 9639301"/>
              <a:gd name="connsiteX105" fmla="*/ 2742599 w 4107543"/>
              <a:gd name="connsiteY105" fmla="*/ 1271109 h 9639301"/>
              <a:gd name="connsiteX106" fmla="*/ 2628147 w 4107543"/>
              <a:gd name="connsiteY106" fmla="*/ 1266872 h 9639301"/>
              <a:gd name="connsiteX107" fmla="*/ 2530651 w 4107543"/>
              <a:gd name="connsiteY107" fmla="*/ 1224502 h 9639301"/>
              <a:gd name="connsiteX108" fmla="*/ 2378051 w 4107543"/>
              <a:gd name="connsiteY108" fmla="*/ 1008413 h 9639301"/>
              <a:gd name="connsiteX109" fmla="*/ 2267839 w 4107543"/>
              <a:gd name="connsiteY109" fmla="*/ 745717 h 9639301"/>
              <a:gd name="connsiteX110" fmla="*/ 2170343 w 4107543"/>
              <a:gd name="connsiteY110" fmla="*/ 614369 h 9639301"/>
              <a:gd name="connsiteX111" fmla="*/ 2081323 w 4107543"/>
              <a:gd name="connsiteY111" fmla="*/ 512681 h 9639301"/>
              <a:gd name="connsiteX112" fmla="*/ 2178819 w 4107543"/>
              <a:gd name="connsiteY112" fmla="*/ 559288 h 9639301"/>
              <a:gd name="connsiteX113" fmla="*/ 2255119 w 4107543"/>
              <a:gd name="connsiteY113" fmla="*/ 639792 h 9639301"/>
              <a:gd name="connsiteX114" fmla="*/ 2301751 w 4107543"/>
              <a:gd name="connsiteY114" fmla="*/ 652503 h 9639301"/>
              <a:gd name="connsiteX115" fmla="*/ 2305987 w 4107543"/>
              <a:gd name="connsiteY115" fmla="*/ 720295 h 9639301"/>
              <a:gd name="connsiteX116" fmla="*/ 2365335 w 4107543"/>
              <a:gd name="connsiteY116" fmla="*/ 826221 h 9639301"/>
              <a:gd name="connsiteX117" fmla="*/ 2522175 w 4107543"/>
              <a:gd name="connsiteY117" fmla="*/ 1042310 h 9639301"/>
              <a:gd name="connsiteX118" fmla="*/ 2543371 w 4107543"/>
              <a:gd name="connsiteY118" fmla="*/ 987228 h 9639301"/>
              <a:gd name="connsiteX119" fmla="*/ 2653583 w 4107543"/>
              <a:gd name="connsiteY119" fmla="*/ 902488 h 9639301"/>
              <a:gd name="connsiteX120" fmla="*/ 2742599 w 4107543"/>
              <a:gd name="connsiteY120" fmla="*/ 631318 h 9639301"/>
              <a:gd name="connsiteX121" fmla="*/ 2801947 w 4107543"/>
              <a:gd name="connsiteY121" fmla="*/ 758429 h 9639301"/>
              <a:gd name="connsiteX122" fmla="*/ 2759555 w 4107543"/>
              <a:gd name="connsiteY122" fmla="*/ 885539 h 9639301"/>
              <a:gd name="connsiteX123" fmla="*/ 2598475 w 4107543"/>
              <a:gd name="connsiteY123" fmla="*/ 1084680 h 9639301"/>
              <a:gd name="connsiteX124" fmla="*/ 2611191 w 4107543"/>
              <a:gd name="connsiteY124" fmla="*/ 1127050 h 9639301"/>
              <a:gd name="connsiteX125" fmla="*/ 2628147 w 4107543"/>
              <a:gd name="connsiteY125" fmla="*/ 1139761 h 9639301"/>
              <a:gd name="connsiteX126" fmla="*/ 2619671 w 4107543"/>
              <a:gd name="connsiteY126" fmla="*/ 1135524 h 9639301"/>
              <a:gd name="connsiteX127" fmla="*/ 2899443 w 4107543"/>
              <a:gd name="connsiteY127" fmla="*/ 1245687 h 9639301"/>
              <a:gd name="connsiteX128" fmla="*/ 2996935 w 4107543"/>
              <a:gd name="connsiteY128" fmla="*/ 1275346 h 9639301"/>
              <a:gd name="connsiteX129" fmla="*/ 3119867 w 4107543"/>
              <a:gd name="connsiteY129" fmla="*/ 1241450 h 9639301"/>
              <a:gd name="connsiteX130" fmla="*/ 3268231 w 4107543"/>
              <a:gd name="connsiteY130" fmla="*/ 1300769 h 9639301"/>
              <a:gd name="connsiteX131" fmla="*/ 3276707 w 4107543"/>
              <a:gd name="connsiteY131" fmla="*/ 1216028 h 9639301"/>
              <a:gd name="connsiteX132" fmla="*/ 3293663 w 4107543"/>
              <a:gd name="connsiteY132" fmla="*/ 1071969 h 9639301"/>
              <a:gd name="connsiteX133" fmla="*/ 3289423 w 4107543"/>
              <a:gd name="connsiteY133" fmla="*/ 936384 h 9639301"/>
              <a:gd name="connsiteX134" fmla="*/ 3247035 w 4107543"/>
              <a:gd name="connsiteY134" fmla="*/ 720295 h 9639301"/>
              <a:gd name="connsiteX135" fmla="*/ 3217363 w 4107543"/>
              <a:gd name="connsiteY135" fmla="*/ 605895 h 9639301"/>
              <a:gd name="connsiteX136" fmla="*/ 3191927 w 4107543"/>
              <a:gd name="connsiteY136" fmla="*/ 478785 h 9639301"/>
              <a:gd name="connsiteX137" fmla="*/ 3119867 w 4107543"/>
              <a:gd name="connsiteY137" fmla="*/ 351674 h 9639301"/>
              <a:gd name="connsiteX138" fmla="*/ 2840095 w 4107543"/>
              <a:gd name="connsiteY138" fmla="*/ 254222 h 9639301"/>
              <a:gd name="connsiteX139" fmla="*/ 2416199 w 4107543"/>
              <a:gd name="connsiteY139" fmla="*/ 114400 h 9639301"/>
              <a:gd name="connsiteX140" fmla="*/ 1916003 w 4107543"/>
              <a:gd name="connsiteY140" fmla="*/ 135585 h 9639301"/>
              <a:gd name="connsiteX141" fmla="*/ 1670147 w 4107543"/>
              <a:gd name="connsiteY141" fmla="*/ 207615 h 9639301"/>
              <a:gd name="connsiteX142" fmla="*/ 1411571 w 4107543"/>
              <a:gd name="connsiteY142" fmla="*/ 220326 h 9639301"/>
              <a:gd name="connsiteX143" fmla="*/ 1280163 w 4107543"/>
              <a:gd name="connsiteY143" fmla="*/ 194903 h 9639301"/>
              <a:gd name="connsiteX144" fmla="*/ 1148755 w 4107543"/>
              <a:gd name="connsiteY144" fmla="*/ 203377 h 9639301"/>
              <a:gd name="connsiteX145" fmla="*/ 885939 w 4107543"/>
              <a:gd name="connsiteY145" fmla="*/ 211852 h 9639301"/>
              <a:gd name="connsiteX146" fmla="*/ 754532 w 4107543"/>
              <a:gd name="connsiteY146" fmla="*/ 279644 h 9639301"/>
              <a:gd name="connsiteX147" fmla="*/ 525629 w 4107543"/>
              <a:gd name="connsiteY147" fmla="*/ 355911 h 9639301"/>
              <a:gd name="connsiteX148" fmla="*/ 245858 w 4107543"/>
              <a:gd name="connsiteY148" fmla="*/ 444888 h 9639301"/>
              <a:gd name="connsiteX149" fmla="*/ 80540 w 4107543"/>
              <a:gd name="connsiteY149" fmla="*/ 550814 h 9639301"/>
              <a:gd name="connsiteX150" fmla="*/ 29672 w 4107543"/>
              <a:gd name="connsiteY150" fmla="*/ 656740 h 9639301"/>
              <a:gd name="connsiteX151" fmla="*/ 0 w 4107543"/>
              <a:gd name="connsiteY151" fmla="*/ 805036 h 9639301"/>
              <a:gd name="connsiteX152" fmla="*/ 101734 w 4107543"/>
              <a:gd name="connsiteY152" fmla="*/ 377096 h 9639301"/>
              <a:gd name="connsiteX153" fmla="*/ 491718 w 4107543"/>
              <a:gd name="connsiteY153" fmla="*/ 169481 h 9639301"/>
              <a:gd name="connsiteX154" fmla="*/ 856267 w 4107543"/>
              <a:gd name="connsiteY154" fmla="*/ 97452 h 9639301"/>
              <a:gd name="connsiteX155" fmla="*/ 1097887 w 4107543"/>
              <a:gd name="connsiteY155" fmla="*/ 84741 h 9639301"/>
              <a:gd name="connsiteX156" fmla="*/ 1335267 w 4107543"/>
              <a:gd name="connsiteY156" fmla="*/ 12711 h 9639301"/>
              <a:gd name="connsiteX157" fmla="*/ 1377659 w 4107543"/>
              <a:gd name="connsiteY157" fmla="*/ 0 h 963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107543" h="9639301">
                <a:moveTo>
                  <a:pt x="2142463" y="9628216"/>
                </a:moveTo>
                <a:lnTo>
                  <a:pt x="2165535" y="9639301"/>
                </a:lnTo>
                <a:lnTo>
                  <a:pt x="2142463" y="9639301"/>
                </a:lnTo>
                <a:close/>
                <a:moveTo>
                  <a:pt x="1377659" y="0"/>
                </a:moveTo>
                <a:lnTo>
                  <a:pt x="4107543" y="0"/>
                </a:lnTo>
                <a:cubicBezTo>
                  <a:pt x="4107543" y="0"/>
                  <a:pt x="4107543" y="0"/>
                  <a:pt x="4107543" y="9237119"/>
                </a:cubicBezTo>
                <a:lnTo>
                  <a:pt x="4107543" y="9639301"/>
                </a:lnTo>
                <a:lnTo>
                  <a:pt x="2282839" y="9639301"/>
                </a:lnTo>
                <a:lnTo>
                  <a:pt x="2308771" y="9588136"/>
                </a:lnTo>
                <a:cubicBezTo>
                  <a:pt x="2355267" y="9509486"/>
                  <a:pt x="2417259" y="9437986"/>
                  <a:pt x="2484023" y="9380786"/>
                </a:cubicBezTo>
                <a:cubicBezTo>
                  <a:pt x="2539131" y="9329942"/>
                  <a:pt x="2619671" y="9338416"/>
                  <a:pt x="2691731" y="9300283"/>
                </a:cubicBezTo>
                <a:cubicBezTo>
                  <a:pt x="2746839" y="9274861"/>
                  <a:pt x="2823139" y="9224016"/>
                  <a:pt x="2861291" y="9177409"/>
                </a:cubicBezTo>
                <a:cubicBezTo>
                  <a:pt x="2950307" y="9075720"/>
                  <a:pt x="3013891" y="8965557"/>
                  <a:pt x="3115627" y="8872343"/>
                </a:cubicBezTo>
                <a:cubicBezTo>
                  <a:pt x="3230079" y="8770654"/>
                  <a:pt x="3293663" y="8618121"/>
                  <a:pt x="3306379" y="8465588"/>
                </a:cubicBezTo>
                <a:cubicBezTo>
                  <a:pt x="3310619" y="8423217"/>
                  <a:pt x="3314859" y="8376610"/>
                  <a:pt x="3319095" y="8334240"/>
                </a:cubicBezTo>
                <a:cubicBezTo>
                  <a:pt x="3319095" y="8317292"/>
                  <a:pt x="3323335" y="8300344"/>
                  <a:pt x="3323335" y="8283396"/>
                </a:cubicBezTo>
                <a:cubicBezTo>
                  <a:pt x="3323335" y="8257973"/>
                  <a:pt x="3310619" y="8249499"/>
                  <a:pt x="3310619" y="8228314"/>
                </a:cubicBezTo>
                <a:cubicBezTo>
                  <a:pt x="3297903" y="8160522"/>
                  <a:pt x="3297903" y="8096966"/>
                  <a:pt x="3272467" y="8033411"/>
                </a:cubicBezTo>
                <a:cubicBezTo>
                  <a:pt x="3242795" y="7961381"/>
                  <a:pt x="3234319" y="7919011"/>
                  <a:pt x="3242795" y="7834271"/>
                </a:cubicBezTo>
                <a:cubicBezTo>
                  <a:pt x="3251275" y="7745293"/>
                  <a:pt x="3255511" y="7656315"/>
                  <a:pt x="3263991" y="7567337"/>
                </a:cubicBezTo>
                <a:cubicBezTo>
                  <a:pt x="3272467" y="7482597"/>
                  <a:pt x="3293663" y="7393619"/>
                  <a:pt x="3280947" y="7308878"/>
                </a:cubicBezTo>
                <a:cubicBezTo>
                  <a:pt x="3276707" y="7245323"/>
                  <a:pt x="3251275" y="7190242"/>
                  <a:pt x="3255511" y="7126686"/>
                </a:cubicBezTo>
                <a:cubicBezTo>
                  <a:pt x="3263991" y="7041946"/>
                  <a:pt x="3259751" y="6957205"/>
                  <a:pt x="3276707" y="6876702"/>
                </a:cubicBezTo>
                <a:cubicBezTo>
                  <a:pt x="3285187" y="6838569"/>
                  <a:pt x="3302143" y="6808909"/>
                  <a:pt x="3319095" y="6775013"/>
                </a:cubicBezTo>
                <a:cubicBezTo>
                  <a:pt x="3314859" y="6770776"/>
                  <a:pt x="3314859" y="6766539"/>
                  <a:pt x="3310619" y="6758065"/>
                </a:cubicBezTo>
                <a:cubicBezTo>
                  <a:pt x="3310619" y="6762302"/>
                  <a:pt x="3306379" y="6766539"/>
                  <a:pt x="3306379" y="6770776"/>
                </a:cubicBezTo>
                <a:cubicBezTo>
                  <a:pt x="3280947" y="6808909"/>
                  <a:pt x="3251275" y="6842806"/>
                  <a:pt x="3234319" y="6885176"/>
                </a:cubicBezTo>
                <a:cubicBezTo>
                  <a:pt x="3191927" y="6978390"/>
                  <a:pt x="3187691" y="7075842"/>
                  <a:pt x="3060523" y="7033471"/>
                </a:cubicBezTo>
                <a:cubicBezTo>
                  <a:pt x="3005415" y="7016523"/>
                  <a:pt x="2933351" y="6969916"/>
                  <a:pt x="2818903" y="6885176"/>
                </a:cubicBezTo>
                <a:cubicBezTo>
                  <a:pt x="2865531" y="6872465"/>
                  <a:pt x="2878247" y="6753828"/>
                  <a:pt x="2882487" y="6711458"/>
                </a:cubicBezTo>
                <a:cubicBezTo>
                  <a:pt x="2895203" y="6639428"/>
                  <a:pt x="2861291" y="6563162"/>
                  <a:pt x="2878247" y="6491132"/>
                </a:cubicBezTo>
                <a:cubicBezTo>
                  <a:pt x="2882487" y="6474183"/>
                  <a:pt x="2882487" y="6448761"/>
                  <a:pt x="2886723" y="6423339"/>
                </a:cubicBezTo>
                <a:cubicBezTo>
                  <a:pt x="2869767" y="6431814"/>
                  <a:pt x="2852811" y="6440287"/>
                  <a:pt x="2840095" y="6452999"/>
                </a:cubicBezTo>
                <a:cubicBezTo>
                  <a:pt x="2738359" y="6554687"/>
                  <a:pt x="2691731" y="6694510"/>
                  <a:pt x="2530651" y="6580109"/>
                </a:cubicBezTo>
                <a:cubicBezTo>
                  <a:pt x="2458591" y="6529265"/>
                  <a:pt x="2369571" y="6448761"/>
                  <a:pt x="2344139" y="6359784"/>
                </a:cubicBezTo>
                <a:cubicBezTo>
                  <a:pt x="2335659" y="6325888"/>
                  <a:pt x="2314467" y="6190303"/>
                  <a:pt x="2335659" y="6164881"/>
                </a:cubicBezTo>
                <a:cubicBezTo>
                  <a:pt x="2399247" y="6071665"/>
                  <a:pt x="2399247" y="6241147"/>
                  <a:pt x="2403483" y="6275043"/>
                </a:cubicBezTo>
                <a:cubicBezTo>
                  <a:pt x="2411963" y="6334362"/>
                  <a:pt x="2433155" y="6389443"/>
                  <a:pt x="2492503" y="6402154"/>
                </a:cubicBezTo>
                <a:cubicBezTo>
                  <a:pt x="2611191" y="6427576"/>
                  <a:pt x="2755315" y="6347073"/>
                  <a:pt x="2861291" y="6308940"/>
                </a:cubicBezTo>
                <a:cubicBezTo>
                  <a:pt x="2920635" y="6287755"/>
                  <a:pt x="2971503" y="6258095"/>
                  <a:pt x="3022371" y="6236911"/>
                </a:cubicBezTo>
                <a:cubicBezTo>
                  <a:pt x="3026611" y="6228436"/>
                  <a:pt x="3030847" y="6224199"/>
                  <a:pt x="3035087" y="6219962"/>
                </a:cubicBezTo>
                <a:cubicBezTo>
                  <a:pt x="3068999" y="6177592"/>
                  <a:pt x="3094431" y="6109800"/>
                  <a:pt x="3111387" y="6058954"/>
                </a:cubicBezTo>
                <a:cubicBezTo>
                  <a:pt x="3124107" y="6029296"/>
                  <a:pt x="3124107" y="5995400"/>
                  <a:pt x="3145299" y="5969977"/>
                </a:cubicBezTo>
                <a:cubicBezTo>
                  <a:pt x="3170735" y="5936081"/>
                  <a:pt x="3221603" y="5914896"/>
                  <a:pt x="3251275" y="5881000"/>
                </a:cubicBezTo>
                <a:cubicBezTo>
                  <a:pt x="3293663" y="5834393"/>
                  <a:pt x="3310619" y="5745414"/>
                  <a:pt x="3327575" y="5686097"/>
                </a:cubicBezTo>
                <a:cubicBezTo>
                  <a:pt x="3336051" y="5652201"/>
                  <a:pt x="3336051" y="5622541"/>
                  <a:pt x="3336051" y="5588644"/>
                </a:cubicBezTo>
                <a:cubicBezTo>
                  <a:pt x="3319095" y="5571697"/>
                  <a:pt x="3297903" y="5558986"/>
                  <a:pt x="3280947" y="5542037"/>
                </a:cubicBezTo>
                <a:cubicBezTo>
                  <a:pt x="3208883" y="5478482"/>
                  <a:pt x="3136823" y="5423401"/>
                  <a:pt x="3068999" y="5359844"/>
                </a:cubicBezTo>
                <a:cubicBezTo>
                  <a:pt x="3039327" y="5330186"/>
                  <a:pt x="3022371" y="5317474"/>
                  <a:pt x="3001175" y="5283578"/>
                </a:cubicBezTo>
                <a:cubicBezTo>
                  <a:pt x="2975743" y="5241208"/>
                  <a:pt x="2979983" y="5241208"/>
                  <a:pt x="2984219" y="5198837"/>
                </a:cubicBezTo>
                <a:cubicBezTo>
                  <a:pt x="2992699" y="5126808"/>
                  <a:pt x="3013891" y="5063254"/>
                  <a:pt x="2937591" y="5003934"/>
                </a:cubicBezTo>
                <a:cubicBezTo>
                  <a:pt x="3060523" y="4970037"/>
                  <a:pt x="3090195" y="5186127"/>
                  <a:pt x="3124107" y="5258156"/>
                </a:cubicBezTo>
                <a:cubicBezTo>
                  <a:pt x="3158015" y="5330186"/>
                  <a:pt x="3208883" y="5389505"/>
                  <a:pt x="3276707" y="5427637"/>
                </a:cubicBezTo>
                <a:cubicBezTo>
                  <a:pt x="3302143" y="5440348"/>
                  <a:pt x="3327575" y="5453059"/>
                  <a:pt x="3357247" y="5465771"/>
                </a:cubicBezTo>
                <a:cubicBezTo>
                  <a:pt x="3357247" y="5457297"/>
                  <a:pt x="3357247" y="5448822"/>
                  <a:pt x="3357247" y="5440348"/>
                </a:cubicBezTo>
                <a:cubicBezTo>
                  <a:pt x="3357247" y="5300526"/>
                  <a:pt x="3340291" y="5160704"/>
                  <a:pt x="3336051" y="5020883"/>
                </a:cubicBezTo>
                <a:cubicBezTo>
                  <a:pt x="3327575" y="4847164"/>
                  <a:pt x="3217363" y="4868349"/>
                  <a:pt x="3136823" y="4724290"/>
                </a:cubicBezTo>
                <a:cubicBezTo>
                  <a:pt x="3098671" y="4652261"/>
                  <a:pt x="3047803" y="4601416"/>
                  <a:pt x="3018131" y="4520913"/>
                </a:cubicBezTo>
                <a:cubicBezTo>
                  <a:pt x="2988459" y="4427698"/>
                  <a:pt x="2958787" y="4321773"/>
                  <a:pt x="2899443" y="4245505"/>
                </a:cubicBezTo>
                <a:cubicBezTo>
                  <a:pt x="2848575" y="4177713"/>
                  <a:pt x="2801947" y="4118394"/>
                  <a:pt x="2759555" y="4042128"/>
                </a:cubicBezTo>
                <a:cubicBezTo>
                  <a:pt x="2721407" y="3970099"/>
                  <a:pt x="2700211" y="3885359"/>
                  <a:pt x="2674775" y="3800618"/>
                </a:cubicBezTo>
                <a:cubicBezTo>
                  <a:pt x="2657819" y="3749772"/>
                  <a:pt x="2636627" y="3703165"/>
                  <a:pt x="2628147" y="3652322"/>
                </a:cubicBezTo>
                <a:cubicBezTo>
                  <a:pt x="2619671" y="3584528"/>
                  <a:pt x="2628147" y="3537921"/>
                  <a:pt x="2568803" y="3495552"/>
                </a:cubicBezTo>
                <a:cubicBezTo>
                  <a:pt x="2526415" y="3461656"/>
                  <a:pt x="2471307" y="3474366"/>
                  <a:pt x="2424679" y="3461656"/>
                </a:cubicBezTo>
                <a:cubicBezTo>
                  <a:pt x="2318707" y="3431996"/>
                  <a:pt x="2238163" y="3355729"/>
                  <a:pt x="2191535" y="3266753"/>
                </a:cubicBezTo>
                <a:cubicBezTo>
                  <a:pt x="2132191" y="3165062"/>
                  <a:pt x="2149147" y="3054899"/>
                  <a:pt x="2136431" y="2936263"/>
                </a:cubicBezTo>
                <a:cubicBezTo>
                  <a:pt x="2212731" y="2982870"/>
                  <a:pt x="2161863" y="3114219"/>
                  <a:pt x="2187299" y="3186247"/>
                </a:cubicBezTo>
                <a:cubicBezTo>
                  <a:pt x="2216971" y="3258278"/>
                  <a:pt x="2318707" y="3296411"/>
                  <a:pt x="2382291" y="3330307"/>
                </a:cubicBezTo>
                <a:cubicBezTo>
                  <a:pt x="2458591" y="3364203"/>
                  <a:pt x="2564563" y="3338781"/>
                  <a:pt x="2628147" y="3381152"/>
                </a:cubicBezTo>
                <a:cubicBezTo>
                  <a:pt x="2628147" y="3351493"/>
                  <a:pt x="2632387" y="3321833"/>
                  <a:pt x="2632387" y="3292174"/>
                </a:cubicBezTo>
                <a:cubicBezTo>
                  <a:pt x="2645103" y="3156589"/>
                  <a:pt x="2657819" y="2889657"/>
                  <a:pt x="2657819" y="2749833"/>
                </a:cubicBezTo>
                <a:cubicBezTo>
                  <a:pt x="2657819" y="2703226"/>
                  <a:pt x="2645103" y="2656618"/>
                  <a:pt x="2640867" y="2614248"/>
                </a:cubicBezTo>
                <a:cubicBezTo>
                  <a:pt x="2640867" y="2563404"/>
                  <a:pt x="2611191" y="2495611"/>
                  <a:pt x="2589999" y="2453241"/>
                </a:cubicBezTo>
                <a:cubicBezTo>
                  <a:pt x="2556087" y="2385448"/>
                  <a:pt x="2441635" y="2313419"/>
                  <a:pt x="2386527" y="2258337"/>
                </a:cubicBezTo>
                <a:cubicBezTo>
                  <a:pt x="2356855" y="2224441"/>
                  <a:pt x="2314467" y="2241389"/>
                  <a:pt x="2314467" y="2190545"/>
                </a:cubicBezTo>
                <a:cubicBezTo>
                  <a:pt x="2361095" y="2165123"/>
                  <a:pt x="2471307" y="2245626"/>
                  <a:pt x="2513695" y="2275285"/>
                </a:cubicBezTo>
                <a:cubicBezTo>
                  <a:pt x="2568803" y="2321893"/>
                  <a:pt x="2623911" y="2385448"/>
                  <a:pt x="2666299" y="2444767"/>
                </a:cubicBezTo>
                <a:cubicBezTo>
                  <a:pt x="2751079" y="2567641"/>
                  <a:pt x="2751079" y="2707463"/>
                  <a:pt x="2759555" y="2851523"/>
                </a:cubicBezTo>
                <a:cubicBezTo>
                  <a:pt x="2763795" y="2944738"/>
                  <a:pt x="2751079" y="3025242"/>
                  <a:pt x="2746839" y="3114219"/>
                </a:cubicBezTo>
                <a:cubicBezTo>
                  <a:pt x="2746839" y="3203195"/>
                  <a:pt x="2759555" y="3292174"/>
                  <a:pt x="2763795" y="3376914"/>
                </a:cubicBezTo>
                <a:cubicBezTo>
                  <a:pt x="2763795" y="3436233"/>
                  <a:pt x="2768035" y="3491314"/>
                  <a:pt x="2772271" y="3546395"/>
                </a:cubicBezTo>
                <a:cubicBezTo>
                  <a:pt x="2772271" y="3622663"/>
                  <a:pt x="2801947" y="3690455"/>
                  <a:pt x="2818903" y="3766721"/>
                </a:cubicBezTo>
                <a:cubicBezTo>
                  <a:pt x="2835855" y="3838751"/>
                  <a:pt x="2852811" y="3910780"/>
                  <a:pt x="2903679" y="3970099"/>
                </a:cubicBezTo>
                <a:cubicBezTo>
                  <a:pt x="2967263" y="4037891"/>
                  <a:pt x="3013891" y="4126868"/>
                  <a:pt x="3068999" y="4207373"/>
                </a:cubicBezTo>
                <a:cubicBezTo>
                  <a:pt x="3153779" y="4334483"/>
                  <a:pt x="3247035" y="4266690"/>
                  <a:pt x="3365727" y="4296350"/>
                </a:cubicBezTo>
                <a:cubicBezTo>
                  <a:pt x="3374203" y="4296350"/>
                  <a:pt x="3378443" y="4296350"/>
                  <a:pt x="3386919" y="4300587"/>
                </a:cubicBezTo>
                <a:cubicBezTo>
                  <a:pt x="3382683" y="4224321"/>
                  <a:pt x="3403875" y="4160766"/>
                  <a:pt x="3416591" y="4088735"/>
                </a:cubicBezTo>
                <a:cubicBezTo>
                  <a:pt x="3446267" y="3944676"/>
                  <a:pt x="3484415" y="3804855"/>
                  <a:pt x="3475939" y="3656560"/>
                </a:cubicBezTo>
                <a:cubicBezTo>
                  <a:pt x="3467459" y="3482840"/>
                  <a:pt x="3480179" y="3317596"/>
                  <a:pt x="3471699" y="3143878"/>
                </a:cubicBezTo>
                <a:cubicBezTo>
                  <a:pt x="3471699" y="3076085"/>
                  <a:pt x="3463223" y="3004055"/>
                  <a:pt x="3463223" y="2936263"/>
                </a:cubicBezTo>
                <a:cubicBezTo>
                  <a:pt x="3463223" y="2898131"/>
                  <a:pt x="3480179" y="2872708"/>
                  <a:pt x="3484415" y="2838811"/>
                </a:cubicBezTo>
                <a:cubicBezTo>
                  <a:pt x="3488655" y="2792204"/>
                  <a:pt x="3471699" y="2741359"/>
                  <a:pt x="3475939" y="2694752"/>
                </a:cubicBezTo>
                <a:cubicBezTo>
                  <a:pt x="3488655" y="2610011"/>
                  <a:pt x="3492895" y="2542219"/>
                  <a:pt x="3488655" y="2457478"/>
                </a:cubicBezTo>
                <a:cubicBezTo>
                  <a:pt x="3484415" y="2402397"/>
                  <a:pt x="3471699" y="2368500"/>
                  <a:pt x="3458983" y="2313419"/>
                </a:cubicBezTo>
                <a:cubicBezTo>
                  <a:pt x="3446267" y="2275285"/>
                  <a:pt x="3458983" y="2232915"/>
                  <a:pt x="3450503" y="2190545"/>
                </a:cubicBezTo>
                <a:cubicBezTo>
                  <a:pt x="3437787" y="2122753"/>
                  <a:pt x="3408115" y="2059197"/>
                  <a:pt x="3391159" y="1999879"/>
                </a:cubicBezTo>
                <a:cubicBezTo>
                  <a:pt x="3378443" y="1965982"/>
                  <a:pt x="3378443" y="1953271"/>
                  <a:pt x="3365727" y="1923612"/>
                </a:cubicBezTo>
                <a:cubicBezTo>
                  <a:pt x="3348771" y="1889716"/>
                  <a:pt x="3336051" y="1855819"/>
                  <a:pt x="3331815" y="1817686"/>
                </a:cubicBezTo>
                <a:cubicBezTo>
                  <a:pt x="3327575" y="1779553"/>
                  <a:pt x="3331815" y="1745657"/>
                  <a:pt x="3314859" y="1707523"/>
                </a:cubicBezTo>
                <a:cubicBezTo>
                  <a:pt x="3297903" y="1665153"/>
                  <a:pt x="3276707" y="1639731"/>
                  <a:pt x="3272467" y="1588887"/>
                </a:cubicBezTo>
                <a:cubicBezTo>
                  <a:pt x="3272467" y="1584649"/>
                  <a:pt x="3268231" y="1584649"/>
                  <a:pt x="3268231" y="1580413"/>
                </a:cubicBezTo>
                <a:cubicBezTo>
                  <a:pt x="3259751" y="1559227"/>
                  <a:pt x="3247035" y="1538042"/>
                  <a:pt x="3230079" y="1521094"/>
                </a:cubicBezTo>
                <a:cubicBezTo>
                  <a:pt x="3179211" y="1449065"/>
                  <a:pt x="3124107" y="1453302"/>
                  <a:pt x="3043567" y="1478724"/>
                </a:cubicBezTo>
                <a:cubicBezTo>
                  <a:pt x="2971503" y="1499909"/>
                  <a:pt x="3005415" y="1491435"/>
                  <a:pt x="2984219" y="1444827"/>
                </a:cubicBezTo>
                <a:cubicBezTo>
                  <a:pt x="2967263" y="1415168"/>
                  <a:pt x="2946071" y="1381272"/>
                  <a:pt x="2916395" y="1364324"/>
                </a:cubicBezTo>
                <a:cubicBezTo>
                  <a:pt x="2869767" y="1330428"/>
                  <a:pt x="2797707" y="1296531"/>
                  <a:pt x="2742599" y="1271109"/>
                </a:cubicBezTo>
                <a:cubicBezTo>
                  <a:pt x="2700211" y="1254161"/>
                  <a:pt x="2670539" y="1275346"/>
                  <a:pt x="2628147" y="1266872"/>
                </a:cubicBezTo>
                <a:cubicBezTo>
                  <a:pt x="2598475" y="1262635"/>
                  <a:pt x="2556087" y="1237213"/>
                  <a:pt x="2530651" y="1224502"/>
                </a:cubicBezTo>
                <a:cubicBezTo>
                  <a:pt x="2445875" y="1182132"/>
                  <a:pt x="2411963" y="1097391"/>
                  <a:pt x="2378051" y="1008413"/>
                </a:cubicBezTo>
                <a:cubicBezTo>
                  <a:pt x="2348379" y="923673"/>
                  <a:pt x="2310227" y="826221"/>
                  <a:pt x="2267839" y="745717"/>
                </a:cubicBezTo>
                <a:cubicBezTo>
                  <a:pt x="2242403" y="699110"/>
                  <a:pt x="2200015" y="656740"/>
                  <a:pt x="2170343" y="614369"/>
                </a:cubicBezTo>
                <a:cubicBezTo>
                  <a:pt x="2149147" y="588947"/>
                  <a:pt x="2077083" y="546577"/>
                  <a:pt x="2081323" y="512681"/>
                </a:cubicBezTo>
                <a:cubicBezTo>
                  <a:pt x="2110995" y="525392"/>
                  <a:pt x="2149147" y="538103"/>
                  <a:pt x="2178819" y="559288"/>
                </a:cubicBezTo>
                <a:cubicBezTo>
                  <a:pt x="2204255" y="584710"/>
                  <a:pt x="2225447" y="622844"/>
                  <a:pt x="2255119" y="639792"/>
                </a:cubicBezTo>
                <a:cubicBezTo>
                  <a:pt x="2263599" y="644029"/>
                  <a:pt x="2293271" y="644029"/>
                  <a:pt x="2301751" y="652503"/>
                </a:cubicBezTo>
                <a:cubicBezTo>
                  <a:pt x="2318707" y="669451"/>
                  <a:pt x="2301751" y="699110"/>
                  <a:pt x="2305987" y="720295"/>
                </a:cubicBezTo>
                <a:cubicBezTo>
                  <a:pt x="2314467" y="758429"/>
                  <a:pt x="2348379" y="792325"/>
                  <a:pt x="2365335" y="826221"/>
                </a:cubicBezTo>
                <a:cubicBezTo>
                  <a:pt x="2407723" y="894013"/>
                  <a:pt x="2462831" y="974517"/>
                  <a:pt x="2522175" y="1042310"/>
                </a:cubicBezTo>
                <a:cubicBezTo>
                  <a:pt x="2526415" y="1016887"/>
                  <a:pt x="2526415" y="1012650"/>
                  <a:pt x="2543371" y="987228"/>
                </a:cubicBezTo>
                <a:cubicBezTo>
                  <a:pt x="2568803" y="944858"/>
                  <a:pt x="2611191" y="927910"/>
                  <a:pt x="2653583" y="902488"/>
                </a:cubicBezTo>
                <a:cubicBezTo>
                  <a:pt x="2759555" y="834695"/>
                  <a:pt x="2755315" y="754191"/>
                  <a:pt x="2742599" y="631318"/>
                </a:cubicBezTo>
                <a:cubicBezTo>
                  <a:pt x="2784991" y="677925"/>
                  <a:pt x="2801947" y="690636"/>
                  <a:pt x="2801947" y="758429"/>
                </a:cubicBezTo>
                <a:cubicBezTo>
                  <a:pt x="2801947" y="805036"/>
                  <a:pt x="2789227" y="843169"/>
                  <a:pt x="2759555" y="885539"/>
                </a:cubicBezTo>
                <a:cubicBezTo>
                  <a:pt x="2704451" y="957569"/>
                  <a:pt x="2585759" y="970280"/>
                  <a:pt x="2598475" y="1084680"/>
                </a:cubicBezTo>
                <a:cubicBezTo>
                  <a:pt x="2598475" y="1101628"/>
                  <a:pt x="2602715" y="1114339"/>
                  <a:pt x="2611191" y="1127050"/>
                </a:cubicBezTo>
                <a:cubicBezTo>
                  <a:pt x="2615431" y="1131287"/>
                  <a:pt x="2619671" y="1135524"/>
                  <a:pt x="2628147" y="1139761"/>
                </a:cubicBezTo>
                <a:cubicBezTo>
                  <a:pt x="2628147" y="1139761"/>
                  <a:pt x="2628147" y="1139761"/>
                  <a:pt x="2619671" y="1135524"/>
                </a:cubicBezTo>
                <a:cubicBezTo>
                  <a:pt x="2679015" y="1207554"/>
                  <a:pt x="2840095" y="1237213"/>
                  <a:pt x="2899443" y="1245687"/>
                </a:cubicBezTo>
                <a:cubicBezTo>
                  <a:pt x="2937591" y="1254161"/>
                  <a:pt x="2963027" y="1266872"/>
                  <a:pt x="2996935" y="1275346"/>
                </a:cubicBezTo>
                <a:cubicBezTo>
                  <a:pt x="3043567" y="1283820"/>
                  <a:pt x="3077475" y="1249924"/>
                  <a:pt x="3119867" y="1241450"/>
                </a:cubicBezTo>
                <a:cubicBezTo>
                  <a:pt x="3183451" y="1228739"/>
                  <a:pt x="3230079" y="1258398"/>
                  <a:pt x="3268231" y="1300769"/>
                </a:cubicBezTo>
                <a:cubicBezTo>
                  <a:pt x="3272467" y="1275346"/>
                  <a:pt x="3272467" y="1249924"/>
                  <a:pt x="3276707" y="1216028"/>
                </a:cubicBezTo>
                <a:cubicBezTo>
                  <a:pt x="3276707" y="1165183"/>
                  <a:pt x="3293663" y="1122813"/>
                  <a:pt x="3293663" y="1071969"/>
                </a:cubicBezTo>
                <a:cubicBezTo>
                  <a:pt x="3293663" y="1029599"/>
                  <a:pt x="3289423" y="982991"/>
                  <a:pt x="3289423" y="936384"/>
                </a:cubicBezTo>
                <a:cubicBezTo>
                  <a:pt x="3285187" y="868591"/>
                  <a:pt x="3268231" y="788088"/>
                  <a:pt x="3247035" y="720295"/>
                </a:cubicBezTo>
                <a:cubicBezTo>
                  <a:pt x="3234319" y="682162"/>
                  <a:pt x="3225839" y="644029"/>
                  <a:pt x="3217363" y="605895"/>
                </a:cubicBezTo>
                <a:cubicBezTo>
                  <a:pt x="3204647" y="559288"/>
                  <a:pt x="3200407" y="521155"/>
                  <a:pt x="3191927" y="478785"/>
                </a:cubicBezTo>
                <a:cubicBezTo>
                  <a:pt x="3179211" y="427940"/>
                  <a:pt x="3153779" y="385570"/>
                  <a:pt x="3119867" y="351674"/>
                </a:cubicBezTo>
                <a:cubicBezTo>
                  <a:pt x="3026611" y="313540"/>
                  <a:pt x="2929115" y="288118"/>
                  <a:pt x="2840095" y="254222"/>
                </a:cubicBezTo>
                <a:cubicBezTo>
                  <a:pt x="2695971" y="203377"/>
                  <a:pt x="2560327" y="161007"/>
                  <a:pt x="2416199" y="114400"/>
                </a:cubicBezTo>
                <a:cubicBezTo>
                  <a:pt x="2259359" y="59318"/>
                  <a:pt x="2072847" y="72030"/>
                  <a:pt x="1916003" y="135585"/>
                </a:cubicBezTo>
                <a:cubicBezTo>
                  <a:pt x="1835463" y="165244"/>
                  <a:pt x="1759163" y="203377"/>
                  <a:pt x="1670147" y="207615"/>
                </a:cubicBezTo>
                <a:cubicBezTo>
                  <a:pt x="1585367" y="211852"/>
                  <a:pt x="1496347" y="224563"/>
                  <a:pt x="1411571" y="220326"/>
                </a:cubicBezTo>
                <a:cubicBezTo>
                  <a:pt x="1360703" y="220326"/>
                  <a:pt x="1326791" y="199140"/>
                  <a:pt x="1280163" y="194903"/>
                </a:cubicBezTo>
                <a:cubicBezTo>
                  <a:pt x="1237771" y="190666"/>
                  <a:pt x="1186907" y="199140"/>
                  <a:pt x="1148755" y="203377"/>
                </a:cubicBezTo>
                <a:cubicBezTo>
                  <a:pt x="1068215" y="207615"/>
                  <a:pt x="966479" y="194903"/>
                  <a:pt x="885939" y="211852"/>
                </a:cubicBezTo>
                <a:cubicBezTo>
                  <a:pt x="839312" y="224563"/>
                  <a:pt x="801161" y="258459"/>
                  <a:pt x="754532" y="279644"/>
                </a:cubicBezTo>
                <a:cubicBezTo>
                  <a:pt x="682470" y="313540"/>
                  <a:pt x="601930" y="330488"/>
                  <a:pt x="525629" y="355911"/>
                </a:cubicBezTo>
                <a:cubicBezTo>
                  <a:pt x="428134" y="389807"/>
                  <a:pt x="334876" y="410992"/>
                  <a:pt x="245858" y="444888"/>
                </a:cubicBezTo>
                <a:cubicBezTo>
                  <a:pt x="178036" y="470310"/>
                  <a:pt x="122929" y="478785"/>
                  <a:pt x="80540" y="550814"/>
                </a:cubicBezTo>
                <a:cubicBezTo>
                  <a:pt x="59344" y="584710"/>
                  <a:pt x="38150" y="618607"/>
                  <a:pt x="29672" y="656740"/>
                </a:cubicBezTo>
                <a:cubicBezTo>
                  <a:pt x="12716" y="711821"/>
                  <a:pt x="33911" y="749954"/>
                  <a:pt x="0" y="805036"/>
                </a:cubicBezTo>
                <a:cubicBezTo>
                  <a:pt x="4238" y="665214"/>
                  <a:pt x="4238" y="491496"/>
                  <a:pt x="101734" y="377096"/>
                </a:cubicBezTo>
                <a:cubicBezTo>
                  <a:pt x="190752" y="275407"/>
                  <a:pt x="360310" y="173718"/>
                  <a:pt x="491718" y="169481"/>
                </a:cubicBezTo>
                <a:cubicBezTo>
                  <a:pt x="635842" y="165244"/>
                  <a:pt x="716382" y="101689"/>
                  <a:pt x="856267" y="97452"/>
                </a:cubicBezTo>
                <a:cubicBezTo>
                  <a:pt x="932567" y="93215"/>
                  <a:pt x="1025827" y="101689"/>
                  <a:pt x="1097887" y="84741"/>
                </a:cubicBezTo>
                <a:cubicBezTo>
                  <a:pt x="1178427" y="67792"/>
                  <a:pt x="1254727" y="33896"/>
                  <a:pt x="1335267" y="12711"/>
                </a:cubicBezTo>
                <a:cubicBezTo>
                  <a:pt x="1347987" y="8474"/>
                  <a:pt x="1364943" y="4237"/>
                  <a:pt x="1377659" y="0"/>
                </a:cubicBezTo>
                <a:close/>
              </a:path>
            </a:pathLst>
          </a:custGeom>
          <a:solidFill>
            <a:srgbClr val="061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10" name="任意多边形: 形状 9"/>
          <p:cNvSpPr>
            <a:spLocks/>
          </p:cNvSpPr>
          <p:nvPr/>
        </p:nvSpPr>
        <p:spPr bwMode="auto">
          <a:xfrm>
            <a:off x="6461" y="5747946"/>
            <a:ext cx="12193125" cy="1110054"/>
          </a:xfrm>
          <a:custGeom>
            <a:avLst/>
            <a:gdLst>
              <a:gd name="connsiteX0" fmla="*/ 10608222 w 12193125"/>
              <a:gd name="connsiteY0" fmla="*/ 0 h 1052904"/>
              <a:gd name="connsiteX1" fmla="*/ 12193125 w 12193125"/>
              <a:gd name="connsiteY1" fmla="*/ 0 h 1052904"/>
              <a:gd name="connsiteX2" fmla="*/ 12193125 w 12193125"/>
              <a:gd name="connsiteY2" fmla="*/ 571902 h 1052904"/>
              <a:gd name="connsiteX3" fmla="*/ 12193125 w 12193125"/>
              <a:gd name="connsiteY3" fmla="*/ 1052904 h 1052904"/>
              <a:gd name="connsiteX4" fmla="*/ 0 w 12193125"/>
              <a:gd name="connsiteY4" fmla="*/ 1052904 h 1052904"/>
              <a:gd name="connsiteX5" fmla="*/ 0 w 12193125"/>
              <a:gd name="connsiteY5" fmla="*/ 811894 h 1052904"/>
              <a:gd name="connsiteX6" fmla="*/ 0 w 12193125"/>
              <a:gd name="connsiteY6" fmla="*/ 748671 h 1052904"/>
              <a:gd name="connsiteX7" fmla="*/ 856008 w 12193125"/>
              <a:gd name="connsiteY7" fmla="*/ 748671 h 1052904"/>
              <a:gd name="connsiteX8" fmla="*/ 856008 w 12193125"/>
              <a:gd name="connsiteY8" fmla="*/ 834649 h 1052904"/>
              <a:gd name="connsiteX9" fmla="*/ 995358 w 12193125"/>
              <a:gd name="connsiteY9" fmla="*/ 779929 h 1052904"/>
              <a:gd name="connsiteX10" fmla="*/ 1179500 w 12193125"/>
              <a:gd name="connsiteY10" fmla="*/ 819725 h 1052904"/>
              <a:gd name="connsiteX11" fmla="*/ 1438294 w 12193125"/>
              <a:gd name="connsiteY11" fmla="*/ 680438 h 1052904"/>
              <a:gd name="connsiteX12" fmla="*/ 1756807 w 12193125"/>
              <a:gd name="connsiteY12" fmla="*/ 675463 h 1052904"/>
              <a:gd name="connsiteX13" fmla="*/ 1881227 w 12193125"/>
              <a:gd name="connsiteY13" fmla="*/ 675463 h 1052904"/>
              <a:gd name="connsiteX14" fmla="*/ 1990715 w 12193125"/>
              <a:gd name="connsiteY14" fmla="*/ 645617 h 1052904"/>
              <a:gd name="connsiteX15" fmla="*/ 2234580 w 12193125"/>
              <a:gd name="connsiteY15" fmla="*/ 645617 h 1052904"/>
              <a:gd name="connsiteX16" fmla="*/ 2523232 w 12193125"/>
              <a:gd name="connsiteY16" fmla="*/ 590896 h 1052904"/>
              <a:gd name="connsiteX17" fmla="*/ 2826816 w 12193125"/>
              <a:gd name="connsiteY17" fmla="*/ 481457 h 1052904"/>
              <a:gd name="connsiteX18" fmla="*/ 3075656 w 12193125"/>
              <a:gd name="connsiteY18" fmla="*/ 590896 h 1052904"/>
              <a:gd name="connsiteX19" fmla="*/ 3190122 w 12193125"/>
              <a:gd name="connsiteY19" fmla="*/ 590896 h 1052904"/>
              <a:gd name="connsiteX20" fmla="*/ 3339425 w 12193125"/>
              <a:gd name="connsiteY20" fmla="*/ 610795 h 1052904"/>
              <a:gd name="connsiteX21" fmla="*/ 3697754 w 12193125"/>
              <a:gd name="connsiteY21" fmla="*/ 595870 h 1052904"/>
              <a:gd name="connsiteX22" fmla="*/ 4080967 w 12193125"/>
              <a:gd name="connsiteY22" fmla="*/ 531202 h 1052904"/>
              <a:gd name="connsiteX23" fmla="*/ 4265107 w 12193125"/>
              <a:gd name="connsiteY23" fmla="*/ 501355 h 1052904"/>
              <a:gd name="connsiteX24" fmla="*/ 4414410 w 12193125"/>
              <a:gd name="connsiteY24" fmla="*/ 476482 h 1052904"/>
              <a:gd name="connsiteX25" fmla="*/ 4578645 w 12193125"/>
              <a:gd name="connsiteY25" fmla="*/ 456584 h 1052904"/>
              <a:gd name="connsiteX26" fmla="*/ 4737901 w 12193125"/>
              <a:gd name="connsiteY26" fmla="*/ 416787 h 1052904"/>
              <a:gd name="connsiteX27" fmla="*/ 5071347 w 12193125"/>
              <a:gd name="connsiteY27" fmla="*/ 421762 h 1052904"/>
              <a:gd name="connsiteX28" fmla="*/ 5583956 w 12193125"/>
              <a:gd name="connsiteY28" fmla="*/ 337195 h 1052904"/>
              <a:gd name="connsiteX29" fmla="*/ 5812888 w 12193125"/>
              <a:gd name="connsiteY29" fmla="*/ 242679 h 1052904"/>
              <a:gd name="connsiteX30" fmla="*/ 5927352 w 12193125"/>
              <a:gd name="connsiteY30" fmla="*/ 217806 h 1052904"/>
              <a:gd name="connsiteX31" fmla="*/ 6041819 w 12193125"/>
              <a:gd name="connsiteY31" fmla="*/ 247653 h 1052904"/>
              <a:gd name="connsiteX32" fmla="*/ 6310566 w 12193125"/>
              <a:gd name="connsiteY32" fmla="*/ 222781 h 1052904"/>
              <a:gd name="connsiteX33" fmla="*/ 6564382 w 12193125"/>
              <a:gd name="connsiteY33" fmla="*/ 133240 h 1052904"/>
              <a:gd name="connsiteX34" fmla="*/ 6728617 w 12193125"/>
              <a:gd name="connsiteY34" fmla="*/ 168061 h 1052904"/>
              <a:gd name="connsiteX35" fmla="*/ 6867966 w 12193125"/>
              <a:gd name="connsiteY35" fmla="*/ 222781 h 1052904"/>
              <a:gd name="connsiteX36" fmla="*/ 7007315 w 12193125"/>
              <a:gd name="connsiteY36" fmla="*/ 272527 h 1052904"/>
              <a:gd name="connsiteX37" fmla="*/ 7350714 w 12193125"/>
              <a:gd name="connsiteY37" fmla="*/ 277501 h 1052904"/>
              <a:gd name="connsiteX38" fmla="*/ 7534856 w 12193125"/>
              <a:gd name="connsiteY38" fmla="*/ 277501 h 1052904"/>
              <a:gd name="connsiteX39" fmla="*/ 7763789 w 12193125"/>
              <a:gd name="connsiteY39" fmla="*/ 322272 h 1052904"/>
              <a:gd name="connsiteX40" fmla="*/ 8321188 w 12193125"/>
              <a:gd name="connsiteY40" fmla="*/ 386940 h 1052904"/>
              <a:gd name="connsiteX41" fmla="*/ 8520260 w 12193125"/>
              <a:gd name="connsiteY41" fmla="*/ 411813 h 1052904"/>
              <a:gd name="connsiteX42" fmla="*/ 8779053 w 12193125"/>
              <a:gd name="connsiteY42" fmla="*/ 501355 h 1052904"/>
              <a:gd name="connsiteX43" fmla="*/ 9411104 w 12193125"/>
              <a:gd name="connsiteY43" fmla="*/ 401864 h 1052904"/>
              <a:gd name="connsiteX44" fmla="*/ 9704735 w 12193125"/>
              <a:gd name="connsiteY44" fmla="*/ 362068 h 1052904"/>
              <a:gd name="connsiteX45" fmla="*/ 9933667 w 12193125"/>
              <a:gd name="connsiteY45" fmla="*/ 451610 h 1052904"/>
              <a:gd name="connsiteX46" fmla="*/ 10033202 w 12193125"/>
              <a:gd name="connsiteY46" fmla="*/ 476482 h 1052904"/>
              <a:gd name="connsiteX47" fmla="*/ 10287018 w 12193125"/>
              <a:gd name="connsiteY47" fmla="*/ 138214 h 1052904"/>
              <a:gd name="connsiteX48" fmla="*/ 10530880 w 12193125"/>
              <a:gd name="connsiteY48" fmla="*/ 43698 h 1052904"/>
              <a:gd name="connsiteX49" fmla="*/ 10582982 w 12193125"/>
              <a:gd name="connsiteY49" fmla="*/ 16261 h 1052904"/>
              <a:gd name="connsiteX0" fmla="*/ 10608222 w 12193125"/>
              <a:gd name="connsiteY0" fmla="*/ 0 h 1052904"/>
              <a:gd name="connsiteX1" fmla="*/ 12193125 w 12193125"/>
              <a:gd name="connsiteY1" fmla="*/ 0 h 1052904"/>
              <a:gd name="connsiteX2" fmla="*/ 12193125 w 12193125"/>
              <a:gd name="connsiteY2" fmla="*/ 571902 h 1052904"/>
              <a:gd name="connsiteX3" fmla="*/ 12193125 w 12193125"/>
              <a:gd name="connsiteY3" fmla="*/ 1052904 h 1052904"/>
              <a:gd name="connsiteX4" fmla="*/ 0 w 12193125"/>
              <a:gd name="connsiteY4" fmla="*/ 1052904 h 1052904"/>
              <a:gd name="connsiteX5" fmla="*/ 0 w 12193125"/>
              <a:gd name="connsiteY5" fmla="*/ 811894 h 1052904"/>
              <a:gd name="connsiteX6" fmla="*/ 0 w 12193125"/>
              <a:gd name="connsiteY6" fmla="*/ 748671 h 1052904"/>
              <a:gd name="connsiteX7" fmla="*/ 488839 w 12193125"/>
              <a:gd name="connsiteY7" fmla="*/ 633804 h 1052904"/>
              <a:gd name="connsiteX8" fmla="*/ 856008 w 12193125"/>
              <a:gd name="connsiteY8" fmla="*/ 748671 h 1052904"/>
              <a:gd name="connsiteX9" fmla="*/ 856008 w 12193125"/>
              <a:gd name="connsiteY9" fmla="*/ 834649 h 1052904"/>
              <a:gd name="connsiteX10" fmla="*/ 995358 w 12193125"/>
              <a:gd name="connsiteY10" fmla="*/ 779929 h 1052904"/>
              <a:gd name="connsiteX11" fmla="*/ 1179500 w 12193125"/>
              <a:gd name="connsiteY11" fmla="*/ 819725 h 1052904"/>
              <a:gd name="connsiteX12" fmla="*/ 1438294 w 12193125"/>
              <a:gd name="connsiteY12" fmla="*/ 680438 h 1052904"/>
              <a:gd name="connsiteX13" fmla="*/ 1756807 w 12193125"/>
              <a:gd name="connsiteY13" fmla="*/ 675463 h 1052904"/>
              <a:gd name="connsiteX14" fmla="*/ 1881227 w 12193125"/>
              <a:gd name="connsiteY14" fmla="*/ 675463 h 1052904"/>
              <a:gd name="connsiteX15" fmla="*/ 1990715 w 12193125"/>
              <a:gd name="connsiteY15" fmla="*/ 645617 h 1052904"/>
              <a:gd name="connsiteX16" fmla="*/ 2234580 w 12193125"/>
              <a:gd name="connsiteY16" fmla="*/ 645617 h 1052904"/>
              <a:gd name="connsiteX17" fmla="*/ 2523232 w 12193125"/>
              <a:gd name="connsiteY17" fmla="*/ 590896 h 1052904"/>
              <a:gd name="connsiteX18" fmla="*/ 2826816 w 12193125"/>
              <a:gd name="connsiteY18" fmla="*/ 481457 h 1052904"/>
              <a:gd name="connsiteX19" fmla="*/ 3075656 w 12193125"/>
              <a:gd name="connsiteY19" fmla="*/ 590896 h 1052904"/>
              <a:gd name="connsiteX20" fmla="*/ 3190122 w 12193125"/>
              <a:gd name="connsiteY20" fmla="*/ 590896 h 1052904"/>
              <a:gd name="connsiteX21" fmla="*/ 3339425 w 12193125"/>
              <a:gd name="connsiteY21" fmla="*/ 610795 h 1052904"/>
              <a:gd name="connsiteX22" fmla="*/ 3697754 w 12193125"/>
              <a:gd name="connsiteY22" fmla="*/ 595870 h 1052904"/>
              <a:gd name="connsiteX23" fmla="*/ 4080967 w 12193125"/>
              <a:gd name="connsiteY23" fmla="*/ 531202 h 1052904"/>
              <a:gd name="connsiteX24" fmla="*/ 4265107 w 12193125"/>
              <a:gd name="connsiteY24" fmla="*/ 501355 h 1052904"/>
              <a:gd name="connsiteX25" fmla="*/ 4414410 w 12193125"/>
              <a:gd name="connsiteY25" fmla="*/ 476482 h 1052904"/>
              <a:gd name="connsiteX26" fmla="*/ 4578645 w 12193125"/>
              <a:gd name="connsiteY26" fmla="*/ 456584 h 1052904"/>
              <a:gd name="connsiteX27" fmla="*/ 4737901 w 12193125"/>
              <a:gd name="connsiteY27" fmla="*/ 416787 h 1052904"/>
              <a:gd name="connsiteX28" fmla="*/ 5071347 w 12193125"/>
              <a:gd name="connsiteY28" fmla="*/ 421762 h 1052904"/>
              <a:gd name="connsiteX29" fmla="*/ 5583956 w 12193125"/>
              <a:gd name="connsiteY29" fmla="*/ 337195 h 1052904"/>
              <a:gd name="connsiteX30" fmla="*/ 5812888 w 12193125"/>
              <a:gd name="connsiteY30" fmla="*/ 242679 h 1052904"/>
              <a:gd name="connsiteX31" fmla="*/ 5927352 w 12193125"/>
              <a:gd name="connsiteY31" fmla="*/ 217806 h 1052904"/>
              <a:gd name="connsiteX32" fmla="*/ 6041819 w 12193125"/>
              <a:gd name="connsiteY32" fmla="*/ 247653 h 1052904"/>
              <a:gd name="connsiteX33" fmla="*/ 6310566 w 12193125"/>
              <a:gd name="connsiteY33" fmla="*/ 222781 h 1052904"/>
              <a:gd name="connsiteX34" fmla="*/ 6564382 w 12193125"/>
              <a:gd name="connsiteY34" fmla="*/ 133240 h 1052904"/>
              <a:gd name="connsiteX35" fmla="*/ 6728617 w 12193125"/>
              <a:gd name="connsiteY35" fmla="*/ 168061 h 1052904"/>
              <a:gd name="connsiteX36" fmla="*/ 6867966 w 12193125"/>
              <a:gd name="connsiteY36" fmla="*/ 222781 h 1052904"/>
              <a:gd name="connsiteX37" fmla="*/ 7007315 w 12193125"/>
              <a:gd name="connsiteY37" fmla="*/ 272527 h 1052904"/>
              <a:gd name="connsiteX38" fmla="*/ 7350714 w 12193125"/>
              <a:gd name="connsiteY38" fmla="*/ 277501 h 1052904"/>
              <a:gd name="connsiteX39" fmla="*/ 7534856 w 12193125"/>
              <a:gd name="connsiteY39" fmla="*/ 277501 h 1052904"/>
              <a:gd name="connsiteX40" fmla="*/ 7763789 w 12193125"/>
              <a:gd name="connsiteY40" fmla="*/ 322272 h 1052904"/>
              <a:gd name="connsiteX41" fmla="*/ 8321188 w 12193125"/>
              <a:gd name="connsiteY41" fmla="*/ 386940 h 1052904"/>
              <a:gd name="connsiteX42" fmla="*/ 8520260 w 12193125"/>
              <a:gd name="connsiteY42" fmla="*/ 411813 h 1052904"/>
              <a:gd name="connsiteX43" fmla="*/ 8779053 w 12193125"/>
              <a:gd name="connsiteY43" fmla="*/ 501355 h 1052904"/>
              <a:gd name="connsiteX44" fmla="*/ 9411104 w 12193125"/>
              <a:gd name="connsiteY44" fmla="*/ 401864 h 1052904"/>
              <a:gd name="connsiteX45" fmla="*/ 9704735 w 12193125"/>
              <a:gd name="connsiteY45" fmla="*/ 362068 h 1052904"/>
              <a:gd name="connsiteX46" fmla="*/ 9933667 w 12193125"/>
              <a:gd name="connsiteY46" fmla="*/ 451610 h 1052904"/>
              <a:gd name="connsiteX47" fmla="*/ 10033202 w 12193125"/>
              <a:gd name="connsiteY47" fmla="*/ 476482 h 1052904"/>
              <a:gd name="connsiteX48" fmla="*/ 10287018 w 12193125"/>
              <a:gd name="connsiteY48" fmla="*/ 138214 h 1052904"/>
              <a:gd name="connsiteX49" fmla="*/ 10530880 w 12193125"/>
              <a:gd name="connsiteY49" fmla="*/ 43698 h 1052904"/>
              <a:gd name="connsiteX50" fmla="*/ 10582982 w 12193125"/>
              <a:gd name="connsiteY50" fmla="*/ 16261 h 1052904"/>
              <a:gd name="connsiteX51" fmla="*/ 10608222 w 12193125"/>
              <a:gd name="connsiteY51" fmla="*/ 0 h 1052904"/>
              <a:gd name="connsiteX0" fmla="*/ 11522622 w 12193125"/>
              <a:gd name="connsiteY0" fmla="*/ 0 h 1110054"/>
              <a:gd name="connsiteX1" fmla="*/ 12193125 w 12193125"/>
              <a:gd name="connsiteY1" fmla="*/ 57150 h 1110054"/>
              <a:gd name="connsiteX2" fmla="*/ 12193125 w 12193125"/>
              <a:gd name="connsiteY2" fmla="*/ 629052 h 1110054"/>
              <a:gd name="connsiteX3" fmla="*/ 12193125 w 12193125"/>
              <a:gd name="connsiteY3" fmla="*/ 1110054 h 1110054"/>
              <a:gd name="connsiteX4" fmla="*/ 0 w 12193125"/>
              <a:gd name="connsiteY4" fmla="*/ 1110054 h 1110054"/>
              <a:gd name="connsiteX5" fmla="*/ 0 w 12193125"/>
              <a:gd name="connsiteY5" fmla="*/ 869044 h 1110054"/>
              <a:gd name="connsiteX6" fmla="*/ 0 w 12193125"/>
              <a:gd name="connsiteY6" fmla="*/ 805821 h 1110054"/>
              <a:gd name="connsiteX7" fmla="*/ 488839 w 12193125"/>
              <a:gd name="connsiteY7" fmla="*/ 690954 h 1110054"/>
              <a:gd name="connsiteX8" fmla="*/ 856008 w 12193125"/>
              <a:gd name="connsiteY8" fmla="*/ 805821 h 1110054"/>
              <a:gd name="connsiteX9" fmla="*/ 856008 w 12193125"/>
              <a:gd name="connsiteY9" fmla="*/ 891799 h 1110054"/>
              <a:gd name="connsiteX10" fmla="*/ 995358 w 12193125"/>
              <a:gd name="connsiteY10" fmla="*/ 837079 h 1110054"/>
              <a:gd name="connsiteX11" fmla="*/ 1179500 w 12193125"/>
              <a:gd name="connsiteY11" fmla="*/ 876875 h 1110054"/>
              <a:gd name="connsiteX12" fmla="*/ 1438294 w 12193125"/>
              <a:gd name="connsiteY12" fmla="*/ 737588 h 1110054"/>
              <a:gd name="connsiteX13" fmla="*/ 1756807 w 12193125"/>
              <a:gd name="connsiteY13" fmla="*/ 732613 h 1110054"/>
              <a:gd name="connsiteX14" fmla="*/ 1881227 w 12193125"/>
              <a:gd name="connsiteY14" fmla="*/ 732613 h 1110054"/>
              <a:gd name="connsiteX15" fmla="*/ 1990715 w 12193125"/>
              <a:gd name="connsiteY15" fmla="*/ 702767 h 1110054"/>
              <a:gd name="connsiteX16" fmla="*/ 2234580 w 12193125"/>
              <a:gd name="connsiteY16" fmla="*/ 702767 h 1110054"/>
              <a:gd name="connsiteX17" fmla="*/ 2523232 w 12193125"/>
              <a:gd name="connsiteY17" fmla="*/ 648046 h 1110054"/>
              <a:gd name="connsiteX18" fmla="*/ 2826816 w 12193125"/>
              <a:gd name="connsiteY18" fmla="*/ 538607 h 1110054"/>
              <a:gd name="connsiteX19" fmla="*/ 3075656 w 12193125"/>
              <a:gd name="connsiteY19" fmla="*/ 648046 h 1110054"/>
              <a:gd name="connsiteX20" fmla="*/ 3190122 w 12193125"/>
              <a:gd name="connsiteY20" fmla="*/ 648046 h 1110054"/>
              <a:gd name="connsiteX21" fmla="*/ 3339425 w 12193125"/>
              <a:gd name="connsiteY21" fmla="*/ 667945 h 1110054"/>
              <a:gd name="connsiteX22" fmla="*/ 3697754 w 12193125"/>
              <a:gd name="connsiteY22" fmla="*/ 653020 h 1110054"/>
              <a:gd name="connsiteX23" fmla="*/ 4080967 w 12193125"/>
              <a:gd name="connsiteY23" fmla="*/ 588352 h 1110054"/>
              <a:gd name="connsiteX24" fmla="*/ 4265107 w 12193125"/>
              <a:gd name="connsiteY24" fmla="*/ 558505 h 1110054"/>
              <a:gd name="connsiteX25" fmla="*/ 4414410 w 12193125"/>
              <a:gd name="connsiteY25" fmla="*/ 533632 h 1110054"/>
              <a:gd name="connsiteX26" fmla="*/ 4578645 w 12193125"/>
              <a:gd name="connsiteY26" fmla="*/ 513734 h 1110054"/>
              <a:gd name="connsiteX27" fmla="*/ 4737901 w 12193125"/>
              <a:gd name="connsiteY27" fmla="*/ 473937 h 1110054"/>
              <a:gd name="connsiteX28" fmla="*/ 5071347 w 12193125"/>
              <a:gd name="connsiteY28" fmla="*/ 478912 h 1110054"/>
              <a:gd name="connsiteX29" fmla="*/ 5583956 w 12193125"/>
              <a:gd name="connsiteY29" fmla="*/ 394345 h 1110054"/>
              <a:gd name="connsiteX30" fmla="*/ 5812888 w 12193125"/>
              <a:gd name="connsiteY30" fmla="*/ 299829 h 1110054"/>
              <a:gd name="connsiteX31" fmla="*/ 5927352 w 12193125"/>
              <a:gd name="connsiteY31" fmla="*/ 274956 h 1110054"/>
              <a:gd name="connsiteX32" fmla="*/ 6041819 w 12193125"/>
              <a:gd name="connsiteY32" fmla="*/ 304803 h 1110054"/>
              <a:gd name="connsiteX33" fmla="*/ 6310566 w 12193125"/>
              <a:gd name="connsiteY33" fmla="*/ 279931 h 1110054"/>
              <a:gd name="connsiteX34" fmla="*/ 6564382 w 12193125"/>
              <a:gd name="connsiteY34" fmla="*/ 190390 h 1110054"/>
              <a:gd name="connsiteX35" fmla="*/ 6728617 w 12193125"/>
              <a:gd name="connsiteY35" fmla="*/ 225211 h 1110054"/>
              <a:gd name="connsiteX36" fmla="*/ 6867966 w 12193125"/>
              <a:gd name="connsiteY36" fmla="*/ 279931 h 1110054"/>
              <a:gd name="connsiteX37" fmla="*/ 7007315 w 12193125"/>
              <a:gd name="connsiteY37" fmla="*/ 329677 h 1110054"/>
              <a:gd name="connsiteX38" fmla="*/ 7350714 w 12193125"/>
              <a:gd name="connsiteY38" fmla="*/ 334651 h 1110054"/>
              <a:gd name="connsiteX39" fmla="*/ 7534856 w 12193125"/>
              <a:gd name="connsiteY39" fmla="*/ 334651 h 1110054"/>
              <a:gd name="connsiteX40" fmla="*/ 7763789 w 12193125"/>
              <a:gd name="connsiteY40" fmla="*/ 379422 h 1110054"/>
              <a:gd name="connsiteX41" fmla="*/ 8321188 w 12193125"/>
              <a:gd name="connsiteY41" fmla="*/ 444090 h 1110054"/>
              <a:gd name="connsiteX42" fmla="*/ 8520260 w 12193125"/>
              <a:gd name="connsiteY42" fmla="*/ 468963 h 1110054"/>
              <a:gd name="connsiteX43" fmla="*/ 8779053 w 12193125"/>
              <a:gd name="connsiteY43" fmla="*/ 558505 h 1110054"/>
              <a:gd name="connsiteX44" fmla="*/ 9411104 w 12193125"/>
              <a:gd name="connsiteY44" fmla="*/ 459014 h 1110054"/>
              <a:gd name="connsiteX45" fmla="*/ 9704735 w 12193125"/>
              <a:gd name="connsiteY45" fmla="*/ 419218 h 1110054"/>
              <a:gd name="connsiteX46" fmla="*/ 9933667 w 12193125"/>
              <a:gd name="connsiteY46" fmla="*/ 508760 h 1110054"/>
              <a:gd name="connsiteX47" fmla="*/ 10033202 w 12193125"/>
              <a:gd name="connsiteY47" fmla="*/ 533632 h 1110054"/>
              <a:gd name="connsiteX48" fmla="*/ 10287018 w 12193125"/>
              <a:gd name="connsiteY48" fmla="*/ 195364 h 1110054"/>
              <a:gd name="connsiteX49" fmla="*/ 10530880 w 12193125"/>
              <a:gd name="connsiteY49" fmla="*/ 100848 h 1110054"/>
              <a:gd name="connsiteX50" fmla="*/ 10582982 w 12193125"/>
              <a:gd name="connsiteY50" fmla="*/ 73411 h 1110054"/>
              <a:gd name="connsiteX51" fmla="*/ 11522622 w 12193125"/>
              <a:gd name="connsiteY51" fmla="*/ 0 h 11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3125" h="1110054">
                <a:moveTo>
                  <a:pt x="11522622" y="0"/>
                </a:moveTo>
                <a:lnTo>
                  <a:pt x="12193125" y="57150"/>
                </a:lnTo>
                <a:lnTo>
                  <a:pt x="12193125" y="629052"/>
                </a:lnTo>
                <a:lnTo>
                  <a:pt x="12193125" y="1110054"/>
                </a:lnTo>
                <a:lnTo>
                  <a:pt x="0" y="1110054"/>
                </a:lnTo>
                <a:lnTo>
                  <a:pt x="0" y="869044"/>
                </a:lnTo>
                <a:lnTo>
                  <a:pt x="0" y="805821"/>
                </a:lnTo>
                <a:cubicBezTo>
                  <a:pt x="169296" y="799282"/>
                  <a:pt x="319543" y="697493"/>
                  <a:pt x="488839" y="690954"/>
                </a:cubicBezTo>
                <a:lnTo>
                  <a:pt x="856008" y="805821"/>
                </a:lnTo>
                <a:lnTo>
                  <a:pt x="856008" y="891799"/>
                </a:lnTo>
                <a:cubicBezTo>
                  <a:pt x="900799" y="871901"/>
                  <a:pt x="950567" y="852003"/>
                  <a:pt x="995358" y="837079"/>
                </a:cubicBezTo>
                <a:cubicBezTo>
                  <a:pt x="1070012" y="817180"/>
                  <a:pt x="1099870" y="886824"/>
                  <a:pt x="1179500" y="876875"/>
                </a:cubicBezTo>
                <a:cubicBezTo>
                  <a:pt x="1279034" y="866926"/>
                  <a:pt x="1338757" y="757486"/>
                  <a:pt x="1438294" y="737588"/>
                </a:cubicBezTo>
                <a:cubicBezTo>
                  <a:pt x="1532852" y="712716"/>
                  <a:pt x="1657272" y="732613"/>
                  <a:pt x="1756807" y="732613"/>
                </a:cubicBezTo>
                <a:lnTo>
                  <a:pt x="1881227" y="732613"/>
                </a:lnTo>
                <a:cubicBezTo>
                  <a:pt x="1935971" y="732613"/>
                  <a:pt x="1945925" y="712716"/>
                  <a:pt x="1990715" y="702767"/>
                </a:cubicBezTo>
                <a:cubicBezTo>
                  <a:pt x="2060391" y="687843"/>
                  <a:pt x="2164904" y="702767"/>
                  <a:pt x="2234580" y="702767"/>
                </a:cubicBezTo>
                <a:cubicBezTo>
                  <a:pt x="2344068" y="702767"/>
                  <a:pt x="2423697" y="697792"/>
                  <a:pt x="2523232" y="648046"/>
                </a:cubicBezTo>
                <a:cubicBezTo>
                  <a:pt x="2622769" y="603275"/>
                  <a:pt x="2727279" y="553530"/>
                  <a:pt x="2826816" y="538607"/>
                </a:cubicBezTo>
                <a:cubicBezTo>
                  <a:pt x="2921375" y="523683"/>
                  <a:pt x="2981097" y="633122"/>
                  <a:pt x="3075656" y="648046"/>
                </a:cubicBezTo>
                <a:cubicBezTo>
                  <a:pt x="3110493" y="653020"/>
                  <a:pt x="3150308" y="648046"/>
                  <a:pt x="3190122" y="648046"/>
                </a:cubicBezTo>
                <a:cubicBezTo>
                  <a:pt x="3244866" y="648046"/>
                  <a:pt x="3284681" y="657996"/>
                  <a:pt x="3339425" y="667945"/>
                </a:cubicBezTo>
                <a:cubicBezTo>
                  <a:pt x="3453892" y="697792"/>
                  <a:pt x="3583287" y="672920"/>
                  <a:pt x="3697754" y="653020"/>
                </a:cubicBezTo>
                <a:cubicBezTo>
                  <a:pt x="3822174" y="628148"/>
                  <a:pt x="3951570" y="613224"/>
                  <a:pt x="4080967" y="588352"/>
                </a:cubicBezTo>
                <a:cubicBezTo>
                  <a:pt x="4135712" y="578403"/>
                  <a:pt x="4210363" y="568454"/>
                  <a:pt x="4265107" y="558505"/>
                </a:cubicBezTo>
                <a:cubicBezTo>
                  <a:pt x="4324829" y="553530"/>
                  <a:pt x="4359666" y="543581"/>
                  <a:pt x="4414410" y="533632"/>
                </a:cubicBezTo>
                <a:cubicBezTo>
                  <a:pt x="4469156" y="518709"/>
                  <a:pt x="4523901" y="528658"/>
                  <a:pt x="4578645" y="513734"/>
                </a:cubicBezTo>
                <a:cubicBezTo>
                  <a:pt x="4633389" y="498811"/>
                  <a:pt x="4683157" y="478912"/>
                  <a:pt x="4737901" y="473937"/>
                </a:cubicBezTo>
                <a:cubicBezTo>
                  <a:pt x="4847392" y="463988"/>
                  <a:pt x="4961856" y="478912"/>
                  <a:pt x="5071347" y="478912"/>
                </a:cubicBezTo>
                <a:cubicBezTo>
                  <a:pt x="5250511" y="473937"/>
                  <a:pt x="5414745" y="399320"/>
                  <a:pt x="5583956" y="394345"/>
                </a:cubicBezTo>
                <a:cubicBezTo>
                  <a:pt x="5673539" y="389371"/>
                  <a:pt x="5733259" y="324701"/>
                  <a:pt x="5812888" y="299829"/>
                </a:cubicBezTo>
                <a:cubicBezTo>
                  <a:pt x="5852701" y="284905"/>
                  <a:pt x="5882562" y="265007"/>
                  <a:pt x="5927352" y="274956"/>
                </a:cubicBezTo>
                <a:cubicBezTo>
                  <a:pt x="5972145" y="284905"/>
                  <a:pt x="5987074" y="304803"/>
                  <a:pt x="6041819" y="304803"/>
                </a:cubicBezTo>
                <a:cubicBezTo>
                  <a:pt x="6131402" y="304803"/>
                  <a:pt x="6216007" y="279931"/>
                  <a:pt x="6310566" y="279931"/>
                </a:cubicBezTo>
                <a:cubicBezTo>
                  <a:pt x="6400150" y="274956"/>
                  <a:pt x="6479776" y="230186"/>
                  <a:pt x="6564382" y="190390"/>
                </a:cubicBezTo>
                <a:cubicBezTo>
                  <a:pt x="6648987" y="150593"/>
                  <a:pt x="6653965" y="185415"/>
                  <a:pt x="6728617" y="225211"/>
                </a:cubicBezTo>
                <a:cubicBezTo>
                  <a:pt x="6768431" y="250084"/>
                  <a:pt x="6823175" y="265007"/>
                  <a:pt x="6867966" y="279931"/>
                </a:cubicBezTo>
                <a:cubicBezTo>
                  <a:pt x="6912757" y="294854"/>
                  <a:pt x="6962525" y="314752"/>
                  <a:pt x="7007315" y="329677"/>
                </a:cubicBezTo>
                <a:cubicBezTo>
                  <a:pt x="7111830" y="354549"/>
                  <a:pt x="7246201" y="334651"/>
                  <a:pt x="7350714" y="334651"/>
                </a:cubicBezTo>
                <a:lnTo>
                  <a:pt x="7534856" y="334651"/>
                </a:lnTo>
                <a:cubicBezTo>
                  <a:pt x="7619461" y="334651"/>
                  <a:pt x="7684159" y="359524"/>
                  <a:pt x="7763789" y="379422"/>
                </a:cubicBezTo>
                <a:cubicBezTo>
                  <a:pt x="7942953" y="424192"/>
                  <a:pt x="8142024" y="409269"/>
                  <a:pt x="8321188" y="444090"/>
                </a:cubicBezTo>
                <a:cubicBezTo>
                  <a:pt x="8390862" y="454039"/>
                  <a:pt x="8450584" y="454039"/>
                  <a:pt x="8520260" y="468963"/>
                </a:cubicBezTo>
                <a:cubicBezTo>
                  <a:pt x="8609840" y="488861"/>
                  <a:pt x="8689470" y="538607"/>
                  <a:pt x="8779053" y="558505"/>
                </a:cubicBezTo>
                <a:cubicBezTo>
                  <a:pt x="9003008" y="598301"/>
                  <a:pt x="9202079" y="523683"/>
                  <a:pt x="9411104" y="459014"/>
                </a:cubicBezTo>
                <a:cubicBezTo>
                  <a:pt x="9505663" y="434141"/>
                  <a:pt x="9605198" y="414243"/>
                  <a:pt x="9704735" y="419218"/>
                </a:cubicBezTo>
                <a:cubicBezTo>
                  <a:pt x="9789340" y="424192"/>
                  <a:pt x="9854038" y="478912"/>
                  <a:pt x="9933667" y="508760"/>
                </a:cubicBezTo>
                <a:cubicBezTo>
                  <a:pt x="9968504" y="518709"/>
                  <a:pt x="9998363" y="528658"/>
                  <a:pt x="10033202" y="533632"/>
                </a:cubicBezTo>
                <a:cubicBezTo>
                  <a:pt x="10087948" y="404294"/>
                  <a:pt x="10182507" y="284905"/>
                  <a:pt x="10287018" y="195364"/>
                </a:cubicBezTo>
                <a:cubicBezTo>
                  <a:pt x="10351718" y="135669"/>
                  <a:pt x="10446277" y="145618"/>
                  <a:pt x="10530880" y="100848"/>
                </a:cubicBezTo>
                <a:cubicBezTo>
                  <a:pt x="10547053" y="93386"/>
                  <a:pt x="10564784" y="84059"/>
                  <a:pt x="10582982" y="73411"/>
                </a:cubicBezTo>
                <a:lnTo>
                  <a:pt x="11522622" y="0"/>
                </a:lnTo>
                <a:close/>
              </a:path>
            </a:pathLst>
          </a:custGeom>
          <a:solidFill>
            <a:srgbClr val="0619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pic>
        <p:nvPicPr>
          <p:cNvPr id="12" name="图片 11">
            <a:extLst>
              <a:ext uri="{FF2B5EF4-FFF2-40B4-BE49-F238E27FC236}">
                <a16:creationId xmlns:a16="http://schemas.microsoft.com/office/drawing/2014/main" id="{E5DE8AA9-AF33-498B-BFE2-B6017347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765" y="-361950"/>
            <a:ext cx="3048000" cy="3048000"/>
          </a:xfrm>
          <a:prstGeom prst="rect">
            <a:avLst/>
          </a:prstGeom>
        </p:spPr>
      </p:pic>
      <p:grpSp>
        <p:nvGrpSpPr>
          <p:cNvPr id="13" name="组合 12">
            <a:extLst>
              <a:ext uri="{FF2B5EF4-FFF2-40B4-BE49-F238E27FC236}">
                <a16:creationId xmlns:a16="http://schemas.microsoft.com/office/drawing/2014/main" id="{23573235-0F81-4A48-9B7F-197085144B46}"/>
              </a:ext>
            </a:extLst>
          </p:cNvPr>
          <p:cNvGrpSpPr/>
          <p:nvPr/>
        </p:nvGrpSpPr>
        <p:grpSpPr>
          <a:xfrm>
            <a:off x="4331904" y="1397411"/>
            <a:ext cx="6088446" cy="1783189"/>
            <a:chOff x="1478171" y="2225265"/>
            <a:chExt cx="6088446" cy="1783189"/>
          </a:xfrm>
        </p:grpSpPr>
        <p:sp>
          <p:nvSpPr>
            <p:cNvPr id="14" name="TextBox 21">
              <a:extLst>
                <a:ext uri="{FF2B5EF4-FFF2-40B4-BE49-F238E27FC236}">
                  <a16:creationId xmlns:a16="http://schemas.microsoft.com/office/drawing/2014/main" id="{84D29F19-3689-4080-B58C-D949BE45E626}"/>
                </a:ext>
              </a:extLst>
            </p:cNvPr>
            <p:cNvSpPr>
              <a:spLocks noChangeArrowheads="1"/>
            </p:cNvSpPr>
            <p:nvPr/>
          </p:nvSpPr>
          <p:spPr bwMode="auto">
            <a:xfrm>
              <a:off x="1478171" y="2664303"/>
              <a:ext cx="6088446" cy="1344151"/>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15" name="文本框 14">
              <a:extLst>
                <a:ext uri="{FF2B5EF4-FFF2-40B4-BE49-F238E27FC236}">
                  <a16:creationId xmlns:a16="http://schemas.microsoft.com/office/drawing/2014/main" id="{2155E99E-8364-4203-954D-C2A68D7DBFD3}"/>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C303CC68-3F30-45B0-9305-6C0858B376D3}"/>
              </a:ext>
            </a:extLst>
          </p:cNvPr>
          <p:cNvGrpSpPr/>
          <p:nvPr/>
        </p:nvGrpSpPr>
        <p:grpSpPr>
          <a:xfrm>
            <a:off x="4331904" y="3492911"/>
            <a:ext cx="6088446" cy="1783189"/>
            <a:chOff x="1478171" y="2225265"/>
            <a:chExt cx="6088446" cy="1783189"/>
          </a:xfrm>
        </p:grpSpPr>
        <p:sp>
          <p:nvSpPr>
            <p:cNvPr id="17" name="TextBox 21">
              <a:extLst>
                <a:ext uri="{FF2B5EF4-FFF2-40B4-BE49-F238E27FC236}">
                  <a16:creationId xmlns:a16="http://schemas.microsoft.com/office/drawing/2014/main" id="{B6FCEF5B-34D0-4F3B-B13F-032268D42DEC}"/>
                </a:ext>
              </a:extLst>
            </p:cNvPr>
            <p:cNvSpPr>
              <a:spLocks noChangeArrowheads="1"/>
            </p:cNvSpPr>
            <p:nvPr/>
          </p:nvSpPr>
          <p:spPr bwMode="auto">
            <a:xfrm>
              <a:off x="1478171" y="2664303"/>
              <a:ext cx="6088446" cy="1344151"/>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solidFill>
                <a:cs typeface="+mn-ea"/>
                <a:sym typeface="+mn-lt"/>
              </a:endParaRPr>
            </a:p>
            <a:p>
              <a:pPr>
                <a:lnSpc>
                  <a:spcPct val="150000"/>
                </a:lnSpc>
              </a:pPr>
              <a:endParaRPr lang="zh-CN" altLang="en-US" sz="1400" dirty="0">
                <a:solidFill>
                  <a:schemeClr val="bg1"/>
                </a:solidFill>
                <a:cs typeface="+mn-ea"/>
                <a:sym typeface="+mn-lt"/>
              </a:endParaRPr>
            </a:p>
          </p:txBody>
        </p:sp>
        <p:sp>
          <p:nvSpPr>
            <p:cNvPr id="18" name="文本框 17">
              <a:extLst>
                <a:ext uri="{FF2B5EF4-FFF2-40B4-BE49-F238E27FC236}">
                  <a16:creationId xmlns:a16="http://schemas.microsoft.com/office/drawing/2014/main" id="{D5C032A3-B5D2-41C3-9CCA-8EBA390568F3}"/>
                </a:ext>
              </a:extLst>
            </p:cNvPr>
            <p:cNvSpPr txBox="1"/>
            <p:nvPr/>
          </p:nvSpPr>
          <p:spPr>
            <a:xfrm>
              <a:off x="1516699"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70058892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4C16B895-1D81-4FAB-B990-8AF0CEB827DC}"/>
              </a:ext>
            </a:extLst>
          </p:cNvPr>
          <p:cNvGrpSpPr/>
          <p:nvPr/>
        </p:nvGrpSpPr>
        <p:grpSpPr>
          <a:xfrm>
            <a:off x="4381500" y="2054225"/>
            <a:ext cx="3443751" cy="3451225"/>
            <a:chOff x="4267200" y="1978025"/>
            <a:chExt cx="3657600" cy="3665538"/>
          </a:xfrm>
        </p:grpSpPr>
        <p:sp>
          <p:nvSpPr>
            <p:cNvPr id="7" name="MH_Other_1"/>
            <p:cNvSpPr>
              <a:spLocks noEditPoints="1"/>
            </p:cNvSpPr>
            <p:nvPr/>
          </p:nvSpPr>
          <p:spPr bwMode="auto">
            <a:xfrm>
              <a:off x="5187950" y="2906713"/>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pPr defTabSz="914400" eaLnBrk="1" fontAlgn="auto" hangingPunct="1">
                <a:spcBef>
                  <a:spcPts val="0"/>
                </a:spcBef>
                <a:spcAft>
                  <a:spcPts val="0"/>
                </a:spcAft>
                <a:defRPr/>
              </a:pPr>
              <a:endParaRPr lang="zh-CN" altLang="en-US" dirty="0">
                <a:solidFill>
                  <a:prstClr val="black"/>
                </a:solidFill>
                <a:cs typeface="+mn-ea"/>
                <a:sym typeface="+mn-lt"/>
              </a:endParaRPr>
            </a:p>
          </p:txBody>
        </p:sp>
        <p:sp>
          <p:nvSpPr>
            <p:cNvPr id="8" name="MH_Other_2"/>
            <p:cNvSpPr>
              <a:spLocks/>
            </p:cNvSpPr>
            <p:nvPr/>
          </p:nvSpPr>
          <p:spPr bwMode="auto">
            <a:xfrm>
              <a:off x="4267200" y="1978025"/>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2"/>
            </a:solidFill>
            <a:ln>
              <a:noFill/>
            </a:ln>
          </p:spPr>
          <p:txBody>
            <a:bodyPr/>
            <a:lstStyle/>
            <a:p>
              <a:endParaRPr lang="zh-CN" altLang="en-US">
                <a:cs typeface="+mn-ea"/>
                <a:sym typeface="+mn-lt"/>
              </a:endParaRPr>
            </a:p>
          </p:txBody>
        </p:sp>
        <p:sp>
          <p:nvSpPr>
            <p:cNvPr id="9" name="MH_Other_3"/>
            <p:cNvSpPr>
              <a:spLocks/>
            </p:cNvSpPr>
            <p:nvPr/>
          </p:nvSpPr>
          <p:spPr bwMode="auto">
            <a:xfrm>
              <a:off x="4267200" y="3897313"/>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p:spPr>
          <p:txBody>
            <a:bodyPr/>
            <a:lstStyle/>
            <a:p>
              <a:endParaRPr lang="zh-CN" altLang="en-US">
                <a:cs typeface="+mn-ea"/>
                <a:sym typeface="+mn-lt"/>
              </a:endParaRPr>
            </a:p>
          </p:txBody>
        </p:sp>
        <p:sp>
          <p:nvSpPr>
            <p:cNvPr id="10" name="MH_Other_4"/>
            <p:cNvSpPr>
              <a:spLocks/>
            </p:cNvSpPr>
            <p:nvPr/>
          </p:nvSpPr>
          <p:spPr bwMode="auto">
            <a:xfrm>
              <a:off x="6186488" y="1978025"/>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3"/>
            </a:solidFill>
            <a:ln>
              <a:noFill/>
            </a:ln>
          </p:spPr>
          <p:txBody>
            <a:bodyPr/>
            <a:lstStyle/>
            <a:p>
              <a:endParaRPr lang="zh-CN" altLang="en-US">
                <a:cs typeface="+mn-ea"/>
                <a:sym typeface="+mn-lt"/>
              </a:endParaRPr>
            </a:p>
          </p:txBody>
        </p:sp>
        <p:sp>
          <p:nvSpPr>
            <p:cNvPr id="11" name="MH_Other_5"/>
            <p:cNvSpPr>
              <a:spLocks/>
            </p:cNvSpPr>
            <p:nvPr/>
          </p:nvSpPr>
          <p:spPr bwMode="auto">
            <a:xfrm>
              <a:off x="6186488" y="3897313"/>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cs typeface="+mn-ea"/>
                <a:sym typeface="+mn-lt"/>
              </a:endParaRPr>
            </a:p>
          </p:txBody>
        </p:sp>
        <p:pic>
          <p:nvPicPr>
            <p:cNvPr id="13" name="MH_Other_6"/>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0" y="2559050"/>
              <a:ext cx="8048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MH_Other_7"/>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08788" y="2535238"/>
              <a:ext cx="4937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MH_Other_8"/>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24400" y="4552950"/>
              <a:ext cx="7127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MH_Other_9"/>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8325" y="4424363"/>
              <a:ext cx="4333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组合 28">
            <a:extLst>
              <a:ext uri="{FF2B5EF4-FFF2-40B4-BE49-F238E27FC236}">
                <a16:creationId xmlns:a16="http://schemas.microsoft.com/office/drawing/2014/main" id="{DC8477BA-021A-463A-9AC0-B2DAE6F7B55C}"/>
              </a:ext>
            </a:extLst>
          </p:cNvPr>
          <p:cNvGrpSpPr/>
          <p:nvPr/>
        </p:nvGrpSpPr>
        <p:grpSpPr>
          <a:xfrm>
            <a:off x="1370847" y="2555823"/>
            <a:ext cx="2115035" cy="1136858"/>
            <a:chOff x="1478171" y="2225265"/>
            <a:chExt cx="2115035" cy="1136858"/>
          </a:xfrm>
        </p:grpSpPr>
        <p:sp>
          <p:nvSpPr>
            <p:cNvPr id="30" name="TextBox 21">
              <a:extLst>
                <a:ext uri="{FF2B5EF4-FFF2-40B4-BE49-F238E27FC236}">
                  <a16:creationId xmlns:a16="http://schemas.microsoft.com/office/drawing/2014/main" id="{8781439D-9A3D-4E51-AD74-3C68CA1CF0B3}"/>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1" name="文本框 30">
              <a:extLst>
                <a:ext uri="{FF2B5EF4-FFF2-40B4-BE49-F238E27FC236}">
                  <a16:creationId xmlns:a16="http://schemas.microsoft.com/office/drawing/2014/main" id="{A9F3C70F-E7CA-4E9F-82E5-AF67D56B104D}"/>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2" name="组合 31">
            <a:extLst>
              <a:ext uri="{FF2B5EF4-FFF2-40B4-BE49-F238E27FC236}">
                <a16:creationId xmlns:a16="http://schemas.microsoft.com/office/drawing/2014/main" id="{4C9DB679-015F-463B-8481-DC4824CEB679}"/>
              </a:ext>
            </a:extLst>
          </p:cNvPr>
          <p:cNvGrpSpPr/>
          <p:nvPr/>
        </p:nvGrpSpPr>
        <p:grpSpPr>
          <a:xfrm>
            <a:off x="1370847" y="4460823"/>
            <a:ext cx="2115035" cy="1136858"/>
            <a:chOff x="1478171" y="2225265"/>
            <a:chExt cx="2115035" cy="1136858"/>
          </a:xfrm>
        </p:grpSpPr>
        <p:sp>
          <p:nvSpPr>
            <p:cNvPr id="33" name="TextBox 21">
              <a:extLst>
                <a:ext uri="{FF2B5EF4-FFF2-40B4-BE49-F238E27FC236}">
                  <a16:creationId xmlns:a16="http://schemas.microsoft.com/office/drawing/2014/main" id="{ABE3D9EE-D2D0-4826-9D41-0D1BB95356F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4" name="文本框 33">
              <a:extLst>
                <a:ext uri="{FF2B5EF4-FFF2-40B4-BE49-F238E27FC236}">
                  <a16:creationId xmlns:a16="http://schemas.microsoft.com/office/drawing/2014/main" id="{D255DDDD-204F-4F3E-87E8-3DD7DCA1D19C}"/>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id="{A075A8EC-3C55-4DDE-90C3-B719B3732C94}"/>
              </a:ext>
            </a:extLst>
          </p:cNvPr>
          <p:cNvGrpSpPr/>
          <p:nvPr/>
        </p:nvGrpSpPr>
        <p:grpSpPr>
          <a:xfrm>
            <a:off x="8895597" y="2555823"/>
            <a:ext cx="2115035" cy="1136858"/>
            <a:chOff x="1478171" y="2225265"/>
            <a:chExt cx="2115035" cy="1136858"/>
          </a:xfrm>
        </p:grpSpPr>
        <p:sp>
          <p:nvSpPr>
            <p:cNvPr id="36" name="TextBox 21">
              <a:extLst>
                <a:ext uri="{FF2B5EF4-FFF2-40B4-BE49-F238E27FC236}">
                  <a16:creationId xmlns:a16="http://schemas.microsoft.com/office/drawing/2014/main" id="{4E85E27C-30D2-4997-9851-43B5344F6C4D}"/>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7" name="文本框 36">
              <a:extLst>
                <a:ext uri="{FF2B5EF4-FFF2-40B4-BE49-F238E27FC236}">
                  <a16:creationId xmlns:a16="http://schemas.microsoft.com/office/drawing/2014/main" id="{8B69F0B4-C11C-44D8-B92E-5EAD16B860E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8" name="组合 37">
            <a:extLst>
              <a:ext uri="{FF2B5EF4-FFF2-40B4-BE49-F238E27FC236}">
                <a16:creationId xmlns:a16="http://schemas.microsoft.com/office/drawing/2014/main" id="{80636FCA-45CA-4922-A50F-45CB3230CCDD}"/>
              </a:ext>
            </a:extLst>
          </p:cNvPr>
          <p:cNvGrpSpPr/>
          <p:nvPr/>
        </p:nvGrpSpPr>
        <p:grpSpPr>
          <a:xfrm>
            <a:off x="8895597" y="4460823"/>
            <a:ext cx="2115035" cy="1136858"/>
            <a:chOff x="1478171" y="2225265"/>
            <a:chExt cx="2115035" cy="1136858"/>
          </a:xfrm>
        </p:grpSpPr>
        <p:sp>
          <p:nvSpPr>
            <p:cNvPr id="39" name="TextBox 21">
              <a:extLst>
                <a:ext uri="{FF2B5EF4-FFF2-40B4-BE49-F238E27FC236}">
                  <a16:creationId xmlns:a16="http://schemas.microsoft.com/office/drawing/2014/main" id="{607BB010-6AAB-4D87-B3B4-E2712B3BA4CF}"/>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0" name="文本框 39">
              <a:extLst>
                <a:ext uri="{FF2B5EF4-FFF2-40B4-BE49-F238E27FC236}">
                  <a16:creationId xmlns:a16="http://schemas.microsoft.com/office/drawing/2014/main" id="{6DE42C38-86A3-40DA-97DA-89DF3ED13ED4}"/>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8D4F6720-B678-4086-B7C4-C8410BBC56CD}"/>
              </a:ext>
            </a:extLst>
          </p:cNvPr>
          <p:cNvGrpSpPr/>
          <p:nvPr/>
        </p:nvGrpSpPr>
        <p:grpSpPr>
          <a:xfrm>
            <a:off x="493594" y="185079"/>
            <a:ext cx="2792972" cy="712788"/>
            <a:chOff x="493594" y="185079"/>
            <a:chExt cx="2792972" cy="712788"/>
          </a:xfrm>
        </p:grpSpPr>
        <p:grpSp>
          <p:nvGrpSpPr>
            <p:cNvPr id="42" name="组合 41">
              <a:extLst>
                <a:ext uri="{FF2B5EF4-FFF2-40B4-BE49-F238E27FC236}">
                  <a16:creationId xmlns:a16="http://schemas.microsoft.com/office/drawing/2014/main" id="{E6642F61-7B3C-4AF1-A3F8-F03037FB303E}"/>
                </a:ext>
              </a:extLst>
            </p:cNvPr>
            <p:cNvGrpSpPr/>
            <p:nvPr/>
          </p:nvGrpSpPr>
          <p:grpSpPr>
            <a:xfrm>
              <a:off x="493594" y="185079"/>
              <a:ext cx="708025" cy="712788"/>
              <a:chOff x="3496889" y="6043613"/>
              <a:chExt cx="708025" cy="712788"/>
            </a:xfrm>
          </p:grpSpPr>
          <p:sp>
            <p:nvSpPr>
              <p:cNvPr id="44" name="Freeform 379">
                <a:extLst>
                  <a:ext uri="{FF2B5EF4-FFF2-40B4-BE49-F238E27FC236}">
                    <a16:creationId xmlns:a16="http://schemas.microsoft.com/office/drawing/2014/main" id="{1A033031-377A-4C28-A198-CA51F5313093}"/>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5" name="Freeform 380">
                <a:extLst>
                  <a:ext uri="{FF2B5EF4-FFF2-40B4-BE49-F238E27FC236}">
                    <a16:creationId xmlns:a16="http://schemas.microsoft.com/office/drawing/2014/main" id="{B6117CFF-F6B8-46A3-9AE7-0FC051D101D3}"/>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Freeform 381">
                <a:extLst>
                  <a:ext uri="{FF2B5EF4-FFF2-40B4-BE49-F238E27FC236}">
                    <a16:creationId xmlns:a16="http://schemas.microsoft.com/office/drawing/2014/main" id="{3210B5FD-9800-4C5D-AAE4-C6ADE17AAEDE}"/>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82">
                <a:extLst>
                  <a:ext uri="{FF2B5EF4-FFF2-40B4-BE49-F238E27FC236}">
                    <a16:creationId xmlns:a16="http://schemas.microsoft.com/office/drawing/2014/main" id="{A8AD0472-DAC6-4C2B-85D3-AE8CA2BD0D28}"/>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383">
                <a:extLst>
                  <a:ext uri="{FF2B5EF4-FFF2-40B4-BE49-F238E27FC236}">
                    <a16:creationId xmlns:a16="http://schemas.microsoft.com/office/drawing/2014/main" id="{40DD729D-F1D8-4BE9-909B-2773B4D9881E}"/>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384">
                <a:extLst>
                  <a:ext uri="{FF2B5EF4-FFF2-40B4-BE49-F238E27FC236}">
                    <a16:creationId xmlns:a16="http://schemas.microsoft.com/office/drawing/2014/main" id="{E5C229F8-B2E9-47F1-A3FE-026B164DC454}"/>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3" name="文本框 42">
              <a:extLst>
                <a:ext uri="{FF2B5EF4-FFF2-40B4-BE49-F238E27FC236}">
                  <a16:creationId xmlns:a16="http://schemas.microsoft.com/office/drawing/2014/main" id="{C94A603B-B11E-4188-9EA7-C0749623F70D}"/>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73375892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68"/>
          <p:cNvSpPr>
            <a:spLocks/>
          </p:cNvSpPr>
          <p:nvPr/>
        </p:nvSpPr>
        <p:spPr bwMode="auto">
          <a:xfrm>
            <a:off x="10133835" y="1"/>
            <a:ext cx="2058930" cy="6858000"/>
          </a:xfrm>
          <a:custGeom>
            <a:avLst/>
            <a:gdLst>
              <a:gd name="T0" fmla="*/ 0 w 754"/>
              <a:gd name="T1" fmla="*/ 0 h 2519"/>
              <a:gd name="T2" fmla="*/ 113 w 754"/>
              <a:gd name="T3" fmla="*/ 0 h 2519"/>
              <a:gd name="T4" fmla="*/ 240 w 754"/>
              <a:gd name="T5" fmla="*/ 162 h 2519"/>
              <a:gd name="T6" fmla="*/ 494 w 754"/>
              <a:gd name="T7" fmla="*/ 521 h 2519"/>
              <a:gd name="T8" fmla="*/ 448 w 754"/>
              <a:gd name="T9" fmla="*/ 285 h 2519"/>
              <a:gd name="T10" fmla="*/ 365 w 754"/>
              <a:gd name="T11" fmla="*/ 0 h 2519"/>
              <a:gd name="T12" fmla="*/ 510 w 754"/>
              <a:gd name="T13" fmla="*/ 0 h 2519"/>
              <a:gd name="T14" fmla="*/ 618 w 754"/>
              <a:gd name="T15" fmla="*/ 458 h 2519"/>
              <a:gd name="T16" fmla="*/ 687 w 754"/>
              <a:gd name="T17" fmla="*/ 217 h 2519"/>
              <a:gd name="T18" fmla="*/ 754 w 754"/>
              <a:gd name="T19" fmla="*/ 18 h 2519"/>
              <a:gd name="T20" fmla="*/ 754 w 754"/>
              <a:gd name="T21" fmla="*/ 480 h 2519"/>
              <a:gd name="T22" fmla="*/ 747 w 754"/>
              <a:gd name="T23" fmla="*/ 805 h 2519"/>
              <a:gd name="T24" fmla="*/ 754 w 754"/>
              <a:gd name="T25" fmla="*/ 1155 h 2519"/>
              <a:gd name="T26" fmla="*/ 754 w 754"/>
              <a:gd name="T27" fmla="*/ 2509 h 2519"/>
              <a:gd name="T28" fmla="*/ 338 w 754"/>
              <a:gd name="T29" fmla="*/ 2491 h 2519"/>
              <a:gd name="T30" fmla="*/ 444 w 754"/>
              <a:gd name="T31" fmla="*/ 2306 h 2519"/>
              <a:gd name="T32" fmla="*/ 406 w 754"/>
              <a:gd name="T33" fmla="*/ 605 h 2519"/>
              <a:gd name="T34" fmla="*/ 0 w 754"/>
              <a:gd name="T35"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4" h="2519">
                <a:moveTo>
                  <a:pt x="0" y="0"/>
                </a:moveTo>
                <a:cubicBezTo>
                  <a:pt x="113" y="0"/>
                  <a:pt x="113" y="0"/>
                  <a:pt x="113" y="0"/>
                </a:cubicBezTo>
                <a:cubicBezTo>
                  <a:pt x="150" y="44"/>
                  <a:pt x="194" y="99"/>
                  <a:pt x="240" y="162"/>
                </a:cubicBezTo>
                <a:cubicBezTo>
                  <a:pt x="366" y="335"/>
                  <a:pt x="494" y="521"/>
                  <a:pt x="494" y="521"/>
                </a:cubicBezTo>
                <a:cubicBezTo>
                  <a:pt x="494" y="521"/>
                  <a:pt x="480" y="420"/>
                  <a:pt x="448" y="285"/>
                </a:cubicBezTo>
                <a:cubicBezTo>
                  <a:pt x="429" y="206"/>
                  <a:pt x="393" y="86"/>
                  <a:pt x="365" y="0"/>
                </a:cubicBezTo>
                <a:cubicBezTo>
                  <a:pt x="510" y="0"/>
                  <a:pt x="510" y="0"/>
                  <a:pt x="510" y="0"/>
                </a:cubicBezTo>
                <a:cubicBezTo>
                  <a:pt x="544" y="148"/>
                  <a:pt x="591" y="310"/>
                  <a:pt x="618" y="458"/>
                </a:cubicBezTo>
                <a:cubicBezTo>
                  <a:pt x="618" y="458"/>
                  <a:pt x="649" y="334"/>
                  <a:pt x="687" y="217"/>
                </a:cubicBezTo>
                <a:cubicBezTo>
                  <a:pt x="703" y="168"/>
                  <a:pt x="730" y="91"/>
                  <a:pt x="754" y="18"/>
                </a:cubicBezTo>
                <a:cubicBezTo>
                  <a:pt x="754" y="480"/>
                  <a:pt x="754" y="480"/>
                  <a:pt x="754" y="480"/>
                </a:cubicBezTo>
                <a:cubicBezTo>
                  <a:pt x="746" y="558"/>
                  <a:pt x="744" y="655"/>
                  <a:pt x="747" y="805"/>
                </a:cubicBezTo>
                <a:cubicBezTo>
                  <a:pt x="749" y="881"/>
                  <a:pt x="751" y="1006"/>
                  <a:pt x="754" y="1155"/>
                </a:cubicBezTo>
                <a:cubicBezTo>
                  <a:pt x="754" y="2509"/>
                  <a:pt x="754" y="2509"/>
                  <a:pt x="754" y="2509"/>
                </a:cubicBezTo>
                <a:cubicBezTo>
                  <a:pt x="659" y="2519"/>
                  <a:pt x="338" y="2491"/>
                  <a:pt x="338" y="2491"/>
                </a:cubicBezTo>
                <a:cubicBezTo>
                  <a:pt x="338" y="2491"/>
                  <a:pt x="388" y="2437"/>
                  <a:pt x="444" y="2306"/>
                </a:cubicBezTo>
                <a:cubicBezTo>
                  <a:pt x="551" y="2058"/>
                  <a:pt x="616" y="902"/>
                  <a:pt x="406" y="605"/>
                </a:cubicBezTo>
                <a:cubicBezTo>
                  <a:pt x="295" y="446"/>
                  <a:pt x="95" y="132"/>
                  <a:pt x="0" y="0"/>
                </a:cubicBezTo>
                <a:close/>
              </a:path>
            </a:pathLst>
          </a:custGeom>
          <a:solidFill>
            <a:srgbClr val="314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92"/>
          <p:cNvSpPr>
            <a:spLocks/>
          </p:cNvSpPr>
          <p:nvPr/>
        </p:nvSpPr>
        <p:spPr bwMode="auto">
          <a:xfrm>
            <a:off x="6350" y="7939"/>
            <a:ext cx="2540565" cy="6977062"/>
          </a:xfrm>
          <a:custGeom>
            <a:avLst/>
            <a:gdLst>
              <a:gd name="T0" fmla="*/ 221 w 900"/>
              <a:gd name="T1" fmla="*/ 0 h 2649"/>
              <a:gd name="T2" fmla="*/ 375 w 900"/>
              <a:gd name="T3" fmla="*/ 0 h 2649"/>
              <a:gd name="T4" fmla="*/ 305 w 900"/>
              <a:gd name="T5" fmla="*/ 393 h 2649"/>
              <a:gd name="T6" fmla="*/ 769 w 900"/>
              <a:gd name="T7" fmla="*/ 0 h 2649"/>
              <a:gd name="T8" fmla="*/ 900 w 900"/>
              <a:gd name="T9" fmla="*/ 0 h 2649"/>
              <a:gd name="T10" fmla="*/ 343 w 900"/>
              <a:gd name="T11" fmla="*/ 768 h 2649"/>
              <a:gd name="T12" fmla="*/ 561 w 900"/>
              <a:gd name="T13" fmla="*/ 2501 h 2649"/>
              <a:gd name="T14" fmla="*/ 81 w 900"/>
              <a:gd name="T15" fmla="*/ 2554 h 2649"/>
              <a:gd name="T16" fmla="*/ 106 w 900"/>
              <a:gd name="T17" fmla="*/ 1010 h 2649"/>
              <a:gd name="T18" fmla="*/ 0 w 900"/>
              <a:gd name="T19" fmla="*/ 431 h 2649"/>
              <a:gd name="T20" fmla="*/ 0 w 900"/>
              <a:gd name="T21" fmla="*/ 210 h 2649"/>
              <a:gd name="T22" fmla="*/ 167 w 900"/>
              <a:gd name="T23" fmla="*/ 441 h 2649"/>
              <a:gd name="T24" fmla="*/ 221 w 900"/>
              <a:gd name="T25" fmla="*/ 0 h 2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0" h="2649">
                <a:moveTo>
                  <a:pt x="221" y="0"/>
                </a:moveTo>
                <a:cubicBezTo>
                  <a:pt x="375" y="0"/>
                  <a:pt x="375" y="0"/>
                  <a:pt x="375" y="0"/>
                </a:cubicBezTo>
                <a:cubicBezTo>
                  <a:pt x="351" y="91"/>
                  <a:pt x="325" y="224"/>
                  <a:pt x="305" y="393"/>
                </a:cubicBezTo>
                <a:cubicBezTo>
                  <a:pt x="393" y="300"/>
                  <a:pt x="547" y="164"/>
                  <a:pt x="769" y="0"/>
                </a:cubicBezTo>
                <a:cubicBezTo>
                  <a:pt x="900" y="0"/>
                  <a:pt x="900" y="0"/>
                  <a:pt x="900" y="0"/>
                </a:cubicBezTo>
                <a:cubicBezTo>
                  <a:pt x="486" y="333"/>
                  <a:pt x="341" y="595"/>
                  <a:pt x="343" y="768"/>
                </a:cubicBezTo>
                <a:cubicBezTo>
                  <a:pt x="349" y="1180"/>
                  <a:pt x="397" y="1789"/>
                  <a:pt x="561" y="2501"/>
                </a:cubicBezTo>
                <a:cubicBezTo>
                  <a:pt x="595" y="2649"/>
                  <a:pt x="236" y="2553"/>
                  <a:pt x="81" y="2554"/>
                </a:cubicBezTo>
                <a:cubicBezTo>
                  <a:pt x="81" y="2554"/>
                  <a:pt x="175" y="1785"/>
                  <a:pt x="106" y="1010"/>
                </a:cubicBezTo>
                <a:cubicBezTo>
                  <a:pt x="82" y="733"/>
                  <a:pt x="42" y="551"/>
                  <a:pt x="0" y="431"/>
                </a:cubicBezTo>
                <a:cubicBezTo>
                  <a:pt x="0" y="210"/>
                  <a:pt x="0" y="210"/>
                  <a:pt x="0" y="210"/>
                </a:cubicBezTo>
                <a:cubicBezTo>
                  <a:pt x="74" y="319"/>
                  <a:pt x="170" y="459"/>
                  <a:pt x="167" y="441"/>
                </a:cubicBezTo>
                <a:cubicBezTo>
                  <a:pt x="164" y="418"/>
                  <a:pt x="193" y="136"/>
                  <a:pt x="221" y="0"/>
                </a:cubicBezTo>
                <a:close/>
              </a:path>
            </a:pathLst>
          </a:custGeom>
          <a:solidFill>
            <a:srgbClr val="2635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7" name="自由: 形状 6"/>
          <p:cNvSpPr>
            <a:spLocks/>
          </p:cNvSpPr>
          <p:nvPr/>
        </p:nvSpPr>
        <p:spPr bwMode="auto">
          <a:xfrm>
            <a:off x="0" y="5935008"/>
            <a:ext cx="12192001" cy="928264"/>
          </a:xfrm>
          <a:custGeom>
            <a:avLst/>
            <a:gdLst>
              <a:gd name="connsiteX0" fmla="*/ 5738482 w 12192001"/>
              <a:gd name="connsiteY0" fmla="*/ 0 h 928264"/>
              <a:gd name="connsiteX1" fmla="*/ 7217035 w 12192001"/>
              <a:gd name="connsiteY1" fmla="*/ 113794 h 928264"/>
              <a:gd name="connsiteX2" fmla="*/ 8962211 w 12192001"/>
              <a:gd name="connsiteY2" fmla="*/ 227588 h 928264"/>
              <a:gd name="connsiteX3" fmla="*/ 10822522 w 12192001"/>
              <a:gd name="connsiteY3" fmla="*/ 214200 h 928264"/>
              <a:gd name="connsiteX4" fmla="*/ 12192001 w 12192001"/>
              <a:gd name="connsiteY4" fmla="*/ 324647 h 928264"/>
              <a:gd name="connsiteX5" fmla="*/ 12192001 w 12192001"/>
              <a:gd name="connsiteY5" fmla="*/ 778691 h 928264"/>
              <a:gd name="connsiteX6" fmla="*/ 12192001 w 12192001"/>
              <a:gd name="connsiteY6" fmla="*/ 928264 h 928264"/>
              <a:gd name="connsiteX7" fmla="*/ 0 w 12192001"/>
              <a:gd name="connsiteY7" fmla="*/ 928264 h 928264"/>
              <a:gd name="connsiteX8" fmla="*/ 0 w 12192001"/>
              <a:gd name="connsiteY8" fmla="*/ 903028 h 928264"/>
              <a:gd name="connsiteX9" fmla="*/ 0 w 12192001"/>
              <a:gd name="connsiteY9" fmla="*/ 321300 h 928264"/>
              <a:gd name="connsiteX10" fmla="*/ 1726998 w 12192001"/>
              <a:gd name="connsiteY10" fmla="*/ 200813 h 928264"/>
              <a:gd name="connsiteX11" fmla="*/ 4338704 w 12192001"/>
              <a:gd name="connsiteY11" fmla="*/ 184078 h 928264"/>
              <a:gd name="connsiteX12" fmla="*/ 5738482 w 12192001"/>
              <a:gd name="connsiteY12" fmla="*/ 0 h 92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1" h="928264">
                <a:moveTo>
                  <a:pt x="5738482" y="0"/>
                </a:moveTo>
                <a:cubicBezTo>
                  <a:pt x="6144478" y="0"/>
                  <a:pt x="6841337" y="56897"/>
                  <a:pt x="7217035" y="113794"/>
                </a:cubicBezTo>
                <a:cubicBezTo>
                  <a:pt x="7598792" y="170691"/>
                  <a:pt x="8701647" y="227588"/>
                  <a:pt x="8962211" y="227588"/>
                </a:cubicBezTo>
                <a:cubicBezTo>
                  <a:pt x="9222776" y="227588"/>
                  <a:pt x="10155961" y="100406"/>
                  <a:pt x="10822522" y="214200"/>
                </a:cubicBezTo>
                <a:cubicBezTo>
                  <a:pt x="11270935" y="291178"/>
                  <a:pt x="11761766" y="301219"/>
                  <a:pt x="12192001" y="324647"/>
                </a:cubicBezTo>
                <a:cubicBezTo>
                  <a:pt x="12192001" y="496592"/>
                  <a:pt x="12192001" y="647045"/>
                  <a:pt x="12192001" y="778691"/>
                </a:cubicBezTo>
                <a:lnTo>
                  <a:pt x="12192001" y="928264"/>
                </a:lnTo>
                <a:lnTo>
                  <a:pt x="0" y="928264"/>
                </a:lnTo>
                <a:lnTo>
                  <a:pt x="0" y="903028"/>
                </a:lnTo>
                <a:cubicBezTo>
                  <a:pt x="0" y="321300"/>
                  <a:pt x="0" y="321300"/>
                  <a:pt x="0" y="321300"/>
                </a:cubicBezTo>
                <a:cubicBezTo>
                  <a:pt x="745336" y="244322"/>
                  <a:pt x="1496732" y="177384"/>
                  <a:pt x="1726998" y="200813"/>
                </a:cubicBezTo>
                <a:cubicBezTo>
                  <a:pt x="2193591" y="240975"/>
                  <a:pt x="4338704" y="184078"/>
                  <a:pt x="4338704" y="184078"/>
                </a:cubicBezTo>
                <a:cubicBezTo>
                  <a:pt x="4338704" y="184078"/>
                  <a:pt x="5332486" y="0"/>
                  <a:pt x="5738482" y="0"/>
                </a:cubicBez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a:cs typeface="+mn-ea"/>
              <a:sym typeface="+mn-lt"/>
            </a:endParaRPr>
          </a:p>
        </p:txBody>
      </p:sp>
      <p:sp>
        <p:nvSpPr>
          <p:cNvPr id="8" name="Freeform 56"/>
          <p:cNvSpPr>
            <a:spLocks/>
          </p:cNvSpPr>
          <p:nvPr/>
        </p:nvSpPr>
        <p:spPr bwMode="auto">
          <a:xfrm>
            <a:off x="3384707" y="5169370"/>
            <a:ext cx="790575" cy="1465263"/>
          </a:xfrm>
          <a:custGeom>
            <a:avLst/>
            <a:gdLst>
              <a:gd name="T0" fmla="*/ 0 w 184"/>
              <a:gd name="T1" fmla="*/ 129 h 343"/>
              <a:gd name="T2" fmla="*/ 33 w 184"/>
              <a:gd name="T3" fmla="*/ 128 h 343"/>
              <a:gd name="T4" fmla="*/ 32 w 184"/>
              <a:gd name="T5" fmla="*/ 106 h 343"/>
              <a:gd name="T6" fmla="*/ 47 w 184"/>
              <a:gd name="T7" fmla="*/ 90 h 343"/>
              <a:gd name="T8" fmla="*/ 80 w 184"/>
              <a:gd name="T9" fmla="*/ 89 h 343"/>
              <a:gd name="T10" fmla="*/ 78 w 184"/>
              <a:gd name="T11" fmla="*/ 44 h 343"/>
              <a:gd name="T12" fmla="*/ 48 w 184"/>
              <a:gd name="T13" fmla="*/ 45 h 343"/>
              <a:gd name="T14" fmla="*/ 48 w 184"/>
              <a:gd name="T15" fmla="*/ 26 h 343"/>
              <a:gd name="T16" fmla="*/ 78 w 184"/>
              <a:gd name="T17" fmla="*/ 25 h 343"/>
              <a:gd name="T18" fmla="*/ 77 w 184"/>
              <a:gd name="T19" fmla="*/ 1 h 343"/>
              <a:gd name="T20" fmla="*/ 96 w 184"/>
              <a:gd name="T21" fmla="*/ 0 h 343"/>
              <a:gd name="T22" fmla="*/ 97 w 184"/>
              <a:gd name="T23" fmla="*/ 24 h 343"/>
              <a:gd name="T24" fmla="*/ 127 w 184"/>
              <a:gd name="T25" fmla="*/ 23 h 343"/>
              <a:gd name="T26" fmla="*/ 128 w 184"/>
              <a:gd name="T27" fmla="*/ 42 h 343"/>
              <a:gd name="T28" fmla="*/ 97 w 184"/>
              <a:gd name="T29" fmla="*/ 43 h 343"/>
              <a:gd name="T30" fmla="*/ 99 w 184"/>
              <a:gd name="T31" fmla="*/ 88 h 343"/>
              <a:gd name="T32" fmla="*/ 132 w 184"/>
              <a:gd name="T33" fmla="*/ 87 h 343"/>
              <a:gd name="T34" fmla="*/ 147 w 184"/>
              <a:gd name="T35" fmla="*/ 102 h 343"/>
              <a:gd name="T36" fmla="*/ 148 w 184"/>
              <a:gd name="T37" fmla="*/ 124 h 343"/>
              <a:gd name="T38" fmla="*/ 177 w 184"/>
              <a:gd name="T39" fmla="*/ 123 h 343"/>
              <a:gd name="T40" fmla="*/ 184 w 184"/>
              <a:gd name="T41" fmla="*/ 338 h 343"/>
              <a:gd name="T42" fmla="*/ 6 w 184"/>
              <a:gd name="T43" fmla="*/ 343 h 343"/>
              <a:gd name="T44" fmla="*/ 0 w 184"/>
              <a:gd name="T45" fmla="*/ 12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4" h="343">
                <a:moveTo>
                  <a:pt x="0" y="129"/>
                </a:moveTo>
                <a:cubicBezTo>
                  <a:pt x="33" y="128"/>
                  <a:pt x="33" y="128"/>
                  <a:pt x="33" y="128"/>
                </a:cubicBezTo>
                <a:cubicBezTo>
                  <a:pt x="32" y="106"/>
                  <a:pt x="32" y="106"/>
                  <a:pt x="32" y="106"/>
                </a:cubicBezTo>
                <a:cubicBezTo>
                  <a:pt x="32" y="97"/>
                  <a:pt x="39" y="90"/>
                  <a:pt x="47" y="90"/>
                </a:cubicBezTo>
                <a:cubicBezTo>
                  <a:pt x="80" y="89"/>
                  <a:pt x="80" y="89"/>
                  <a:pt x="80" y="89"/>
                </a:cubicBezTo>
                <a:cubicBezTo>
                  <a:pt x="78" y="44"/>
                  <a:pt x="78" y="44"/>
                  <a:pt x="78" y="44"/>
                </a:cubicBezTo>
                <a:cubicBezTo>
                  <a:pt x="48" y="45"/>
                  <a:pt x="48" y="45"/>
                  <a:pt x="48" y="45"/>
                </a:cubicBezTo>
                <a:cubicBezTo>
                  <a:pt x="48" y="26"/>
                  <a:pt x="48" y="26"/>
                  <a:pt x="48" y="26"/>
                </a:cubicBezTo>
                <a:cubicBezTo>
                  <a:pt x="78" y="25"/>
                  <a:pt x="78" y="25"/>
                  <a:pt x="78" y="25"/>
                </a:cubicBezTo>
                <a:cubicBezTo>
                  <a:pt x="77" y="1"/>
                  <a:pt x="77" y="1"/>
                  <a:pt x="77" y="1"/>
                </a:cubicBezTo>
                <a:cubicBezTo>
                  <a:pt x="96" y="0"/>
                  <a:pt x="96" y="0"/>
                  <a:pt x="96" y="0"/>
                </a:cubicBezTo>
                <a:cubicBezTo>
                  <a:pt x="97" y="24"/>
                  <a:pt x="97" y="24"/>
                  <a:pt x="97" y="24"/>
                </a:cubicBezTo>
                <a:cubicBezTo>
                  <a:pt x="127" y="23"/>
                  <a:pt x="127" y="23"/>
                  <a:pt x="127" y="23"/>
                </a:cubicBezTo>
                <a:cubicBezTo>
                  <a:pt x="128" y="42"/>
                  <a:pt x="128" y="42"/>
                  <a:pt x="128" y="42"/>
                </a:cubicBezTo>
                <a:cubicBezTo>
                  <a:pt x="97" y="43"/>
                  <a:pt x="97" y="43"/>
                  <a:pt x="97" y="43"/>
                </a:cubicBezTo>
                <a:cubicBezTo>
                  <a:pt x="99" y="88"/>
                  <a:pt x="99" y="88"/>
                  <a:pt x="99" y="88"/>
                </a:cubicBezTo>
                <a:cubicBezTo>
                  <a:pt x="132" y="87"/>
                  <a:pt x="132" y="87"/>
                  <a:pt x="132" y="87"/>
                </a:cubicBezTo>
                <a:cubicBezTo>
                  <a:pt x="140" y="87"/>
                  <a:pt x="147" y="94"/>
                  <a:pt x="147" y="102"/>
                </a:cubicBezTo>
                <a:cubicBezTo>
                  <a:pt x="148" y="124"/>
                  <a:pt x="148" y="124"/>
                  <a:pt x="148" y="124"/>
                </a:cubicBezTo>
                <a:cubicBezTo>
                  <a:pt x="177" y="123"/>
                  <a:pt x="177" y="123"/>
                  <a:pt x="177" y="123"/>
                </a:cubicBezTo>
                <a:cubicBezTo>
                  <a:pt x="184" y="338"/>
                  <a:pt x="184" y="338"/>
                  <a:pt x="184" y="338"/>
                </a:cubicBezTo>
                <a:cubicBezTo>
                  <a:pt x="6" y="343"/>
                  <a:pt x="6" y="343"/>
                  <a:pt x="6" y="343"/>
                </a:cubicBezTo>
                <a:lnTo>
                  <a:pt x="0" y="129"/>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9" name="Freeform 60"/>
          <p:cNvSpPr>
            <a:spLocks/>
          </p:cNvSpPr>
          <p:nvPr/>
        </p:nvSpPr>
        <p:spPr bwMode="auto">
          <a:xfrm>
            <a:off x="421665" y="5086349"/>
            <a:ext cx="1153609" cy="1438283"/>
          </a:xfrm>
          <a:custGeom>
            <a:avLst/>
            <a:gdLst>
              <a:gd name="T0" fmla="*/ 0 w 316"/>
              <a:gd name="T1" fmla="*/ 96 h 395"/>
              <a:gd name="T2" fmla="*/ 42 w 316"/>
              <a:gd name="T3" fmla="*/ 87 h 395"/>
              <a:gd name="T4" fmla="*/ 108 w 316"/>
              <a:gd name="T5" fmla="*/ 9 h 395"/>
              <a:gd name="T6" fmla="*/ 201 w 316"/>
              <a:gd name="T7" fmla="*/ 51 h 395"/>
              <a:gd name="T8" fmla="*/ 248 w 316"/>
              <a:gd name="T9" fmla="*/ 40 h 395"/>
              <a:gd name="T10" fmla="*/ 316 w 316"/>
              <a:gd name="T11" fmla="*/ 339 h 395"/>
              <a:gd name="T12" fmla="*/ 68 w 316"/>
              <a:gd name="T13" fmla="*/ 395 h 395"/>
              <a:gd name="T14" fmla="*/ 0 w 316"/>
              <a:gd name="T15" fmla="*/ 96 h 3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6" h="395">
                <a:moveTo>
                  <a:pt x="0" y="96"/>
                </a:moveTo>
                <a:cubicBezTo>
                  <a:pt x="42" y="87"/>
                  <a:pt x="42" y="87"/>
                  <a:pt x="42" y="87"/>
                </a:cubicBezTo>
                <a:cubicBezTo>
                  <a:pt x="40" y="52"/>
                  <a:pt x="68" y="18"/>
                  <a:pt x="108" y="9"/>
                </a:cubicBezTo>
                <a:cubicBezTo>
                  <a:pt x="149" y="0"/>
                  <a:pt x="188" y="18"/>
                  <a:pt x="201" y="51"/>
                </a:cubicBezTo>
                <a:cubicBezTo>
                  <a:pt x="248" y="40"/>
                  <a:pt x="248" y="40"/>
                  <a:pt x="248" y="40"/>
                </a:cubicBezTo>
                <a:cubicBezTo>
                  <a:pt x="316" y="339"/>
                  <a:pt x="316" y="339"/>
                  <a:pt x="316" y="339"/>
                </a:cubicBezTo>
                <a:cubicBezTo>
                  <a:pt x="68" y="395"/>
                  <a:pt x="68" y="395"/>
                  <a:pt x="68" y="395"/>
                </a:cubicBezTo>
                <a:lnTo>
                  <a:pt x="0" y="96"/>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0" name="Freeform 64"/>
          <p:cNvSpPr>
            <a:spLocks/>
          </p:cNvSpPr>
          <p:nvPr/>
        </p:nvSpPr>
        <p:spPr bwMode="auto">
          <a:xfrm>
            <a:off x="10957590" y="5014188"/>
            <a:ext cx="1095374" cy="1727200"/>
          </a:xfrm>
          <a:custGeom>
            <a:avLst/>
            <a:gdLst>
              <a:gd name="T0" fmla="*/ 436 w 690"/>
              <a:gd name="T1" fmla="*/ 223 h 1088"/>
              <a:gd name="T2" fmla="*/ 474 w 690"/>
              <a:gd name="T3" fmla="*/ 30 h 1088"/>
              <a:gd name="T4" fmla="*/ 312 w 690"/>
              <a:gd name="T5" fmla="*/ 0 h 1088"/>
              <a:gd name="T6" fmla="*/ 277 w 690"/>
              <a:gd name="T7" fmla="*/ 193 h 1088"/>
              <a:gd name="T8" fmla="*/ 248 w 690"/>
              <a:gd name="T9" fmla="*/ 188 h 1088"/>
              <a:gd name="T10" fmla="*/ 248 w 690"/>
              <a:gd name="T11" fmla="*/ 188 h 1088"/>
              <a:gd name="T12" fmla="*/ 24 w 690"/>
              <a:gd name="T13" fmla="*/ 145 h 1088"/>
              <a:gd name="T14" fmla="*/ 0 w 690"/>
              <a:gd name="T15" fmla="*/ 282 h 1088"/>
              <a:gd name="T16" fmla="*/ 251 w 690"/>
              <a:gd name="T17" fmla="*/ 328 h 1088"/>
              <a:gd name="T18" fmla="*/ 116 w 690"/>
              <a:gd name="T19" fmla="*/ 1058 h 1088"/>
              <a:gd name="T20" fmla="*/ 275 w 690"/>
              <a:gd name="T21" fmla="*/ 1088 h 1088"/>
              <a:gd name="T22" fmla="*/ 407 w 690"/>
              <a:gd name="T23" fmla="*/ 381 h 1088"/>
              <a:gd name="T24" fmla="*/ 407 w 690"/>
              <a:gd name="T25" fmla="*/ 381 h 1088"/>
              <a:gd name="T26" fmla="*/ 412 w 690"/>
              <a:gd name="T27" fmla="*/ 357 h 1088"/>
              <a:gd name="T28" fmla="*/ 665 w 690"/>
              <a:gd name="T29" fmla="*/ 406 h 1088"/>
              <a:gd name="T30" fmla="*/ 690 w 690"/>
              <a:gd name="T31" fmla="*/ 269 h 1088"/>
              <a:gd name="T32" fmla="*/ 436 w 690"/>
              <a:gd name="T33" fmla="*/ 223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0" h="1088">
                <a:moveTo>
                  <a:pt x="436" y="223"/>
                </a:moveTo>
                <a:lnTo>
                  <a:pt x="474" y="30"/>
                </a:lnTo>
                <a:lnTo>
                  <a:pt x="312" y="0"/>
                </a:lnTo>
                <a:lnTo>
                  <a:pt x="277" y="193"/>
                </a:lnTo>
                <a:lnTo>
                  <a:pt x="248" y="188"/>
                </a:lnTo>
                <a:lnTo>
                  <a:pt x="248" y="188"/>
                </a:lnTo>
                <a:lnTo>
                  <a:pt x="24" y="145"/>
                </a:lnTo>
                <a:lnTo>
                  <a:pt x="0" y="282"/>
                </a:lnTo>
                <a:lnTo>
                  <a:pt x="251" y="328"/>
                </a:lnTo>
                <a:lnTo>
                  <a:pt x="116" y="1058"/>
                </a:lnTo>
                <a:lnTo>
                  <a:pt x="275" y="1088"/>
                </a:lnTo>
                <a:lnTo>
                  <a:pt x="407" y="381"/>
                </a:lnTo>
                <a:lnTo>
                  <a:pt x="407" y="381"/>
                </a:lnTo>
                <a:lnTo>
                  <a:pt x="412" y="357"/>
                </a:lnTo>
                <a:lnTo>
                  <a:pt x="665" y="406"/>
                </a:lnTo>
                <a:lnTo>
                  <a:pt x="690" y="269"/>
                </a:lnTo>
                <a:lnTo>
                  <a:pt x="436" y="223"/>
                </a:lnTo>
                <a:close/>
              </a:path>
            </a:pathLst>
          </a:custGeom>
          <a:solidFill>
            <a:srgbClr val="1F2B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nvGrpSpPr>
          <p:cNvPr id="11" name="组合 10"/>
          <p:cNvGrpSpPr/>
          <p:nvPr/>
        </p:nvGrpSpPr>
        <p:grpSpPr>
          <a:xfrm>
            <a:off x="8371378" y="5836491"/>
            <a:ext cx="830263" cy="617538"/>
            <a:chOff x="2357438" y="4233863"/>
            <a:chExt cx="830263" cy="617538"/>
          </a:xfrm>
        </p:grpSpPr>
        <p:sp>
          <p:nvSpPr>
            <p:cNvPr id="12" name="Freeform 28"/>
            <p:cNvSpPr>
              <a:spLocks noEditPoints="1"/>
            </p:cNvSpPr>
            <p:nvPr/>
          </p:nvSpPr>
          <p:spPr bwMode="auto">
            <a:xfrm>
              <a:off x="2357438" y="4233863"/>
              <a:ext cx="830263" cy="617538"/>
            </a:xfrm>
            <a:custGeom>
              <a:avLst/>
              <a:gdLst>
                <a:gd name="T0" fmla="*/ 69 w 193"/>
                <a:gd name="T1" fmla="*/ 81 h 143"/>
                <a:gd name="T2" fmla="*/ 105 w 193"/>
                <a:gd name="T3" fmla="*/ 47 h 143"/>
                <a:gd name="T4" fmla="*/ 83 w 193"/>
                <a:gd name="T5" fmla="*/ 36 h 143"/>
                <a:gd name="T6" fmla="*/ 64 w 193"/>
                <a:gd name="T7" fmla="*/ 50 h 143"/>
                <a:gd name="T8" fmla="*/ 69 w 193"/>
                <a:gd name="T9" fmla="*/ 81 h 143"/>
                <a:gd name="T10" fmla="*/ 33 w 193"/>
                <a:gd name="T11" fmla="*/ 72 h 143"/>
                <a:gd name="T12" fmla="*/ 39 w 193"/>
                <a:gd name="T13" fmla="*/ 91 h 143"/>
                <a:gd name="T14" fmla="*/ 37 w 193"/>
                <a:gd name="T15" fmla="*/ 98 h 143"/>
                <a:gd name="T16" fmla="*/ 30 w 193"/>
                <a:gd name="T17" fmla="*/ 90 h 143"/>
                <a:gd name="T18" fmla="*/ 24 w 193"/>
                <a:gd name="T19" fmla="*/ 97 h 143"/>
                <a:gd name="T20" fmla="*/ 25 w 193"/>
                <a:gd name="T21" fmla="*/ 78 h 143"/>
                <a:gd name="T22" fmla="*/ 33 w 193"/>
                <a:gd name="T23" fmla="*/ 72 h 143"/>
                <a:gd name="T24" fmla="*/ 56 w 193"/>
                <a:gd name="T25" fmla="*/ 23 h 143"/>
                <a:gd name="T26" fmla="*/ 122 w 193"/>
                <a:gd name="T27" fmla="*/ 3 h 143"/>
                <a:gd name="T28" fmla="*/ 187 w 193"/>
                <a:gd name="T29" fmla="*/ 57 h 143"/>
                <a:gd name="T30" fmla="*/ 160 w 193"/>
                <a:gd name="T31" fmla="*/ 124 h 143"/>
                <a:gd name="T32" fmla="*/ 112 w 193"/>
                <a:gd name="T33" fmla="*/ 116 h 143"/>
                <a:gd name="T34" fmla="*/ 84 w 193"/>
                <a:gd name="T35" fmla="*/ 116 h 143"/>
                <a:gd name="T36" fmla="*/ 69 w 193"/>
                <a:gd name="T37" fmla="*/ 105 h 143"/>
                <a:gd name="T38" fmla="*/ 63 w 193"/>
                <a:gd name="T39" fmla="*/ 133 h 143"/>
                <a:gd name="T40" fmla="*/ 58 w 193"/>
                <a:gd name="T41" fmla="*/ 141 h 143"/>
                <a:gd name="T42" fmla="*/ 49 w 193"/>
                <a:gd name="T43" fmla="*/ 140 h 143"/>
                <a:gd name="T44" fmla="*/ 43 w 193"/>
                <a:gd name="T45" fmla="*/ 142 h 143"/>
                <a:gd name="T46" fmla="*/ 35 w 193"/>
                <a:gd name="T47" fmla="*/ 139 h 143"/>
                <a:gd name="T48" fmla="*/ 28 w 193"/>
                <a:gd name="T49" fmla="*/ 141 h 143"/>
                <a:gd name="T50" fmla="*/ 23 w 193"/>
                <a:gd name="T51" fmla="*/ 137 h 143"/>
                <a:gd name="T52" fmla="*/ 16 w 193"/>
                <a:gd name="T53" fmla="*/ 138 h 143"/>
                <a:gd name="T54" fmla="*/ 9 w 193"/>
                <a:gd name="T55" fmla="*/ 136 h 143"/>
                <a:gd name="T56" fmla="*/ 2 w 193"/>
                <a:gd name="T57" fmla="*/ 135 h 143"/>
                <a:gd name="T58" fmla="*/ 1 w 193"/>
                <a:gd name="T59" fmla="*/ 127 h 143"/>
                <a:gd name="T60" fmla="*/ 21 w 193"/>
                <a:gd name="T61" fmla="*/ 95 h 143"/>
                <a:gd name="T62" fmla="*/ 23 w 193"/>
                <a:gd name="T63" fmla="*/ 71 h 143"/>
                <a:gd name="T64" fmla="*/ 34 w 193"/>
                <a:gd name="T65" fmla="*/ 59 h 143"/>
                <a:gd name="T66" fmla="*/ 40 w 193"/>
                <a:gd name="T67" fmla="*/ 33 h 143"/>
                <a:gd name="T68" fmla="*/ 56 w 193"/>
                <a:gd name="T69" fmla="*/ 2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143">
                  <a:moveTo>
                    <a:pt x="69" y="81"/>
                  </a:moveTo>
                  <a:cubicBezTo>
                    <a:pt x="94" y="105"/>
                    <a:pt x="114" y="57"/>
                    <a:pt x="105" y="47"/>
                  </a:cubicBezTo>
                  <a:cubicBezTo>
                    <a:pt x="96" y="36"/>
                    <a:pt x="86" y="36"/>
                    <a:pt x="83" y="36"/>
                  </a:cubicBezTo>
                  <a:cubicBezTo>
                    <a:pt x="83" y="36"/>
                    <a:pt x="68" y="37"/>
                    <a:pt x="64" y="50"/>
                  </a:cubicBezTo>
                  <a:cubicBezTo>
                    <a:pt x="59" y="63"/>
                    <a:pt x="56" y="68"/>
                    <a:pt x="69" y="81"/>
                  </a:cubicBezTo>
                  <a:close/>
                  <a:moveTo>
                    <a:pt x="33" y="72"/>
                  </a:moveTo>
                  <a:cubicBezTo>
                    <a:pt x="33" y="79"/>
                    <a:pt x="39" y="85"/>
                    <a:pt x="39" y="91"/>
                  </a:cubicBezTo>
                  <a:cubicBezTo>
                    <a:pt x="40" y="96"/>
                    <a:pt x="39" y="100"/>
                    <a:pt x="37" y="98"/>
                  </a:cubicBezTo>
                  <a:cubicBezTo>
                    <a:pt x="34" y="97"/>
                    <a:pt x="31" y="90"/>
                    <a:pt x="30" y="90"/>
                  </a:cubicBezTo>
                  <a:cubicBezTo>
                    <a:pt x="29" y="90"/>
                    <a:pt x="22" y="98"/>
                    <a:pt x="24" y="97"/>
                  </a:cubicBezTo>
                  <a:cubicBezTo>
                    <a:pt x="26" y="95"/>
                    <a:pt x="24" y="83"/>
                    <a:pt x="25" y="78"/>
                  </a:cubicBezTo>
                  <a:cubicBezTo>
                    <a:pt x="27" y="72"/>
                    <a:pt x="33" y="72"/>
                    <a:pt x="33" y="72"/>
                  </a:cubicBezTo>
                  <a:close/>
                  <a:moveTo>
                    <a:pt x="56" y="23"/>
                  </a:moveTo>
                  <a:cubicBezTo>
                    <a:pt x="56" y="23"/>
                    <a:pt x="78" y="0"/>
                    <a:pt x="122" y="3"/>
                  </a:cubicBezTo>
                  <a:cubicBezTo>
                    <a:pt x="166" y="6"/>
                    <a:pt x="180" y="32"/>
                    <a:pt x="187" y="57"/>
                  </a:cubicBezTo>
                  <a:cubicBezTo>
                    <a:pt x="193" y="82"/>
                    <a:pt x="187" y="110"/>
                    <a:pt x="160" y="124"/>
                  </a:cubicBezTo>
                  <a:cubicBezTo>
                    <a:pt x="132" y="138"/>
                    <a:pt x="122" y="120"/>
                    <a:pt x="112" y="116"/>
                  </a:cubicBezTo>
                  <a:cubicBezTo>
                    <a:pt x="102" y="111"/>
                    <a:pt x="89" y="115"/>
                    <a:pt x="84" y="116"/>
                  </a:cubicBezTo>
                  <a:cubicBezTo>
                    <a:pt x="79" y="118"/>
                    <a:pt x="69" y="105"/>
                    <a:pt x="69" y="105"/>
                  </a:cubicBezTo>
                  <a:cubicBezTo>
                    <a:pt x="69" y="105"/>
                    <a:pt x="64" y="128"/>
                    <a:pt x="63" y="133"/>
                  </a:cubicBezTo>
                  <a:cubicBezTo>
                    <a:pt x="62" y="139"/>
                    <a:pt x="63" y="141"/>
                    <a:pt x="58" y="141"/>
                  </a:cubicBezTo>
                  <a:cubicBezTo>
                    <a:pt x="54" y="141"/>
                    <a:pt x="52" y="140"/>
                    <a:pt x="49" y="140"/>
                  </a:cubicBezTo>
                  <a:cubicBezTo>
                    <a:pt x="46" y="140"/>
                    <a:pt x="44" y="142"/>
                    <a:pt x="43" y="142"/>
                  </a:cubicBezTo>
                  <a:cubicBezTo>
                    <a:pt x="42" y="143"/>
                    <a:pt x="38" y="137"/>
                    <a:pt x="35" y="139"/>
                  </a:cubicBezTo>
                  <a:cubicBezTo>
                    <a:pt x="33" y="142"/>
                    <a:pt x="31" y="142"/>
                    <a:pt x="28" y="141"/>
                  </a:cubicBezTo>
                  <a:cubicBezTo>
                    <a:pt x="26" y="140"/>
                    <a:pt x="26" y="137"/>
                    <a:pt x="23" y="137"/>
                  </a:cubicBezTo>
                  <a:cubicBezTo>
                    <a:pt x="20" y="137"/>
                    <a:pt x="20" y="138"/>
                    <a:pt x="16" y="138"/>
                  </a:cubicBezTo>
                  <a:cubicBezTo>
                    <a:pt x="12" y="138"/>
                    <a:pt x="12" y="137"/>
                    <a:pt x="9" y="136"/>
                  </a:cubicBezTo>
                  <a:cubicBezTo>
                    <a:pt x="6" y="135"/>
                    <a:pt x="4" y="137"/>
                    <a:pt x="2" y="135"/>
                  </a:cubicBezTo>
                  <a:cubicBezTo>
                    <a:pt x="0" y="132"/>
                    <a:pt x="0" y="130"/>
                    <a:pt x="1" y="127"/>
                  </a:cubicBezTo>
                  <a:cubicBezTo>
                    <a:pt x="2" y="124"/>
                    <a:pt x="19" y="99"/>
                    <a:pt x="21" y="95"/>
                  </a:cubicBezTo>
                  <a:cubicBezTo>
                    <a:pt x="23" y="91"/>
                    <a:pt x="21" y="76"/>
                    <a:pt x="23" y="71"/>
                  </a:cubicBezTo>
                  <a:cubicBezTo>
                    <a:pt x="26" y="66"/>
                    <a:pt x="33" y="63"/>
                    <a:pt x="34" y="59"/>
                  </a:cubicBezTo>
                  <a:cubicBezTo>
                    <a:pt x="34" y="55"/>
                    <a:pt x="36" y="38"/>
                    <a:pt x="40" y="33"/>
                  </a:cubicBezTo>
                  <a:cubicBezTo>
                    <a:pt x="44" y="28"/>
                    <a:pt x="56" y="23"/>
                    <a:pt x="56" y="23"/>
                  </a:cubicBezTo>
                  <a:close/>
                </a:path>
              </a:pathLst>
            </a:custGeom>
            <a:solidFill>
              <a:srgbClr val="444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3" name="Freeform 29"/>
            <p:cNvSpPr>
              <a:spLocks/>
            </p:cNvSpPr>
            <p:nvPr/>
          </p:nvSpPr>
          <p:spPr bwMode="auto">
            <a:xfrm>
              <a:off x="2366963" y="4635501"/>
              <a:ext cx="765175" cy="215900"/>
            </a:xfrm>
            <a:custGeom>
              <a:avLst/>
              <a:gdLst>
                <a:gd name="T0" fmla="*/ 67 w 178"/>
                <a:gd name="T1" fmla="*/ 12 h 50"/>
                <a:gd name="T2" fmla="*/ 62 w 178"/>
                <a:gd name="T3" fmla="*/ 35 h 50"/>
                <a:gd name="T4" fmla="*/ 61 w 178"/>
                <a:gd name="T5" fmla="*/ 40 h 50"/>
                <a:gd name="T6" fmla="*/ 56 w 178"/>
                <a:gd name="T7" fmla="*/ 48 h 50"/>
                <a:gd name="T8" fmla="*/ 47 w 178"/>
                <a:gd name="T9" fmla="*/ 47 h 50"/>
                <a:gd name="T10" fmla="*/ 41 w 178"/>
                <a:gd name="T11" fmla="*/ 49 h 50"/>
                <a:gd name="T12" fmla="*/ 33 w 178"/>
                <a:gd name="T13" fmla="*/ 46 h 50"/>
                <a:gd name="T14" fmla="*/ 26 w 178"/>
                <a:gd name="T15" fmla="*/ 48 h 50"/>
                <a:gd name="T16" fmla="*/ 21 w 178"/>
                <a:gd name="T17" fmla="*/ 44 h 50"/>
                <a:gd name="T18" fmla="*/ 14 w 178"/>
                <a:gd name="T19" fmla="*/ 45 h 50"/>
                <a:gd name="T20" fmla="*/ 7 w 178"/>
                <a:gd name="T21" fmla="*/ 43 h 50"/>
                <a:gd name="T22" fmla="*/ 0 w 178"/>
                <a:gd name="T23" fmla="*/ 42 h 50"/>
                <a:gd name="T24" fmla="*/ 1 w 178"/>
                <a:gd name="T25" fmla="*/ 38 h 50"/>
                <a:gd name="T26" fmla="*/ 5 w 178"/>
                <a:gd name="T27" fmla="*/ 38 h 50"/>
                <a:gd name="T28" fmla="*/ 13 w 178"/>
                <a:gd name="T29" fmla="*/ 37 h 50"/>
                <a:gd name="T30" fmla="*/ 20 w 178"/>
                <a:gd name="T31" fmla="*/ 37 h 50"/>
                <a:gd name="T32" fmla="*/ 20 w 178"/>
                <a:gd name="T33" fmla="*/ 37 h 50"/>
                <a:gd name="T34" fmla="*/ 30 w 178"/>
                <a:gd name="T35" fmla="*/ 42 h 50"/>
                <a:gd name="T36" fmla="*/ 39 w 178"/>
                <a:gd name="T37" fmla="*/ 42 h 50"/>
                <a:gd name="T38" fmla="*/ 50 w 178"/>
                <a:gd name="T39" fmla="*/ 40 h 50"/>
                <a:gd name="T40" fmla="*/ 52 w 178"/>
                <a:gd name="T41" fmla="*/ 36 h 50"/>
                <a:gd name="T42" fmla="*/ 56 w 178"/>
                <a:gd name="T43" fmla="*/ 22 h 50"/>
                <a:gd name="T44" fmla="*/ 55 w 178"/>
                <a:gd name="T45" fmla="*/ 0 h 50"/>
                <a:gd name="T46" fmla="*/ 77 w 178"/>
                <a:gd name="T47" fmla="*/ 14 h 50"/>
                <a:gd name="T48" fmla="*/ 98 w 178"/>
                <a:gd name="T49" fmla="*/ 10 h 50"/>
                <a:gd name="T50" fmla="*/ 117 w 178"/>
                <a:gd name="T51" fmla="*/ 17 h 50"/>
                <a:gd name="T52" fmla="*/ 151 w 178"/>
                <a:gd name="T53" fmla="*/ 29 h 50"/>
                <a:gd name="T54" fmla="*/ 171 w 178"/>
                <a:gd name="T55" fmla="*/ 19 h 50"/>
                <a:gd name="T56" fmla="*/ 178 w 178"/>
                <a:gd name="T57" fmla="*/ 14 h 50"/>
                <a:gd name="T58" fmla="*/ 173 w 178"/>
                <a:gd name="T59" fmla="*/ 20 h 50"/>
                <a:gd name="T60" fmla="*/ 158 w 178"/>
                <a:gd name="T61" fmla="*/ 31 h 50"/>
                <a:gd name="T62" fmla="*/ 147 w 178"/>
                <a:gd name="T63" fmla="*/ 35 h 50"/>
                <a:gd name="T64" fmla="*/ 130 w 178"/>
                <a:gd name="T65" fmla="*/ 35 h 50"/>
                <a:gd name="T66" fmla="*/ 110 w 178"/>
                <a:gd name="T67" fmla="*/ 23 h 50"/>
                <a:gd name="T68" fmla="*/ 82 w 178"/>
                <a:gd name="T69" fmla="*/ 23 h 50"/>
                <a:gd name="T70" fmla="*/ 67 w 178"/>
                <a:gd name="T71" fmla="*/ 1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8" h="50">
                  <a:moveTo>
                    <a:pt x="67" y="12"/>
                  </a:moveTo>
                  <a:cubicBezTo>
                    <a:pt x="67" y="12"/>
                    <a:pt x="63" y="27"/>
                    <a:pt x="62" y="35"/>
                  </a:cubicBezTo>
                  <a:cubicBezTo>
                    <a:pt x="61" y="37"/>
                    <a:pt x="61" y="39"/>
                    <a:pt x="61" y="40"/>
                  </a:cubicBezTo>
                  <a:cubicBezTo>
                    <a:pt x="60" y="46"/>
                    <a:pt x="61" y="48"/>
                    <a:pt x="56" y="48"/>
                  </a:cubicBezTo>
                  <a:cubicBezTo>
                    <a:pt x="52" y="48"/>
                    <a:pt x="50" y="47"/>
                    <a:pt x="47" y="47"/>
                  </a:cubicBezTo>
                  <a:cubicBezTo>
                    <a:pt x="44" y="47"/>
                    <a:pt x="42" y="49"/>
                    <a:pt x="41" y="49"/>
                  </a:cubicBezTo>
                  <a:cubicBezTo>
                    <a:pt x="40" y="50"/>
                    <a:pt x="36" y="44"/>
                    <a:pt x="33" y="46"/>
                  </a:cubicBezTo>
                  <a:cubicBezTo>
                    <a:pt x="31" y="49"/>
                    <a:pt x="29" y="49"/>
                    <a:pt x="26" y="48"/>
                  </a:cubicBezTo>
                  <a:cubicBezTo>
                    <a:pt x="24" y="47"/>
                    <a:pt x="24" y="44"/>
                    <a:pt x="21" y="44"/>
                  </a:cubicBezTo>
                  <a:cubicBezTo>
                    <a:pt x="18" y="44"/>
                    <a:pt x="18" y="45"/>
                    <a:pt x="14" y="45"/>
                  </a:cubicBezTo>
                  <a:cubicBezTo>
                    <a:pt x="10" y="45"/>
                    <a:pt x="10" y="44"/>
                    <a:pt x="7" y="43"/>
                  </a:cubicBezTo>
                  <a:cubicBezTo>
                    <a:pt x="4" y="42"/>
                    <a:pt x="2" y="44"/>
                    <a:pt x="0" y="42"/>
                  </a:cubicBezTo>
                  <a:cubicBezTo>
                    <a:pt x="0" y="40"/>
                    <a:pt x="1" y="39"/>
                    <a:pt x="1" y="38"/>
                  </a:cubicBezTo>
                  <a:cubicBezTo>
                    <a:pt x="3" y="36"/>
                    <a:pt x="5" y="38"/>
                    <a:pt x="5" y="38"/>
                  </a:cubicBezTo>
                  <a:cubicBezTo>
                    <a:pt x="13" y="37"/>
                    <a:pt x="13" y="37"/>
                    <a:pt x="13" y="37"/>
                  </a:cubicBezTo>
                  <a:cubicBezTo>
                    <a:pt x="20" y="37"/>
                    <a:pt x="20" y="37"/>
                    <a:pt x="20" y="37"/>
                  </a:cubicBezTo>
                  <a:cubicBezTo>
                    <a:pt x="20" y="37"/>
                    <a:pt x="20" y="37"/>
                    <a:pt x="20" y="37"/>
                  </a:cubicBezTo>
                  <a:cubicBezTo>
                    <a:pt x="24" y="37"/>
                    <a:pt x="28" y="41"/>
                    <a:pt x="30" y="42"/>
                  </a:cubicBezTo>
                  <a:cubicBezTo>
                    <a:pt x="32" y="44"/>
                    <a:pt x="35" y="42"/>
                    <a:pt x="39" y="42"/>
                  </a:cubicBezTo>
                  <a:cubicBezTo>
                    <a:pt x="42" y="43"/>
                    <a:pt x="48" y="41"/>
                    <a:pt x="50" y="40"/>
                  </a:cubicBezTo>
                  <a:cubicBezTo>
                    <a:pt x="51" y="39"/>
                    <a:pt x="51" y="38"/>
                    <a:pt x="52" y="36"/>
                  </a:cubicBezTo>
                  <a:cubicBezTo>
                    <a:pt x="54" y="33"/>
                    <a:pt x="55" y="29"/>
                    <a:pt x="56" y="22"/>
                  </a:cubicBezTo>
                  <a:cubicBezTo>
                    <a:pt x="59" y="8"/>
                    <a:pt x="55" y="0"/>
                    <a:pt x="55" y="0"/>
                  </a:cubicBezTo>
                  <a:cubicBezTo>
                    <a:pt x="55" y="0"/>
                    <a:pt x="72" y="12"/>
                    <a:pt x="77" y="14"/>
                  </a:cubicBezTo>
                  <a:cubicBezTo>
                    <a:pt x="82" y="17"/>
                    <a:pt x="89" y="12"/>
                    <a:pt x="98" y="10"/>
                  </a:cubicBezTo>
                  <a:cubicBezTo>
                    <a:pt x="106" y="8"/>
                    <a:pt x="111" y="11"/>
                    <a:pt x="117" y="17"/>
                  </a:cubicBezTo>
                  <a:cubicBezTo>
                    <a:pt x="124" y="24"/>
                    <a:pt x="133" y="31"/>
                    <a:pt x="151" y="29"/>
                  </a:cubicBezTo>
                  <a:cubicBezTo>
                    <a:pt x="157" y="28"/>
                    <a:pt x="164" y="24"/>
                    <a:pt x="171" y="19"/>
                  </a:cubicBezTo>
                  <a:cubicBezTo>
                    <a:pt x="173" y="18"/>
                    <a:pt x="175" y="16"/>
                    <a:pt x="178" y="14"/>
                  </a:cubicBezTo>
                  <a:cubicBezTo>
                    <a:pt x="176" y="16"/>
                    <a:pt x="174" y="18"/>
                    <a:pt x="173" y="20"/>
                  </a:cubicBezTo>
                  <a:cubicBezTo>
                    <a:pt x="169" y="24"/>
                    <a:pt x="164" y="28"/>
                    <a:pt x="158" y="31"/>
                  </a:cubicBezTo>
                  <a:cubicBezTo>
                    <a:pt x="154" y="33"/>
                    <a:pt x="150" y="34"/>
                    <a:pt x="147" y="35"/>
                  </a:cubicBezTo>
                  <a:cubicBezTo>
                    <a:pt x="140" y="37"/>
                    <a:pt x="135" y="36"/>
                    <a:pt x="130" y="35"/>
                  </a:cubicBezTo>
                  <a:cubicBezTo>
                    <a:pt x="121" y="32"/>
                    <a:pt x="115" y="25"/>
                    <a:pt x="110" y="23"/>
                  </a:cubicBezTo>
                  <a:cubicBezTo>
                    <a:pt x="100" y="18"/>
                    <a:pt x="87" y="22"/>
                    <a:pt x="82" y="23"/>
                  </a:cubicBezTo>
                  <a:cubicBezTo>
                    <a:pt x="77" y="25"/>
                    <a:pt x="67" y="12"/>
                    <a:pt x="67" y="12"/>
                  </a:cubicBezTo>
                  <a:close/>
                </a:path>
              </a:pathLst>
            </a:custGeom>
            <a:solidFill>
              <a:srgbClr val="3B4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Freeform 30"/>
            <p:cNvSpPr>
              <a:spLocks/>
            </p:cNvSpPr>
            <p:nvPr/>
          </p:nvSpPr>
          <p:spPr bwMode="auto">
            <a:xfrm>
              <a:off x="2598738" y="4384676"/>
              <a:ext cx="231775" cy="298450"/>
            </a:xfrm>
            <a:custGeom>
              <a:avLst/>
              <a:gdLst>
                <a:gd name="T0" fmla="*/ 52 w 54"/>
                <a:gd name="T1" fmla="*/ 16 h 69"/>
                <a:gd name="T2" fmla="*/ 12 w 54"/>
                <a:gd name="T3" fmla="*/ 47 h 69"/>
                <a:gd name="T4" fmla="*/ 6 w 54"/>
                <a:gd name="T5" fmla="*/ 17 h 69"/>
                <a:gd name="T6" fmla="*/ 7 w 54"/>
                <a:gd name="T7" fmla="*/ 14 h 69"/>
                <a:gd name="T8" fmla="*/ 8 w 54"/>
                <a:gd name="T9" fmla="*/ 12 h 69"/>
                <a:gd name="T10" fmla="*/ 27 w 54"/>
                <a:gd name="T11" fmla="*/ 0 h 69"/>
                <a:gd name="T12" fmla="*/ 50 w 54"/>
                <a:gd name="T13" fmla="*/ 11 h 69"/>
                <a:gd name="T14" fmla="*/ 51 w 54"/>
                <a:gd name="T15" fmla="*/ 15 h 69"/>
                <a:gd name="T16" fmla="*/ 52 w 54"/>
                <a:gd name="T17"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9">
                  <a:moveTo>
                    <a:pt x="52" y="16"/>
                  </a:moveTo>
                  <a:cubicBezTo>
                    <a:pt x="54" y="33"/>
                    <a:pt x="35" y="69"/>
                    <a:pt x="12" y="47"/>
                  </a:cubicBezTo>
                  <a:cubicBezTo>
                    <a:pt x="0" y="34"/>
                    <a:pt x="2" y="29"/>
                    <a:pt x="6" y="17"/>
                  </a:cubicBezTo>
                  <a:cubicBezTo>
                    <a:pt x="6" y="16"/>
                    <a:pt x="7" y="15"/>
                    <a:pt x="7" y="14"/>
                  </a:cubicBezTo>
                  <a:cubicBezTo>
                    <a:pt x="7" y="14"/>
                    <a:pt x="7" y="13"/>
                    <a:pt x="8" y="12"/>
                  </a:cubicBezTo>
                  <a:cubicBezTo>
                    <a:pt x="14" y="1"/>
                    <a:pt x="27" y="0"/>
                    <a:pt x="27" y="0"/>
                  </a:cubicBezTo>
                  <a:cubicBezTo>
                    <a:pt x="30" y="0"/>
                    <a:pt x="40" y="0"/>
                    <a:pt x="50" y="11"/>
                  </a:cubicBezTo>
                  <a:cubicBezTo>
                    <a:pt x="50" y="12"/>
                    <a:pt x="51" y="13"/>
                    <a:pt x="51" y="15"/>
                  </a:cubicBezTo>
                  <a:cubicBezTo>
                    <a:pt x="52" y="15"/>
                    <a:pt x="52" y="16"/>
                    <a:pt x="52" y="16"/>
                  </a:cubicBezTo>
                  <a:close/>
                </a:path>
              </a:pathLst>
            </a:custGeom>
            <a:solidFill>
              <a:srgbClr val="2C3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Freeform 31"/>
            <p:cNvSpPr>
              <a:spLocks/>
            </p:cNvSpPr>
            <p:nvPr/>
          </p:nvSpPr>
          <p:spPr bwMode="auto">
            <a:xfrm>
              <a:off x="2624138" y="4384676"/>
              <a:ext cx="203200" cy="225425"/>
            </a:xfrm>
            <a:custGeom>
              <a:avLst/>
              <a:gdLst>
                <a:gd name="T0" fmla="*/ 46 w 47"/>
                <a:gd name="T1" fmla="*/ 16 h 52"/>
                <a:gd name="T2" fmla="*/ 29 w 47"/>
                <a:gd name="T3" fmla="*/ 52 h 52"/>
                <a:gd name="T4" fmla="*/ 13 w 47"/>
                <a:gd name="T5" fmla="*/ 45 h 52"/>
                <a:gd name="T6" fmla="*/ 6 w 47"/>
                <a:gd name="T7" fmla="*/ 15 h 52"/>
                <a:gd name="T8" fmla="*/ 7 w 47"/>
                <a:gd name="T9" fmla="*/ 12 h 52"/>
                <a:gd name="T10" fmla="*/ 8 w 47"/>
                <a:gd name="T11" fmla="*/ 10 h 52"/>
                <a:gd name="T12" fmla="*/ 18 w 47"/>
                <a:gd name="T13" fmla="*/ 0 h 52"/>
                <a:gd name="T14" fmla="*/ 21 w 47"/>
                <a:gd name="T15" fmla="*/ 0 h 52"/>
                <a:gd name="T16" fmla="*/ 44 w 47"/>
                <a:gd name="T17" fmla="*/ 11 h 52"/>
                <a:gd name="T18" fmla="*/ 45 w 47"/>
                <a:gd name="T19" fmla="*/ 15 h 52"/>
                <a:gd name="T20" fmla="*/ 46 w 47"/>
                <a:gd name="T21" fmla="*/ 1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52">
                  <a:moveTo>
                    <a:pt x="46" y="16"/>
                  </a:moveTo>
                  <a:cubicBezTo>
                    <a:pt x="47" y="27"/>
                    <a:pt x="40" y="45"/>
                    <a:pt x="29" y="52"/>
                  </a:cubicBezTo>
                  <a:cubicBezTo>
                    <a:pt x="24" y="52"/>
                    <a:pt x="19" y="50"/>
                    <a:pt x="13" y="45"/>
                  </a:cubicBezTo>
                  <a:cubicBezTo>
                    <a:pt x="0" y="32"/>
                    <a:pt x="2" y="27"/>
                    <a:pt x="6" y="15"/>
                  </a:cubicBezTo>
                  <a:cubicBezTo>
                    <a:pt x="6" y="14"/>
                    <a:pt x="7" y="13"/>
                    <a:pt x="7" y="12"/>
                  </a:cubicBezTo>
                  <a:cubicBezTo>
                    <a:pt x="7" y="11"/>
                    <a:pt x="8" y="11"/>
                    <a:pt x="8" y="10"/>
                  </a:cubicBezTo>
                  <a:cubicBezTo>
                    <a:pt x="11" y="5"/>
                    <a:pt x="14" y="2"/>
                    <a:pt x="18" y="0"/>
                  </a:cubicBezTo>
                  <a:cubicBezTo>
                    <a:pt x="20" y="0"/>
                    <a:pt x="21" y="0"/>
                    <a:pt x="21" y="0"/>
                  </a:cubicBezTo>
                  <a:cubicBezTo>
                    <a:pt x="24" y="0"/>
                    <a:pt x="34" y="0"/>
                    <a:pt x="44" y="11"/>
                  </a:cubicBezTo>
                  <a:cubicBezTo>
                    <a:pt x="44" y="12"/>
                    <a:pt x="45" y="13"/>
                    <a:pt x="45" y="15"/>
                  </a:cubicBezTo>
                  <a:cubicBezTo>
                    <a:pt x="46" y="15"/>
                    <a:pt x="46" y="16"/>
                    <a:pt x="46" y="16"/>
                  </a:cubicBezTo>
                  <a:close/>
                </a:path>
              </a:pathLst>
            </a:custGeom>
            <a:solidFill>
              <a:srgbClr val="2228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16" name="Freeform 44"/>
          <p:cNvSpPr>
            <a:spLocks/>
          </p:cNvSpPr>
          <p:nvPr/>
        </p:nvSpPr>
        <p:spPr bwMode="auto">
          <a:xfrm>
            <a:off x="6415005" y="5169370"/>
            <a:ext cx="863644" cy="1165663"/>
          </a:xfrm>
          <a:custGeom>
            <a:avLst/>
            <a:gdLst>
              <a:gd name="T0" fmla="*/ 205 w 249"/>
              <a:gd name="T1" fmla="*/ 60 h 337"/>
              <a:gd name="T2" fmla="*/ 204 w 249"/>
              <a:gd name="T3" fmla="*/ 55 h 337"/>
              <a:gd name="T4" fmla="*/ 204 w 249"/>
              <a:gd name="T5" fmla="*/ 54 h 337"/>
              <a:gd name="T6" fmla="*/ 203 w 249"/>
              <a:gd name="T7" fmla="*/ 49 h 337"/>
              <a:gd name="T8" fmla="*/ 203 w 249"/>
              <a:gd name="T9" fmla="*/ 49 h 337"/>
              <a:gd name="T10" fmla="*/ 201 w 249"/>
              <a:gd name="T11" fmla="*/ 44 h 337"/>
              <a:gd name="T12" fmla="*/ 201 w 249"/>
              <a:gd name="T13" fmla="*/ 43 h 337"/>
              <a:gd name="T14" fmla="*/ 199 w 249"/>
              <a:gd name="T15" fmla="*/ 38 h 337"/>
              <a:gd name="T16" fmla="*/ 199 w 249"/>
              <a:gd name="T17" fmla="*/ 38 h 337"/>
              <a:gd name="T18" fmla="*/ 196 w 249"/>
              <a:gd name="T19" fmla="*/ 33 h 337"/>
              <a:gd name="T20" fmla="*/ 195 w 249"/>
              <a:gd name="T21" fmla="*/ 32 h 337"/>
              <a:gd name="T22" fmla="*/ 192 w 249"/>
              <a:gd name="T23" fmla="*/ 28 h 337"/>
              <a:gd name="T24" fmla="*/ 192 w 249"/>
              <a:gd name="T25" fmla="*/ 28 h 337"/>
              <a:gd name="T26" fmla="*/ 189 w 249"/>
              <a:gd name="T27" fmla="*/ 24 h 337"/>
              <a:gd name="T28" fmla="*/ 188 w 249"/>
              <a:gd name="T29" fmla="*/ 23 h 337"/>
              <a:gd name="T30" fmla="*/ 184 w 249"/>
              <a:gd name="T31" fmla="*/ 20 h 337"/>
              <a:gd name="T32" fmla="*/ 184 w 249"/>
              <a:gd name="T33" fmla="*/ 19 h 337"/>
              <a:gd name="T34" fmla="*/ 180 w 249"/>
              <a:gd name="T35" fmla="*/ 16 h 337"/>
              <a:gd name="T36" fmla="*/ 179 w 249"/>
              <a:gd name="T37" fmla="*/ 15 h 337"/>
              <a:gd name="T38" fmla="*/ 174 w 249"/>
              <a:gd name="T39" fmla="*/ 12 h 337"/>
              <a:gd name="T40" fmla="*/ 174 w 249"/>
              <a:gd name="T41" fmla="*/ 12 h 337"/>
              <a:gd name="T42" fmla="*/ 170 w 249"/>
              <a:gd name="T43" fmla="*/ 10 h 337"/>
              <a:gd name="T44" fmla="*/ 170 w 249"/>
              <a:gd name="T45" fmla="*/ 9 h 337"/>
              <a:gd name="T46" fmla="*/ 163 w 249"/>
              <a:gd name="T47" fmla="*/ 6 h 337"/>
              <a:gd name="T48" fmla="*/ 162 w 249"/>
              <a:gd name="T49" fmla="*/ 6 h 337"/>
              <a:gd name="T50" fmla="*/ 155 w 249"/>
              <a:gd name="T51" fmla="*/ 4 h 337"/>
              <a:gd name="T52" fmla="*/ 153 w 249"/>
              <a:gd name="T53" fmla="*/ 3 h 337"/>
              <a:gd name="T54" fmla="*/ 147 w 249"/>
              <a:gd name="T55" fmla="*/ 2 h 337"/>
              <a:gd name="T56" fmla="*/ 145 w 249"/>
              <a:gd name="T57" fmla="*/ 1 h 337"/>
              <a:gd name="T58" fmla="*/ 137 w 249"/>
              <a:gd name="T59" fmla="*/ 0 h 337"/>
              <a:gd name="T60" fmla="*/ 131 w 249"/>
              <a:gd name="T61" fmla="*/ 0 h 337"/>
              <a:gd name="T62" fmla="*/ 131 w 249"/>
              <a:gd name="T63" fmla="*/ 0 h 337"/>
              <a:gd name="T64" fmla="*/ 126 w 249"/>
              <a:gd name="T65" fmla="*/ 0 h 337"/>
              <a:gd name="T66" fmla="*/ 124 w 249"/>
              <a:gd name="T67" fmla="*/ 0 h 337"/>
              <a:gd name="T68" fmla="*/ 118 w 249"/>
              <a:gd name="T69" fmla="*/ 1 h 337"/>
              <a:gd name="T70" fmla="*/ 117 w 249"/>
              <a:gd name="T71" fmla="*/ 1 h 337"/>
              <a:gd name="T72" fmla="*/ 110 w 249"/>
              <a:gd name="T73" fmla="*/ 2 h 337"/>
              <a:gd name="T74" fmla="*/ 108 w 249"/>
              <a:gd name="T75" fmla="*/ 3 h 337"/>
              <a:gd name="T76" fmla="*/ 104 w 249"/>
              <a:gd name="T77" fmla="*/ 4 h 337"/>
              <a:gd name="T78" fmla="*/ 101 w 249"/>
              <a:gd name="T79" fmla="*/ 5 h 337"/>
              <a:gd name="T80" fmla="*/ 97 w 249"/>
              <a:gd name="T81" fmla="*/ 6 h 337"/>
              <a:gd name="T82" fmla="*/ 95 w 249"/>
              <a:gd name="T83" fmla="*/ 8 h 337"/>
              <a:gd name="T84" fmla="*/ 92 w 249"/>
              <a:gd name="T85" fmla="*/ 9 h 337"/>
              <a:gd name="T86" fmla="*/ 89 w 249"/>
              <a:gd name="T87" fmla="*/ 11 h 337"/>
              <a:gd name="T88" fmla="*/ 86 w 249"/>
              <a:gd name="T89" fmla="*/ 13 h 337"/>
              <a:gd name="T90" fmla="*/ 84 w 249"/>
              <a:gd name="T91" fmla="*/ 14 h 337"/>
              <a:gd name="T92" fmla="*/ 81 w 249"/>
              <a:gd name="T93" fmla="*/ 16 h 337"/>
              <a:gd name="T94" fmla="*/ 80 w 249"/>
              <a:gd name="T95" fmla="*/ 17 h 337"/>
              <a:gd name="T96" fmla="*/ 80 w 249"/>
              <a:gd name="T97" fmla="*/ 17 h 337"/>
              <a:gd name="T98" fmla="*/ 60 w 249"/>
              <a:gd name="T99" fmla="*/ 49 h 337"/>
              <a:gd name="T100" fmla="*/ 21 w 249"/>
              <a:gd name="T101" fmla="*/ 46 h 337"/>
              <a:gd name="T102" fmla="*/ 0 w 249"/>
              <a:gd name="T103" fmla="*/ 320 h 337"/>
              <a:gd name="T104" fmla="*/ 227 w 249"/>
              <a:gd name="T105" fmla="*/ 337 h 337"/>
              <a:gd name="T106" fmla="*/ 249 w 249"/>
              <a:gd name="T107" fmla="*/ 63 h 337"/>
              <a:gd name="T108" fmla="*/ 205 w 249"/>
              <a:gd name="T109" fmla="*/ 6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9" h="337">
                <a:moveTo>
                  <a:pt x="205" y="60"/>
                </a:moveTo>
                <a:cubicBezTo>
                  <a:pt x="205" y="58"/>
                  <a:pt x="205" y="57"/>
                  <a:pt x="204" y="55"/>
                </a:cubicBezTo>
                <a:cubicBezTo>
                  <a:pt x="204" y="55"/>
                  <a:pt x="204" y="54"/>
                  <a:pt x="204" y="54"/>
                </a:cubicBezTo>
                <a:cubicBezTo>
                  <a:pt x="204" y="52"/>
                  <a:pt x="203" y="50"/>
                  <a:pt x="203" y="49"/>
                </a:cubicBezTo>
                <a:cubicBezTo>
                  <a:pt x="203" y="49"/>
                  <a:pt x="203" y="49"/>
                  <a:pt x="203" y="49"/>
                </a:cubicBezTo>
                <a:cubicBezTo>
                  <a:pt x="202" y="47"/>
                  <a:pt x="202" y="45"/>
                  <a:pt x="201" y="44"/>
                </a:cubicBezTo>
                <a:cubicBezTo>
                  <a:pt x="201" y="43"/>
                  <a:pt x="201" y="43"/>
                  <a:pt x="201" y="43"/>
                </a:cubicBezTo>
                <a:cubicBezTo>
                  <a:pt x="200" y="41"/>
                  <a:pt x="199" y="40"/>
                  <a:pt x="199" y="38"/>
                </a:cubicBezTo>
                <a:cubicBezTo>
                  <a:pt x="199" y="38"/>
                  <a:pt x="199" y="38"/>
                  <a:pt x="199" y="38"/>
                </a:cubicBezTo>
                <a:cubicBezTo>
                  <a:pt x="198" y="36"/>
                  <a:pt x="197" y="35"/>
                  <a:pt x="196" y="33"/>
                </a:cubicBezTo>
                <a:cubicBezTo>
                  <a:pt x="196" y="33"/>
                  <a:pt x="196" y="33"/>
                  <a:pt x="195" y="32"/>
                </a:cubicBezTo>
                <a:cubicBezTo>
                  <a:pt x="194" y="31"/>
                  <a:pt x="193" y="30"/>
                  <a:pt x="192" y="28"/>
                </a:cubicBezTo>
                <a:cubicBezTo>
                  <a:pt x="192" y="28"/>
                  <a:pt x="192" y="28"/>
                  <a:pt x="192" y="28"/>
                </a:cubicBezTo>
                <a:cubicBezTo>
                  <a:pt x="191" y="27"/>
                  <a:pt x="190" y="25"/>
                  <a:pt x="189" y="24"/>
                </a:cubicBezTo>
                <a:cubicBezTo>
                  <a:pt x="188" y="24"/>
                  <a:pt x="188" y="23"/>
                  <a:pt x="188" y="23"/>
                </a:cubicBezTo>
                <a:cubicBezTo>
                  <a:pt x="187" y="22"/>
                  <a:pt x="185" y="21"/>
                  <a:pt x="184" y="20"/>
                </a:cubicBezTo>
                <a:cubicBezTo>
                  <a:pt x="184" y="20"/>
                  <a:pt x="184" y="19"/>
                  <a:pt x="184" y="19"/>
                </a:cubicBezTo>
                <a:cubicBezTo>
                  <a:pt x="183" y="18"/>
                  <a:pt x="181" y="17"/>
                  <a:pt x="180" y="16"/>
                </a:cubicBezTo>
                <a:cubicBezTo>
                  <a:pt x="179" y="16"/>
                  <a:pt x="179" y="15"/>
                  <a:pt x="179" y="15"/>
                </a:cubicBezTo>
                <a:cubicBezTo>
                  <a:pt x="177" y="14"/>
                  <a:pt x="176" y="13"/>
                  <a:pt x="174" y="12"/>
                </a:cubicBezTo>
                <a:cubicBezTo>
                  <a:pt x="174" y="12"/>
                  <a:pt x="174" y="12"/>
                  <a:pt x="174" y="12"/>
                </a:cubicBezTo>
                <a:cubicBezTo>
                  <a:pt x="173" y="11"/>
                  <a:pt x="171" y="10"/>
                  <a:pt x="170" y="10"/>
                </a:cubicBezTo>
                <a:cubicBezTo>
                  <a:pt x="170" y="10"/>
                  <a:pt x="170" y="10"/>
                  <a:pt x="170" y="9"/>
                </a:cubicBezTo>
                <a:cubicBezTo>
                  <a:pt x="167" y="8"/>
                  <a:pt x="165" y="7"/>
                  <a:pt x="163" y="6"/>
                </a:cubicBezTo>
                <a:cubicBezTo>
                  <a:pt x="162" y="6"/>
                  <a:pt x="162" y="6"/>
                  <a:pt x="162" y="6"/>
                </a:cubicBezTo>
                <a:cubicBezTo>
                  <a:pt x="160" y="5"/>
                  <a:pt x="158" y="4"/>
                  <a:pt x="155" y="4"/>
                </a:cubicBezTo>
                <a:cubicBezTo>
                  <a:pt x="155" y="3"/>
                  <a:pt x="154" y="3"/>
                  <a:pt x="153" y="3"/>
                </a:cubicBezTo>
                <a:cubicBezTo>
                  <a:pt x="151" y="2"/>
                  <a:pt x="149" y="2"/>
                  <a:pt x="147" y="2"/>
                </a:cubicBezTo>
                <a:cubicBezTo>
                  <a:pt x="147" y="1"/>
                  <a:pt x="146" y="1"/>
                  <a:pt x="145" y="1"/>
                </a:cubicBezTo>
                <a:cubicBezTo>
                  <a:pt x="142" y="1"/>
                  <a:pt x="140" y="0"/>
                  <a:pt x="137" y="0"/>
                </a:cubicBezTo>
                <a:cubicBezTo>
                  <a:pt x="135" y="0"/>
                  <a:pt x="133" y="0"/>
                  <a:pt x="131" y="0"/>
                </a:cubicBezTo>
                <a:cubicBezTo>
                  <a:pt x="131" y="0"/>
                  <a:pt x="131" y="0"/>
                  <a:pt x="131" y="0"/>
                </a:cubicBezTo>
                <a:cubicBezTo>
                  <a:pt x="129" y="0"/>
                  <a:pt x="128" y="0"/>
                  <a:pt x="126" y="0"/>
                </a:cubicBezTo>
                <a:cubicBezTo>
                  <a:pt x="125" y="0"/>
                  <a:pt x="124" y="0"/>
                  <a:pt x="124" y="0"/>
                </a:cubicBezTo>
                <a:cubicBezTo>
                  <a:pt x="122" y="0"/>
                  <a:pt x="120" y="0"/>
                  <a:pt x="118" y="1"/>
                </a:cubicBezTo>
                <a:cubicBezTo>
                  <a:pt x="118" y="1"/>
                  <a:pt x="117" y="1"/>
                  <a:pt x="117" y="1"/>
                </a:cubicBezTo>
                <a:cubicBezTo>
                  <a:pt x="114" y="1"/>
                  <a:pt x="112" y="2"/>
                  <a:pt x="110" y="2"/>
                </a:cubicBezTo>
                <a:cubicBezTo>
                  <a:pt x="109" y="2"/>
                  <a:pt x="109" y="3"/>
                  <a:pt x="108" y="3"/>
                </a:cubicBezTo>
                <a:cubicBezTo>
                  <a:pt x="107" y="3"/>
                  <a:pt x="105" y="4"/>
                  <a:pt x="104" y="4"/>
                </a:cubicBezTo>
                <a:cubicBezTo>
                  <a:pt x="103" y="4"/>
                  <a:pt x="102" y="5"/>
                  <a:pt x="101" y="5"/>
                </a:cubicBezTo>
                <a:cubicBezTo>
                  <a:pt x="100" y="5"/>
                  <a:pt x="99" y="6"/>
                  <a:pt x="97" y="6"/>
                </a:cubicBezTo>
                <a:cubicBezTo>
                  <a:pt x="97" y="7"/>
                  <a:pt x="96" y="7"/>
                  <a:pt x="95" y="8"/>
                </a:cubicBezTo>
                <a:cubicBezTo>
                  <a:pt x="94" y="8"/>
                  <a:pt x="93" y="9"/>
                  <a:pt x="92" y="9"/>
                </a:cubicBezTo>
                <a:cubicBezTo>
                  <a:pt x="91" y="10"/>
                  <a:pt x="90" y="10"/>
                  <a:pt x="89" y="11"/>
                </a:cubicBezTo>
                <a:cubicBezTo>
                  <a:pt x="88" y="11"/>
                  <a:pt x="87" y="12"/>
                  <a:pt x="86" y="13"/>
                </a:cubicBezTo>
                <a:cubicBezTo>
                  <a:pt x="85" y="13"/>
                  <a:pt x="85" y="14"/>
                  <a:pt x="84" y="14"/>
                </a:cubicBezTo>
                <a:cubicBezTo>
                  <a:pt x="83" y="15"/>
                  <a:pt x="82" y="16"/>
                  <a:pt x="81" y="16"/>
                </a:cubicBezTo>
                <a:cubicBezTo>
                  <a:pt x="81" y="17"/>
                  <a:pt x="80" y="17"/>
                  <a:pt x="80" y="17"/>
                </a:cubicBezTo>
                <a:cubicBezTo>
                  <a:pt x="80" y="17"/>
                  <a:pt x="80" y="17"/>
                  <a:pt x="80" y="17"/>
                </a:cubicBezTo>
                <a:cubicBezTo>
                  <a:pt x="70" y="25"/>
                  <a:pt x="63" y="36"/>
                  <a:pt x="60" y="49"/>
                </a:cubicBezTo>
                <a:cubicBezTo>
                  <a:pt x="21" y="46"/>
                  <a:pt x="21" y="46"/>
                  <a:pt x="21" y="46"/>
                </a:cubicBezTo>
                <a:cubicBezTo>
                  <a:pt x="0" y="320"/>
                  <a:pt x="0" y="320"/>
                  <a:pt x="0" y="320"/>
                </a:cubicBezTo>
                <a:cubicBezTo>
                  <a:pt x="227" y="337"/>
                  <a:pt x="227" y="337"/>
                  <a:pt x="227" y="337"/>
                </a:cubicBezTo>
                <a:cubicBezTo>
                  <a:pt x="249" y="63"/>
                  <a:pt x="249" y="63"/>
                  <a:pt x="249" y="63"/>
                </a:cubicBezTo>
                <a:lnTo>
                  <a:pt x="205" y="60"/>
                </a:lnTo>
                <a:close/>
              </a:path>
            </a:pathLst>
          </a:custGeom>
          <a:solidFill>
            <a:srgbClr val="252F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Freeform 48"/>
          <p:cNvSpPr>
            <a:spLocks/>
          </p:cNvSpPr>
          <p:nvPr/>
        </p:nvSpPr>
        <p:spPr bwMode="auto">
          <a:xfrm>
            <a:off x="108042" y="6123594"/>
            <a:ext cx="2400301" cy="619125"/>
          </a:xfrm>
          <a:custGeom>
            <a:avLst/>
            <a:gdLst>
              <a:gd name="T0" fmla="*/ 167 w 564"/>
              <a:gd name="T1" fmla="*/ 41 h 143"/>
              <a:gd name="T2" fmla="*/ 93 w 564"/>
              <a:gd name="T3" fmla="*/ 71 h 143"/>
              <a:gd name="T4" fmla="*/ 76 w 564"/>
              <a:gd name="T5" fmla="*/ 78 h 143"/>
              <a:gd name="T6" fmla="*/ 0 w 564"/>
              <a:gd name="T7" fmla="*/ 123 h 143"/>
              <a:gd name="T8" fmla="*/ 0 w 564"/>
              <a:gd name="T9" fmla="*/ 143 h 143"/>
              <a:gd name="T10" fmla="*/ 52 w 564"/>
              <a:gd name="T11" fmla="*/ 127 h 143"/>
              <a:gd name="T12" fmla="*/ 88 w 564"/>
              <a:gd name="T13" fmla="*/ 120 h 143"/>
              <a:gd name="T14" fmla="*/ 214 w 564"/>
              <a:gd name="T15" fmla="*/ 119 h 143"/>
              <a:gd name="T16" fmla="*/ 476 w 564"/>
              <a:gd name="T17" fmla="*/ 109 h 143"/>
              <a:gd name="T18" fmla="*/ 486 w 564"/>
              <a:gd name="T19" fmla="*/ 108 h 143"/>
              <a:gd name="T20" fmla="*/ 478 w 564"/>
              <a:gd name="T21" fmla="*/ 105 h 143"/>
              <a:gd name="T22" fmla="*/ 376 w 564"/>
              <a:gd name="T23" fmla="*/ 76 h 143"/>
              <a:gd name="T24" fmla="*/ 341 w 564"/>
              <a:gd name="T25" fmla="*/ 71 h 143"/>
              <a:gd name="T26" fmla="*/ 171 w 564"/>
              <a:gd name="T27" fmla="*/ 69 h 143"/>
              <a:gd name="T28" fmla="*/ 315 w 564"/>
              <a:gd name="T29" fmla="*/ 24 h 143"/>
              <a:gd name="T30" fmla="*/ 342 w 564"/>
              <a:gd name="T31" fmla="*/ 21 h 143"/>
              <a:gd name="T32" fmla="*/ 508 w 564"/>
              <a:gd name="T33" fmla="*/ 35 h 143"/>
              <a:gd name="T34" fmla="*/ 537 w 564"/>
              <a:gd name="T35" fmla="*/ 38 h 143"/>
              <a:gd name="T36" fmla="*/ 558 w 564"/>
              <a:gd name="T37" fmla="*/ 39 h 143"/>
              <a:gd name="T38" fmla="*/ 535 w 564"/>
              <a:gd name="T39" fmla="*/ 28 h 143"/>
              <a:gd name="T40" fmla="*/ 513 w 564"/>
              <a:gd name="T41" fmla="*/ 22 h 143"/>
              <a:gd name="T42" fmla="*/ 369 w 564"/>
              <a:gd name="T43" fmla="*/ 1 h 143"/>
              <a:gd name="T44" fmla="*/ 369 w 564"/>
              <a:gd name="T45" fmla="*/ 1 h 143"/>
              <a:gd name="T46" fmla="*/ 363 w 564"/>
              <a:gd name="T47" fmla="*/ 1 h 143"/>
              <a:gd name="T48" fmla="*/ 342 w 564"/>
              <a:gd name="T49" fmla="*/ 1 h 143"/>
              <a:gd name="T50" fmla="*/ 206 w 564"/>
              <a:gd name="T51" fmla="*/ 0 h 143"/>
              <a:gd name="T52" fmla="*/ 97 w 564"/>
              <a:gd name="T53" fmla="*/ 16 h 143"/>
              <a:gd name="T54" fmla="*/ 0 w 564"/>
              <a:gd name="T55" fmla="*/ 33 h 143"/>
              <a:gd name="T56" fmla="*/ 0 w 564"/>
              <a:gd name="T57" fmla="*/ 70 h 143"/>
              <a:gd name="T58" fmla="*/ 94 w 564"/>
              <a:gd name="T59" fmla="*/ 53 h 143"/>
              <a:gd name="T60" fmla="*/ 167 w 564"/>
              <a:gd name="T61" fmla="*/ 4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4" h="143">
                <a:moveTo>
                  <a:pt x="167" y="41"/>
                </a:moveTo>
                <a:cubicBezTo>
                  <a:pt x="167" y="41"/>
                  <a:pt x="135" y="52"/>
                  <a:pt x="93" y="71"/>
                </a:cubicBezTo>
                <a:cubicBezTo>
                  <a:pt x="87" y="73"/>
                  <a:pt x="82" y="75"/>
                  <a:pt x="76" y="78"/>
                </a:cubicBezTo>
                <a:cubicBezTo>
                  <a:pt x="54" y="88"/>
                  <a:pt x="25" y="106"/>
                  <a:pt x="0" y="123"/>
                </a:cubicBezTo>
                <a:cubicBezTo>
                  <a:pt x="0" y="143"/>
                  <a:pt x="0" y="143"/>
                  <a:pt x="0" y="143"/>
                </a:cubicBezTo>
                <a:cubicBezTo>
                  <a:pt x="22" y="135"/>
                  <a:pt x="43" y="128"/>
                  <a:pt x="52" y="127"/>
                </a:cubicBezTo>
                <a:cubicBezTo>
                  <a:pt x="59" y="125"/>
                  <a:pt x="72" y="123"/>
                  <a:pt x="88" y="120"/>
                </a:cubicBezTo>
                <a:cubicBezTo>
                  <a:pt x="121" y="114"/>
                  <a:pt x="169" y="109"/>
                  <a:pt x="214" y="119"/>
                </a:cubicBezTo>
                <a:cubicBezTo>
                  <a:pt x="272" y="132"/>
                  <a:pt x="435" y="114"/>
                  <a:pt x="476" y="109"/>
                </a:cubicBezTo>
                <a:cubicBezTo>
                  <a:pt x="482" y="108"/>
                  <a:pt x="486" y="108"/>
                  <a:pt x="486" y="108"/>
                </a:cubicBezTo>
                <a:cubicBezTo>
                  <a:pt x="486" y="108"/>
                  <a:pt x="483" y="107"/>
                  <a:pt x="478" y="105"/>
                </a:cubicBezTo>
                <a:cubicBezTo>
                  <a:pt x="462" y="100"/>
                  <a:pt x="422" y="86"/>
                  <a:pt x="376" y="76"/>
                </a:cubicBezTo>
                <a:cubicBezTo>
                  <a:pt x="366" y="74"/>
                  <a:pt x="354" y="72"/>
                  <a:pt x="341" y="71"/>
                </a:cubicBezTo>
                <a:cubicBezTo>
                  <a:pt x="279" y="64"/>
                  <a:pt x="195" y="67"/>
                  <a:pt x="171" y="69"/>
                </a:cubicBezTo>
                <a:cubicBezTo>
                  <a:pt x="142" y="70"/>
                  <a:pt x="272" y="37"/>
                  <a:pt x="315" y="24"/>
                </a:cubicBezTo>
                <a:cubicBezTo>
                  <a:pt x="321" y="22"/>
                  <a:pt x="330" y="21"/>
                  <a:pt x="342" y="21"/>
                </a:cubicBezTo>
                <a:cubicBezTo>
                  <a:pt x="385" y="20"/>
                  <a:pt x="458" y="29"/>
                  <a:pt x="508" y="35"/>
                </a:cubicBezTo>
                <a:cubicBezTo>
                  <a:pt x="519" y="36"/>
                  <a:pt x="529" y="38"/>
                  <a:pt x="537" y="38"/>
                </a:cubicBezTo>
                <a:cubicBezTo>
                  <a:pt x="547" y="39"/>
                  <a:pt x="555" y="39"/>
                  <a:pt x="558" y="39"/>
                </a:cubicBezTo>
                <a:cubicBezTo>
                  <a:pt x="564" y="37"/>
                  <a:pt x="554" y="33"/>
                  <a:pt x="535" y="28"/>
                </a:cubicBezTo>
                <a:cubicBezTo>
                  <a:pt x="528" y="26"/>
                  <a:pt x="521" y="24"/>
                  <a:pt x="513" y="22"/>
                </a:cubicBezTo>
                <a:cubicBezTo>
                  <a:pt x="471" y="13"/>
                  <a:pt x="411" y="2"/>
                  <a:pt x="369" y="1"/>
                </a:cubicBezTo>
                <a:cubicBezTo>
                  <a:pt x="369" y="1"/>
                  <a:pt x="369" y="1"/>
                  <a:pt x="369" y="1"/>
                </a:cubicBezTo>
                <a:cubicBezTo>
                  <a:pt x="367" y="1"/>
                  <a:pt x="365" y="1"/>
                  <a:pt x="363" y="1"/>
                </a:cubicBezTo>
                <a:cubicBezTo>
                  <a:pt x="356" y="1"/>
                  <a:pt x="349" y="1"/>
                  <a:pt x="342" y="1"/>
                </a:cubicBezTo>
                <a:cubicBezTo>
                  <a:pt x="300" y="1"/>
                  <a:pt x="254" y="1"/>
                  <a:pt x="206" y="0"/>
                </a:cubicBezTo>
                <a:cubicBezTo>
                  <a:pt x="175" y="3"/>
                  <a:pt x="137" y="9"/>
                  <a:pt x="97" y="16"/>
                </a:cubicBezTo>
                <a:cubicBezTo>
                  <a:pt x="66" y="21"/>
                  <a:pt x="33" y="27"/>
                  <a:pt x="0" y="33"/>
                </a:cubicBezTo>
                <a:cubicBezTo>
                  <a:pt x="0" y="70"/>
                  <a:pt x="0" y="70"/>
                  <a:pt x="0" y="70"/>
                </a:cubicBezTo>
                <a:cubicBezTo>
                  <a:pt x="29" y="64"/>
                  <a:pt x="64" y="58"/>
                  <a:pt x="94" y="53"/>
                </a:cubicBezTo>
                <a:cubicBezTo>
                  <a:pt x="135" y="46"/>
                  <a:pt x="167" y="41"/>
                  <a:pt x="167" y="41"/>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Freeform 52"/>
          <p:cNvSpPr>
            <a:spLocks/>
          </p:cNvSpPr>
          <p:nvPr/>
        </p:nvSpPr>
        <p:spPr bwMode="auto">
          <a:xfrm>
            <a:off x="5007916" y="6144595"/>
            <a:ext cx="2176167" cy="596793"/>
          </a:xfrm>
          <a:custGeom>
            <a:avLst/>
            <a:gdLst>
              <a:gd name="T0" fmla="*/ 328 w 898"/>
              <a:gd name="T1" fmla="*/ 112 h 244"/>
              <a:gd name="T2" fmla="*/ 256 w 898"/>
              <a:gd name="T3" fmla="*/ 123 h 244"/>
              <a:gd name="T4" fmla="*/ 169 w 898"/>
              <a:gd name="T5" fmla="*/ 164 h 244"/>
              <a:gd name="T6" fmla="*/ 158 w 898"/>
              <a:gd name="T7" fmla="*/ 172 h 244"/>
              <a:gd name="T8" fmla="*/ 150 w 898"/>
              <a:gd name="T9" fmla="*/ 177 h 244"/>
              <a:gd name="T10" fmla="*/ 98 w 898"/>
              <a:gd name="T11" fmla="*/ 204 h 244"/>
              <a:gd name="T12" fmla="*/ 0 w 898"/>
              <a:gd name="T13" fmla="*/ 244 h 244"/>
              <a:gd name="T14" fmla="*/ 100 w 898"/>
              <a:gd name="T15" fmla="*/ 224 h 244"/>
              <a:gd name="T16" fmla="*/ 216 w 898"/>
              <a:gd name="T17" fmla="*/ 171 h 244"/>
              <a:gd name="T18" fmla="*/ 245 w 898"/>
              <a:gd name="T19" fmla="*/ 159 h 244"/>
              <a:gd name="T20" fmla="*/ 346 w 898"/>
              <a:gd name="T21" fmla="*/ 150 h 244"/>
              <a:gd name="T22" fmla="*/ 358 w 898"/>
              <a:gd name="T23" fmla="*/ 151 h 244"/>
              <a:gd name="T24" fmla="*/ 490 w 898"/>
              <a:gd name="T25" fmla="*/ 161 h 244"/>
              <a:gd name="T26" fmla="*/ 619 w 898"/>
              <a:gd name="T27" fmla="*/ 168 h 244"/>
              <a:gd name="T28" fmla="*/ 571 w 898"/>
              <a:gd name="T29" fmla="*/ 142 h 244"/>
              <a:gd name="T30" fmla="*/ 493 w 898"/>
              <a:gd name="T31" fmla="*/ 112 h 244"/>
              <a:gd name="T32" fmla="*/ 592 w 898"/>
              <a:gd name="T33" fmla="*/ 71 h 244"/>
              <a:gd name="T34" fmla="*/ 806 w 898"/>
              <a:gd name="T35" fmla="*/ 72 h 244"/>
              <a:gd name="T36" fmla="*/ 894 w 898"/>
              <a:gd name="T37" fmla="*/ 74 h 244"/>
              <a:gd name="T38" fmla="*/ 851 w 898"/>
              <a:gd name="T39" fmla="*/ 54 h 244"/>
              <a:gd name="T40" fmla="*/ 806 w 898"/>
              <a:gd name="T41" fmla="*/ 48 h 244"/>
              <a:gd name="T42" fmla="*/ 730 w 898"/>
              <a:gd name="T43" fmla="*/ 34 h 244"/>
              <a:gd name="T44" fmla="*/ 534 w 898"/>
              <a:gd name="T45" fmla="*/ 2 h 244"/>
              <a:gd name="T46" fmla="*/ 498 w 898"/>
              <a:gd name="T47" fmla="*/ 1 h 244"/>
              <a:gd name="T48" fmla="*/ 486 w 898"/>
              <a:gd name="T49" fmla="*/ 0 h 244"/>
              <a:gd name="T50" fmla="*/ 430 w 898"/>
              <a:gd name="T51" fmla="*/ 7 h 244"/>
              <a:gd name="T52" fmla="*/ 287 w 898"/>
              <a:gd name="T53" fmla="*/ 45 h 244"/>
              <a:gd name="T54" fmla="*/ 256 w 898"/>
              <a:gd name="T55" fmla="*/ 55 h 244"/>
              <a:gd name="T56" fmla="*/ 298 w 898"/>
              <a:gd name="T57" fmla="*/ 64 h 244"/>
              <a:gd name="T58" fmla="*/ 340 w 898"/>
              <a:gd name="T59" fmla="*/ 60 h 244"/>
              <a:gd name="T60" fmla="*/ 410 w 898"/>
              <a:gd name="T61" fmla="*/ 46 h 244"/>
              <a:gd name="T62" fmla="*/ 490 w 898"/>
              <a:gd name="T63" fmla="*/ 50 h 244"/>
              <a:gd name="T64" fmla="*/ 403 w 898"/>
              <a:gd name="T65" fmla="*/ 101 h 244"/>
              <a:gd name="T66" fmla="*/ 377 w 898"/>
              <a:gd name="T67" fmla="*/ 104 h 244"/>
              <a:gd name="T68" fmla="*/ 328 w 898"/>
              <a:gd name="T69" fmla="*/ 112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8" h="244">
                <a:moveTo>
                  <a:pt x="328" y="112"/>
                </a:moveTo>
                <a:cubicBezTo>
                  <a:pt x="299" y="116"/>
                  <a:pt x="270" y="120"/>
                  <a:pt x="256" y="123"/>
                </a:cubicBezTo>
                <a:cubicBezTo>
                  <a:pt x="230" y="128"/>
                  <a:pt x="197" y="146"/>
                  <a:pt x="169" y="164"/>
                </a:cubicBezTo>
                <a:cubicBezTo>
                  <a:pt x="165" y="167"/>
                  <a:pt x="162" y="169"/>
                  <a:pt x="158" y="172"/>
                </a:cubicBezTo>
                <a:cubicBezTo>
                  <a:pt x="155" y="174"/>
                  <a:pt x="152" y="176"/>
                  <a:pt x="150" y="177"/>
                </a:cubicBezTo>
                <a:cubicBezTo>
                  <a:pt x="140" y="185"/>
                  <a:pt x="120" y="194"/>
                  <a:pt x="98" y="204"/>
                </a:cubicBezTo>
                <a:cubicBezTo>
                  <a:pt x="53" y="224"/>
                  <a:pt x="0" y="244"/>
                  <a:pt x="0" y="244"/>
                </a:cubicBezTo>
                <a:cubicBezTo>
                  <a:pt x="0" y="244"/>
                  <a:pt x="67" y="230"/>
                  <a:pt x="100" y="224"/>
                </a:cubicBezTo>
                <a:cubicBezTo>
                  <a:pt x="133" y="219"/>
                  <a:pt x="178" y="191"/>
                  <a:pt x="216" y="171"/>
                </a:cubicBezTo>
                <a:cubicBezTo>
                  <a:pt x="225" y="167"/>
                  <a:pt x="235" y="163"/>
                  <a:pt x="245" y="159"/>
                </a:cubicBezTo>
                <a:cubicBezTo>
                  <a:pt x="276" y="150"/>
                  <a:pt x="312" y="146"/>
                  <a:pt x="346" y="150"/>
                </a:cubicBezTo>
                <a:cubicBezTo>
                  <a:pt x="350" y="150"/>
                  <a:pt x="354" y="151"/>
                  <a:pt x="358" y="151"/>
                </a:cubicBezTo>
                <a:cubicBezTo>
                  <a:pt x="382" y="155"/>
                  <a:pt x="437" y="158"/>
                  <a:pt x="490" y="161"/>
                </a:cubicBezTo>
                <a:cubicBezTo>
                  <a:pt x="547" y="164"/>
                  <a:pt x="602" y="166"/>
                  <a:pt x="619" y="168"/>
                </a:cubicBezTo>
                <a:cubicBezTo>
                  <a:pt x="636" y="170"/>
                  <a:pt x="606" y="156"/>
                  <a:pt x="571" y="142"/>
                </a:cubicBezTo>
                <a:cubicBezTo>
                  <a:pt x="535" y="127"/>
                  <a:pt x="493" y="112"/>
                  <a:pt x="493" y="112"/>
                </a:cubicBezTo>
                <a:cubicBezTo>
                  <a:pt x="493" y="112"/>
                  <a:pt x="553" y="74"/>
                  <a:pt x="592" y="71"/>
                </a:cubicBezTo>
                <a:cubicBezTo>
                  <a:pt x="617" y="68"/>
                  <a:pt x="726" y="71"/>
                  <a:pt x="806" y="72"/>
                </a:cubicBezTo>
                <a:cubicBezTo>
                  <a:pt x="852" y="73"/>
                  <a:pt x="889" y="74"/>
                  <a:pt x="894" y="74"/>
                </a:cubicBezTo>
                <a:cubicBezTo>
                  <a:pt x="898" y="74"/>
                  <a:pt x="881" y="66"/>
                  <a:pt x="851" y="54"/>
                </a:cubicBezTo>
                <a:cubicBezTo>
                  <a:pt x="836" y="52"/>
                  <a:pt x="820" y="50"/>
                  <a:pt x="806" y="48"/>
                </a:cubicBezTo>
                <a:cubicBezTo>
                  <a:pt x="775" y="44"/>
                  <a:pt x="748" y="39"/>
                  <a:pt x="730" y="34"/>
                </a:cubicBezTo>
                <a:cubicBezTo>
                  <a:pt x="681" y="21"/>
                  <a:pt x="599" y="8"/>
                  <a:pt x="534" y="2"/>
                </a:cubicBezTo>
                <a:cubicBezTo>
                  <a:pt x="521" y="1"/>
                  <a:pt x="509" y="1"/>
                  <a:pt x="498" y="1"/>
                </a:cubicBezTo>
                <a:cubicBezTo>
                  <a:pt x="494" y="0"/>
                  <a:pt x="490" y="0"/>
                  <a:pt x="486" y="0"/>
                </a:cubicBezTo>
                <a:cubicBezTo>
                  <a:pt x="471" y="0"/>
                  <a:pt x="451" y="3"/>
                  <a:pt x="430" y="7"/>
                </a:cubicBezTo>
                <a:cubicBezTo>
                  <a:pt x="381" y="17"/>
                  <a:pt x="322" y="34"/>
                  <a:pt x="287" y="45"/>
                </a:cubicBezTo>
                <a:cubicBezTo>
                  <a:pt x="270" y="51"/>
                  <a:pt x="258" y="54"/>
                  <a:pt x="256" y="55"/>
                </a:cubicBezTo>
                <a:cubicBezTo>
                  <a:pt x="269" y="60"/>
                  <a:pt x="283" y="63"/>
                  <a:pt x="298" y="64"/>
                </a:cubicBezTo>
                <a:cubicBezTo>
                  <a:pt x="312" y="65"/>
                  <a:pt x="326" y="64"/>
                  <a:pt x="340" y="60"/>
                </a:cubicBezTo>
                <a:cubicBezTo>
                  <a:pt x="363" y="51"/>
                  <a:pt x="388" y="47"/>
                  <a:pt x="410" y="46"/>
                </a:cubicBezTo>
                <a:cubicBezTo>
                  <a:pt x="445" y="44"/>
                  <a:pt x="475" y="47"/>
                  <a:pt x="490" y="50"/>
                </a:cubicBezTo>
                <a:cubicBezTo>
                  <a:pt x="514" y="55"/>
                  <a:pt x="403" y="101"/>
                  <a:pt x="403" y="101"/>
                </a:cubicBezTo>
                <a:cubicBezTo>
                  <a:pt x="403" y="101"/>
                  <a:pt x="393" y="102"/>
                  <a:pt x="377" y="104"/>
                </a:cubicBezTo>
                <a:cubicBezTo>
                  <a:pt x="363" y="106"/>
                  <a:pt x="345" y="109"/>
                  <a:pt x="328" y="112"/>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Freeform 40"/>
          <p:cNvSpPr>
            <a:spLocks/>
          </p:cNvSpPr>
          <p:nvPr/>
        </p:nvSpPr>
        <p:spPr bwMode="auto">
          <a:xfrm>
            <a:off x="10324128" y="6272418"/>
            <a:ext cx="1867872" cy="426274"/>
          </a:xfrm>
          <a:custGeom>
            <a:avLst/>
            <a:gdLst>
              <a:gd name="T0" fmla="*/ 268 w 686"/>
              <a:gd name="T1" fmla="*/ 67 h 154"/>
              <a:gd name="T2" fmla="*/ 121 w 686"/>
              <a:gd name="T3" fmla="*/ 66 h 154"/>
              <a:gd name="T4" fmla="*/ 104 w 686"/>
              <a:gd name="T5" fmla="*/ 71 h 154"/>
              <a:gd name="T6" fmla="*/ 45 w 686"/>
              <a:gd name="T7" fmla="*/ 103 h 154"/>
              <a:gd name="T8" fmla="*/ 0 w 686"/>
              <a:gd name="T9" fmla="*/ 132 h 154"/>
              <a:gd name="T10" fmla="*/ 117 w 686"/>
              <a:gd name="T11" fmla="*/ 107 h 154"/>
              <a:gd name="T12" fmla="*/ 296 w 686"/>
              <a:gd name="T13" fmla="*/ 113 h 154"/>
              <a:gd name="T14" fmla="*/ 470 w 686"/>
              <a:gd name="T15" fmla="*/ 97 h 154"/>
              <a:gd name="T16" fmla="*/ 686 w 686"/>
              <a:gd name="T17" fmla="*/ 154 h 154"/>
              <a:gd name="T18" fmla="*/ 686 w 686"/>
              <a:gd name="T19" fmla="*/ 46 h 154"/>
              <a:gd name="T20" fmla="*/ 581 w 686"/>
              <a:gd name="T21" fmla="*/ 36 h 154"/>
              <a:gd name="T22" fmla="*/ 460 w 686"/>
              <a:gd name="T23" fmla="*/ 13 h 154"/>
              <a:gd name="T24" fmla="*/ 392 w 686"/>
              <a:gd name="T25" fmla="*/ 0 h 154"/>
              <a:gd name="T26" fmla="*/ 352 w 686"/>
              <a:gd name="T27" fmla="*/ 10 h 154"/>
              <a:gd name="T28" fmla="*/ 315 w 686"/>
              <a:gd name="T29" fmla="*/ 20 h 154"/>
              <a:gd name="T30" fmla="*/ 345 w 686"/>
              <a:gd name="T31" fmla="*/ 24 h 154"/>
              <a:gd name="T32" fmla="*/ 428 w 686"/>
              <a:gd name="T33" fmla="*/ 35 h 154"/>
              <a:gd name="T34" fmla="*/ 329 w 686"/>
              <a:gd name="T35" fmla="*/ 55 h 154"/>
              <a:gd name="T36" fmla="*/ 268 w 686"/>
              <a:gd name="T37" fmla="*/ 6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6" h="154">
                <a:moveTo>
                  <a:pt x="268" y="67"/>
                </a:moveTo>
                <a:cubicBezTo>
                  <a:pt x="208" y="78"/>
                  <a:pt x="144" y="66"/>
                  <a:pt x="121" y="66"/>
                </a:cubicBezTo>
                <a:cubicBezTo>
                  <a:pt x="117" y="66"/>
                  <a:pt x="111" y="68"/>
                  <a:pt x="104" y="71"/>
                </a:cubicBezTo>
                <a:cubicBezTo>
                  <a:pt x="88" y="78"/>
                  <a:pt x="65" y="91"/>
                  <a:pt x="45" y="103"/>
                </a:cubicBezTo>
                <a:cubicBezTo>
                  <a:pt x="21" y="118"/>
                  <a:pt x="0" y="132"/>
                  <a:pt x="0" y="132"/>
                </a:cubicBezTo>
                <a:cubicBezTo>
                  <a:pt x="0" y="132"/>
                  <a:pt x="74" y="105"/>
                  <a:pt x="117" y="107"/>
                </a:cubicBezTo>
                <a:cubicBezTo>
                  <a:pt x="161" y="109"/>
                  <a:pt x="236" y="132"/>
                  <a:pt x="296" y="113"/>
                </a:cubicBezTo>
                <a:cubicBezTo>
                  <a:pt x="356" y="93"/>
                  <a:pt x="446" y="95"/>
                  <a:pt x="470" y="97"/>
                </a:cubicBezTo>
                <a:cubicBezTo>
                  <a:pt x="486" y="98"/>
                  <a:pt x="607" y="133"/>
                  <a:pt x="686" y="154"/>
                </a:cubicBezTo>
                <a:cubicBezTo>
                  <a:pt x="686" y="46"/>
                  <a:pt x="686" y="46"/>
                  <a:pt x="686" y="46"/>
                </a:cubicBezTo>
                <a:cubicBezTo>
                  <a:pt x="653" y="43"/>
                  <a:pt x="617" y="40"/>
                  <a:pt x="581" y="36"/>
                </a:cubicBezTo>
                <a:cubicBezTo>
                  <a:pt x="541" y="32"/>
                  <a:pt x="499" y="25"/>
                  <a:pt x="460" y="13"/>
                </a:cubicBezTo>
                <a:cubicBezTo>
                  <a:pt x="439" y="6"/>
                  <a:pt x="416" y="2"/>
                  <a:pt x="392" y="0"/>
                </a:cubicBezTo>
                <a:cubicBezTo>
                  <a:pt x="377" y="4"/>
                  <a:pt x="363" y="7"/>
                  <a:pt x="352" y="10"/>
                </a:cubicBezTo>
                <a:cubicBezTo>
                  <a:pt x="330" y="16"/>
                  <a:pt x="315" y="20"/>
                  <a:pt x="315" y="20"/>
                </a:cubicBezTo>
                <a:cubicBezTo>
                  <a:pt x="345" y="24"/>
                  <a:pt x="345" y="24"/>
                  <a:pt x="345" y="24"/>
                </a:cubicBezTo>
                <a:cubicBezTo>
                  <a:pt x="428" y="35"/>
                  <a:pt x="428" y="35"/>
                  <a:pt x="428" y="35"/>
                </a:cubicBezTo>
                <a:cubicBezTo>
                  <a:pt x="428" y="35"/>
                  <a:pt x="380" y="45"/>
                  <a:pt x="329" y="55"/>
                </a:cubicBezTo>
                <a:cubicBezTo>
                  <a:pt x="308" y="59"/>
                  <a:pt x="287" y="63"/>
                  <a:pt x="268" y="67"/>
                </a:cubicBezTo>
                <a:close/>
              </a:path>
            </a:pathLst>
          </a:custGeom>
          <a:solidFill>
            <a:srgbClr val="1C28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20" name="组合 19"/>
          <p:cNvGrpSpPr/>
          <p:nvPr/>
        </p:nvGrpSpPr>
        <p:grpSpPr>
          <a:xfrm>
            <a:off x="1250117" y="6047629"/>
            <a:ext cx="833438" cy="619125"/>
            <a:chOff x="501650" y="5556249"/>
            <a:chExt cx="833438" cy="619125"/>
          </a:xfrm>
        </p:grpSpPr>
        <p:sp>
          <p:nvSpPr>
            <p:cNvPr id="21" name="Freeform 21"/>
            <p:cNvSpPr>
              <a:spLocks noEditPoints="1"/>
            </p:cNvSpPr>
            <p:nvPr/>
          </p:nvSpPr>
          <p:spPr bwMode="auto">
            <a:xfrm>
              <a:off x="501650" y="5556249"/>
              <a:ext cx="833438" cy="619125"/>
            </a:xfrm>
            <a:custGeom>
              <a:avLst/>
              <a:gdLst>
                <a:gd name="T0" fmla="*/ 124 w 194"/>
                <a:gd name="T1" fmla="*/ 81 h 143"/>
                <a:gd name="T2" fmla="*/ 89 w 194"/>
                <a:gd name="T3" fmla="*/ 47 h 143"/>
                <a:gd name="T4" fmla="*/ 111 w 194"/>
                <a:gd name="T5" fmla="*/ 37 h 143"/>
                <a:gd name="T6" fmla="*/ 130 w 194"/>
                <a:gd name="T7" fmla="*/ 51 h 143"/>
                <a:gd name="T8" fmla="*/ 124 w 194"/>
                <a:gd name="T9" fmla="*/ 81 h 143"/>
                <a:gd name="T10" fmla="*/ 161 w 194"/>
                <a:gd name="T11" fmla="*/ 73 h 143"/>
                <a:gd name="T12" fmla="*/ 154 w 194"/>
                <a:gd name="T13" fmla="*/ 91 h 143"/>
                <a:gd name="T14" fmla="*/ 157 w 194"/>
                <a:gd name="T15" fmla="*/ 99 h 143"/>
                <a:gd name="T16" fmla="*/ 164 w 194"/>
                <a:gd name="T17" fmla="*/ 91 h 143"/>
                <a:gd name="T18" fmla="*/ 170 w 194"/>
                <a:gd name="T19" fmla="*/ 97 h 143"/>
                <a:gd name="T20" fmla="*/ 168 w 194"/>
                <a:gd name="T21" fmla="*/ 78 h 143"/>
                <a:gd name="T22" fmla="*/ 161 w 194"/>
                <a:gd name="T23" fmla="*/ 73 h 143"/>
                <a:gd name="T24" fmla="*/ 137 w 194"/>
                <a:gd name="T25" fmla="*/ 24 h 143"/>
                <a:gd name="T26" fmla="*/ 72 w 194"/>
                <a:gd name="T27" fmla="*/ 4 h 143"/>
                <a:gd name="T28" fmla="*/ 7 w 194"/>
                <a:gd name="T29" fmla="*/ 57 h 143"/>
                <a:gd name="T30" fmla="*/ 34 w 194"/>
                <a:gd name="T31" fmla="*/ 124 h 143"/>
                <a:gd name="T32" fmla="*/ 82 w 194"/>
                <a:gd name="T33" fmla="*/ 116 h 143"/>
                <a:gd name="T34" fmla="*/ 109 w 194"/>
                <a:gd name="T35" fmla="*/ 117 h 143"/>
                <a:gd name="T36" fmla="*/ 125 w 194"/>
                <a:gd name="T37" fmla="*/ 106 h 143"/>
                <a:gd name="T38" fmla="*/ 131 w 194"/>
                <a:gd name="T39" fmla="*/ 134 h 143"/>
                <a:gd name="T40" fmla="*/ 135 w 194"/>
                <a:gd name="T41" fmla="*/ 141 h 143"/>
                <a:gd name="T42" fmla="*/ 145 w 194"/>
                <a:gd name="T43" fmla="*/ 140 h 143"/>
                <a:gd name="T44" fmla="*/ 150 w 194"/>
                <a:gd name="T45" fmla="*/ 143 h 143"/>
                <a:gd name="T46" fmla="*/ 158 w 194"/>
                <a:gd name="T47" fmla="*/ 140 h 143"/>
                <a:gd name="T48" fmla="*/ 165 w 194"/>
                <a:gd name="T49" fmla="*/ 141 h 143"/>
                <a:gd name="T50" fmla="*/ 170 w 194"/>
                <a:gd name="T51" fmla="*/ 138 h 143"/>
                <a:gd name="T52" fmla="*/ 178 w 194"/>
                <a:gd name="T53" fmla="*/ 138 h 143"/>
                <a:gd name="T54" fmla="*/ 184 w 194"/>
                <a:gd name="T55" fmla="*/ 136 h 143"/>
                <a:gd name="T56" fmla="*/ 191 w 194"/>
                <a:gd name="T57" fmla="*/ 135 h 143"/>
                <a:gd name="T58" fmla="*/ 193 w 194"/>
                <a:gd name="T59" fmla="*/ 128 h 143"/>
                <a:gd name="T60" fmla="*/ 173 w 194"/>
                <a:gd name="T61" fmla="*/ 96 h 143"/>
                <a:gd name="T62" fmla="*/ 170 w 194"/>
                <a:gd name="T63" fmla="*/ 72 h 143"/>
                <a:gd name="T64" fmla="*/ 160 w 194"/>
                <a:gd name="T65" fmla="*/ 60 h 143"/>
                <a:gd name="T66" fmla="*/ 154 w 194"/>
                <a:gd name="T67" fmla="*/ 34 h 143"/>
                <a:gd name="T68" fmla="*/ 137 w 194"/>
                <a:gd name="T69" fmla="*/ 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143">
                  <a:moveTo>
                    <a:pt x="124" y="81"/>
                  </a:moveTo>
                  <a:cubicBezTo>
                    <a:pt x="99" y="106"/>
                    <a:pt x="80" y="58"/>
                    <a:pt x="89" y="47"/>
                  </a:cubicBezTo>
                  <a:cubicBezTo>
                    <a:pt x="98" y="37"/>
                    <a:pt x="108" y="37"/>
                    <a:pt x="111" y="37"/>
                  </a:cubicBezTo>
                  <a:cubicBezTo>
                    <a:pt x="111" y="37"/>
                    <a:pt x="125" y="38"/>
                    <a:pt x="130" y="51"/>
                  </a:cubicBezTo>
                  <a:cubicBezTo>
                    <a:pt x="134" y="64"/>
                    <a:pt x="137" y="69"/>
                    <a:pt x="124" y="81"/>
                  </a:cubicBezTo>
                  <a:close/>
                  <a:moveTo>
                    <a:pt x="161" y="73"/>
                  </a:moveTo>
                  <a:cubicBezTo>
                    <a:pt x="160" y="79"/>
                    <a:pt x="155" y="86"/>
                    <a:pt x="154" y="91"/>
                  </a:cubicBezTo>
                  <a:cubicBezTo>
                    <a:pt x="154" y="97"/>
                    <a:pt x="155" y="101"/>
                    <a:pt x="157" y="99"/>
                  </a:cubicBezTo>
                  <a:cubicBezTo>
                    <a:pt x="159" y="97"/>
                    <a:pt x="163" y="91"/>
                    <a:pt x="164" y="91"/>
                  </a:cubicBezTo>
                  <a:cubicBezTo>
                    <a:pt x="165" y="91"/>
                    <a:pt x="172" y="98"/>
                    <a:pt x="170" y="97"/>
                  </a:cubicBezTo>
                  <a:cubicBezTo>
                    <a:pt x="168" y="96"/>
                    <a:pt x="170" y="83"/>
                    <a:pt x="168" y="78"/>
                  </a:cubicBezTo>
                  <a:cubicBezTo>
                    <a:pt x="167" y="73"/>
                    <a:pt x="161" y="73"/>
                    <a:pt x="161" y="73"/>
                  </a:cubicBezTo>
                  <a:close/>
                  <a:moveTo>
                    <a:pt x="137" y="24"/>
                  </a:moveTo>
                  <a:cubicBezTo>
                    <a:pt x="137" y="24"/>
                    <a:pt x="115" y="0"/>
                    <a:pt x="72" y="4"/>
                  </a:cubicBezTo>
                  <a:cubicBezTo>
                    <a:pt x="28" y="7"/>
                    <a:pt x="13" y="32"/>
                    <a:pt x="7" y="57"/>
                  </a:cubicBezTo>
                  <a:cubicBezTo>
                    <a:pt x="0" y="83"/>
                    <a:pt x="7" y="110"/>
                    <a:pt x="34" y="124"/>
                  </a:cubicBezTo>
                  <a:cubicBezTo>
                    <a:pt x="61" y="138"/>
                    <a:pt x="72" y="121"/>
                    <a:pt x="82" y="116"/>
                  </a:cubicBezTo>
                  <a:cubicBezTo>
                    <a:pt x="92" y="112"/>
                    <a:pt x="104" y="116"/>
                    <a:pt x="109" y="117"/>
                  </a:cubicBezTo>
                  <a:cubicBezTo>
                    <a:pt x="115" y="118"/>
                    <a:pt x="125" y="106"/>
                    <a:pt x="125" y="106"/>
                  </a:cubicBezTo>
                  <a:cubicBezTo>
                    <a:pt x="125" y="106"/>
                    <a:pt x="130" y="128"/>
                    <a:pt x="131" y="134"/>
                  </a:cubicBezTo>
                  <a:cubicBezTo>
                    <a:pt x="131" y="140"/>
                    <a:pt x="131" y="141"/>
                    <a:pt x="135" y="141"/>
                  </a:cubicBezTo>
                  <a:cubicBezTo>
                    <a:pt x="140" y="141"/>
                    <a:pt x="142" y="141"/>
                    <a:pt x="145" y="140"/>
                  </a:cubicBezTo>
                  <a:cubicBezTo>
                    <a:pt x="148" y="140"/>
                    <a:pt x="149" y="142"/>
                    <a:pt x="150" y="143"/>
                  </a:cubicBezTo>
                  <a:cubicBezTo>
                    <a:pt x="151" y="143"/>
                    <a:pt x="156" y="137"/>
                    <a:pt x="158" y="140"/>
                  </a:cubicBezTo>
                  <a:cubicBezTo>
                    <a:pt x="161" y="142"/>
                    <a:pt x="163" y="142"/>
                    <a:pt x="165" y="141"/>
                  </a:cubicBezTo>
                  <a:cubicBezTo>
                    <a:pt x="168" y="140"/>
                    <a:pt x="168" y="138"/>
                    <a:pt x="170" y="138"/>
                  </a:cubicBezTo>
                  <a:cubicBezTo>
                    <a:pt x="173" y="138"/>
                    <a:pt x="174" y="138"/>
                    <a:pt x="178" y="138"/>
                  </a:cubicBezTo>
                  <a:cubicBezTo>
                    <a:pt x="182" y="139"/>
                    <a:pt x="181" y="137"/>
                    <a:pt x="184" y="136"/>
                  </a:cubicBezTo>
                  <a:cubicBezTo>
                    <a:pt x="187" y="135"/>
                    <a:pt x="189" y="137"/>
                    <a:pt x="191" y="135"/>
                  </a:cubicBezTo>
                  <a:cubicBezTo>
                    <a:pt x="194" y="133"/>
                    <a:pt x="194" y="131"/>
                    <a:pt x="193" y="128"/>
                  </a:cubicBezTo>
                  <a:cubicBezTo>
                    <a:pt x="192" y="125"/>
                    <a:pt x="174" y="100"/>
                    <a:pt x="173" y="96"/>
                  </a:cubicBezTo>
                  <a:cubicBezTo>
                    <a:pt x="171" y="92"/>
                    <a:pt x="173" y="77"/>
                    <a:pt x="170" y="72"/>
                  </a:cubicBezTo>
                  <a:cubicBezTo>
                    <a:pt x="168" y="67"/>
                    <a:pt x="160" y="63"/>
                    <a:pt x="160" y="60"/>
                  </a:cubicBezTo>
                  <a:cubicBezTo>
                    <a:pt x="160" y="56"/>
                    <a:pt x="158" y="39"/>
                    <a:pt x="154" y="34"/>
                  </a:cubicBezTo>
                  <a:cubicBezTo>
                    <a:pt x="150" y="29"/>
                    <a:pt x="137" y="24"/>
                    <a:pt x="137" y="24"/>
                  </a:cubicBezTo>
                  <a:close/>
                </a:path>
              </a:pathLst>
            </a:custGeom>
            <a:solidFill>
              <a:srgbClr val="444F5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2" name="Freeform 22"/>
            <p:cNvSpPr>
              <a:spLocks/>
            </p:cNvSpPr>
            <p:nvPr/>
          </p:nvSpPr>
          <p:spPr bwMode="auto">
            <a:xfrm>
              <a:off x="561975" y="5962649"/>
              <a:ext cx="760413" cy="212725"/>
            </a:xfrm>
            <a:custGeom>
              <a:avLst/>
              <a:gdLst>
                <a:gd name="T0" fmla="*/ 111 w 177"/>
                <a:gd name="T1" fmla="*/ 12 h 49"/>
                <a:gd name="T2" fmla="*/ 116 w 177"/>
                <a:gd name="T3" fmla="*/ 35 h 49"/>
                <a:gd name="T4" fmla="*/ 117 w 177"/>
                <a:gd name="T5" fmla="*/ 40 h 49"/>
                <a:gd name="T6" fmla="*/ 121 w 177"/>
                <a:gd name="T7" fmla="*/ 47 h 49"/>
                <a:gd name="T8" fmla="*/ 131 w 177"/>
                <a:gd name="T9" fmla="*/ 46 h 49"/>
                <a:gd name="T10" fmla="*/ 136 w 177"/>
                <a:gd name="T11" fmla="*/ 49 h 49"/>
                <a:gd name="T12" fmla="*/ 144 w 177"/>
                <a:gd name="T13" fmla="*/ 46 h 49"/>
                <a:gd name="T14" fmla="*/ 151 w 177"/>
                <a:gd name="T15" fmla="*/ 47 h 49"/>
                <a:gd name="T16" fmla="*/ 156 w 177"/>
                <a:gd name="T17" fmla="*/ 44 h 49"/>
                <a:gd name="T18" fmla="*/ 164 w 177"/>
                <a:gd name="T19" fmla="*/ 44 h 49"/>
                <a:gd name="T20" fmla="*/ 170 w 177"/>
                <a:gd name="T21" fmla="*/ 42 h 49"/>
                <a:gd name="T22" fmla="*/ 177 w 177"/>
                <a:gd name="T23" fmla="*/ 41 h 49"/>
                <a:gd name="T24" fmla="*/ 176 w 177"/>
                <a:gd name="T25" fmla="*/ 38 h 49"/>
                <a:gd name="T26" fmla="*/ 172 w 177"/>
                <a:gd name="T27" fmla="*/ 37 h 49"/>
                <a:gd name="T28" fmla="*/ 164 w 177"/>
                <a:gd name="T29" fmla="*/ 37 h 49"/>
                <a:gd name="T30" fmla="*/ 157 w 177"/>
                <a:gd name="T31" fmla="*/ 36 h 49"/>
                <a:gd name="T32" fmla="*/ 157 w 177"/>
                <a:gd name="T33" fmla="*/ 36 h 49"/>
                <a:gd name="T34" fmla="*/ 147 w 177"/>
                <a:gd name="T35" fmla="*/ 42 h 49"/>
                <a:gd name="T36" fmla="*/ 139 w 177"/>
                <a:gd name="T37" fmla="*/ 42 h 49"/>
                <a:gd name="T38" fmla="*/ 128 w 177"/>
                <a:gd name="T39" fmla="*/ 39 h 49"/>
                <a:gd name="T40" fmla="*/ 125 w 177"/>
                <a:gd name="T41" fmla="*/ 35 h 49"/>
                <a:gd name="T42" fmla="*/ 121 w 177"/>
                <a:gd name="T43" fmla="*/ 21 h 49"/>
                <a:gd name="T44" fmla="*/ 123 w 177"/>
                <a:gd name="T45" fmla="*/ 0 h 49"/>
                <a:gd name="T46" fmla="*/ 101 w 177"/>
                <a:gd name="T47" fmla="*/ 14 h 49"/>
                <a:gd name="T48" fmla="*/ 80 w 177"/>
                <a:gd name="T49" fmla="*/ 10 h 49"/>
                <a:gd name="T50" fmla="*/ 60 w 177"/>
                <a:gd name="T51" fmla="*/ 17 h 49"/>
                <a:gd name="T52" fmla="*/ 26 w 177"/>
                <a:gd name="T53" fmla="*/ 28 h 49"/>
                <a:gd name="T54" fmla="*/ 7 w 177"/>
                <a:gd name="T55" fmla="*/ 19 h 49"/>
                <a:gd name="T56" fmla="*/ 0 w 177"/>
                <a:gd name="T57" fmla="*/ 13 h 49"/>
                <a:gd name="T58" fmla="*/ 5 w 177"/>
                <a:gd name="T59" fmla="*/ 19 h 49"/>
                <a:gd name="T60" fmla="*/ 20 w 177"/>
                <a:gd name="T61" fmla="*/ 30 h 49"/>
                <a:gd name="T62" fmla="*/ 31 w 177"/>
                <a:gd name="T63" fmla="*/ 35 h 49"/>
                <a:gd name="T64" fmla="*/ 47 w 177"/>
                <a:gd name="T65" fmla="*/ 34 h 49"/>
                <a:gd name="T66" fmla="*/ 68 w 177"/>
                <a:gd name="T67" fmla="*/ 22 h 49"/>
                <a:gd name="T68" fmla="*/ 95 w 177"/>
                <a:gd name="T69" fmla="*/ 23 h 49"/>
                <a:gd name="T70" fmla="*/ 111 w 177"/>
                <a:gd name="T7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7" h="49">
                  <a:moveTo>
                    <a:pt x="111" y="12"/>
                  </a:moveTo>
                  <a:cubicBezTo>
                    <a:pt x="111" y="12"/>
                    <a:pt x="114" y="26"/>
                    <a:pt x="116" y="35"/>
                  </a:cubicBezTo>
                  <a:cubicBezTo>
                    <a:pt x="116" y="37"/>
                    <a:pt x="116" y="39"/>
                    <a:pt x="117" y="40"/>
                  </a:cubicBezTo>
                  <a:cubicBezTo>
                    <a:pt x="117" y="46"/>
                    <a:pt x="117" y="47"/>
                    <a:pt x="121" y="47"/>
                  </a:cubicBezTo>
                  <a:cubicBezTo>
                    <a:pt x="126" y="47"/>
                    <a:pt x="128" y="47"/>
                    <a:pt x="131" y="46"/>
                  </a:cubicBezTo>
                  <a:cubicBezTo>
                    <a:pt x="134" y="46"/>
                    <a:pt x="135" y="48"/>
                    <a:pt x="136" y="49"/>
                  </a:cubicBezTo>
                  <a:cubicBezTo>
                    <a:pt x="137" y="49"/>
                    <a:pt x="142" y="43"/>
                    <a:pt x="144" y="46"/>
                  </a:cubicBezTo>
                  <a:cubicBezTo>
                    <a:pt x="147" y="48"/>
                    <a:pt x="149" y="48"/>
                    <a:pt x="151" y="47"/>
                  </a:cubicBezTo>
                  <a:cubicBezTo>
                    <a:pt x="154" y="46"/>
                    <a:pt x="154" y="44"/>
                    <a:pt x="156" y="44"/>
                  </a:cubicBezTo>
                  <a:cubicBezTo>
                    <a:pt x="159" y="44"/>
                    <a:pt x="160" y="44"/>
                    <a:pt x="164" y="44"/>
                  </a:cubicBezTo>
                  <a:cubicBezTo>
                    <a:pt x="168" y="45"/>
                    <a:pt x="167" y="43"/>
                    <a:pt x="170" y="42"/>
                  </a:cubicBezTo>
                  <a:cubicBezTo>
                    <a:pt x="173" y="41"/>
                    <a:pt x="175" y="43"/>
                    <a:pt x="177" y="41"/>
                  </a:cubicBezTo>
                  <a:cubicBezTo>
                    <a:pt x="177" y="39"/>
                    <a:pt x="177" y="38"/>
                    <a:pt x="176" y="38"/>
                  </a:cubicBezTo>
                  <a:cubicBezTo>
                    <a:pt x="174" y="36"/>
                    <a:pt x="172" y="37"/>
                    <a:pt x="172" y="37"/>
                  </a:cubicBezTo>
                  <a:cubicBezTo>
                    <a:pt x="164" y="37"/>
                    <a:pt x="164" y="37"/>
                    <a:pt x="164" y="37"/>
                  </a:cubicBezTo>
                  <a:cubicBezTo>
                    <a:pt x="157" y="36"/>
                    <a:pt x="157" y="36"/>
                    <a:pt x="157" y="36"/>
                  </a:cubicBezTo>
                  <a:cubicBezTo>
                    <a:pt x="157" y="36"/>
                    <a:pt x="157" y="36"/>
                    <a:pt x="157" y="36"/>
                  </a:cubicBezTo>
                  <a:cubicBezTo>
                    <a:pt x="154" y="36"/>
                    <a:pt x="149" y="41"/>
                    <a:pt x="147" y="42"/>
                  </a:cubicBezTo>
                  <a:cubicBezTo>
                    <a:pt x="145" y="43"/>
                    <a:pt x="142" y="42"/>
                    <a:pt x="139" y="42"/>
                  </a:cubicBezTo>
                  <a:cubicBezTo>
                    <a:pt x="135" y="42"/>
                    <a:pt x="129" y="41"/>
                    <a:pt x="128" y="39"/>
                  </a:cubicBezTo>
                  <a:cubicBezTo>
                    <a:pt x="127" y="39"/>
                    <a:pt x="126" y="38"/>
                    <a:pt x="125" y="35"/>
                  </a:cubicBezTo>
                  <a:cubicBezTo>
                    <a:pt x="124" y="33"/>
                    <a:pt x="123" y="28"/>
                    <a:pt x="121" y="21"/>
                  </a:cubicBezTo>
                  <a:cubicBezTo>
                    <a:pt x="118" y="7"/>
                    <a:pt x="123" y="0"/>
                    <a:pt x="123" y="0"/>
                  </a:cubicBezTo>
                  <a:cubicBezTo>
                    <a:pt x="123" y="0"/>
                    <a:pt x="105" y="11"/>
                    <a:pt x="101" y="14"/>
                  </a:cubicBezTo>
                  <a:cubicBezTo>
                    <a:pt x="96" y="16"/>
                    <a:pt x="88" y="11"/>
                    <a:pt x="80" y="10"/>
                  </a:cubicBezTo>
                  <a:cubicBezTo>
                    <a:pt x="71" y="8"/>
                    <a:pt x="67" y="11"/>
                    <a:pt x="60" y="17"/>
                  </a:cubicBezTo>
                  <a:cubicBezTo>
                    <a:pt x="53" y="23"/>
                    <a:pt x="45" y="31"/>
                    <a:pt x="26" y="28"/>
                  </a:cubicBezTo>
                  <a:cubicBezTo>
                    <a:pt x="20" y="27"/>
                    <a:pt x="14" y="24"/>
                    <a:pt x="7" y="19"/>
                  </a:cubicBezTo>
                  <a:cubicBezTo>
                    <a:pt x="5" y="17"/>
                    <a:pt x="2" y="15"/>
                    <a:pt x="0" y="13"/>
                  </a:cubicBezTo>
                  <a:cubicBezTo>
                    <a:pt x="1" y="16"/>
                    <a:pt x="3" y="18"/>
                    <a:pt x="5" y="19"/>
                  </a:cubicBezTo>
                  <a:cubicBezTo>
                    <a:pt x="9" y="24"/>
                    <a:pt x="14" y="27"/>
                    <a:pt x="20" y="30"/>
                  </a:cubicBezTo>
                  <a:cubicBezTo>
                    <a:pt x="24" y="32"/>
                    <a:pt x="27" y="34"/>
                    <a:pt x="31" y="35"/>
                  </a:cubicBezTo>
                  <a:cubicBezTo>
                    <a:pt x="37" y="36"/>
                    <a:pt x="43" y="36"/>
                    <a:pt x="47" y="34"/>
                  </a:cubicBezTo>
                  <a:cubicBezTo>
                    <a:pt x="56" y="32"/>
                    <a:pt x="62" y="25"/>
                    <a:pt x="68" y="22"/>
                  </a:cubicBezTo>
                  <a:cubicBezTo>
                    <a:pt x="78" y="18"/>
                    <a:pt x="90" y="22"/>
                    <a:pt x="95" y="23"/>
                  </a:cubicBezTo>
                  <a:cubicBezTo>
                    <a:pt x="101" y="24"/>
                    <a:pt x="111" y="12"/>
                    <a:pt x="111" y="12"/>
                  </a:cubicBezTo>
                  <a:close/>
                </a:path>
              </a:pathLst>
            </a:custGeom>
            <a:solidFill>
              <a:srgbClr val="3B49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
        <p:nvSpPr>
          <p:cNvPr id="23" name="Freeform 9"/>
          <p:cNvSpPr>
            <a:spLocks noEditPoints="1"/>
          </p:cNvSpPr>
          <p:nvPr/>
        </p:nvSpPr>
        <p:spPr bwMode="auto">
          <a:xfrm>
            <a:off x="5268011" y="4936382"/>
            <a:ext cx="1049245" cy="1345728"/>
          </a:xfrm>
          <a:custGeom>
            <a:avLst/>
            <a:gdLst>
              <a:gd name="T0" fmla="*/ 460 w 593"/>
              <a:gd name="T1" fmla="*/ 68 h 761"/>
              <a:gd name="T2" fmla="*/ 496 w 593"/>
              <a:gd name="T3" fmla="*/ 220 h 761"/>
              <a:gd name="T4" fmla="*/ 478 w 593"/>
              <a:gd name="T5" fmla="*/ 197 h 761"/>
              <a:gd name="T6" fmla="*/ 472 w 593"/>
              <a:gd name="T7" fmla="*/ 235 h 761"/>
              <a:gd name="T8" fmla="*/ 439 w 593"/>
              <a:gd name="T9" fmla="*/ 246 h 761"/>
              <a:gd name="T10" fmla="*/ 420 w 593"/>
              <a:gd name="T11" fmla="*/ 223 h 761"/>
              <a:gd name="T12" fmla="*/ 412 w 593"/>
              <a:gd name="T13" fmla="*/ 253 h 761"/>
              <a:gd name="T14" fmla="*/ 381 w 593"/>
              <a:gd name="T15" fmla="*/ 250 h 761"/>
              <a:gd name="T16" fmla="*/ 354 w 593"/>
              <a:gd name="T17" fmla="*/ 194 h 761"/>
              <a:gd name="T18" fmla="*/ 362 w 593"/>
              <a:gd name="T19" fmla="*/ 125 h 761"/>
              <a:gd name="T20" fmla="*/ 366 w 593"/>
              <a:gd name="T21" fmla="*/ 94 h 761"/>
              <a:gd name="T22" fmla="*/ 382 w 593"/>
              <a:gd name="T23" fmla="*/ 109 h 761"/>
              <a:gd name="T24" fmla="*/ 395 w 593"/>
              <a:gd name="T25" fmla="*/ 124 h 761"/>
              <a:gd name="T26" fmla="*/ 403 w 593"/>
              <a:gd name="T27" fmla="*/ 86 h 761"/>
              <a:gd name="T28" fmla="*/ 435 w 593"/>
              <a:gd name="T29" fmla="*/ 84 h 761"/>
              <a:gd name="T30" fmla="*/ 455 w 593"/>
              <a:gd name="T31" fmla="*/ 112 h 761"/>
              <a:gd name="T32" fmla="*/ 359 w 593"/>
              <a:gd name="T33" fmla="*/ 70 h 761"/>
              <a:gd name="T34" fmla="*/ 370 w 593"/>
              <a:gd name="T35" fmla="*/ 56 h 761"/>
              <a:gd name="T36" fmla="*/ 372 w 593"/>
              <a:gd name="T37" fmla="*/ 78 h 761"/>
              <a:gd name="T38" fmla="*/ 446 w 593"/>
              <a:gd name="T39" fmla="*/ 58 h 761"/>
              <a:gd name="T40" fmla="*/ 443 w 593"/>
              <a:gd name="T41" fmla="*/ 35 h 761"/>
              <a:gd name="T42" fmla="*/ 455 w 593"/>
              <a:gd name="T43" fmla="*/ 44 h 761"/>
              <a:gd name="T44" fmla="*/ 446 w 593"/>
              <a:gd name="T45" fmla="*/ 58 h 761"/>
              <a:gd name="T46" fmla="*/ 305 w 593"/>
              <a:gd name="T47" fmla="*/ 59 h 761"/>
              <a:gd name="T48" fmla="*/ 332 w 593"/>
              <a:gd name="T49" fmla="*/ 317 h 761"/>
              <a:gd name="T50" fmla="*/ 258 w 593"/>
              <a:gd name="T51" fmla="*/ 446 h 761"/>
              <a:gd name="T52" fmla="*/ 286 w 593"/>
              <a:gd name="T53" fmla="*/ 398 h 761"/>
              <a:gd name="T54" fmla="*/ 348 w 593"/>
              <a:gd name="T55" fmla="*/ 355 h 761"/>
              <a:gd name="T56" fmla="*/ 348 w 593"/>
              <a:gd name="T57" fmla="*/ 355 h 761"/>
              <a:gd name="T58" fmla="*/ 348 w 593"/>
              <a:gd name="T59" fmla="*/ 355 h 761"/>
              <a:gd name="T60" fmla="*/ 318 w 593"/>
              <a:gd name="T61" fmla="*/ 405 h 761"/>
              <a:gd name="T62" fmla="*/ 234 w 593"/>
              <a:gd name="T63" fmla="*/ 485 h 761"/>
              <a:gd name="T64" fmla="*/ 234 w 593"/>
              <a:gd name="T65" fmla="*/ 485 h 761"/>
              <a:gd name="T66" fmla="*/ 265 w 593"/>
              <a:gd name="T67" fmla="*/ 490 h 761"/>
              <a:gd name="T68" fmla="*/ 330 w 593"/>
              <a:gd name="T69" fmla="*/ 472 h 761"/>
              <a:gd name="T70" fmla="*/ 330 w 593"/>
              <a:gd name="T71" fmla="*/ 472 h 761"/>
              <a:gd name="T72" fmla="*/ 205 w 593"/>
              <a:gd name="T73" fmla="*/ 558 h 761"/>
              <a:gd name="T74" fmla="*/ 79 w 593"/>
              <a:gd name="T75" fmla="*/ 596 h 761"/>
              <a:gd name="T76" fmla="*/ 99 w 593"/>
              <a:gd name="T77" fmla="*/ 607 h 761"/>
              <a:gd name="T78" fmla="*/ 143 w 593"/>
              <a:gd name="T79" fmla="*/ 604 h 761"/>
              <a:gd name="T80" fmla="*/ 43 w 593"/>
              <a:gd name="T81" fmla="*/ 715 h 761"/>
              <a:gd name="T82" fmla="*/ 70 w 593"/>
              <a:gd name="T83" fmla="*/ 716 h 761"/>
              <a:gd name="T84" fmla="*/ 155 w 593"/>
              <a:gd name="T85" fmla="*/ 657 h 761"/>
              <a:gd name="T86" fmla="*/ 207 w 593"/>
              <a:gd name="T87" fmla="*/ 678 h 761"/>
              <a:gd name="T88" fmla="*/ 265 w 593"/>
              <a:gd name="T89" fmla="*/ 669 h 761"/>
              <a:gd name="T90" fmla="*/ 210 w 593"/>
              <a:gd name="T91" fmla="*/ 698 h 761"/>
              <a:gd name="T92" fmla="*/ 163 w 593"/>
              <a:gd name="T93" fmla="*/ 723 h 761"/>
              <a:gd name="T94" fmla="*/ 272 w 593"/>
              <a:gd name="T95" fmla="*/ 690 h 761"/>
              <a:gd name="T96" fmla="*/ 305 w 593"/>
              <a:gd name="T97" fmla="*/ 696 h 761"/>
              <a:gd name="T98" fmla="*/ 202 w 593"/>
              <a:gd name="T99" fmla="*/ 761 h 761"/>
              <a:gd name="T100" fmla="*/ 325 w 593"/>
              <a:gd name="T101" fmla="*/ 707 h 761"/>
              <a:gd name="T102" fmla="*/ 340 w 593"/>
              <a:gd name="T103" fmla="*/ 706 h 761"/>
              <a:gd name="T104" fmla="*/ 314 w 593"/>
              <a:gd name="T105" fmla="*/ 731 h 761"/>
              <a:gd name="T106" fmla="*/ 427 w 593"/>
              <a:gd name="T107" fmla="*/ 678 h 761"/>
              <a:gd name="T108" fmla="*/ 427 w 593"/>
              <a:gd name="T109" fmla="*/ 678 h 761"/>
              <a:gd name="T110" fmla="*/ 426 w 593"/>
              <a:gd name="T111" fmla="*/ 696 h 761"/>
              <a:gd name="T112" fmla="*/ 534 w 593"/>
              <a:gd name="T113" fmla="*/ 579 h 761"/>
              <a:gd name="T114" fmla="*/ 544 w 593"/>
              <a:gd name="T115" fmla="*/ 642 h 761"/>
              <a:gd name="T116" fmla="*/ 558 w 593"/>
              <a:gd name="T117" fmla="*/ 396 h 761"/>
              <a:gd name="T118" fmla="*/ 593 w 593"/>
              <a:gd name="T119" fmla="*/ 420 h 761"/>
              <a:gd name="T120" fmla="*/ 509 w 593"/>
              <a:gd name="T121" fmla="*/ 127 h 761"/>
              <a:gd name="T122" fmla="*/ 401 w 593"/>
              <a:gd name="T123" fmla="*/ 0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93" h="761">
                <a:moveTo>
                  <a:pt x="455" y="112"/>
                </a:moveTo>
                <a:cubicBezTo>
                  <a:pt x="460" y="68"/>
                  <a:pt x="460" y="68"/>
                  <a:pt x="460" y="68"/>
                </a:cubicBezTo>
                <a:cubicBezTo>
                  <a:pt x="460" y="68"/>
                  <a:pt x="473" y="99"/>
                  <a:pt x="483" y="142"/>
                </a:cubicBezTo>
                <a:cubicBezTo>
                  <a:pt x="493" y="185"/>
                  <a:pt x="498" y="216"/>
                  <a:pt x="496" y="220"/>
                </a:cubicBezTo>
                <a:cubicBezTo>
                  <a:pt x="496" y="221"/>
                  <a:pt x="496" y="221"/>
                  <a:pt x="495" y="221"/>
                </a:cubicBezTo>
                <a:cubicBezTo>
                  <a:pt x="492" y="221"/>
                  <a:pt x="480" y="202"/>
                  <a:pt x="478" y="197"/>
                </a:cubicBezTo>
                <a:cubicBezTo>
                  <a:pt x="478" y="197"/>
                  <a:pt x="477" y="233"/>
                  <a:pt x="473" y="235"/>
                </a:cubicBezTo>
                <a:cubicBezTo>
                  <a:pt x="473" y="235"/>
                  <a:pt x="472" y="235"/>
                  <a:pt x="472" y="235"/>
                </a:cubicBezTo>
                <a:cubicBezTo>
                  <a:pt x="465" y="235"/>
                  <a:pt x="449" y="210"/>
                  <a:pt x="449" y="210"/>
                </a:cubicBezTo>
                <a:cubicBezTo>
                  <a:pt x="449" y="210"/>
                  <a:pt x="448" y="246"/>
                  <a:pt x="439" y="246"/>
                </a:cubicBezTo>
                <a:cubicBezTo>
                  <a:pt x="439" y="246"/>
                  <a:pt x="439" y="246"/>
                  <a:pt x="438" y="246"/>
                </a:cubicBezTo>
                <a:cubicBezTo>
                  <a:pt x="429" y="243"/>
                  <a:pt x="420" y="223"/>
                  <a:pt x="420" y="223"/>
                </a:cubicBezTo>
                <a:cubicBezTo>
                  <a:pt x="420" y="223"/>
                  <a:pt x="416" y="251"/>
                  <a:pt x="412" y="253"/>
                </a:cubicBezTo>
                <a:cubicBezTo>
                  <a:pt x="412" y="253"/>
                  <a:pt x="412" y="253"/>
                  <a:pt x="412" y="253"/>
                </a:cubicBezTo>
                <a:cubicBezTo>
                  <a:pt x="407" y="253"/>
                  <a:pt x="389" y="222"/>
                  <a:pt x="389" y="222"/>
                </a:cubicBezTo>
                <a:cubicBezTo>
                  <a:pt x="389" y="222"/>
                  <a:pt x="383" y="246"/>
                  <a:pt x="381" y="250"/>
                </a:cubicBezTo>
                <a:cubicBezTo>
                  <a:pt x="381" y="250"/>
                  <a:pt x="381" y="250"/>
                  <a:pt x="381" y="250"/>
                </a:cubicBezTo>
                <a:cubicBezTo>
                  <a:pt x="378" y="250"/>
                  <a:pt x="363" y="220"/>
                  <a:pt x="354" y="194"/>
                </a:cubicBezTo>
                <a:cubicBezTo>
                  <a:pt x="345" y="167"/>
                  <a:pt x="332" y="94"/>
                  <a:pt x="332" y="94"/>
                </a:cubicBezTo>
                <a:cubicBezTo>
                  <a:pt x="332" y="94"/>
                  <a:pt x="356" y="121"/>
                  <a:pt x="362" y="125"/>
                </a:cubicBezTo>
                <a:cubicBezTo>
                  <a:pt x="362" y="125"/>
                  <a:pt x="362" y="125"/>
                  <a:pt x="362" y="125"/>
                </a:cubicBezTo>
                <a:cubicBezTo>
                  <a:pt x="366" y="125"/>
                  <a:pt x="364" y="102"/>
                  <a:pt x="366" y="94"/>
                </a:cubicBezTo>
                <a:cubicBezTo>
                  <a:pt x="366" y="93"/>
                  <a:pt x="367" y="93"/>
                  <a:pt x="367" y="93"/>
                </a:cubicBezTo>
                <a:cubicBezTo>
                  <a:pt x="370" y="93"/>
                  <a:pt x="376" y="101"/>
                  <a:pt x="382" y="109"/>
                </a:cubicBezTo>
                <a:cubicBezTo>
                  <a:pt x="388" y="117"/>
                  <a:pt x="393" y="124"/>
                  <a:pt x="395" y="124"/>
                </a:cubicBezTo>
                <a:cubicBezTo>
                  <a:pt x="395" y="124"/>
                  <a:pt x="395" y="124"/>
                  <a:pt x="395" y="124"/>
                </a:cubicBezTo>
                <a:cubicBezTo>
                  <a:pt x="397" y="124"/>
                  <a:pt x="398" y="92"/>
                  <a:pt x="402" y="87"/>
                </a:cubicBezTo>
                <a:cubicBezTo>
                  <a:pt x="402" y="86"/>
                  <a:pt x="402" y="86"/>
                  <a:pt x="403" y="86"/>
                </a:cubicBezTo>
                <a:cubicBezTo>
                  <a:pt x="408" y="86"/>
                  <a:pt x="432" y="125"/>
                  <a:pt x="432" y="125"/>
                </a:cubicBezTo>
                <a:cubicBezTo>
                  <a:pt x="432" y="125"/>
                  <a:pt x="434" y="89"/>
                  <a:pt x="435" y="84"/>
                </a:cubicBezTo>
                <a:cubicBezTo>
                  <a:pt x="435" y="83"/>
                  <a:pt x="435" y="83"/>
                  <a:pt x="435" y="83"/>
                </a:cubicBezTo>
                <a:cubicBezTo>
                  <a:pt x="438" y="83"/>
                  <a:pt x="455" y="112"/>
                  <a:pt x="455" y="112"/>
                </a:cubicBezTo>
                <a:moveTo>
                  <a:pt x="370" y="78"/>
                </a:moveTo>
                <a:cubicBezTo>
                  <a:pt x="364" y="78"/>
                  <a:pt x="360" y="75"/>
                  <a:pt x="359" y="70"/>
                </a:cubicBezTo>
                <a:cubicBezTo>
                  <a:pt x="357" y="64"/>
                  <a:pt x="361" y="58"/>
                  <a:pt x="367" y="56"/>
                </a:cubicBezTo>
                <a:cubicBezTo>
                  <a:pt x="368" y="56"/>
                  <a:pt x="369" y="56"/>
                  <a:pt x="370" y="56"/>
                </a:cubicBezTo>
                <a:cubicBezTo>
                  <a:pt x="375" y="56"/>
                  <a:pt x="379" y="59"/>
                  <a:pt x="381" y="65"/>
                </a:cubicBezTo>
                <a:cubicBezTo>
                  <a:pt x="382" y="71"/>
                  <a:pt x="378" y="77"/>
                  <a:pt x="372" y="78"/>
                </a:cubicBezTo>
                <a:cubicBezTo>
                  <a:pt x="371" y="78"/>
                  <a:pt x="370" y="78"/>
                  <a:pt x="370" y="78"/>
                </a:cubicBezTo>
                <a:moveTo>
                  <a:pt x="446" y="58"/>
                </a:moveTo>
                <a:cubicBezTo>
                  <a:pt x="441" y="58"/>
                  <a:pt x="437" y="54"/>
                  <a:pt x="436" y="49"/>
                </a:cubicBezTo>
                <a:cubicBezTo>
                  <a:pt x="434" y="43"/>
                  <a:pt x="437" y="37"/>
                  <a:pt x="443" y="35"/>
                </a:cubicBezTo>
                <a:cubicBezTo>
                  <a:pt x="443" y="35"/>
                  <a:pt x="444" y="35"/>
                  <a:pt x="445" y="35"/>
                </a:cubicBezTo>
                <a:cubicBezTo>
                  <a:pt x="449" y="35"/>
                  <a:pt x="454" y="39"/>
                  <a:pt x="455" y="44"/>
                </a:cubicBezTo>
                <a:cubicBezTo>
                  <a:pt x="456" y="50"/>
                  <a:pt x="453" y="56"/>
                  <a:pt x="448" y="57"/>
                </a:cubicBezTo>
                <a:cubicBezTo>
                  <a:pt x="447" y="58"/>
                  <a:pt x="447" y="58"/>
                  <a:pt x="446" y="58"/>
                </a:cubicBezTo>
                <a:moveTo>
                  <a:pt x="401" y="0"/>
                </a:moveTo>
                <a:cubicBezTo>
                  <a:pt x="362" y="0"/>
                  <a:pt x="324" y="23"/>
                  <a:pt x="305" y="59"/>
                </a:cubicBezTo>
                <a:cubicBezTo>
                  <a:pt x="284" y="100"/>
                  <a:pt x="299" y="216"/>
                  <a:pt x="315" y="252"/>
                </a:cubicBezTo>
                <a:cubicBezTo>
                  <a:pt x="332" y="288"/>
                  <a:pt x="340" y="284"/>
                  <a:pt x="332" y="317"/>
                </a:cubicBezTo>
                <a:cubicBezTo>
                  <a:pt x="324" y="349"/>
                  <a:pt x="323" y="340"/>
                  <a:pt x="289" y="371"/>
                </a:cubicBezTo>
                <a:cubicBezTo>
                  <a:pt x="256" y="401"/>
                  <a:pt x="258" y="446"/>
                  <a:pt x="258" y="446"/>
                </a:cubicBezTo>
                <a:cubicBezTo>
                  <a:pt x="258" y="446"/>
                  <a:pt x="258" y="445"/>
                  <a:pt x="258" y="445"/>
                </a:cubicBezTo>
                <a:cubicBezTo>
                  <a:pt x="258" y="441"/>
                  <a:pt x="257" y="416"/>
                  <a:pt x="286" y="398"/>
                </a:cubicBezTo>
                <a:cubicBezTo>
                  <a:pt x="316" y="380"/>
                  <a:pt x="347"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8" y="355"/>
                  <a:pt x="348" y="355"/>
                  <a:pt x="348" y="355"/>
                </a:cubicBezTo>
                <a:cubicBezTo>
                  <a:pt x="347" y="355"/>
                  <a:pt x="327" y="372"/>
                  <a:pt x="318" y="405"/>
                </a:cubicBezTo>
                <a:cubicBezTo>
                  <a:pt x="310" y="439"/>
                  <a:pt x="307" y="453"/>
                  <a:pt x="289" y="467"/>
                </a:cubicBezTo>
                <a:cubicBezTo>
                  <a:pt x="271" y="480"/>
                  <a:pt x="232" y="485"/>
                  <a:pt x="234" y="485"/>
                </a:cubicBezTo>
                <a:cubicBezTo>
                  <a:pt x="234" y="485"/>
                  <a:pt x="234" y="485"/>
                  <a:pt x="234" y="485"/>
                </a:cubicBezTo>
                <a:cubicBezTo>
                  <a:pt x="234" y="485"/>
                  <a:pt x="234" y="485"/>
                  <a:pt x="234" y="485"/>
                </a:cubicBezTo>
                <a:cubicBezTo>
                  <a:pt x="237" y="485"/>
                  <a:pt x="240" y="487"/>
                  <a:pt x="246" y="488"/>
                </a:cubicBezTo>
                <a:cubicBezTo>
                  <a:pt x="251" y="489"/>
                  <a:pt x="257" y="490"/>
                  <a:pt x="265" y="490"/>
                </a:cubicBezTo>
                <a:cubicBezTo>
                  <a:pt x="271" y="490"/>
                  <a:pt x="277" y="490"/>
                  <a:pt x="283" y="488"/>
                </a:cubicBezTo>
                <a:cubicBezTo>
                  <a:pt x="310" y="482"/>
                  <a:pt x="330" y="472"/>
                  <a:pt x="330" y="472"/>
                </a:cubicBezTo>
                <a:cubicBezTo>
                  <a:pt x="330" y="472"/>
                  <a:pt x="330" y="472"/>
                  <a:pt x="330" y="472"/>
                </a:cubicBezTo>
                <a:cubicBezTo>
                  <a:pt x="330" y="472"/>
                  <a:pt x="330" y="472"/>
                  <a:pt x="330" y="472"/>
                </a:cubicBezTo>
                <a:cubicBezTo>
                  <a:pt x="330" y="472"/>
                  <a:pt x="318" y="480"/>
                  <a:pt x="294" y="520"/>
                </a:cubicBezTo>
                <a:cubicBezTo>
                  <a:pt x="270" y="560"/>
                  <a:pt x="228" y="549"/>
                  <a:pt x="205" y="558"/>
                </a:cubicBezTo>
                <a:cubicBezTo>
                  <a:pt x="181" y="567"/>
                  <a:pt x="172" y="573"/>
                  <a:pt x="139" y="574"/>
                </a:cubicBezTo>
                <a:cubicBezTo>
                  <a:pt x="105" y="576"/>
                  <a:pt x="93" y="581"/>
                  <a:pt x="79" y="596"/>
                </a:cubicBezTo>
                <a:cubicBezTo>
                  <a:pt x="65" y="610"/>
                  <a:pt x="57" y="635"/>
                  <a:pt x="57" y="635"/>
                </a:cubicBezTo>
                <a:cubicBezTo>
                  <a:pt x="57" y="635"/>
                  <a:pt x="71" y="613"/>
                  <a:pt x="99" y="607"/>
                </a:cubicBezTo>
                <a:cubicBezTo>
                  <a:pt x="114" y="604"/>
                  <a:pt x="125" y="603"/>
                  <a:pt x="133" y="603"/>
                </a:cubicBezTo>
                <a:cubicBezTo>
                  <a:pt x="140" y="603"/>
                  <a:pt x="143" y="604"/>
                  <a:pt x="143" y="604"/>
                </a:cubicBezTo>
                <a:cubicBezTo>
                  <a:pt x="143" y="604"/>
                  <a:pt x="104" y="605"/>
                  <a:pt x="80" y="642"/>
                </a:cubicBezTo>
                <a:cubicBezTo>
                  <a:pt x="56" y="679"/>
                  <a:pt x="72" y="689"/>
                  <a:pt x="43" y="715"/>
                </a:cubicBezTo>
                <a:cubicBezTo>
                  <a:pt x="14" y="741"/>
                  <a:pt x="0" y="748"/>
                  <a:pt x="0" y="748"/>
                </a:cubicBezTo>
                <a:cubicBezTo>
                  <a:pt x="0" y="748"/>
                  <a:pt x="39" y="744"/>
                  <a:pt x="70" y="716"/>
                </a:cubicBezTo>
                <a:cubicBezTo>
                  <a:pt x="100" y="688"/>
                  <a:pt x="107" y="669"/>
                  <a:pt x="142" y="659"/>
                </a:cubicBezTo>
                <a:cubicBezTo>
                  <a:pt x="147" y="658"/>
                  <a:pt x="151" y="657"/>
                  <a:pt x="155" y="657"/>
                </a:cubicBezTo>
                <a:cubicBezTo>
                  <a:pt x="166" y="657"/>
                  <a:pt x="173" y="662"/>
                  <a:pt x="180" y="667"/>
                </a:cubicBezTo>
                <a:cubicBezTo>
                  <a:pt x="187" y="672"/>
                  <a:pt x="195" y="678"/>
                  <a:pt x="207" y="678"/>
                </a:cubicBezTo>
                <a:cubicBezTo>
                  <a:pt x="208" y="678"/>
                  <a:pt x="210" y="677"/>
                  <a:pt x="212" y="677"/>
                </a:cubicBezTo>
                <a:cubicBezTo>
                  <a:pt x="240" y="674"/>
                  <a:pt x="263" y="669"/>
                  <a:pt x="265" y="669"/>
                </a:cubicBezTo>
                <a:cubicBezTo>
                  <a:pt x="265" y="669"/>
                  <a:pt x="265" y="669"/>
                  <a:pt x="264" y="670"/>
                </a:cubicBezTo>
                <a:cubicBezTo>
                  <a:pt x="259" y="672"/>
                  <a:pt x="240" y="691"/>
                  <a:pt x="210" y="698"/>
                </a:cubicBezTo>
                <a:cubicBezTo>
                  <a:pt x="180" y="704"/>
                  <a:pt x="153" y="719"/>
                  <a:pt x="153" y="719"/>
                </a:cubicBezTo>
                <a:cubicBezTo>
                  <a:pt x="153" y="719"/>
                  <a:pt x="154" y="723"/>
                  <a:pt x="163" y="723"/>
                </a:cubicBezTo>
                <a:cubicBezTo>
                  <a:pt x="168" y="723"/>
                  <a:pt x="175" y="722"/>
                  <a:pt x="185" y="719"/>
                </a:cubicBezTo>
                <a:cubicBezTo>
                  <a:pt x="216" y="708"/>
                  <a:pt x="248" y="690"/>
                  <a:pt x="272" y="690"/>
                </a:cubicBezTo>
                <a:cubicBezTo>
                  <a:pt x="273" y="690"/>
                  <a:pt x="273" y="690"/>
                  <a:pt x="273" y="690"/>
                </a:cubicBezTo>
                <a:cubicBezTo>
                  <a:pt x="297" y="690"/>
                  <a:pt x="305" y="696"/>
                  <a:pt x="305" y="696"/>
                </a:cubicBezTo>
                <a:cubicBezTo>
                  <a:pt x="305" y="696"/>
                  <a:pt x="295" y="710"/>
                  <a:pt x="254" y="722"/>
                </a:cubicBezTo>
                <a:cubicBezTo>
                  <a:pt x="214" y="735"/>
                  <a:pt x="202" y="761"/>
                  <a:pt x="202" y="761"/>
                </a:cubicBezTo>
                <a:cubicBezTo>
                  <a:pt x="202" y="761"/>
                  <a:pt x="217" y="746"/>
                  <a:pt x="249" y="736"/>
                </a:cubicBezTo>
                <a:cubicBezTo>
                  <a:pt x="282" y="726"/>
                  <a:pt x="313" y="711"/>
                  <a:pt x="325" y="707"/>
                </a:cubicBezTo>
                <a:cubicBezTo>
                  <a:pt x="331" y="706"/>
                  <a:pt x="335" y="705"/>
                  <a:pt x="337" y="705"/>
                </a:cubicBezTo>
                <a:cubicBezTo>
                  <a:pt x="339" y="705"/>
                  <a:pt x="340" y="706"/>
                  <a:pt x="340" y="706"/>
                </a:cubicBezTo>
                <a:cubicBezTo>
                  <a:pt x="340" y="706"/>
                  <a:pt x="311" y="731"/>
                  <a:pt x="314" y="731"/>
                </a:cubicBezTo>
                <a:cubicBezTo>
                  <a:pt x="314" y="731"/>
                  <a:pt x="314" y="731"/>
                  <a:pt x="314" y="731"/>
                </a:cubicBezTo>
                <a:cubicBezTo>
                  <a:pt x="319" y="729"/>
                  <a:pt x="366" y="728"/>
                  <a:pt x="387" y="710"/>
                </a:cubicBezTo>
                <a:cubicBezTo>
                  <a:pt x="408" y="691"/>
                  <a:pt x="427" y="678"/>
                  <a:pt x="427" y="678"/>
                </a:cubicBezTo>
                <a:cubicBezTo>
                  <a:pt x="427" y="678"/>
                  <a:pt x="427" y="678"/>
                  <a:pt x="427" y="678"/>
                </a:cubicBezTo>
                <a:cubicBezTo>
                  <a:pt x="427" y="678"/>
                  <a:pt x="427" y="678"/>
                  <a:pt x="427" y="678"/>
                </a:cubicBezTo>
                <a:cubicBezTo>
                  <a:pt x="427" y="678"/>
                  <a:pt x="424" y="696"/>
                  <a:pt x="425" y="696"/>
                </a:cubicBezTo>
                <a:cubicBezTo>
                  <a:pt x="425" y="696"/>
                  <a:pt x="426" y="696"/>
                  <a:pt x="426" y="696"/>
                </a:cubicBezTo>
                <a:cubicBezTo>
                  <a:pt x="429" y="692"/>
                  <a:pt x="438" y="694"/>
                  <a:pt x="483" y="655"/>
                </a:cubicBezTo>
                <a:cubicBezTo>
                  <a:pt x="525" y="618"/>
                  <a:pt x="533" y="579"/>
                  <a:pt x="534" y="579"/>
                </a:cubicBezTo>
                <a:cubicBezTo>
                  <a:pt x="535" y="579"/>
                  <a:pt x="535" y="579"/>
                  <a:pt x="535" y="579"/>
                </a:cubicBezTo>
                <a:cubicBezTo>
                  <a:pt x="536" y="583"/>
                  <a:pt x="544" y="642"/>
                  <a:pt x="544" y="642"/>
                </a:cubicBezTo>
                <a:cubicBezTo>
                  <a:pt x="544" y="642"/>
                  <a:pt x="567" y="606"/>
                  <a:pt x="577" y="539"/>
                </a:cubicBezTo>
                <a:cubicBezTo>
                  <a:pt x="587" y="474"/>
                  <a:pt x="554" y="396"/>
                  <a:pt x="558" y="396"/>
                </a:cubicBezTo>
                <a:cubicBezTo>
                  <a:pt x="558" y="396"/>
                  <a:pt x="558" y="396"/>
                  <a:pt x="558" y="396"/>
                </a:cubicBezTo>
                <a:cubicBezTo>
                  <a:pt x="566" y="404"/>
                  <a:pt x="593" y="420"/>
                  <a:pt x="593" y="420"/>
                </a:cubicBezTo>
                <a:cubicBezTo>
                  <a:pt x="593" y="420"/>
                  <a:pt x="552" y="338"/>
                  <a:pt x="542" y="310"/>
                </a:cubicBezTo>
                <a:cubicBezTo>
                  <a:pt x="532" y="281"/>
                  <a:pt x="535" y="210"/>
                  <a:pt x="509" y="127"/>
                </a:cubicBezTo>
                <a:cubicBezTo>
                  <a:pt x="483" y="44"/>
                  <a:pt x="478" y="34"/>
                  <a:pt x="455" y="17"/>
                </a:cubicBezTo>
                <a:cubicBezTo>
                  <a:pt x="438" y="5"/>
                  <a:pt x="419" y="0"/>
                  <a:pt x="401" y="0"/>
                </a:cubicBezTo>
              </a:path>
            </a:pathLst>
          </a:custGeom>
          <a:solidFill>
            <a:srgbClr val="BCBD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Freeform 13"/>
          <p:cNvSpPr>
            <a:spLocks noEditPoints="1"/>
          </p:cNvSpPr>
          <p:nvPr/>
        </p:nvSpPr>
        <p:spPr bwMode="auto">
          <a:xfrm>
            <a:off x="5385274" y="1829367"/>
            <a:ext cx="1977570" cy="2402998"/>
          </a:xfrm>
          <a:custGeom>
            <a:avLst/>
            <a:gdLst>
              <a:gd name="T0" fmla="*/ 407 w 602"/>
              <a:gd name="T1" fmla="*/ 593 h 732"/>
              <a:gd name="T2" fmla="*/ 76 w 602"/>
              <a:gd name="T3" fmla="*/ 344 h 732"/>
              <a:gd name="T4" fmla="*/ 76 w 602"/>
              <a:gd name="T5" fmla="*/ 344 h 732"/>
              <a:gd name="T6" fmla="*/ 397 w 602"/>
              <a:gd name="T7" fmla="*/ 89 h 732"/>
              <a:gd name="T8" fmla="*/ 468 w 602"/>
              <a:gd name="T9" fmla="*/ 90 h 732"/>
              <a:gd name="T10" fmla="*/ 427 w 602"/>
              <a:gd name="T11" fmla="*/ 60 h 732"/>
              <a:gd name="T12" fmla="*/ 468 w 602"/>
              <a:gd name="T13" fmla="*/ 90 h 732"/>
              <a:gd name="T14" fmla="*/ 352 w 602"/>
              <a:gd name="T15" fmla="*/ 30 h 732"/>
              <a:gd name="T16" fmla="*/ 398 w 602"/>
              <a:gd name="T17" fmla="*/ 36 h 732"/>
              <a:gd name="T18" fmla="*/ 380 w 602"/>
              <a:gd name="T19" fmla="*/ 0 h 732"/>
              <a:gd name="T20" fmla="*/ 281 w 602"/>
              <a:gd name="T21" fmla="*/ 64 h 732"/>
              <a:gd name="T22" fmla="*/ 266 w 602"/>
              <a:gd name="T23" fmla="*/ 132 h 732"/>
              <a:gd name="T24" fmla="*/ 5 w 602"/>
              <a:gd name="T25" fmla="*/ 335 h 732"/>
              <a:gd name="T26" fmla="*/ 44 w 602"/>
              <a:gd name="T27" fmla="*/ 400 h 732"/>
              <a:gd name="T28" fmla="*/ 76 w 602"/>
              <a:gd name="T29" fmla="*/ 345 h 732"/>
              <a:gd name="T30" fmla="*/ 74 w 602"/>
              <a:gd name="T31" fmla="*/ 429 h 732"/>
              <a:gd name="T32" fmla="*/ 113 w 602"/>
              <a:gd name="T33" fmla="*/ 453 h 732"/>
              <a:gd name="T34" fmla="*/ 126 w 602"/>
              <a:gd name="T35" fmla="*/ 450 h 732"/>
              <a:gd name="T36" fmla="*/ 153 w 602"/>
              <a:gd name="T37" fmla="*/ 351 h 732"/>
              <a:gd name="T38" fmla="*/ 186 w 602"/>
              <a:gd name="T39" fmla="*/ 321 h 732"/>
              <a:gd name="T40" fmla="*/ 192 w 602"/>
              <a:gd name="T41" fmla="*/ 611 h 732"/>
              <a:gd name="T42" fmla="*/ 227 w 602"/>
              <a:gd name="T43" fmla="*/ 655 h 732"/>
              <a:gd name="T44" fmla="*/ 323 w 602"/>
              <a:gd name="T45" fmla="*/ 732 h 732"/>
              <a:gd name="T46" fmla="*/ 254 w 602"/>
              <a:gd name="T47" fmla="*/ 627 h 732"/>
              <a:gd name="T48" fmla="*/ 380 w 602"/>
              <a:gd name="T49" fmla="*/ 724 h 732"/>
              <a:gd name="T50" fmla="*/ 320 w 602"/>
              <a:gd name="T51" fmla="*/ 635 h 732"/>
              <a:gd name="T52" fmla="*/ 518 w 602"/>
              <a:gd name="T53" fmla="*/ 723 h 732"/>
              <a:gd name="T54" fmla="*/ 395 w 602"/>
              <a:gd name="T55" fmla="*/ 652 h 732"/>
              <a:gd name="T56" fmla="*/ 457 w 602"/>
              <a:gd name="T57" fmla="*/ 663 h 732"/>
              <a:gd name="T58" fmla="*/ 498 w 602"/>
              <a:gd name="T59" fmla="*/ 659 h 732"/>
              <a:gd name="T60" fmla="*/ 467 w 602"/>
              <a:gd name="T61" fmla="*/ 645 h 732"/>
              <a:gd name="T62" fmla="*/ 440 w 602"/>
              <a:gd name="T63" fmla="*/ 609 h 732"/>
              <a:gd name="T64" fmla="*/ 483 w 602"/>
              <a:gd name="T65" fmla="*/ 616 h 732"/>
              <a:gd name="T66" fmla="*/ 510 w 602"/>
              <a:gd name="T67" fmla="*/ 603 h 732"/>
              <a:gd name="T68" fmla="*/ 431 w 602"/>
              <a:gd name="T69" fmla="*/ 377 h 732"/>
              <a:gd name="T70" fmla="*/ 424 w 602"/>
              <a:gd name="T71" fmla="*/ 448 h 732"/>
              <a:gd name="T72" fmla="*/ 440 w 602"/>
              <a:gd name="T73" fmla="*/ 451 h 732"/>
              <a:gd name="T74" fmla="*/ 425 w 602"/>
              <a:gd name="T75" fmla="*/ 564 h 732"/>
              <a:gd name="T76" fmla="*/ 484 w 602"/>
              <a:gd name="T77" fmla="*/ 482 h 732"/>
              <a:gd name="T78" fmla="*/ 508 w 602"/>
              <a:gd name="T79" fmla="*/ 533 h 732"/>
              <a:gd name="T80" fmla="*/ 543 w 602"/>
              <a:gd name="T81" fmla="*/ 459 h 732"/>
              <a:gd name="T82" fmla="*/ 534 w 602"/>
              <a:gd name="T83" fmla="*/ 538 h 732"/>
              <a:gd name="T84" fmla="*/ 584 w 602"/>
              <a:gd name="T85" fmla="*/ 480 h 732"/>
              <a:gd name="T86" fmla="*/ 472 w 602"/>
              <a:gd name="T87" fmla="*/ 93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2" h="732">
                <a:moveTo>
                  <a:pt x="407" y="593"/>
                </a:moveTo>
                <a:cubicBezTo>
                  <a:pt x="398" y="588"/>
                  <a:pt x="393" y="586"/>
                  <a:pt x="393" y="586"/>
                </a:cubicBezTo>
                <a:cubicBezTo>
                  <a:pt x="393" y="586"/>
                  <a:pt x="399" y="588"/>
                  <a:pt x="407" y="593"/>
                </a:cubicBezTo>
                <a:moveTo>
                  <a:pt x="76" y="344"/>
                </a:moveTo>
                <a:cubicBezTo>
                  <a:pt x="76" y="343"/>
                  <a:pt x="76" y="343"/>
                  <a:pt x="76" y="343"/>
                </a:cubicBezTo>
                <a:cubicBezTo>
                  <a:pt x="76" y="343"/>
                  <a:pt x="76" y="343"/>
                  <a:pt x="76" y="344"/>
                </a:cubicBezTo>
                <a:cubicBezTo>
                  <a:pt x="76" y="344"/>
                  <a:pt x="76" y="344"/>
                  <a:pt x="76" y="344"/>
                </a:cubicBezTo>
                <a:cubicBezTo>
                  <a:pt x="76" y="345"/>
                  <a:pt x="76" y="345"/>
                  <a:pt x="76" y="345"/>
                </a:cubicBezTo>
                <a:cubicBezTo>
                  <a:pt x="76" y="344"/>
                  <a:pt x="76" y="344"/>
                  <a:pt x="76" y="344"/>
                </a:cubicBezTo>
                <a:moveTo>
                  <a:pt x="397" y="137"/>
                </a:moveTo>
                <a:cubicBezTo>
                  <a:pt x="388" y="137"/>
                  <a:pt x="380" y="126"/>
                  <a:pt x="380" y="113"/>
                </a:cubicBezTo>
                <a:cubicBezTo>
                  <a:pt x="380" y="100"/>
                  <a:pt x="388" y="89"/>
                  <a:pt x="397" y="89"/>
                </a:cubicBezTo>
                <a:cubicBezTo>
                  <a:pt x="407" y="89"/>
                  <a:pt x="414" y="100"/>
                  <a:pt x="414" y="113"/>
                </a:cubicBezTo>
                <a:cubicBezTo>
                  <a:pt x="414" y="126"/>
                  <a:pt x="407" y="137"/>
                  <a:pt x="397" y="137"/>
                </a:cubicBezTo>
                <a:moveTo>
                  <a:pt x="468" y="90"/>
                </a:moveTo>
                <a:cubicBezTo>
                  <a:pt x="468" y="90"/>
                  <a:pt x="468" y="90"/>
                  <a:pt x="468" y="90"/>
                </a:cubicBezTo>
                <a:cubicBezTo>
                  <a:pt x="460" y="90"/>
                  <a:pt x="451" y="85"/>
                  <a:pt x="441" y="78"/>
                </a:cubicBezTo>
                <a:cubicBezTo>
                  <a:pt x="432" y="71"/>
                  <a:pt x="421" y="64"/>
                  <a:pt x="427" y="60"/>
                </a:cubicBezTo>
                <a:cubicBezTo>
                  <a:pt x="429" y="59"/>
                  <a:pt x="431" y="58"/>
                  <a:pt x="433" y="58"/>
                </a:cubicBezTo>
                <a:cubicBezTo>
                  <a:pt x="442" y="58"/>
                  <a:pt x="452" y="66"/>
                  <a:pt x="459" y="74"/>
                </a:cubicBezTo>
                <a:cubicBezTo>
                  <a:pt x="467" y="82"/>
                  <a:pt x="471" y="90"/>
                  <a:pt x="468" y="90"/>
                </a:cubicBezTo>
                <a:moveTo>
                  <a:pt x="391" y="46"/>
                </a:moveTo>
                <a:cubicBezTo>
                  <a:pt x="387" y="46"/>
                  <a:pt x="382" y="45"/>
                  <a:pt x="376" y="44"/>
                </a:cubicBezTo>
                <a:cubicBezTo>
                  <a:pt x="363" y="41"/>
                  <a:pt x="354" y="32"/>
                  <a:pt x="352" y="30"/>
                </a:cubicBezTo>
                <a:cubicBezTo>
                  <a:pt x="350" y="28"/>
                  <a:pt x="355" y="26"/>
                  <a:pt x="367" y="26"/>
                </a:cubicBezTo>
                <a:cubicBezTo>
                  <a:pt x="367" y="26"/>
                  <a:pt x="368" y="26"/>
                  <a:pt x="369" y="26"/>
                </a:cubicBezTo>
                <a:cubicBezTo>
                  <a:pt x="382" y="26"/>
                  <a:pt x="395" y="34"/>
                  <a:pt x="398" y="36"/>
                </a:cubicBezTo>
                <a:cubicBezTo>
                  <a:pt x="398" y="36"/>
                  <a:pt x="401" y="38"/>
                  <a:pt x="399" y="43"/>
                </a:cubicBezTo>
                <a:cubicBezTo>
                  <a:pt x="399" y="45"/>
                  <a:pt x="396" y="46"/>
                  <a:pt x="391" y="46"/>
                </a:cubicBezTo>
                <a:moveTo>
                  <a:pt x="380" y="0"/>
                </a:moveTo>
                <a:cubicBezTo>
                  <a:pt x="358" y="0"/>
                  <a:pt x="337" y="5"/>
                  <a:pt x="320" y="16"/>
                </a:cubicBezTo>
                <a:cubicBezTo>
                  <a:pt x="292" y="34"/>
                  <a:pt x="279" y="64"/>
                  <a:pt x="281" y="64"/>
                </a:cubicBezTo>
                <a:cubicBezTo>
                  <a:pt x="281" y="64"/>
                  <a:pt x="281" y="64"/>
                  <a:pt x="281" y="64"/>
                </a:cubicBezTo>
                <a:cubicBezTo>
                  <a:pt x="283" y="61"/>
                  <a:pt x="291" y="59"/>
                  <a:pt x="297" y="59"/>
                </a:cubicBezTo>
                <a:cubicBezTo>
                  <a:pt x="304" y="59"/>
                  <a:pt x="309" y="60"/>
                  <a:pt x="308" y="64"/>
                </a:cubicBezTo>
                <a:cubicBezTo>
                  <a:pt x="305" y="70"/>
                  <a:pt x="279" y="119"/>
                  <a:pt x="266" y="132"/>
                </a:cubicBezTo>
                <a:cubicBezTo>
                  <a:pt x="254" y="145"/>
                  <a:pt x="242" y="153"/>
                  <a:pt x="242" y="153"/>
                </a:cubicBezTo>
                <a:cubicBezTo>
                  <a:pt x="208" y="180"/>
                  <a:pt x="13" y="209"/>
                  <a:pt x="13" y="209"/>
                </a:cubicBezTo>
                <a:cubicBezTo>
                  <a:pt x="33" y="260"/>
                  <a:pt x="10" y="297"/>
                  <a:pt x="5" y="335"/>
                </a:cubicBezTo>
                <a:cubicBezTo>
                  <a:pt x="0" y="373"/>
                  <a:pt x="7" y="403"/>
                  <a:pt x="7" y="403"/>
                </a:cubicBezTo>
                <a:cubicBezTo>
                  <a:pt x="26" y="354"/>
                  <a:pt x="26" y="354"/>
                  <a:pt x="26" y="354"/>
                </a:cubicBezTo>
                <a:cubicBezTo>
                  <a:pt x="26" y="354"/>
                  <a:pt x="45" y="366"/>
                  <a:pt x="44" y="400"/>
                </a:cubicBezTo>
                <a:cubicBezTo>
                  <a:pt x="42" y="435"/>
                  <a:pt x="50" y="452"/>
                  <a:pt x="50" y="452"/>
                </a:cubicBezTo>
                <a:cubicBezTo>
                  <a:pt x="50" y="452"/>
                  <a:pt x="50" y="422"/>
                  <a:pt x="60" y="399"/>
                </a:cubicBezTo>
                <a:cubicBezTo>
                  <a:pt x="69" y="379"/>
                  <a:pt x="74" y="352"/>
                  <a:pt x="76" y="345"/>
                </a:cubicBezTo>
                <a:cubicBezTo>
                  <a:pt x="76" y="345"/>
                  <a:pt x="76" y="345"/>
                  <a:pt x="76" y="345"/>
                </a:cubicBezTo>
                <a:cubicBezTo>
                  <a:pt x="76" y="345"/>
                  <a:pt x="76" y="345"/>
                  <a:pt x="76" y="345"/>
                </a:cubicBezTo>
                <a:cubicBezTo>
                  <a:pt x="74" y="354"/>
                  <a:pt x="66" y="400"/>
                  <a:pt x="74" y="429"/>
                </a:cubicBezTo>
                <a:cubicBezTo>
                  <a:pt x="82" y="463"/>
                  <a:pt x="109" y="473"/>
                  <a:pt x="116" y="485"/>
                </a:cubicBezTo>
                <a:cubicBezTo>
                  <a:pt x="120" y="491"/>
                  <a:pt x="122" y="497"/>
                  <a:pt x="124" y="501"/>
                </a:cubicBezTo>
                <a:cubicBezTo>
                  <a:pt x="120" y="491"/>
                  <a:pt x="114" y="471"/>
                  <a:pt x="113" y="453"/>
                </a:cubicBezTo>
                <a:cubicBezTo>
                  <a:pt x="112" y="430"/>
                  <a:pt x="117" y="410"/>
                  <a:pt x="118" y="410"/>
                </a:cubicBezTo>
                <a:cubicBezTo>
                  <a:pt x="118" y="410"/>
                  <a:pt x="118" y="410"/>
                  <a:pt x="118" y="410"/>
                </a:cubicBezTo>
                <a:cubicBezTo>
                  <a:pt x="118" y="413"/>
                  <a:pt x="120" y="439"/>
                  <a:pt x="126" y="450"/>
                </a:cubicBezTo>
                <a:cubicBezTo>
                  <a:pt x="132" y="461"/>
                  <a:pt x="135" y="465"/>
                  <a:pt x="135" y="465"/>
                </a:cubicBezTo>
                <a:cubicBezTo>
                  <a:pt x="135" y="465"/>
                  <a:pt x="134" y="430"/>
                  <a:pt x="137" y="405"/>
                </a:cubicBezTo>
                <a:cubicBezTo>
                  <a:pt x="140" y="381"/>
                  <a:pt x="153" y="351"/>
                  <a:pt x="153" y="351"/>
                </a:cubicBezTo>
                <a:cubicBezTo>
                  <a:pt x="153" y="351"/>
                  <a:pt x="153" y="351"/>
                  <a:pt x="153" y="351"/>
                </a:cubicBezTo>
                <a:cubicBezTo>
                  <a:pt x="152" y="354"/>
                  <a:pt x="156" y="376"/>
                  <a:pt x="157" y="382"/>
                </a:cubicBezTo>
                <a:cubicBezTo>
                  <a:pt x="159" y="373"/>
                  <a:pt x="186" y="321"/>
                  <a:pt x="186" y="321"/>
                </a:cubicBezTo>
                <a:cubicBezTo>
                  <a:pt x="186" y="321"/>
                  <a:pt x="159" y="435"/>
                  <a:pt x="162" y="490"/>
                </a:cubicBezTo>
                <a:cubicBezTo>
                  <a:pt x="165" y="545"/>
                  <a:pt x="179" y="567"/>
                  <a:pt x="185" y="583"/>
                </a:cubicBezTo>
                <a:cubicBezTo>
                  <a:pt x="190" y="596"/>
                  <a:pt x="192" y="611"/>
                  <a:pt x="192" y="611"/>
                </a:cubicBezTo>
                <a:cubicBezTo>
                  <a:pt x="192" y="611"/>
                  <a:pt x="192" y="611"/>
                  <a:pt x="192" y="610"/>
                </a:cubicBezTo>
                <a:cubicBezTo>
                  <a:pt x="192" y="606"/>
                  <a:pt x="194" y="572"/>
                  <a:pt x="194" y="572"/>
                </a:cubicBezTo>
                <a:cubicBezTo>
                  <a:pt x="194" y="572"/>
                  <a:pt x="208" y="635"/>
                  <a:pt x="227" y="655"/>
                </a:cubicBezTo>
                <a:cubicBezTo>
                  <a:pt x="247" y="675"/>
                  <a:pt x="288" y="696"/>
                  <a:pt x="304" y="709"/>
                </a:cubicBezTo>
                <a:cubicBezTo>
                  <a:pt x="318" y="722"/>
                  <a:pt x="323" y="732"/>
                  <a:pt x="323" y="732"/>
                </a:cubicBezTo>
                <a:cubicBezTo>
                  <a:pt x="323" y="732"/>
                  <a:pt x="323" y="732"/>
                  <a:pt x="323" y="732"/>
                </a:cubicBezTo>
                <a:cubicBezTo>
                  <a:pt x="323" y="731"/>
                  <a:pt x="318" y="709"/>
                  <a:pt x="298" y="690"/>
                </a:cubicBezTo>
                <a:cubicBezTo>
                  <a:pt x="277" y="670"/>
                  <a:pt x="265" y="666"/>
                  <a:pt x="259" y="647"/>
                </a:cubicBezTo>
                <a:cubicBezTo>
                  <a:pt x="252" y="629"/>
                  <a:pt x="254" y="627"/>
                  <a:pt x="254" y="627"/>
                </a:cubicBezTo>
                <a:cubicBezTo>
                  <a:pt x="254" y="627"/>
                  <a:pt x="267" y="653"/>
                  <a:pt x="290" y="665"/>
                </a:cubicBezTo>
                <a:cubicBezTo>
                  <a:pt x="313" y="676"/>
                  <a:pt x="310" y="669"/>
                  <a:pt x="339" y="687"/>
                </a:cubicBezTo>
                <a:cubicBezTo>
                  <a:pt x="366" y="703"/>
                  <a:pt x="380" y="724"/>
                  <a:pt x="380" y="724"/>
                </a:cubicBezTo>
                <a:cubicBezTo>
                  <a:pt x="380" y="724"/>
                  <a:pt x="380" y="724"/>
                  <a:pt x="380" y="724"/>
                </a:cubicBezTo>
                <a:cubicBezTo>
                  <a:pt x="378" y="720"/>
                  <a:pt x="370" y="699"/>
                  <a:pt x="349" y="670"/>
                </a:cubicBezTo>
                <a:cubicBezTo>
                  <a:pt x="329" y="642"/>
                  <a:pt x="320" y="635"/>
                  <a:pt x="320" y="635"/>
                </a:cubicBezTo>
                <a:cubicBezTo>
                  <a:pt x="320" y="635"/>
                  <a:pt x="366" y="665"/>
                  <a:pt x="402" y="688"/>
                </a:cubicBezTo>
                <a:cubicBezTo>
                  <a:pt x="438" y="711"/>
                  <a:pt x="457" y="707"/>
                  <a:pt x="481" y="710"/>
                </a:cubicBezTo>
                <a:cubicBezTo>
                  <a:pt x="506" y="712"/>
                  <a:pt x="518" y="723"/>
                  <a:pt x="518" y="723"/>
                </a:cubicBezTo>
                <a:cubicBezTo>
                  <a:pt x="518" y="723"/>
                  <a:pt x="509" y="709"/>
                  <a:pt x="476" y="700"/>
                </a:cubicBezTo>
                <a:cubicBezTo>
                  <a:pt x="443" y="692"/>
                  <a:pt x="431" y="684"/>
                  <a:pt x="417" y="674"/>
                </a:cubicBezTo>
                <a:cubicBezTo>
                  <a:pt x="403" y="664"/>
                  <a:pt x="395" y="652"/>
                  <a:pt x="395" y="652"/>
                </a:cubicBezTo>
                <a:cubicBezTo>
                  <a:pt x="395" y="652"/>
                  <a:pt x="426" y="672"/>
                  <a:pt x="455" y="682"/>
                </a:cubicBezTo>
                <a:cubicBezTo>
                  <a:pt x="485" y="692"/>
                  <a:pt x="529" y="699"/>
                  <a:pt x="529" y="699"/>
                </a:cubicBezTo>
                <a:cubicBezTo>
                  <a:pt x="529" y="699"/>
                  <a:pt x="484" y="682"/>
                  <a:pt x="457" y="663"/>
                </a:cubicBezTo>
                <a:cubicBezTo>
                  <a:pt x="430" y="643"/>
                  <a:pt x="422" y="633"/>
                  <a:pt x="422" y="633"/>
                </a:cubicBezTo>
                <a:cubicBezTo>
                  <a:pt x="422" y="633"/>
                  <a:pt x="435" y="645"/>
                  <a:pt x="464" y="654"/>
                </a:cubicBezTo>
                <a:cubicBezTo>
                  <a:pt x="476" y="658"/>
                  <a:pt x="488" y="659"/>
                  <a:pt x="498" y="659"/>
                </a:cubicBezTo>
                <a:cubicBezTo>
                  <a:pt x="510" y="659"/>
                  <a:pt x="520" y="657"/>
                  <a:pt x="522" y="657"/>
                </a:cubicBezTo>
                <a:cubicBezTo>
                  <a:pt x="521" y="657"/>
                  <a:pt x="520" y="657"/>
                  <a:pt x="518" y="657"/>
                </a:cubicBezTo>
                <a:cubicBezTo>
                  <a:pt x="508" y="657"/>
                  <a:pt x="486" y="655"/>
                  <a:pt x="467" y="645"/>
                </a:cubicBezTo>
                <a:cubicBezTo>
                  <a:pt x="442" y="631"/>
                  <a:pt x="421" y="603"/>
                  <a:pt x="411" y="596"/>
                </a:cubicBezTo>
                <a:cubicBezTo>
                  <a:pt x="410" y="595"/>
                  <a:pt x="408" y="594"/>
                  <a:pt x="407" y="593"/>
                </a:cubicBezTo>
                <a:cubicBezTo>
                  <a:pt x="415" y="597"/>
                  <a:pt x="427" y="603"/>
                  <a:pt x="440" y="609"/>
                </a:cubicBezTo>
                <a:cubicBezTo>
                  <a:pt x="453" y="615"/>
                  <a:pt x="462" y="616"/>
                  <a:pt x="470" y="616"/>
                </a:cubicBezTo>
                <a:cubicBezTo>
                  <a:pt x="472" y="616"/>
                  <a:pt x="474" y="616"/>
                  <a:pt x="477" y="616"/>
                </a:cubicBezTo>
                <a:cubicBezTo>
                  <a:pt x="479" y="616"/>
                  <a:pt x="481" y="616"/>
                  <a:pt x="483" y="616"/>
                </a:cubicBezTo>
                <a:cubicBezTo>
                  <a:pt x="488" y="616"/>
                  <a:pt x="494" y="616"/>
                  <a:pt x="501" y="618"/>
                </a:cubicBezTo>
                <a:cubicBezTo>
                  <a:pt x="526" y="623"/>
                  <a:pt x="591" y="659"/>
                  <a:pt x="591" y="659"/>
                </a:cubicBezTo>
                <a:cubicBezTo>
                  <a:pt x="591" y="659"/>
                  <a:pt x="543" y="613"/>
                  <a:pt x="510" y="603"/>
                </a:cubicBezTo>
                <a:cubicBezTo>
                  <a:pt x="478" y="594"/>
                  <a:pt x="441" y="596"/>
                  <a:pt x="414" y="574"/>
                </a:cubicBezTo>
                <a:cubicBezTo>
                  <a:pt x="386" y="552"/>
                  <a:pt x="381" y="505"/>
                  <a:pt x="386" y="461"/>
                </a:cubicBezTo>
                <a:cubicBezTo>
                  <a:pt x="391" y="416"/>
                  <a:pt x="431" y="377"/>
                  <a:pt x="431" y="377"/>
                </a:cubicBezTo>
                <a:cubicBezTo>
                  <a:pt x="431" y="377"/>
                  <a:pt x="431" y="377"/>
                  <a:pt x="431" y="377"/>
                </a:cubicBezTo>
                <a:cubicBezTo>
                  <a:pt x="431" y="377"/>
                  <a:pt x="431" y="377"/>
                  <a:pt x="431" y="377"/>
                </a:cubicBezTo>
                <a:cubicBezTo>
                  <a:pt x="431" y="377"/>
                  <a:pt x="424" y="426"/>
                  <a:pt x="424" y="448"/>
                </a:cubicBezTo>
                <a:cubicBezTo>
                  <a:pt x="425" y="468"/>
                  <a:pt x="423" y="481"/>
                  <a:pt x="423" y="481"/>
                </a:cubicBezTo>
                <a:cubicBezTo>
                  <a:pt x="423" y="481"/>
                  <a:pt x="423" y="481"/>
                  <a:pt x="423" y="481"/>
                </a:cubicBezTo>
                <a:cubicBezTo>
                  <a:pt x="424" y="477"/>
                  <a:pt x="439" y="451"/>
                  <a:pt x="440" y="451"/>
                </a:cubicBezTo>
                <a:cubicBezTo>
                  <a:pt x="440" y="451"/>
                  <a:pt x="440" y="451"/>
                  <a:pt x="440" y="451"/>
                </a:cubicBezTo>
                <a:cubicBezTo>
                  <a:pt x="440" y="453"/>
                  <a:pt x="450" y="465"/>
                  <a:pt x="446" y="492"/>
                </a:cubicBezTo>
                <a:cubicBezTo>
                  <a:pt x="443" y="519"/>
                  <a:pt x="425" y="564"/>
                  <a:pt x="425" y="564"/>
                </a:cubicBezTo>
                <a:cubicBezTo>
                  <a:pt x="425" y="564"/>
                  <a:pt x="442" y="552"/>
                  <a:pt x="458" y="532"/>
                </a:cubicBezTo>
                <a:cubicBezTo>
                  <a:pt x="474" y="512"/>
                  <a:pt x="482" y="482"/>
                  <a:pt x="484" y="482"/>
                </a:cubicBezTo>
                <a:cubicBezTo>
                  <a:pt x="484" y="482"/>
                  <a:pt x="484" y="482"/>
                  <a:pt x="484" y="482"/>
                </a:cubicBezTo>
                <a:cubicBezTo>
                  <a:pt x="486" y="483"/>
                  <a:pt x="484" y="512"/>
                  <a:pt x="480" y="536"/>
                </a:cubicBezTo>
                <a:cubicBezTo>
                  <a:pt x="477" y="559"/>
                  <a:pt x="479" y="580"/>
                  <a:pt x="479" y="580"/>
                </a:cubicBezTo>
                <a:cubicBezTo>
                  <a:pt x="479" y="580"/>
                  <a:pt x="493" y="564"/>
                  <a:pt x="508" y="533"/>
                </a:cubicBezTo>
                <a:cubicBezTo>
                  <a:pt x="522" y="503"/>
                  <a:pt x="513" y="499"/>
                  <a:pt x="524" y="483"/>
                </a:cubicBezTo>
                <a:cubicBezTo>
                  <a:pt x="535" y="467"/>
                  <a:pt x="543" y="459"/>
                  <a:pt x="543" y="459"/>
                </a:cubicBezTo>
                <a:cubicBezTo>
                  <a:pt x="543" y="459"/>
                  <a:pt x="543" y="459"/>
                  <a:pt x="543" y="459"/>
                </a:cubicBezTo>
                <a:cubicBezTo>
                  <a:pt x="543" y="459"/>
                  <a:pt x="543" y="459"/>
                  <a:pt x="543" y="459"/>
                </a:cubicBezTo>
                <a:cubicBezTo>
                  <a:pt x="543" y="459"/>
                  <a:pt x="537" y="477"/>
                  <a:pt x="534" y="501"/>
                </a:cubicBezTo>
                <a:cubicBezTo>
                  <a:pt x="530" y="523"/>
                  <a:pt x="534" y="538"/>
                  <a:pt x="534" y="538"/>
                </a:cubicBezTo>
                <a:cubicBezTo>
                  <a:pt x="534" y="538"/>
                  <a:pt x="534" y="538"/>
                  <a:pt x="534" y="537"/>
                </a:cubicBezTo>
                <a:cubicBezTo>
                  <a:pt x="534" y="535"/>
                  <a:pt x="537" y="514"/>
                  <a:pt x="550" y="503"/>
                </a:cubicBezTo>
                <a:cubicBezTo>
                  <a:pt x="562" y="492"/>
                  <a:pt x="571" y="497"/>
                  <a:pt x="584" y="480"/>
                </a:cubicBezTo>
                <a:cubicBezTo>
                  <a:pt x="597" y="463"/>
                  <a:pt x="602" y="445"/>
                  <a:pt x="602" y="445"/>
                </a:cubicBezTo>
                <a:cubicBezTo>
                  <a:pt x="580" y="403"/>
                  <a:pt x="452" y="219"/>
                  <a:pt x="450" y="200"/>
                </a:cubicBezTo>
                <a:cubicBezTo>
                  <a:pt x="449" y="182"/>
                  <a:pt x="473" y="127"/>
                  <a:pt x="472" y="93"/>
                </a:cubicBezTo>
                <a:cubicBezTo>
                  <a:pt x="471" y="59"/>
                  <a:pt x="469" y="28"/>
                  <a:pt x="431" y="11"/>
                </a:cubicBezTo>
                <a:cubicBezTo>
                  <a:pt x="415" y="3"/>
                  <a:pt x="397" y="0"/>
                  <a:pt x="380"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nvGrpSpPr>
          <p:cNvPr id="37" name="组合 36">
            <a:extLst>
              <a:ext uri="{FF2B5EF4-FFF2-40B4-BE49-F238E27FC236}">
                <a16:creationId xmlns:a16="http://schemas.microsoft.com/office/drawing/2014/main" id="{1D8963F3-C696-4094-B9D2-86F172D486E7}"/>
              </a:ext>
            </a:extLst>
          </p:cNvPr>
          <p:cNvGrpSpPr/>
          <p:nvPr/>
        </p:nvGrpSpPr>
        <p:grpSpPr>
          <a:xfrm>
            <a:off x="2494797" y="1508073"/>
            <a:ext cx="2115035" cy="1136858"/>
            <a:chOff x="1478171" y="2225265"/>
            <a:chExt cx="2115035" cy="1136858"/>
          </a:xfrm>
        </p:grpSpPr>
        <p:sp>
          <p:nvSpPr>
            <p:cNvPr id="38" name="TextBox 21">
              <a:extLst>
                <a:ext uri="{FF2B5EF4-FFF2-40B4-BE49-F238E27FC236}">
                  <a16:creationId xmlns:a16="http://schemas.microsoft.com/office/drawing/2014/main" id="{FF9766B6-0B64-49FB-AC6C-08A1F8D201C5}"/>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9" name="文本框 38">
              <a:extLst>
                <a:ext uri="{FF2B5EF4-FFF2-40B4-BE49-F238E27FC236}">
                  <a16:creationId xmlns:a16="http://schemas.microsoft.com/office/drawing/2014/main" id="{EF368AAD-C0B8-45E5-8DE5-3D5F46CB87C8}"/>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0" name="组合 39">
            <a:extLst>
              <a:ext uri="{FF2B5EF4-FFF2-40B4-BE49-F238E27FC236}">
                <a16:creationId xmlns:a16="http://schemas.microsoft.com/office/drawing/2014/main" id="{532218DC-5187-45B4-95F8-F3319C04CF7C}"/>
              </a:ext>
            </a:extLst>
          </p:cNvPr>
          <p:cNvGrpSpPr/>
          <p:nvPr/>
        </p:nvGrpSpPr>
        <p:grpSpPr>
          <a:xfrm>
            <a:off x="2494797" y="3413073"/>
            <a:ext cx="2115035" cy="1136858"/>
            <a:chOff x="1478171" y="2225265"/>
            <a:chExt cx="2115035" cy="1136858"/>
          </a:xfrm>
        </p:grpSpPr>
        <p:sp>
          <p:nvSpPr>
            <p:cNvPr id="41" name="TextBox 21">
              <a:extLst>
                <a:ext uri="{FF2B5EF4-FFF2-40B4-BE49-F238E27FC236}">
                  <a16:creationId xmlns:a16="http://schemas.microsoft.com/office/drawing/2014/main" id="{9E51B4CB-C4F0-47DB-880D-BAB01B773D9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2" name="文本框 41">
              <a:extLst>
                <a:ext uri="{FF2B5EF4-FFF2-40B4-BE49-F238E27FC236}">
                  <a16:creationId xmlns:a16="http://schemas.microsoft.com/office/drawing/2014/main" id="{E7B284C3-7B5B-4939-9216-F03A0FCB78A9}"/>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3" name="组合 42">
            <a:extLst>
              <a:ext uri="{FF2B5EF4-FFF2-40B4-BE49-F238E27FC236}">
                <a16:creationId xmlns:a16="http://schemas.microsoft.com/office/drawing/2014/main" id="{BF52DDD1-6798-406C-A6AA-C8D58DDB439E}"/>
              </a:ext>
            </a:extLst>
          </p:cNvPr>
          <p:cNvGrpSpPr/>
          <p:nvPr/>
        </p:nvGrpSpPr>
        <p:grpSpPr>
          <a:xfrm>
            <a:off x="8247897" y="1660473"/>
            <a:ext cx="2115035" cy="1136858"/>
            <a:chOff x="1478171" y="2225265"/>
            <a:chExt cx="2115035" cy="1136858"/>
          </a:xfrm>
        </p:grpSpPr>
        <p:sp>
          <p:nvSpPr>
            <p:cNvPr id="44" name="TextBox 21">
              <a:extLst>
                <a:ext uri="{FF2B5EF4-FFF2-40B4-BE49-F238E27FC236}">
                  <a16:creationId xmlns:a16="http://schemas.microsoft.com/office/drawing/2014/main" id="{9BE0D8C1-9F03-4E03-A271-FCBB8D43D31C}"/>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5" name="文本框 44">
              <a:extLst>
                <a:ext uri="{FF2B5EF4-FFF2-40B4-BE49-F238E27FC236}">
                  <a16:creationId xmlns:a16="http://schemas.microsoft.com/office/drawing/2014/main" id="{12B805B8-89C2-4A40-B8B7-439CBD4B51A0}"/>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6" name="组合 45">
            <a:extLst>
              <a:ext uri="{FF2B5EF4-FFF2-40B4-BE49-F238E27FC236}">
                <a16:creationId xmlns:a16="http://schemas.microsoft.com/office/drawing/2014/main" id="{13D77F36-EBFF-4DE5-966E-217853802820}"/>
              </a:ext>
            </a:extLst>
          </p:cNvPr>
          <p:cNvGrpSpPr/>
          <p:nvPr/>
        </p:nvGrpSpPr>
        <p:grpSpPr>
          <a:xfrm>
            <a:off x="8247897" y="3565473"/>
            <a:ext cx="2115035" cy="1136858"/>
            <a:chOff x="1478171" y="2225265"/>
            <a:chExt cx="2115035" cy="1136858"/>
          </a:xfrm>
        </p:grpSpPr>
        <p:sp>
          <p:nvSpPr>
            <p:cNvPr id="47" name="TextBox 21">
              <a:extLst>
                <a:ext uri="{FF2B5EF4-FFF2-40B4-BE49-F238E27FC236}">
                  <a16:creationId xmlns:a16="http://schemas.microsoft.com/office/drawing/2014/main" id="{9E8020FD-6F15-438D-B220-AC88638341BC}"/>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8" name="文本框 47">
              <a:extLst>
                <a:ext uri="{FF2B5EF4-FFF2-40B4-BE49-F238E27FC236}">
                  <a16:creationId xmlns:a16="http://schemas.microsoft.com/office/drawing/2014/main" id="{B8662129-B7D9-4555-ADE2-33FC963A289A}"/>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9" name="组合 48">
            <a:extLst>
              <a:ext uri="{FF2B5EF4-FFF2-40B4-BE49-F238E27FC236}">
                <a16:creationId xmlns:a16="http://schemas.microsoft.com/office/drawing/2014/main" id="{1BA91DAF-2E98-4F7E-8D77-1A1607A4196B}"/>
              </a:ext>
            </a:extLst>
          </p:cNvPr>
          <p:cNvGrpSpPr/>
          <p:nvPr/>
        </p:nvGrpSpPr>
        <p:grpSpPr>
          <a:xfrm>
            <a:off x="493594" y="185079"/>
            <a:ext cx="2792972" cy="712788"/>
            <a:chOff x="493594" y="185079"/>
            <a:chExt cx="2792972" cy="712788"/>
          </a:xfrm>
        </p:grpSpPr>
        <p:grpSp>
          <p:nvGrpSpPr>
            <p:cNvPr id="50" name="组合 49">
              <a:extLst>
                <a:ext uri="{FF2B5EF4-FFF2-40B4-BE49-F238E27FC236}">
                  <a16:creationId xmlns:a16="http://schemas.microsoft.com/office/drawing/2014/main" id="{1F342325-A851-4C41-8DFE-7EB68AAEA87A}"/>
                </a:ext>
              </a:extLst>
            </p:cNvPr>
            <p:cNvGrpSpPr/>
            <p:nvPr/>
          </p:nvGrpSpPr>
          <p:grpSpPr>
            <a:xfrm>
              <a:off x="493594" y="185079"/>
              <a:ext cx="708025" cy="712788"/>
              <a:chOff x="3496889" y="6043613"/>
              <a:chExt cx="708025" cy="712788"/>
            </a:xfrm>
          </p:grpSpPr>
          <p:sp>
            <p:nvSpPr>
              <p:cNvPr id="52" name="Freeform 379">
                <a:extLst>
                  <a:ext uri="{FF2B5EF4-FFF2-40B4-BE49-F238E27FC236}">
                    <a16:creationId xmlns:a16="http://schemas.microsoft.com/office/drawing/2014/main" id="{B98BD8BF-9F23-4215-82C9-FF4CCDCB661E}"/>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Freeform 380">
                <a:extLst>
                  <a:ext uri="{FF2B5EF4-FFF2-40B4-BE49-F238E27FC236}">
                    <a16:creationId xmlns:a16="http://schemas.microsoft.com/office/drawing/2014/main" id="{512B7DAB-7D8F-41B3-BF89-41CD6A1C0461}"/>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381">
                <a:extLst>
                  <a:ext uri="{FF2B5EF4-FFF2-40B4-BE49-F238E27FC236}">
                    <a16:creationId xmlns:a16="http://schemas.microsoft.com/office/drawing/2014/main" id="{25145A31-44A3-4DDC-B2BF-0C73C7664C59}"/>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382">
                <a:extLst>
                  <a:ext uri="{FF2B5EF4-FFF2-40B4-BE49-F238E27FC236}">
                    <a16:creationId xmlns:a16="http://schemas.microsoft.com/office/drawing/2014/main" id="{E5912D81-75D5-412F-91AB-3B6A41DAA898}"/>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383">
                <a:extLst>
                  <a:ext uri="{FF2B5EF4-FFF2-40B4-BE49-F238E27FC236}">
                    <a16:creationId xmlns:a16="http://schemas.microsoft.com/office/drawing/2014/main" id="{3D0C8DDC-D686-446E-8E1E-4CD0CB16237C}"/>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Freeform 384">
                <a:extLst>
                  <a:ext uri="{FF2B5EF4-FFF2-40B4-BE49-F238E27FC236}">
                    <a16:creationId xmlns:a16="http://schemas.microsoft.com/office/drawing/2014/main" id="{4F6B7C60-149C-4A3B-8ADF-CD3AD29B41B3}"/>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1" name="文本框 50">
              <a:extLst>
                <a:ext uri="{FF2B5EF4-FFF2-40B4-BE49-F238E27FC236}">
                  <a16:creationId xmlns:a16="http://schemas.microsoft.com/office/drawing/2014/main" id="{DB061C39-2D81-4BF7-AB0C-713EA05B6FF1}"/>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2878472386"/>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fade">
                                      <p:cBhvr>
                                        <p:cTn id="14" dur="1000"/>
                                        <p:tgtEl>
                                          <p:spTgt spid="40"/>
                                        </p:tgtEl>
                                      </p:cBhvr>
                                    </p:animEffect>
                                    <p:anim calcmode="lin" valueType="num">
                                      <p:cBhvr>
                                        <p:cTn id="15" dur="1000" fill="hold"/>
                                        <p:tgtEl>
                                          <p:spTgt spid="40"/>
                                        </p:tgtEl>
                                        <p:attrNameLst>
                                          <p:attrName>ppt_x</p:attrName>
                                        </p:attrNameLst>
                                      </p:cBhvr>
                                      <p:tavLst>
                                        <p:tav tm="0">
                                          <p:val>
                                            <p:strVal val="#ppt_x"/>
                                          </p:val>
                                        </p:tav>
                                        <p:tav tm="100000">
                                          <p:val>
                                            <p:strVal val="#ppt_x"/>
                                          </p:val>
                                        </p:tav>
                                      </p:tavLst>
                                    </p:anim>
                                    <p:anim calcmode="lin" valueType="num">
                                      <p:cBhvr>
                                        <p:cTn id="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D9EE7-5A9F-43C7-ACF6-CA7FF8B6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43050" y="-642188"/>
            <a:ext cx="5314950" cy="7500188"/>
          </a:xfrm>
          <a:prstGeom prst="rect">
            <a:avLst/>
          </a:prstGeom>
        </p:spPr>
      </p:pic>
      <p:sp>
        <p:nvSpPr>
          <p:cNvPr id="7" name="矩形 6">
            <a:extLst>
              <a:ext uri="{FF2B5EF4-FFF2-40B4-BE49-F238E27FC236}">
                <a16:creationId xmlns:a16="http://schemas.microsoft.com/office/drawing/2014/main" id="{14463A81-1CBE-409B-8E97-35643D64F923}"/>
              </a:ext>
            </a:extLst>
          </p:cNvPr>
          <p:cNvSpPr>
            <a:spLocks noChangeArrowheads="1"/>
          </p:cNvSpPr>
          <p:nvPr/>
        </p:nvSpPr>
        <p:spPr bwMode="auto">
          <a:xfrm>
            <a:off x="6935966" y="4817502"/>
            <a:ext cx="4180540"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8" name="文本框 7">
            <a:extLst>
              <a:ext uri="{FF2B5EF4-FFF2-40B4-BE49-F238E27FC236}">
                <a16:creationId xmlns:a16="http://schemas.microsoft.com/office/drawing/2014/main" id="{7CD2BE90-D248-4A7D-A080-1975D69BDA0F}"/>
              </a:ext>
            </a:extLst>
          </p:cNvPr>
          <p:cNvSpPr txBox="1"/>
          <p:nvPr/>
        </p:nvSpPr>
        <p:spPr>
          <a:xfrm>
            <a:off x="6781079" y="3926001"/>
            <a:ext cx="4413394"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a16="http://schemas.microsoft.com/office/drawing/2014/main" id="{189876F2-C9D8-40C9-B02C-A2F581042191}"/>
              </a:ext>
            </a:extLst>
          </p:cNvPr>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cs typeface="+mn-ea"/>
                <a:sym typeface="+mn-lt"/>
              </a:rPr>
              <a:t>04</a:t>
            </a:r>
            <a:endParaRPr lang="zh-CN" altLang="en-US" sz="13800" b="1" i="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399875811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D9EE7-5A9F-43C7-ACF6-CA7FF8B6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342900" y="-642188"/>
            <a:ext cx="5314950" cy="7500188"/>
          </a:xfrm>
          <a:prstGeom prst="rect">
            <a:avLst/>
          </a:prstGeom>
        </p:spPr>
      </p:pic>
      <p:sp>
        <p:nvSpPr>
          <p:cNvPr id="8" name="文本框 7">
            <a:extLst>
              <a:ext uri="{FF2B5EF4-FFF2-40B4-BE49-F238E27FC236}">
                <a16:creationId xmlns:a16="http://schemas.microsoft.com/office/drawing/2014/main" id="{7CD2BE90-D248-4A7D-A080-1975D69BDA0F}"/>
              </a:ext>
            </a:extLst>
          </p:cNvPr>
          <p:cNvSpPr txBox="1"/>
          <p:nvPr/>
        </p:nvSpPr>
        <p:spPr>
          <a:xfrm>
            <a:off x="6285779" y="1278051"/>
            <a:ext cx="5258521"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01.Add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13" name="文本框 12">
            <a:extLst>
              <a:ext uri="{FF2B5EF4-FFF2-40B4-BE49-F238E27FC236}">
                <a16:creationId xmlns:a16="http://schemas.microsoft.com/office/drawing/2014/main" id="{3DD5004C-C77B-40F2-B1C2-A990AEAAAA8A}"/>
              </a:ext>
            </a:extLst>
          </p:cNvPr>
          <p:cNvSpPr txBox="1"/>
          <p:nvPr/>
        </p:nvSpPr>
        <p:spPr>
          <a:xfrm>
            <a:off x="5047529" y="2725851"/>
            <a:ext cx="5258521"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02.Add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14" name="文本框 13">
            <a:extLst>
              <a:ext uri="{FF2B5EF4-FFF2-40B4-BE49-F238E27FC236}">
                <a16:creationId xmlns:a16="http://schemas.microsoft.com/office/drawing/2014/main" id="{A911AE75-0889-433A-9436-64ECE1A63D1B}"/>
              </a:ext>
            </a:extLst>
          </p:cNvPr>
          <p:cNvSpPr txBox="1"/>
          <p:nvPr/>
        </p:nvSpPr>
        <p:spPr>
          <a:xfrm>
            <a:off x="6285779" y="4021251"/>
            <a:ext cx="5258521"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03.Add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15" name="文本框 14">
            <a:extLst>
              <a:ext uri="{FF2B5EF4-FFF2-40B4-BE49-F238E27FC236}">
                <a16:creationId xmlns:a16="http://schemas.microsoft.com/office/drawing/2014/main" id="{10E92CDF-6FB6-458E-8134-07D81A3DE1B8}"/>
              </a:ext>
            </a:extLst>
          </p:cNvPr>
          <p:cNvSpPr txBox="1"/>
          <p:nvPr/>
        </p:nvSpPr>
        <p:spPr>
          <a:xfrm>
            <a:off x="5047529" y="5469051"/>
            <a:ext cx="5258521"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04.Add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70393446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753EB66-BED3-49FA-BF38-08534AE517F7}"/>
              </a:ext>
            </a:extLst>
          </p:cNvPr>
          <p:cNvGrpSpPr/>
          <p:nvPr/>
        </p:nvGrpSpPr>
        <p:grpSpPr>
          <a:xfrm>
            <a:off x="4703508" y="2348837"/>
            <a:ext cx="3335591" cy="3327968"/>
            <a:chOff x="2531809" y="2196437"/>
            <a:chExt cx="2778124" cy="2771775"/>
          </a:xfrm>
        </p:grpSpPr>
        <p:sp>
          <p:nvSpPr>
            <p:cNvPr id="2" name="Teardrop 7"/>
            <p:cNvSpPr/>
            <p:nvPr/>
          </p:nvSpPr>
          <p:spPr>
            <a:xfrm rot="16200000">
              <a:off x="3722433" y="3380712"/>
              <a:ext cx="1587500" cy="15875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cs typeface="+mn-ea"/>
                <a:sym typeface="+mn-lt"/>
              </a:endParaRPr>
            </a:p>
          </p:txBody>
        </p:sp>
        <p:sp>
          <p:nvSpPr>
            <p:cNvPr id="3" name="Teardrop 10"/>
            <p:cNvSpPr/>
            <p:nvPr/>
          </p:nvSpPr>
          <p:spPr>
            <a:xfrm rot="10800000">
              <a:off x="3722433" y="2196437"/>
              <a:ext cx="1130300" cy="1128712"/>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cs typeface="+mn-ea"/>
                <a:sym typeface="+mn-lt"/>
              </a:endParaRPr>
            </a:p>
          </p:txBody>
        </p:sp>
        <p:sp>
          <p:nvSpPr>
            <p:cNvPr id="4" name="Teardrop 6"/>
            <p:cNvSpPr/>
            <p:nvPr/>
          </p:nvSpPr>
          <p:spPr>
            <a:xfrm>
              <a:off x="2538159" y="3380712"/>
              <a:ext cx="1128713" cy="11303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cs typeface="+mn-ea"/>
                <a:sym typeface="+mn-lt"/>
              </a:endParaRPr>
            </a:p>
          </p:txBody>
        </p:sp>
        <p:sp>
          <p:nvSpPr>
            <p:cNvPr id="5" name="Teardrop 8"/>
            <p:cNvSpPr/>
            <p:nvPr/>
          </p:nvSpPr>
          <p:spPr>
            <a:xfrm rot="5400000">
              <a:off x="2531809" y="2207550"/>
              <a:ext cx="1128713" cy="1128713"/>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cs typeface="+mn-ea"/>
                <a:sym typeface="+mn-lt"/>
              </a:endParaRPr>
            </a:p>
          </p:txBody>
        </p:sp>
        <p:sp>
          <p:nvSpPr>
            <p:cNvPr id="2054" name="Freeform 52"/>
            <p:cNvSpPr>
              <a:spLocks noEditPoints="1"/>
            </p:cNvSpPr>
            <p:nvPr/>
          </p:nvSpPr>
          <p:spPr bwMode="auto">
            <a:xfrm>
              <a:off x="2869947" y="3666462"/>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055" name="Freeform 42"/>
            <p:cNvSpPr>
              <a:spLocks noEditPoints="1"/>
            </p:cNvSpPr>
            <p:nvPr/>
          </p:nvSpPr>
          <p:spPr bwMode="auto">
            <a:xfrm>
              <a:off x="4263772" y="3917288"/>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056" name="Freeform 178"/>
            <p:cNvSpPr>
              <a:spLocks noEditPoints="1"/>
            </p:cNvSpPr>
            <p:nvPr/>
          </p:nvSpPr>
          <p:spPr bwMode="auto">
            <a:xfrm>
              <a:off x="4035172" y="2582199"/>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sp>
          <p:nvSpPr>
            <p:cNvPr id="2057" name="Freeform 86"/>
            <p:cNvSpPr>
              <a:spLocks noEditPoints="1"/>
            </p:cNvSpPr>
            <p:nvPr/>
          </p:nvSpPr>
          <p:spPr bwMode="auto">
            <a:xfrm>
              <a:off x="2930272" y="2504412"/>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grpSp>
        <p:nvGrpSpPr>
          <p:cNvPr id="24" name="组合 23">
            <a:extLst>
              <a:ext uri="{FF2B5EF4-FFF2-40B4-BE49-F238E27FC236}">
                <a16:creationId xmlns:a16="http://schemas.microsoft.com/office/drawing/2014/main" id="{B2433085-5E01-441F-959A-D9CDDD5BB4D4}"/>
              </a:ext>
            </a:extLst>
          </p:cNvPr>
          <p:cNvGrpSpPr/>
          <p:nvPr/>
        </p:nvGrpSpPr>
        <p:grpSpPr>
          <a:xfrm>
            <a:off x="493594" y="185079"/>
            <a:ext cx="2792972" cy="712788"/>
            <a:chOff x="493594" y="185079"/>
            <a:chExt cx="2792972" cy="712788"/>
          </a:xfrm>
        </p:grpSpPr>
        <p:grpSp>
          <p:nvGrpSpPr>
            <p:cNvPr id="26" name="组合 25">
              <a:extLst>
                <a:ext uri="{FF2B5EF4-FFF2-40B4-BE49-F238E27FC236}">
                  <a16:creationId xmlns:a16="http://schemas.microsoft.com/office/drawing/2014/main" id="{178222C1-98B6-4EF0-955E-943267205968}"/>
                </a:ext>
              </a:extLst>
            </p:cNvPr>
            <p:cNvGrpSpPr/>
            <p:nvPr/>
          </p:nvGrpSpPr>
          <p:grpSpPr>
            <a:xfrm>
              <a:off x="493594" y="185079"/>
              <a:ext cx="708025" cy="712788"/>
              <a:chOff x="3496889" y="6043613"/>
              <a:chExt cx="708025" cy="712788"/>
            </a:xfrm>
          </p:grpSpPr>
          <p:sp>
            <p:nvSpPr>
              <p:cNvPr id="29" name="Freeform 379">
                <a:extLst>
                  <a:ext uri="{FF2B5EF4-FFF2-40B4-BE49-F238E27FC236}">
                    <a16:creationId xmlns:a16="http://schemas.microsoft.com/office/drawing/2014/main" id="{2266B4EF-6C6D-4409-940E-720BF6778A35}"/>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0" name="Freeform 380">
                <a:extLst>
                  <a:ext uri="{FF2B5EF4-FFF2-40B4-BE49-F238E27FC236}">
                    <a16:creationId xmlns:a16="http://schemas.microsoft.com/office/drawing/2014/main" id="{117E331C-CE32-409B-83C1-DBFB113AA37D}"/>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1" name="Freeform 381">
                <a:extLst>
                  <a:ext uri="{FF2B5EF4-FFF2-40B4-BE49-F238E27FC236}">
                    <a16:creationId xmlns:a16="http://schemas.microsoft.com/office/drawing/2014/main" id="{7578C954-E184-425C-9F4C-6471E7EDBB3B}"/>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2" name="Freeform 382">
                <a:extLst>
                  <a:ext uri="{FF2B5EF4-FFF2-40B4-BE49-F238E27FC236}">
                    <a16:creationId xmlns:a16="http://schemas.microsoft.com/office/drawing/2014/main" id="{F2C655A2-D585-4E17-95AB-608231B32434}"/>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3" name="Freeform 383">
                <a:extLst>
                  <a:ext uri="{FF2B5EF4-FFF2-40B4-BE49-F238E27FC236}">
                    <a16:creationId xmlns:a16="http://schemas.microsoft.com/office/drawing/2014/main" id="{01DB2841-9086-4B68-8C26-B4C3DDB47021}"/>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4" name="Freeform 384">
                <a:extLst>
                  <a:ext uri="{FF2B5EF4-FFF2-40B4-BE49-F238E27FC236}">
                    <a16:creationId xmlns:a16="http://schemas.microsoft.com/office/drawing/2014/main" id="{036D94E4-D2D2-45A0-BA41-F83A2E6C9445}"/>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8" name="文本框 27">
              <a:extLst>
                <a:ext uri="{FF2B5EF4-FFF2-40B4-BE49-F238E27FC236}">
                  <a16:creationId xmlns:a16="http://schemas.microsoft.com/office/drawing/2014/main" id="{89A53C53-31DA-4E1A-825E-58E8AF1F5CB0}"/>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5" name="组合 34">
            <a:extLst>
              <a:ext uri="{FF2B5EF4-FFF2-40B4-BE49-F238E27FC236}">
                <a16:creationId xmlns:a16="http://schemas.microsoft.com/office/drawing/2014/main" id="{C4C56A75-3AC9-4D18-BD56-698EF5E389DF}"/>
              </a:ext>
            </a:extLst>
          </p:cNvPr>
          <p:cNvGrpSpPr/>
          <p:nvPr/>
        </p:nvGrpSpPr>
        <p:grpSpPr>
          <a:xfrm>
            <a:off x="1370847" y="2555823"/>
            <a:ext cx="2115035" cy="1136858"/>
            <a:chOff x="1478171" y="2225265"/>
            <a:chExt cx="2115035" cy="1136858"/>
          </a:xfrm>
        </p:grpSpPr>
        <p:sp>
          <p:nvSpPr>
            <p:cNvPr id="36" name="TextBox 21">
              <a:extLst>
                <a:ext uri="{FF2B5EF4-FFF2-40B4-BE49-F238E27FC236}">
                  <a16:creationId xmlns:a16="http://schemas.microsoft.com/office/drawing/2014/main" id="{7D77ADEC-84A7-4B37-A190-648867B373EC}"/>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7" name="文本框 36">
              <a:extLst>
                <a:ext uri="{FF2B5EF4-FFF2-40B4-BE49-F238E27FC236}">
                  <a16:creationId xmlns:a16="http://schemas.microsoft.com/office/drawing/2014/main" id="{D8D59ACA-FF8C-4F80-9EF4-15AE88CC5F50}"/>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8" name="组合 37">
            <a:extLst>
              <a:ext uri="{FF2B5EF4-FFF2-40B4-BE49-F238E27FC236}">
                <a16:creationId xmlns:a16="http://schemas.microsoft.com/office/drawing/2014/main" id="{BDEA9FA7-FF14-4921-992A-6EDF70D940A2}"/>
              </a:ext>
            </a:extLst>
          </p:cNvPr>
          <p:cNvGrpSpPr/>
          <p:nvPr/>
        </p:nvGrpSpPr>
        <p:grpSpPr>
          <a:xfrm>
            <a:off x="1370847" y="4460823"/>
            <a:ext cx="2115035" cy="1136858"/>
            <a:chOff x="1478171" y="2225265"/>
            <a:chExt cx="2115035" cy="1136858"/>
          </a:xfrm>
        </p:grpSpPr>
        <p:sp>
          <p:nvSpPr>
            <p:cNvPr id="39" name="TextBox 21">
              <a:extLst>
                <a:ext uri="{FF2B5EF4-FFF2-40B4-BE49-F238E27FC236}">
                  <a16:creationId xmlns:a16="http://schemas.microsoft.com/office/drawing/2014/main" id="{9C0DCAE5-4655-4647-9B6A-5B190B1A1489}"/>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0" name="文本框 39">
              <a:extLst>
                <a:ext uri="{FF2B5EF4-FFF2-40B4-BE49-F238E27FC236}">
                  <a16:creationId xmlns:a16="http://schemas.microsoft.com/office/drawing/2014/main" id="{F5802A98-8997-4407-9A9C-0537B455B26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8D6485F8-F3B0-4042-94C4-B4837DC36023}"/>
              </a:ext>
            </a:extLst>
          </p:cNvPr>
          <p:cNvGrpSpPr/>
          <p:nvPr/>
        </p:nvGrpSpPr>
        <p:grpSpPr>
          <a:xfrm>
            <a:off x="8895597" y="2555823"/>
            <a:ext cx="2115035" cy="1136858"/>
            <a:chOff x="1478171" y="2225265"/>
            <a:chExt cx="2115035" cy="1136858"/>
          </a:xfrm>
        </p:grpSpPr>
        <p:sp>
          <p:nvSpPr>
            <p:cNvPr id="42" name="TextBox 21">
              <a:extLst>
                <a:ext uri="{FF2B5EF4-FFF2-40B4-BE49-F238E27FC236}">
                  <a16:creationId xmlns:a16="http://schemas.microsoft.com/office/drawing/2014/main" id="{04ED396D-DAA0-449F-BF4B-4A35BD18D3D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3" name="文本框 42">
              <a:extLst>
                <a:ext uri="{FF2B5EF4-FFF2-40B4-BE49-F238E27FC236}">
                  <a16:creationId xmlns:a16="http://schemas.microsoft.com/office/drawing/2014/main" id="{08D86882-58D2-4A28-984F-CFBA6F161E2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4" name="组合 43">
            <a:extLst>
              <a:ext uri="{FF2B5EF4-FFF2-40B4-BE49-F238E27FC236}">
                <a16:creationId xmlns:a16="http://schemas.microsoft.com/office/drawing/2014/main" id="{AB374C4E-5228-41B0-994D-BD348A925AE8}"/>
              </a:ext>
            </a:extLst>
          </p:cNvPr>
          <p:cNvGrpSpPr/>
          <p:nvPr/>
        </p:nvGrpSpPr>
        <p:grpSpPr>
          <a:xfrm>
            <a:off x="8895597" y="4460823"/>
            <a:ext cx="2115035" cy="1136858"/>
            <a:chOff x="1478171" y="2225265"/>
            <a:chExt cx="2115035" cy="1136858"/>
          </a:xfrm>
        </p:grpSpPr>
        <p:sp>
          <p:nvSpPr>
            <p:cNvPr id="45" name="TextBox 21">
              <a:extLst>
                <a:ext uri="{FF2B5EF4-FFF2-40B4-BE49-F238E27FC236}">
                  <a16:creationId xmlns:a16="http://schemas.microsoft.com/office/drawing/2014/main" id="{B8624507-5B8D-498D-848A-DB95B4BE9850}"/>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6" name="文本框 45">
              <a:extLst>
                <a:ext uri="{FF2B5EF4-FFF2-40B4-BE49-F238E27FC236}">
                  <a16:creationId xmlns:a16="http://schemas.microsoft.com/office/drawing/2014/main" id="{5AB80DA1-04B0-4E95-AFE9-914E80A09624}"/>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55223694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11234" y="2175428"/>
            <a:ext cx="2038057" cy="2038057"/>
            <a:chOff x="890367" y="1941342"/>
            <a:chExt cx="2270762" cy="2270762"/>
          </a:xfrm>
        </p:grpSpPr>
        <p:sp>
          <p:nvSpPr>
            <p:cNvPr id="5" name="椭圆 4"/>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 name="图片 3"/>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53672" y="1993510"/>
              <a:ext cx="2172288" cy="2172288"/>
            </a:xfrm>
            <a:prstGeom prst="rect">
              <a:avLst/>
            </a:prstGeom>
            <a:ln>
              <a:noFill/>
            </a:ln>
          </p:spPr>
        </p:pic>
      </p:grpSp>
      <p:grpSp>
        <p:nvGrpSpPr>
          <p:cNvPr id="18" name="组合 17"/>
          <p:cNvGrpSpPr/>
          <p:nvPr/>
        </p:nvGrpSpPr>
        <p:grpSpPr>
          <a:xfrm>
            <a:off x="4863437" y="2175428"/>
            <a:ext cx="2038057" cy="2038057"/>
            <a:chOff x="890367" y="1941342"/>
            <a:chExt cx="2270762" cy="2270762"/>
          </a:xfrm>
        </p:grpSpPr>
        <p:sp>
          <p:nvSpPr>
            <p:cNvPr id="22" name="椭圆 21"/>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3" name="图片 22"/>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53672" y="1993510"/>
              <a:ext cx="2172288" cy="2172288"/>
            </a:xfrm>
            <a:prstGeom prst="rect">
              <a:avLst/>
            </a:prstGeom>
            <a:ln>
              <a:noFill/>
            </a:ln>
          </p:spPr>
        </p:pic>
      </p:grpSp>
      <p:grpSp>
        <p:nvGrpSpPr>
          <p:cNvPr id="25" name="组合 24"/>
          <p:cNvGrpSpPr/>
          <p:nvPr/>
        </p:nvGrpSpPr>
        <p:grpSpPr>
          <a:xfrm>
            <a:off x="8715640" y="2175428"/>
            <a:ext cx="2038057" cy="2038057"/>
            <a:chOff x="890367" y="1941342"/>
            <a:chExt cx="2270762" cy="2270762"/>
          </a:xfrm>
        </p:grpSpPr>
        <p:sp>
          <p:nvSpPr>
            <p:cNvPr id="29" name="椭圆 28"/>
            <p:cNvSpPr/>
            <p:nvPr/>
          </p:nvSpPr>
          <p:spPr>
            <a:xfrm>
              <a:off x="890367" y="1941342"/>
              <a:ext cx="2270762" cy="2270762"/>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p:cNvPicPr>
              <a:picLocks noChangeAspect="1"/>
            </p:cNvPicPr>
            <p:nvPr/>
          </p:nvPicPr>
          <p:blipFill>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tretch>
              <a:fillRect/>
            </a:stretch>
          </p:blipFill>
          <p:spPr>
            <a:xfrm>
              <a:off x="953672" y="1993510"/>
              <a:ext cx="2172288" cy="2172288"/>
            </a:xfrm>
            <a:prstGeom prst="rect">
              <a:avLst/>
            </a:prstGeom>
            <a:ln>
              <a:noFill/>
            </a:ln>
          </p:spPr>
        </p:pic>
      </p:grpSp>
      <p:grpSp>
        <p:nvGrpSpPr>
          <p:cNvPr id="43" name="组合 42">
            <a:extLst>
              <a:ext uri="{FF2B5EF4-FFF2-40B4-BE49-F238E27FC236}">
                <a16:creationId xmlns:a16="http://schemas.microsoft.com/office/drawing/2014/main" id="{9E144B0F-65C9-43E5-996C-0C2A7BA01E4D}"/>
              </a:ext>
            </a:extLst>
          </p:cNvPr>
          <p:cNvGrpSpPr/>
          <p:nvPr/>
        </p:nvGrpSpPr>
        <p:grpSpPr>
          <a:xfrm>
            <a:off x="1008897" y="4575123"/>
            <a:ext cx="2115035" cy="1136858"/>
            <a:chOff x="1478171" y="2225265"/>
            <a:chExt cx="2115035" cy="1136858"/>
          </a:xfrm>
        </p:grpSpPr>
        <p:sp>
          <p:nvSpPr>
            <p:cNvPr id="44" name="TextBox 21">
              <a:extLst>
                <a:ext uri="{FF2B5EF4-FFF2-40B4-BE49-F238E27FC236}">
                  <a16:creationId xmlns:a16="http://schemas.microsoft.com/office/drawing/2014/main" id="{D223E020-AA22-44B0-9336-884A78651991}"/>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5" name="文本框 44">
              <a:extLst>
                <a:ext uri="{FF2B5EF4-FFF2-40B4-BE49-F238E27FC236}">
                  <a16:creationId xmlns:a16="http://schemas.microsoft.com/office/drawing/2014/main" id="{A1537017-3770-4B8B-A429-9532CE0B151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6" name="组合 45">
            <a:extLst>
              <a:ext uri="{FF2B5EF4-FFF2-40B4-BE49-F238E27FC236}">
                <a16:creationId xmlns:a16="http://schemas.microsoft.com/office/drawing/2014/main" id="{EFF964F2-AD8B-4A14-A93B-54FE969DE473}"/>
              </a:ext>
            </a:extLst>
          </p:cNvPr>
          <p:cNvGrpSpPr/>
          <p:nvPr/>
        </p:nvGrpSpPr>
        <p:grpSpPr>
          <a:xfrm>
            <a:off x="4914147" y="4575123"/>
            <a:ext cx="2115035" cy="1136858"/>
            <a:chOff x="1478171" y="2225265"/>
            <a:chExt cx="2115035" cy="1136858"/>
          </a:xfrm>
        </p:grpSpPr>
        <p:sp>
          <p:nvSpPr>
            <p:cNvPr id="47" name="TextBox 21">
              <a:extLst>
                <a:ext uri="{FF2B5EF4-FFF2-40B4-BE49-F238E27FC236}">
                  <a16:creationId xmlns:a16="http://schemas.microsoft.com/office/drawing/2014/main" id="{1C039676-78AB-4288-85D5-459AEF0E5C9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8" name="文本框 47">
              <a:extLst>
                <a:ext uri="{FF2B5EF4-FFF2-40B4-BE49-F238E27FC236}">
                  <a16:creationId xmlns:a16="http://schemas.microsoft.com/office/drawing/2014/main" id="{3094FF1A-C683-455A-B397-D71FEDAF3C84}"/>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9" name="组合 48">
            <a:extLst>
              <a:ext uri="{FF2B5EF4-FFF2-40B4-BE49-F238E27FC236}">
                <a16:creationId xmlns:a16="http://schemas.microsoft.com/office/drawing/2014/main" id="{4A68C67D-E8DB-4F87-B9AD-7FAE1744F444}"/>
              </a:ext>
            </a:extLst>
          </p:cNvPr>
          <p:cNvGrpSpPr/>
          <p:nvPr/>
        </p:nvGrpSpPr>
        <p:grpSpPr>
          <a:xfrm>
            <a:off x="8819397" y="4575123"/>
            <a:ext cx="2115035" cy="1136858"/>
            <a:chOff x="1478171" y="2225265"/>
            <a:chExt cx="2115035" cy="1136858"/>
          </a:xfrm>
        </p:grpSpPr>
        <p:sp>
          <p:nvSpPr>
            <p:cNvPr id="50" name="TextBox 21">
              <a:extLst>
                <a:ext uri="{FF2B5EF4-FFF2-40B4-BE49-F238E27FC236}">
                  <a16:creationId xmlns:a16="http://schemas.microsoft.com/office/drawing/2014/main" id="{CFC78D81-87F7-4BC6-931A-176B1EDB2CA7}"/>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51" name="文本框 50">
              <a:extLst>
                <a:ext uri="{FF2B5EF4-FFF2-40B4-BE49-F238E27FC236}">
                  <a16:creationId xmlns:a16="http://schemas.microsoft.com/office/drawing/2014/main" id="{16F40AF0-C6EF-4139-8EB8-E522CC23BB25}"/>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52" name="组合 51">
            <a:extLst>
              <a:ext uri="{FF2B5EF4-FFF2-40B4-BE49-F238E27FC236}">
                <a16:creationId xmlns:a16="http://schemas.microsoft.com/office/drawing/2014/main" id="{790F8B02-00BA-456A-9BF4-EEC141C02D84}"/>
              </a:ext>
            </a:extLst>
          </p:cNvPr>
          <p:cNvGrpSpPr/>
          <p:nvPr/>
        </p:nvGrpSpPr>
        <p:grpSpPr>
          <a:xfrm>
            <a:off x="493594" y="185079"/>
            <a:ext cx="2792972" cy="712788"/>
            <a:chOff x="493594" y="185079"/>
            <a:chExt cx="2792972" cy="712788"/>
          </a:xfrm>
        </p:grpSpPr>
        <p:grpSp>
          <p:nvGrpSpPr>
            <p:cNvPr id="53" name="组合 52">
              <a:extLst>
                <a:ext uri="{FF2B5EF4-FFF2-40B4-BE49-F238E27FC236}">
                  <a16:creationId xmlns:a16="http://schemas.microsoft.com/office/drawing/2014/main" id="{22F8E401-0F7A-419C-B372-D329CEF59ED6}"/>
                </a:ext>
              </a:extLst>
            </p:cNvPr>
            <p:cNvGrpSpPr/>
            <p:nvPr/>
          </p:nvGrpSpPr>
          <p:grpSpPr>
            <a:xfrm>
              <a:off x="493594" y="185079"/>
              <a:ext cx="708025" cy="712788"/>
              <a:chOff x="3496889" y="6043613"/>
              <a:chExt cx="708025" cy="712788"/>
            </a:xfrm>
          </p:grpSpPr>
          <p:sp>
            <p:nvSpPr>
              <p:cNvPr id="55" name="Freeform 379">
                <a:extLst>
                  <a:ext uri="{FF2B5EF4-FFF2-40B4-BE49-F238E27FC236}">
                    <a16:creationId xmlns:a16="http://schemas.microsoft.com/office/drawing/2014/main" id="{B0E715DA-73B2-4585-AFA7-B30EB0F4D845}"/>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380">
                <a:extLst>
                  <a:ext uri="{FF2B5EF4-FFF2-40B4-BE49-F238E27FC236}">
                    <a16:creationId xmlns:a16="http://schemas.microsoft.com/office/drawing/2014/main" id="{4D6BF2B4-8D13-4603-BA86-8C9C4F2A06FC}"/>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Freeform 381">
                <a:extLst>
                  <a:ext uri="{FF2B5EF4-FFF2-40B4-BE49-F238E27FC236}">
                    <a16:creationId xmlns:a16="http://schemas.microsoft.com/office/drawing/2014/main" id="{282F177C-3480-4E32-BC24-121DF565F2D2}"/>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8" name="Freeform 382">
                <a:extLst>
                  <a:ext uri="{FF2B5EF4-FFF2-40B4-BE49-F238E27FC236}">
                    <a16:creationId xmlns:a16="http://schemas.microsoft.com/office/drawing/2014/main" id="{2E204B94-CBC7-4824-B5F7-A56453B40DDA}"/>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9" name="Freeform 383">
                <a:extLst>
                  <a:ext uri="{FF2B5EF4-FFF2-40B4-BE49-F238E27FC236}">
                    <a16:creationId xmlns:a16="http://schemas.microsoft.com/office/drawing/2014/main" id="{F56FFD35-C641-43A0-9BB5-A48275596DEA}"/>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0" name="Freeform 384">
                <a:extLst>
                  <a:ext uri="{FF2B5EF4-FFF2-40B4-BE49-F238E27FC236}">
                    <a16:creationId xmlns:a16="http://schemas.microsoft.com/office/drawing/2014/main" id="{F42546CF-BF4A-4F96-B76A-AD886227AAA9}"/>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4" name="文本框 53">
              <a:extLst>
                <a:ext uri="{FF2B5EF4-FFF2-40B4-BE49-F238E27FC236}">
                  <a16:creationId xmlns:a16="http://schemas.microsoft.com/office/drawing/2014/main" id="{A101703C-8BD9-4ECC-B53D-451C0980585A}"/>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17943242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1000"/>
                                        <p:tgtEl>
                                          <p:spTgt spid="46"/>
                                        </p:tgtEl>
                                      </p:cBhvr>
                                    </p:animEffect>
                                    <p:anim calcmode="lin" valueType="num">
                                      <p:cBhvr>
                                        <p:cTn id="15" dur="1000" fill="hold"/>
                                        <p:tgtEl>
                                          <p:spTgt spid="46"/>
                                        </p:tgtEl>
                                        <p:attrNameLst>
                                          <p:attrName>ppt_x</p:attrName>
                                        </p:attrNameLst>
                                      </p:cBhvr>
                                      <p:tavLst>
                                        <p:tav tm="0">
                                          <p:val>
                                            <p:strVal val="#ppt_x"/>
                                          </p:val>
                                        </p:tav>
                                        <p:tav tm="100000">
                                          <p:val>
                                            <p:strVal val="#ppt_x"/>
                                          </p:val>
                                        </p:tav>
                                      </p:tavLst>
                                    </p:anim>
                                    <p:anim calcmode="lin" valueType="num">
                                      <p:cBhvr>
                                        <p:cTn id="1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par>
                                <p:cTn id="29" presetID="16" presetClass="entr" presetSubtype="21"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arn(inVertical)">
                                      <p:cBhvr>
                                        <p:cTn id="31" dur="500"/>
                                        <p:tgtEl>
                                          <p:spTgt spid="18"/>
                                        </p:tgtEl>
                                      </p:cBhvr>
                                    </p:animEffect>
                                  </p:childTnLst>
                                </p:cTn>
                              </p:par>
                              <p:par>
                                <p:cTn id="32" presetID="16" presetClass="entr" presetSubtype="21"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barn(inVertical)">
                                      <p:cBhvr>
                                        <p:cTn id="3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6781932"/>
            <a:ext cx="12185650" cy="760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a:extLst>
              <a:ext uri="{FF2B5EF4-FFF2-40B4-BE49-F238E27FC236}">
                <a16:creationId xmlns:a16="http://schemas.microsoft.com/office/drawing/2014/main" id="{A410BA2C-9E30-41B3-A991-D3875BC441F1}"/>
              </a:ext>
            </a:extLst>
          </p:cNvPr>
          <p:cNvGrpSpPr/>
          <p:nvPr/>
        </p:nvGrpSpPr>
        <p:grpSpPr>
          <a:xfrm>
            <a:off x="4764088" y="1924050"/>
            <a:ext cx="2667000" cy="4070350"/>
            <a:chOff x="4764088" y="1924050"/>
            <a:chExt cx="2667000" cy="4070350"/>
          </a:xfrm>
        </p:grpSpPr>
        <p:grpSp>
          <p:nvGrpSpPr>
            <p:cNvPr id="8" name="Group 8"/>
            <p:cNvGrpSpPr>
              <a:grpSpLocks/>
            </p:cNvGrpSpPr>
            <p:nvPr/>
          </p:nvGrpSpPr>
          <p:grpSpPr bwMode="auto">
            <a:xfrm>
              <a:off x="4764088" y="1924050"/>
              <a:ext cx="2667000" cy="4070350"/>
              <a:chOff x="0" y="0"/>
              <a:chExt cx="3019425" cy="4606802"/>
            </a:xfrm>
          </p:grpSpPr>
          <p:sp>
            <p:nvSpPr>
              <p:cNvPr id="9" name="Freeform 5"/>
              <p:cNvSpPr>
                <a:spLocks/>
              </p:cNvSpPr>
              <p:nvPr/>
            </p:nvSpPr>
            <p:spPr bwMode="auto">
              <a:xfrm>
                <a:off x="972326" y="2008738"/>
                <a:ext cx="1737967" cy="1094206"/>
              </a:xfrm>
              <a:custGeom>
                <a:avLst/>
                <a:gdLst>
                  <a:gd name="T0" fmla="*/ 588 w 2687"/>
                  <a:gd name="T1" fmla="*/ 0 h 1694"/>
                  <a:gd name="T2" fmla="*/ 4 w 2687"/>
                  <a:gd name="T3" fmla="*/ 1380 h 1694"/>
                  <a:gd name="T4" fmla="*/ 7 w 2687"/>
                  <a:gd name="T5" fmla="*/ 1694 h 1694"/>
                  <a:gd name="T6" fmla="*/ 1352 w 2687"/>
                  <a:gd name="T7" fmla="*/ 1694 h 1694"/>
                  <a:gd name="T8" fmla="*/ 1370 w 2687"/>
                  <a:gd name="T9" fmla="*/ 1386 h 1694"/>
                  <a:gd name="T10" fmla="*/ 2687 w 2687"/>
                  <a:gd name="T11" fmla="*/ 0 h 1694"/>
                  <a:gd name="T12" fmla="*/ 588 w 2687"/>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2687" h="1694">
                    <a:moveTo>
                      <a:pt x="588" y="0"/>
                    </a:moveTo>
                    <a:cubicBezTo>
                      <a:pt x="293" y="436"/>
                      <a:pt x="0" y="741"/>
                      <a:pt x="4" y="1380"/>
                    </a:cubicBezTo>
                    <a:cubicBezTo>
                      <a:pt x="5" y="1455"/>
                      <a:pt x="6" y="1685"/>
                      <a:pt x="7" y="1694"/>
                    </a:cubicBezTo>
                    <a:cubicBezTo>
                      <a:pt x="1352" y="1694"/>
                      <a:pt x="1352" y="1694"/>
                      <a:pt x="1352" y="1694"/>
                    </a:cubicBezTo>
                    <a:cubicBezTo>
                      <a:pt x="1354" y="1687"/>
                      <a:pt x="1340" y="1535"/>
                      <a:pt x="1370" y="1386"/>
                    </a:cubicBezTo>
                    <a:cubicBezTo>
                      <a:pt x="1475" y="854"/>
                      <a:pt x="2200" y="559"/>
                      <a:pt x="2687" y="0"/>
                    </a:cubicBezTo>
                    <a:lnTo>
                      <a:pt x="58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sp>
            <p:nvSpPr>
              <p:cNvPr id="10" name="Freeform 6"/>
              <p:cNvSpPr>
                <a:spLocks/>
              </p:cNvSpPr>
              <p:nvPr/>
            </p:nvSpPr>
            <p:spPr bwMode="auto">
              <a:xfrm>
                <a:off x="1353349" y="731267"/>
                <a:ext cx="1666076" cy="1688921"/>
              </a:xfrm>
              <a:custGeom>
                <a:avLst/>
                <a:gdLst>
                  <a:gd name="T0" fmla="*/ 2577 w 2577"/>
                  <a:gd name="T1" fmla="*/ 820 h 2611"/>
                  <a:gd name="T2" fmla="*/ 2410 w 2577"/>
                  <a:gd name="T3" fmla="*/ 0 h 2611"/>
                  <a:gd name="T4" fmla="*/ 381 w 2577"/>
                  <a:gd name="T5" fmla="*/ 810 h 2611"/>
                  <a:gd name="T6" fmla="*/ 396 w 2577"/>
                  <a:gd name="T7" fmla="*/ 947 h 2611"/>
                  <a:gd name="T8" fmla="*/ 0 w 2577"/>
                  <a:gd name="T9" fmla="*/ 1974 h 2611"/>
                  <a:gd name="T10" fmla="*/ 433 w 2577"/>
                  <a:gd name="T11" fmla="*/ 1975 h 2611"/>
                  <a:gd name="T12" fmla="*/ 626 w 2577"/>
                  <a:gd name="T13" fmla="*/ 2254 h 2611"/>
                  <a:gd name="T14" fmla="*/ 626 w 2577"/>
                  <a:gd name="T15" fmla="*/ 2254 h 2611"/>
                  <a:gd name="T16" fmla="*/ 565 w 2577"/>
                  <a:gd name="T17" fmla="*/ 2401 h 2611"/>
                  <a:gd name="T18" fmla="*/ 817 w 2577"/>
                  <a:gd name="T19" fmla="*/ 2607 h 2611"/>
                  <a:gd name="T20" fmla="*/ 1056 w 2577"/>
                  <a:gd name="T21" fmla="*/ 2386 h 2611"/>
                  <a:gd name="T22" fmla="*/ 983 w 2577"/>
                  <a:gd name="T23" fmla="*/ 2241 h 2611"/>
                  <a:gd name="T24" fmla="*/ 1118 w 2577"/>
                  <a:gd name="T25" fmla="*/ 1977 h 2611"/>
                  <a:gd name="T26" fmla="*/ 2099 w 2577"/>
                  <a:gd name="T27" fmla="*/ 1974 h 2611"/>
                  <a:gd name="T28" fmla="*/ 2577 w 2577"/>
                  <a:gd name="T29" fmla="*/ 82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7" h="2611">
                    <a:moveTo>
                      <a:pt x="2577" y="820"/>
                    </a:moveTo>
                    <a:cubicBezTo>
                      <a:pt x="2577" y="511"/>
                      <a:pt x="2519" y="238"/>
                      <a:pt x="2410" y="0"/>
                    </a:cubicBezTo>
                    <a:cubicBezTo>
                      <a:pt x="381" y="810"/>
                      <a:pt x="381" y="810"/>
                      <a:pt x="381" y="810"/>
                    </a:cubicBezTo>
                    <a:cubicBezTo>
                      <a:pt x="391" y="853"/>
                      <a:pt x="396" y="898"/>
                      <a:pt x="396" y="947"/>
                    </a:cubicBezTo>
                    <a:cubicBezTo>
                      <a:pt x="396" y="1339"/>
                      <a:pt x="210" y="1663"/>
                      <a:pt x="0" y="1974"/>
                    </a:cubicBezTo>
                    <a:cubicBezTo>
                      <a:pt x="433" y="1975"/>
                      <a:pt x="433" y="1975"/>
                      <a:pt x="433" y="1975"/>
                    </a:cubicBezTo>
                    <a:cubicBezTo>
                      <a:pt x="736" y="1975"/>
                      <a:pt x="687" y="2193"/>
                      <a:pt x="626" y="2254"/>
                    </a:cubicBezTo>
                    <a:cubicBezTo>
                      <a:pt x="626" y="2254"/>
                      <a:pt x="626" y="2254"/>
                      <a:pt x="626" y="2254"/>
                    </a:cubicBezTo>
                    <a:cubicBezTo>
                      <a:pt x="587" y="2294"/>
                      <a:pt x="563" y="2345"/>
                      <a:pt x="565" y="2401"/>
                    </a:cubicBezTo>
                    <a:cubicBezTo>
                      <a:pt x="568" y="2519"/>
                      <a:pt x="681" y="2611"/>
                      <a:pt x="817" y="2607"/>
                    </a:cubicBezTo>
                    <a:cubicBezTo>
                      <a:pt x="952" y="2603"/>
                      <a:pt x="1059" y="2504"/>
                      <a:pt x="1056" y="2386"/>
                    </a:cubicBezTo>
                    <a:cubicBezTo>
                      <a:pt x="1054" y="2329"/>
                      <a:pt x="1026" y="2278"/>
                      <a:pt x="983" y="2241"/>
                    </a:cubicBezTo>
                    <a:cubicBezTo>
                      <a:pt x="931" y="2176"/>
                      <a:pt x="890" y="2007"/>
                      <a:pt x="1118" y="1977"/>
                    </a:cubicBezTo>
                    <a:cubicBezTo>
                      <a:pt x="2099" y="1974"/>
                      <a:pt x="2099" y="1974"/>
                      <a:pt x="2099" y="1974"/>
                    </a:cubicBezTo>
                    <a:cubicBezTo>
                      <a:pt x="2372" y="1662"/>
                      <a:pt x="2577" y="1293"/>
                      <a:pt x="2577" y="82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sp>
            <p:nvSpPr>
              <p:cNvPr id="11" name="Freeform 7"/>
              <p:cNvSpPr>
                <a:spLocks/>
              </p:cNvSpPr>
              <p:nvPr/>
            </p:nvSpPr>
            <p:spPr bwMode="auto">
              <a:xfrm>
                <a:off x="1310214" y="0"/>
                <a:ext cx="1601374" cy="1390665"/>
              </a:xfrm>
              <a:custGeom>
                <a:avLst/>
                <a:gdLst>
                  <a:gd name="T0" fmla="*/ 1772 w 2475"/>
                  <a:gd name="T1" fmla="*/ 1697 h 2152"/>
                  <a:gd name="T2" fmla="*/ 1793 w 2475"/>
                  <a:gd name="T3" fmla="*/ 1406 h 2152"/>
                  <a:gd name="T4" fmla="*/ 2475 w 2475"/>
                  <a:gd name="T5" fmla="*/ 1134 h 2152"/>
                  <a:gd name="T6" fmla="*/ 18 w 2475"/>
                  <a:gd name="T7" fmla="*/ 0 h 2152"/>
                  <a:gd name="T8" fmla="*/ 0 w 2475"/>
                  <a:gd name="T9" fmla="*/ 0 h 2152"/>
                  <a:gd name="T10" fmla="*/ 5 w 2475"/>
                  <a:gd name="T11" fmla="*/ 1547 h 2152"/>
                  <a:gd name="T12" fmla="*/ 446 w 2475"/>
                  <a:gd name="T13" fmla="*/ 1944 h 2152"/>
                  <a:gd name="T14" fmla="*/ 1229 w 2475"/>
                  <a:gd name="T15" fmla="*/ 1632 h 2152"/>
                  <a:gd name="T16" fmla="*/ 1444 w 2475"/>
                  <a:gd name="T17" fmla="*/ 1840 h 2152"/>
                  <a:gd name="T18" fmla="*/ 1444 w 2475"/>
                  <a:gd name="T19" fmla="*/ 1839 h 2152"/>
                  <a:gd name="T20" fmla="*/ 1441 w 2475"/>
                  <a:gd name="T21" fmla="*/ 1998 h 2152"/>
                  <a:gd name="T22" fmla="*/ 1750 w 2475"/>
                  <a:gd name="T23" fmla="*/ 2098 h 2152"/>
                  <a:gd name="T24" fmla="*/ 1893 w 2475"/>
                  <a:gd name="T25" fmla="*/ 1806 h 2152"/>
                  <a:gd name="T26" fmla="*/ 1772 w 2475"/>
                  <a:gd name="T27" fmla="*/ 169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5" h="2152">
                    <a:moveTo>
                      <a:pt x="1772" y="1697"/>
                    </a:moveTo>
                    <a:cubicBezTo>
                      <a:pt x="1700" y="1657"/>
                      <a:pt x="1604" y="1517"/>
                      <a:pt x="1793" y="1406"/>
                    </a:cubicBezTo>
                    <a:cubicBezTo>
                      <a:pt x="2475" y="1134"/>
                      <a:pt x="2475" y="1134"/>
                      <a:pt x="2475" y="1134"/>
                    </a:cubicBezTo>
                    <a:cubicBezTo>
                      <a:pt x="2129" y="386"/>
                      <a:pt x="1261" y="0"/>
                      <a:pt x="18" y="0"/>
                    </a:cubicBezTo>
                    <a:cubicBezTo>
                      <a:pt x="12" y="0"/>
                      <a:pt x="6" y="0"/>
                      <a:pt x="0" y="0"/>
                    </a:cubicBezTo>
                    <a:cubicBezTo>
                      <a:pt x="5" y="1547"/>
                      <a:pt x="5" y="1547"/>
                      <a:pt x="5" y="1547"/>
                    </a:cubicBezTo>
                    <a:cubicBezTo>
                      <a:pt x="241" y="1610"/>
                      <a:pt x="398" y="1742"/>
                      <a:pt x="446" y="1944"/>
                    </a:cubicBezTo>
                    <a:cubicBezTo>
                      <a:pt x="1229" y="1632"/>
                      <a:pt x="1229" y="1632"/>
                      <a:pt x="1229" y="1632"/>
                    </a:cubicBezTo>
                    <a:cubicBezTo>
                      <a:pt x="1461" y="1568"/>
                      <a:pt x="1477" y="1766"/>
                      <a:pt x="1444" y="1840"/>
                    </a:cubicBezTo>
                    <a:cubicBezTo>
                      <a:pt x="1444" y="1839"/>
                      <a:pt x="1444" y="1839"/>
                      <a:pt x="1444" y="1839"/>
                    </a:cubicBezTo>
                    <a:cubicBezTo>
                      <a:pt x="1422" y="1890"/>
                      <a:pt x="1419" y="1947"/>
                      <a:pt x="1441" y="1998"/>
                    </a:cubicBezTo>
                    <a:cubicBezTo>
                      <a:pt x="1487" y="2107"/>
                      <a:pt x="1625" y="2152"/>
                      <a:pt x="1750" y="2098"/>
                    </a:cubicBezTo>
                    <a:cubicBezTo>
                      <a:pt x="1875" y="2045"/>
                      <a:pt x="1939" y="1914"/>
                      <a:pt x="1893" y="1806"/>
                    </a:cubicBezTo>
                    <a:cubicBezTo>
                      <a:pt x="1870" y="1753"/>
                      <a:pt x="1826" y="1715"/>
                      <a:pt x="1772" y="1697"/>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sp>
            <p:nvSpPr>
              <p:cNvPr id="12" name="Freeform 8"/>
              <p:cNvSpPr>
                <a:spLocks/>
              </p:cNvSpPr>
              <p:nvPr/>
            </p:nvSpPr>
            <p:spPr bwMode="auto">
              <a:xfrm>
                <a:off x="0" y="0"/>
                <a:ext cx="1721791" cy="1255911"/>
              </a:xfrm>
              <a:custGeom>
                <a:avLst/>
                <a:gdLst>
                  <a:gd name="T0" fmla="*/ 2438 w 2665"/>
                  <a:gd name="T1" fmla="*/ 501 h 1945"/>
                  <a:gd name="T2" fmla="*/ 2293 w 2665"/>
                  <a:gd name="T3" fmla="*/ 575 h 1945"/>
                  <a:gd name="T4" fmla="*/ 2028 w 2665"/>
                  <a:gd name="T5" fmla="*/ 444 h 1945"/>
                  <a:gd name="T6" fmla="*/ 2027 w 2665"/>
                  <a:gd name="T7" fmla="*/ 0 h 1945"/>
                  <a:gd name="T8" fmla="*/ 0 w 2665"/>
                  <a:gd name="T9" fmla="*/ 552 h 1945"/>
                  <a:gd name="T10" fmla="*/ 435 w 2665"/>
                  <a:gd name="T11" fmla="*/ 1945 h 1945"/>
                  <a:gd name="T12" fmla="*/ 1656 w 2665"/>
                  <a:gd name="T13" fmla="*/ 1502 h 1945"/>
                  <a:gd name="T14" fmla="*/ 2032 w 2665"/>
                  <a:gd name="T15" fmla="*/ 1547 h 1945"/>
                  <a:gd name="T16" fmla="*/ 2031 w 2665"/>
                  <a:gd name="T17" fmla="*/ 1360 h 1945"/>
                  <a:gd name="T18" fmla="*/ 2035 w 2665"/>
                  <a:gd name="T19" fmla="*/ 1114 h 1945"/>
                  <a:gd name="T20" fmla="*/ 2309 w 2665"/>
                  <a:gd name="T21" fmla="*/ 932 h 1945"/>
                  <a:gd name="T22" fmla="*/ 2309 w 2665"/>
                  <a:gd name="T23" fmla="*/ 931 h 1945"/>
                  <a:gd name="T24" fmla="*/ 2456 w 2665"/>
                  <a:gd name="T25" fmla="*/ 991 h 1945"/>
                  <a:gd name="T26" fmla="*/ 2660 w 2665"/>
                  <a:gd name="T27" fmla="*/ 738 h 1945"/>
                  <a:gd name="T28" fmla="*/ 2438 w 2665"/>
                  <a:gd name="T29" fmla="*/ 50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5" h="1945">
                    <a:moveTo>
                      <a:pt x="2438" y="501"/>
                    </a:moveTo>
                    <a:cubicBezTo>
                      <a:pt x="2381" y="503"/>
                      <a:pt x="2329" y="531"/>
                      <a:pt x="2293" y="575"/>
                    </a:cubicBezTo>
                    <a:cubicBezTo>
                      <a:pt x="2229" y="627"/>
                      <a:pt x="2062" y="668"/>
                      <a:pt x="2028" y="444"/>
                    </a:cubicBezTo>
                    <a:cubicBezTo>
                      <a:pt x="2027" y="0"/>
                      <a:pt x="2027" y="0"/>
                      <a:pt x="2027" y="0"/>
                    </a:cubicBezTo>
                    <a:cubicBezTo>
                      <a:pt x="833" y="6"/>
                      <a:pt x="0" y="552"/>
                      <a:pt x="0" y="552"/>
                    </a:cubicBezTo>
                    <a:cubicBezTo>
                      <a:pt x="435" y="1945"/>
                      <a:pt x="435" y="1945"/>
                      <a:pt x="435" y="1945"/>
                    </a:cubicBezTo>
                    <a:cubicBezTo>
                      <a:pt x="435" y="1945"/>
                      <a:pt x="1004" y="1502"/>
                      <a:pt x="1656" y="1502"/>
                    </a:cubicBezTo>
                    <a:cubicBezTo>
                      <a:pt x="1796" y="1502"/>
                      <a:pt x="1922" y="1517"/>
                      <a:pt x="2032" y="1547"/>
                    </a:cubicBezTo>
                    <a:cubicBezTo>
                      <a:pt x="2031" y="1360"/>
                      <a:pt x="2031" y="1360"/>
                      <a:pt x="2031" y="1360"/>
                    </a:cubicBezTo>
                    <a:cubicBezTo>
                      <a:pt x="2035" y="1114"/>
                      <a:pt x="2035" y="1114"/>
                      <a:pt x="2035" y="1114"/>
                    </a:cubicBezTo>
                    <a:cubicBezTo>
                      <a:pt x="2033" y="810"/>
                      <a:pt x="2247" y="871"/>
                      <a:pt x="2309" y="932"/>
                    </a:cubicBezTo>
                    <a:cubicBezTo>
                      <a:pt x="2309" y="931"/>
                      <a:pt x="2309" y="931"/>
                      <a:pt x="2309" y="931"/>
                    </a:cubicBezTo>
                    <a:cubicBezTo>
                      <a:pt x="2348" y="970"/>
                      <a:pt x="2400" y="993"/>
                      <a:pt x="2456" y="991"/>
                    </a:cubicBezTo>
                    <a:cubicBezTo>
                      <a:pt x="2573" y="987"/>
                      <a:pt x="2665" y="874"/>
                      <a:pt x="2660" y="738"/>
                    </a:cubicBezTo>
                    <a:cubicBezTo>
                      <a:pt x="2655" y="603"/>
                      <a:pt x="2556" y="496"/>
                      <a:pt x="2438" y="501"/>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sp>
            <p:nvSpPr>
              <p:cNvPr id="13" name="任意多边形 14"/>
              <p:cNvSpPr>
                <a:spLocks/>
              </p:cNvSpPr>
              <p:nvPr/>
            </p:nvSpPr>
            <p:spPr bwMode="auto">
              <a:xfrm>
                <a:off x="765640" y="3318551"/>
                <a:ext cx="1290445" cy="1288251"/>
              </a:xfrm>
              <a:custGeom>
                <a:avLst/>
                <a:gdLst>
                  <a:gd name="T0" fmla="*/ 693462 w 1289896"/>
                  <a:gd name="T1" fmla="*/ 1869 h 1288803"/>
                  <a:gd name="T2" fmla="*/ 1256263 w 1289896"/>
                  <a:gd name="T3" fmla="*/ 439512 h 1288803"/>
                  <a:gd name="T4" fmla="*/ 850098 w 1289896"/>
                  <a:gd name="T5" fmla="*/ 1255192 h 1288803"/>
                  <a:gd name="T6" fmla="*/ 33888 w 1289896"/>
                  <a:gd name="T7" fmla="*/ 849291 h 1288803"/>
                  <a:gd name="T8" fmla="*/ 439406 w 1289896"/>
                  <a:gd name="T9" fmla="*/ 33611 h 1288803"/>
                  <a:gd name="T10" fmla="*/ 693462 w 1289896"/>
                  <a:gd name="T11" fmla="*/ 1869 h 1288803"/>
                  <a:gd name="T12" fmla="*/ 645869 w 1289896"/>
                  <a:gd name="T13" fmla="*/ 193551 h 1288803"/>
                  <a:gd name="T14" fmla="*/ 502380 w 1289896"/>
                  <a:gd name="T15" fmla="*/ 217450 h 1288803"/>
                  <a:gd name="T16" fmla="*/ 217988 w 1289896"/>
                  <a:gd name="T17" fmla="*/ 787795 h 1288803"/>
                  <a:gd name="T18" fmla="*/ 645223 w 1289896"/>
                  <a:gd name="T19" fmla="*/ 1095251 h 1288803"/>
                  <a:gd name="T20" fmla="*/ 789358 w 1289896"/>
                  <a:gd name="T21" fmla="*/ 1071352 h 1288803"/>
                  <a:gd name="T22" fmla="*/ 1073104 w 1289896"/>
                  <a:gd name="T23" fmla="*/ 501008 h 1288803"/>
                  <a:gd name="T24" fmla="*/ 645869 w 1289896"/>
                  <a:gd name="T25" fmla="*/ 193551 h 1288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896" h="1288803">
                    <a:moveTo>
                      <a:pt x="693462" y="1869"/>
                    </a:moveTo>
                    <a:cubicBezTo>
                      <a:pt x="944000" y="21047"/>
                      <a:pt x="1170891" y="186470"/>
                      <a:pt x="1256263" y="439512"/>
                    </a:cubicBezTo>
                    <a:cubicBezTo>
                      <a:pt x="1369446" y="776901"/>
                      <a:pt x="1187707" y="1142082"/>
                      <a:pt x="850098" y="1255192"/>
                    </a:cubicBezTo>
                    <a:cubicBezTo>
                      <a:pt x="512490" y="1368301"/>
                      <a:pt x="147071" y="1186680"/>
                      <a:pt x="33888" y="849291"/>
                    </a:cubicBezTo>
                    <a:cubicBezTo>
                      <a:pt x="-79942" y="511902"/>
                      <a:pt x="102444" y="146720"/>
                      <a:pt x="439406" y="33611"/>
                    </a:cubicBezTo>
                    <a:cubicBezTo>
                      <a:pt x="523808" y="5333"/>
                      <a:pt x="609949" y="-4523"/>
                      <a:pt x="693462" y="1869"/>
                    </a:cubicBezTo>
                    <a:close/>
                    <a:moveTo>
                      <a:pt x="645869" y="193551"/>
                    </a:moveTo>
                    <a:cubicBezTo>
                      <a:pt x="597393" y="193551"/>
                      <a:pt x="548917" y="201302"/>
                      <a:pt x="502380" y="217450"/>
                    </a:cubicBezTo>
                    <a:cubicBezTo>
                      <a:pt x="266464" y="296252"/>
                      <a:pt x="139133" y="552035"/>
                      <a:pt x="217988" y="787795"/>
                    </a:cubicBezTo>
                    <a:cubicBezTo>
                      <a:pt x="280037" y="971881"/>
                      <a:pt x="451965" y="1095251"/>
                      <a:pt x="645223" y="1095251"/>
                    </a:cubicBezTo>
                    <a:cubicBezTo>
                      <a:pt x="694345" y="1095251"/>
                      <a:pt x="742175" y="1087500"/>
                      <a:pt x="789358" y="1071352"/>
                    </a:cubicBezTo>
                    <a:cubicBezTo>
                      <a:pt x="1024628" y="992550"/>
                      <a:pt x="1151958" y="736767"/>
                      <a:pt x="1073104" y="501008"/>
                    </a:cubicBezTo>
                    <a:cubicBezTo>
                      <a:pt x="1011055" y="316921"/>
                      <a:pt x="839773" y="193551"/>
                      <a:pt x="645869" y="19355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grpSp>
        <p:sp>
          <p:nvSpPr>
            <p:cNvPr id="14" name="矩形 15"/>
            <p:cNvSpPr>
              <a:spLocks noChangeArrowheads="1"/>
            </p:cNvSpPr>
            <p:nvPr/>
          </p:nvSpPr>
          <p:spPr bwMode="auto">
            <a:xfrm>
              <a:off x="5170254" y="2106088"/>
              <a:ext cx="61427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bg1"/>
                  </a:solidFill>
                  <a:latin typeface="+mn-lt"/>
                  <a:ea typeface="+mn-ea"/>
                  <a:cs typeface="+mn-ea"/>
                  <a:sym typeface="+mn-lt"/>
                </a:rPr>
                <a:t>01</a:t>
              </a:r>
              <a:endParaRPr lang="zh-CN" altLang="en-US" sz="3200" b="1" dirty="0">
                <a:solidFill>
                  <a:schemeClr val="bg1"/>
                </a:solidFill>
                <a:latin typeface="+mn-lt"/>
                <a:ea typeface="+mn-ea"/>
                <a:cs typeface="+mn-ea"/>
                <a:sym typeface="+mn-lt"/>
              </a:endParaRPr>
            </a:p>
          </p:txBody>
        </p:sp>
        <p:sp>
          <p:nvSpPr>
            <p:cNvPr id="15" name="矩形 16"/>
            <p:cNvSpPr>
              <a:spLocks noChangeArrowheads="1"/>
            </p:cNvSpPr>
            <p:nvPr/>
          </p:nvSpPr>
          <p:spPr bwMode="auto">
            <a:xfrm>
              <a:off x="6289088" y="220186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mn-lt"/>
                  <a:ea typeface="+mn-ea"/>
                  <a:cs typeface="+mn-ea"/>
                  <a:sym typeface="+mn-lt"/>
                </a:rPr>
                <a:t>02</a:t>
              </a:r>
              <a:endParaRPr lang="zh-CN" altLang="en-US" sz="3200" b="1">
                <a:solidFill>
                  <a:schemeClr val="bg1"/>
                </a:solidFill>
                <a:latin typeface="+mn-lt"/>
                <a:ea typeface="+mn-ea"/>
                <a:cs typeface="+mn-ea"/>
                <a:sym typeface="+mn-lt"/>
              </a:endParaRPr>
            </a:p>
          </p:txBody>
        </p:sp>
        <p:sp>
          <p:nvSpPr>
            <p:cNvPr id="16" name="矩形 17"/>
            <p:cNvSpPr>
              <a:spLocks noChangeArrowheads="1"/>
            </p:cNvSpPr>
            <p:nvPr/>
          </p:nvSpPr>
          <p:spPr bwMode="auto">
            <a:xfrm>
              <a:off x="6390688" y="3122613"/>
              <a:ext cx="663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mn-lt"/>
                  <a:ea typeface="+mn-ea"/>
                  <a:cs typeface="+mn-ea"/>
                  <a:sym typeface="+mn-lt"/>
                </a:rPr>
                <a:t>03</a:t>
              </a:r>
              <a:endParaRPr lang="zh-CN" altLang="en-US" sz="3200" b="1">
                <a:solidFill>
                  <a:schemeClr val="bg1"/>
                </a:solidFill>
                <a:latin typeface="+mn-lt"/>
                <a:ea typeface="+mn-ea"/>
                <a:cs typeface="+mn-ea"/>
                <a:sym typeface="+mn-lt"/>
              </a:endParaRPr>
            </a:p>
          </p:txBody>
        </p:sp>
        <p:sp>
          <p:nvSpPr>
            <p:cNvPr id="17" name="矩形 18"/>
            <p:cNvSpPr>
              <a:spLocks noChangeArrowheads="1"/>
            </p:cNvSpPr>
            <p:nvPr/>
          </p:nvSpPr>
          <p:spPr bwMode="auto">
            <a:xfrm>
              <a:off x="5765213" y="4000500"/>
              <a:ext cx="7040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mn-lt"/>
                  <a:ea typeface="+mn-ea"/>
                  <a:cs typeface="+mn-ea"/>
                  <a:sym typeface="+mn-lt"/>
                </a:rPr>
                <a:t>04</a:t>
              </a:r>
              <a:endParaRPr lang="zh-CN" altLang="en-US" sz="3200" b="1">
                <a:solidFill>
                  <a:schemeClr val="bg1"/>
                </a:solidFill>
                <a:latin typeface="+mn-lt"/>
                <a:ea typeface="+mn-ea"/>
                <a:cs typeface="+mn-ea"/>
                <a:sym typeface="+mn-lt"/>
              </a:endParaRPr>
            </a:p>
          </p:txBody>
        </p:sp>
      </p:grpSp>
      <p:grpSp>
        <p:nvGrpSpPr>
          <p:cNvPr id="38" name="组合 37">
            <a:extLst>
              <a:ext uri="{FF2B5EF4-FFF2-40B4-BE49-F238E27FC236}">
                <a16:creationId xmlns:a16="http://schemas.microsoft.com/office/drawing/2014/main" id="{EDC664A0-07E3-4559-825C-CFB8537D9233}"/>
              </a:ext>
            </a:extLst>
          </p:cNvPr>
          <p:cNvGrpSpPr/>
          <p:nvPr/>
        </p:nvGrpSpPr>
        <p:grpSpPr>
          <a:xfrm>
            <a:off x="1370847" y="2555823"/>
            <a:ext cx="2115035" cy="1136858"/>
            <a:chOff x="1478171" y="2225265"/>
            <a:chExt cx="2115035" cy="1136858"/>
          </a:xfrm>
        </p:grpSpPr>
        <p:sp>
          <p:nvSpPr>
            <p:cNvPr id="39" name="TextBox 21">
              <a:extLst>
                <a:ext uri="{FF2B5EF4-FFF2-40B4-BE49-F238E27FC236}">
                  <a16:creationId xmlns:a16="http://schemas.microsoft.com/office/drawing/2014/main" id="{E0854804-D67C-4152-BF26-59BD581F7C6E}"/>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0" name="文本框 39">
              <a:extLst>
                <a:ext uri="{FF2B5EF4-FFF2-40B4-BE49-F238E27FC236}">
                  <a16:creationId xmlns:a16="http://schemas.microsoft.com/office/drawing/2014/main" id="{92887EF0-7E95-490C-83BD-F46EB511416F}"/>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1" name="组合 40">
            <a:extLst>
              <a:ext uri="{FF2B5EF4-FFF2-40B4-BE49-F238E27FC236}">
                <a16:creationId xmlns:a16="http://schemas.microsoft.com/office/drawing/2014/main" id="{284A141E-DA0A-4AE4-BF26-18052C41E68C}"/>
              </a:ext>
            </a:extLst>
          </p:cNvPr>
          <p:cNvGrpSpPr/>
          <p:nvPr/>
        </p:nvGrpSpPr>
        <p:grpSpPr>
          <a:xfrm>
            <a:off x="1370847" y="4460823"/>
            <a:ext cx="2115035" cy="1136858"/>
            <a:chOff x="1478171" y="2225265"/>
            <a:chExt cx="2115035" cy="1136858"/>
          </a:xfrm>
        </p:grpSpPr>
        <p:sp>
          <p:nvSpPr>
            <p:cNvPr id="42" name="TextBox 21">
              <a:extLst>
                <a:ext uri="{FF2B5EF4-FFF2-40B4-BE49-F238E27FC236}">
                  <a16:creationId xmlns:a16="http://schemas.microsoft.com/office/drawing/2014/main" id="{32A3CACA-10DB-49E0-AE16-5C2333202F06}"/>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3" name="文本框 42">
              <a:extLst>
                <a:ext uri="{FF2B5EF4-FFF2-40B4-BE49-F238E27FC236}">
                  <a16:creationId xmlns:a16="http://schemas.microsoft.com/office/drawing/2014/main" id="{576A3248-E2B5-4133-B81D-440891B261CB}"/>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4" name="组合 43">
            <a:extLst>
              <a:ext uri="{FF2B5EF4-FFF2-40B4-BE49-F238E27FC236}">
                <a16:creationId xmlns:a16="http://schemas.microsoft.com/office/drawing/2014/main" id="{573CA6B8-CE39-4C03-B029-DC10FA470815}"/>
              </a:ext>
            </a:extLst>
          </p:cNvPr>
          <p:cNvGrpSpPr/>
          <p:nvPr/>
        </p:nvGrpSpPr>
        <p:grpSpPr>
          <a:xfrm>
            <a:off x="8895597" y="2555823"/>
            <a:ext cx="2115035" cy="1136858"/>
            <a:chOff x="1478171" y="2225265"/>
            <a:chExt cx="2115035" cy="1136858"/>
          </a:xfrm>
        </p:grpSpPr>
        <p:sp>
          <p:nvSpPr>
            <p:cNvPr id="45" name="TextBox 21">
              <a:extLst>
                <a:ext uri="{FF2B5EF4-FFF2-40B4-BE49-F238E27FC236}">
                  <a16:creationId xmlns:a16="http://schemas.microsoft.com/office/drawing/2014/main" id="{B50434AF-49F0-4A2D-AD47-534A0EEAC86E}"/>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6" name="文本框 45">
              <a:extLst>
                <a:ext uri="{FF2B5EF4-FFF2-40B4-BE49-F238E27FC236}">
                  <a16:creationId xmlns:a16="http://schemas.microsoft.com/office/drawing/2014/main" id="{1E91C27F-EA4F-4CFC-94DF-9C388EB401D6}"/>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7" name="组合 46">
            <a:extLst>
              <a:ext uri="{FF2B5EF4-FFF2-40B4-BE49-F238E27FC236}">
                <a16:creationId xmlns:a16="http://schemas.microsoft.com/office/drawing/2014/main" id="{B1659155-80B0-4C1E-87DB-315E4D5055E7}"/>
              </a:ext>
            </a:extLst>
          </p:cNvPr>
          <p:cNvGrpSpPr/>
          <p:nvPr/>
        </p:nvGrpSpPr>
        <p:grpSpPr>
          <a:xfrm>
            <a:off x="8895597" y="4460823"/>
            <a:ext cx="2115035" cy="1136858"/>
            <a:chOff x="1478171" y="2225265"/>
            <a:chExt cx="2115035" cy="1136858"/>
          </a:xfrm>
        </p:grpSpPr>
        <p:sp>
          <p:nvSpPr>
            <p:cNvPr id="48" name="TextBox 21">
              <a:extLst>
                <a:ext uri="{FF2B5EF4-FFF2-40B4-BE49-F238E27FC236}">
                  <a16:creationId xmlns:a16="http://schemas.microsoft.com/office/drawing/2014/main" id="{6AD19467-4087-40B6-B3A7-38D8011D53D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9" name="文本框 48">
              <a:extLst>
                <a:ext uri="{FF2B5EF4-FFF2-40B4-BE49-F238E27FC236}">
                  <a16:creationId xmlns:a16="http://schemas.microsoft.com/office/drawing/2014/main" id="{581CDF93-6917-4239-B0E1-DD2A5C405EA2}"/>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50" name="组合 49">
            <a:extLst>
              <a:ext uri="{FF2B5EF4-FFF2-40B4-BE49-F238E27FC236}">
                <a16:creationId xmlns:a16="http://schemas.microsoft.com/office/drawing/2014/main" id="{1BE1FCAB-102E-4B88-8EC5-A074053EEE6D}"/>
              </a:ext>
            </a:extLst>
          </p:cNvPr>
          <p:cNvGrpSpPr/>
          <p:nvPr/>
        </p:nvGrpSpPr>
        <p:grpSpPr>
          <a:xfrm>
            <a:off x="493594" y="185079"/>
            <a:ext cx="2792972" cy="712788"/>
            <a:chOff x="493594" y="185079"/>
            <a:chExt cx="2792972" cy="712788"/>
          </a:xfrm>
        </p:grpSpPr>
        <p:grpSp>
          <p:nvGrpSpPr>
            <p:cNvPr id="51" name="组合 50">
              <a:extLst>
                <a:ext uri="{FF2B5EF4-FFF2-40B4-BE49-F238E27FC236}">
                  <a16:creationId xmlns:a16="http://schemas.microsoft.com/office/drawing/2014/main" id="{A1F1C0EA-DF74-458B-A034-A07CCE2DE0D2}"/>
                </a:ext>
              </a:extLst>
            </p:cNvPr>
            <p:cNvGrpSpPr/>
            <p:nvPr/>
          </p:nvGrpSpPr>
          <p:grpSpPr>
            <a:xfrm>
              <a:off x="493594" y="185079"/>
              <a:ext cx="708025" cy="712788"/>
              <a:chOff x="3496889" y="6043613"/>
              <a:chExt cx="708025" cy="712788"/>
            </a:xfrm>
          </p:grpSpPr>
          <p:sp>
            <p:nvSpPr>
              <p:cNvPr id="53" name="Freeform 379">
                <a:extLst>
                  <a:ext uri="{FF2B5EF4-FFF2-40B4-BE49-F238E27FC236}">
                    <a16:creationId xmlns:a16="http://schemas.microsoft.com/office/drawing/2014/main" id="{643CD433-BE9B-4A3B-96E2-454D900E8D5F}"/>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380">
                <a:extLst>
                  <a:ext uri="{FF2B5EF4-FFF2-40B4-BE49-F238E27FC236}">
                    <a16:creationId xmlns:a16="http://schemas.microsoft.com/office/drawing/2014/main" id="{51EF15CC-9D0E-4DA5-9500-2943DCC05D19}"/>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381">
                <a:extLst>
                  <a:ext uri="{FF2B5EF4-FFF2-40B4-BE49-F238E27FC236}">
                    <a16:creationId xmlns:a16="http://schemas.microsoft.com/office/drawing/2014/main" id="{B8CD8136-DAD8-4BF3-BAE5-CC9A58C2ADE2}"/>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382">
                <a:extLst>
                  <a:ext uri="{FF2B5EF4-FFF2-40B4-BE49-F238E27FC236}">
                    <a16:creationId xmlns:a16="http://schemas.microsoft.com/office/drawing/2014/main" id="{957B11F0-F236-4835-8E7C-EB590DE9FCF5}"/>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Freeform 383">
                <a:extLst>
                  <a:ext uri="{FF2B5EF4-FFF2-40B4-BE49-F238E27FC236}">
                    <a16:creationId xmlns:a16="http://schemas.microsoft.com/office/drawing/2014/main" id="{9851D3D2-D4ED-4516-8D78-BB139A38CB45}"/>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8" name="Freeform 384">
                <a:extLst>
                  <a:ext uri="{FF2B5EF4-FFF2-40B4-BE49-F238E27FC236}">
                    <a16:creationId xmlns:a16="http://schemas.microsoft.com/office/drawing/2014/main" id="{459AE468-B62E-4BCE-BB01-209C03943B35}"/>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52" name="文本框 51">
              <a:extLst>
                <a:ext uri="{FF2B5EF4-FFF2-40B4-BE49-F238E27FC236}">
                  <a16:creationId xmlns:a16="http://schemas.microsoft.com/office/drawing/2014/main" id="{6A9833F1-36B2-49A1-B8AD-CD75ADA3A15D}"/>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12662973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fade">
                                      <p:cBhvr>
                                        <p:cTn id="14" dur="1000"/>
                                        <p:tgtEl>
                                          <p:spTgt spid="41"/>
                                        </p:tgtEl>
                                      </p:cBhvr>
                                    </p:animEffect>
                                    <p:anim calcmode="lin" valueType="num">
                                      <p:cBhvr>
                                        <p:cTn id="15" dur="1000" fill="hold"/>
                                        <p:tgtEl>
                                          <p:spTgt spid="41"/>
                                        </p:tgtEl>
                                        <p:attrNameLst>
                                          <p:attrName>ppt_x</p:attrName>
                                        </p:attrNameLst>
                                      </p:cBhvr>
                                      <p:tavLst>
                                        <p:tav tm="0">
                                          <p:val>
                                            <p:strVal val="#ppt_x"/>
                                          </p:val>
                                        </p:tav>
                                        <p:tav tm="100000">
                                          <p:val>
                                            <p:strVal val="#ppt_x"/>
                                          </p:val>
                                        </p:tav>
                                      </p:tavLst>
                                    </p:anim>
                                    <p:anim calcmode="lin" valueType="num">
                                      <p:cBhvr>
                                        <p:cTn id="1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1000"/>
                                        <p:tgtEl>
                                          <p:spTgt spid="44"/>
                                        </p:tgtEl>
                                      </p:cBhvr>
                                    </p:animEffect>
                                    <p:anim calcmode="lin" valueType="num">
                                      <p:cBhvr>
                                        <p:cTn id="22" dur="1000" fill="hold"/>
                                        <p:tgtEl>
                                          <p:spTgt spid="44"/>
                                        </p:tgtEl>
                                        <p:attrNameLst>
                                          <p:attrName>ppt_x</p:attrName>
                                        </p:attrNameLst>
                                      </p:cBhvr>
                                      <p:tavLst>
                                        <p:tav tm="0">
                                          <p:val>
                                            <p:strVal val="#ppt_x"/>
                                          </p:val>
                                        </p:tav>
                                        <p:tav tm="100000">
                                          <p:val>
                                            <p:strVal val="#ppt_x"/>
                                          </p:val>
                                        </p:tav>
                                      </p:tavLst>
                                    </p:anim>
                                    <p:anim calcmode="lin" valueType="num">
                                      <p:cBhvr>
                                        <p:cTn id="2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1000"/>
                                        <p:tgtEl>
                                          <p:spTgt spid="47"/>
                                        </p:tgtEl>
                                      </p:cBhvr>
                                    </p:animEffect>
                                    <p:anim calcmode="lin" valueType="num">
                                      <p:cBhvr>
                                        <p:cTn id="29" dur="1000" fill="hold"/>
                                        <p:tgtEl>
                                          <p:spTgt spid="47"/>
                                        </p:tgtEl>
                                        <p:attrNameLst>
                                          <p:attrName>ppt_x</p:attrName>
                                        </p:attrNameLst>
                                      </p:cBhvr>
                                      <p:tavLst>
                                        <p:tav tm="0">
                                          <p:val>
                                            <p:strVal val="#ppt_x"/>
                                          </p:val>
                                        </p:tav>
                                        <p:tav tm="100000">
                                          <p:val>
                                            <p:strVal val="#ppt_x"/>
                                          </p:val>
                                        </p:tav>
                                      </p:tavLst>
                                    </p:anim>
                                    <p:anim calcmode="lin" valueType="num">
                                      <p:cBhvr>
                                        <p:cTn id="3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U:\画册PSD\B01-韩国高清PSD分层图库2-DVD1\韩国高清PSD分层图库2-DVD1\DVD01\儿童\ET-0070\bgg.jpg" hidden="1"/>
          <p:cNvPicPr>
            <a:picLocks noChangeAspect="1" noChangeArrowheads="1"/>
          </p:cNvPicPr>
          <p:nvPr/>
        </p:nvPicPr>
        <p:blipFill rotWithShape="1">
          <a:blip r:embed="rId3" cstate="email">
            <a:duotone>
              <a:prstClr val="black"/>
              <a:schemeClr val="accent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298680" cy="691800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a:extLst>
              <a:ext uri="{FF2B5EF4-FFF2-40B4-BE49-F238E27FC236}">
                <a16:creationId xmlns:a16="http://schemas.microsoft.com/office/drawing/2014/main" id="{7A2EA137-8277-43C2-B369-3838A9CEC7C7}"/>
              </a:ext>
            </a:extLst>
          </p:cNvPr>
          <p:cNvGrpSpPr/>
          <p:nvPr/>
        </p:nvGrpSpPr>
        <p:grpSpPr>
          <a:xfrm>
            <a:off x="3429000" y="1319530"/>
            <a:ext cx="5090160" cy="4969987"/>
            <a:chOff x="0" y="995680"/>
            <a:chExt cx="5090160" cy="4969987"/>
          </a:xfrm>
        </p:grpSpPr>
        <p:pic>
          <p:nvPicPr>
            <p:cNvPr id="6" name="Picture 3" descr="U:\我图\PPT制作\爱爱\PM下载\万圣节\pumpkin_witches_hat_500_clr_160.gif"/>
            <p:cNvPicPr>
              <a:picLocks noChangeAspect="1" noChangeArrowheads="1" noCrop="1"/>
            </p:cNvPicPr>
            <p:nvPr/>
          </p:nvPicPr>
          <p:blipFill>
            <a:blip r:embed="rId4">
              <a:extLst>
                <a:ext uri="{28A0092B-C50C-407E-A947-70E740481C1C}">
                  <a14:useLocalDpi xmlns:a14="http://schemas.microsoft.com/office/drawing/2010/main"/>
                </a:ext>
              </a:extLst>
            </a:blip>
            <a:srcRect/>
            <a:stretch>
              <a:fillRect/>
            </a:stretch>
          </p:blipFill>
          <p:spPr bwMode="auto">
            <a:xfrm>
              <a:off x="0" y="995680"/>
              <a:ext cx="4969987" cy="49699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我图\PPT制作\爱爱\PM下载\万圣节\pumpkin_witches_hat_500_clr_160.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3084514" y="3264377"/>
              <a:ext cx="2005646" cy="200564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U:\我图\PPT制作\爱爱\PM下载\万圣节\pumpkin_witches_hat_500_clr_160.gif"/>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384" y="3881120"/>
              <a:ext cx="1662736" cy="16627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2" name="组合 21">
            <a:extLst>
              <a:ext uri="{FF2B5EF4-FFF2-40B4-BE49-F238E27FC236}">
                <a16:creationId xmlns:a16="http://schemas.microsoft.com/office/drawing/2014/main" id="{1F521659-2B90-4302-8BF3-50ED1BC22EA9}"/>
              </a:ext>
            </a:extLst>
          </p:cNvPr>
          <p:cNvGrpSpPr/>
          <p:nvPr/>
        </p:nvGrpSpPr>
        <p:grpSpPr>
          <a:xfrm>
            <a:off x="1370847" y="2555823"/>
            <a:ext cx="2115035" cy="1136858"/>
            <a:chOff x="1478171" y="2225265"/>
            <a:chExt cx="2115035" cy="1136858"/>
          </a:xfrm>
        </p:grpSpPr>
        <p:sp>
          <p:nvSpPr>
            <p:cNvPr id="23" name="TextBox 21">
              <a:extLst>
                <a:ext uri="{FF2B5EF4-FFF2-40B4-BE49-F238E27FC236}">
                  <a16:creationId xmlns:a16="http://schemas.microsoft.com/office/drawing/2014/main" id="{A1CFB976-1672-46E5-87BE-5E75B62D0A46}"/>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24" name="文本框 23">
              <a:extLst>
                <a:ext uri="{FF2B5EF4-FFF2-40B4-BE49-F238E27FC236}">
                  <a16:creationId xmlns:a16="http://schemas.microsoft.com/office/drawing/2014/main" id="{55B510C8-7DF8-4DDB-952F-C2EB9FF3F8B1}"/>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25" name="组合 24">
            <a:extLst>
              <a:ext uri="{FF2B5EF4-FFF2-40B4-BE49-F238E27FC236}">
                <a16:creationId xmlns:a16="http://schemas.microsoft.com/office/drawing/2014/main" id="{8A01C7F4-2FEA-40E1-B7C9-94B9C33E0F7E}"/>
              </a:ext>
            </a:extLst>
          </p:cNvPr>
          <p:cNvGrpSpPr/>
          <p:nvPr/>
        </p:nvGrpSpPr>
        <p:grpSpPr>
          <a:xfrm>
            <a:off x="1370847" y="4460823"/>
            <a:ext cx="2115035" cy="1136858"/>
            <a:chOff x="1478171" y="2225265"/>
            <a:chExt cx="2115035" cy="1136858"/>
          </a:xfrm>
        </p:grpSpPr>
        <p:sp>
          <p:nvSpPr>
            <p:cNvPr id="26" name="TextBox 21">
              <a:extLst>
                <a:ext uri="{FF2B5EF4-FFF2-40B4-BE49-F238E27FC236}">
                  <a16:creationId xmlns:a16="http://schemas.microsoft.com/office/drawing/2014/main" id="{086D110F-B2BB-43DD-B673-64A1AC0C18CE}"/>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27" name="文本框 26">
              <a:extLst>
                <a:ext uri="{FF2B5EF4-FFF2-40B4-BE49-F238E27FC236}">
                  <a16:creationId xmlns:a16="http://schemas.microsoft.com/office/drawing/2014/main" id="{77FC745A-A410-433A-BAB6-F003C422CCA8}"/>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28" name="组合 27">
            <a:extLst>
              <a:ext uri="{FF2B5EF4-FFF2-40B4-BE49-F238E27FC236}">
                <a16:creationId xmlns:a16="http://schemas.microsoft.com/office/drawing/2014/main" id="{EBC2C687-5D3A-4BAD-8219-D53753BC4682}"/>
              </a:ext>
            </a:extLst>
          </p:cNvPr>
          <p:cNvGrpSpPr/>
          <p:nvPr/>
        </p:nvGrpSpPr>
        <p:grpSpPr>
          <a:xfrm>
            <a:off x="8895597" y="2555823"/>
            <a:ext cx="2115035" cy="1136858"/>
            <a:chOff x="1478171" y="2225265"/>
            <a:chExt cx="2115035" cy="1136858"/>
          </a:xfrm>
        </p:grpSpPr>
        <p:sp>
          <p:nvSpPr>
            <p:cNvPr id="29" name="TextBox 21">
              <a:extLst>
                <a:ext uri="{FF2B5EF4-FFF2-40B4-BE49-F238E27FC236}">
                  <a16:creationId xmlns:a16="http://schemas.microsoft.com/office/drawing/2014/main" id="{EA382286-12FB-4588-BC2D-A60A956D6887}"/>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0" name="文本框 29">
              <a:extLst>
                <a:ext uri="{FF2B5EF4-FFF2-40B4-BE49-F238E27FC236}">
                  <a16:creationId xmlns:a16="http://schemas.microsoft.com/office/drawing/2014/main" id="{6C8536E4-E2F3-4387-A16D-681249A5918D}"/>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1" name="组合 30">
            <a:extLst>
              <a:ext uri="{FF2B5EF4-FFF2-40B4-BE49-F238E27FC236}">
                <a16:creationId xmlns:a16="http://schemas.microsoft.com/office/drawing/2014/main" id="{2BD8F391-C44D-4FF4-8EE9-A8CB6AA6A11B}"/>
              </a:ext>
            </a:extLst>
          </p:cNvPr>
          <p:cNvGrpSpPr/>
          <p:nvPr/>
        </p:nvGrpSpPr>
        <p:grpSpPr>
          <a:xfrm>
            <a:off x="8895597" y="4460823"/>
            <a:ext cx="2115035" cy="1136858"/>
            <a:chOff x="1478171" y="2225265"/>
            <a:chExt cx="2115035" cy="1136858"/>
          </a:xfrm>
        </p:grpSpPr>
        <p:sp>
          <p:nvSpPr>
            <p:cNvPr id="32" name="TextBox 21">
              <a:extLst>
                <a:ext uri="{FF2B5EF4-FFF2-40B4-BE49-F238E27FC236}">
                  <a16:creationId xmlns:a16="http://schemas.microsoft.com/office/drawing/2014/main" id="{52258AAC-A17D-419A-86CD-5E518A4B92A1}"/>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3" name="文本框 32">
              <a:extLst>
                <a:ext uri="{FF2B5EF4-FFF2-40B4-BE49-F238E27FC236}">
                  <a16:creationId xmlns:a16="http://schemas.microsoft.com/office/drawing/2014/main" id="{31D96BB2-E1C0-4849-B2B7-182301B6E0EA}"/>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4" name="组合 33">
            <a:extLst>
              <a:ext uri="{FF2B5EF4-FFF2-40B4-BE49-F238E27FC236}">
                <a16:creationId xmlns:a16="http://schemas.microsoft.com/office/drawing/2014/main" id="{DFE6F7A1-3B27-4F5C-8AC2-1C8A2612A123}"/>
              </a:ext>
            </a:extLst>
          </p:cNvPr>
          <p:cNvGrpSpPr/>
          <p:nvPr/>
        </p:nvGrpSpPr>
        <p:grpSpPr>
          <a:xfrm>
            <a:off x="493594" y="185079"/>
            <a:ext cx="2792972" cy="712788"/>
            <a:chOff x="493594" y="185079"/>
            <a:chExt cx="2792972" cy="712788"/>
          </a:xfrm>
        </p:grpSpPr>
        <p:grpSp>
          <p:nvGrpSpPr>
            <p:cNvPr id="35" name="组合 34">
              <a:extLst>
                <a:ext uri="{FF2B5EF4-FFF2-40B4-BE49-F238E27FC236}">
                  <a16:creationId xmlns:a16="http://schemas.microsoft.com/office/drawing/2014/main" id="{CD13A5CD-D50C-4492-BB31-9F3972A0DB1E}"/>
                </a:ext>
              </a:extLst>
            </p:cNvPr>
            <p:cNvGrpSpPr/>
            <p:nvPr/>
          </p:nvGrpSpPr>
          <p:grpSpPr>
            <a:xfrm>
              <a:off x="493594" y="185079"/>
              <a:ext cx="708025" cy="712788"/>
              <a:chOff x="3496889" y="6043613"/>
              <a:chExt cx="708025" cy="712788"/>
            </a:xfrm>
          </p:grpSpPr>
          <p:sp>
            <p:nvSpPr>
              <p:cNvPr id="37" name="Freeform 379">
                <a:extLst>
                  <a:ext uri="{FF2B5EF4-FFF2-40B4-BE49-F238E27FC236}">
                    <a16:creationId xmlns:a16="http://schemas.microsoft.com/office/drawing/2014/main" id="{74EB3C52-F56D-4EA8-8C3E-5111953C7FDC}"/>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8" name="Freeform 380">
                <a:extLst>
                  <a:ext uri="{FF2B5EF4-FFF2-40B4-BE49-F238E27FC236}">
                    <a16:creationId xmlns:a16="http://schemas.microsoft.com/office/drawing/2014/main" id="{1667B6B1-172B-440D-A200-0551EBCA1309}"/>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39" name="Freeform 381">
                <a:extLst>
                  <a:ext uri="{FF2B5EF4-FFF2-40B4-BE49-F238E27FC236}">
                    <a16:creationId xmlns:a16="http://schemas.microsoft.com/office/drawing/2014/main" id="{44B86199-CEF9-4DF0-94E9-8DCF4EF7887A}"/>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0" name="Freeform 382">
                <a:extLst>
                  <a:ext uri="{FF2B5EF4-FFF2-40B4-BE49-F238E27FC236}">
                    <a16:creationId xmlns:a16="http://schemas.microsoft.com/office/drawing/2014/main" id="{3B9298C4-DFD9-4717-AC7F-1E623DBDFEAD}"/>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1" name="Freeform 383">
                <a:extLst>
                  <a:ext uri="{FF2B5EF4-FFF2-40B4-BE49-F238E27FC236}">
                    <a16:creationId xmlns:a16="http://schemas.microsoft.com/office/drawing/2014/main" id="{311CBFD5-C6CD-4502-8252-60B4352B284A}"/>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2" name="Freeform 384">
                <a:extLst>
                  <a:ext uri="{FF2B5EF4-FFF2-40B4-BE49-F238E27FC236}">
                    <a16:creationId xmlns:a16="http://schemas.microsoft.com/office/drawing/2014/main" id="{3C6EC918-69ED-4EAE-92A6-7A7F0DD1B998}"/>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36" name="文本框 35">
              <a:extLst>
                <a:ext uri="{FF2B5EF4-FFF2-40B4-BE49-F238E27FC236}">
                  <a16:creationId xmlns:a16="http://schemas.microsoft.com/office/drawing/2014/main" id="{C6F4253B-344F-472A-8C59-8F84563CF0FA}"/>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207415360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000"/>
                                        <p:tgtEl>
                                          <p:spTgt spid="25"/>
                                        </p:tgtEl>
                                      </p:cBhvr>
                                    </p:animEffect>
                                    <p:anim calcmode="lin" valueType="num">
                                      <p:cBhvr>
                                        <p:cTn id="15" dur="1000" fill="hold"/>
                                        <p:tgtEl>
                                          <p:spTgt spid="25"/>
                                        </p:tgtEl>
                                        <p:attrNameLst>
                                          <p:attrName>ppt_x</p:attrName>
                                        </p:attrNameLst>
                                      </p:cBhvr>
                                      <p:tavLst>
                                        <p:tav tm="0">
                                          <p:val>
                                            <p:strVal val="#ppt_x"/>
                                          </p:val>
                                        </p:tav>
                                        <p:tav tm="100000">
                                          <p:val>
                                            <p:strVal val="#ppt_x"/>
                                          </p:val>
                                        </p:tav>
                                      </p:tavLst>
                                    </p:anim>
                                    <p:anim calcmode="lin" valueType="num">
                                      <p:cBhvr>
                                        <p:cTn id="1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096707" cy="6858000"/>
          </a:xfrm>
          <a:prstGeom prst="rect">
            <a:avLst/>
          </a:prstGeom>
        </p:spPr>
      </p:pic>
      <p:sp>
        <p:nvSpPr>
          <p:cNvPr id="6" name="矩形 5"/>
          <p:cNvSpPr/>
          <p:nvPr/>
        </p:nvSpPr>
        <p:spPr>
          <a:xfrm>
            <a:off x="6983896" y="6506817"/>
            <a:ext cx="5208104" cy="351183"/>
          </a:xfrm>
          <a:custGeom>
            <a:avLst/>
            <a:gdLst>
              <a:gd name="connsiteX0" fmla="*/ 0 w 5115339"/>
              <a:gd name="connsiteY0" fmla="*/ 0 h 351183"/>
              <a:gd name="connsiteX1" fmla="*/ 5115339 w 5115339"/>
              <a:gd name="connsiteY1" fmla="*/ 0 h 351183"/>
              <a:gd name="connsiteX2" fmla="*/ 5115339 w 5115339"/>
              <a:gd name="connsiteY2" fmla="*/ 351183 h 351183"/>
              <a:gd name="connsiteX3" fmla="*/ 0 w 5115339"/>
              <a:gd name="connsiteY3" fmla="*/ 351183 h 351183"/>
              <a:gd name="connsiteX4" fmla="*/ 0 w 5115339"/>
              <a:gd name="connsiteY4" fmla="*/ 0 h 351183"/>
              <a:gd name="connsiteX0" fmla="*/ 0 w 5128591"/>
              <a:gd name="connsiteY0" fmla="*/ 53008 h 351183"/>
              <a:gd name="connsiteX1" fmla="*/ 5128591 w 5128591"/>
              <a:gd name="connsiteY1" fmla="*/ 0 h 351183"/>
              <a:gd name="connsiteX2" fmla="*/ 5128591 w 5128591"/>
              <a:gd name="connsiteY2" fmla="*/ 351183 h 351183"/>
              <a:gd name="connsiteX3" fmla="*/ 13252 w 5128591"/>
              <a:gd name="connsiteY3" fmla="*/ 351183 h 351183"/>
              <a:gd name="connsiteX4" fmla="*/ 0 w 5128591"/>
              <a:gd name="connsiteY4" fmla="*/ 53008 h 351183"/>
              <a:gd name="connsiteX0" fmla="*/ 0 w 5194852"/>
              <a:gd name="connsiteY0" fmla="*/ 0 h 377688"/>
              <a:gd name="connsiteX1" fmla="*/ 5194852 w 5194852"/>
              <a:gd name="connsiteY1" fmla="*/ 26505 h 377688"/>
              <a:gd name="connsiteX2" fmla="*/ 5194852 w 5194852"/>
              <a:gd name="connsiteY2" fmla="*/ 377688 h 377688"/>
              <a:gd name="connsiteX3" fmla="*/ 79513 w 5194852"/>
              <a:gd name="connsiteY3" fmla="*/ 377688 h 377688"/>
              <a:gd name="connsiteX4" fmla="*/ 0 w 5194852"/>
              <a:gd name="connsiteY4" fmla="*/ 0 h 377688"/>
              <a:gd name="connsiteX0" fmla="*/ 0 w 5208104"/>
              <a:gd name="connsiteY0" fmla="*/ 13252 h 351183"/>
              <a:gd name="connsiteX1" fmla="*/ 5208104 w 5208104"/>
              <a:gd name="connsiteY1" fmla="*/ 0 h 351183"/>
              <a:gd name="connsiteX2" fmla="*/ 5208104 w 5208104"/>
              <a:gd name="connsiteY2" fmla="*/ 351183 h 351183"/>
              <a:gd name="connsiteX3" fmla="*/ 92765 w 5208104"/>
              <a:gd name="connsiteY3" fmla="*/ 351183 h 351183"/>
              <a:gd name="connsiteX4" fmla="*/ 0 w 5208104"/>
              <a:gd name="connsiteY4" fmla="*/ 13252 h 351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8104" h="351183">
                <a:moveTo>
                  <a:pt x="0" y="13252"/>
                </a:moveTo>
                <a:lnTo>
                  <a:pt x="5208104" y="0"/>
                </a:lnTo>
                <a:lnTo>
                  <a:pt x="5208104" y="351183"/>
                </a:lnTo>
                <a:lnTo>
                  <a:pt x="92765" y="351183"/>
                </a:lnTo>
                <a:lnTo>
                  <a:pt x="0" y="13252"/>
                </a:lnTo>
                <a:close/>
              </a:path>
            </a:pathLst>
          </a:custGeom>
          <a:solidFill>
            <a:srgbClr val="04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p:cNvSpPr txBox="1"/>
          <p:nvPr/>
        </p:nvSpPr>
        <p:spPr>
          <a:xfrm>
            <a:off x="6096000" y="2275197"/>
            <a:ext cx="5026640" cy="1569660"/>
          </a:xfrm>
          <a:prstGeom prst="rect">
            <a:avLst/>
          </a:prstGeom>
          <a:noFill/>
          <a:effectLst/>
        </p:spPr>
        <p:txBody>
          <a:bodyPr wrap="square" rtlCol="0">
            <a:spAutoFit/>
          </a:bodyPr>
          <a:lstStyle/>
          <a:p>
            <a:pPr algn="ctr"/>
            <a:r>
              <a:rPr lang="en-US" altLang="zh-CN" sz="9600" b="1" dirty="0">
                <a:solidFill>
                  <a:srgbClr val="FFCB5D"/>
                </a:solidFill>
                <a:effectLst>
                  <a:outerShdw blurRad="38100" dist="38100" dir="2700000" algn="tl">
                    <a:srgbClr val="000000">
                      <a:alpha val="43137"/>
                    </a:srgbClr>
                  </a:outerShdw>
                </a:effectLst>
                <a:cs typeface="+mn-ea"/>
                <a:sym typeface="+mn-lt"/>
              </a:rPr>
              <a:t>Thanks</a:t>
            </a:r>
            <a:endParaRPr lang="zh-CN" altLang="en-US" sz="9600" b="1" dirty="0">
              <a:solidFill>
                <a:srgbClr val="FFCB5D"/>
              </a:solidFill>
              <a:effectLst>
                <a:outerShdw blurRad="38100" dist="38100" dir="2700000" algn="tl">
                  <a:srgbClr val="000000">
                    <a:alpha val="43137"/>
                  </a:srgbClr>
                </a:outerShdw>
              </a:effectLst>
              <a:cs typeface="+mn-ea"/>
              <a:sym typeface="+mn-lt"/>
            </a:endParaRPr>
          </a:p>
        </p:txBody>
      </p:sp>
      <p:sp>
        <p:nvSpPr>
          <p:cNvPr id="2" name="矩形 1">
            <a:extLst>
              <a:ext uri="{FF2B5EF4-FFF2-40B4-BE49-F238E27FC236}">
                <a16:creationId xmlns:a16="http://schemas.microsoft.com/office/drawing/2014/main" id="{FBDCA1BF-4E43-728E-E201-B2B3D944B24B}"/>
              </a:ext>
            </a:extLst>
          </p:cNvPr>
          <p:cNvSpPr>
            <a:spLocks noChangeArrowheads="1"/>
          </p:cNvSpPr>
          <p:nvPr/>
        </p:nvSpPr>
        <p:spPr bwMode="auto">
          <a:xfrm>
            <a:off x="6608617" y="4144459"/>
            <a:ext cx="4294910" cy="37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dirty="0">
                <a:solidFill>
                  <a:schemeClr val="bg1"/>
                </a:solidFill>
                <a:cs typeface="+mn-ea"/>
                <a:sym typeface="+mn-lt"/>
              </a:rPr>
              <a:t>REPORT </a:t>
            </a:r>
            <a:r>
              <a:rPr lang="zh-CN" altLang="en-US" sz="1400" dirty="0">
                <a:solidFill>
                  <a:schemeClr val="bg1"/>
                </a:solidFill>
                <a:cs typeface="+mn-ea"/>
                <a:sym typeface="+mn-lt"/>
              </a:rPr>
              <a:t>：</a:t>
            </a:r>
            <a:r>
              <a:rPr lang="en-US" altLang="zh-CN" sz="1400" dirty="0">
                <a:solidFill>
                  <a:schemeClr val="bg1"/>
                </a:solidFill>
                <a:cs typeface="+mn-ea"/>
                <a:sym typeface="+mn-lt"/>
              </a:rPr>
              <a:t>FREEPPT7.COM    TIME</a:t>
            </a:r>
            <a:r>
              <a:rPr lang="zh-CN" altLang="en-US" sz="1400" dirty="0">
                <a:solidFill>
                  <a:schemeClr val="bg1"/>
                </a:solidFill>
                <a:cs typeface="+mn-ea"/>
                <a:sym typeface="+mn-lt"/>
              </a:rPr>
              <a:t>：</a:t>
            </a:r>
            <a:r>
              <a:rPr lang="en-US" altLang="zh-CN" sz="1400" dirty="0">
                <a:solidFill>
                  <a:schemeClr val="bg1"/>
                </a:solidFill>
                <a:cs typeface="+mn-ea"/>
                <a:sym typeface="+mn-lt"/>
              </a:rPr>
              <a:t>XX.20XX</a:t>
            </a:r>
            <a:endParaRPr lang="zh-CN" altLang="en-US" sz="1400" dirty="0">
              <a:solidFill>
                <a:schemeClr val="bg1"/>
              </a:solidFill>
              <a:cs typeface="+mn-ea"/>
              <a:sym typeface="+mn-lt"/>
            </a:endParaRPr>
          </a:p>
        </p:txBody>
      </p:sp>
    </p:spTree>
    <p:extLst>
      <p:ext uri="{BB962C8B-B14F-4D97-AF65-F5344CB8AC3E}">
        <p14:creationId xmlns:p14="http://schemas.microsoft.com/office/powerpoint/2010/main" val="7820763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59"/>
        <p:cNvGrpSpPr/>
        <p:nvPr/>
      </p:nvGrpSpPr>
      <p:grpSpPr>
        <a:xfrm>
          <a:off x="0" y="0"/>
          <a:ext cx="0" cy="0"/>
          <a:chOff x="0" y="0"/>
          <a:chExt cx="0" cy="0"/>
        </a:xfrm>
      </p:grpSpPr>
      <p:sp>
        <p:nvSpPr>
          <p:cNvPr id="2260" name="Google Shape;2260;p61"/>
          <p:cNvSpPr txBox="1">
            <a:spLocks noGrp="1"/>
          </p:cNvSpPr>
          <p:nvPr>
            <p:ph type="title" idx="4294967295"/>
          </p:nvPr>
        </p:nvSpPr>
        <p:spPr>
          <a:xfrm>
            <a:off x="1054030" y="711137"/>
            <a:ext cx="9394825" cy="642938"/>
          </a:xfrm>
          <a:prstGeom prst="rect">
            <a:avLst/>
          </a:prstGeom>
        </p:spPr>
        <p:txBody>
          <a:bodyPr spcFirstLastPara="1" wrap="square" lIns="121900" tIns="121900" rIns="121900" bIns="121900" anchor="t" anchorCtr="0">
            <a:noAutofit/>
          </a:bodyPr>
          <a:lstStyle/>
          <a:p>
            <a:pPr algn="ctr">
              <a:buClr>
                <a:srgbClr val="000000"/>
              </a:buClr>
              <a:buSzPts val="1100"/>
            </a:pPr>
            <a:r>
              <a:rPr lang="en-GB" dirty="0">
                <a:solidFill>
                  <a:schemeClr val="bg1"/>
                </a:solidFill>
                <a:latin typeface="Arial" panose="020B0604020202020204"/>
                <a:ea typeface="Arial" panose="020B0604020202020204"/>
                <a:cs typeface="Arial" panose="020B0604020202020204"/>
                <a:sym typeface="Arial" panose="020B0604020202020204"/>
              </a:rPr>
              <a:t>Fonts &amp; </a:t>
            </a:r>
            <a:r>
              <a:rPr lang="en-GB" dirty="0" err="1">
                <a:solidFill>
                  <a:schemeClr val="bg1"/>
                </a:solidFill>
                <a:latin typeface="Arial" panose="020B0604020202020204"/>
                <a:ea typeface="Arial" panose="020B0604020202020204"/>
                <a:cs typeface="Arial" panose="020B0604020202020204"/>
                <a:sym typeface="Arial" panose="020B0604020202020204"/>
              </a:rPr>
              <a:t>colors</a:t>
            </a:r>
            <a:r>
              <a:rPr lang="en-GB" dirty="0">
                <a:solidFill>
                  <a:schemeClr val="bg1"/>
                </a:solidFill>
                <a:latin typeface="Arial" panose="020B0604020202020204"/>
                <a:ea typeface="Arial" panose="020B0604020202020204"/>
                <a:cs typeface="Arial" panose="020B0604020202020204"/>
                <a:sym typeface="Arial" panose="020B0604020202020204"/>
              </a:rPr>
              <a:t> used</a:t>
            </a:r>
            <a:endParaRPr dirty="0">
              <a:solidFill>
                <a:schemeClr val="bg1"/>
              </a:solidFill>
              <a:latin typeface="Arial" panose="020B0604020202020204"/>
              <a:ea typeface="Arial" panose="020B0604020202020204"/>
              <a:cs typeface="Arial" panose="020B0604020202020204"/>
              <a:sym typeface="Arial" panose="020B0604020202020204"/>
            </a:endParaRPr>
          </a:p>
        </p:txBody>
      </p:sp>
      <p:sp>
        <p:nvSpPr>
          <p:cNvPr id="2261" name="Google Shape;2261;p61"/>
          <p:cNvSpPr txBox="1">
            <a:spLocks noGrp="1"/>
          </p:cNvSpPr>
          <p:nvPr>
            <p:ph type="body" idx="4294967295"/>
          </p:nvPr>
        </p:nvSpPr>
        <p:spPr>
          <a:xfrm>
            <a:off x="1270857" y="1563475"/>
            <a:ext cx="9676705" cy="587375"/>
          </a:xfrm>
          <a:prstGeom prst="rect">
            <a:avLst/>
          </a:prstGeom>
        </p:spPr>
        <p:txBody>
          <a:bodyPr spcFirstLastPara="1" wrap="square" lIns="121900" tIns="121900" rIns="121900" bIns="121900" anchor="t" anchorCtr="0">
            <a:noAutofit/>
          </a:bodyPr>
          <a:lstStyle/>
          <a:p>
            <a:pPr marL="0" indent="0" algn="ctr">
              <a:buNone/>
            </a:pPr>
            <a:r>
              <a:rPr lang="en-GB" dirty="0">
                <a:solidFill>
                  <a:schemeClr val="bg1"/>
                </a:solidFill>
                <a:latin typeface="Arial" panose="020B0604020202020204"/>
                <a:ea typeface="Arial" panose="020B0604020202020204"/>
                <a:cs typeface="Arial" panose="020B0604020202020204"/>
                <a:sym typeface="Arial" panose="020B0604020202020204"/>
              </a:rPr>
              <a:t>This presentation has been made using the following fonts:</a:t>
            </a:r>
            <a:endParaRPr dirty="0">
              <a:solidFill>
                <a:schemeClr val="bg1"/>
              </a:solidFill>
              <a:latin typeface="Arial" panose="020B0604020202020204"/>
              <a:ea typeface="Arial" panose="020B0604020202020204"/>
              <a:cs typeface="Arial" panose="020B0604020202020204"/>
              <a:sym typeface="Arial" panose="020B0604020202020204"/>
            </a:endParaRPr>
          </a:p>
          <a:p>
            <a:pPr marL="0" indent="0">
              <a:buNone/>
            </a:pPr>
            <a:endParaRPr dirty="0">
              <a:solidFill>
                <a:schemeClr val="bg1"/>
              </a:solidFill>
              <a:latin typeface="Arial" panose="020B0604020202020204"/>
              <a:ea typeface="Arial" panose="020B0604020202020204"/>
              <a:cs typeface="Arial" panose="020B0604020202020204"/>
              <a:sym typeface="Arial" panose="020B0604020202020204"/>
            </a:endParaRPr>
          </a:p>
        </p:txBody>
      </p:sp>
      <p:sp>
        <p:nvSpPr>
          <p:cNvPr id="2262" name="Google Shape;2262;p61"/>
          <p:cNvSpPr txBox="1">
            <a:spLocks noGrp="1"/>
          </p:cNvSpPr>
          <p:nvPr>
            <p:ph type="body" idx="4294967295"/>
          </p:nvPr>
        </p:nvSpPr>
        <p:spPr>
          <a:xfrm>
            <a:off x="1270857" y="2542213"/>
            <a:ext cx="9243529" cy="1673225"/>
          </a:xfrm>
          <a:prstGeom prst="rect">
            <a:avLst/>
          </a:prstGeom>
        </p:spPr>
        <p:txBody>
          <a:bodyPr spcFirstLastPara="1" wrap="square" lIns="121900" tIns="121900" rIns="121900" bIns="121900" anchor="ctr" anchorCtr="0">
            <a:noAutofit/>
          </a:bodyPr>
          <a:lstStyle/>
          <a:p>
            <a:pPr marL="0" indent="0" algn="ctr">
              <a:buNone/>
            </a:pPr>
            <a:r>
              <a:rPr lang="en-GB" sz="2000" b="1" dirty="0">
                <a:solidFill>
                  <a:schemeClr val="bg1"/>
                </a:solidFill>
                <a:latin typeface="Arial" panose="020B0604020202020204"/>
                <a:ea typeface="Arial" panose="020B0604020202020204"/>
                <a:cs typeface="Arial" panose="020B0604020202020204"/>
                <a:sym typeface="Arial" panose="020B0604020202020204"/>
              </a:rPr>
              <a:t>Krona One</a:t>
            </a:r>
            <a:endParaRPr sz="2000" b="1"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None/>
            </a:pPr>
            <a:r>
              <a:rPr lang="en-GB" sz="1800" dirty="0">
                <a:solidFill>
                  <a:schemeClr val="bg1"/>
                </a:solidFill>
                <a:uFill>
                  <a:noFill/>
                </a:uFill>
                <a:latin typeface="Arial" panose="020B0604020202020204"/>
                <a:ea typeface="Arial" panose="020B0604020202020204"/>
                <a:cs typeface="Arial" panose="020B0604020202020204"/>
                <a:sym typeface="Arial" panose="020B0604020202020204"/>
                <a:hlinkClick r:id="rId3">
                  <a:extLst>
                    <a:ext uri="{A12FA001-AC4F-418D-AE19-62706E023703}">
                      <ahyp:hlinkClr xmlns:ahyp="http://schemas.microsoft.com/office/drawing/2018/hyperlinkcolor" val="tx"/>
                    </a:ext>
                  </a:extLst>
                </a:hlinkClick>
              </a:rPr>
              <a:t>(https://fonts.google.com/specimen/Krona+One)</a:t>
            </a:r>
            <a:endParaRPr sz="1800"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None/>
            </a:pPr>
            <a:endParaRPr sz="1065"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None/>
            </a:pPr>
            <a:r>
              <a:rPr lang="en-GB" sz="2000" b="1" dirty="0">
                <a:solidFill>
                  <a:schemeClr val="bg1"/>
                </a:solidFill>
                <a:latin typeface="Arial" panose="020B0604020202020204"/>
                <a:ea typeface="Arial" panose="020B0604020202020204"/>
                <a:cs typeface="Arial" panose="020B0604020202020204"/>
                <a:sym typeface="Arial" panose="020B0604020202020204"/>
              </a:rPr>
              <a:t>Ubuntu</a:t>
            </a:r>
            <a:endParaRPr sz="2000" b="1" dirty="0">
              <a:solidFill>
                <a:schemeClr val="bg1"/>
              </a:solidFill>
              <a:latin typeface="Arial" panose="020B0604020202020204"/>
              <a:ea typeface="Arial" panose="020B0604020202020204"/>
              <a:cs typeface="Arial" panose="020B0604020202020204"/>
              <a:sym typeface="Arial" panose="020B0604020202020204"/>
            </a:endParaRPr>
          </a:p>
          <a:p>
            <a:pPr marL="0" indent="0" algn="ctr">
              <a:buClr>
                <a:schemeClr val="dk1"/>
              </a:buClr>
              <a:buNone/>
            </a:pPr>
            <a:r>
              <a:rPr lang="en-GB" sz="1800" dirty="0">
                <a:solidFill>
                  <a:schemeClr val="bg1"/>
                </a:solidFill>
                <a:uFill>
                  <a:noFill/>
                </a:uFill>
                <a:latin typeface="Arial" panose="020B0604020202020204"/>
                <a:ea typeface="Arial" panose="020B0604020202020204"/>
                <a:cs typeface="Arial" panose="020B0604020202020204"/>
                <a:sym typeface="Arial" panose="020B0604020202020204"/>
                <a:hlinkClick r:id="rId4">
                  <a:extLst>
                    <a:ext uri="{A12FA001-AC4F-418D-AE19-62706E023703}">
                      <ahyp:hlinkClr xmlns:ahyp="http://schemas.microsoft.com/office/drawing/2018/hyperlinkcolor" val="tx"/>
                    </a:ext>
                  </a:extLst>
                </a:hlinkClick>
              </a:rPr>
              <a:t>(https://fonts.google.com/specimen/Ubuntu)</a:t>
            </a:r>
            <a:endParaRPr sz="1800" dirty="0">
              <a:solidFill>
                <a:schemeClr val="bg1"/>
              </a:solidFill>
              <a:latin typeface="Arial" panose="020B0604020202020204"/>
              <a:ea typeface="Arial" panose="020B0604020202020204"/>
              <a:cs typeface="Arial" panose="020B0604020202020204"/>
              <a:sym typeface="Arial" panose="020B0604020202020204"/>
            </a:endParaRPr>
          </a:p>
        </p:txBody>
      </p:sp>
      <p:sp>
        <p:nvSpPr>
          <p:cNvPr id="2263" name="Google Shape;2263;p61"/>
          <p:cNvSpPr/>
          <p:nvPr/>
        </p:nvSpPr>
        <p:spPr>
          <a:xfrm>
            <a:off x="8379440" y="4594436"/>
            <a:ext cx="1055200" cy="1005600"/>
          </a:xfrm>
          <a:prstGeom prst="roundRect">
            <a:avLst>
              <a:gd name="adj" fmla="val 16667"/>
            </a:avLst>
          </a:prstGeom>
          <a:solidFill>
            <a:srgbClr val="336574"/>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4" name="Google Shape;2264;p61"/>
          <p:cNvSpPr/>
          <p:nvPr/>
        </p:nvSpPr>
        <p:spPr>
          <a:xfrm>
            <a:off x="9795199" y="4594436"/>
            <a:ext cx="1055200" cy="1005600"/>
          </a:xfrm>
          <a:prstGeom prst="roundRect">
            <a:avLst>
              <a:gd name="adj" fmla="val 16667"/>
            </a:avLst>
          </a:prstGeom>
          <a:solidFill>
            <a:srgbClr val="1F424C"/>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5" name="Google Shape;2265;p61"/>
          <p:cNvSpPr/>
          <p:nvPr/>
        </p:nvSpPr>
        <p:spPr>
          <a:xfrm>
            <a:off x="6963673" y="4594436"/>
            <a:ext cx="1055200" cy="1005600"/>
          </a:xfrm>
          <a:prstGeom prst="roundRect">
            <a:avLst>
              <a:gd name="adj" fmla="val 16667"/>
            </a:avLst>
          </a:prstGeom>
          <a:solidFill>
            <a:srgbClr val="00ABB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66" name="Google Shape;2266;p61"/>
          <p:cNvSpPr txBox="1"/>
          <p:nvPr/>
        </p:nvSpPr>
        <p:spPr>
          <a:xfrm>
            <a:off x="8379440"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#336574</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67" name="Google Shape;2267;p61"/>
          <p:cNvSpPr txBox="1"/>
          <p:nvPr/>
        </p:nvSpPr>
        <p:spPr>
          <a:xfrm>
            <a:off x="9795207"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#1f424c</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68" name="Google Shape;2268;p61"/>
          <p:cNvSpPr txBox="1"/>
          <p:nvPr/>
        </p:nvSpPr>
        <p:spPr>
          <a:xfrm>
            <a:off x="6963673" y="4803836"/>
            <a:ext cx="1055200" cy="5868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#00abbf</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grpSp>
        <p:nvGrpSpPr>
          <p:cNvPr id="2269" name="Google Shape;2269;p61"/>
          <p:cNvGrpSpPr/>
          <p:nvPr/>
        </p:nvGrpSpPr>
        <p:grpSpPr>
          <a:xfrm>
            <a:off x="1334323" y="4594436"/>
            <a:ext cx="5302500" cy="1005600"/>
            <a:chOff x="2052655" y="3498875"/>
            <a:chExt cx="3976875" cy="754200"/>
          </a:xfrm>
        </p:grpSpPr>
        <p:sp>
          <p:nvSpPr>
            <p:cNvPr id="2270" name="Google Shape;2270;p61"/>
            <p:cNvSpPr/>
            <p:nvPr/>
          </p:nvSpPr>
          <p:spPr>
            <a:xfrm>
              <a:off x="3114480" y="3498875"/>
              <a:ext cx="791400" cy="754200"/>
            </a:xfrm>
            <a:prstGeom prst="roundRect">
              <a:avLst>
                <a:gd name="adj" fmla="val 16667"/>
              </a:avLst>
            </a:prstGeom>
            <a:solidFill>
              <a:srgbClr val="CEB2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1" name="Google Shape;2271;p61"/>
            <p:cNvSpPr/>
            <p:nvPr/>
          </p:nvSpPr>
          <p:spPr>
            <a:xfrm>
              <a:off x="4176300" y="3498875"/>
              <a:ext cx="791400" cy="754200"/>
            </a:xfrm>
            <a:prstGeom prst="roundRect">
              <a:avLst>
                <a:gd name="adj" fmla="val 16667"/>
              </a:avLst>
            </a:prstGeom>
            <a:solidFill>
              <a:srgbClr val="E83D3D"/>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2" name="Google Shape;2272;p61"/>
            <p:cNvSpPr/>
            <p:nvPr/>
          </p:nvSpPr>
          <p:spPr>
            <a:xfrm>
              <a:off x="5238120" y="3498875"/>
              <a:ext cx="791400" cy="754200"/>
            </a:xfrm>
            <a:prstGeom prst="roundRect">
              <a:avLst>
                <a:gd name="adj" fmla="val 16667"/>
              </a:avLst>
            </a:prstGeom>
            <a:solidFill>
              <a:srgbClr val="B2322E"/>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3" name="Google Shape;2273;p61"/>
            <p:cNvSpPr/>
            <p:nvPr/>
          </p:nvSpPr>
          <p:spPr>
            <a:xfrm>
              <a:off x="2052655" y="3498875"/>
              <a:ext cx="791400" cy="754200"/>
            </a:xfrm>
            <a:prstGeom prst="roundRect">
              <a:avLst>
                <a:gd name="adj" fmla="val 16667"/>
              </a:avLst>
            </a:prstGeom>
            <a:solidFill>
              <a:srgbClr val="F4D000"/>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tabLst/>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274" name="Google Shape;2274;p61"/>
            <p:cNvSpPr txBox="1"/>
            <p:nvPr/>
          </p:nvSpPr>
          <p:spPr>
            <a:xfrm>
              <a:off x="3114480"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#ceb200</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5" name="Google Shape;2275;p61"/>
            <p:cNvSpPr txBox="1"/>
            <p:nvPr/>
          </p:nvSpPr>
          <p:spPr>
            <a:xfrm>
              <a:off x="4176305"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#e83d3d</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6" name="Google Shape;2276;p61"/>
            <p:cNvSpPr txBox="1"/>
            <p:nvPr/>
          </p:nvSpPr>
          <p:spPr>
            <a:xfrm>
              <a:off x="5238130"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rPr>
                <a:t>#b2322e</a:t>
              </a:r>
              <a:endParaRPr kumimoji="0" sz="1335" b="0" i="0" u="none" strike="noStrike" kern="0" cap="none" spc="0" normalizeH="0" baseline="0" noProof="0">
                <a:ln>
                  <a:noFill/>
                </a:ln>
                <a:solidFill>
                  <a:srgbClr val="FFFFFF"/>
                </a:solidFill>
                <a:effectLst/>
                <a:uLnTx/>
                <a:uFillTx/>
                <a:latin typeface="Arial" panose="020B0604020202020204"/>
                <a:ea typeface="+mn-ea"/>
                <a:cs typeface="Arial" panose="020B0604020202020204"/>
                <a:sym typeface="Arial" panose="020B0604020202020204"/>
              </a:endParaRPr>
            </a:p>
          </p:txBody>
        </p:sp>
        <p:sp>
          <p:nvSpPr>
            <p:cNvPr id="2277" name="Google Shape;2277;p61"/>
            <p:cNvSpPr txBox="1"/>
            <p:nvPr/>
          </p:nvSpPr>
          <p:spPr>
            <a:xfrm>
              <a:off x="2052655" y="3655925"/>
              <a:ext cx="791400" cy="440100"/>
            </a:xfrm>
            <a:prstGeom prst="rect">
              <a:avLst/>
            </a:prstGeom>
            <a:no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tabLst/>
                <a:defRPr/>
              </a:pPr>
              <a:r>
                <a:rPr kumimoji="0" lang="en-GB" sz="13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rPr>
                <a:t>#f4d000</a:t>
              </a:r>
              <a:endParaRPr kumimoji="0" sz="133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D9EE7-5A9F-43C7-ACF6-CA7FF8B6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43050" y="-642188"/>
            <a:ext cx="5314950" cy="7500188"/>
          </a:xfrm>
          <a:prstGeom prst="rect">
            <a:avLst/>
          </a:prstGeom>
        </p:spPr>
      </p:pic>
      <p:sp>
        <p:nvSpPr>
          <p:cNvPr id="7" name="矩形 6">
            <a:extLst>
              <a:ext uri="{FF2B5EF4-FFF2-40B4-BE49-F238E27FC236}">
                <a16:creationId xmlns:a16="http://schemas.microsoft.com/office/drawing/2014/main" id="{14463A81-1CBE-409B-8E97-35643D64F923}"/>
              </a:ext>
            </a:extLst>
          </p:cNvPr>
          <p:cNvSpPr>
            <a:spLocks noChangeArrowheads="1"/>
          </p:cNvSpPr>
          <p:nvPr/>
        </p:nvSpPr>
        <p:spPr bwMode="auto">
          <a:xfrm>
            <a:off x="7055496" y="4845211"/>
            <a:ext cx="4014285" cy="33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8" name="文本框 7">
            <a:extLst>
              <a:ext uri="{FF2B5EF4-FFF2-40B4-BE49-F238E27FC236}">
                <a16:creationId xmlns:a16="http://schemas.microsoft.com/office/drawing/2014/main" id="{7CD2BE90-D248-4A7D-A080-1975D69BDA0F}"/>
              </a:ext>
            </a:extLst>
          </p:cNvPr>
          <p:cNvSpPr txBox="1"/>
          <p:nvPr/>
        </p:nvSpPr>
        <p:spPr>
          <a:xfrm>
            <a:off x="6781079" y="3926001"/>
            <a:ext cx="4912157"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a16="http://schemas.microsoft.com/office/drawing/2014/main" id="{189876F2-C9D8-40C9-B02C-A2F581042191}"/>
              </a:ext>
            </a:extLst>
          </p:cNvPr>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cs typeface="+mn-ea"/>
                <a:sym typeface="+mn-lt"/>
              </a:rPr>
              <a:t>01</a:t>
            </a:r>
            <a:endParaRPr lang="zh-CN" altLang="en-US" sz="13800" b="1" i="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270524946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组合 86">
            <a:extLst>
              <a:ext uri="{FF2B5EF4-FFF2-40B4-BE49-F238E27FC236}">
                <a16:creationId xmlns:a16="http://schemas.microsoft.com/office/drawing/2014/main" id="{6FE6B25A-3D40-4F3E-A879-B021AC769794}"/>
              </a:ext>
            </a:extLst>
          </p:cNvPr>
          <p:cNvGrpSpPr/>
          <p:nvPr/>
        </p:nvGrpSpPr>
        <p:grpSpPr>
          <a:xfrm>
            <a:off x="3823525" y="2877104"/>
            <a:ext cx="4735259" cy="2376500"/>
            <a:chOff x="3381710" y="1535113"/>
            <a:chExt cx="1271588" cy="638176"/>
          </a:xfrm>
        </p:grpSpPr>
        <p:sp>
          <p:nvSpPr>
            <p:cNvPr id="46" name="Freeform 62">
              <a:extLst>
                <a:ext uri="{FF2B5EF4-FFF2-40B4-BE49-F238E27FC236}">
                  <a16:creationId xmlns:a16="http://schemas.microsoft.com/office/drawing/2014/main" id="{60D89842-63B6-45AA-AE24-18F99F4138C7}"/>
                </a:ext>
              </a:extLst>
            </p:cNvPr>
            <p:cNvSpPr>
              <a:spLocks/>
            </p:cNvSpPr>
            <p:nvPr/>
          </p:nvSpPr>
          <p:spPr bwMode="auto">
            <a:xfrm>
              <a:off x="4096085" y="1568451"/>
              <a:ext cx="557213" cy="376238"/>
            </a:xfrm>
            <a:custGeom>
              <a:avLst/>
              <a:gdLst>
                <a:gd name="T0" fmla="*/ 0 w 148"/>
                <a:gd name="T1" fmla="*/ 78 h 100"/>
                <a:gd name="T2" fmla="*/ 51 w 148"/>
                <a:gd name="T3" fmla="*/ 20 h 100"/>
                <a:gd name="T4" fmla="*/ 148 w 148"/>
                <a:gd name="T5" fmla="*/ 0 h 100"/>
                <a:gd name="T6" fmla="*/ 106 w 148"/>
                <a:gd name="T7" fmla="*/ 67 h 100"/>
                <a:gd name="T8" fmla="*/ 57 w 148"/>
                <a:gd name="T9" fmla="*/ 100 h 100"/>
                <a:gd name="T10" fmla="*/ 0 w 148"/>
                <a:gd name="T11" fmla="*/ 94 h 100"/>
                <a:gd name="T12" fmla="*/ 0 w 148"/>
                <a:gd name="T13" fmla="*/ 78 h 100"/>
              </a:gdLst>
              <a:ahLst/>
              <a:cxnLst>
                <a:cxn ang="0">
                  <a:pos x="T0" y="T1"/>
                </a:cxn>
                <a:cxn ang="0">
                  <a:pos x="T2" y="T3"/>
                </a:cxn>
                <a:cxn ang="0">
                  <a:pos x="T4" y="T5"/>
                </a:cxn>
                <a:cxn ang="0">
                  <a:pos x="T6" y="T7"/>
                </a:cxn>
                <a:cxn ang="0">
                  <a:pos x="T8" y="T9"/>
                </a:cxn>
                <a:cxn ang="0">
                  <a:pos x="T10" y="T11"/>
                </a:cxn>
                <a:cxn ang="0">
                  <a:pos x="T12" y="T13"/>
                </a:cxn>
              </a:cxnLst>
              <a:rect l="0" t="0" r="r" b="b"/>
              <a:pathLst>
                <a:path w="148" h="100">
                  <a:moveTo>
                    <a:pt x="0" y="78"/>
                  </a:moveTo>
                  <a:cubicBezTo>
                    <a:pt x="51" y="20"/>
                    <a:pt x="51" y="20"/>
                    <a:pt x="51" y="20"/>
                  </a:cubicBezTo>
                  <a:cubicBezTo>
                    <a:pt x="64" y="3"/>
                    <a:pt x="126" y="0"/>
                    <a:pt x="148" y="0"/>
                  </a:cubicBezTo>
                  <a:cubicBezTo>
                    <a:pt x="125" y="12"/>
                    <a:pt x="92" y="33"/>
                    <a:pt x="106" y="67"/>
                  </a:cubicBezTo>
                  <a:cubicBezTo>
                    <a:pt x="69" y="56"/>
                    <a:pt x="54" y="87"/>
                    <a:pt x="57" y="100"/>
                  </a:cubicBezTo>
                  <a:cubicBezTo>
                    <a:pt x="39" y="84"/>
                    <a:pt x="16" y="87"/>
                    <a:pt x="0" y="94"/>
                  </a:cubicBezTo>
                  <a:lnTo>
                    <a:pt x="0" y="78"/>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63">
              <a:extLst>
                <a:ext uri="{FF2B5EF4-FFF2-40B4-BE49-F238E27FC236}">
                  <a16:creationId xmlns:a16="http://schemas.microsoft.com/office/drawing/2014/main" id="{2F6C8FEF-F079-40C8-92C9-DB08DBA22D5D}"/>
                </a:ext>
              </a:extLst>
            </p:cNvPr>
            <p:cNvSpPr>
              <a:spLocks/>
            </p:cNvSpPr>
            <p:nvPr/>
          </p:nvSpPr>
          <p:spPr bwMode="auto">
            <a:xfrm>
              <a:off x="4277060" y="1587501"/>
              <a:ext cx="60325" cy="55563"/>
            </a:xfrm>
            <a:custGeom>
              <a:avLst/>
              <a:gdLst>
                <a:gd name="T0" fmla="*/ 16 w 38"/>
                <a:gd name="T1" fmla="*/ 35 h 35"/>
                <a:gd name="T2" fmla="*/ 0 w 38"/>
                <a:gd name="T3" fmla="*/ 0 h 35"/>
                <a:gd name="T4" fmla="*/ 38 w 38"/>
                <a:gd name="T5" fmla="*/ 21 h 35"/>
                <a:gd name="T6" fmla="*/ 16 w 38"/>
                <a:gd name="T7" fmla="*/ 35 h 35"/>
              </a:gdLst>
              <a:ahLst/>
              <a:cxnLst>
                <a:cxn ang="0">
                  <a:pos x="T0" y="T1"/>
                </a:cxn>
                <a:cxn ang="0">
                  <a:pos x="T2" y="T3"/>
                </a:cxn>
                <a:cxn ang="0">
                  <a:pos x="T4" y="T5"/>
                </a:cxn>
                <a:cxn ang="0">
                  <a:pos x="T6" y="T7"/>
                </a:cxn>
              </a:cxnLst>
              <a:rect l="0" t="0" r="r" b="b"/>
              <a:pathLst>
                <a:path w="38" h="35">
                  <a:moveTo>
                    <a:pt x="16" y="35"/>
                  </a:moveTo>
                  <a:lnTo>
                    <a:pt x="0" y="0"/>
                  </a:lnTo>
                  <a:lnTo>
                    <a:pt x="38" y="21"/>
                  </a:lnTo>
                  <a:lnTo>
                    <a:pt x="16" y="35"/>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64">
              <a:extLst>
                <a:ext uri="{FF2B5EF4-FFF2-40B4-BE49-F238E27FC236}">
                  <a16:creationId xmlns:a16="http://schemas.microsoft.com/office/drawing/2014/main" id="{36E40B5A-EBAC-421A-840F-AFB8F59A7747}"/>
                </a:ext>
              </a:extLst>
            </p:cNvPr>
            <p:cNvSpPr>
              <a:spLocks/>
            </p:cNvSpPr>
            <p:nvPr/>
          </p:nvSpPr>
          <p:spPr bwMode="auto">
            <a:xfrm>
              <a:off x="4096085" y="1568451"/>
              <a:ext cx="557213" cy="315913"/>
            </a:xfrm>
            <a:custGeom>
              <a:avLst/>
              <a:gdLst>
                <a:gd name="T0" fmla="*/ 67 w 148"/>
                <a:gd name="T1" fmla="*/ 18 h 84"/>
                <a:gd name="T2" fmla="*/ 147 w 148"/>
                <a:gd name="T3" fmla="*/ 1 h 84"/>
                <a:gd name="T4" fmla="*/ 148 w 148"/>
                <a:gd name="T5" fmla="*/ 0 h 84"/>
                <a:gd name="T6" fmla="*/ 51 w 148"/>
                <a:gd name="T7" fmla="*/ 20 h 84"/>
                <a:gd name="T8" fmla="*/ 0 w 148"/>
                <a:gd name="T9" fmla="*/ 78 h 84"/>
                <a:gd name="T10" fmla="*/ 0 w 148"/>
                <a:gd name="T11" fmla="*/ 84 h 84"/>
                <a:gd name="T12" fmla="*/ 67 w 148"/>
                <a:gd name="T13" fmla="*/ 18 h 84"/>
              </a:gdLst>
              <a:ahLst/>
              <a:cxnLst>
                <a:cxn ang="0">
                  <a:pos x="T0" y="T1"/>
                </a:cxn>
                <a:cxn ang="0">
                  <a:pos x="T2" y="T3"/>
                </a:cxn>
                <a:cxn ang="0">
                  <a:pos x="T4" y="T5"/>
                </a:cxn>
                <a:cxn ang="0">
                  <a:pos x="T6" y="T7"/>
                </a:cxn>
                <a:cxn ang="0">
                  <a:pos x="T8" y="T9"/>
                </a:cxn>
                <a:cxn ang="0">
                  <a:pos x="T10" y="T11"/>
                </a:cxn>
                <a:cxn ang="0">
                  <a:pos x="T12" y="T13"/>
                </a:cxn>
              </a:cxnLst>
              <a:rect l="0" t="0" r="r" b="b"/>
              <a:pathLst>
                <a:path w="148" h="84">
                  <a:moveTo>
                    <a:pt x="67" y="18"/>
                  </a:moveTo>
                  <a:cubicBezTo>
                    <a:pt x="87" y="10"/>
                    <a:pt x="133" y="3"/>
                    <a:pt x="147" y="1"/>
                  </a:cubicBezTo>
                  <a:cubicBezTo>
                    <a:pt x="147" y="0"/>
                    <a:pt x="148" y="0"/>
                    <a:pt x="148" y="0"/>
                  </a:cubicBezTo>
                  <a:cubicBezTo>
                    <a:pt x="126" y="0"/>
                    <a:pt x="64" y="3"/>
                    <a:pt x="51" y="20"/>
                  </a:cubicBezTo>
                  <a:cubicBezTo>
                    <a:pt x="0" y="78"/>
                    <a:pt x="0" y="78"/>
                    <a:pt x="0" y="78"/>
                  </a:cubicBezTo>
                  <a:cubicBezTo>
                    <a:pt x="0" y="84"/>
                    <a:pt x="0" y="84"/>
                    <a:pt x="0" y="84"/>
                  </a:cubicBezTo>
                  <a:cubicBezTo>
                    <a:pt x="0" y="84"/>
                    <a:pt x="42" y="28"/>
                    <a:pt x="67" y="18"/>
                  </a:cubicBez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66">
              <a:extLst>
                <a:ext uri="{FF2B5EF4-FFF2-40B4-BE49-F238E27FC236}">
                  <a16:creationId xmlns:a16="http://schemas.microsoft.com/office/drawing/2014/main" id="{DA2B8BF0-1CC0-4D4E-AC22-EEDB1B244446}"/>
                </a:ext>
              </a:extLst>
            </p:cNvPr>
            <p:cNvSpPr>
              <a:spLocks/>
            </p:cNvSpPr>
            <p:nvPr/>
          </p:nvSpPr>
          <p:spPr bwMode="auto">
            <a:xfrm>
              <a:off x="4302460" y="1643063"/>
              <a:ext cx="19050" cy="279400"/>
            </a:xfrm>
            <a:custGeom>
              <a:avLst/>
              <a:gdLst>
                <a:gd name="T0" fmla="*/ 3 w 12"/>
                <a:gd name="T1" fmla="*/ 0 h 176"/>
                <a:gd name="T2" fmla="*/ 12 w 12"/>
                <a:gd name="T3" fmla="*/ 0 h 176"/>
                <a:gd name="T4" fmla="*/ 0 w 12"/>
                <a:gd name="T5" fmla="*/ 176 h 176"/>
                <a:gd name="T6" fmla="*/ 3 w 12"/>
                <a:gd name="T7" fmla="*/ 0 h 176"/>
              </a:gdLst>
              <a:ahLst/>
              <a:cxnLst>
                <a:cxn ang="0">
                  <a:pos x="T0" y="T1"/>
                </a:cxn>
                <a:cxn ang="0">
                  <a:pos x="T2" y="T3"/>
                </a:cxn>
                <a:cxn ang="0">
                  <a:pos x="T4" y="T5"/>
                </a:cxn>
                <a:cxn ang="0">
                  <a:pos x="T6" y="T7"/>
                </a:cxn>
              </a:cxnLst>
              <a:rect l="0" t="0" r="r" b="b"/>
              <a:pathLst>
                <a:path w="12" h="176">
                  <a:moveTo>
                    <a:pt x="3" y="0"/>
                  </a:moveTo>
                  <a:lnTo>
                    <a:pt x="12" y="0"/>
                  </a:lnTo>
                  <a:lnTo>
                    <a:pt x="0" y="176"/>
                  </a:lnTo>
                  <a:lnTo>
                    <a:pt x="3"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Freeform 67">
              <a:extLst>
                <a:ext uri="{FF2B5EF4-FFF2-40B4-BE49-F238E27FC236}">
                  <a16:creationId xmlns:a16="http://schemas.microsoft.com/office/drawing/2014/main" id="{5FFF4C58-780E-412C-90E2-9D21FFAEFA2D}"/>
                </a:ext>
              </a:extLst>
            </p:cNvPr>
            <p:cNvSpPr>
              <a:spLocks/>
            </p:cNvSpPr>
            <p:nvPr/>
          </p:nvSpPr>
          <p:spPr bwMode="auto">
            <a:xfrm>
              <a:off x="3381710" y="1568451"/>
              <a:ext cx="557213" cy="376238"/>
            </a:xfrm>
            <a:custGeom>
              <a:avLst/>
              <a:gdLst>
                <a:gd name="T0" fmla="*/ 148 w 148"/>
                <a:gd name="T1" fmla="*/ 78 h 100"/>
                <a:gd name="T2" fmla="*/ 97 w 148"/>
                <a:gd name="T3" fmla="*/ 20 h 100"/>
                <a:gd name="T4" fmla="*/ 0 w 148"/>
                <a:gd name="T5" fmla="*/ 0 h 100"/>
                <a:gd name="T6" fmla="*/ 42 w 148"/>
                <a:gd name="T7" fmla="*/ 67 h 100"/>
                <a:gd name="T8" fmla="*/ 91 w 148"/>
                <a:gd name="T9" fmla="*/ 100 h 100"/>
                <a:gd name="T10" fmla="*/ 148 w 148"/>
                <a:gd name="T11" fmla="*/ 94 h 100"/>
                <a:gd name="T12" fmla="*/ 148 w 148"/>
                <a:gd name="T13" fmla="*/ 78 h 100"/>
              </a:gdLst>
              <a:ahLst/>
              <a:cxnLst>
                <a:cxn ang="0">
                  <a:pos x="T0" y="T1"/>
                </a:cxn>
                <a:cxn ang="0">
                  <a:pos x="T2" y="T3"/>
                </a:cxn>
                <a:cxn ang="0">
                  <a:pos x="T4" y="T5"/>
                </a:cxn>
                <a:cxn ang="0">
                  <a:pos x="T6" y="T7"/>
                </a:cxn>
                <a:cxn ang="0">
                  <a:pos x="T8" y="T9"/>
                </a:cxn>
                <a:cxn ang="0">
                  <a:pos x="T10" y="T11"/>
                </a:cxn>
                <a:cxn ang="0">
                  <a:pos x="T12" y="T13"/>
                </a:cxn>
              </a:cxnLst>
              <a:rect l="0" t="0" r="r" b="b"/>
              <a:pathLst>
                <a:path w="148" h="100">
                  <a:moveTo>
                    <a:pt x="148" y="78"/>
                  </a:moveTo>
                  <a:cubicBezTo>
                    <a:pt x="97" y="20"/>
                    <a:pt x="97" y="20"/>
                    <a:pt x="97" y="20"/>
                  </a:cubicBezTo>
                  <a:cubicBezTo>
                    <a:pt x="85" y="3"/>
                    <a:pt x="23" y="0"/>
                    <a:pt x="0" y="0"/>
                  </a:cubicBezTo>
                  <a:cubicBezTo>
                    <a:pt x="24" y="12"/>
                    <a:pt x="56" y="33"/>
                    <a:pt x="42" y="67"/>
                  </a:cubicBezTo>
                  <a:cubicBezTo>
                    <a:pt x="79" y="56"/>
                    <a:pt x="94" y="87"/>
                    <a:pt x="91" y="100"/>
                  </a:cubicBezTo>
                  <a:cubicBezTo>
                    <a:pt x="109" y="84"/>
                    <a:pt x="132" y="87"/>
                    <a:pt x="148" y="94"/>
                  </a:cubicBezTo>
                  <a:lnTo>
                    <a:pt x="148" y="78"/>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2" name="Freeform 68">
              <a:extLst>
                <a:ext uri="{FF2B5EF4-FFF2-40B4-BE49-F238E27FC236}">
                  <a16:creationId xmlns:a16="http://schemas.microsoft.com/office/drawing/2014/main" id="{3A700F3E-59B2-4BFF-ADDC-4406C7377B70}"/>
                </a:ext>
              </a:extLst>
            </p:cNvPr>
            <p:cNvSpPr>
              <a:spLocks/>
            </p:cNvSpPr>
            <p:nvPr/>
          </p:nvSpPr>
          <p:spPr bwMode="auto">
            <a:xfrm>
              <a:off x="3697623" y="1587501"/>
              <a:ext cx="60325" cy="55563"/>
            </a:xfrm>
            <a:custGeom>
              <a:avLst/>
              <a:gdLst>
                <a:gd name="T0" fmla="*/ 21 w 38"/>
                <a:gd name="T1" fmla="*/ 35 h 35"/>
                <a:gd name="T2" fmla="*/ 38 w 38"/>
                <a:gd name="T3" fmla="*/ 0 h 35"/>
                <a:gd name="T4" fmla="*/ 0 w 38"/>
                <a:gd name="T5" fmla="*/ 21 h 35"/>
                <a:gd name="T6" fmla="*/ 21 w 38"/>
                <a:gd name="T7" fmla="*/ 35 h 35"/>
              </a:gdLst>
              <a:ahLst/>
              <a:cxnLst>
                <a:cxn ang="0">
                  <a:pos x="T0" y="T1"/>
                </a:cxn>
                <a:cxn ang="0">
                  <a:pos x="T2" y="T3"/>
                </a:cxn>
                <a:cxn ang="0">
                  <a:pos x="T4" y="T5"/>
                </a:cxn>
                <a:cxn ang="0">
                  <a:pos x="T6" y="T7"/>
                </a:cxn>
              </a:cxnLst>
              <a:rect l="0" t="0" r="r" b="b"/>
              <a:pathLst>
                <a:path w="38" h="35">
                  <a:moveTo>
                    <a:pt x="21" y="35"/>
                  </a:moveTo>
                  <a:lnTo>
                    <a:pt x="38" y="0"/>
                  </a:lnTo>
                  <a:lnTo>
                    <a:pt x="0" y="21"/>
                  </a:lnTo>
                  <a:lnTo>
                    <a:pt x="21" y="35"/>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Freeform 69">
              <a:extLst>
                <a:ext uri="{FF2B5EF4-FFF2-40B4-BE49-F238E27FC236}">
                  <a16:creationId xmlns:a16="http://schemas.microsoft.com/office/drawing/2014/main" id="{2B6C16AD-C7A8-42F8-914E-B282BE620D71}"/>
                </a:ext>
              </a:extLst>
            </p:cNvPr>
            <p:cNvSpPr>
              <a:spLocks/>
            </p:cNvSpPr>
            <p:nvPr/>
          </p:nvSpPr>
          <p:spPr bwMode="auto">
            <a:xfrm>
              <a:off x="3381710" y="1568451"/>
              <a:ext cx="557213" cy="315913"/>
            </a:xfrm>
            <a:custGeom>
              <a:avLst/>
              <a:gdLst>
                <a:gd name="T0" fmla="*/ 82 w 148"/>
                <a:gd name="T1" fmla="*/ 18 h 84"/>
                <a:gd name="T2" fmla="*/ 1 w 148"/>
                <a:gd name="T3" fmla="*/ 1 h 84"/>
                <a:gd name="T4" fmla="*/ 0 w 148"/>
                <a:gd name="T5" fmla="*/ 0 h 84"/>
                <a:gd name="T6" fmla="*/ 97 w 148"/>
                <a:gd name="T7" fmla="*/ 20 h 84"/>
                <a:gd name="T8" fmla="*/ 148 w 148"/>
                <a:gd name="T9" fmla="*/ 78 h 84"/>
                <a:gd name="T10" fmla="*/ 148 w 148"/>
                <a:gd name="T11" fmla="*/ 84 h 84"/>
                <a:gd name="T12" fmla="*/ 82 w 148"/>
                <a:gd name="T13" fmla="*/ 18 h 84"/>
              </a:gdLst>
              <a:ahLst/>
              <a:cxnLst>
                <a:cxn ang="0">
                  <a:pos x="T0" y="T1"/>
                </a:cxn>
                <a:cxn ang="0">
                  <a:pos x="T2" y="T3"/>
                </a:cxn>
                <a:cxn ang="0">
                  <a:pos x="T4" y="T5"/>
                </a:cxn>
                <a:cxn ang="0">
                  <a:pos x="T6" y="T7"/>
                </a:cxn>
                <a:cxn ang="0">
                  <a:pos x="T8" y="T9"/>
                </a:cxn>
                <a:cxn ang="0">
                  <a:pos x="T10" y="T11"/>
                </a:cxn>
                <a:cxn ang="0">
                  <a:pos x="T12" y="T13"/>
                </a:cxn>
              </a:cxnLst>
              <a:rect l="0" t="0" r="r" b="b"/>
              <a:pathLst>
                <a:path w="148" h="84">
                  <a:moveTo>
                    <a:pt x="82" y="18"/>
                  </a:moveTo>
                  <a:cubicBezTo>
                    <a:pt x="61" y="10"/>
                    <a:pt x="16" y="3"/>
                    <a:pt x="1" y="1"/>
                  </a:cubicBezTo>
                  <a:cubicBezTo>
                    <a:pt x="1" y="0"/>
                    <a:pt x="0" y="0"/>
                    <a:pt x="0" y="0"/>
                  </a:cubicBezTo>
                  <a:cubicBezTo>
                    <a:pt x="23" y="0"/>
                    <a:pt x="85" y="3"/>
                    <a:pt x="97" y="20"/>
                  </a:cubicBezTo>
                  <a:cubicBezTo>
                    <a:pt x="148" y="78"/>
                    <a:pt x="148" y="78"/>
                    <a:pt x="148" y="78"/>
                  </a:cubicBezTo>
                  <a:cubicBezTo>
                    <a:pt x="148" y="84"/>
                    <a:pt x="148" y="84"/>
                    <a:pt x="148" y="84"/>
                  </a:cubicBezTo>
                  <a:cubicBezTo>
                    <a:pt x="148" y="84"/>
                    <a:pt x="106" y="28"/>
                    <a:pt x="82" y="18"/>
                  </a:cubicBez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70">
              <a:extLst>
                <a:ext uri="{FF2B5EF4-FFF2-40B4-BE49-F238E27FC236}">
                  <a16:creationId xmlns:a16="http://schemas.microsoft.com/office/drawing/2014/main" id="{2C789CFB-02DF-4359-93FC-757C31B8FECE}"/>
                </a:ext>
              </a:extLst>
            </p:cNvPr>
            <p:cNvSpPr>
              <a:spLocks/>
            </p:cNvSpPr>
            <p:nvPr/>
          </p:nvSpPr>
          <p:spPr bwMode="auto">
            <a:xfrm>
              <a:off x="3565860" y="1636713"/>
              <a:ext cx="150813" cy="153988"/>
            </a:xfrm>
            <a:custGeom>
              <a:avLst/>
              <a:gdLst>
                <a:gd name="T0" fmla="*/ 95 w 95"/>
                <a:gd name="T1" fmla="*/ 4 h 97"/>
                <a:gd name="T2" fmla="*/ 0 w 95"/>
                <a:gd name="T3" fmla="*/ 97 h 97"/>
                <a:gd name="T4" fmla="*/ 90 w 95"/>
                <a:gd name="T5" fmla="*/ 0 h 97"/>
                <a:gd name="T6" fmla="*/ 95 w 95"/>
                <a:gd name="T7" fmla="*/ 4 h 97"/>
              </a:gdLst>
              <a:ahLst/>
              <a:cxnLst>
                <a:cxn ang="0">
                  <a:pos x="T0" y="T1"/>
                </a:cxn>
                <a:cxn ang="0">
                  <a:pos x="T2" y="T3"/>
                </a:cxn>
                <a:cxn ang="0">
                  <a:pos x="T4" y="T5"/>
                </a:cxn>
                <a:cxn ang="0">
                  <a:pos x="T6" y="T7"/>
                </a:cxn>
              </a:cxnLst>
              <a:rect l="0" t="0" r="r" b="b"/>
              <a:pathLst>
                <a:path w="95" h="97">
                  <a:moveTo>
                    <a:pt x="95" y="4"/>
                  </a:moveTo>
                  <a:lnTo>
                    <a:pt x="0" y="97"/>
                  </a:lnTo>
                  <a:lnTo>
                    <a:pt x="90" y="0"/>
                  </a:lnTo>
                  <a:lnTo>
                    <a:pt x="95" y="4"/>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71">
              <a:extLst>
                <a:ext uri="{FF2B5EF4-FFF2-40B4-BE49-F238E27FC236}">
                  <a16:creationId xmlns:a16="http://schemas.microsoft.com/office/drawing/2014/main" id="{C27433B7-CEEB-4A2D-AEFF-5C7694DC98F5}"/>
                </a:ext>
              </a:extLst>
            </p:cNvPr>
            <p:cNvSpPr>
              <a:spLocks/>
            </p:cNvSpPr>
            <p:nvPr/>
          </p:nvSpPr>
          <p:spPr bwMode="auto">
            <a:xfrm>
              <a:off x="3716673" y="1643063"/>
              <a:ext cx="14288" cy="279400"/>
            </a:xfrm>
            <a:custGeom>
              <a:avLst/>
              <a:gdLst>
                <a:gd name="T0" fmla="*/ 7 w 9"/>
                <a:gd name="T1" fmla="*/ 0 h 176"/>
                <a:gd name="T2" fmla="*/ 0 w 9"/>
                <a:gd name="T3" fmla="*/ 0 h 176"/>
                <a:gd name="T4" fmla="*/ 9 w 9"/>
                <a:gd name="T5" fmla="*/ 176 h 176"/>
                <a:gd name="T6" fmla="*/ 7 w 9"/>
                <a:gd name="T7" fmla="*/ 0 h 176"/>
              </a:gdLst>
              <a:ahLst/>
              <a:cxnLst>
                <a:cxn ang="0">
                  <a:pos x="T0" y="T1"/>
                </a:cxn>
                <a:cxn ang="0">
                  <a:pos x="T2" y="T3"/>
                </a:cxn>
                <a:cxn ang="0">
                  <a:pos x="T4" y="T5"/>
                </a:cxn>
                <a:cxn ang="0">
                  <a:pos x="T6" y="T7"/>
                </a:cxn>
              </a:cxnLst>
              <a:rect l="0" t="0" r="r" b="b"/>
              <a:pathLst>
                <a:path w="9" h="176">
                  <a:moveTo>
                    <a:pt x="7" y="0"/>
                  </a:moveTo>
                  <a:lnTo>
                    <a:pt x="0" y="0"/>
                  </a:lnTo>
                  <a:lnTo>
                    <a:pt x="9" y="176"/>
                  </a:lnTo>
                  <a:lnTo>
                    <a:pt x="7"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72">
              <a:extLst>
                <a:ext uri="{FF2B5EF4-FFF2-40B4-BE49-F238E27FC236}">
                  <a16:creationId xmlns:a16="http://schemas.microsoft.com/office/drawing/2014/main" id="{A0D19731-AFD9-48EF-926D-4FD3B763AB4A}"/>
                </a:ext>
              </a:extLst>
            </p:cNvPr>
            <p:cNvSpPr>
              <a:spLocks/>
            </p:cNvSpPr>
            <p:nvPr/>
          </p:nvSpPr>
          <p:spPr bwMode="auto">
            <a:xfrm>
              <a:off x="3878598" y="1812926"/>
              <a:ext cx="274638" cy="360363"/>
            </a:xfrm>
            <a:custGeom>
              <a:avLst/>
              <a:gdLst>
                <a:gd name="T0" fmla="*/ 38 w 73"/>
                <a:gd name="T1" fmla="*/ 96 h 96"/>
                <a:gd name="T2" fmla="*/ 69 w 73"/>
                <a:gd name="T3" fmla="*/ 53 h 96"/>
                <a:gd name="T4" fmla="*/ 73 w 73"/>
                <a:gd name="T5" fmla="*/ 36 h 96"/>
                <a:gd name="T6" fmla="*/ 37 w 73"/>
                <a:gd name="T7" fmla="*/ 0 h 96"/>
                <a:gd name="T8" fmla="*/ 0 w 73"/>
                <a:gd name="T9" fmla="*/ 36 h 96"/>
                <a:gd name="T10" fmla="*/ 4 w 73"/>
                <a:gd name="T11" fmla="*/ 53 h 96"/>
                <a:gd name="T12" fmla="*/ 4 w 73"/>
                <a:gd name="T13" fmla="*/ 53 h 96"/>
                <a:gd name="T14" fmla="*/ 4 w 73"/>
                <a:gd name="T15" fmla="*/ 53 h 96"/>
                <a:gd name="T16" fmla="*/ 7 w 73"/>
                <a:gd name="T17" fmla="*/ 58 h 96"/>
                <a:gd name="T18" fmla="*/ 38 w 73"/>
                <a:gd name="T19"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96">
                  <a:moveTo>
                    <a:pt x="38" y="96"/>
                  </a:moveTo>
                  <a:cubicBezTo>
                    <a:pt x="69" y="53"/>
                    <a:pt x="69" y="53"/>
                    <a:pt x="69" y="53"/>
                  </a:cubicBezTo>
                  <a:cubicBezTo>
                    <a:pt x="72" y="48"/>
                    <a:pt x="73" y="42"/>
                    <a:pt x="73" y="36"/>
                  </a:cubicBezTo>
                  <a:cubicBezTo>
                    <a:pt x="73" y="16"/>
                    <a:pt x="57" y="0"/>
                    <a:pt x="37" y="0"/>
                  </a:cubicBezTo>
                  <a:cubicBezTo>
                    <a:pt x="17" y="0"/>
                    <a:pt x="0" y="16"/>
                    <a:pt x="0" y="36"/>
                  </a:cubicBezTo>
                  <a:cubicBezTo>
                    <a:pt x="0" y="42"/>
                    <a:pt x="2" y="48"/>
                    <a:pt x="4" y="53"/>
                  </a:cubicBezTo>
                  <a:cubicBezTo>
                    <a:pt x="4" y="53"/>
                    <a:pt x="4" y="53"/>
                    <a:pt x="4" y="53"/>
                  </a:cubicBezTo>
                  <a:cubicBezTo>
                    <a:pt x="4" y="53"/>
                    <a:pt x="4" y="53"/>
                    <a:pt x="4" y="53"/>
                  </a:cubicBezTo>
                  <a:cubicBezTo>
                    <a:pt x="5" y="55"/>
                    <a:pt x="6" y="56"/>
                    <a:pt x="7" y="58"/>
                  </a:cubicBezTo>
                  <a:lnTo>
                    <a:pt x="38" y="96"/>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Freeform 73">
              <a:extLst>
                <a:ext uri="{FF2B5EF4-FFF2-40B4-BE49-F238E27FC236}">
                  <a16:creationId xmlns:a16="http://schemas.microsoft.com/office/drawing/2014/main" id="{70E272E6-DC70-4C5A-B58F-B1322CBC296B}"/>
                </a:ext>
              </a:extLst>
            </p:cNvPr>
            <p:cNvSpPr>
              <a:spLocks/>
            </p:cNvSpPr>
            <p:nvPr/>
          </p:nvSpPr>
          <p:spPr bwMode="auto">
            <a:xfrm>
              <a:off x="3926223" y="1881188"/>
              <a:ext cx="12700" cy="33338"/>
            </a:xfrm>
            <a:custGeom>
              <a:avLst/>
              <a:gdLst>
                <a:gd name="T0" fmla="*/ 0 w 8"/>
                <a:gd name="T1" fmla="*/ 0 h 21"/>
                <a:gd name="T2" fmla="*/ 5 w 8"/>
                <a:gd name="T3" fmla="*/ 21 h 21"/>
                <a:gd name="T4" fmla="*/ 8 w 8"/>
                <a:gd name="T5" fmla="*/ 0 h 21"/>
                <a:gd name="T6" fmla="*/ 0 w 8"/>
                <a:gd name="T7" fmla="*/ 0 h 21"/>
              </a:gdLst>
              <a:ahLst/>
              <a:cxnLst>
                <a:cxn ang="0">
                  <a:pos x="T0" y="T1"/>
                </a:cxn>
                <a:cxn ang="0">
                  <a:pos x="T2" y="T3"/>
                </a:cxn>
                <a:cxn ang="0">
                  <a:pos x="T4" y="T5"/>
                </a:cxn>
                <a:cxn ang="0">
                  <a:pos x="T6" y="T7"/>
                </a:cxn>
              </a:cxnLst>
              <a:rect l="0" t="0" r="r" b="b"/>
              <a:pathLst>
                <a:path w="8" h="21">
                  <a:moveTo>
                    <a:pt x="0" y="0"/>
                  </a:moveTo>
                  <a:lnTo>
                    <a:pt x="5" y="21"/>
                  </a:lnTo>
                  <a:lnTo>
                    <a:pt x="8"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8" name="Freeform 74">
              <a:extLst>
                <a:ext uri="{FF2B5EF4-FFF2-40B4-BE49-F238E27FC236}">
                  <a16:creationId xmlns:a16="http://schemas.microsoft.com/office/drawing/2014/main" id="{F469384B-EEDC-4257-8927-33DB0D37615A}"/>
                </a:ext>
              </a:extLst>
            </p:cNvPr>
            <p:cNvSpPr>
              <a:spLocks/>
            </p:cNvSpPr>
            <p:nvPr/>
          </p:nvSpPr>
          <p:spPr bwMode="auto">
            <a:xfrm>
              <a:off x="3975435" y="1857376"/>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9" name="Freeform 75">
              <a:extLst>
                <a:ext uri="{FF2B5EF4-FFF2-40B4-BE49-F238E27FC236}">
                  <a16:creationId xmlns:a16="http://schemas.microsoft.com/office/drawing/2014/main" id="{C0311A09-AB6F-4C76-8B05-E9394836B2C5}"/>
                </a:ext>
              </a:extLst>
            </p:cNvPr>
            <p:cNvSpPr>
              <a:spLocks/>
            </p:cNvSpPr>
            <p:nvPr/>
          </p:nvSpPr>
          <p:spPr bwMode="auto">
            <a:xfrm>
              <a:off x="4032585" y="1898651"/>
              <a:ext cx="11113" cy="34925"/>
            </a:xfrm>
            <a:custGeom>
              <a:avLst/>
              <a:gdLst>
                <a:gd name="T0" fmla="*/ 0 w 7"/>
                <a:gd name="T1" fmla="*/ 0 h 22"/>
                <a:gd name="T2" fmla="*/ 4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4"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0" name="Freeform 76">
              <a:extLst>
                <a:ext uri="{FF2B5EF4-FFF2-40B4-BE49-F238E27FC236}">
                  <a16:creationId xmlns:a16="http://schemas.microsoft.com/office/drawing/2014/main" id="{86F415D7-279D-4F11-B924-016AB14D3B91}"/>
                </a:ext>
              </a:extLst>
            </p:cNvPr>
            <p:cNvSpPr>
              <a:spLocks/>
            </p:cNvSpPr>
            <p:nvPr/>
          </p:nvSpPr>
          <p:spPr bwMode="auto">
            <a:xfrm>
              <a:off x="4065923" y="1876426"/>
              <a:ext cx="11113" cy="34925"/>
            </a:xfrm>
            <a:custGeom>
              <a:avLst/>
              <a:gdLst>
                <a:gd name="T0" fmla="*/ 0 w 7"/>
                <a:gd name="T1" fmla="*/ 0 h 22"/>
                <a:gd name="T2" fmla="*/ 5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5"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1" name="Freeform 77">
              <a:extLst>
                <a:ext uri="{FF2B5EF4-FFF2-40B4-BE49-F238E27FC236}">
                  <a16:creationId xmlns:a16="http://schemas.microsoft.com/office/drawing/2014/main" id="{6E910173-DD77-4751-8783-2529EBCDADA2}"/>
                </a:ext>
              </a:extLst>
            </p:cNvPr>
            <p:cNvSpPr>
              <a:spLocks/>
            </p:cNvSpPr>
            <p:nvPr/>
          </p:nvSpPr>
          <p:spPr bwMode="auto">
            <a:xfrm>
              <a:off x="4104023" y="1906588"/>
              <a:ext cx="11113" cy="34925"/>
            </a:xfrm>
            <a:custGeom>
              <a:avLst/>
              <a:gdLst>
                <a:gd name="T0" fmla="*/ 0 w 7"/>
                <a:gd name="T1" fmla="*/ 0 h 22"/>
                <a:gd name="T2" fmla="*/ 2 w 7"/>
                <a:gd name="T3" fmla="*/ 22 h 22"/>
                <a:gd name="T4" fmla="*/ 7 w 7"/>
                <a:gd name="T5" fmla="*/ 0 h 22"/>
                <a:gd name="T6" fmla="*/ 0 w 7"/>
                <a:gd name="T7" fmla="*/ 0 h 22"/>
              </a:gdLst>
              <a:ahLst/>
              <a:cxnLst>
                <a:cxn ang="0">
                  <a:pos x="T0" y="T1"/>
                </a:cxn>
                <a:cxn ang="0">
                  <a:pos x="T2" y="T3"/>
                </a:cxn>
                <a:cxn ang="0">
                  <a:pos x="T4" y="T5"/>
                </a:cxn>
                <a:cxn ang="0">
                  <a:pos x="T6" y="T7"/>
                </a:cxn>
              </a:cxnLst>
              <a:rect l="0" t="0" r="r" b="b"/>
              <a:pathLst>
                <a:path w="7" h="22">
                  <a:moveTo>
                    <a:pt x="0" y="0"/>
                  </a:moveTo>
                  <a:lnTo>
                    <a:pt x="2" y="22"/>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2" name="Freeform 78">
              <a:extLst>
                <a:ext uri="{FF2B5EF4-FFF2-40B4-BE49-F238E27FC236}">
                  <a16:creationId xmlns:a16="http://schemas.microsoft.com/office/drawing/2014/main" id="{348CDD47-5C59-4E5B-A09D-91E8E925ABC0}"/>
                </a:ext>
              </a:extLst>
            </p:cNvPr>
            <p:cNvSpPr>
              <a:spLocks/>
            </p:cNvSpPr>
            <p:nvPr/>
          </p:nvSpPr>
          <p:spPr bwMode="auto">
            <a:xfrm>
              <a:off x="3997660" y="1928813"/>
              <a:ext cx="12700" cy="30163"/>
            </a:xfrm>
            <a:custGeom>
              <a:avLst/>
              <a:gdLst>
                <a:gd name="T0" fmla="*/ 0 w 8"/>
                <a:gd name="T1" fmla="*/ 0 h 19"/>
                <a:gd name="T2" fmla="*/ 3 w 8"/>
                <a:gd name="T3" fmla="*/ 19 h 19"/>
                <a:gd name="T4" fmla="*/ 8 w 8"/>
                <a:gd name="T5" fmla="*/ 0 h 19"/>
                <a:gd name="T6" fmla="*/ 0 w 8"/>
                <a:gd name="T7" fmla="*/ 0 h 19"/>
              </a:gdLst>
              <a:ahLst/>
              <a:cxnLst>
                <a:cxn ang="0">
                  <a:pos x="T0" y="T1"/>
                </a:cxn>
                <a:cxn ang="0">
                  <a:pos x="T2" y="T3"/>
                </a:cxn>
                <a:cxn ang="0">
                  <a:pos x="T4" y="T5"/>
                </a:cxn>
                <a:cxn ang="0">
                  <a:pos x="T6" y="T7"/>
                </a:cxn>
              </a:cxnLst>
              <a:rect l="0" t="0" r="r" b="b"/>
              <a:pathLst>
                <a:path w="8" h="19">
                  <a:moveTo>
                    <a:pt x="0" y="0"/>
                  </a:moveTo>
                  <a:lnTo>
                    <a:pt x="3" y="19"/>
                  </a:lnTo>
                  <a:lnTo>
                    <a:pt x="8"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3" name="Freeform 79">
              <a:extLst>
                <a:ext uri="{FF2B5EF4-FFF2-40B4-BE49-F238E27FC236}">
                  <a16:creationId xmlns:a16="http://schemas.microsoft.com/office/drawing/2014/main" id="{63DEB145-69EF-48F4-88E6-A1FE4B6A5665}"/>
                </a:ext>
              </a:extLst>
            </p:cNvPr>
            <p:cNvSpPr>
              <a:spLocks/>
            </p:cNvSpPr>
            <p:nvPr/>
          </p:nvSpPr>
          <p:spPr bwMode="auto">
            <a:xfrm>
              <a:off x="3942098" y="1936751"/>
              <a:ext cx="14288" cy="33338"/>
            </a:xfrm>
            <a:custGeom>
              <a:avLst/>
              <a:gdLst>
                <a:gd name="T0" fmla="*/ 0 w 9"/>
                <a:gd name="T1" fmla="*/ 0 h 21"/>
                <a:gd name="T2" fmla="*/ 5 w 9"/>
                <a:gd name="T3" fmla="*/ 21 h 21"/>
                <a:gd name="T4" fmla="*/ 9 w 9"/>
                <a:gd name="T5" fmla="*/ 0 h 21"/>
                <a:gd name="T6" fmla="*/ 0 w 9"/>
                <a:gd name="T7" fmla="*/ 0 h 21"/>
              </a:gdLst>
              <a:ahLst/>
              <a:cxnLst>
                <a:cxn ang="0">
                  <a:pos x="T0" y="T1"/>
                </a:cxn>
                <a:cxn ang="0">
                  <a:pos x="T2" y="T3"/>
                </a:cxn>
                <a:cxn ang="0">
                  <a:pos x="T4" y="T5"/>
                </a:cxn>
                <a:cxn ang="0">
                  <a:pos x="T6" y="T7"/>
                </a:cxn>
              </a:cxnLst>
              <a:rect l="0" t="0" r="r" b="b"/>
              <a:pathLst>
                <a:path w="9" h="21">
                  <a:moveTo>
                    <a:pt x="0" y="0"/>
                  </a:moveTo>
                  <a:lnTo>
                    <a:pt x="5" y="21"/>
                  </a:lnTo>
                  <a:lnTo>
                    <a:pt x="9"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4" name="Freeform 80">
              <a:extLst>
                <a:ext uri="{FF2B5EF4-FFF2-40B4-BE49-F238E27FC236}">
                  <a16:creationId xmlns:a16="http://schemas.microsoft.com/office/drawing/2014/main" id="{F04BB854-C5B6-4B8E-BEFC-04B1883A4CA5}"/>
                </a:ext>
              </a:extLst>
            </p:cNvPr>
            <p:cNvSpPr>
              <a:spLocks/>
            </p:cNvSpPr>
            <p:nvPr/>
          </p:nvSpPr>
          <p:spPr bwMode="auto">
            <a:xfrm>
              <a:off x="3903998" y="197008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5" name="Freeform 81">
              <a:extLst>
                <a:ext uri="{FF2B5EF4-FFF2-40B4-BE49-F238E27FC236}">
                  <a16:creationId xmlns:a16="http://schemas.microsoft.com/office/drawing/2014/main" id="{0B262E57-F8B0-4CFD-9F87-A40170AA6C52}"/>
                </a:ext>
              </a:extLst>
            </p:cNvPr>
            <p:cNvSpPr>
              <a:spLocks/>
            </p:cNvSpPr>
            <p:nvPr/>
          </p:nvSpPr>
          <p:spPr bwMode="auto">
            <a:xfrm>
              <a:off x="3961148" y="1982788"/>
              <a:ext cx="11113" cy="30163"/>
            </a:xfrm>
            <a:custGeom>
              <a:avLst/>
              <a:gdLst>
                <a:gd name="T0" fmla="*/ 0 w 7"/>
                <a:gd name="T1" fmla="*/ 0 h 19"/>
                <a:gd name="T2" fmla="*/ 4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4"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6" name="Freeform 82">
              <a:extLst>
                <a:ext uri="{FF2B5EF4-FFF2-40B4-BE49-F238E27FC236}">
                  <a16:creationId xmlns:a16="http://schemas.microsoft.com/office/drawing/2014/main" id="{A7AC2950-63BF-401F-A4C9-289A723E96A3}"/>
                </a:ext>
              </a:extLst>
            </p:cNvPr>
            <p:cNvSpPr>
              <a:spLocks/>
            </p:cNvSpPr>
            <p:nvPr/>
          </p:nvSpPr>
          <p:spPr bwMode="auto">
            <a:xfrm>
              <a:off x="4032585" y="1982788"/>
              <a:ext cx="11113" cy="30163"/>
            </a:xfrm>
            <a:custGeom>
              <a:avLst/>
              <a:gdLst>
                <a:gd name="T0" fmla="*/ 0 w 7"/>
                <a:gd name="T1" fmla="*/ 0 h 19"/>
                <a:gd name="T2" fmla="*/ 4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4"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7" name="Freeform 83">
              <a:extLst>
                <a:ext uri="{FF2B5EF4-FFF2-40B4-BE49-F238E27FC236}">
                  <a16:creationId xmlns:a16="http://schemas.microsoft.com/office/drawing/2014/main" id="{6CCBF381-57D7-4BFC-A419-5FA7E98DEB34}"/>
                </a:ext>
              </a:extLst>
            </p:cNvPr>
            <p:cNvSpPr>
              <a:spLocks/>
            </p:cNvSpPr>
            <p:nvPr/>
          </p:nvSpPr>
          <p:spPr bwMode="auto">
            <a:xfrm>
              <a:off x="4092910" y="1970088"/>
              <a:ext cx="11113" cy="30163"/>
            </a:xfrm>
            <a:custGeom>
              <a:avLst/>
              <a:gdLst>
                <a:gd name="T0" fmla="*/ 0 w 7"/>
                <a:gd name="T1" fmla="*/ 0 h 19"/>
                <a:gd name="T2" fmla="*/ 2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2"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8" name="Freeform 84">
              <a:extLst>
                <a:ext uri="{FF2B5EF4-FFF2-40B4-BE49-F238E27FC236}">
                  <a16:creationId xmlns:a16="http://schemas.microsoft.com/office/drawing/2014/main" id="{75756B35-F768-482E-BA65-25635820874B}"/>
                </a:ext>
              </a:extLst>
            </p:cNvPr>
            <p:cNvSpPr>
              <a:spLocks/>
            </p:cNvSpPr>
            <p:nvPr/>
          </p:nvSpPr>
          <p:spPr bwMode="auto">
            <a:xfrm>
              <a:off x="4123073" y="1974851"/>
              <a:ext cx="14288" cy="33338"/>
            </a:xfrm>
            <a:custGeom>
              <a:avLst/>
              <a:gdLst>
                <a:gd name="T0" fmla="*/ 0 w 9"/>
                <a:gd name="T1" fmla="*/ 0 h 21"/>
                <a:gd name="T2" fmla="*/ 4 w 9"/>
                <a:gd name="T3" fmla="*/ 21 h 21"/>
                <a:gd name="T4" fmla="*/ 9 w 9"/>
                <a:gd name="T5" fmla="*/ 0 h 21"/>
                <a:gd name="T6" fmla="*/ 0 w 9"/>
                <a:gd name="T7" fmla="*/ 0 h 21"/>
              </a:gdLst>
              <a:ahLst/>
              <a:cxnLst>
                <a:cxn ang="0">
                  <a:pos x="T0" y="T1"/>
                </a:cxn>
                <a:cxn ang="0">
                  <a:pos x="T2" y="T3"/>
                </a:cxn>
                <a:cxn ang="0">
                  <a:pos x="T4" y="T5"/>
                </a:cxn>
                <a:cxn ang="0">
                  <a:pos x="T6" y="T7"/>
                </a:cxn>
              </a:cxnLst>
              <a:rect l="0" t="0" r="r" b="b"/>
              <a:pathLst>
                <a:path w="9" h="21">
                  <a:moveTo>
                    <a:pt x="0" y="0"/>
                  </a:moveTo>
                  <a:lnTo>
                    <a:pt x="4" y="21"/>
                  </a:lnTo>
                  <a:lnTo>
                    <a:pt x="9"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9" name="Freeform 85">
              <a:extLst>
                <a:ext uri="{FF2B5EF4-FFF2-40B4-BE49-F238E27FC236}">
                  <a16:creationId xmlns:a16="http://schemas.microsoft.com/office/drawing/2014/main" id="{FFB64188-131C-47BD-94CB-D23D29E48D70}"/>
                </a:ext>
              </a:extLst>
            </p:cNvPr>
            <p:cNvSpPr>
              <a:spLocks/>
            </p:cNvSpPr>
            <p:nvPr/>
          </p:nvSpPr>
          <p:spPr bwMode="auto">
            <a:xfrm>
              <a:off x="4073860" y="2043113"/>
              <a:ext cx="11113" cy="33338"/>
            </a:xfrm>
            <a:custGeom>
              <a:avLst/>
              <a:gdLst>
                <a:gd name="T0" fmla="*/ 0 w 7"/>
                <a:gd name="T1" fmla="*/ 0 h 21"/>
                <a:gd name="T2" fmla="*/ 5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5"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0" name="Freeform 86">
              <a:extLst>
                <a:ext uri="{FF2B5EF4-FFF2-40B4-BE49-F238E27FC236}">
                  <a16:creationId xmlns:a16="http://schemas.microsoft.com/office/drawing/2014/main" id="{6ADB725B-EE71-4EC8-93CB-533556C17289}"/>
                </a:ext>
              </a:extLst>
            </p:cNvPr>
            <p:cNvSpPr>
              <a:spLocks/>
            </p:cNvSpPr>
            <p:nvPr/>
          </p:nvSpPr>
          <p:spPr bwMode="auto">
            <a:xfrm>
              <a:off x="4002423" y="202723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1" name="Freeform 87">
              <a:extLst>
                <a:ext uri="{FF2B5EF4-FFF2-40B4-BE49-F238E27FC236}">
                  <a16:creationId xmlns:a16="http://schemas.microsoft.com/office/drawing/2014/main" id="{5340F858-3120-4AC2-A7DD-30E3950BE7B6}"/>
                </a:ext>
              </a:extLst>
            </p:cNvPr>
            <p:cNvSpPr>
              <a:spLocks/>
            </p:cNvSpPr>
            <p:nvPr/>
          </p:nvSpPr>
          <p:spPr bwMode="auto">
            <a:xfrm>
              <a:off x="4016710" y="1839913"/>
              <a:ext cx="11113" cy="33338"/>
            </a:xfrm>
            <a:custGeom>
              <a:avLst/>
              <a:gdLst>
                <a:gd name="T0" fmla="*/ 0 w 7"/>
                <a:gd name="T1" fmla="*/ 0 h 21"/>
                <a:gd name="T2" fmla="*/ 3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3"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2" name="Freeform 88">
              <a:extLst>
                <a:ext uri="{FF2B5EF4-FFF2-40B4-BE49-F238E27FC236}">
                  <a16:creationId xmlns:a16="http://schemas.microsoft.com/office/drawing/2014/main" id="{3A00DB41-C5E1-41D6-8870-59C6969F6125}"/>
                </a:ext>
              </a:extLst>
            </p:cNvPr>
            <p:cNvSpPr>
              <a:spLocks/>
            </p:cNvSpPr>
            <p:nvPr/>
          </p:nvSpPr>
          <p:spPr bwMode="auto">
            <a:xfrm>
              <a:off x="4027823" y="2065338"/>
              <a:ext cx="11113" cy="30163"/>
            </a:xfrm>
            <a:custGeom>
              <a:avLst/>
              <a:gdLst>
                <a:gd name="T0" fmla="*/ 0 w 7"/>
                <a:gd name="T1" fmla="*/ 0 h 19"/>
                <a:gd name="T2" fmla="*/ 5 w 7"/>
                <a:gd name="T3" fmla="*/ 19 h 19"/>
                <a:gd name="T4" fmla="*/ 7 w 7"/>
                <a:gd name="T5" fmla="*/ 0 h 19"/>
                <a:gd name="T6" fmla="*/ 0 w 7"/>
                <a:gd name="T7" fmla="*/ 0 h 19"/>
              </a:gdLst>
              <a:ahLst/>
              <a:cxnLst>
                <a:cxn ang="0">
                  <a:pos x="T0" y="T1"/>
                </a:cxn>
                <a:cxn ang="0">
                  <a:pos x="T2" y="T3"/>
                </a:cxn>
                <a:cxn ang="0">
                  <a:pos x="T4" y="T5"/>
                </a:cxn>
                <a:cxn ang="0">
                  <a:pos x="T6" y="T7"/>
                </a:cxn>
              </a:cxnLst>
              <a:rect l="0" t="0" r="r" b="b"/>
              <a:pathLst>
                <a:path w="7" h="19">
                  <a:moveTo>
                    <a:pt x="0" y="0"/>
                  </a:moveTo>
                  <a:lnTo>
                    <a:pt x="5" y="19"/>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3" name="Freeform 89">
              <a:extLst>
                <a:ext uri="{FF2B5EF4-FFF2-40B4-BE49-F238E27FC236}">
                  <a16:creationId xmlns:a16="http://schemas.microsoft.com/office/drawing/2014/main" id="{BB72A2B9-1D3D-4F53-A41A-580296D6D5B1}"/>
                </a:ext>
              </a:extLst>
            </p:cNvPr>
            <p:cNvSpPr>
              <a:spLocks/>
            </p:cNvSpPr>
            <p:nvPr/>
          </p:nvSpPr>
          <p:spPr bwMode="auto">
            <a:xfrm>
              <a:off x="3956385" y="2043113"/>
              <a:ext cx="11113" cy="33338"/>
            </a:xfrm>
            <a:custGeom>
              <a:avLst/>
              <a:gdLst>
                <a:gd name="T0" fmla="*/ 0 w 7"/>
                <a:gd name="T1" fmla="*/ 0 h 21"/>
                <a:gd name="T2" fmla="*/ 3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3"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4" name="Freeform 90">
              <a:extLst>
                <a:ext uri="{FF2B5EF4-FFF2-40B4-BE49-F238E27FC236}">
                  <a16:creationId xmlns:a16="http://schemas.microsoft.com/office/drawing/2014/main" id="{525B1A65-3E8A-4328-AF51-782432AA551A}"/>
                </a:ext>
              </a:extLst>
            </p:cNvPr>
            <p:cNvSpPr>
              <a:spLocks/>
            </p:cNvSpPr>
            <p:nvPr/>
          </p:nvSpPr>
          <p:spPr bwMode="auto">
            <a:xfrm>
              <a:off x="4010360" y="2106613"/>
              <a:ext cx="11113" cy="33338"/>
            </a:xfrm>
            <a:custGeom>
              <a:avLst/>
              <a:gdLst>
                <a:gd name="T0" fmla="*/ 0 w 7"/>
                <a:gd name="T1" fmla="*/ 0 h 21"/>
                <a:gd name="T2" fmla="*/ 4 w 7"/>
                <a:gd name="T3" fmla="*/ 21 h 21"/>
                <a:gd name="T4" fmla="*/ 7 w 7"/>
                <a:gd name="T5" fmla="*/ 0 h 21"/>
                <a:gd name="T6" fmla="*/ 0 w 7"/>
                <a:gd name="T7" fmla="*/ 0 h 21"/>
              </a:gdLst>
              <a:ahLst/>
              <a:cxnLst>
                <a:cxn ang="0">
                  <a:pos x="T0" y="T1"/>
                </a:cxn>
                <a:cxn ang="0">
                  <a:pos x="T2" y="T3"/>
                </a:cxn>
                <a:cxn ang="0">
                  <a:pos x="T4" y="T5"/>
                </a:cxn>
                <a:cxn ang="0">
                  <a:pos x="T6" y="T7"/>
                </a:cxn>
              </a:cxnLst>
              <a:rect l="0" t="0" r="r" b="b"/>
              <a:pathLst>
                <a:path w="7" h="21">
                  <a:moveTo>
                    <a:pt x="0" y="0"/>
                  </a:moveTo>
                  <a:lnTo>
                    <a:pt x="4" y="21"/>
                  </a:lnTo>
                  <a:lnTo>
                    <a:pt x="7" y="0"/>
                  </a:lnTo>
                  <a:lnTo>
                    <a:pt x="0" y="0"/>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5" name="Freeform 91">
              <a:extLst>
                <a:ext uri="{FF2B5EF4-FFF2-40B4-BE49-F238E27FC236}">
                  <a16:creationId xmlns:a16="http://schemas.microsoft.com/office/drawing/2014/main" id="{89DCD35D-2C5B-4171-893E-D34FFAE2A28F}"/>
                </a:ext>
              </a:extLst>
            </p:cNvPr>
            <p:cNvSpPr>
              <a:spLocks/>
            </p:cNvSpPr>
            <p:nvPr/>
          </p:nvSpPr>
          <p:spPr bwMode="auto">
            <a:xfrm>
              <a:off x="3854785" y="1643063"/>
              <a:ext cx="331788" cy="200025"/>
            </a:xfrm>
            <a:custGeom>
              <a:avLst/>
              <a:gdLst>
                <a:gd name="T0" fmla="*/ 0 w 88"/>
                <a:gd name="T1" fmla="*/ 0 h 53"/>
                <a:gd name="T2" fmla="*/ 44 w 88"/>
                <a:gd name="T3" fmla="*/ 53 h 53"/>
                <a:gd name="T4" fmla="*/ 88 w 88"/>
                <a:gd name="T5" fmla="*/ 0 h 53"/>
                <a:gd name="T6" fmla="*/ 0 w 88"/>
                <a:gd name="T7" fmla="*/ 0 h 53"/>
              </a:gdLst>
              <a:ahLst/>
              <a:cxnLst>
                <a:cxn ang="0">
                  <a:pos x="T0" y="T1"/>
                </a:cxn>
                <a:cxn ang="0">
                  <a:pos x="T2" y="T3"/>
                </a:cxn>
                <a:cxn ang="0">
                  <a:pos x="T4" y="T5"/>
                </a:cxn>
                <a:cxn ang="0">
                  <a:pos x="T6" y="T7"/>
                </a:cxn>
              </a:cxnLst>
              <a:rect l="0" t="0" r="r" b="b"/>
              <a:pathLst>
                <a:path w="88" h="53">
                  <a:moveTo>
                    <a:pt x="0" y="0"/>
                  </a:moveTo>
                  <a:cubicBezTo>
                    <a:pt x="1" y="29"/>
                    <a:pt x="20" y="53"/>
                    <a:pt x="44" y="53"/>
                  </a:cubicBezTo>
                  <a:cubicBezTo>
                    <a:pt x="68" y="53"/>
                    <a:pt x="87" y="29"/>
                    <a:pt x="88" y="0"/>
                  </a:cubicBezTo>
                  <a:lnTo>
                    <a:pt x="0" y="0"/>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6" name="Freeform 92">
              <a:extLst>
                <a:ext uri="{FF2B5EF4-FFF2-40B4-BE49-F238E27FC236}">
                  <a16:creationId xmlns:a16="http://schemas.microsoft.com/office/drawing/2014/main" id="{56401E71-5703-4AD8-8E1F-4438042F6C2E}"/>
                </a:ext>
              </a:extLst>
            </p:cNvPr>
            <p:cNvSpPr>
              <a:spLocks/>
            </p:cNvSpPr>
            <p:nvPr/>
          </p:nvSpPr>
          <p:spPr bwMode="auto">
            <a:xfrm>
              <a:off x="3854785" y="1535113"/>
              <a:ext cx="125413" cy="138113"/>
            </a:xfrm>
            <a:custGeom>
              <a:avLst/>
              <a:gdLst>
                <a:gd name="T0" fmla="*/ 0 w 79"/>
                <a:gd name="T1" fmla="*/ 68 h 87"/>
                <a:gd name="T2" fmla="*/ 0 w 79"/>
                <a:gd name="T3" fmla="*/ 0 h 87"/>
                <a:gd name="T4" fmla="*/ 79 w 79"/>
                <a:gd name="T5" fmla="*/ 68 h 87"/>
                <a:gd name="T6" fmla="*/ 41 w 79"/>
                <a:gd name="T7" fmla="*/ 87 h 87"/>
                <a:gd name="T8" fmla="*/ 0 w 79"/>
                <a:gd name="T9" fmla="*/ 68 h 87"/>
              </a:gdLst>
              <a:ahLst/>
              <a:cxnLst>
                <a:cxn ang="0">
                  <a:pos x="T0" y="T1"/>
                </a:cxn>
                <a:cxn ang="0">
                  <a:pos x="T2" y="T3"/>
                </a:cxn>
                <a:cxn ang="0">
                  <a:pos x="T4" y="T5"/>
                </a:cxn>
                <a:cxn ang="0">
                  <a:pos x="T6" y="T7"/>
                </a:cxn>
                <a:cxn ang="0">
                  <a:pos x="T8" y="T9"/>
                </a:cxn>
              </a:cxnLst>
              <a:rect l="0" t="0" r="r" b="b"/>
              <a:pathLst>
                <a:path w="79" h="87">
                  <a:moveTo>
                    <a:pt x="0" y="68"/>
                  </a:moveTo>
                  <a:lnTo>
                    <a:pt x="0" y="0"/>
                  </a:lnTo>
                  <a:lnTo>
                    <a:pt x="79" y="68"/>
                  </a:lnTo>
                  <a:lnTo>
                    <a:pt x="41" y="87"/>
                  </a:lnTo>
                  <a:lnTo>
                    <a:pt x="0" y="68"/>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7" name="Freeform 93">
              <a:extLst>
                <a:ext uri="{FF2B5EF4-FFF2-40B4-BE49-F238E27FC236}">
                  <a16:creationId xmlns:a16="http://schemas.microsoft.com/office/drawing/2014/main" id="{07AB6F3B-F53D-4527-A95B-1B517EDDD948}"/>
                </a:ext>
              </a:extLst>
            </p:cNvPr>
            <p:cNvSpPr>
              <a:spLocks/>
            </p:cNvSpPr>
            <p:nvPr/>
          </p:nvSpPr>
          <p:spPr bwMode="auto">
            <a:xfrm>
              <a:off x="3892885" y="1587501"/>
              <a:ext cx="71438" cy="66675"/>
            </a:xfrm>
            <a:custGeom>
              <a:avLst/>
              <a:gdLst>
                <a:gd name="T0" fmla="*/ 45 w 45"/>
                <a:gd name="T1" fmla="*/ 35 h 42"/>
                <a:gd name="T2" fmla="*/ 0 w 45"/>
                <a:gd name="T3" fmla="*/ 0 h 42"/>
                <a:gd name="T4" fmla="*/ 0 w 45"/>
                <a:gd name="T5" fmla="*/ 42 h 42"/>
                <a:gd name="T6" fmla="*/ 21 w 45"/>
                <a:gd name="T7" fmla="*/ 40 h 42"/>
                <a:gd name="T8" fmla="*/ 17 w 45"/>
                <a:gd name="T9" fmla="*/ 21 h 42"/>
                <a:gd name="T10" fmla="*/ 29 w 45"/>
                <a:gd name="T11" fmla="*/ 38 h 42"/>
                <a:gd name="T12" fmla="*/ 45 w 45"/>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45" y="35"/>
                  </a:moveTo>
                  <a:lnTo>
                    <a:pt x="0" y="0"/>
                  </a:lnTo>
                  <a:lnTo>
                    <a:pt x="0" y="42"/>
                  </a:lnTo>
                  <a:lnTo>
                    <a:pt x="21" y="40"/>
                  </a:lnTo>
                  <a:lnTo>
                    <a:pt x="17" y="21"/>
                  </a:lnTo>
                  <a:lnTo>
                    <a:pt x="29" y="38"/>
                  </a:lnTo>
                  <a:lnTo>
                    <a:pt x="45" y="35"/>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8" name="Freeform 94">
              <a:extLst>
                <a:ext uri="{FF2B5EF4-FFF2-40B4-BE49-F238E27FC236}">
                  <a16:creationId xmlns:a16="http://schemas.microsoft.com/office/drawing/2014/main" id="{F54DCDAA-DE9E-4700-8625-AD74996EE4CD}"/>
                </a:ext>
              </a:extLst>
            </p:cNvPr>
            <p:cNvSpPr>
              <a:spLocks/>
            </p:cNvSpPr>
            <p:nvPr/>
          </p:nvSpPr>
          <p:spPr bwMode="auto">
            <a:xfrm>
              <a:off x="4062748" y="1535113"/>
              <a:ext cx="123825" cy="138113"/>
            </a:xfrm>
            <a:custGeom>
              <a:avLst/>
              <a:gdLst>
                <a:gd name="T0" fmla="*/ 78 w 78"/>
                <a:gd name="T1" fmla="*/ 68 h 87"/>
                <a:gd name="T2" fmla="*/ 78 w 78"/>
                <a:gd name="T3" fmla="*/ 0 h 87"/>
                <a:gd name="T4" fmla="*/ 0 w 78"/>
                <a:gd name="T5" fmla="*/ 68 h 87"/>
                <a:gd name="T6" fmla="*/ 38 w 78"/>
                <a:gd name="T7" fmla="*/ 87 h 87"/>
                <a:gd name="T8" fmla="*/ 78 w 78"/>
                <a:gd name="T9" fmla="*/ 68 h 87"/>
              </a:gdLst>
              <a:ahLst/>
              <a:cxnLst>
                <a:cxn ang="0">
                  <a:pos x="T0" y="T1"/>
                </a:cxn>
                <a:cxn ang="0">
                  <a:pos x="T2" y="T3"/>
                </a:cxn>
                <a:cxn ang="0">
                  <a:pos x="T4" y="T5"/>
                </a:cxn>
                <a:cxn ang="0">
                  <a:pos x="T6" y="T7"/>
                </a:cxn>
                <a:cxn ang="0">
                  <a:pos x="T8" y="T9"/>
                </a:cxn>
              </a:cxnLst>
              <a:rect l="0" t="0" r="r" b="b"/>
              <a:pathLst>
                <a:path w="78" h="87">
                  <a:moveTo>
                    <a:pt x="78" y="68"/>
                  </a:moveTo>
                  <a:lnTo>
                    <a:pt x="78" y="0"/>
                  </a:lnTo>
                  <a:lnTo>
                    <a:pt x="0" y="68"/>
                  </a:lnTo>
                  <a:lnTo>
                    <a:pt x="38" y="87"/>
                  </a:lnTo>
                  <a:lnTo>
                    <a:pt x="78" y="68"/>
                  </a:lnTo>
                  <a:close/>
                </a:path>
              </a:pathLst>
            </a:custGeom>
            <a:solidFill>
              <a:srgbClr val="1F776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9" name="Freeform 95">
              <a:extLst>
                <a:ext uri="{FF2B5EF4-FFF2-40B4-BE49-F238E27FC236}">
                  <a16:creationId xmlns:a16="http://schemas.microsoft.com/office/drawing/2014/main" id="{C1AE033E-DCDF-48E1-A82C-FD2B51E85C03}"/>
                </a:ext>
              </a:extLst>
            </p:cNvPr>
            <p:cNvSpPr>
              <a:spLocks/>
            </p:cNvSpPr>
            <p:nvPr/>
          </p:nvSpPr>
          <p:spPr bwMode="auto">
            <a:xfrm>
              <a:off x="4077035" y="1587501"/>
              <a:ext cx="71438" cy="66675"/>
            </a:xfrm>
            <a:custGeom>
              <a:avLst/>
              <a:gdLst>
                <a:gd name="T0" fmla="*/ 0 w 45"/>
                <a:gd name="T1" fmla="*/ 35 h 42"/>
                <a:gd name="T2" fmla="*/ 45 w 45"/>
                <a:gd name="T3" fmla="*/ 0 h 42"/>
                <a:gd name="T4" fmla="*/ 45 w 45"/>
                <a:gd name="T5" fmla="*/ 42 h 42"/>
                <a:gd name="T6" fmla="*/ 24 w 45"/>
                <a:gd name="T7" fmla="*/ 40 h 42"/>
                <a:gd name="T8" fmla="*/ 29 w 45"/>
                <a:gd name="T9" fmla="*/ 21 h 42"/>
                <a:gd name="T10" fmla="*/ 17 w 45"/>
                <a:gd name="T11" fmla="*/ 38 h 42"/>
                <a:gd name="T12" fmla="*/ 0 w 45"/>
                <a:gd name="T13" fmla="*/ 35 h 42"/>
              </a:gdLst>
              <a:ahLst/>
              <a:cxnLst>
                <a:cxn ang="0">
                  <a:pos x="T0" y="T1"/>
                </a:cxn>
                <a:cxn ang="0">
                  <a:pos x="T2" y="T3"/>
                </a:cxn>
                <a:cxn ang="0">
                  <a:pos x="T4" y="T5"/>
                </a:cxn>
                <a:cxn ang="0">
                  <a:pos x="T6" y="T7"/>
                </a:cxn>
                <a:cxn ang="0">
                  <a:pos x="T8" y="T9"/>
                </a:cxn>
                <a:cxn ang="0">
                  <a:pos x="T10" y="T11"/>
                </a:cxn>
                <a:cxn ang="0">
                  <a:pos x="T12" y="T13"/>
                </a:cxn>
              </a:cxnLst>
              <a:rect l="0" t="0" r="r" b="b"/>
              <a:pathLst>
                <a:path w="45" h="42">
                  <a:moveTo>
                    <a:pt x="0" y="35"/>
                  </a:moveTo>
                  <a:lnTo>
                    <a:pt x="45" y="0"/>
                  </a:lnTo>
                  <a:lnTo>
                    <a:pt x="45" y="42"/>
                  </a:lnTo>
                  <a:lnTo>
                    <a:pt x="24" y="40"/>
                  </a:lnTo>
                  <a:lnTo>
                    <a:pt x="29" y="21"/>
                  </a:lnTo>
                  <a:lnTo>
                    <a:pt x="17" y="38"/>
                  </a:lnTo>
                  <a:lnTo>
                    <a:pt x="0" y="35"/>
                  </a:lnTo>
                  <a:close/>
                </a:path>
              </a:pathLst>
            </a:custGeom>
            <a:solidFill>
              <a:srgbClr val="165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0" name="Freeform 96">
              <a:extLst>
                <a:ext uri="{FF2B5EF4-FFF2-40B4-BE49-F238E27FC236}">
                  <a16:creationId xmlns:a16="http://schemas.microsoft.com/office/drawing/2014/main" id="{42C7C200-49AE-4E1A-A3CD-FE967D50A4CF}"/>
                </a:ext>
              </a:extLst>
            </p:cNvPr>
            <p:cNvSpPr>
              <a:spLocks/>
            </p:cNvSpPr>
            <p:nvPr/>
          </p:nvSpPr>
          <p:spPr bwMode="auto">
            <a:xfrm>
              <a:off x="3919873" y="1670051"/>
              <a:ext cx="77788" cy="71438"/>
            </a:xfrm>
            <a:custGeom>
              <a:avLst/>
              <a:gdLst>
                <a:gd name="T0" fmla="*/ 3 w 21"/>
                <a:gd name="T1" fmla="*/ 0 h 19"/>
                <a:gd name="T2" fmla="*/ 6 w 21"/>
                <a:gd name="T3" fmla="*/ 15 h 19"/>
                <a:gd name="T4" fmla="*/ 21 w 21"/>
                <a:gd name="T5" fmla="*/ 13 h 19"/>
                <a:gd name="T6" fmla="*/ 3 w 21"/>
                <a:gd name="T7" fmla="*/ 0 h 19"/>
              </a:gdLst>
              <a:ahLst/>
              <a:cxnLst>
                <a:cxn ang="0">
                  <a:pos x="T0" y="T1"/>
                </a:cxn>
                <a:cxn ang="0">
                  <a:pos x="T2" y="T3"/>
                </a:cxn>
                <a:cxn ang="0">
                  <a:pos x="T4" y="T5"/>
                </a:cxn>
                <a:cxn ang="0">
                  <a:pos x="T6" y="T7"/>
                </a:cxn>
              </a:cxnLst>
              <a:rect l="0" t="0" r="r" b="b"/>
              <a:pathLst>
                <a:path w="21" h="19">
                  <a:moveTo>
                    <a:pt x="3" y="0"/>
                  </a:moveTo>
                  <a:cubicBezTo>
                    <a:pt x="0" y="5"/>
                    <a:pt x="1" y="12"/>
                    <a:pt x="6" y="15"/>
                  </a:cubicBezTo>
                  <a:cubicBezTo>
                    <a:pt x="11" y="19"/>
                    <a:pt x="17" y="17"/>
                    <a:pt x="21" y="13"/>
                  </a:cubicBezTo>
                  <a:lnTo>
                    <a:pt x="3" y="0"/>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1" name="Freeform 97">
              <a:extLst>
                <a:ext uri="{FF2B5EF4-FFF2-40B4-BE49-F238E27FC236}">
                  <a16:creationId xmlns:a16="http://schemas.microsoft.com/office/drawing/2014/main" id="{9116A2D0-F85D-464C-A03B-074C30463C37}"/>
                </a:ext>
              </a:extLst>
            </p:cNvPr>
            <p:cNvSpPr>
              <a:spLocks/>
            </p:cNvSpPr>
            <p:nvPr/>
          </p:nvSpPr>
          <p:spPr bwMode="auto">
            <a:xfrm>
              <a:off x="4046873" y="1665288"/>
              <a:ext cx="79375" cy="73025"/>
            </a:xfrm>
            <a:custGeom>
              <a:avLst/>
              <a:gdLst>
                <a:gd name="T0" fmla="*/ 17 w 21"/>
                <a:gd name="T1" fmla="*/ 0 h 19"/>
                <a:gd name="T2" fmla="*/ 15 w 21"/>
                <a:gd name="T3" fmla="*/ 16 h 19"/>
                <a:gd name="T4" fmla="*/ 0 w 21"/>
                <a:gd name="T5" fmla="*/ 14 h 19"/>
                <a:gd name="T6" fmla="*/ 17 w 21"/>
                <a:gd name="T7" fmla="*/ 0 h 19"/>
              </a:gdLst>
              <a:ahLst/>
              <a:cxnLst>
                <a:cxn ang="0">
                  <a:pos x="T0" y="T1"/>
                </a:cxn>
                <a:cxn ang="0">
                  <a:pos x="T2" y="T3"/>
                </a:cxn>
                <a:cxn ang="0">
                  <a:pos x="T4" y="T5"/>
                </a:cxn>
                <a:cxn ang="0">
                  <a:pos x="T6" y="T7"/>
                </a:cxn>
              </a:cxnLst>
              <a:rect l="0" t="0" r="r" b="b"/>
              <a:pathLst>
                <a:path w="21" h="19">
                  <a:moveTo>
                    <a:pt x="17" y="0"/>
                  </a:moveTo>
                  <a:cubicBezTo>
                    <a:pt x="21" y="5"/>
                    <a:pt x="20" y="12"/>
                    <a:pt x="15" y="16"/>
                  </a:cubicBezTo>
                  <a:cubicBezTo>
                    <a:pt x="10" y="19"/>
                    <a:pt x="4" y="18"/>
                    <a:pt x="0" y="14"/>
                  </a:cubicBezTo>
                  <a:lnTo>
                    <a:pt x="17" y="0"/>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2" name="Freeform 98">
              <a:extLst>
                <a:ext uri="{FF2B5EF4-FFF2-40B4-BE49-F238E27FC236}">
                  <a16:creationId xmlns:a16="http://schemas.microsoft.com/office/drawing/2014/main" id="{71D7E24D-98B5-4498-BFA1-A4D841B39732}"/>
                </a:ext>
              </a:extLst>
            </p:cNvPr>
            <p:cNvSpPr>
              <a:spLocks/>
            </p:cNvSpPr>
            <p:nvPr/>
          </p:nvSpPr>
          <p:spPr bwMode="auto">
            <a:xfrm>
              <a:off x="3986548" y="1749426"/>
              <a:ext cx="68263" cy="41275"/>
            </a:xfrm>
            <a:custGeom>
              <a:avLst/>
              <a:gdLst>
                <a:gd name="T0" fmla="*/ 0 w 18"/>
                <a:gd name="T1" fmla="*/ 0 h 11"/>
                <a:gd name="T2" fmla="*/ 9 w 18"/>
                <a:gd name="T3" fmla="*/ 11 h 11"/>
                <a:gd name="T4" fmla="*/ 18 w 18"/>
                <a:gd name="T5" fmla="*/ 0 h 11"/>
                <a:gd name="T6" fmla="*/ 0 w 18"/>
                <a:gd name="T7" fmla="*/ 0 h 11"/>
              </a:gdLst>
              <a:ahLst/>
              <a:cxnLst>
                <a:cxn ang="0">
                  <a:pos x="T0" y="T1"/>
                </a:cxn>
                <a:cxn ang="0">
                  <a:pos x="T2" y="T3"/>
                </a:cxn>
                <a:cxn ang="0">
                  <a:pos x="T4" y="T5"/>
                </a:cxn>
                <a:cxn ang="0">
                  <a:pos x="T6" y="T7"/>
                </a:cxn>
              </a:cxnLst>
              <a:rect l="0" t="0" r="r" b="b"/>
              <a:pathLst>
                <a:path w="18" h="11">
                  <a:moveTo>
                    <a:pt x="0" y="0"/>
                  </a:moveTo>
                  <a:cubicBezTo>
                    <a:pt x="0" y="6"/>
                    <a:pt x="4" y="11"/>
                    <a:pt x="9" y="11"/>
                  </a:cubicBezTo>
                  <a:cubicBezTo>
                    <a:pt x="14" y="11"/>
                    <a:pt x="18" y="6"/>
                    <a:pt x="18" y="0"/>
                  </a:cubicBezTo>
                  <a:lnTo>
                    <a:pt x="0" y="0"/>
                  </a:lnTo>
                  <a:close/>
                </a:path>
              </a:pathLst>
            </a:custGeom>
            <a:solidFill>
              <a:srgbClr val="512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3" name="Freeform 99">
              <a:extLst>
                <a:ext uri="{FF2B5EF4-FFF2-40B4-BE49-F238E27FC236}">
                  <a16:creationId xmlns:a16="http://schemas.microsoft.com/office/drawing/2014/main" id="{C697E247-8CCF-4BA2-AFD3-E64A563DC9DF}"/>
                </a:ext>
              </a:extLst>
            </p:cNvPr>
            <p:cNvSpPr>
              <a:spLocks/>
            </p:cNvSpPr>
            <p:nvPr/>
          </p:nvSpPr>
          <p:spPr bwMode="auto">
            <a:xfrm>
              <a:off x="4010360" y="1760538"/>
              <a:ext cx="6350" cy="19050"/>
            </a:xfrm>
            <a:custGeom>
              <a:avLst/>
              <a:gdLst>
                <a:gd name="T0" fmla="*/ 1 w 2"/>
                <a:gd name="T1" fmla="*/ 5 h 5"/>
                <a:gd name="T2" fmla="*/ 1 w 2"/>
                <a:gd name="T3" fmla="*/ 5 h 5"/>
                <a:gd name="T4" fmla="*/ 0 w 2"/>
                <a:gd name="T5" fmla="*/ 4 h 5"/>
                <a:gd name="T6" fmla="*/ 0 w 2"/>
                <a:gd name="T7" fmla="*/ 1 h 5"/>
                <a:gd name="T8" fmla="*/ 1 w 2"/>
                <a:gd name="T9" fmla="*/ 0 h 5"/>
                <a:gd name="T10" fmla="*/ 2 w 2"/>
                <a:gd name="T11" fmla="*/ 1 h 5"/>
                <a:gd name="T12" fmla="*/ 2 w 2"/>
                <a:gd name="T13" fmla="*/ 4 h 5"/>
                <a:gd name="T14" fmla="*/ 1 w 2"/>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5">
                  <a:moveTo>
                    <a:pt x="1" y="5"/>
                  </a:moveTo>
                  <a:cubicBezTo>
                    <a:pt x="1" y="5"/>
                    <a:pt x="1" y="5"/>
                    <a:pt x="1" y="5"/>
                  </a:cubicBezTo>
                  <a:cubicBezTo>
                    <a:pt x="0" y="5"/>
                    <a:pt x="0" y="5"/>
                    <a:pt x="0" y="4"/>
                  </a:cubicBezTo>
                  <a:cubicBezTo>
                    <a:pt x="0" y="1"/>
                    <a:pt x="0" y="1"/>
                    <a:pt x="0" y="1"/>
                  </a:cubicBezTo>
                  <a:cubicBezTo>
                    <a:pt x="0" y="0"/>
                    <a:pt x="0" y="0"/>
                    <a:pt x="1" y="0"/>
                  </a:cubicBezTo>
                  <a:cubicBezTo>
                    <a:pt x="1" y="0"/>
                    <a:pt x="2" y="0"/>
                    <a:pt x="2" y="1"/>
                  </a:cubicBezTo>
                  <a:cubicBezTo>
                    <a:pt x="2" y="4"/>
                    <a:pt x="2" y="4"/>
                    <a:pt x="2" y="4"/>
                  </a:cubicBezTo>
                  <a:cubicBezTo>
                    <a:pt x="2" y="5"/>
                    <a:pt x="1" y="5"/>
                    <a:pt x="1" y="5"/>
                  </a:cubicBez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4" name="Freeform 100">
              <a:extLst>
                <a:ext uri="{FF2B5EF4-FFF2-40B4-BE49-F238E27FC236}">
                  <a16:creationId xmlns:a16="http://schemas.microsoft.com/office/drawing/2014/main" id="{777A3476-786B-415F-9FAC-EA3E059C712E}"/>
                </a:ext>
              </a:extLst>
            </p:cNvPr>
            <p:cNvSpPr>
              <a:spLocks/>
            </p:cNvSpPr>
            <p:nvPr/>
          </p:nvSpPr>
          <p:spPr bwMode="auto">
            <a:xfrm>
              <a:off x="4027823" y="1760538"/>
              <a:ext cx="4763" cy="19050"/>
            </a:xfrm>
            <a:custGeom>
              <a:avLst/>
              <a:gdLst>
                <a:gd name="T0" fmla="*/ 0 w 1"/>
                <a:gd name="T1" fmla="*/ 5 h 5"/>
                <a:gd name="T2" fmla="*/ 0 w 1"/>
                <a:gd name="T3" fmla="*/ 5 h 5"/>
                <a:gd name="T4" fmla="*/ 0 w 1"/>
                <a:gd name="T5" fmla="*/ 4 h 5"/>
                <a:gd name="T6" fmla="*/ 0 w 1"/>
                <a:gd name="T7" fmla="*/ 1 h 5"/>
                <a:gd name="T8" fmla="*/ 0 w 1"/>
                <a:gd name="T9" fmla="*/ 0 h 5"/>
                <a:gd name="T10" fmla="*/ 1 w 1"/>
                <a:gd name="T11" fmla="*/ 1 h 5"/>
                <a:gd name="T12" fmla="*/ 1 w 1"/>
                <a:gd name="T13" fmla="*/ 4 h 5"/>
                <a:gd name="T14" fmla="*/ 0 w 1"/>
                <a:gd name="T15" fmla="*/ 5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 h="5">
                  <a:moveTo>
                    <a:pt x="0" y="5"/>
                  </a:moveTo>
                  <a:cubicBezTo>
                    <a:pt x="0" y="5"/>
                    <a:pt x="0" y="5"/>
                    <a:pt x="0" y="5"/>
                  </a:cubicBezTo>
                  <a:cubicBezTo>
                    <a:pt x="0" y="5"/>
                    <a:pt x="0" y="5"/>
                    <a:pt x="0" y="4"/>
                  </a:cubicBezTo>
                  <a:cubicBezTo>
                    <a:pt x="0" y="1"/>
                    <a:pt x="0" y="1"/>
                    <a:pt x="0" y="1"/>
                  </a:cubicBezTo>
                  <a:cubicBezTo>
                    <a:pt x="0" y="0"/>
                    <a:pt x="0" y="0"/>
                    <a:pt x="0" y="0"/>
                  </a:cubicBezTo>
                  <a:cubicBezTo>
                    <a:pt x="1" y="0"/>
                    <a:pt x="1" y="0"/>
                    <a:pt x="1" y="1"/>
                  </a:cubicBezTo>
                  <a:cubicBezTo>
                    <a:pt x="1" y="4"/>
                    <a:pt x="1" y="4"/>
                    <a:pt x="1" y="4"/>
                  </a:cubicBezTo>
                  <a:cubicBezTo>
                    <a:pt x="1" y="5"/>
                    <a:pt x="1" y="5"/>
                    <a:pt x="0" y="5"/>
                  </a:cubicBez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5" name="Freeform 101">
              <a:extLst>
                <a:ext uri="{FF2B5EF4-FFF2-40B4-BE49-F238E27FC236}">
                  <a16:creationId xmlns:a16="http://schemas.microsoft.com/office/drawing/2014/main" id="{79769FD8-74DF-436C-B120-9FCC279C7FE7}"/>
                </a:ext>
              </a:extLst>
            </p:cNvPr>
            <p:cNvSpPr>
              <a:spLocks/>
            </p:cNvSpPr>
            <p:nvPr/>
          </p:nvSpPr>
          <p:spPr bwMode="auto">
            <a:xfrm>
              <a:off x="3967498" y="1700213"/>
              <a:ext cx="23813" cy="22225"/>
            </a:xfrm>
            <a:custGeom>
              <a:avLst/>
              <a:gdLst>
                <a:gd name="T0" fmla="*/ 1 w 6"/>
                <a:gd name="T1" fmla="*/ 0 h 6"/>
                <a:gd name="T2" fmla="*/ 0 w 6"/>
                <a:gd name="T3" fmla="*/ 2 h 6"/>
                <a:gd name="T4" fmla="*/ 3 w 6"/>
                <a:gd name="T5" fmla="*/ 6 h 6"/>
                <a:gd name="T6" fmla="*/ 6 w 6"/>
                <a:gd name="T7" fmla="*/ 3 h 6"/>
                <a:gd name="T8" fmla="*/ 1 w 6"/>
                <a:gd name="T9" fmla="*/ 0 h 6"/>
              </a:gdLst>
              <a:ahLst/>
              <a:cxnLst>
                <a:cxn ang="0">
                  <a:pos x="T0" y="T1"/>
                </a:cxn>
                <a:cxn ang="0">
                  <a:pos x="T2" y="T3"/>
                </a:cxn>
                <a:cxn ang="0">
                  <a:pos x="T4" y="T5"/>
                </a:cxn>
                <a:cxn ang="0">
                  <a:pos x="T6" y="T7"/>
                </a:cxn>
                <a:cxn ang="0">
                  <a:pos x="T8" y="T9"/>
                </a:cxn>
              </a:cxnLst>
              <a:rect l="0" t="0" r="r" b="b"/>
              <a:pathLst>
                <a:path w="6" h="6">
                  <a:moveTo>
                    <a:pt x="1" y="0"/>
                  </a:moveTo>
                  <a:cubicBezTo>
                    <a:pt x="0" y="0"/>
                    <a:pt x="0" y="1"/>
                    <a:pt x="0" y="2"/>
                  </a:cubicBezTo>
                  <a:cubicBezTo>
                    <a:pt x="0" y="4"/>
                    <a:pt x="1" y="6"/>
                    <a:pt x="3" y="6"/>
                  </a:cubicBezTo>
                  <a:cubicBezTo>
                    <a:pt x="5" y="6"/>
                    <a:pt x="6" y="5"/>
                    <a:pt x="6" y="3"/>
                  </a:cubicBezTo>
                  <a:lnTo>
                    <a:pt x="1" y="0"/>
                  </a:lnTo>
                  <a:close/>
                </a:path>
              </a:pathLst>
            </a:custGeom>
            <a:solidFill>
              <a:srgbClr val="512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6" name="Freeform 102">
              <a:extLst>
                <a:ext uri="{FF2B5EF4-FFF2-40B4-BE49-F238E27FC236}">
                  <a16:creationId xmlns:a16="http://schemas.microsoft.com/office/drawing/2014/main" id="{BC382025-7393-487A-B628-D6BF4F5F470F}"/>
                </a:ext>
              </a:extLst>
            </p:cNvPr>
            <p:cNvSpPr>
              <a:spLocks/>
            </p:cNvSpPr>
            <p:nvPr/>
          </p:nvSpPr>
          <p:spPr bwMode="auto">
            <a:xfrm>
              <a:off x="4054810" y="1700213"/>
              <a:ext cx="22225" cy="22225"/>
            </a:xfrm>
            <a:custGeom>
              <a:avLst/>
              <a:gdLst>
                <a:gd name="T0" fmla="*/ 3 w 6"/>
                <a:gd name="T1" fmla="*/ 6 h 6"/>
                <a:gd name="T2" fmla="*/ 6 w 6"/>
                <a:gd name="T3" fmla="*/ 2 h 6"/>
                <a:gd name="T4" fmla="*/ 5 w 6"/>
                <a:gd name="T5" fmla="*/ 0 h 6"/>
                <a:gd name="T6" fmla="*/ 0 w 6"/>
                <a:gd name="T7" fmla="*/ 4 h 6"/>
                <a:gd name="T8" fmla="*/ 3 w 6"/>
                <a:gd name="T9" fmla="*/ 6 h 6"/>
              </a:gdLst>
              <a:ahLst/>
              <a:cxnLst>
                <a:cxn ang="0">
                  <a:pos x="T0" y="T1"/>
                </a:cxn>
                <a:cxn ang="0">
                  <a:pos x="T2" y="T3"/>
                </a:cxn>
                <a:cxn ang="0">
                  <a:pos x="T4" y="T5"/>
                </a:cxn>
                <a:cxn ang="0">
                  <a:pos x="T6" y="T7"/>
                </a:cxn>
                <a:cxn ang="0">
                  <a:pos x="T8" y="T9"/>
                </a:cxn>
              </a:cxnLst>
              <a:rect l="0" t="0" r="r" b="b"/>
              <a:pathLst>
                <a:path w="6" h="6">
                  <a:moveTo>
                    <a:pt x="3" y="6"/>
                  </a:moveTo>
                  <a:cubicBezTo>
                    <a:pt x="5" y="6"/>
                    <a:pt x="6" y="4"/>
                    <a:pt x="6" y="2"/>
                  </a:cubicBezTo>
                  <a:cubicBezTo>
                    <a:pt x="6" y="1"/>
                    <a:pt x="6" y="0"/>
                    <a:pt x="5" y="0"/>
                  </a:cubicBezTo>
                  <a:cubicBezTo>
                    <a:pt x="0" y="4"/>
                    <a:pt x="0" y="4"/>
                    <a:pt x="0" y="4"/>
                  </a:cubicBezTo>
                  <a:cubicBezTo>
                    <a:pt x="0" y="5"/>
                    <a:pt x="1" y="6"/>
                    <a:pt x="3" y="6"/>
                  </a:cubicBezTo>
                  <a:close/>
                </a:path>
              </a:pathLst>
            </a:custGeom>
            <a:solidFill>
              <a:srgbClr val="512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88" name="组合 87">
            <a:extLst>
              <a:ext uri="{FF2B5EF4-FFF2-40B4-BE49-F238E27FC236}">
                <a16:creationId xmlns:a16="http://schemas.microsoft.com/office/drawing/2014/main" id="{6D4D8104-B21C-4F4E-B8CC-AC292B0F286D}"/>
              </a:ext>
            </a:extLst>
          </p:cNvPr>
          <p:cNvGrpSpPr/>
          <p:nvPr/>
        </p:nvGrpSpPr>
        <p:grpSpPr>
          <a:xfrm>
            <a:off x="8747007" y="2397327"/>
            <a:ext cx="2115035" cy="1136858"/>
            <a:chOff x="1478171" y="2225265"/>
            <a:chExt cx="2115035" cy="1136858"/>
          </a:xfrm>
        </p:grpSpPr>
        <p:sp>
          <p:nvSpPr>
            <p:cNvPr id="89" name="TextBox 21">
              <a:extLst>
                <a:ext uri="{FF2B5EF4-FFF2-40B4-BE49-F238E27FC236}">
                  <a16:creationId xmlns:a16="http://schemas.microsoft.com/office/drawing/2014/main" id="{261A5B11-6D5F-4403-BCA2-3EC4616F510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90" name="文本框 89">
              <a:extLst>
                <a:ext uri="{FF2B5EF4-FFF2-40B4-BE49-F238E27FC236}">
                  <a16:creationId xmlns:a16="http://schemas.microsoft.com/office/drawing/2014/main" id="{AF44CE96-332F-4349-A842-4A9F3DD228A0}"/>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91" name="组合 90">
            <a:extLst>
              <a:ext uri="{FF2B5EF4-FFF2-40B4-BE49-F238E27FC236}">
                <a16:creationId xmlns:a16="http://schemas.microsoft.com/office/drawing/2014/main" id="{E8A74351-1AC5-44CF-B3D3-677C3C32EDB0}"/>
              </a:ext>
            </a:extLst>
          </p:cNvPr>
          <p:cNvGrpSpPr/>
          <p:nvPr/>
        </p:nvGrpSpPr>
        <p:grpSpPr>
          <a:xfrm>
            <a:off x="8747007" y="4244415"/>
            <a:ext cx="2115035" cy="1136858"/>
            <a:chOff x="1478171" y="2225265"/>
            <a:chExt cx="2115035" cy="1136858"/>
          </a:xfrm>
        </p:grpSpPr>
        <p:sp>
          <p:nvSpPr>
            <p:cNvPr id="92" name="TextBox 21">
              <a:extLst>
                <a:ext uri="{FF2B5EF4-FFF2-40B4-BE49-F238E27FC236}">
                  <a16:creationId xmlns:a16="http://schemas.microsoft.com/office/drawing/2014/main" id="{DC3C848C-24C7-4745-AC32-D8511002FF99}"/>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93" name="文本框 92">
              <a:extLst>
                <a:ext uri="{FF2B5EF4-FFF2-40B4-BE49-F238E27FC236}">
                  <a16:creationId xmlns:a16="http://schemas.microsoft.com/office/drawing/2014/main" id="{0E9F1C21-FCEE-47B3-80C2-34085DAC15D1}"/>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94" name="组合 93">
            <a:extLst>
              <a:ext uri="{FF2B5EF4-FFF2-40B4-BE49-F238E27FC236}">
                <a16:creationId xmlns:a16="http://schemas.microsoft.com/office/drawing/2014/main" id="{B46EC17C-7223-4EC4-8CE2-10F9B1B5BE7B}"/>
              </a:ext>
            </a:extLst>
          </p:cNvPr>
          <p:cNvGrpSpPr/>
          <p:nvPr/>
        </p:nvGrpSpPr>
        <p:grpSpPr>
          <a:xfrm>
            <a:off x="1102623" y="2397327"/>
            <a:ext cx="2115035" cy="1136858"/>
            <a:chOff x="1478171" y="2225265"/>
            <a:chExt cx="2115035" cy="1136858"/>
          </a:xfrm>
        </p:grpSpPr>
        <p:sp>
          <p:nvSpPr>
            <p:cNvPr id="95" name="TextBox 21">
              <a:extLst>
                <a:ext uri="{FF2B5EF4-FFF2-40B4-BE49-F238E27FC236}">
                  <a16:creationId xmlns:a16="http://schemas.microsoft.com/office/drawing/2014/main" id="{75F3C283-8113-4744-9124-F41572561848}"/>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96" name="文本框 95">
              <a:extLst>
                <a:ext uri="{FF2B5EF4-FFF2-40B4-BE49-F238E27FC236}">
                  <a16:creationId xmlns:a16="http://schemas.microsoft.com/office/drawing/2014/main" id="{2C025660-B203-4445-8078-FBAD61E2826F}"/>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97" name="组合 96">
            <a:extLst>
              <a:ext uri="{FF2B5EF4-FFF2-40B4-BE49-F238E27FC236}">
                <a16:creationId xmlns:a16="http://schemas.microsoft.com/office/drawing/2014/main" id="{41F7A8C5-71F4-4A96-82D9-E548C6827B4A}"/>
              </a:ext>
            </a:extLst>
          </p:cNvPr>
          <p:cNvGrpSpPr/>
          <p:nvPr/>
        </p:nvGrpSpPr>
        <p:grpSpPr>
          <a:xfrm>
            <a:off x="1102623" y="4244415"/>
            <a:ext cx="2115035" cy="1136858"/>
            <a:chOff x="1478171" y="2225265"/>
            <a:chExt cx="2115035" cy="1136858"/>
          </a:xfrm>
        </p:grpSpPr>
        <p:sp>
          <p:nvSpPr>
            <p:cNvPr id="98" name="TextBox 21">
              <a:extLst>
                <a:ext uri="{FF2B5EF4-FFF2-40B4-BE49-F238E27FC236}">
                  <a16:creationId xmlns:a16="http://schemas.microsoft.com/office/drawing/2014/main" id="{861B8E4E-28F5-4678-93D5-FD7EC83E08E1}"/>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99" name="文本框 98">
              <a:extLst>
                <a:ext uri="{FF2B5EF4-FFF2-40B4-BE49-F238E27FC236}">
                  <a16:creationId xmlns:a16="http://schemas.microsoft.com/office/drawing/2014/main" id="{5EC3F08E-4E8B-457D-B1B7-CED79C48DE9F}"/>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101" name="组合 100">
            <a:extLst>
              <a:ext uri="{FF2B5EF4-FFF2-40B4-BE49-F238E27FC236}">
                <a16:creationId xmlns:a16="http://schemas.microsoft.com/office/drawing/2014/main" id="{8A10A8B0-348E-453A-A8BF-392BA1CF50F4}"/>
              </a:ext>
            </a:extLst>
          </p:cNvPr>
          <p:cNvGrpSpPr/>
          <p:nvPr/>
        </p:nvGrpSpPr>
        <p:grpSpPr>
          <a:xfrm>
            <a:off x="493594" y="185079"/>
            <a:ext cx="2792972" cy="712788"/>
            <a:chOff x="493594" y="185079"/>
            <a:chExt cx="2792972" cy="712788"/>
          </a:xfrm>
        </p:grpSpPr>
        <p:grpSp>
          <p:nvGrpSpPr>
            <p:cNvPr id="4" name="组合 3">
              <a:extLst>
                <a:ext uri="{FF2B5EF4-FFF2-40B4-BE49-F238E27FC236}">
                  <a16:creationId xmlns:a16="http://schemas.microsoft.com/office/drawing/2014/main" id="{61A3866A-81DE-4B2F-8C3E-94A4E4E9EBCF}"/>
                </a:ext>
              </a:extLst>
            </p:cNvPr>
            <p:cNvGrpSpPr/>
            <p:nvPr/>
          </p:nvGrpSpPr>
          <p:grpSpPr>
            <a:xfrm>
              <a:off x="493594" y="185079"/>
              <a:ext cx="708025" cy="712788"/>
              <a:chOff x="3496889" y="6043613"/>
              <a:chExt cx="708025" cy="712788"/>
            </a:xfrm>
          </p:grpSpPr>
          <p:sp>
            <p:nvSpPr>
              <p:cNvPr id="5" name="Freeform 379">
                <a:extLst>
                  <a:ext uri="{FF2B5EF4-FFF2-40B4-BE49-F238E27FC236}">
                    <a16:creationId xmlns:a16="http://schemas.microsoft.com/office/drawing/2014/main" id="{8AAC4951-00D2-4CDE-87A3-3D12B3DA099C}"/>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6" name="Freeform 380">
                <a:extLst>
                  <a:ext uri="{FF2B5EF4-FFF2-40B4-BE49-F238E27FC236}">
                    <a16:creationId xmlns:a16="http://schemas.microsoft.com/office/drawing/2014/main" id="{6E5EAB86-280B-4F7F-BB6F-CAF341C2C8F1}"/>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7" name="Freeform 381">
                <a:extLst>
                  <a:ext uri="{FF2B5EF4-FFF2-40B4-BE49-F238E27FC236}">
                    <a16:creationId xmlns:a16="http://schemas.microsoft.com/office/drawing/2014/main" id="{E61E73F2-98C6-4DE7-905C-2B53E7BB8774}"/>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8" name="Freeform 382">
                <a:extLst>
                  <a:ext uri="{FF2B5EF4-FFF2-40B4-BE49-F238E27FC236}">
                    <a16:creationId xmlns:a16="http://schemas.microsoft.com/office/drawing/2014/main" id="{97A53E9A-3F9E-4D04-988A-370FD90C47A3}"/>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9" name="Freeform 383">
                <a:extLst>
                  <a:ext uri="{FF2B5EF4-FFF2-40B4-BE49-F238E27FC236}">
                    <a16:creationId xmlns:a16="http://schemas.microsoft.com/office/drawing/2014/main" id="{63AD8AD8-85D0-4B4A-AA09-CDFD038EF90F}"/>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 name="Freeform 384">
                <a:extLst>
                  <a:ext uri="{FF2B5EF4-FFF2-40B4-BE49-F238E27FC236}">
                    <a16:creationId xmlns:a16="http://schemas.microsoft.com/office/drawing/2014/main" id="{EC92977B-A472-41EE-88E4-ACBA825524A8}"/>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100" name="文本框 99">
              <a:extLst>
                <a:ext uri="{FF2B5EF4-FFF2-40B4-BE49-F238E27FC236}">
                  <a16:creationId xmlns:a16="http://schemas.microsoft.com/office/drawing/2014/main" id="{218188BD-B9A6-42F2-89E3-8D52DCFAEE4F}"/>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19669819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1000"/>
                                        <p:tgtEl>
                                          <p:spTgt spid="91"/>
                                        </p:tgtEl>
                                      </p:cBhvr>
                                    </p:animEffect>
                                    <p:anim calcmode="lin" valueType="num">
                                      <p:cBhvr>
                                        <p:cTn id="15" dur="1000" fill="hold"/>
                                        <p:tgtEl>
                                          <p:spTgt spid="91"/>
                                        </p:tgtEl>
                                        <p:attrNameLst>
                                          <p:attrName>ppt_x</p:attrName>
                                        </p:attrNameLst>
                                      </p:cBhvr>
                                      <p:tavLst>
                                        <p:tav tm="0">
                                          <p:val>
                                            <p:strVal val="#ppt_x"/>
                                          </p:val>
                                        </p:tav>
                                        <p:tav tm="100000">
                                          <p:val>
                                            <p:strVal val="#ppt_x"/>
                                          </p:val>
                                        </p:tav>
                                      </p:tavLst>
                                    </p:anim>
                                    <p:anim calcmode="lin" valueType="num">
                                      <p:cBhvr>
                                        <p:cTn id="16"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4"/>
                                        </p:tgtEl>
                                        <p:attrNameLst>
                                          <p:attrName>style.visibility</p:attrName>
                                        </p:attrNameLst>
                                      </p:cBhvr>
                                      <p:to>
                                        <p:strVal val="visible"/>
                                      </p:to>
                                    </p:set>
                                    <p:animEffect transition="in" filter="fade">
                                      <p:cBhvr>
                                        <p:cTn id="21" dur="1000"/>
                                        <p:tgtEl>
                                          <p:spTgt spid="94"/>
                                        </p:tgtEl>
                                      </p:cBhvr>
                                    </p:animEffect>
                                    <p:anim calcmode="lin" valueType="num">
                                      <p:cBhvr>
                                        <p:cTn id="22" dur="1000" fill="hold"/>
                                        <p:tgtEl>
                                          <p:spTgt spid="94"/>
                                        </p:tgtEl>
                                        <p:attrNameLst>
                                          <p:attrName>ppt_x</p:attrName>
                                        </p:attrNameLst>
                                      </p:cBhvr>
                                      <p:tavLst>
                                        <p:tav tm="0">
                                          <p:val>
                                            <p:strVal val="#ppt_x"/>
                                          </p:val>
                                        </p:tav>
                                        <p:tav tm="100000">
                                          <p:val>
                                            <p:strVal val="#ppt_x"/>
                                          </p:val>
                                        </p:tav>
                                      </p:tavLst>
                                    </p:anim>
                                    <p:anim calcmode="lin" valueType="num">
                                      <p:cBhvr>
                                        <p:cTn id="2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7"/>
                                        </p:tgtEl>
                                        <p:attrNameLst>
                                          <p:attrName>style.visibility</p:attrName>
                                        </p:attrNameLst>
                                      </p:cBhvr>
                                      <p:to>
                                        <p:strVal val="visible"/>
                                      </p:to>
                                    </p:set>
                                    <p:animEffect transition="in" filter="fade">
                                      <p:cBhvr>
                                        <p:cTn id="28" dur="1000"/>
                                        <p:tgtEl>
                                          <p:spTgt spid="97"/>
                                        </p:tgtEl>
                                      </p:cBhvr>
                                    </p:animEffect>
                                    <p:anim calcmode="lin" valueType="num">
                                      <p:cBhvr>
                                        <p:cTn id="29" dur="1000" fill="hold"/>
                                        <p:tgtEl>
                                          <p:spTgt spid="97"/>
                                        </p:tgtEl>
                                        <p:attrNameLst>
                                          <p:attrName>ppt_x</p:attrName>
                                        </p:attrNameLst>
                                      </p:cBhvr>
                                      <p:tavLst>
                                        <p:tav tm="0">
                                          <p:val>
                                            <p:strVal val="#ppt_x"/>
                                          </p:val>
                                        </p:tav>
                                        <p:tav tm="100000">
                                          <p:val>
                                            <p:strVal val="#ppt_x"/>
                                          </p:val>
                                        </p:tav>
                                      </p:tavLst>
                                    </p:anim>
                                    <p:anim calcmode="lin" valueType="num">
                                      <p:cBhvr>
                                        <p:cTn id="30"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animEffect transition="in" filter="barn(inVertical)">
                                      <p:cBhvr>
                                        <p:cTn id="3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组合 192">
            <a:extLst>
              <a:ext uri="{FF2B5EF4-FFF2-40B4-BE49-F238E27FC236}">
                <a16:creationId xmlns:a16="http://schemas.microsoft.com/office/drawing/2014/main" id="{0049A037-8045-4038-A561-BA00ECA3430C}"/>
              </a:ext>
            </a:extLst>
          </p:cNvPr>
          <p:cNvGrpSpPr/>
          <p:nvPr/>
        </p:nvGrpSpPr>
        <p:grpSpPr>
          <a:xfrm>
            <a:off x="4458416" y="1823657"/>
            <a:ext cx="2836863" cy="3254375"/>
            <a:chOff x="3603960" y="1611313"/>
            <a:chExt cx="2836863" cy="3254375"/>
          </a:xfrm>
        </p:grpSpPr>
        <p:grpSp>
          <p:nvGrpSpPr>
            <p:cNvPr id="9" name="组合 8">
              <a:extLst>
                <a:ext uri="{FF2B5EF4-FFF2-40B4-BE49-F238E27FC236}">
                  <a16:creationId xmlns:a16="http://schemas.microsoft.com/office/drawing/2014/main" id="{53A69547-7FD6-43D8-A615-3CE695A65EFC}"/>
                </a:ext>
              </a:extLst>
            </p:cNvPr>
            <p:cNvGrpSpPr/>
            <p:nvPr/>
          </p:nvGrpSpPr>
          <p:grpSpPr>
            <a:xfrm>
              <a:off x="3814451" y="4131002"/>
              <a:ext cx="709613" cy="712788"/>
              <a:chOff x="956889" y="6043613"/>
              <a:chExt cx="709613" cy="712788"/>
            </a:xfrm>
          </p:grpSpPr>
          <p:sp>
            <p:nvSpPr>
              <p:cNvPr id="10" name="Freeform 361">
                <a:extLst>
                  <a:ext uri="{FF2B5EF4-FFF2-40B4-BE49-F238E27FC236}">
                    <a16:creationId xmlns:a16="http://schemas.microsoft.com/office/drawing/2014/main" id="{BD8C931B-DC17-49EF-AF01-5725B4D8C9F4}"/>
                  </a:ext>
                </a:extLst>
              </p:cNvPr>
              <p:cNvSpPr>
                <a:spLocks/>
              </p:cNvSpPr>
              <p:nvPr/>
            </p:nvSpPr>
            <p:spPr bwMode="auto">
              <a:xfrm>
                <a:off x="1547439" y="6319838"/>
                <a:ext cx="119063" cy="373063"/>
              </a:xfrm>
              <a:custGeom>
                <a:avLst/>
                <a:gdLst>
                  <a:gd name="T0" fmla="*/ 3 w 28"/>
                  <a:gd name="T1" fmla="*/ 0 h 88"/>
                  <a:gd name="T2" fmla="*/ 15 w 28"/>
                  <a:gd name="T3" fmla="*/ 43 h 88"/>
                  <a:gd name="T4" fmla="*/ 0 w 28"/>
                  <a:gd name="T5" fmla="*/ 88 h 88"/>
                  <a:gd name="T6" fmla="*/ 2 w 28"/>
                  <a:gd name="T7" fmla="*/ 88 h 88"/>
                  <a:gd name="T8" fmla="*/ 28 w 28"/>
                  <a:gd name="T9" fmla="*/ 44 h 88"/>
                  <a:gd name="T10" fmla="*/ 3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3" y="0"/>
                    </a:moveTo>
                    <a:cubicBezTo>
                      <a:pt x="10" y="10"/>
                      <a:pt x="15" y="25"/>
                      <a:pt x="15" y="43"/>
                    </a:cubicBezTo>
                    <a:cubicBezTo>
                      <a:pt x="15" y="62"/>
                      <a:pt x="9" y="78"/>
                      <a:pt x="0" y="88"/>
                    </a:cubicBezTo>
                    <a:cubicBezTo>
                      <a:pt x="1" y="88"/>
                      <a:pt x="1" y="88"/>
                      <a:pt x="2" y="88"/>
                    </a:cubicBezTo>
                    <a:cubicBezTo>
                      <a:pt x="16" y="88"/>
                      <a:pt x="28" y="68"/>
                      <a:pt x="28" y="44"/>
                    </a:cubicBezTo>
                    <a:cubicBezTo>
                      <a:pt x="28" y="20"/>
                      <a:pt x="17" y="1"/>
                      <a:pt x="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 name="Freeform 362">
                <a:extLst>
                  <a:ext uri="{FF2B5EF4-FFF2-40B4-BE49-F238E27FC236}">
                    <a16:creationId xmlns:a16="http://schemas.microsoft.com/office/drawing/2014/main" id="{A138C34B-A801-4821-B3A8-511B7400B451}"/>
                  </a:ext>
                </a:extLst>
              </p:cNvPr>
              <p:cNvSpPr>
                <a:spLocks/>
              </p:cNvSpPr>
              <p:nvPr/>
            </p:nvSpPr>
            <p:spPr bwMode="auto">
              <a:xfrm>
                <a:off x="95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7" y="10"/>
                      <a:pt x="13" y="25"/>
                      <a:pt x="13" y="43"/>
                    </a:cubicBezTo>
                    <a:cubicBezTo>
                      <a:pt x="13" y="62"/>
                      <a:pt x="18" y="78"/>
                      <a:pt x="27" y="88"/>
                    </a:cubicBezTo>
                    <a:cubicBezTo>
                      <a:pt x="27" y="88"/>
                      <a:pt x="26"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2" name="Freeform 363">
                <a:extLst>
                  <a:ext uri="{FF2B5EF4-FFF2-40B4-BE49-F238E27FC236}">
                    <a16:creationId xmlns:a16="http://schemas.microsoft.com/office/drawing/2014/main" id="{5C778CD0-A408-401B-B50E-5CDE50A4753E}"/>
                  </a:ext>
                </a:extLst>
              </p:cNvPr>
              <p:cNvSpPr>
                <a:spLocks/>
              </p:cNvSpPr>
              <p:nvPr/>
            </p:nvSpPr>
            <p:spPr bwMode="auto">
              <a:xfrm>
                <a:off x="1020389" y="6269038"/>
                <a:ext cx="192088" cy="461963"/>
              </a:xfrm>
              <a:custGeom>
                <a:avLst/>
                <a:gdLst>
                  <a:gd name="T0" fmla="*/ 29 w 45"/>
                  <a:gd name="T1" fmla="*/ 53 h 109"/>
                  <a:gd name="T2" fmla="*/ 19 w 45"/>
                  <a:gd name="T3" fmla="*/ 26 h 109"/>
                  <a:gd name="T4" fmla="*/ 31 w 45"/>
                  <a:gd name="T5" fmla="*/ 32 h 109"/>
                  <a:gd name="T6" fmla="*/ 44 w 45"/>
                  <a:gd name="T7" fmla="*/ 4 h 109"/>
                  <a:gd name="T8" fmla="*/ 32 w 45"/>
                  <a:gd name="T9" fmla="*/ 0 h 109"/>
                  <a:gd name="T10" fmla="*/ 0 w 45"/>
                  <a:gd name="T11" fmla="*/ 55 h 109"/>
                  <a:gd name="T12" fmla="*/ 32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6" y="0"/>
                      <a:pt x="32" y="0"/>
                    </a:cubicBezTo>
                    <a:cubicBezTo>
                      <a:pt x="15" y="0"/>
                      <a:pt x="0" y="24"/>
                      <a:pt x="0" y="55"/>
                    </a:cubicBezTo>
                    <a:cubicBezTo>
                      <a:pt x="0" y="85"/>
                      <a:pt x="15" y="109"/>
                      <a:pt x="32"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 name="Freeform 364">
                <a:extLst>
                  <a:ext uri="{FF2B5EF4-FFF2-40B4-BE49-F238E27FC236}">
                    <a16:creationId xmlns:a16="http://schemas.microsoft.com/office/drawing/2014/main" id="{D35B5F4E-10D0-45CD-BC03-0AEDE28AB59A}"/>
                  </a:ext>
                </a:extLst>
              </p:cNvPr>
              <p:cNvSpPr>
                <a:spLocks/>
              </p:cNvSpPr>
              <p:nvPr/>
            </p:nvSpPr>
            <p:spPr bwMode="auto">
              <a:xfrm>
                <a:off x="116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1"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 name="Freeform 365">
                <a:extLst>
                  <a:ext uri="{FF2B5EF4-FFF2-40B4-BE49-F238E27FC236}">
                    <a16:creationId xmlns:a16="http://schemas.microsoft.com/office/drawing/2014/main" id="{250250DC-7617-4CDA-B475-C6E6948050F4}"/>
                  </a:ext>
                </a:extLst>
              </p:cNvPr>
              <p:cNvSpPr>
                <a:spLocks/>
              </p:cNvSpPr>
              <p:nvPr/>
            </p:nvSpPr>
            <p:spPr bwMode="auto">
              <a:xfrm>
                <a:off x="1407739" y="6269038"/>
                <a:ext cx="190500" cy="461963"/>
              </a:xfrm>
              <a:custGeom>
                <a:avLst/>
                <a:gdLst>
                  <a:gd name="T0" fmla="*/ 13 w 45"/>
                  <a:gd name="T1" fmla="*/ 0 h 109"/>
                  <a:gd name="T2" fmla="*/ 2 w 45"/>
                  <a:gd name="T3" fmla="*/ 4 h 109"/>
                  <a:gd name="T4" fmla="*/ 15 w 45"/>
                  <a:gd name="T5" fmla="*/ 32 h 109"/>
                  <a:gd name="T6" fmla="*/ 25 w 45"/>
                  <a:gd name="T7" fmla="*/ 26 h 109"/>
                  <a:gd name="T8" fmla="*/ 17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2" y="4"/>
                    </a:cubicBezTo>
                    <a:cubicBezTo>
                      <a:pt x="8" y="11"/>
                      <a:pt x="12" y="20"/>
                      <a:pt x="15" y="32"/>
                    </a:cubicBezTo>
                    <a:cubicBezTo>
                      <a:pt x="25" y="26"/>
                      <a:pt x="25" y="26"/>
                      <a:pt x="25" y="26"/>
                    </a:cubicBezTo>
                    <a:cubicBezTo>
                      <a:pt x="30" y="35"/>
                      <a:pt x="26" y="45"/>
                      <a:pt x="17" y="52"/>
                    </a:cubicBezTo>
                    <a:cubicBezTo>
                      <a:pt x="17" y="52"/>
                      <a:pt x="17" y="53"/>
                      <a:pt x="17" y="53"/>
                    </a:cubicBezTo>
                    <a:cubicBezTo>
                      <a:pt x="17" y="75"/>
                      <a:pt x="10" y="94"/>
                      <a:pt x="0" y="105"/>
                    </a:cubicBezTo>
                    <a:cubicBezTo>
                      <a:pt x="4" y="108"/>
                      <a:pt x="9" y="109"/>
                      <a:pt x="13" y="109"/>
                    </a:cubicBezTo>
                    <a:cubicBezTo>
                      <a:pt x="31" y="109"/>
                      <a:pt x="45" y="85"/>
                      <a:pt x="45" y="55"/>
                    </a:cubicBezTo>
                    <a:cubicBezTo>
                      <a:pt x="45" y="24"/>
                      <a:pt x="31"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5" name="Freeform 366">
                <a:extLst>
                  <a:ext uri="{FF2B5EF4-FFF2-40B4-BE49-F238E27FC236}">
                    <a16:creationId xmlns:a16="http://schemas.microsoft.com/office/drawing/2014/main" id="{C8638784-D613-4A8E-ACF4-6788E78D8481}"/>
                  </a:ext>
                </a:extLst>
              </p:cNvPr>
              <p:cNvSpPr>
                <a:spLocks/>
              </p:cNvSpPr>
              <p:nvPr/>
            </p:nvSpPr>
            <p:spPr bwMode="auto">
              <a:xfrm>
                <a:off x="1190251" y="6043613"/>
                <a:ext cx="238125" cy="212725"/>
              </a:xfrm>
              <a:custGeom>
                <a:avLst/>
                <a:gdLst>
                  <a:gd name="T0" fmla="*/ 0 w 56"/>
                  <a:gd name="T1" fmla="*/ 50 h 50"/>
                  <a:gd name="T2" fmla="*/ 34 w 56"/>
                  <a:gd name="T3" fmla="*/ 1 h 50"/>
                  <a:gd name="T4" fmla="*/ 54 w 56"/>
                  <a:gd name="T5" fmla="*/ 12 h 50"/>
                  <a:gd name="T6" fmla="*/ 51 w 56"/>
                  <a:gd name="T7" fmla="*/ 18 h 50"/>
                  <a:gd name="T8" fmla="*/ 35 w 56"/>
                  <a:gd name="T9" fmla="*/ 11 h 50"/>
                  <a:gd name="T10" fmla="*/ 56 w 56"/>
                  <a:gd name="T11" fmla="*/ 47 h 50"/>
                  <a:gd name="T12" fmla="*/ 51 w 56"/>
                  <a:gd name="T13" fmla="*/ 50 h 50"/>
                  <a:gd name="T14" fmla="*/ 6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1" y="18"/>
                      <a:pt x="51" y="18"/>
                      <a:pt x="51" y="18"/>
                    </a:cubicBezTo>
                    <a:cubicBezTo>
                      <a:pt x="51" y="18"/>
                      <a:pt x="38" y="4"/>
                      <a:pt x="35" y="11"/>
                    </a:cubicBezTo>
                    <a:cubicBezTo>
                      <a:pt x="33" y="18"/>
                      <a:pt x="56" y="47"/>
                      <a:pt x="56"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6" name="组合 15">
              <a:extLst>
                <a:ext uri="{FF2B5EF4-FFF2-40B4-BE49-F238E27FC236}">
                  <a16:creationId xmlns:a16="http://schemas.microsoft.com/office/drawing/2014/main" id="{CC5B989E-5DE0-4A7D-8273-2A4DE7C61CEE}"/>
                </a:ext>
              </a:extLst>
            </p:cNvPr>
            <p:cNvGrpSpPr/>
            <p:nvPr/>
          </p:nvGrpSpPr>
          <p:grpSpPr>
            <a:xfrm>
              <a:off x="4664947" y="4131002"/>
              <a:ext cx="709612" cy="712788"/>
              <a:chOff x="1801439" y="6043613"/>
              <a:chExt cx="709612" cy="712788"/>
            </a:xfrm>
          </p:grpSpPr>
          <p:sp>
            <p:nvSpPr>
              <p:cNvPr id="17" name="Freeform 367">
                <a:extLst>
                  <a:ext uri="{FF2B5EF4-FFF2-40B4-BE49-F238E27FC236}">
                    <a16:creationId xmlns:a16="http://schemas.microsoft.com/office/drawing/2014/main" id="{D86D52AC-0CA3-4B33-8E85-9634C5DAFB72}"/>
                  </a:ext>
                </a:extLst>
              </p:cNvPr>
              <p:cNvSpPr>
                <a:spLocks/>
              </p:cNvSpPr>
              <p:nvPr/>
            </p:nvSpPr>
            <p:spPr bwMode="auto">
              <a:xfrm>
                <a:off x="2396751"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8" name="Freeform 368">
                <a:extLst>
                  <a:ext uri="{FF2B5EF4-FFF2-40B4-BE49-F238E27FC236}">
                    <a16:creationId xmlns:a16="http://schemas.microsoft.com/office/drawing/2014/main" id="{16025CBF-3B9F-495A-8B5D-A7FB7EB6452E}"/>
                  </a:ext>
                </a:extLst>
              </p:cNvPr>
              <p:cNvSpPr>
                <a:spLocks/>
              </p:cNvSpPr>
              <p:nvPr/>
            </p:nvSpPr>
            <p:spPr bwMode="auto">
              <a:xfrm>
                <a:off x="1801439" y="6319838"/>
                <a:ext cx="119063" cy="373063"/>
              </a:xfrm>
              <a:custGeom>
                <a:avLst/>
                <a:gdLst>
                  <a:gd name="T0" fmla="*/ 25 w 28"/>
                  <a:gd name="T1" fmla="*/ 0 h 88"/>
                  <a:gd name="T2" fmla="*/ 13 w 28"/>
                  <a:gd name="T3" fmla="*/ 43 h 88"/>
                  <a:gd name="T4" fmla="*/ 28 w 28"/>
                  <a:gd name="T5" fmla="*/ 88 h 88"/>
                  <a:gd name="T6" fmla="*/ 26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9" name="Freeform 369">
                <a:extLst>
                  <a:ext uri="{FF2B5EF4-FFF2-40B4-BE49-F238E27FC236}">
                    <a16:creationId xmlns:a16="http://schemas.microsoft.com/office/drawing/2014/main" id="{594D16CC-1A2B-4C6F-974D-89DDFAE1FAE1}"/>
                  </a:ext>
                </a:extLst>
              </p:cNvPr>
              <p:cNvSpPr>
                <a:spLocks/>
              </p:cNvSpPr>
              <p:nvPr/>
            </p:nvSpPr>
            <p:spPr bwMode="auto">
              <a:xfrm>
                <a:off x="1869701" y="6269038"/>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4"/>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0" name="Freeform 370">
                <a:extLst>
                  <a:ext uri="{FF2B5EF4-FFF2-40B4-BE49-F238E27FC236}">
                    <a16:creationId xmlns:a16="http://schemas.microsoft.com/office/drawing/2014/main" id="{7855D555-B9D6-4CB4-8158-866FBC4F226D}"/>
                  </a:ext>
                </a:extLst>
              </p:cNvPr>
              <p:cNvSpPr>
                <a:spLocks/>
              </p:cNvSpPr>
              <p:nvPr/>
            </p:nvSpPr>
            <p:spPr bwMode="auto">
              <a:xfrm>
                <a:off x="2006226" y="6234113"/>
                <a:ext cx="304800" cy="522288"/>
              </a:xfrm>
              <a:custGeom>
                <a:avLst/>
                <a:gdLst>
                  <a:gd name="T0" fmla="*/ 72 w 72"/>
                  <a:gd name="T1" fmla="*/ 62 h 123"/>
                  <a:gd name="T2" fmla="*/ 42 w 72"/>
                  <a:gd name="T3" fmla="*/ 56 h 123"/>
                  <a:gd name="T4" fmla="*/ 70 w 72"/>
                  <a:gd name="T5" fmla="*/ 41 h 123"/>
                  <a:gd name="T6" fmla="*/ 36 w 72"/>
                  <a:gd name="T7" fmla="*/ 0 h 123"/>
                  <a:gd name="T8" fmla="*/ 2 w 72"/>
                  <a:gd name="T9" fmla="*/ 42 h 123"/>
                  <a:gd name="T10" fmla="*/ 29 w 72"/>
                  <a:gd name="T11" fmla="*/ 56 h 123"/>
                  <a:gd name="T12" fmla="*/ 0 w 72"/>
                  <a:gd name="T13" fmla="*/ 63 h 123"/>
                  <a:gd name="T14" fmla="*/ 36 w 72"/>
                  <a:gd name="T15" fmla="*/ 123 h 123"/>
                  <a:gd name="T16" fmla="*/ 72 w 72"/>
                  <a:gd name="T17" fmla="*/ 62 h 123"/>
                  <a:gd name="T18" fmla="*/ 72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2" y="62"/>
                    </a:moveTo>
                    <a:cubicBezTo>
                      <a:pt x="60" y="68"/>
                      <a:pt x="47" y="66"/>
                      <a:pt x="42" y="56"/>
                    </a:cubicBezTo>
                    <a:cubicBezTo>
                      <a:pt x="70" y="41"/>
                      <a:pt x="70" y="41"/>
                      <a:pt x="70" y="41"/>
                    </a:cubicBezTo>
                    <a:cubicBezTo>
                      <a:pt x="66" y="17"/>
                      <a:pt x="52" y="0"/>
                      <a:pt x="36" y="0"/>
                    </a:cubicBezTo>
                    <a:cubicBezTo>
                      <a:pt x="20" y="0"/>
                      <a:pt x="7" y="18"/>
                      <a:pt x="2" y="42"/>
                    </a:cubicBezTo>
                    <a:cubicBezTo>
                      <a:pt x="29" y="56"/>
                      <a:pt x="29" y="56"/>
                      <a:pt x="29" y="56"/>
                    </a:cubicBezTo>
                    <a:cubicBezTo>
                      <a:pt x="24" y="65"/>
                      <a:pt x="11" y="68"/>
                      <a:pt x="0" y="63"/>
                    </a:cubicBezTo>
                    <a:cubicBezTo>
                      <a:pt x="1" y="96"/>
                      <a:pt x="17" y="123"/>
                      <a:pt x="36" y="123"/>
                    </a:cubicBezTo>
                    <a:cubicBezTo>
                      <a:pt x="56" y="123"/>
                      <a:pt x="72" y="95"/>
                      <a:pt x="72"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 name="Freeform 371">
                <a:extLst>
                  <a:ext uri="{FF2B5EF4-FFF2-40B4-BE49-F238E27FC236}">
                    <a16:creationId xmlns:a16="http://schemas.microsoft.com/office/drawing/2014/main" id="{EA4E5E74-0126-4BF3-9209-8BDBF0D549BE}"/>
                  </a:ext>
                </a:extLst>
              </p:cNvPr>
              <p:cNvSpPr>
                <a:spLocks/>
              </p:cNvSpPr>
              <p:nvPr/>
            </p:nvSpPr>
            <p:spPr bwMode="auto">
              <a:xfrm>
                <a:off x="2257051" y="6269038"/>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6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6" y="52"/>
                      <a:pt x="16" y="53"/>
                      <a:pt x="16" y="53"/>
                    </a:cubicBezTo>
                    <a:cubicBezTo>
                      <a:pt x="16" y="75"/>
                      <a:pt x="10" y="94"/>
                      <a:pt x="0" y="105"/>
                    </a:cubicBezTo>
                    <a:cubicBezTo>
                      <a:pt x="4" y="108"/>
                      <a:pt x="8" y="109"/>
                      <a:pt x="13" y="109"/>
                    </a:cubicBezTo>
                    <a:cubicBezTo>
                      <a:pt x="30" y="109"/>
                      <a:pt x="45" y="85"/>
                      <a:pt x="45" y="55"/>
                    </a:cubicBezTo>
                    <a:cubicBezTo>
                      <a:pt x="45" y="24"/>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2" name="Freeform 372">
                <a:extLst>
                  <a:ext uri="{FF2B5EF4-FFF2-40B4-BE49-F238E27FC236}">
                    <a16:creationId xmlns:a16="http://schemas.microsoft.com/office/drawing/2014/main" id="{A7D6215D-A116-4837-9D35-4A7870AE83B6}"/>
                  </a:ext>
                </a:extLst>
              </p:cNvPr>
              <p:cNvSpPr>
                <a:spLocks/>
              </p:cNvSpPr>
              <p:nvPr/>
            </p:nvSpPr>
            <p:spPr bwMode="auto">
              <a:xfrm>
                <a:off x="2034801" y="6043613"/>
                <a:ext cx="238125" cy="212725"/>
              </a:xfrm>
              <a:custGeom>
                <a:avLst/>
                <a:gdLst>
                  <a:gd name="T0" fmla="*/ 0 w 56"/>
                  <a:gd name="T1" fmla="*/ 50 h 50"/>
                  <a:gd name="T2" fmla="*/ 35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6" y="0"/>
                      <a:pt x="35" y="1"/>
                    </a:cubicBezTo>
                    <a:cubicBezTo>
                      <a:pt x="44" y="3"/>
                      <a:pt x="54" y="12"/>
                      <a:pt x="54" y="12"/>
                    </a:cubicBezTo>
                    <a:cubicBezTo>
                      <a:pt x="52" y="18"/>
                      <a:pt x="52" y="18"/>
                      <a:pt x="52" y="18"/>
                    </a:cubicBezTo>
                    <a:cubicBezTo>
                      <a:pt x="52" y="18"/>
                      <a:pt x="38" y="4"/>
                      <a:pt x="36" y="11"/>
                    </a:cubicBezTo>
                    <a:cubicBezTo>
                      <a:pt x="34" y="18"/>
                      <a:pt x="56" y="47"/>
                      <a:pt x="56" y="47"/>
                    </a:cubicBezTo>
                    <a:cubicBezTo>
                      <a:pt x="52" y="50"/>
                      <a:pt x="52" y="50"/>
                      <a:pt x="52" y="50"/>
                    </a:cubicBezTo>
                    <a:cubicBezTo>
                      <a:pt x="52" y="50"/>
                      <a:pt x="32"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23" name="组合 22">
              <a:extLst>
                <a:ext uri="{FF2B5EF4-FFF2-40B4-BE49-F238E27FC236}">
                  <a16:creationId xmlns:a16="http://schemas.microsoft.com/office/drawing/2014/main" id="{6D8F373D-616E-471D-982A-CE67EEF87013}"/>
                </a:ext>
              </a:extLst>
            </p:cNvPr>
            <p:cNvGrpSpPr/>
            <p:nvPr/>
          </p:nvGrpSpPr>
          <p:grpSpPr>
            <a:xfrm>
              <a:off x="5515442" y="4131002"/>
              <a:ext cx="704850" cy="712788"/>
              <a:chOff x="2650751" y="6043613"/>
              <a:chExt cx="704850" cy="712788"/>
            </a:xfrm>
          </p:grpSpPr>
          <p:sp>
            <p:nvSpPr>
              <p:cNvPr id="24" name="Freeform 373">
                <a:extLst>
                  <a:ext uri="{FF2B5EF4-FFF2-40B4-BE49-F238E27FC236}">
                    <a16:creationId xmlns:a16="http://schemas.microsoft.com/office/drawing/2014/main" id="{151A1DC4-E388-4B95-BF09-8810A61884FF}"/>
                  </a:ext>
                </a:extLst>
              </p:cNvPr>
              <p:cNvSpPr>
                <a:spLocks/>
              </p:cNvSpPr>
              <p:nvPr/>
            </p:nvSpPr>
            <p:spPr bwMode="auto">
              <a:xfrm>
                <a:off x="3241301" y="6319838"/>
                <a:ext cx="114300" cy="373063"/>
              </a:xfrm>
              <a:custGeom>
                <a:avLst/>
                <a:gdLst>
                  <a:gd name="T0" fmla="*/ 3 w 27"/>
                  <a:gd name="T1" fmla="*/ 0 h 88"/>
                  <a:gd name="T2" fmla="*/ 15 w 27"/>
                  <a:gd name="T3" fmla="*/ 43 h 88"/>
                  <a:gd name="T4" fmla="*/ 0 w 27"/>
                  <a:gd name="T5" fmla="*/ 88 h 88"/>
                  <a:gd name="T6" fmla="*/ 1 w 27"/>
                  <a:gd name="T7" fmla="*/ 88 h 88"/>
                  <a:gd name="T8" fmla="*/ 27 w 27"/>
                  <a:gd name="T9" fmla="*/ 44 h 88"/>
                  <a:gd name="T10" fmla="*/ 3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3" y="0"/>
                    </a:moveTo>
                    <a:cubicBezTo>
                      <a:pt x="10" y="10"/>
                      <a:pt x="15" y="25"/>
                      <a:pt x="15" y="43"/>
                    </a:cubicBezTo>
                    <a:cubicBezTo>
                      <a:pt x="15" y="62"/>
                      <a:pt x="9" y="78"/>
                      <a:pt x="0" y="88"/>
                    </a:cubicBezTo>
                    <a:cubicBezTo>
                      <a:pt x="1" y="88"/>
                      <a:pt x="1" y="88"/>
                      <a:pt x="1" y="88"/>
                    </a:cubicBezTo>
                    <a:cubicBezTo>
                      <a:pt x="16" y="88"/>
                      <a:pt x="27" y="68"/>
                      <a:pt x="27" y="44"/>
                    </a:cubicBezTo>
                    <a:cubicBezTo>
                      <a:pt x="27" y="20"/>
                      <a:pt x="16" y="1"/>
                      <a:pt x="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5" name="Freeform 374">
                <a:extLst>
                  <a:ext uri="{FF2B5EF4-FFF2-40B4-BE49-F238E27FC236}">
                    <a16:creationId xmlns:a16="http://schemas.microsoft.com/office/drawing/2014/main" id="{365C4BEB-4940-4A0A-9789-D9D30336DC2F}"/>
                  </a:ext>
                </a:extLst>
              </p:cNvPr>
              <p:cNvSpPr>
                <a:spLocks/>
              </p:cNvSpPr>
              <p:nvPr/>
            </p:nvSpPr>
            <p:spPr bwMode="auto">
              <a:xfrm>
                <a:off x="2650751" y="6319838"/>
                <a:ext cx="115888" cy="373063"/>
              </a:xfrm>
              <a:custGeom>
                <a:avLst/>
                <a:gdLst>
                  <a:gd name="T0" fmla="*/ 25 w 27"/>
                  <a:gd name="T1" fmla="*/ 0 h 88"/>
                  <a:gd name="T2" fmla="*/ 12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7" y="10"/>
                      <a:pt x="12" y="25"/>
                      <a:pt x="12" y="43"/>
                    </a:cubicBezTo>
                    <a:cubicBezTo>
                      <a:pt x="12" y="62"/>
                      <a:pt x="18" y="78"/>
                      <a:pt x="27" y="88"/>
                    </a:cubicBezTo>
                    <a:cubicBezTo>
                      <a:pt x="27" y="88"/>
                      <a:pt x="26" y="88"/>
                      <a:pt x="26" y="88"/>
                    </a:cubicBezTo>
                    <a:cubicBezTo>
                      <a:pt x="11"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6" name="Freeform 375">
                <a:extLst>
                  <a:ext uri="{FF2B5EF4-FFF2-40B4-BE49-F238E27FC236}">
                    <a16:creationId xmlns:a16="http://schemas.microsoft.com/office/drawing/2014/main" id="{B954B694-106B-4771-B650-D55A5051E82D}"/>
                  </a:ext>
                </a:extLst>
              </p:cNvPr>
              <p:cNvSpPr>
                <a:spLocks/>
              </p:cNvSpPr>
              <p:nvPr/>
            </p:nvSpPr>
            <p:spPr bwMode="auto">
              <a:xfrm>
                <a:off x="2714251" y="6269038"/>
                <a:ext cx="192088" cy="461963"/>
              </a:xfrm>
              <a:custGeom>
                <a:avLst/>
                <a:gdLst>
                  <a:gd name="T0" fmla="*/ 28 w 45"/>
                  <a:gd name="T1" fmla="*/ 53 h 109"/>
                  <a:gd name="T2" fmla="*/ 19 w 45"/>
                  <a:gd name="T3" fmla="*/ 26 h 109"/>
                  <a:gd name="T4" fmla="*/ 31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9" y="46"/>
                      <a:pt x="15" y="35"/>
                      <a:pt x="19" y="26"/>
                    </a:cubicBezTo>
                    <a:cubicBezTo>
                      <a:pt x="31" y="32"/>
                      <a:pt x="31" y="32"/>
                      <a:pt x="31" y="32"/>
                    </a:cubicBezTo>
                    <a:cubicBezTo>
                      <a:pt x="33" y="21"/>
                      <a:pt x="38" y="11"/>
                      <a:pt x="43" y="4"/>
                    </a:cubicBezTo>
                    <a:cubicBezTo>
                      <a:pt x="40" y="1"/>
                      <a:pt x="36" y="0"/>
                      <a:pt x="32" y="0"/>
                    </a:cubicBezTo>
                    <a:cubicBezTo>
                      <a:pt x="14" y="0"/>
                      <a:pt x="0" y="24"/>
                      <a:pt x="0" y="55"/>
                    </a:cubicBezTo>
                    <a:cubicBezTo>
                      <a:pt x="0" y="85"/>
                      <a:pt x="14" y="109"/>
                      <a:pt x="32" y="109"/>
                    </a:cubicBezTo>
                    <a:cubicBezTo>
                      <a:pt x="37"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7" name="Freeform 376">
                <a:extLst>
                  <a:ext uri="{FF2B5EF4-FFF2-40B4-BE49-F238E27FC236}">
                    <a16:creationId xmlns:a16="http://schemas.microsoft.com/office/drawing/2014/main" id="{1248210D-0AA2-466F-99E5-0A29FF955362}"/>
                  </a:ext>
                </a:extLst>
              </p:cNvPr>
              <p:cNvSpPr>
                <a:spLocks/>
              </p:cNvSpPr>
              <p:nvPr/>
            </p:nvSpPr>
            <p:spPr bwMode="auto">
              <a:xfrm>
                <a:off x="2855539" y="6234113"/>
                <a:ext cx="304800" cy="522288"/>
              </a:xfrm>
              <a:custGeom>
                <a:avLst/>
                <a:gdLst>
                  <a:gd name="T0" fmla="*/ 71 w 72"/>
                  <a:gd name="T1" fmla="*/ 62 h 123"/>
                  <a:gd name="T2" fmla="*/ 41 w 72"/>
                  <a:gd name="T3" fmla="*/ 56 h 123"/>
                  <a:gd name="T4" fmla="*/ 70 w 72"/>
                  <a:gd name="T5" fmla="*/ 41 h 123"/>
                  <a:gd name="T6" fmla="*/ 36 w 72"/>
                  <a:gd name="T7" fmla="*/ 0 h 123"/>
                  <a:gd name="T8" fmla="*/ 1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59" y="68"/>
                      <a:pt x="46" y="66"/>
                      <a:pt x="41" y="56"/>
                    </a:cubicBezTo>
                    <a:cubicBezTo>
                      <a:pt x="70" y="41"/>
                      <a:pt x="70" y="41"/>
                      <a:pt x="70" y="41"/>
                    </a:cubicBezTo>
                    <a:cubicBezTo>
                      <a:pt x="65" y="17"/>
                      <a:pt x="52" y="0"/>
                      <a:pt x="36" y="0"/>
                    </a:cubicBezTo>
                    <a:cubicBezTo>
                      <a:pt x="20" y="0"/>
                      <a:pt x="6" y="18"/>
                      <a:pt x="1" y="42"/>
                    </a:cubicBezTo>
                    <a:cubicBezTo>
                      <a:pt x="28" y="56"/>
                      <a:pt x="28" y="56"/>
                      <a:pt x="28" y="56"/>
                    </a:cubicBezTo>
                    <a:cubicBezTo>
                      <a:pt x="23" y="65"/>
                      <a:pt x="11" y="68"/>
                      <a:pt x="0" y="63"/>
                    </a:cubicBezTo>
                    <a:cubicBezTo>
                      <a:pt x="0" y="96"/>
                      <a:pt x="16" y="123"/>
                      <a:pt x="36" y="123"/>
                    </a:cubicBezTo>
                    <a:cubicBezTo>
                      <a:pt x="56" y="123"/>
                      <a:pt x="72" y="95"/>
                      <a:pt x="72" y="62"/>
                    </a:cubicBezTo>
                    <a:cubicBezTo>
                      <a:pt x="72" y="62"/>
                      <a:pt x="71"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8" name="Freeform 377">
                <a:extLst>
                  <a:ext uri="{FF2B5EF4-FFF2-40B4-BE49-F238E27FC236}">
                    <a16:creationId xmlns:a16="http://schemas.microsoft.com/office/drawing/2014/main" id="{35C53DB4-691C-476F-AE65-44F8DF26ED15}"/>
                  </a:ext>
                </a:extLst>
              </p:cNvPr>
              <p:cNvSpPr>
                <a:spLocks/>
              </p:cNvSpPr>
              <p:nvPr/>
            </p:nvSpPr>
            <p:spPr bwMode="auto">
              <a:xfrm>
                <a:off x="3101601" y="6269038"/>
                <a:ext cx="190500" cy="461963"/>
              </a:xfrm>
              <a:custGeom>
                <a:avLst/>
                <a:gdLst>
                  <a:gd name="T0" fmla="*/ 13 w 45"/>
                  <a:gd name="T1" fmla="*/ 0 h 109"/>
                  <a:gd name="T2" fmla="*/ 2 w 45"/>
                  <a:gd name="T3" fmla="*/ 4 h 109"/>
                  <a:gd name="T4" fmla="*/ 15 w 45"/>
                  <a:gd name="T5" fmla="*/ 32 h 109"/>
                  <a:gd name="T6" fmla="*/ 25 w 45"/>
                  <a:gd name="T7" fmla="*/ 26 h 109"/>
                  <a:gd name="T8" fmla="*/ 17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2" y="4"/>
                    </a:cubicBezTo>
                    <a:cubicBezTo>
                      <a:pt x="7" y="11"/>
                      <a:pt x="12" y="20"/>
                      <a:pt x="15" y="32"/>
                    </a:cubicBezTo>
                    <a:cubicBezTo>
                      <a:pt x="25" y="26"/>
                      <a:pt x="25" y="26"/>
                      <a:pt x="25" y="26"/>
                    </a:cubicBezTo>
                    <a:cubicBezTo>
                      <a:pt x="29" y="35"/>
                      <a:pt x="26" y="45"/>
                      <a:pt x="17" y="52"/>
                    </a:cubicBezTo>
                    <a:cubicBezTo>
                      <a:pt x="17" y="52"/>
                      <a:pt x="17" y="53"/>
                      <a:pt x="17" y="53"/>
                    </a:cubicBezTo>
                    <a:cubicBezTo>
                      <a:pt x="17" y="75"/>
                      <a:pt x="10" y="94"/>
                      <a:pt x="0" y="105"/>
                    </a:cubicBezTo>
                    <a:cubicBezTo>
                      <a:pt x="4" y="108"/>
                      <a:pt x="8" y="109"/>
                      <a:pt x="13" y="109"/>
                    </a:cubicBezTo>
                    <a:cubicBezTo>
                      <a:pt x="31" y="109"/>
                      <a:pt x="45" y="85"/>
                      <a:pt x="45" y="55"/>
                    </a:cubicBezTo>
                    <a:cubicBezTo>
                      <a:pt x="45" y="24"/>
                      <a:pt x="31"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9" name="Freeform 378">
                <a:extLst>
                  <a:ext uri="{FF2B5EF4-FFF2-40B4-BE49-F238E27FC236}">
                    <a16:creationId xmlns:a16="http://schemas.microsoft.com/office/drawing/2014/main" id="{41F9B2BF-3648-4A1A-9EB9-D81B4B2DE274}"/>
                  </a:ext>
                </a:extLst>
              </p:cNvPr>
              <p:cNvSpPr>
                <a:spLocks/>
              </p:cNvSpPr>
              <p:nvPr/>
            </p:nvSpPr>
            <p:spPr bwMode="auto">
              <a:xfrm>
                <a:off x="2884114" y="6043613"/>
                <a:ext cx="234950" cy="212725"/>
              </a:xfrm>
              <a:custGeom>
                <a:avLst/>
                <a:gdLst>
                  <a:gd name="T0" fmla="*/ 0 w 55"/>
                  <a:gd name="T1" fmla="*/ 50 h 50"/>
                  <a:gd name="T2" fmla="*/ 34 w 55"/>
                  <a:gd name="T3" fmla="*/ 1 h 50"/>
                  <a:gd name="T4" fmla="*/ 54 w 55"/>
                  <a:gd name="T5" fmla="*/ 12 h 50"/>
                  <a:gd name="T6" fmla="*/ 51 w 55"/>
                  <a:gd name="T7" fmla="*/ 18 h 50"/>
                  <a:gd name="T8" fmla="*/ 35 w 55"/>
                  <a:gd name="T9" fmla="*/ 11 h 50"/>
                  <a:gd name="T10" fmla="*/ 55 w 55"/>
                  <a:gd name="T11" fmla="*/ 47 h 50"/>
                  <a:gd name="T12" fmla="*/ 51 w 55"/>
                  <a:gd name="T13" fmla="*/ 50 h 50"/>
                  <a:gd name="T14" fmla="*/ 6 w 55"/>
                  <a:gd name="T15" fmla="*/ 50 h 50"/>
                  <a:gd name="T16" fmla="*/ 0 w 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0">
                    <a:moveTo>
                      <a:pt x="0" y="50"/>
                    </a:moveTo>
                    <a:cubicBezTo>
                      <a:pt x="0" y="50"/>
                      <a:pt x="25" y="0"/>
                      <a:pt x="34" y="1"/>
                    </a:cubicBezTo>
                    <a:cubicBezTo>
                      <a:pt x="43" y="3"/>
                      <a:pt x="54" y="12"/>
                      <a:pt x="54" y="12"/>
                    </a:cubicBezTo>
                    <a:cubicBezTo>
                      <a:pt x="51" y="18"/>
                      <a:pt x="51" y="18"/>
                      <a:pt x="51" y="18"/>
                    </a:cubicBezTo>
                    <a:cubicBezTo>
                      <a:pt x="51" y="18"/>
                      <a:pt x="37" y="4"/>
                      <a:pt x="35" y="11"/>
                    </a:cubicBezTo>
                    <a:cubicBezTo>
                      <a:pt x="33" y="18"/>
                      <a:pt x="55" y="47"/>
                      <a:pt x="55"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44" name="组合 43">
              <a:extLst>
                <a:ext uri="{FF2B5EF4-FFF2-40B4-BE49-F238E27FC236}">
                  <a16:creationId xmlns:a16="http://schemas.microsoft.com/office/drawing/2014/main" id="{8A389A7B-2F6D-484B-A1D0-F7C1D748F21B}"/>
                </a:ext>
              </a:extLst>
            </p:cNvPr>
            <p:cNvGrpSpPr/>
            <p:nvPr/>
          </p:nvGrpSpPr>
          <p:grpSpPr>
            <a:xfrm>
              <a:off x="4251418" y="3357189"/>
              <a:ext cx="708025" cy="712788"/>
              <a:chOff x="1395039" y="5348288"/>
              <a:chExt cx="708025" cy="712788"/>
            </a:xfrm>
          </p:grpSpPr>
          <p:sp>
            <p:nvSpPr>
              <p:cNvPr id="45" name="Freeform 337">
                <a:extLst>
                  <a:ext uri="{FF2B5EF4-FFF2-40B4-BE49-F238E27FC236}">
                    <a16:creationId xmlns:a16="http://schemas.microsoft.com/office/drawing/2014/main" id="{EF120F99-5AB8-448F-9C27-61A77BA5BF8A}"/>
                  </a:ext>
                </a:extLst>
              </p:cNvPr>
              <p:cNvSpPr>
                <a:spLocks/>
              </p:cNvSpPr>
              <p:nvPr/>
            </p:nvSpPr>
            <p:spPr bwMode="auto">
              <a:xfrm>
                <a:off x="1988764" y="5624513"/>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Freeform 338">
                <a:extLst>
                  <a:ext uri="{FF2B5EF4-FFF2-40B4-BE49-F238E27FC236}">
                    <a16:creationId xmlns:a16="http://schemas.microsoft.com/office/drawing/2014/main" id="{E66564BC-D381-4847-9B44-6DB4DDC46A1C}"/>
                  </a:ext>
                </a:extLst>
              </p:cNvPr>
              <p:cNvSpPr>
                <a:spLocks/>
              </p:cNvSpPr>
              <p:nvPr/>
            </p:nvSpPr>
            <p:spPr bwMode="auto">
              <a:xfrm>
                <a:off x="1395039" y="5624513"/>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39">
                <a:extLst>
                  <a:ext uri="{FF2B5EF4-FFF2-40B4-BE49-F238E27FC236}">
                    <a16:creationId xmlns:a16="http://schemas.microsoft.com/office/drawing/2014/main" id="{B7FF1DD0-8971-4DB3-B2D6-A21C2DE583DF}"/>
                  </a:ext>
                </a:extLst>
              </p:cNvPr>
              <p:cNvSpPr>
                <a:spLocks/>
              </p:cNvSpPr>
              <p:nvPr/>
            </p:nvSpPr>
            <p:spPr bwMode="auto">
              <a:xfrm>
                <a:off x="1458539" y="5573713"/>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5"/>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340">
                <a:extLst>
                  <a:ext uri="{FF2B5EF4-FFF2-40B4-BE49-F238E27FC236}">
                    <a16:creationId xmlns:a16="http://schemas.microsoft.com/office/drawing/2014/main" id="{FE433280-BBCE-4FF1-8FB6-605410445AC2}"/>
                  </a:ext>
                </a:extLst>
              </p:cNvPr>
              <p:cNvSpPr>
                <a:spLocks/>
              </p:cNvSpPr>
              <p:nvPr/>
            </p:nvSpPr>
            <p:spPr bwMode="auto">
              <a:xfrm>
                <a:off x="1598239" y="5538788"/>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341">
                <a:extLst>
                  <a:ext uri="{FF2B5EF4-FFF2-40B4-BE49-F238E27FC236}">
                    <a16:creationId xmlns:a16="http://schemas.microsoft.com/office/drawing/2014/main" id="{9F016B3B-73E7-4171-B5D9-2BAAB66AEE83}"/>
                  </a:ext>
                </a:extLst>
              </p:cNvPr>
              <p:cNvSpPr>
                <a:spLocks/>
              </p:cNvSpPr>
              <p:nvPr/>
            </p:nvSpPr>
            <p:spPr bwMode="auto">
              <a:xfrm>
                <a:off x="1849064" y="5573713"/>
                <a:ext cx="185738" cy="461963"/>
              </a:xfrm>
              <a:custGeom>
                <a:avLst/>
                <a:gdLst>
                  <a:gd name="T0" fmla="*/ 12 w 44"/>
                  <a:gd name="T1" fmla="*/ 0 h 109"/>
                  <a:gd name="T2" fmla="*/ 1 w 44"/>
                  <a:gd name="T3" fmla="*/ 4 h 109"/>
                  <a:gd name="T4" fmla="*/ 14 w 44"/>
                  <a:gd name="T5" fmla="*/ 32 h 109"/>
                  <a:gd name="T6" fmla="*/ 24 w 44"/>
                  <a:gd name="T7" fmla="*/ 26 h 109"/>
                  <a:gd name="T8" fmla="*/ 16 w 44"/>
                  <a:gd name="T9" fmla="*/ 52 h 109"/>
                  <a:gd name="T10" fmla="*/ 16 w 44"/>
                  <a:gd name="T11" fmla="*/ 53 h 109"/>
                  <a:gd name="T12" fmla="*/ 0 w 44"/>
                  <a:gd name="T13" fmla="*/ 105 h 109"/>
                  <a:gd name="T14" fmla="*/ 12 w 44"/>
                  <a:gd name="T15" fmla="*/ 109 h 109"/>
                  <a:gd name="T16" fmla="*/ 44 w 44"/>
                  <a:gd name="T17" fmla="*/ 55 h 109"/>
                  <a:gd name="T18" fmla="*/ 12 w 44"/>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109">
                    <a:moveTo>
                      <a:pt x="12" y="0"/>
                    </a:moveTo>
                    <a:cubicBezTo>
                      <a:pt x="8" y="0"/>
                      <a:pt x="4"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3" y="108"/>
                      <a:pt x="8" y="109"/>
                      <a:pt x="12" y="109"/>
                    </a:cubicBezTo>
                    <a:cubicBezTo>
                      <a:pt x="30" y="109"/>
                      <a:pt x="44" y="85"/>
                      <a:pt x="44" y="55"/>
                    </a:cubicBezTo>
                    <a:cubicBezTo>
                      <a:pt x="44" y="25"/>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342">
                <a:extLst>
                  <a:ext uri="{FF2B5EF4-FFF2-40B4-BE49-F238E27FC236}">
                    <a16:creationId xmlns:a16="http://schemas.microsoft.com/office/drawing/2014/main" id="{F0361629-5183-4790-90EB-05814B3DE669}"/>
                  </a:ext>
                </a:extLst>
              </p:cNvPr>
              <p:cNvSpPr>
                <a:spLocks/>
              </p:cNvSpPr>
              <p:nvPr/>
            </p:nvSpPr>
            <p:spPr bwMode="auto">
              <a:xfrm>
                <a:off x="1628401" y="5348288"/>
                <a:ext cx="236538" cy="212725"/>
              </a:xfrm>
              <a:custGeom>
                <a:avLst/>
                <a:gdLst>
                  <a:gd name="T0" fmla="*/ 0 w 56"/>
                  <a:gd name="T1" fmla="*/ 50 h 50"/>
                  <a:gd name="T2" fmla="*/ 34 w 56"/>
                  <a:gd name="T3" fmla="*/ 1 h 50"/>
                  <a:gd name="T4" fmla="*/ 54 w 56"/>
                  <a:gd name="T5" fmla="*/ 12 h 50"/>
                  <a:gd name="T6" fmla="*/ 52 w 56"/>
                  <a:gd name="T7" fmla="*/ 18 h 50"/>
                  <a:gd name="T8" fmla="*/ 35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5"/>
                      <a:pt x="35"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51" name="组合 50">
              <a:extLst>
                <a:ext uri="{FF2B5EF4-FFF2-40B4-BE49-F238E27FC236}">
                  <a16:creationId xmlns:a16="http://schemas.microsoft.com/office/drawing/2014/main" id="{EBB2B3A2-F7A8-49EF-A45B-D14861F9B43D}"/>
                </a:ext>
              </a:extLst>
            </p:cNvPr>
            <p:cNvGrpSpPr/>
            <p:nvPr/>
          </p:nvGrpSpPr>
          <p:grpSpPr>
            <a:xfrm>
              <a:off x="5095968" y="3357189"/>
              <a:ext cx="709613" cy="712788"/>
              <a:chOff x="2239589" y="5348288"/>
              <a:chExt cx="709613" cy="712788"/>
            </a:xfrm>
          </p:grpSpPr>
          <p:sp>
            <p:nvSpPr>
              <p:cNvPr id="52" name="Freeform 343">
                <a:extLst>
                  <a:ext uri="{FF2B5EF4-FFF2-40B4-BE49-F238E27FC236}">
                    <a16:creationId xmlns:a16="http://schemas.microsoft.com/office/drawing/2014/main" id="{501427DC-79BE-4CA2-8B7D-299CCEB4C693}"/>
                  </a:ext>
                </a:extLst>
              </p:cNvPr>
              <p:cNvSpPr>
                <a:spLocks/>
              </p:cNvSpPr>
              <p:nvPr/>
            </p:nvSpPr>
            <p:spPr bwMode="auto">
              <a:xfrm>
                <a:off x="2833314" y="5624513"/>
                <a:ext cx="115888"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3" name="Freeform 344">
                <a:extLst>
                  <a:ext uri="{FF2B5EF4-FFF2-40B4-BE49-F238E27FC236}">
                    <a16:creationId xmlns:a16="http://schemas.microsoft.com/office/drawing/2014/main" id="{5D4EEF47-83C2-4B68-8A6A-D0EEE461AA80}"/>
                  </a:ext>
                </a:extLst>
              </p:cNvPr>
              <p:cNvSpPr>
                <a:spLocks/>
              </p:cNvSpPr>
              <p:nvPr/>
            </p:nvSpPr>
            <p:spPr bwMode="auto">
              <a:xfrm>
                <a:off x="2239589" y="5624513"/>
                <a:ext cx="119063" cy="373063"/>
              </a:xfrm>
              <a:custGeom>
                <a:avLst/>
                <a:gdLst>
                  <a:gd name="T0" fmla="*/ 25 w 28"/>
                  <a:gd name="T1" fmla="*/ 0 h 88"/>
                  <a:gd name="T2" fmla="*/ 13 w 28"/>
                  <a:gd name="T3" fmla="*/ 43 h 88"/>
                  <a:gd name="T4" fmla="*/ 28 w 28"/>
                  <a:gd name="T5" fmla="*/ 88 h 88"/>
                  <a:gd name="T6" fmla="*/ 27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7"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4" name="Freeform 345">
                <a:extLst>
                  <a:ext uri="{FF2B5EF4-FFF2-40B4-BE49-F238E27FC236}">
                    <a16:creationId xmlns:a16="http://schemas.microsoft.com/office/drawing/2014/main" id="{831A6543-11D1-4A7B-BB2A-DBE68A045E75}"/>
                  </a:ext>
                </a:extLst>
              </p:cNvPr>
              <p:cNvSpPr>
                <a:spLocks/>
              </p:cNvSpPr>
              <p:nvPr/>
            </p:nvSpPr>
            <p:spPr bwMode="auto">
              <a:xfrm>
                <a:off x="2307851" y="5573713"/>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5"/>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5" name="Freeform 346">
                <a:extLst>
                  <a:ext uri="{FF2B5EF4-FFF2-40B4-BE49-F238E27FC236}">
                    <a16:creationId xmlns:a16="http://schemas.microsoft.com/office/drawing/2014/main" id="{CB50B407-84BD-4536-BA9E-0C81CB3B704F}"/>
                  </a:ext>
                </a:extLst>
              </p:cNvPr>
              <p:cNvSpPr>
                <a:spLocks/>
              </p:cNvSpPr>
              <p:nvPr/>
            </p:nvSpPr>
            <p:spPr bwMode="auto">
              <a:xfrm>
                <a:off x="2442789" y="5538788"/>
                <a:ext cx="309563" cy="522288"/>
              </a:xfrm>
              <a:custGeom>
                <a:avLst/>
                <a:gdLst>
                  <a:gd name="T0" fmla="*/ 72 w 73"/>
                  <a:gd name="T1" fmla="*/ 62 h 123"/>
                  <a:gd name="T2" fmla="*/ 42 w 73"/>
                  <a:gd name="T3" fmla="*/ 56 h 123"/>
                  <a:gd name="T4" fmla="*/ 71 w 73"/>
                  <a:gd name="T5" fmla="*/ 41 h 123"/>
                  <a:gd name="T6" fmla="*/ 36 w 73"/>
                  <a:gd name="T7" fmla="*/ 0 h 123"/>
                  <a:gd name="T8" fmla="*/ 2 w 73"/>
                  <a:gd name="T9" fmla="*/ 42 h 123"/>
                  <a:gd name="T10" fmla="*/ 29 w 73"/>
                  <a:gd name="T11" fmla="*/ 56 h 123"/>
                  <a:gd name="T12" fmla="*/ 0 w 73"/>
                  <a:gd name="T13" fmla="*/ 63 h 123"/>
                  <a:gd name="T14" fmla="*/ 36 w 73"/>
                  <a:gd name="T15" fmla="*/ 123 h 123"/>
                  <a:gd name="T16" fmla="*/ 73 w 73"/>
                  <a:gd name="T17" fmla="*/ 62 h 123"/>
                  <a:gd name="T18" fmla="*/ 72 w 73"/>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123">
                    <a:moveTo>
                      <a:pt x="72" y="62"/>
                    </a:moveTo>
                    <a:cubicBezTo>
                      <a:pt x="60" y="68"/>
                      <a:pt x="47" y="66"/>
                      <a:pt x="42" y="56"/>
                    </a:cubicBezTo>
                    <a:cubicBezTo>
                      <a:pt x="71" y="41"/>
                      <a:pt x="71" y="41"/>
                      <a:pt x="71" y="41"/>
                    </a:cubicBezTo>
                    <a:cubicBezTo>
                      <a:pt x="66" y="17"/>
                      <a:pt x="52" y="0"/>
                      <a:pt x="36" y="0"/>
                    </a:cubicBezTo>
                    <a:cubicBezTo>
                      <a:pt x="20" y="0"/>
                      <a:pt x="7" y="18"/>
                      <a:pt x="2" y="42"/>
                    </a:cubicBezTo>
                    <a:cubicBezTo>
                      <a:pt x="29" y="56"/>
                      <a:pt x="29" y="56"/>
                      <a:pt x="29" y="56"/>
                    </a:cubicBezTo>
                    <a:cubicBezTo>
                      <a:pt x="24" y="65"/>
                      <a:pt x="12" y="68"/>
                      <a:pt x="0" y="63"/>
                    </a:cubicBezTo>
                    <a:cubicBezTo>
                      <a:pt x="1" y="96"/>
                      <a:pt x="17" y="123"/>
                      <a:pt x="36" y="123"/>
                    </a:cubicBezTo>
                    <a:cubicBezTo>
                      <a:pt x="56" y="123"/>
                      <a:pt x="72" y="95"/>
                      <a:pt x="73"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6" name="Freeform 347">
                <a:extLst>
                  <a:ext uri="{FF2B5EF4-FFF2-40B4-BE49-F238E27FC236}">
                    <a16:creationId xmlns:a16="http://schemas.microsoft.com/office/drawing/2014/main" id="{9571AB87-C0D4-4292-BC0C-0D0A55657A1B}"/>
                  </a:ext>
                </a:extLst>
              </p:cNvPr>
              <p:cNvSpPr>
                <a:spLocks/>
              </p:cNvSpPr>
              <p:nvPr/>
            </p:nvSpPr>
            <p:spPr bwMode="auto">
              <a:xfrm>
                <a:off x="2693614" y="5573713"/>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7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7" y="52"/>
                      <a:pt x="17" y="53"/>
                      <a:pt x="17" y="53"/>
                    </a:cubicBezTo>
                    <a:cubicBezTo>
                      <a:pt x="17" y="75"/>
                      <a:pt x="10" y="94"/>
                      <a:pt x="0" y="105"/>
                    </a:cubicBezTo>
                    <a:cubicBezTo>
                      <a:pt x="4" y="108"/>
                      <a:pt x="8" y="109"/>
                      <a:pt x="13" y="109"/>
                    </a:cubicBezTo>
                    <a:cubicBezTo>
                      <a:pt x="30" y="109"/>
                      <a:pt x="45" y="85"/>
                      <a:pt x="45" y="55"/>
                    </a:cubicBezTo>
                    <a:cubicBezTo>
                      <a:pt x="45" y="25"/>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7" name="Freeform 348">
                <a:extLst>
                  <a:ext uri="{FF2B5EF4-FFF2-40B4-BE49-F238E27FC236}">
                    <a16:creationId xmlns:a16="http://schemas.microsoft.com/office/drawing/2014/main" id="{7E31C168-908D-492A-B2C4-A7DD0F48A1E0}"/>
                  </a:ext>
                </a:extLst>
              </p:cNvPr>
              <p:cNvSpPr>
                <a:spLocks/>
              </p:cNvSpPr>
              <p:nvPr/>
            </p:nvSpPr>
            <p:spPr bwMode="auto">
              <a:xfrm>
                <a:off x="2477714" y="5348288"/>
                <a:ext cx="233363" cy="212725"/>
              </a:xfrm>
              <a:custGeom>
                <a:avLst/>
                <a:gdLst>
                  <a:gd name="T0" fmla="*/ 0 w 55"/>
                  <a:gd name="T1" fmla="*/ 50 h 50"/>
                  <a:gd name="T2" fmla="*/ 34 w 55"/>
                  <a:gd name="T3" fmla="*/ 1 h 50"/>
                  <a:gd name="T4" fmla="*/ 53 w 55"/>
                  <a:gd name="T5" fmla="*/ 12 h 50"/>
                  <a:gd name="T6" fmla="*/ 51 w 55"/>
                  <a:gd name="T7" fmla="*/ 18 h 50"/>
                  <a:gd name="T8" fmla="*/ 35 w 55"/>
                  <a:gd name="T9" fmla="*/ 11 h 50"/>
                  <a:gd name="T10" fmla="*/ 55 w 55"/>
                  <a:gd name="T11" fmla="*/ 47 h 50"/>
                  <a:gd name="T12" fmla="*/ 51 w 55"/>
                  <a:gd name="T13" fmla="*/ 50 h 50"/>
                  <a:gd name="T14" fmla="*/ 6 w 55"/>
                  <a:gd name="T15" fmla="*/ 50 h 50"/>
                  <a:gd name="T16" fmla="*/ 0 w 55"/>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0">
                    <a:moveTo>
                      <a:pt x="0" y="50"/>
                    </a:moveTo>
                    <a:cubicBezTo>
                      <a:pt x="0" y="50"/>
                      <a:pt x="25" y="0"/>
                      <a:pt x="34" y="1"/>
                    </a:cubicBezTo>
                    <a:cubicBezTo>
                      <a:pt x="43" y="3"/>
                      <a:pt x="53" y="12"/>
                      <a:pt x="53" y="12"/>
                    </a:cubicBezTo>
                    <a:cubicBezTo>
                      <a:pt x="51" y="18"/>
                      <a:pt x="51" y="18"/>
                      <a:pt x="51" y="18"/>
                    </a:cubicBezTo>
                    <a:cubicBezTo>
                      <a:pt x="51" y="18"/>
                      <a:pt x="37" y="5"/>
                      <a:pt x="35" y="11"/>
                    </a:cubicBezTo>
                    <a:cubicBezTo>
                      <a:pt x="33" y="18"/>
                      <a:pt x="55" y="47"/>
                      <a:pt x="55" y="47"/>
                    </a:cubicBezTo>
                    <a:cubicBezTo>
                      <a:pt x="51" y="50"/>
                      <a:pt x="51" y="50"/>
                      <a:pt x="51" y="50"/>
                    </a:cubicBezTo>
                    <a:cubicBezTo>
                      <a:pt x="51" y="50"/>
                      <a:pt x="31" y="25"/>
                      <a:pt x="6"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07" name="组合 106">
              <a:extLst>
                <a:ext uri="{FF2B5EF4-FFF2-40B4-BE49-F238E27FC236}">
                  <a16:creationId xmlns:a16="http://schemas.microsoft.com/office/drawing/2014/main" id="{6C3B1318-AA38-4B7F-BC76-3974F84ED581}"/>
                </a:ext>
              </a:extLst>
            </p:cNvPr>
            <p:cNvGrpSpPr/>
            <p:nvPr/>
          </p:nvGrpSpPr>
          <p:grpSpPr>
            <a:xfrm>
              <a:off x="4664947" y="2628060"/>
              <a:ext cx="709612" cy="712788"/>
              <a:chOff x="1801439" y="6043613"/>
              <a:chExt cx="709612" cy="712788"/>
            </a:xfrm>
          </p:grpSpPr>
          <p:sp>
            <p:nvSpPr>
              <p:cNvPr id="108" name="Freeform 367">
                <a:extLst>
                  <a:ext uri="{FF2B5EF4-FFF2-40B4-BE49-F238E27FC236}">
                    <a16:creationId xmlns:a16="http://schemas.microsoft.com/office/drawing/2014/main" id="{731F35D8-8F44-4C18-BFDB-CB4C5192E280}"/>
                  </a:ext>
                </a:extLst>
              </p:cNvPr>
              <p:cNvSpPr>
                <a:spLocks/>
              </p:cNvSpPr>
              <p:nvPr/>
            </p:nvSpPr>
            <p:spPr bwMode="auto">
              <a:xfrm>
                <a:off x="2396751"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10" y="10"/>
                      <a:pt x="14" y="25"/>
                      <a:pt x="14" y="43"/>
                    </a:cubicBezTo>
                    <a:cubicBezTo>
                      <a:pt x="14" y="62"/>
                      <a:pt x="9" y="78"/>
                      <a:pt x="0" y="88"/>
                    </a:cubicBezTo>
                    <a:cubicBezTo>
                      <a:pt x="0" y="88"/>
                      <a:pt x="1"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09" name="Freeform 368">
                <a:extLst>
                  <a:ext uri="{FF2B5EF4-FFF2-40B4-BE49-F238E27FC236}">
                    <a16:creationId xmlns:a16="http://schemas.microsoft.com/office/drawing/2014/main" id="{45090F2F-18F2-4F6A-9F08-51C308C443DD}"/>
                  </a:ext>
                </a:extLst>
              </p:cNvPr>
              <p:cNvSpPr>
                <a:spLocks/>
              </p:cNvSpPr>
              <p:nvPr/>
            </p:nvSpPr>
            <p:spPr bwMode="auto">
              <a:xfrm>
                <a:off x="1801439" y="6319838"/>
                <a:ext cx="119063" cy="373063"/>
              </a:xfrm>
              <a:custGeom>
                <a:avLst/>
                <a:gdLst>
                  <a:gd name="T0" fmla="*/ 25 w 28"/>
                  <a:gd name="T1" fmla="*/ 0 h 88"/>
                  <a:gd name="T2" fmla="*/ 13 w 28"/>
                  <a:gd name="T3" fmla="*/ 43 h 88"/>
                  <a:gd name="T4" fmla="*/ 28 w 28"/>
                  <a:gd name="T5" fmla="*/ 88 h 88"/>
                  <a:gd name="T6" fmla="*/ 26 w 28"/>
                  <a:gd name="T7" fmla="*/ 88 h 88"/>
                  <a:gd name="T8" fmla="*/ 0 w 28"/>
                  <a:gd name="T9" fmla="*/ 44 h 88"/>
                  <a:gd name="T10" fmla="*/ 25 w 28"/>
                  <a:gd name="T11" fmla="*/ 0 h 88"/>
                </a:gdLst>
                <a:ahLst/>
                <a:cxnLst>
                  <a:cxn ang="0">
                    <a:pos x="T0" y="T1"/>
                  </a:cxn>
                  <a:cxn ang="0">
                    <a:pos x="T2" y="T3"/>
                  </a:cxn>
                  <a:cxn ang="0">
                    <a:pos x="T4" y="T5"/>
                  </a:cxn>
                  <a:cxn ang="0">
                    <a:pos x="T6" y="T7"/>
                  </a:cxn>
                  <a:cxn ang="0">
                    <a:pos x="T8" y="T9"/>
                  </a:cxn>
                  <a:cxn ang="0">
                    <a:pos x="T10" y="T11"/>
                  </a:cxn>
                </a:cxnLst>
                <a:rect l="0" t="0" r="r" b="b"/>
                <a:pathLst>
                  <a:path w="28" h="88">
                    <a:moveTo>
                      <a:pt x="25" y="0"/>
                    </a:moveTo>
                    <a:cubicBezTo>
                      <a:pt x="18" y="10"/>
                      <a:pt x="13" y="25"/>
                      <a:pt x="13" y="43"/>
                    </a:cubicBezTo>
                    <a:cubicBezTo>
                      <a:pt x="13" y="62"/>
                      <a:pt x="19" y="78"/>
                      <a:pt x="28"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0" name="Freeform 369">
                <a:extLst>
                  <a:ext uri="{FF2B5EF4-FFF2-40B4-BE49-F238E27FC236}">
                    <a16:creationId xmlns:a16="http://schemas.microsoft.com/office/drawing/2014/main" id="{8B8C5183-0E9A-4171-9B59-3382045F8C5C}"/>
                  </a:ext>
                </a:extLst>
              </p:cNvPr>
              <p:cNvSpPr>
                <a:spLocks/>
              </p:cNvSpPr>
              <p:nvPr/>
            </p:nvSpPr>
            <p:spPr bwMode="auto">
              <a:xfrm>
                <a:off x="1869701" y="6269038"/>
                <a:ext cx="190500" cy="461963"/>
              </a:xfrm>
              <a:custGeom>
                <a:avLst/>
                <a:gdLst>
                  <a:gd name="T0" fmla="*/ 28 w 45"/>
                  <a:gd name="T1" fmla="*/ 53 h 109"/>
                  <a:gd name="T2" fmla="*/ 19 w 45"/>
                  <a:gd name="T3" fmla="*/ 26 h 109"/>
                  <a:gd name="T4" fmla="*/ 30 w 45"/>
                  <a:gd name="T5" fmla="*/ 32 h 109"/>
                  <a:gd name="T6" fmla="*/ 43 w 45"/>
                  <a:gd name="T7" fmla="*/ 4 h 109"/>
                  <a:gd name="T8" fmla="*/ 32 w 45"/>
                  <a:gd name="T9" fmla="*/ 0 h 109"/>
                  <a:gd name="T10" fmla="*/ 0 w 45"/>
                  <a:gd name="T11" fmla="*/ 55 h 109"/>
                  <a:gd name="T12" fmla="*/ 32 w 45"/>
                  <a:gd name="T13" fmla="*/ 109 h 109"/>
                  <a:gd name="T14" fmla="*/ 45 w 45"/>
                  <a:gd name="T15" fmla="*/ 105 h 109"/>
                  <a:gd name="T16" fmla="*/ 28 w 45"/>
                  <a:gd name="T17" fmla="*/ 53 h 109"/>
                  <a:gd name="T18" fmla="*/ 28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8" y="53"/>
                    </a:moveTo>
                    <a:cubicBezTo>
                      <a:pt x="18" y="46"/>
                      <a:pt x="14" y="35"/>
                      <a:pt x="19" y="26"/>
                    </a:cubicBezTo>
                    <a:cubicBezTo>
                      <a:pt x="30" y="32"/>
                      <a:pt x="30" y="32"/>
                      <a:pt x="30" y="32"/>
                    </a:cubicBezTo>
                    <a:cubicBezTo>
                      <a:pt x="33" y="21"/>
                      <a:pt x="37" y="11"/>
                      <a:pt x="43" y="4"/>
                    </a:cubicBezTo>
                    <a:cubicBezTo>
                      <a:pt x="40" y="1"/>
                      <a:pt x="36" y="0"/>
                      <a:pt x="32" y="0"/>
                    </a:cubicBezTo>
                    <a:cubicBezTo>
                      <a:pt x="14" y="0"/>
                      <a:pt x="0" y="24"/>
                      <a:pt x="0" y="55"/>
                    </a:cubicBezTo>
                    <a:cubicBezTo>
                      <a:pt x="0" y="85"/>
                      <a:pt x="14" y="109"/>
                      <a:pt x="32" y="109"/>
                    </a:cubicBezTo>
                    <a:cubicBezTo>
                      <a:pt x="36" y="109"/>
                      <a:pt x="41" y="108"/>
                      <a:pt x="45" y="105"/>
                    </a:cubicBezTo>
                    <a:cubicBezTo>
                      <a:pt x="35" y="94"/>
                      <a:pt x="28" y="75"/>
                      <a:pt x="28" y="53"/>
                    </a:cubicBezTo>
                    <a:cubicBezTo>
                      <a:pt x="28" y="53"/>
                      <a:pt x="28" y="53"/>
                      <a:pt x="28"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1" name="Freeform 370">
                <a:extLst>
                  <a:ext uri="{FF2B5EF4-FFF2-40B4-BE49-F238E27FC236}">
                    <a16:creationId xmlns:a16="http://schemas.microsoft.com/office/drawing/2014/main" id="{318AB921-48A2-433A-9003-C2AACE134811}"/>
                  </a:ext>
                </a:extLst>
              </p:cNvPr>
              <p:cNvSpPr>
                <a:spLocks/>
              </p:cNvSpPr>
              <p:nvPr/>
            </p:nvSpPr>
            <p:spPr bwMode="auto">
              <a:xfrm>
                <a:off x="2006226" y="6234113"/>
                <a:ext cx="304800" cy="522288"/>
              </a:xfrm>
              <a:custGeom>
                <a:avLst/>
                <a:gdLst>
                  <a:gd name="T0" fmla="*/ 72 w 72"/>
                  <a:gd name="T1" fmla="*/ 62 h 123"/>
                  <a:gd name="T2" fmla="*/ 42 w 72"/>
                  <a:gd name="T3" fmla="*/ 56 h 123"/>
                  <a:gd name="T4" fmla="*/ 70 w 72"/>
                  <a:gd name="T5" fmla="*/ 41 h 123"/>
                  <a:gd name="T6" fmla="*/ 36 w 72"/>
                  <a:gd name="T7" fmla="*/ 0 h 123"/>
                  <a:gd name="T8" fmla="*/ 2 w 72"/>
                  <a:gd name="T9" fmla="*/ 42 h 123"/>
                  <a:gd name="T10" fmla="*/ 29 w 72"/>
                  <a:gd name="T11" fmla="*/ 56 h 123"/>
                  <a:gd name="T12" fmla="*/ 0 w 72"/>
                  <a:gd name="T13" fmla="*/ 63 h 123"/>
                  <a:gd name="T14" fmla="*/ 36 w 72"/>
                  <a:gd name="T15" fmla="*/ 123 h 123"/>
                  <a:gd name="T16" fmla="*/ 72 w 72"/>
                  <a:gd name="T17" fmla="*/ 62 h 123"/>
                  <a:gd name="T18" fmla="*/ 72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2" y="62"/>
                    </a:moveTo>
                    <a:cubicBezTo>
                      <a:pt x="60" y="68"/>
                      <a:pt x="47" y="66"/>
                      <a:pt x="42" y="56"/>
                    </a:cubicBezTo>
                    <a:cubicBezTo>
                      <a:pt x="70" y="41"/>
                      <a:pt x="70" y="41"/>
                      <a:pt x="70" y="41"/>
                    </a:cubicBezTo>
                    <a:cubicBezTo>
                      <a:pt x="66" y="17"/>
                      <a:pt x="52" y="0"/>
                      <a:pt x="36" y="0"/>
                    </a:cubicBezTo>
                    <a:cubicBezTo>
                      <a:pt x="20" y="0"/>
                      <a:pt x="7" y="18"/>
                      <a:pt x="2" y="42"/>
                    </a:cubicBezTo>
                    <a:cubicBezTo>
                      <a:pt x="29" y="56"/>
                      <a:pt x="29" y="56"/>
                      <a:pt x="29" y="56"/>
                    </a:cubicBezTo>
                    <a:cubicBezTo>
                      <a:pt x="24" y="65"/>
                      <a:pt x="11" y="68"/>
                      <a:pt x="0" y="63"/>
                    </a:cubicBezTo>
                    <a:cubicBezTo>
                      <a:pt x="1" y="96"/>
                      <a:pt x="17" y="123"/>
                      <a:pt x="36" y="123"/>
                    </a:cubicBezTo>
                    <a:cubicBezTo>
                      <a:pt x="56" y="123"/>
                      <a:pt x="72" y="95"/>
                      <a:pt x="72" y="62"/>
                    </a:cubicBezTo>
                    <a:cubicBezTo>
                      <a:pt x="72" y="62"/>
                      <a:pt x="72" y="62"/>
                      <a:pt x="72"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2" name="Freeform 371">
                <a:extLst>
                  <a:ext uri="{FF2B5EF4-FFF2-40B4-BE49-F238E27FC236}">
                    <a16:creationId xmlns:a16="http://schemas.microsoft.com/office/drawing/2014/main" id="{DF13E682-AD6B-4D56-948B-CF459DA840AF}"/>
                  </a:ext>
                </a:extLst>
              </p:cNvPr>
              <p:cNvSpPr>
                <a:spLocks/>
              </p:cNvSpPr>
              <p:nvPr/>
            </p:nvSpPr>
            <p:spPr bwMode="auto">
              <a:xfrm>
                <a:off x="2257051" y="6269038"/>
                <a:ext cx="190500" cy="461963"/>
              </a:xfrm>
              <a:custGeom>
                <a:avLst/>
                <a:gdLst>
                  <a:gd name="T0" fmla="*/ 13 w 45"/>
                  <a:gd name="T1" fmla="*/ 0 h 109"/>
                  <a:gd name="T2" fmla="*/ 1 w 45"/>
                  <a:gd name="T3" fmla="*/ 4 h 109"/>
                  <a:gd name="T4" fmla="*/ 14 w 45"/>
                  <a:gd name="T5" fmla="*/ 32 h 109"/>
                  <a:gd name="T6" fmla="*/ 25 w 45"/>
                  <a:gd name="T7" fmla="*/ 26 h 109"/>
                  <a:gd name="T8" fmla="*/ 16 w 45"/>
                  <a:gd name="T9" fmla="*/ 52 h 109"/>
                  <a:gd name="T10" fmla="*/ 16 w 45"/>
                  <a:gd name="T11" fmla="*/ 53 h 109"/>
                  <a:gd name="T12" fmla="*/ 0 w 45"/>
                  <a:gd name="T13" fmla="*/ 105 h 109"/>
                  <a:gd name="T14" fmla="*/ 13 w 45"/>
                  <a:gd name="T15" fmla="*/ 109 h 109"/>
                  <a:gd name="T16" fmla="*/ 45 w 45"/>
                  <a:gd name="T17" fmla="*/ 55 h 109"/>
                  <a:gd name="T18" fmla="*/ 13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3" y="0"/>
                    </a:moveTo>
                    <a:cubicBezTo>
                      <a:pt x="9" y="0"/>
                      <a:pt x="5" y="1"/>
                      <a:pt x="1" y="4"/>
                    </a:cubicBezTo>
                    <a:cubicBezTo>
                      <a:pt x="7" y="11"/>
                      <a:pt x="12" y="20"/>
                      <a:pt x="14" y="32"/>
                    </a:cubicBezTo>
                    <a:cubicBezTo>
                      <a:pt x="25" y="26"/>
                      <a:pt x="25" y="26"/>
                      <a:pt x="25" y="26"/>
                    </a:cubicBezTo>
                    <a:cubicBezTo>
                      <a:pt x="29" y="35"/>
                      <a:pt x="25" y="45"/>
                      <a:pt x="16" y="52"/>
                    </a:cubicBezTo>
                    <a:cubicBezTo>
                      <a:pt x="16" y="52"/>
                      <a:pt x="16" y="53"/>
                      <a:pt x="16" y="53"/>
                    </a:cubicBezTo>
                    <a:cubicBezTo>
                      <a:pt x="16" y="75"/>
                      <a:pt x="10" y="94"/>
                      <a:pt x="0" y="105"/>
                    </a:cubicBezTo>
                    <a:cubicBezTo>
                      <a:pt x="4" y="108"/>
                      <a:pt x="8" y="109"/>
                      <a:pt x="13" y="109"/>
                    </a:cubicBezTo>
                    <a:cubicBezTo>
                      <a:pt x="30" y="109"/>
                      <a:pt x="45" y="85"/>
                      <a:pt x="45" y="55"/>
                    </a:cubicBezTo>
                    <a:cubicBezTo>
                      <a:pt x="45" y="24"/>
                      <a:pt x="30" y="0"/>
                      <a:pt x="13"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13" name="Freeform 372">
                <a:extLst>
                  <a:ext uri="{FF2B5EF4-FFF2-40B4-BE49-F238E27FC236}">
                    <a16:creationId xmlns:a16="http://schemas.microsoft.com/office/drawing/2014/main" id="{9D61BB28-F753-4F6B-9320-FFF0C442C27E}"/>
                  </a:ext>
                </a:extLst>
              </p:cNvPr>
              <p:cNvSpPr>
                <a:spLocks/>
              </p:cNvSpPr>
              <p:nvPr/>
            </p:nvSpPr>
            <p:spPr bwMode="auto">
              <a:xfrm>
                <a:off x="2034801" y="6043613"/>
                <a:ext cx="238125" cy="212725"/>
              </a:xfrm>
              <a:custGeom>
                <a:avLst/>
                <a:gdLst>
                  <a:gd name="T0" fmla="*/ 0 w 56"/>
                  <a:gd name="T1" fmla="*/ 50 h 50"/>
                  <a:gd name="T2" fmla="*/ 35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6" y="0"/>
                      <a:pt x="35" y="1"/>
                    </a:cubicBezTo>
                    <a:cubicBezTo>
                      <a:pt x="44" y="3"/>
                      <a:pt x="54" y="12"/>
                      <a:pt x="54" y="12"/>
                    </a:cubicBezTo>
                    <a:cubicBezTo>
                      <a:pt x="52" y="18"/>
                      <a:pt x="52" y="18"/>
                      <a:pt x="52" y="18"/>
                    </a:cubicBezTo>
                    <a:cubicBezTo>
                      <a:pt x="52" y="18"/>
                      <a:pt x="38" y="4"/>
                      <a:pt x="36" y="11"/>
                    </a:cubicBezTo>
                    <a:cubicBezTo>
                      <a:pt x="34" y="18"/>
                      <a:pt x="56" y="47"/>
                      <a:pt x="56" y="47"/>
                    </a:cubicBezTo>
                    <a:cubicBezTo>
                      <a:pt x="52" y="50"/>
                      <a:pt x="52" y="50"/>
                      <a:pt x="52" y="50"/>
                    </a:cubicBezTo>
                    <a:cubicBezTo>
                      <a:pt x="52" y="50"/>
                      <a:pt x="32"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128" name="Oval 5">
              <a:extLst>
                <a:ext uri="{FF2B5EF4-FFF2-40B4-BE49-F238E27FC236}">
                  <a16:creationId xmlns:a16="http://schemas.microsoft.com/office/drawing/2014/main" id="{70A9873E-D8CA-4610-85AC-8845A48307EB}"/>
                </a:ext>
              </a:extLst>
            </p:cNvPr>
            <p:cNvSpPr>
              <a:spLocks noChangeArrowheads="1"/>
            </p:cNvSpPr>
            <p:nvPr/>
          </p:nvSpPr>
          <p:spPr bwMode="auto">
            <a:xfrm>
              <a:off x="3759535" y="4373563"/>
              <a:ext cx="2613025" cy="492125"/>
            </a:xfrm>
            <a:prstGeom prst="ellipse">
              <a:avLst/>
            </a:prstGeom>
            <a:solidFill>
              <a:srgbClr val="BC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29" name="Freeform 6">
              <a:extLst>
                <a:ext uri="{FF2B5EF4-FFF2-40B4-BE49-F238E27FC236}">
                  <a16:creationId xmlns:a16="http://schemas.microsoft.com/office/drawing/2014/main" id="{149BCAB0-387A-49C4-8DCD-DF171EDB3212}"/>
                </a:ext>
              </a:extLst>
            </p:cNvPr>
            <p:cNvSpPr>
              <a:spLocks/>
            </p:cNvSpPr>
            <p:nvPr/>
          </p:nvSpPr>
          <p:spPr bwMode="auto">
            <a:xfrm>
              <a:off x="3603960" y="2981326"/>
              <a:ext cx="1122363" cy="1346200"/>
            </a:xfrm>
            <a:custGeom>
              <a:avLst/>
              <a:gdLst>
                <a:gd name="T0" fmla="*/ 107 w 298"/>
                <a:gd name="T1" fmla="*/ 358 h 358"/>
                <a:gd name="T2" fmla="*/ 32 w 298"/>
                <a:gd name="T3" fmla="*/ 193 h 358"/>
                <a:gd name="T4" fmla="*/ 69 w 298"/>
                <a:gd name="T5" fmla="*/ 24 h 358"/>
                <a:gd name="T6" fmla="*/ 222 w 298"/>
                <a:gd name="T7" fmla="*/ 105 h 358"/>
                <a:gd name="T8" fmla="*/ 298 w 298"/>
                <a:gd name="T9" fmla="*/ 270 h 358"/>
                <a:gd name="T10" fmla="*/ 107 w 298"/>
                <a:gd name="T11" fmla="*/ 358 h 358"/>
              </a:gdLst>
              <a:ahLst/>
              <a:cxnLst>
                <a:cxn ang="0">
                  <a:pos x="T0" y="T1"/>
                </a:cxn>
                <a:cxn ang="0">
                  <a:pos x="T2" y="T3"/>
                </a:cxn>
                <a:cxn ang="0">
                  <a:pos x="T4" y="T5"/>
                </a:cxn>
                <a:cxn ang="0">
                  <a:pos x="T6" y="T7"/>
                </a:cxn>
                <a:cxn ang="0">
                  <a:pos x="T8" y="T9"/>
                </a:cxn>
                <a:cxn ang="0">
                  <a:pos x="T10" y="T11"/>
                </a:cxn>
              </a:cxnLst>
              <a:rect l="0" t="0" r="r" b="b"/>
              <a:pathLst>
                <a:path w="298" h="358">
                  <a:moveTo>
                    <a:pt x="107" y="358"/>
                  </a:moveTo>
                  <a:cubicBezTo>
                    <a:pt x="32" y="193"/>
                    <a:pt x="32" y="193"/>
                    <a:pt x="32" y="193"/>
                  </a:cubicBezTo>
                  <a:cubicBezTo>
                    <a:pt x="0" y="124"/>
                    <a:pt x="17" y="48"/>
                    <a:pt x="69" y="24"/>
                  </a:cubicBezTo>
                  <a:cubicBezTo>
                    <a:pt x="122" y="0"/>
                    <a:pt x="190" y="36"/>
                    <a:pt x="222" y="105"/>
                  </a:cubicBezTo>
                  <a:cubicBezTo>
                    <a:pt x="298" y="270"/>
                    <a:pt x="298" y="270"/>
                    <a:pt x="298" y="270"/>
                  </a:cubicBezTo>
                  <a:lnTo>
                    <a:pt x="107" y="358"/>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0" name="Freeform 7">
              <a:extLst>
                <a:ext uri="{FF2B5EF4-FFF2-40B4-BE49-F238E27FC236}">
                  <a16:creationId xmlns:a16="http://schemas.microsoft.com/office/drawing/2014/main" id="{BFCCDFF5-B2F1-4A70-9481-89D9AC5F6B5E}"/>
                </a:ext>
              </a:extLst>
            </p:cNvPr>
            <p:cNvSpPr>
              <a:spLocks/>
            </p:cNvSpPr>
            <p:nvPr/>
          </p:nvSpPr>
          <p:spPr bwMode="auto">
            <a:xfrm>
              <a:off x="3657935" y="2954338"/>
              <a:ext cx="1120775" cy="1350963"/>
            </a:xfrm>
            <a:custGeom>
              <a:avLst/>
              <a:gdLst>
                <a:gd name="T0" fmla="*/ 107 w 298"/>
                <a:gd name="T1" fmla="*/ 359 h 359"/>
                <a:gd name="T2" fmla="*/ 32 w 298"/>
                <a:gd name="T3" fmla="*/ 194 h 359"/>
                <a:gd name="T4" fmla="*/ 69 w 298"/>
                <a:gd name="T5" fmla="*/ 24 h 359"/>
                <a:gd name="T6" fmla="*/ 222 w 298"/>
                <a:gd name="T7" fmla="*/ 106 h 359"/>
                <a:gd name="T8" fmla="*/ 298 w 298"/>
                <a:gd name="T9" fmla="*/ 271 h 359"/>
                <a:gd name="T10" fmla="*/ 107 w 298"/>
                <a:gd name="T11" fmla="*/ 359 h 359"/>
              </a:gdLst>
              <a:ahLst/>
              <a:cxnLst>
                <a:cxn ang="0">
                  <a:pos x="T0" y="T1"/>
                </a:cxn>
                <a:cxn ang="0">
                  <a:pos x="T2" y="T3"/>
                </a:cxn>
                <a:cxn ang="0">
                  <a:pos x="T4" y="T5"/>
                </a:cxn>
                <a:cxn ang="0">
                  <a:pos x="T6" y="T7"/>
                </a:cxn>
                <a:cxn ang="0">
                  <a:pos x="T8" y="T9"/>
                </a:cxn>
                <a:cxn ang="0">
                  <a:pos x="T10" y="T11"/>
                </a:cxn>
              </a:cxnLst>
              <a:rect l="0" t="0" r="r" b="b"/>
              <a:pathLst>
                <a:path w="298" h="359">
                  <a:moveTo>
                    <a:pt x="107" y="359"/>
                  </a:moveTo>
                  <a:cubicBezTo>
                    <a:pt x="32" y="194"/>
                    <a:pt x="32" y="194"/>
                    <a:pt x="32" y="194"/>
                  </a:cubicBezTo>
                  <a:cubicBezTo>
                    <a:pt x="0" y="124"/>
                    <a:pt x="17" y="49"/>
                    <a:pt x="69" y="24"/>
                  </a:cubicBezTo>
                  <a:cubicBezTo>
                    <a:pt x="122" y="0"/>
                    <a:pt x="190" y="37"/>
                    <a:pt x="222" y="106"/>
                  </a:cubicBezTo>
                  <a:cubicBezTo>
                    <a:pt x="298" y="271"/>
                    <a:pt x="298" y="271"/>
                    <a:pt x="298" y="271"/>
                  </a:cubicBezTo>
                  <a:lnTo>
                    <a:pt x="107" y="359"/>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1" name="Freeform 8">
              <a:extLst>
                <a:ext uri="{FF2B5EF4-FFF2-40B4-BE49-F238E27FC236}">
                  <a16:creationId xmlns:a16="http://schemas.microsoft.com/office/drawing/2014/main" id="{A4D1466F-3702-4D2F-BA4C-E471DF55B2B0}"/>
                </a:ext>
              </a:extLst>
            </p:cNvPr>
            <p:cNvSpPr>
              <a:spLocks/>
            </p:cNvSpPr>
            <p:nvPr/>
          </p:nvSpPr>
          <p:spPr bwMode="auto">
            <a:xfrm>
              <a:off x="3710323" y="3022601"/>
              <a:ext cx="1003300" cy="1208088"/>
            </a:xfrm>
            <a:custGeom>
              <a:avLst/>
              <a:gdLst>
                <a:gd name="T0" fmla="*/ 96 w 267"/>
                <a:gd name="T1" fmla="*/ 321 h 321"/>
                <a:gd name="T2" fmla="*/ 28 w 267"/>
                <a:gd name="T3" fmla="*/ 173 h 321"/>
                <a:gd name="T4" fmla="*/ 62 w 267"/>
                <a:gd name="T5" fmla="*/ 21 h 321"/>
                <a:gd name="T6" fmla="*/ 199 w 267"/>
                <a:gd name="T7" fmla="*/ 95 h 321"/>
                <a:gd name="T8" fmla="*/ 267 w 267"/>
                <a:gd name="T9" fmla="*/ 242 h 321"/>
                <a:gd name="T10" fmla="*/ 96 w 267"/>
                <a:gd name="T11" fmla="*/ 321 h 321"/>
              </a:gdLst>
              <a:ahLst/>
              <a:cxnLst>
                <a:cxn ang="0">
                  <a:pos x="T0" y="T1"/>
                </a:cxn>
                <a:cxn ang="0">
                  <a:pos x="T2" y="T3"/>
                </a:cxn>
                <a:cxn ang="0">
                  <a:pos x="T4" y="T5"/>
                </a:cxn>
                <a:cxn ang="0">
                  <a:pos x="T6" y="T7"/>
                </a:cxn>
                <a:cxn ang="0">
                  <a:pos x="T8" y="T9"/>
                </a:cxn>
                <a:cxn ang="0">
                  <a:pos x="T10" y="T11"/>
                </a:cxn>
              </a:cxnLst>
              <a:rect l="0" t="0" r="r" b="b"/>
              <a:pathLst>
                <a:path w="267" h="321">
                  <a:moveTo>
                    <a:pt x="96" y="321"/>
                  </a:moveTo>
                  <a:cubicBezTo>
                    <a:pt x="28" y="173"/>
                    <a:pt x="28" y="173"/>
                    <a:pt x="28" y="173"/>
                  </a:cubicBezTo>
                  <a:cubicBezTo>
                    <a:pt x="0" y="111"/>
                    <a:pt x="15" y="43"/>
                    <a:pt x="62" y="21"/>
                  </a:cubicBezTo>
                  <a:cubicBezTo>
                    <a:pt x="109" y="0"/>
                    <a:pt x="171" y="32"/>
                    <a:pt x="199" y="95"/>
                  </a:cubicBezTo>
                  <a:cubicBezTo>
                    <a:pt x="267" y="242"/>
                    <a:pt x="267" y="242"/>
                    <a:pt x="267" y="242"/>
                  </a:cubicBezTo>
                  <a:lnTo>
                    <a:pt x="96" y="321"/>
                  </a:lnTo>
                  <a:close/>
                </a:path>
              </a:pathLst>
            </a:custGeom>
            <a:solidFill>
              <a:srgbClr val="DDD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2" name="Freeform 9">
              <a:extLst>
                <a:ext uri="{FF2B5EF4-FFF2-40B4-BE49-F238E27FC236}">
                  <a16:creationId xmlns:a16="http://schemas.microsoft.com/office/drawing/2014/main" id="{251C811D-B0C6-4656-AD67-898195C3D9E6}"/>
                </a:ext>
              </a:extLst>
            </p:cNvPr>
            <p:cNvSpPr>
              <a:spLocks/>
            </p:cNvSpPr>
            <p:nvPr/>
          </p:nvSpPr>
          <p:spPr bwMode="auto">
            <a:xfrm>
              <a:off x="3784935" y="3022601"/>
              <a:ext cx="928688" cy="917575"/>
            </a:xfrm>
            <a:custGeom>
              <a:avLst/>
              <a:gdLst>
                <a:gd name="T0" fmla="*/ 177 w 247"/>
                <a:gd name="T1" fmla="*/ 100 h 244"/>
                <a:gd name="T2" fmla="*/ 40 w 247"/>
                <a:gd name="T3" fmla="*/ 27 h 244"/>
                <a:gd name="T4" fmla="*/ 0 w 247"/>
                <a:gd name="T5" fmla="*/ 70 h 244"/>
                <a:gd name="T6" fmla="*/ 42 w 247"/>
                <a:gd name="T7" fmla="*/ 21 h 244"/>
                <a:gd name="T8" fmla="*/ 179 w 247"/>
                <a:gd name="T9" fmla="*/ 95 h 244"/>
                <a:gd name="T10" fmla="*/ 247 w 247"/>
                <a:gd name="T11" fmla="*/ 242 h 244"/>
                <a:gd name="T12" fmla="*/ 243 w 247"/>
                <a:gd name="T13" fmla="*/ 244 h 244"/>
                <a:gd name="T14" fmla="*/ 177 w 247"/>
                <a:gd name="T15" fmla="*/ 100 h 2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244">
                  <a:moveTo>
                    <a:pt x="177" y="100"/>
                  </a:moveTo>
                  <a:cubicBezTo>
                    <a:pt x="148" y="38"/>
                    <a:pt x="87" y="6"/>
                    <a:pt x="40" y="27"/>
                  </a:cubicBezTo>
                  <a:cubicBezTo>
                    <a:pt x="22" y="36"/>
                    <a:pt x="8" y="51"/>
                    <a:pt x="0" y="70"/>
                  </a:cubicBezTo>
                  <a:cubicBezTo>
                    <a:pt x="8" y="48"/>
                    <a:pt x="22" y="31"/>
                    <a:pt x="42" y="21"/>
                  </a:cubicBezTo>
                  <a:cubicBezTo>
                    <a:pt x="89" y="0"/>
                    <a:pt x="151" y="32"/>
                    <a:pt x="179" y="95"/>
                  </a:cubicBezTo>
                  <a:cubicBezTo>
                    <a:pt x="247" y="242"/>
                    <a:pt x="247" y="242"/>
                    <a:pt x="247" y="242"/>
                  </a:cubicBezTo>
                  <a:cubicBezTo>
                    <a:pt x="243" y="244"/>
                    <a:pt x="243" y="244"/>
                    <a:pt x="243" y="244"/>
                  </a:cubicBezTo>
                  <a:lnTo>
                    <a:pt x="177" y="100"/>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3" name="Freeform 10">
              <a:extLst>
                <a:ext uri="{FF2B5EF4-FFF2-40B4-BE49-F238E27FC236}">
                  <a16:creationId xmlns:a16="http://schemas.microsoft.com/office/drawing/2014/main" id="{86BF471E-82B6-48C6-8F28-A066274C8C64}"/>
                </a:ext>
              </a:extLst>
            </p:cNvPr>
            <p:cNvSpPr>
              <a:spLocks/>
            </p:cNvSpPr>
            <p:nvPr/>
          </p:nvSpPr>
          <p:spPr bwMode="auto">
            <a:xfrm>
              <a:off x="4616785" y="1611313"/>
              <a:ext cx="868363" cy="869950"/>
            </a:xfrm>
            <a:custGeom>
              <a:avLst/>
              <a:gdLst>
                <a:gd name="T0" fmla="*/ 0 w 547"/>
                <a:gd name="T1" fmla="*/ 228 h 548"/>
                <a:gd name="T2" fmla="*/ 223 w 547"/>
                <a:gd name="T3" fmla="*/ 225 h 548"/>
                <a:gd name="T4" fmla="*/ 220 w 547"/>
                <a:gd name="T5" fmla="*/ 0 h 548"/>
                <a:gd name="T6" fmla="*/ 320 w 547"/>
                <a:gd name="T7" fmla="*/ 0 h 548"/>
                <a:gd name="T8" fmla="*/ 322 w 547"/>
                <a:gd name="T9" fmla="*/ 223 h 548"/>
                <a:gd name="T10" fmla="*/ 547 w 547"/>
                <a:gd name="T11" fmla="*/ 221 h 548"/>
                <a:gd name="T12" fmla="*/ 547 w 547"/>
                <a:gd name="T13" fmla="*/ 320 h 548"/>
                <a:gd name="T14" fmla="*/ 324 w 547"/>
                <a:gd name="T15" fmla="*/ 322 h 548"/>
                <a:gd name="T16" fmla="*/ 327 w 547"/>
                <a:gd name="T17" fmla="*/ 548 h 548"/>
                <a:gd name="T18" fmla="*/ 227 w 547"/>
                <a:gd name="T19" fmla="*/ 548 h 548"/>
                <a:gd name="T20" fmla="*/ 225 w 547"/>
                <a:gd name="T21" fmla="*/ 325 h 548"/>
                <a:gd name="T22" fmla="*/ 2 w 547"/>
                <a:gd name="T23" fmla="*/ 327 h 548"/>
                <a:gd name="T24" fmla="*/ 0 w 547"/>
                <a:gd name="T25" fmla="*/ 2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7" h="548">
                  <a:moveTo>
                    <a:pt x="0" y="228"/>
                  </a:moveTo>
                  <a:lnTo>
                    <a:pt x="223" y="225"/>
                  </a:lnTo>
                  <a:lnTo>
                    <a:pt x="220" y="0"/>
                  </a:lnTo>
                  <a:lnTo>
                    <a:pt x="320" y="0"/>
                  </a:lnTo>
                  <a:lnTo>
                    <a:pt x="322" y="223"/>
                  </a:lnTo>
                  <a:lnTo>
                    <a:pt x="547" y="221"/>
                  </a:lnTo>
                  <a:lnTo>
                    <a:pt x="547" y="320"/>
                  </a:lnTo>
                  <a:lnTo>
                    <a:pt x="324" y="322"/>
                  </a:lnTo>
                  <a:lnTo>
                    <a:pt x="327" y="548"/>
                  </a:lnTo>
                  <a:lnTo>
                    <a:pt x="227" y="548"/>
                  </a:lnTo>
                  <a:lnTo>
                    <a:pt x="225" y="325"/>
                  </a:lnTo>
                  <a:lnTo>
                    <a:pt x="2" y="327"/>
                  </a:lnTo>
                  <a:lnTo>
                    <a:pt x="0" y="228"/>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4" name="Freeform 11">
              <a:extLst>
                <a:ext uri="{FF2B5EF4-FFF2-40B4-BE49-F238E27FC236}">
                  <a16:creationId xmlns:a16="http://schemas.microsoft.com/office/drawing/2014/main" id="{2F73D910-7007-4DC9-853B-A2641DA34667}"/>
                </a:ext>
              </a:extLst>
            </p:cNvPr>
            <p:cNvSpPr>
              <a:spLocks/>
            </p:cNvSpPr>
            <p:nvPr/>
          </p:nvSpPr>
          <p:spPr bwMode="auto">
            <a:xfrm>
              <a:off x="4691398" y="1611313"/>
              <a:ext cx="869950" cy="869950"/>
            </a:xfrm>
            <a:custGeom>
              <a:avLst/>
              <a:gdLst>
                <a:gd name="T0" fmla="*/ 0 w 548"/>
                <a:gd name="T1" fmla="*/ 228 h 548"/>
                <a:gd name="T2" fmla="*/ 223 w 548"/>
                <a:gd name="T3" fmla="*/ 223 h 548"/>
                <a:gd name="T4" fmla="*/ 221 w 548"/>
                <a:gd name="T5" fmla="*/ 0 h 548"/>
                <a:gd name="T6" fmla="*/ 320 w 548"/>
                <a:gd name="T7" fmla="*/ 0 h 548"/>
                <a:gd name="T8" fmla="*/ 322 w 548"/>
                <a:gd name="T9" fmla="*/ 223 h 548"/>
                <a:gd name="T10" fmla="*/ 548 w 548"/>
                <a:gd name="T11" fmla="*/ 221 h 548"/>
                <a:gd name="T12" fmla="*/ 548 w 548"/>
                <a:gd name="T13" fmla="*/ 320 h 548"/>
                <a:gd name="T14" fmla="*/ 325 w 548"/>
                <a:gd name="T15" fmla="*/ 322 h 548"/>
                <a:gd name="T16" fmla="*/ 327 w 548"/>
                <a:gd name="T17" fmla="*/ 545 h 548"/>
                <a:gd name="T18" fmla="*/ 228 w 548"/>
                <a:gd name="T19" fmla="*/ 548 h 548"/>
                <a:gd name="T20" fmla="*/ 225 w 548"/>
                <a:gd name="T21" fmla="*/ 322 h 548"/>
                <a:gd name="T22" fmla="*/ 3 w 548"/>
                <a:gd name="T23" fmla="*/ 327 h 548"/>
                <a:gd name="T24" fmla="*/ 0 w 548"/>
                <a:gd name="T25" fmla="*/ 22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548">
                  <a:moveTo>
                    <a:pt x="0" y="228"/>
                  </a:moveTo>
                  <a:lnTo>
                    <a:pt x="223" y="223"/>
                  </a:lnTo>
                  <a:lnTo>
                    <a:pt x="221" y="0"/>
                  </a:lnTo>
                  <a:lnTo>
                    <a:pt x="320" y="0"/>
                  </a:lnTo>
                  <a:lnTo>
                    <a:pt x="322" y="223"/>
                  </a:lnTo>
                  <a:lnTo>
                    <a:pt x="548" y="221"/>
                  </a:lnTo>
                  <a:lnTo>
                    <a:pt x="548" y="320"/>
                  </a:lnTo>
                  <a:lnTo>
                    <a:pt x="325" y="322"/>
                  </a:lnTo>
                  <a:lnTo>
                    <a:pt x="327" y="545"/>
                  </a:lnTo>
                  <a:lnTo>
                    <a:pt x="228" y="548"/>
                  </a:lnTo>
                  <a:lnTo>
                    <a:pt x="225" y="322"/>
                  </a:lnTo>
                  <a:lnTo>
                    <a:pt x="3" y="327"/>
                  </a:lnTo>
                  <a:lnTo>
                    <a:pt x="0" y="228"/>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5" name="Freeform 12">
              <a:extLst>
                <a:ext uri="{FF2B5EF4-FFF2-40B4-BE49-F238E27FC236}">
                  <a16:creationId xmlns:a16="http://schemas.microsoft.com/office/drawing/2014/main" id="{88A49A12-FF29-4408-A50D-52C5235DBA41}"/>
                </a:ext>
              </a:extLst>
            </p:cNvPr>
            <p:cNvSpPr>
              <a:spLocks/>
            </p:cNvSpPr>
            <p:nvPr/>
          </p:nvSpPr>
          <p:spPr bwMode="auto">
            <a:xfrm>
              <a:off x="5608973" y="3398838"/>
              <a:ext cx="771525" cy="771525"/>
            </a:xfrm>
            <a:custGeom>
              <a:avLst/>
              <a:gdLst>
                <a:gd name="T0" fmla="*/ 50 w 486"/>
                <a:gd name="T1" fmla="*/ 71 h 486"/>
                <a:gd name="T2" fmla="*/ 228 w 486"/>
                <a:gd name="T3" fmla="*/ 180 h 486"/>
                <a:gd name="T4" fmla="*/ 337 w 486"/>
                <a:gd name="T5" fmla="*/ 0 h 486"/>
                <a:gd name="T6" fmla="*/ 417 w 486"/>
                <a:gd name="T7" fmla="*/ 50 h 486"/>
                <a:gd name="T8" fmla="*/ 308 w 486"/>
                <a:gd name="T9" fmla="*/ 228 h 486"/>
                <a:gd name="T10" fmla="*/ 486 w 486"/>
                <a:gd name="T11" fmla="*/ 339 h 486"/>
                <a:gd name="T12" fmla="*/ 439 w 486"/>
                <a:gd name="T13" fmla="*/ 417 h 486"/>
                <a:gd name="T14" fmla="*/ 259 w 486"/>
                <a:gd name="T15" fmla="*/ 308 h 486"/>
                <a:gd name="T16" fmla="*/ 150 w 486"/>
                <a:gd name="T17" fmla="*/ 486 h 486"/>
                <a:gd name="T18" fmla="*/ 69 w 486"/>
                <a:gd name="T19" fmla="*/ 439 h 486"/>
                <a:gd name="T20" fmla="*/ 180 w 486"/>
                <a:gd name="T21" fmla="*/ 258 h 486"/>
                <a:gd name="T22" fmla="*/ 0 w 486"/>
                <a:gd name="T23" fmla="*/ 149 h 486"/>
                <a:gd name="T24" fmla="*/ 50 w 486"/>
                <a:gd name="T25" fmla="*/ 7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86">
                  <a:moveTo>
                    <a:pt x="50" y="71"/>
                  </a:moveTo>
                  <a:lnTo>
                    <a:pt x="228" y="180"/>
                  </a:lnTo>
                  <a:lnTo>
                    <a:pt x="337" y="0"/>
                  </a:lnTo>
                  <a:lnTo>
                    <a:pt x="417" y="50"/>
                  </a:lnTo>
                  <a:lnTo>
                    <a:pt x="308" y="228"/>
                  </a:lnTo>
                  <a:lnTo>
                    <a:pt x="486" y="339"/>
                  </a:lnTo>
                  <a:lnTo>
                    <a:pt x="439" y="417"/>
                  </a:lnTo>
                  <a:lnTo>
                    <a:pt x="259" y="308"/>
                  </a:lnTo>
                  <a:lnTo>
                    <a:pt x="150" y="486"/>
                  </a:lnTo>
                  <a:lnTo>
                    <a:pt x="69" y="439"/>
                  </a:lnTo>
                  <a:lnTo>
                    <a:pt x="180" y="258"/>
                  </a:lnTo>
                  <a:lnTo>
                    <a:pt x="0" y="149"/>
                  </a:lnTo>
                  <a:lnTo>
                    <a:pt x="50" y="71"/>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6" name="Freeform 13">
              <a:extLst>
                <a:ext uri="{FF2B5EF4-FFF2-40B4-BE49-F238E27FC236}">
                  <a16:creationId xmlns:a16="http://schemas.microsoft.com/office/drawing/2014/main" id="{20F2353E-5103-4EF5-A215-72FA02ABEA84}"/>
                </a:ext>
              </a:extLst>
            </p:cNvPr>
            <p:cNvSpPr>
              <a:spLocks/>
            </p:cNvSpPr>
            <p:nvPr/>
          </p:nvSpPr>
          <p:spPr bwMode="auto">
            <a:xfrm>
              <a:off x="5669298" y="3436938"/>
              <a:ext cx="771525" cy="771525"/>
            </a:xfrm>
            <a:custGeom>
              <a:avLst/>
              <a:gdLst>
                <a:gd name="T0" fmla="*/ 50 w 486"/>
                <a:gd name="T1" fmla="*/ 68 h 486"/>
                <a:gd name="T2" fmla="*/ 228 w 486"/>
                <a:gd name="T3" fmla="*/ 180 h 486"/>
                <a:gd name="T4" fmla="*/ 337 w 486"/>
                <a:gd name="T5" fmla="*/ 0 h 486"/>
                <a:gd name="T6" fmla="*/ 417 w 486"/>
                <a:gd name="T7" fmla="*/ 49 h 486"/>
                <a:gd name="T8" fmla="*/ 308 w 486"/>
                <a:gd name="T9" fmla="*/ 227 h 486"/>
                <a:gd name="T10" fmla="*/ 486 w 486"/>
                <a:gd name="T11" fmla="*/ 336 h 486"/>
                <a:gd name="T12" fmla="*/ 439 w 486"/>
                <a:gd name="T13" fmla="*/ 417 h 486"/>
                <a:gd name="T14" fmla="*/ 259 w 486"/>
                <a:gd name="T15" fmla="*/ 308 h 486"/>
                <a:gd name="T16" fmla="*/ 150 w 486"/>
                <a:gd name="T17" fmla="*/ 486 h 486"/>
                <a:gd name="T18" fmla="*/ 69 w 486"/>
                <a:gd name="T19" fmla="*/ 438 h 486"/>
                <a:gd name="T20" fmla="*/ 180 w 486"/>
                <a:gd name="T21" fmla="*/ 258 h 486"/>
                <a:gd name="T22" fmla="*/ 0 w 486"/>
                <a:gd name="T23" fmla="*/ 149 h 486"/>
                <a:gd name="T24" fmla="*/ 50 w 486"/>
                <a:gd name="T25" fmla="*/ 6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6" h="486">
                  <a:moveTo>
                    <a:pt x="50" y="68"/>
                  </a:moveTo>
                  <a:lnTo>
                    <a:pt x="228" y="180"/>
                  </a:lnTo>
                  <a:lnTo>
                    <a:pt x="337" y="0"/>
                  </a:lnTo>
                  <a:lnTo>
                    <a:pt x="417" y="49"/>
                  </a:lnTo>
                  <a:lnTo>
                    <a:pt x="308" y="227"/>
                  </a:lnTo>
                  <a:lnTo>
                    <a:pt x="486" y="336"/>
                  </a:lnTo>
                  <a:lnTo>
                    <a:pt x="439" y="417"/>
                  </a:lnTo>
                  <a:lnTo>
                    <a:pt x="259" y="308"/>
                  </a:lnTo>
                  <a:lnTo>
                    <a:pt x="150" y="486"/>
                  </a:lnTo>
                  <a:lnTo>
                    <a:pt x="69" y="438"/>
                  </a:lnTo>
                  <a:lnTo>
                    <a:pt x="180" y="258"/>
                  </a:lnTo>
                  <a:lnTo>
                    <a:pt x="0" y="149"/>
                  </a:lnTo>
                  <a:lnTo>
                    <a:pt x="50" y="68"/>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7" name="Freeform 14">
              <a:extLst>
                <a:ext uri="{FF2B5EF4-FFF2-40B4-BE49-F238E27FC236}">
                  <a16:creationId xmlns:a16="http://schemas.microsoft.com/office/drawing/2014/main" id="{85D6356F-A6B9-4A5B-B0C0-52F28F7BF904}"/>
                </a:ext>
              </a:extLst>
            </p:cNvPr>
            <p:cNvSpPr>
              <a:spLocks/>
            </p:cNvSpPr>
            <p:nvPr/>
          </p:nvSpPr>
          <p:spPr bwMode="auto">
            <a:xfrm>
              <a:off x="4326273" y="2401888"/>
              <a:ext cx="1444625" cy="1765300"/>
            </a:xfrm>
            <a:custGeom>
              <a:avLst/>
              <a:gdLst>
                <a:gd name="T0" fmla="*/ 0 w 384"/>
                <a:gd name="T1" fmla="*/ 469 h 469"/>
                <a:gd name="T2" fmla="*/ 0 w 384"/>
                <a:gd name="T3" fmla="*/ 202 h 469"/>
                <a:gd name="T4" fmla="*/ 192 w 384"/>
                <a:gd name="T5" fmla="*/ 0 h 469"/>
                <a:gd name="T6" fmla="*/ 384 w 384"/>
                <a:gd name="T7" fmla="*/ 202 h 469"/>
                <a:gd name="T8" fmla="*/ 384 w 384"/>
                <a:gd name="T9" fmla="*/ 469 h 469"/>
                <a:gd name="T10" fmla="*/ 0 w 384"/>
                <a:gd name="T11" fmla="*/ 469 h 469"/>
              </a:gdLst>
              <a:ahLst/>
              <a:cxnLst>
                <a:cxn ang="0">
                  <a:pos x="T0" y="T1"/>
                </a:cxn>
                <a:cxn ang="0">
                  <a:pos x="T2" y="T3"/>
                </a:cxn>
                <a:cxn ang="0">
                  <a:pos x="T4" y="T5"/>
                </a:cxn>
                <a:cxn ang="0">
                  <a:pos x="T6" y="T7"/>
                </a:cxn>
                <a:cxn ang="0">
                  <a:pos x="T8" y="T9"/>
                </a:cxn>
                <a:cxn ang="0">
                  <a:pos x="T10" y="T11"/>
                </a:cxn>
              </a:cxnLst>
              <a:rect l="0" t="0" r="r" b="b"/>
              <a:pathLst>
                <a:path w="384" h="469">
                  <a:moveTo>
                    <a:pt x="0" y="469"/>
                  </a:moveTo>
                  <a:cubicBezTo>
                    <a:pt x="0" y="202"/>
                    <a:pt x="0" y="202"/>
                    <a:pt x="0" y="202"/>
                  </a:cubicBezTo>
                  <a:cubicBezTo>
                    <a:pt x="0" y="90"/>
                    <a:pt x="86" y="0"/>
                    <a:pt x="192" y="0"/>
                  </a:cubicBezTo>
                  <a:cubicBezTo>
                    <a:pt x="298" y="0"/>
                    <a:pt x="384" y="90"/>
                    <a:pt x="384" y="202"/>
                  </a:cubicBezTo>
                  <a:cubicBezTo>
                    <a:pt x="384" y="469"/>
                    <a:pt x="384" y="469"/>
                    <a:pt x="384" y="469"/>
                  </a:cubicBezTo>
                  <a:lnTo>
                    <a:pt x="0" y="469"/>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8" name="Freeform 15">
              <a:extLst>
                <a:ext uri="{FF2B5EF4-FFF2-40B4-BE49-F238E27FC236}">
                  <a16:creationId xmlns:a16="http://schemas.microsoft.com/office/drawing/2014/main" id="{76D830AE-FCB3-4DC3-A492-4C13279ECAB9}"/>
                </a:ext>
              </a:extLst>
            </p:cNvPr>
            <p:cNvSpPr>
              <a:spLocks/>
            </p:cNvSpPr>
            <p:nvPr/>
          </p:nvSpPr>
          <p:spPr bwMode="auto">
            <a:xfrm>
              <a:off x="4432635" y="2401888"/>
              <a:ext cx="1444625" cy="1765300"/>
            </a:xfrm>
            <a:custGeom>
              <a:avLst/>
              <a:gdLst>
                <a:gd name="T0" fmla="*/ 0 w 384"/>
                <a:gd name="T1" fmla="*/ 469 h 469"/>
                <a:gd name="T2" fmla="*/ 0 w 384"/>
                <a:gd name="T3" fmla="*/ 202 h 469"/>
                <a:gd name="T4" fmla="*/ 192 w 384"/>
                <a:gd name="T5" fmla="*/ 0 h 469"/>
                <a:gd name="T6" fmla="*/ 384 w 384"/>
                <a:gd name="T7" fmla="*/ 202 h 469"/>
                <a:gd name="T8" fmla="*/ 384 w 384"/>
                <a:gd name="T9" fmla="*/ 469 h 469"/>
                <a:gd name="T10" fmla="*/ 0 w 384"/>
                <a:gd name="T11" fmla="*/ 469 h 469"/>
              </a:gdLst>
              <a:ahLst/>
              <a:cxnLst>
                <a:cxn ang="0">
                  <a:pos x="T0" y="T1"/>
                </a:cxn>
                <a:cxn ang="0">
                  <a:pos x="T2" y="T3"/>
                </a:cxn>
                <a:cxn ang="0">
                  <a:pos x="T4" y="T5"/>
                </a:cxn>
                <a:cxn ang="0">
                  <a:pos x="T6" y="T7"/>
                </a:cxn>
                <a:cxn ang="0">
                  <a:pos x="T8" y="T9"/>
                </a:cxn>
                <a:cxn ang="0">
                  <a:pos x="T10" y="T11"/>
                </a:cxn>
              </a:cxnLst>
              <a:rect l="0" t="0" r="r" b="b"/>
              <a:pathLst>
                <a:path w="384" h="469">
                  <a:moveTo>
                    <a:pt x="0" y="469"/>
                  </a:moveTo>
                  <a:cubicBezTo>
                    <a:pt x="0" y="202"/>
                    <a:pt x="0" y="202"/>
                    <a:pt x="0" y="202"/>
                  </a:cubicBezTo>
                  <a:cubicBezTo>
                    <a:pt x="0" y="90"/>
                    <a:pt x="86" y="0"/>
                    <a:pt x="192" y="0"/>
                  </a:cubicBezTo>
                  <a:cubicBezTo>
                    <a:pt x="298" y="0"/>
                    <a:pt x="384" y="90"/>
                    <a:pt x="384" y="202"/>
                  </a:cubicBezTo>
                  <a:cubicBezTo>
                    <a:pt x="384" y="469"/>
                    <a:pt x="384" y="469"/>
                    <a:pt x="384" y="469"/>
                  </a:cubicBezTo>
                  <a:lnTo>
                    <a:pt x="0" y="469"/>
                  </a:lnTo>
                  <a:close/>
                </a:path>
              </a:pathLst>
            </a:custGeom>
            <a:solidFill>
              <a:srgbClr val="EBE1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39" name="Freeform 16">
              <a:extLst>
                <a:ext uri="{FF2B5EF4-FFF2-40B4-BE49-F238E27FC236}">
                  <a16:creationId xmlns:a16="http://schemas.microsoft.com/office/drawing/2014/main" id="{AF261F7F-D214-40E9-9797-CB3BE627FA0C}"/>
                </a:ext>
              </a:extLst>
            </p:cNvPr>
            <p:cNvSpPr>
              <a:spLocks/>
            </p:cNvSpPr>
            <p:nvPr/>
          </p:nvSpPr>
          <p:spPr bwMode="auto">
            <a:xfrm>
              <a:off x="4507248" y="2492376"/>
              <a:ext cx="1293813" cy="1584325"/>
            </a:xfrm>
            <a:custGeom>
              <a:avLst/>
              <a:gdLst>
                <a:gd name="T0" fmla="*/ 0 w 344"/>
                <a:gd name="T1" fmla="*/ 421 h 421"/>
                <a:gd name="T2" fmla="*/ 0 w 344"/>
                <a:gd name="T3" fmla="*/ 182 h 421"/>
                <a:gd name="T4" fmla="*/ 172 w 344"/>
                <a:gd name="T5" fmla="*/ 0 h 421"/>
                <a:gd name="T6" fmla="*/ 344 w 344"/>
                <a:gd name="T7" fmla="*/ 182 h 421"/>
                <a:gd name="T8" fmla="*/ 344 w 344"/>
                <a:gd name="T9" fmla="*/ 421 h 421"/>
                <a:gd name="T10" fmla="*/ 0 w 344"/>
                <a:gd name="T11" fmla="*/ 421 h 421"/>
              </a:gdLst>
              <a:ahLst/>
              <a:cxnLst>
                <a:cxn ang="0">
                  <a:pos x="T0" y="T1"/>
                </a:cxn>
                <a:cxn ang="0">
                  <a:pos x="T2" y="T3"/>
                </a:cxn>
                <a:cxn ang="0">
                  <a:pos x="T4" y="T5"/>
                </a:cxn>
                <a:cxn ang="0">
                  <a:pos x="T6" y="T7"/>
                </a:cxn>
                <a:cxn ang="0">
                  <a:pos x="T8" y="T9"/>
                </a:cxn>
                <a:cxn ang="0">
                  <a:pos x="T10" y="T11"/>
                </a:cxn>
              </a:cxnLst>
              <a:rect l="0" t="0" r="r" b="b"/>
              <a:pathLst>
                <a:path w="344" h="421">
                  <a:moveTo>
                    <a:pt x="0" y="421"/>
                  </a:moveTo>
                  <a:cubicBezTo>
                    <a:pt x="0" y="182"/>
                    <a:pt x="0" y="182"/>
                    <a:pt x="0" y="182"/>
                  </a:cubicBezTo>
                  <a:cubicBezTo>
                    <a:pt x="0" y="81"/>
                    <a:pt x="77" y="0"/>
                    <a:pt x="172" y="0"/>
                  </a:cubicBezTo>
                  <a:cubicBezTo>
                    <a:pt x="267" y="0"/>
                    <a:pt x="344" y="81"/>
                    <a:pt x="344" y="182"/>
                  </a:cubicBezTo>
                  <a:cubicBezTo>
                    <a:pt x="344" y="421"/>
                    <a:pt x="344" y="421"/>
                    <a:pt x="344" y="421"/>
                  </a:cubicBezTo>
                  <a:lnTo>
                    <a:pt x="0" y="421"/>
                  </a:lnTo>
                  <a:close/>
                </a:path>
              </a:pathLst>
            </a:custGeom>
            <a:solidFill>
              <a:srgbClr val="DDD1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0" name="Freeform 17">
              <a:extLst>
                <a:ext uri="{FF2B5EF4-FFF2-40B4-BE49-F238E27FC236}">
                  <a16:creationId xmlns:a16="http://schemas.microsoft.com/office/drawing/2014/main" id="{5EF71BF5-5245-4E81-908E-32B64FEFCA62}"/>
                </a:ext>
              </a:extLst>
            </p:cNvPr>
            <p:cNvSpPr>
              <a:spLocks/>
            </p:cNvSpPr>
            <p:nvPr/>
          </p:nvSpPr>
          <p:spPr bwMode="auto">
            <a:xfrm>
              <a:off x="4756485" y="2492376"/>
              <a:ext cx="1044575" cy="1584325"/>
            </a:xfrm>
            <a:custGeom>
              <a:avLst/>
              <a:gdLst>
                <a:gd name="T0" fmla="*/ 270 w 278"/>
                <a:gd name="T1" fmla="*/ 188 h 421"/>
                <a:gd name="T2" fmla="*/ 98 w 278"/>
                <a:gd name="T3" fmla="*/ 6 h 421"/>
                <a:gd name="T4" fmla="*/ 0 w 278"/>
                <a:gd name="T5" fmla="*/ 38 h 421"/>
                <a:gd name="T6" fmla="*/ 106 w 278"/>
                <a:gd name="T7" fmla="*/ 0 h 421"/>
                <a:gd name="T8" fmla="*/ 278 w 278"/>
                <a:gd name="T9" fmla="*/ 182 h 421"/>
                <a:gd name="T10" fmla="*/ 278 w 278"/>
                <a:gd name="T11" fmla="*/ 421 h 421"/>
                <a:gd name="T12" fmla="*/ 270 w 278"/>
                <a:gd name="T13" fmla="*/ 421 h 421"/>
                <a:gd name="T14" fmla="*/ 270 w 278"/>
                <a:gd name="T15" fmla="*/ 188 h 4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 h="421">
                  <a:moveTo>
                    <a:pt x="270" y="188"/>
                  </a:moveTo>
                  <a:cubicBezTo>
                    <a:pt x="270" y="88"/>
                    <a:pt x="193" y="6"/>
                    <a:pt x="98" y="6"/>
                  </a:cubicBezTo>
                  <a:cubicBezTo>
                    <a:pt x="61" y="6"/>
                    <a:pt x="28" y="18"/>
                    <a:pt x="0" y="38"/>
                  </a:cubicBezTo>
                  <a:cubicBezTo>
                    <a:pt x="29" y="14"/>
                    <a:pt x="66" y="0"/>
                    <a:pt x="106" y="0"/>
                  </a:cubicBezTo>
                  <a:cubicBezTo>
                    <a:pt x="201" y="0"/>
                    <a:pt x="278" y="81"/>
                    <a:pt x="278" y="182"/>
                  </a:cubicBezTo>
                  <a:cubicBezTo>
                    <a:pt x="278" y="421"/>
                    <a:pt x="278" y="421"/>
                    <a:pt x="278" y="421"/>
                  </a:cubicBezTo>
                  <a:cubicBezTo>
                    <a:pt x="270" y="421"/>
                    <a:pt x="270" y="421"/>
                    <a:pt x="270" y="421"/>
                  </a:cubicBezTo>
                  <a:lnTo>
                    <a:pt x="270" y="188"/>
                  </a:lnTo>
                  <a:close/>
                </a:path>
              </a:pathLst>
            </a:custGeom>
            <a:solidFill>
              <a:srgbClr val="BFB2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1" name="Rectangle 18">
              <a:extLst>
                <a:ext uri="{FF2B5EF4-FFF2-40B4-BE49-F238E27FC236}">
                  <a16:creationId xmlns:a16="http://schemas.microsoft.com/office/drawing/2014/main" id="{CB706E7B-4EDF-446B-BB14-EC3EA39A948D}"/>
                </a:ext>
              </a:extLst>
            </p:cNvPr>
            <p:cNvSpPr>
              <a:spLocks noChangeArrowheads="1"/>
            </p:cNvSpPr>
            <p:nvPr/>
          </p:nvSpPr>
          <p:spPr bwMode="auto">
            <a:xfrm>
              <a:off x="4616785" y="3130551"/>
              <a:ext cx="896079"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zh-CN" sz="3700" b="0" i="0" u="none" strike="noStrike" kern="1200" cap="none" spc="0" normalizeH="0" baseline="0" noProof="0">
                  <a:ln>
                    <a:noFill/>
                  </a:ln>
                  <a:solidFill>
                    <a:srgbClr val="404041"/>
                  </a:solidFill>
                  <a:effectLst/>
                  <a:uLnTx/>
                  <a:uFillTx/>
                  <a:latin typeface="+mn-lt"/>
                  <a:cs typeface="+mn-ea"/>
                  <a:sym typeface="+mn-lt"/>
                </a:rPr>
                <a:t>R.I.P</a:t>
              </a:r>
              <a:endParaRPr kumimoji="0" lang="zh-CN" altLang="zh-CN" sz="1800" b="0" i="0" u="none" strike="noStrike" kern="1200" cap="none" spc="0" normalizeH="0" baseline="0" noProof="0">
                <a:ln>
                  <a:noFill/>
                </a:ln>
                <a:solidFill>
                  <a:prstClr val="black"/>
                </a:solidFill>
                <a:effectLst/>
                <a:uLnTx/>
                <a:uFillTx/>
                <a:latin typeface="+mn-lt"/>
                <a:cs typeface="+mn-ea"/>
                <a:sym typeface="+mn-lt"/>
              </a:endParaRPr>
            </a:p>
          </p:txBody>
        </p:sp>
        <p:sp>
          <p:nvSpPr>
            <p:cNvPr id="142" name="Freeform 19">
              <a:extLst>
                <a:ext uri="{FF2B5EF4-FFF2-40B4-BE49-F238E27FC236}">
                  <a16:creationId xmlns:a16="http://schemas.microsoft.com/office/drawing/2014/main" id="{6A0033BA-571F-4263-B035-B7D6B536AF07}"/>
                </a:ext>
              </a:extLst>
            </p:cNvPr>
            <p:cNvSpPr>
              <a:spLocks/>
            </p:cNvSpPr>
            <p:nvPr/>
          </p:nvSpPr>
          <p:spPr bwMode="auto">
            <a:xfrm>
              <a:off x="3883360" y="3862388"/>
              <a:ext cx="2376488" cy="906463"/>
            </a:xfrm>
            <a:custGeom>
              <a:avLst/>
              <a:gdLst>
                <a:gd name="T0" fmla="*/ 0 w 632"/>
                <a:gd name="T1" fmla="*/ 195 h 241"/>
                <a:gd name="T2" fmla="*/ 316 w 632"/>
                <a:gd name="T3" fmla="*/ 0 h 241"/>
                <a:gd name="T4" fmla="*/ 632 w 632"/>
                <a:gd name="T5" fmla="*/ 195 h 241"/>
                <a:gd name="T6" fmla="*/ 0 w 632"/>
                <a:gd name="T7" fmla="*/ 195 h 241"/>
              </a:gdLst>
              <a:ahLst/>
              <a:cxnLst>
                <a:cxn ang="0">
                  <a:pos x="T0" y="T1"/>
                </a:cxn>
                <a:cxn ang="0">
                  <a:pos x="T2" y="T3"/>
                </a:cxn>
                <a:cxn ang="0">
                  <a:pos x="T4" y="T5"/>
                </a:cxn>
                <a:cxn ang="0">
                  <a:pos x="T6" y="T7"/>
                </a:cxn>
              </a:cxnLst>
              <a:rect l="0" t="0" r="r" b="b"/>
              <a:pathLst>
                <a:path w="632" h="241">
                  <a:moveTo>
                    <a:pt x="0" y="195"/>
                  </a:moveTo>
                  <a:cubicBezTo>
                    <a:pt x="17" y="86"/>
                    <a:pt x="152" y="0"/>
                    <a:pt x="316" y="0"/>
                  </a:cubicBezTo>
                  <a:cubicBezTo>
                    <a:pt x="480" y="0"/>
                    <a:pt x="615" y="86"/>
                    <a:pt x="632" y="195"/>
                  </a:cubicBezTo>
                  <a:cubicBezTo>
                    <a:pt x="516" y="241"/>
                    <a:pt x="52" y="235"/>
                    <a:pt x="0" y="195"/>
                  </a:cubicBezTo>
                  <a:close/>
                </a:path>
              </a:pathLst>
            </a:custGeom>
            <a:solidFill>
              <a:srgbClr val="512A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143" name="Freeform 20">
              <a:extLst>
                <a:ext uri="{FF2B5EF4-FFF2-40B4-BE49-F238E27FC236}">
                  <a16:creationId xmlns:a16="http://schemas.microsoft.com/office/drawing/2014/main" id="{EF7F367D-47EA-4376-A92A-770268CFF7E4}"/>
                </a:ext>
              </a:extLst>
            </p:cNvPr>
            <p:cNvSpPr>
              <a:spLocks/>
            </p:cNvSpPr>
            <p:nvPr/>
          </p:nvSpPr>
          <p:spPr bwMode="auto">
            <a:xfrm>
              <a:off x="3883360" y="3862388"/>
              <a:ext cx="1274763" cy="788988"/>
            </a:xfrm>
            <a:custGeom>
              <a:avLst/>
              <a:gdLst>
                <a:gd name="T0" fmla="*/ 46 w 339"/>
                <a:gd name="T1" fmla="*/ 210 h 210"/>
                <a:gd name="T2" fmla="*/ 0 w 339"/>
                <a:gd name="T3" fmla="*/ 195 h 210"/>
                <a:gd name="T4" fmla="*/ 316 w 339"/>
                <a:gd name="T5" fmla="*/ 0 h 210"/>
                <a:gd name="T6" fmla="*/ 339 w 339"/>
                <a:gd name="T7" fmla="*/ 1 h 210"/>
                <a:gd name="T8" fmla="*/ 46 w 339"/>
                <a:gd name="T9" fmla="*/ 210 h 210"/>
              </a:gdLst>
              <a:ahLst/>
              <a:cxnLst>
                <a:cxn ang="0">
                  <a:pos x="T0" y="T1"/>
                </a:cxn>
                <a:cxn ang="0">
                  <a:pos x="T2" y="T3"/>
                </a:cxn>
                <a:cxn ang="0">
                  <a:pos x="T4" y="T5"/>
                </a:cxn>
                <a:cxn ang="0">
                  <a:pos x="T6" y="T7"/>
                </a:cxn>
                <a:cxn ang="0">
                  <a:pos x="T8" y="T9"/>
                </a:cxn>
              </a:cxnLst>
              <a:rect l="0" t="0" r="r" b="b"/>
              <a:pathLst>
                <a:path w="339" h="210">
                  <a:moveTo>
                    <a:pt x="46" y="210"/>
                  </a:moveTo>
                  <a:cubicBezTo>
                    <a:pt x="23" y="206"/>
                    <a:pt x="7" y="201"/>
                    <a:pt x="0" y="195"/>
                  </a:cubicBezTo>
                  <a:cubicBezTo>
                    <a:pt x="17" y="86"/>
                    <a:pt x="152" y="0"/>
                    <a:pt x="316" y="0"/>
                  </a:cubicBezTo>
                  <a:cubicBezTo>
                    <a:pt x="324" y="0"/>
                    <a:pt x="331" y="1"/>
                    <a:pt x="339" y="1"/>
                  </a:cubicBezTo>
                  <a:cubicBezTo>
                    <a:pt x="189" y="9"/>
                    <a:pt x="68" y="97"/>
                    <a:pt x="46" y="210"/>
                  </a:cubicBezTo>
                  <a:close/>
                </a:path>
              </a:pathLst>
            </a:custGeom>
            <a:solidFill>
              <a:srgbClr val="351C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grpSp>
        <p:nvGrpSpPr>
          <p:cNvPr id="194" name="组合 193">
            <a:extLst>
              <a:ext uri="{FF2B5EF4-FFF2-40B4-BE49-F238E27FC236}">
                <a16:creationId xmlns:a16="http://schemas.microsoft.com/office/drawing/2014/main" id="{57F9BF1C-796E-4782-8807-74ADEE06401B}"/>
              </a:ext>
            </a:extLst>
          </p:cNvPr>
          <p:cNvGrpSpPr/>
          <p:nvPr/>
        </p:nvGrpSpPr>
        <p:grpSpPr>
          <a:xfrm>
            <a:off x="8747007" y="2397327"/>
            <a:ext cx="2115035" cy="1052732"/>
            <a:chOff x="1478171" y="2225265"/>
            <a:chExt cx="2115035" cy="1052732"/>
          </a:xfrm>
        </p:grpSpPr>
        <p:sp>
          <p:nvSpPr>
            <p:cNvPr id="195" name="TextBox 21">
              <a:extLst>
                <a:ext uri="{FF2B5EF4-FFF2-40B4-BE49-F238E27FC236}">
                  <a16:creationId xmlns:a16="http://schemas.microsoft.com/office/drawing/2014/main" id="{1BA1FA2D-8D36-4976-B65F-87C57287D168}"/>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96" name="文本框 195">
              <a:extLst>
                <a:ext uri="{FF2B5EF4-FFF2-40B4-BE49-F238E27FC236}">
                  <a16:creationId xmlns:a16="http://schemas.microsoft.com/office/drawing/2014/main" id="{76E9E512-B657-4B32-A6F7-AB2084529BB3}"/>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197" name="组合 196">
            <a:extLst>
              <a:ext uri="{FF2B5EF4-FFF2-40B4-BE49-F238E27FC236}">
                <a16:creationId xmlns:a16="http://schemas.microsoft.com/office/drawing/2014/main" id="{B188F2D5-168D-4344-AC6C-859C9EF8DF23}"/>
              </a:ext>
            </a:extLst>
          </p:cNvPr>
          <p:cNvGrpSpPr/>
          <p:nvPr/>
        </p:nvGrpSpPr>
        <p:grpSpPr>
          <a:xfrm>
            <a:off x="8747007" y="4244415"/>
            <a:ext cx="2115035" cy="1052732"/>
            <a:chOff x="1478171" y="2225265"/>
            <a:chExt cx="2115035" cy="1052732"/>
          </a:xfrm>
        </p:grpSpPr>
        <p:sp>
          <p:nvSpPr>
            <p:cNvPr id="198" name="TextBox 21">
              <a:extLst>
                <a:ext uri="{FF2B5EF4-FFF2-40B4-BE49-F238E27FC236}">
                  <a16:creationId xmlns:a16="http://schemas.microsoft.com/office/drawing/2014/main" id="{7ED51C7C-78AD-4112-95D4-B8780BB7ED92}"/>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199" name="文本框 198">
              <a:extLst>
                <a:ext uri="{FF2B5EF4-FFF2-40B4-BE49-F238E27FC236}">
                  <a16:creationId xmlns:a16="http://schemas.microsoft.com/office/drawing/2014/main" id="{84FBD23E-5B91-47CD-9D22-C66897960BC1}"/>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200" name="组合 199">
            <a:extLst>
              <a:ext uri="{FF2B5EF4-FFF2-40B4-BE49-F238E27FC236}">
                <a16:creationId xmlns:a16="http://schemas.microsoft.com/office/drawing/2014/main" id="{BBCB5E7E-72E6-4F18-BA63-43BB74E8C6FD}"/>
              </a:ext>
            </a:extLst>
          </p:cNvPr>
          <p:cNvGrpSpPr/>
          <p:nvPr/>
        </p:nvGrpSpPr>
        <p:grpSpPr>
          <a:xfrm>
            <a:off x="1102623" y="2397327"/>
            <a:ext cx="2115035" cy="1052732"/>
            <a:chOff x="1478171" y="2225265"/>
            <a:chExt cx="2115035" cy="1052732"/>
          </a:xfrm>
        </p:grpSpPr>
        <p:sp>
          <p:nvSpPr>
            <p:cNvPr id="201" name="TextBox 21">
              <a:extLst>
                <a:ext uri="{FF2B5EF4-FFF2-40B4-BE49-F238E27FC236}">
                  <a16:creationId xmlns:a16="http://schemas.microsoft.com/office/drawing/2014/main" id="{E9170661-93FA-4B30-AABE-74938FCC11BA}"/>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02" name="文本框 201">
              <a:extLst>
                <a:ext uri="{FF2B5EF4-FFF2-40B4-BE49-F238E27FC236}">
                  <a16:creationId xmlns:a16="http://schemas.microsoft.com/office/drawing/2014/main" id="{26E8A2DD-1A75-4EB7-B035-592F5986AB2F}"/>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203" name="组合 202">
            <a:extLst>
              <a:ext uri="{FF2B5EF4-FFF2-40B4-BE49-F238E27FC236}">
                <a16:creationId xmlns:a16="http://schemas.microsoft.com/office/drawing/2014/main" id="{8B08AE08-BB7C-48B5-8000-7771633BFF32}"/>
              </a:ext>
            </a:extLst>
          </p:cNvPr>
          <p:cNvGrpSpPr/>
          <p:nvPr/>
        </p:nvGrpSpPr>
        <p:grpSpPr>
          <a:xfrm>
            <a:off x="1102623" y="4244415"/>
            <a:ext cx="2115035" cy="1052732"/>
            <a:chOff x="1478171" y="2225265"/>
            <a:chExt cx="2115035" cy="1052732"/>
          </a:xfrm>
        </p:grpSpPr>
        <p:sp>
          <p:nvSpPr>
            <p:cNvPr id="204" name="TextBox 21">
              <a:extLst>
                <a:ext uri="{FF2B5EF4-FFF2-40B4-BE49-F238E27FC236}">
                  <a16:creationId xmlns:a16="http://schemas.microsoft.com/office/drawing/2014/main" id="{A9B05214-79E5-4B30-8D37-547B40411644}"/>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05" name="文本框 204">
              <a:extLst>
                <a:ext uri="{FF2B5EF4-FFF2-40B4-BE49-F238E27FC236}">
                  <a16:creationId xmlns:a16="http://schemas.microsoft.com/office/drawing/2014/main" id="{55F9D688-C27B-460E-8CC4-E98BCFF07DD0}"/>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206" name="组合 205">
            <a:extLst>
              <a:ext uri="{FF2B5EF4-FFF2-40B4-BE49-F238E27FC236}">
                <a16:creationId xmlns:a16="http://schemas.microsoft.com/office/drawing/2014/main" id="{80B184A7-924D-4BE9-A297-47B42E6754B1}"/>
              </a:ext>
            </a:extLst>
          </p:cNvPr>
          <p:cNvGrpSpPr/>
          <p:nvPr/>
        </p:nvGrpSpPr>
        <p:grpSpPr>
          <a:xfrm>
            <a:off x="493594" y="185079"/>
            <a:ext cx="2792972" cy="712788"/>
            <a:chOff x="493594" y="185079"/>
            <a:chExt cx="2792972" cy="712788"/>
          </a:xfrm>
        </p:grpSpPr>
        <p:grpSp>
          <p:nvGrpSpPr>
            <p:cNvPr id="207" name="组合 206">
              <a:extLst>
                <a:ext uri="{FF2B5EF4-FFF2-40B4-BE49-F238E27FC236}">
                  <a16:creationId xmlns:a16="http://schemas.microsoft.com/office/drawing/2014/main" id="{9A5D564A-03A9-4833-9BE5-8394832835C7}"/>
                </a:ext>
              </a:extLst>
            </p:cNvPr>
            <p:cNvGrpSpPr/>
            <p:nvPr/>
          </p:nvGrpSpPr>
          <p:grpSpPr>
            <a:xfrm>
              <a:off x="493594" y="185079"/>
              <a:ext cx="708025" cy="712788"/>
              <a:chOff x="3496889" y="6043613"/>
              <a:chExt cx="708025" cy="712788"/>
            </a:xfrm>
          </p:grpSpPr>
          <p:sp>
            <p:nvSpPr>
              <p:cNvPr id="209" name="Freeform 379">
                <a:extLst>
                  <a:ext uri="{FF2B5EF4-FFF2-40B4-BE49-F238E27FC236}">
                    <a16:creationId xmlns:a16="http://schemas.microsoft.com/office/drawing/2014/main" id="{0EC36C1B-B748-41A6-A0CF-FF3B2F6C3A98}"/>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0" name="Freeform 380">
                <a:extLst>
                  <a:ext uri="{FF2B5EF4-FFF2-40B4-BE49-F238E27FC236}">
                    <a16:creationId xmlns:a16="http://schemas.microsoft.com/office/drawing/2014/main" id="{6BCF0247-83D1-417F-8B3A-83E3F534458A}"/>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1" name="Freeform 381">
                <a:extLst>
                  <a:ext uri="{FF2B5EF4-FFF2-40B4-BE49-F238E27FC236}">
                    <a16:creationId xmlns:a16="http://schemas.microsoft.com/office/drawing/2014/main" id="{1264BEDB-DF7F-4791-8CAE-A4E6044A5C1F}"/>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2" name="Freeform 382">
                <a:extLst>
                  <a:ext uri="{FF2B5EF4-FFF2-40B4-BE49-F238E27FC236}">
                    <a16:creationId xmlns:a16="http://schemas.microsoft.com/office/drawing/2014/main" id="{452483E4-422C-4021-9E1F-EBAEBB7B6B2B}"/>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3" name="Freeform 383">
                <a:extLst>
                  <a:ext uri="{FF2B5EF4-FFF2-40B4-BE49-F238E27FC236}">
                    <a16:creationId xmlns:a16="http://schemas.microsoft.com/office/drawing/2014/main" id="{90D718F9-4B39-437E-8351-DA36EED0E773}"/>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214" name="Freeform 384">
                <a:extLst>
                  <a:ext uri="{FF2B5EF4-FFF2-40B4-BE49-F238E27FC236}">
                    <a16:creationId xmlns:a16="http://schemas.microsoft.com/office/drawing/2014/main" id="{73E313EC-ABAE-4AD4-A7B8-2A4F7E121A19}"/>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208" name="文本框 207">
              <a:extLst>
                <a:ext uri="{FF2B5EF4-FFF2-40B4-BE49-F238E27FC236}">
                  <a16:creationId xmlns:a16="http://schemas.microsoft.com/office/drawing/2014/main" id="{AF571793-1711-4C51-BF65-39F3AD9D724A}"/>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850478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1000"/>
                                        <p:tgtEl>
                                          <p:spTgt spid="194"/>
                                        </p:tgtEl>
                                      </p:cBhvr>
                                    </p:animEffect>
                                    <p:anim calcmode="lin" valueType="num">
                                      <p:cBhvr>
                                        <p:cTn id="8" dur="1000" fill="hold"/>
                                        <p:tgtEl>
                                          <p:spTgt spid="194"/>
                                        </p:tgtEl>
                                        <p:attrNameLst>
                                          <p:attrName>ppt_x</p:attrName>
                                        </p:attrNameLst>
                                      </p:cBhvr>
                                      <p:tavLst>
                                        <p:tav tm="0">
                                          <p:val>
                                            <p:strVal val="#ppt_x"/>
                                          </p:val>
                                        </p:tav>
                                        <p:tav tm="100000">
                                          <p:val>
                                            <p:strVal val="#ppt_x"/>
                                          </p:val>
                                        </p:tav>
                                      </p:tavLst>
                                    </p:anim>
                                    <p:anim calcmode="lin" valueType="num">
                                      <p:cBhvr>
                                        <p:cTn id="9" dur="1000" fill="hold"/>
                                        <p:tgtEl>
                                          <p:spTgt spid="1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7"/>
                                        </p:tgtEl>
                                        <p:attrNameLst>
                                          <p:attrName>style.visibility</p:attrName>
                                        </p:attrNameLst>
                                      </p:cBhvr>
                                      <p:to>
                                        <p:strVal val="visible"/>
                                      </p:to>
                                    </p:set>
                                    <p:animEffect transition="in" filter="fade">
                                      <p:cBhvr>
                                        <p:cTn id="14" dur="1000"/>
                                        <p:tgtEl>
                                          <p:spTgt spid="197"/>
                                        </p:tgtEl>
                                      </p:cBhvr>
                                    </p:animEffect>
                                    <p:anim calcmode="lin" valueType="num">
                                      <p:cBhvr>
                                        <p:cTn id="15" dur="1000" fill="hold"/>
                                        <p:tgtEl>
                                          <p:spTgt spid="197"/>
                                        </p:tgtEl>
                                        <p:attrNameLst>
                                          <p:attrName>ppt_x</p:attrName>
                                        </p:attrNameLst>
                                      </p:cBhvr>
                                      <p:tavLst>
                                        <p:tav tm="0">
                                          <p:val>
                                            <p:strVal val="#ppt_x"/>
                                          </p:val>
                                        </p:tav>
                                        <p:tav tm="100000">
                                          <p:val>
                                            <p:strVal val="#ppt_x"/>
                                          </p:val>
                                        </p:tav>
                                      </p:tavLst>
                                    </p:anim>
                                    <p:anim calcmode="lin" valueType="num">
                                      <p:cBhvr>
                                        <p:cTn id="16" dur="1000" fill="hold"/>
                                        <p:tgtEl>
                                          <p:spTgt spid="19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0"/>
                                        </p:tgtEl>
                                        <p:attrNameLst>
                                          <p:attrName>style.visibility</p:attrName>
                                        </p:attrNameLst>
                                      </p:cBhvr>
                                      <p:to>
                                        <p:strVal val="visible"/>
                                      </p:to>
                                    </p:set>
                                    <p:animEffect transition="in" filter="fade">
                                      <p:cBhvr>
                                        <p:cTn id="21" dur="1000"/>
                                        <p:tgtEl>
                                          <p:spTgt spid="200"/>
                                        </p:tgtEl>
                                      </p:cBhvr>
                                    </p:animEffect>
                                    <p:anim calcmode="lin" valueType="num">
                                      <p:cBhvr>
                                        <p:cTn id="22" dur="1000" fill="hold"/>
                                        <p:tgtEl>
                                          <p:spTgt spid="200"/>
                                        </p:tgtEl>
                                        <p:attrNameLst>
                                          <p:attrName>ppt_x</p:attrName>
                                        </p:attrNameLst>
                                      </p:cBhvr>
                                      <p:tavLst>
                                        <p:tav tm="0">
                                          <p:val>
                                            <p:strVal val="#ppt_x"/>
                                          </p:val>
                                        </p:tav>
                                        <p:tav tm="100000">
                                          <p:val>
                                            <p:strVal val="#ppt_x"/>
                                          </p:val>
                                        </p:tav>
                                      </p:tavLst>
                                    </p:anim>
                                    <p:anim calcmode="lin" valueType="num">
                                      <p:cBhvr>
                                        <p:cTn id="23" dur="1000" fill="hold"/>
                                        <p:tgtEl>
                                          <p:spTgt spid="20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3"/>
                                        </p:tgtEl>
                                        <p:attrNameLst>
                                          <p:attrName>style.visibility</p:attrName>
                                        </p:attrNameLst>
                                      </p:cBhvr>
                                      <p:to>
                                        <p:strVal val="visible"/>
                                      </p:to>
                                    </p:set>
                                    <p:animEffect transition="in" filter="fade">
                                      <p:cBhvr>
                                        <p:cTn id="28" dur="1000"/>
                                        <p:tgtEl>
                                          <p:spTgt spid="203"/>
                                        </p:tgtEl>
                                      </p:cBhvr>
                                    </p:animEffect>
                                    <p:anim calcmode="lin" valueType="num">
                                      <p:cBhvr>
                                        <p:cTn id="29" dur="1000" fill="hold"/>
                                        <p:tgtEl>
                                          <p:spTgt spid="203"/>
                                        </p:tgtEl>
                                        <p:attrNameLst>
                                          <p:attrName>ppt_x</p:attrName>
                                        </p:attrNameLst>
                                      </p:cBhvr>
                                      <p:tavLst>
                                        <p:tav tm="0">
                                          <p:val>
                                            <p:strVal val="#ppt_x"/>
                                          </p:val>
                                        </p:tav>
                                        <p:tav tm="100000">
                                          <p:val>
                                            <p:strVal val="#ppt_x"/>
                                          </p:val>
                                        </p:tav>
                                      </p:tavLst>
                                    </p:anim>
                                    <p:anim calcmode="lin" valueType="num">
                                      <p:cBhvr>
                                        <p:cTn id="30"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93"/>
                                        </p:tgtEl>
                                        <p:attrNameLst>
                                          <p:attrName>style.visibility</p:attrName>
                                        </p:attrNameLst>
                                      </p:cBhvr>
                                      <p:to>
                                        <p:strVal val="visible"/>
                                      </p:to>
                                    </p:set>
                                    <p:animEffect transition="in" filter="fade">
                                      <p:cBhvr>
                                        <p:cTn id="35" dur="1000"/>
                                        <p:tgtEl>
                                          <p:spTgt spid="193"/>
                                        </p:tgtEl>
                                      </p:cBhvr>
                                    </p:animEffect>
                                    <p:anim calcmode="lin" valueType="num">
                                      <p:cBhvr>
                                        <p:cTn id="36" dur="1000" fill="hold"/>
                                        <p:tgtEl>
                                          <p:spTgt spid="193"/>
                                        </p:tgtEl>
                                        <p:attrNameLst>
                                          <p:attrName>ppt_x</p:attrName>
                                        </p:attrNameLst>
                                      </p:cBhvr>
                                      <p:tavLst>
                                        <p:tav tm="0">
                                          <p:val>
                                            <p:strVal val="#ppt_x"/>
                                          </p:val>
                                        </p:tav>
                                        <p:tav tm="100000">
                                          <p:val>
                                            <p:strVal val="#ppt_x"/>
                                          </p:val>
                                        </p:tav>
                                      </p:tavLst>
                                    </p:anim>
                                    <p:anim calcmode="lin" valueType="num">
                                      <p:cBhvr>
                                        <p:cTn id="37" dur="1000" fill="hold"/>
                                        <p:tgtEl>
                                          <p:spTgt spid="19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39693" y="411806"/>
            <a:ext cx="3583966" cy="1704870"/>
          </a:xfrm>
          <a:prstGeom prst="rect">
            <a:avLst/>
          </a:prstGeom>
        </p:spPr>
      </p:pic>
      <p:pic>
        <p:nvPicPr>
          <p:cNvPr id="5" name="图片 4"/>
          <p:cNvPicPr>
            <a:picLocks noChangeAspect="1"/>
          </p:cNvPicPr>
          <p:nvPr/>
        </p:nvPicPr>
        <p:blipFill>
          <a:blip r:embed="rId4">
            <a:extLst>
              <a:ext uri="{BEBA8EAE-BF5A-486C-A8C5-ECC9F3942E4B}">
                <a14:imgProps xmlns:a14="http://schemas.microsoft.com/office/drawing/2010/main">
                  <a14:imgLayer r:embed="rId5">
                    <a14:imgEffect>
                      <a14:backgroundRemoval t="9938" b="93012" l="10000" r="90000"/>
                    </a14:imgEffect>
                  </a14:imgLayer>
                </a14:imgProps>
              </a:ext>
              <a:ext uri="{28A0092B-C50C-407E-A947-70E740481C1C}">
                <a14:useLocalDpi xmlns:a14="http://schemas.microsoft.com/office/drawing/2010/main"/>
              </a:ext>
            </a:extLst>
          </a:blip>
          <a:stretch>
            <a:fillRect/>
          </a:stretch>
        </p:blipFill>
        <p:spPr>
          <a:xfrm>
            <a:off x="-323851" y="898545"/>
            <a:ext cx="6596875" cy="6535982"/>
          </a:xfrm>
          <a:prstGeom prst="rect">
            <a:avLst/>
          </a:prstGeom>
        </p:spPr>
      </p:pic>
      <p:pic>
        <p:nvPicPr>
          <p:cNvPr id="7" name="图片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394484">
            <a:off x="4553958" y="4805968"/>
            <a:ext cx="1285598" cy="848227"/>
          </a:xfrm>
          <a:prstGeom prst="rect">
            <a:avLst/>
          </a:prstGeom>
        </p:spPr>
      </p:pic>
      <p:grpSp>
        <p:nvGrpSpPr>
          <p:cNvPr id="11" name="组合 10"/>
          <p:cNvGrpSpPr/>
          <p:nvPr/>
        </p:nvGrpSpPr>
        <p:grpSpPr>
          <a:xfrm>
            <a:off x="953495" y="2203302"/>
            <a:ext cx="4400550" cy="2162500"/>
            <a:chOff x="-224045" y="3073960"/>
            <a:chExt cx="3771214" cy="2162500"/>
          </a:xfrm>
        </p:grpSpPr>
        <p:sp>
          <p:nvSpPr>
            <p:cNvPr id="13" name="TextBox 9"/>
            <p:cNvSpPr txBox="1"/>
            <p:nvPr/>
          </p:nvSpPr>
          <p:spPr>
            <a:xfrm>
              <a:off x="-177179" y="3073960"/>
              <a:ext cx="3370365" cy="646331"/>
            </a:xfrm>
            <a:prstGeom prst="rect">
              <a:avLst/>
            </a:prstGeom>
            <a:noFill/>
            <a:ln w="9525">
              <a:noFill/>
            </a:ln>
          </p:spPr>
          <p:txBody>
            <a:bodyPr wrap="square" anchor="ctr">
              <a:spAutoFit/>
            </a:bodyPr>
            <a:lstStyle/>
            <a:p>
              <a:pPr lvl="0" indent="0" algn="ctr" eaLnBrk="1" hangingPunct="1"/>
              <a:r>
                <a:rPr lang="en-US" altLang="zh-CN" sz="3600" dirty="0">
                  <a:cs typeface="+mn-ea"/>
                  <a:sym typeface="+mn-lt"/>
                </a:rPr>
                <a:t>Add title text</a:t>
              </a:r>
            </a:p>
          </p:txBody>
        </p:sp>
        <p:sp>
          <p:nvSpPr>
            <p:cNvPr id="14" name="文本框 13"/>
            <p:cNvSpPr txBox="1"/>
            <p:nvPr/>
          </p:nvSpPr>
          <p:spPr>
            <a:xfrm>
              <a:off x="-224045" y="4080207"/>
              <a:ext cx="3771214" cy="1156253"/>
            </a:xfrm>
            <a:prstGeom prst="roundRect">
              <a:avLst>
                <a:gd name="adj" fmla="val 6852"/>
              </a:avLst>
            </a:prstGeom>
            <a:noFill/>
            <a:ln>
              <a:noFill/>
            </a:ln>
          </p:spPr>
          <p:txBody>
            <a:bodyPr wrap="square" rtlCol="0">
              <a:spAutoFit/>
            </a:bodyPr>
            <a:lstStyle/>
            <a:p>
              <a:pPr>
                <a:lnSpc>
                  <a:spcPct val="200000"/>
                </a:lnSpc>
              </a:pPr>
              <a:r>
                <a:rPr lang="en-US" altLang="zh-CN" dirty="0">
                  <a:solidFill>
                    <a:schemeClr val="tx1">
                      <a:lumMod val="65000"/>
                      <a:lumOff val="35000"/>
                    </a:schemeClr>
                  </a:solidFill>
                  <a:cs typeface="+mn-ea"/>
                  <a:sym typeface="+mn-lt"/>
                </a:rPr>
                <a:t>leave night , Not a sound from the pavement Has the moon lost her memory </a:t>
              </a:r>
              <a:endParaRPr lang="zh-CN" altLang="en-US" dirty="0">
                <a:solidFill>
                  <a:schemeClr val="tx1">
                    <a:lumMod val="65000"/>
                    <a:lumOff val="35000"/>
                  </a:schemeClr>
                </a:solidFill>
                <a:cs typeface="+mn-ea"/>
                <a:sym typeface="+mn-lt"/>
              </a:endParaRPr>
            </a:p>
          </p:txBody>
        </p:sp>
      </p:grpSp>
      <p:grpSp>
        <p:nvGrpSpPr>
          <p:cNvPr id="10" name="组合 9">
            <a:extLst>
              <a:ext uri="{FF2B5EF4-FFF2-40B4-BE49-F238E27FC236}">
                <a16:creationId xmlns:a16="http://schemas.microsoft.com/office/drawing/2014/main" id="{3B749835-EEC1-4575-8186-2D5A9F98E07E}"/>
              </a:ext>
            </a:extLst>
          </p:cNvPr>
          <p:cNvGrpSpPr/>
          <p:nvPr/>
        </p:nvGrpSpPr>
        <p:grpSpPr>
          <a:xfrm>
            <a:off x="6275004" y="1799747"/>
            <a:ext cx="5358057" cy="1606730"/>
            <a:chOff x="1478171" y="2225265"/>
            <a:chExt cx="5358057" cy="1606730"/>
          </a:xfrm>
        </p:grpSpPr>
        <p:sp>
          <p:nvSpPr>
            <p:cNvPr id="12" name="TextBox 21">
              <a:extLst>
                <a:ext uri="{FF2B5EF4-FFF2-40B4-BE49-F238E27FC236}">
                  <a16:creationId xmlns:a16="http://schemas.microsoft.com/office/drawing/2014/main" id="{F6C009E1-DF9D-4DB3-9EA8-6F512D4BFD47}"/>
                </a:ext>
              </a:extLst>
            </p:cNvPr>
            <p:cNvSpPr>
              <a:spLocks noChangeArrowheads="1"/>
            </p:cNvSpPr>
            <p:nvPr/>
          </p:nvSpPr>
          <p:spPr bwMode="auto">
            <a:xfrm>
              <a:off x="1478171" y="2664303"/>
              <a:ext cx="5358057" cy="1167692"/>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solidFill>
                <a:cs typeface="+mn-ea"/>
                <a:sym typeface="+mn-lt"/>
              </a:endParaRPr>
            </a:p>
            <a:p>
              <a:pPr>
                <a:lnSpc>
                  <a:spcPct val="150000"/>
                </a:lnSpc>
              </a:pPr>
              <a:endParaRPr lang="zh-CN" altLang="en-US" sz="1200" dirty="0">
                <a:solidFill>
                  <a:schemeClr val="bg1"/>
                </a:solidFill>
                <a:cs typeface="+mn-ea"/>
                <a:sym typeface="+mn-lt"/>
              </a:endParaRPr>
            </a:p>
          </p:txBody>
        </p:sp>
        <p:sp>
          <p:nvSpPr>
            <p:cNvPr id="15" name="文本框 14">
              <a:extLst>
                <a:ext uri="{FF2B5EF4-FFF2-40B4-BE49-F238E27FC236}">
                  <a16:creationId xmlns:a16="http://schemas.microsoft.com/office/drawing/2014/main" id="{F1E74A41-44A9-47AF-B911-E6411068D214}"/>
                </a:ext>
              </a:extLst>
            </p:cNvPr>
            <p:cNvSpPr txBox="1"/>
            <p:nvPr/>
          </p:nvSpPr>
          <p:spPr>
            <a:xfrm>
              <a:off x="1516699"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16" name="组合 15">
            <a:extLst>
              <a:ext uri="{FF2B5EF4-FFF2-40B4-BE49-F238E27FC236}">
                <a16:creationId xmlns:a16="http://schemas.microsoft.com/office/drawing/2014/main" id="{BF46E351-E4C1-418C-B64F-3CB6D5DB1FB3}"/>
              </a:ext>
            </a:extLst>
          </p:cNvPr>
          <p:cNvGrpSpPr/>
          <p:nvPr/>
        </p:nvGrpSpPr>
        <p:grpSpPr>
          <a:xfrm>
            <a:off x="6217854" y="4140611"/>
            <a:ext cx="5358057" cy="1606730"/>
            <a:chOff x="1478171" y="2225265"/>
            <a:chExt cx="5358057" cy="1606730"/>
          </a:xfrm>
        </p:grpSpPr>
        <p:sp>
          <p:nvSpPr>
            <p:cNvPr id="17" name="TextBox 21">
              <a:extLst>
                <a:ext uri="{FF2B5EF4-FFF2-40B4-BE49-F238E27FC236}">
                  <a16:creationId xmlns:a16="http://schemas.microsoft.com/office/drawing/2014/main" id="{E15ECF26-3B3D-4C2D-A720-D891DD5A6F40}"/>
                </a:ext>
              </a:extLst>
            </p:cNvPr>
            <p:cNvSpPr>
              <a:spLocks noChangeArrowheads="1"/>
            </p:cNvSpPr>
            <p:nvPr/>
          </p:nvSpPr>
          <p:spPr bwMode="auto">
            <a:xfrm>
              <a:off x="1478171" y="2664303"/>
              <a:ext cx="5358057" cy="1167692"/>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solidFill>
                <a:cs typeface="+mn-ea"/>
                <a:sym typeface="+mn-lt"/>
              </a:endParaRPr>
            </a:p>
            <a:p>
              <a:pPr>
                <a:lnSpc>
                  <a:spcPct val="150000"/>
                </a:lnSpc>
              </a:pPr>
              <a:endParaRPr lang="zh-CN" altLang="en-US" sz="1200" dirty="0">
                <a:solidFill>
                  <a:schemeClr val="bg1"/>
                </a:solidFill>
                <a:cs typeface="+mn-ea"/>
                <a:sym typeface="+mn-lt"/>
              </a:endParaRPr>
            </a:p>
          </p:txBody>
        </p:sp>
        <p:sp>
          <p:nvSpPr>
            <p:cNvPr id="18" name="文本框 17">
              <a:extLst>
                <a:ext uri="{FF2B5EF4-FFF2-40B4-BE49-F238E27FC236}">
                  <a16:creationId xmlns:a16="http://schemas.microsoft.com/office/drawing/2014/main" id="{E3BA1519-E611-4707-8CF9-6036A0E78424}"/>
                </a:ext>
              </a:extLst>
            </p:cNvPr>
            <p:cNvSpPr txBox="1"/>
            <p:nvPr/>
          </p:nvSpPr>
          <p:spPr>
            <a:xfrm>
              <a:off x="1516699"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spTree>
    <p:extLst>
      <p:ext uri="{BB962C8B-B14F-4D97-AF65-F5344CB8AC3E}">
        <p14:creationId xmlns:p14="http://schemas.microsoft.com/office/powerpoint/2010/main" val="138644459"/>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01617" y="2633146"/>
            <a:ext cx="4101997" cy="2304614"/>
          </a:xfrm>
          <a:prstGeom prst="rect">
            <a:avLst/>
          </a:prstGeom>
        </p:spPr>
      </p:pic>
      <p:grpSp>
        <p:nvGrpSpPr>
          <p:cNvPr id="20" name="组合 19">
            <a:extLst>
              <a:ext uri="{FF2B5EF4-FFF2-40B4-BE49-F238E27FC236}">
                <a16:creationId xmlns:a16="http://schemas.microsoft.com/office/drawing/2014/main" id="{1CA5E8D6-A199-4782-A663-4DB76DD08E6D}"/>
              </a:ext>
            </a:extLst>
          </p:cNvPr>
          <p:cNvGrpSpPr/>
          <p:nvPr/>
        </p:nvGrpSpPr>
        <p:grpSpPr>
          <a:xfrm>
            <a:off x="8747007" y="2397327"/>
            <a:ext cx="2115035" cy="1052732"/>
            <a:chOff x="1478171" y="2225265"/>
            <a:chExt cx="2115035" cy="1052732"/>
          </a:xfrm>
        </p:grpSpPr>
        <p:sp>
          <p:nvSpPr>
            <p:cNvPr id="22" name="TextBox 21">
              <a:extLst>
                <a:ext uri="{FF2B5EF4-FFF2-40B4-BE49-F238E27FC236}">
                  <a16:creationId xmlns:a16="http://schemas.microsoft.com/office/drawing/2014/main" id="{315F2672-7EF6-4DA3-9F49-1A99F9997989}"/>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3" name="文本框 22">
              <a:extLst>
                <a:ext uri="{FF2B5EF4-FFF2-40B4-BE49-F238E27FC236}">
                  <a16:creationId xmlns:a16="http://schemas.microsoft.com/office/drawing/2014/main" id="{B459A0EC-3160-4373-B79C-84A6E9BE20C2}"/>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24" name="组合 23">
            <a:extLst>
              <a:ext uri="{FF2B5EF4-FFF2-40B4-BE49-F238E27FC236}">
                <a16:creationId xmlns:a16="http://schemas.microsoft.com/office/drawing/2014/main" id="{8F4EA229-B956-4B21-AA50-D7EE199EF700}"/>
              </a:ext>
            </a:extLst>
          </p:cNvPr>
          <p:cNvGrpSpPr/>
          <p:nvPr/>
        </p:nvGrpSpPr>
        <p:grpSpPr>
          <a:xfrm>
            <a:off x="8747007" y="4244415"/>
            <a:ext cx="2115035" cy="1052732"/>
            <a:chOff x="1478171" y="2225265"/>
            <a:chExt cx="2115035" cy="1052732"/>
          </a:xfrm>
        </p:grpSpPr>
        <p:sp>
          <p:nvSpPr>
            <p:cNvPr id="25" name="TextBox 21">
              <a:extLst>
                <a:ext uri="{FF2B5EF4-FFF2-40B4-BE49-F238E27FC236}">
                  <a16:creationId xmlns:a16="http://schemas.microsoft.com/office/drawing/2014/main" id="{7F4F1E17-539F-4628-B208-0E4C10AE15E6}"/>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6" name="文本框 25">
              <a:extLst>
                <a:ext uri="{FF2B5EF4-FFF2-40B4-BE49-F238E27FC236}">
                  <a16:creationId xmlns:a16="http://schemas.microsoft.com/office/drawing/2014/main" id="{35DF36C4-5E8C-491B-8A0A-AAD56C88CBE7}"/>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27" name="组合 26">
            <a:extLst>
              <a:ext uri="{FF2B5EF4-FFF2-40B4-BE49-F238E27FC236}">
                <a16:creationId xmlns:a16="http://schemas.microsoft.com/office/drawing/2014/main" id="{9884B476-5E11-4970-AA3F-EE2425A3050D}"/>
              </a:ext>
            </a:extLst>
          </p:cNvPr>
          <p:cNvGrpSpPr/>
          <p:nvPr/>
        </p:nvGrpSpPr>
        <p:grpSpPr>
          <a:xfrm>
            <a:off x="1102623" y="2397327"/>
            <a:ext cx="2115035" cy="1052732"/>
            <a:chOff x="1478171" y="2225265"/>
            <a:chExt cx="2115035" cy="1052732"/>
          </a:xfrm>
        </p:grpSpPr>
        <p:sp>
          <p:nvSpPr>
            <p:cNvPr id="28" name="TextBox 21">
              <a:extLst>
                <a:ext uri="{FF2B5EF4-FFF2-40B4-BE49-F238E27FC236}">
                  <a16:creationId xmlns:a16="http://schemas.microsoft.com/office/drawing/2014/main" id="{B4094EFF-A784-428B-9546-7164CA55D297}"/>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29" name="文本框 28">
              <a:extLst>
                <a:ext uri="{FF2B5EF4-FFF2-40B4-BE49-F238E27FC236}">
                  <a16:creationId xmlns:a16="http://schemas.microsoft.com/office/drawing/2014/main" id="{FB656433-A0A5-42F6-869E-05E032FE9D25}"/>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30" name="组合 29">
            <a:extLst>
              <a:ext uri="{FF2B5EF4-FFF2-40B4-BE49-F238E27FC236}">
                <a16:creationId xmlns:a16="http://schemas.microsoft.com/office/drawing/2014/main" id="{015FA3DB-39A6-4A74-9F92-BAA90E19F3AA}"/>
              </a:ext>
            </a:extLst>
          </p:cNvPr>
          <p:cNvGrpSpPr/>
          <p:nvPr/>
        </p:nvGrpSpPr>
        <p:grpSpPr>
          <a:xfrm>
            <a:off x="1102623" y="4244415"/>
            <a:ext cx="2115035" cy="1052732"/>
            <a:chOff x="1478171" y="2225265"/>
            <a:chExt cx="2115035" cy="1052732"/>
          </a:xfrm>
        </p:grpSpPr>
        <p:sp>
          <p:nvSpPr>
            <p:cNvPr id="31" name="TextBox 21">
              <a:extLst>
                <a:ext uri="{FF2B5EF4-FFF2-40B4-BE49-F238E27FC236}">
                  <a16:creationId xmlns:a16="http://schemas.microsoft.com/office/drawing/2014/main" id="{A7974D18-AE6E-4DB5-B749-97E9B88C924B}"/>
                </a:ext>
              </a:extLst>
            </p:cNvPr>
            <p:cNvSpPr>
              <a:spLocks noChangeArrowheads="1"/>
            </p:cNvSpPr>
            <p:nvPr/>
          </p:nvSpPr>
          <p:spPr bwMode="auto">
            <a:xfrm>
              <a:off x="1478171" y="2664303"/>
              <a:ext cx="2115035" cy="613694"/>
            </a:xfrm>
            <a:prstGeom prst="rect">
              <a:avLst/>
            </a:prstGeom>
            <a:noFill/>
            <a:ln w="9525">
              <a:noFill/>
              <a:miter lim="800000"/>
              <a:headEnd/>
              <a:tailEnd/>
            </a:ln>
          </p:spPr>
          <p:txBody>
            <a:bodyPr wrap="square">
              <a:spAutoFit/>
            </a:bodyPr>
            <a:lstStyle/>
            <a:p>
              <a:pPr>
                <a:lnSpc>
                  <a:spcPct val="150000"/>
                </a:lnSpc>
              </a:pPr>
              <a:r>
                <a:rPr lang="en-US" altLang="zh-CN" sz="1200" dirty="0">
                  <a:solidFill>
                    <a:schemeClr val="bg1"/>
                  </a:solidFill>
                  <a:cs typeface="+mn-ea"/>
                  <a:sym typeface="+mn-lt"/>
                </a:rPr>
                <a:t>Click here to add content, content to match the title. </a:t>
              </a:r>
              <a:endParaRPr lang="zh-CN" altLang="en-US" sz="1200" dirty="0">
                <a:solidFill>
                  <a:schemeClr val="bg1"/>
                </a:solidFill>
                <a:cs typeface="+mn-ea"/>
                <a:sym typeface="+mn-lt"/>
              </a:endParaRPr>
            </a:p>
          </p:txBody>
        </p:sp>
        <p:sp>
          <p:nvSpPr>
            <p:cNvPr id="32" name="文本框 31">
              <a:extLst>
                <a:ext uri="{FF2B5EF4-FFF2-40B4-BE49-F238E27FC236}">
                  <a16:creationId xmlns:a16="http://schemas.microsoft.com/office/drawing/2014/main" id="{29792A6B-9458-420E-9215-CA3E6393CA5C}"/>
                </a:ext>
              </a:extLst>
            </p:cNvPr>
            <p:cNvSpPr txBox="1"/>
            <p:nvPr/>
          </p:nvSpPr>
          <p:spPr>
            <a:xfrm>
              <a:off x="1593972" y="2225265"/>
              <a:ext cx="1588897" cy="400110"/>
            </a:xfrm>
            <a:prstGeom prst="rect">
              <a:avLst/>
            </a:prstGeom>
            <a:noFill/>
          </p:spPr>
          <p:txBody>
            <a:bodyPr wrap="none" rtlCol="0">
              <a:spAutoFit/>
            </a:bodyPr>
            <a:lstStyle/>
            <a:p>
              <a:r>
                <a:rPr lang="en-US" altLang="zh-CN" sz="2000" dirty="0">
                  <a:solidFill>
                    <a:schemeClr val="bg1"/>
                  </a:solidFill>
                  <a:cs typeface="+mn-ea"/>
                  <a:sym typeface="+mn-lt"/>
                </a:rPr>
                <a:t>Add title text</a:t>
              </a:r>
              <a:endParaRPr lang="zh-CN" altLang="en-US" sz="2000" dirty="0">
                <a:solidFill>
                  <a:schemeClr val="bg1"/>
                </a:solidFill>
                <a:cs typeface="+mn-ea"/>
                <a:sym typeface="+mn-lt"/>
              </a:endParaRPr>
            </a:p>
          </p:txBody>
        </p:sp>
      </p:grpSp>
      <p:grpSp>
        <p:nvGrpSpPr>
          <p:cNvPr id="33" name="组合 32">
            <a:extLst>
              <a:ext uri="{FF2B5EF4-FFF2-40B4-BE49-F238E27FC236}">
                <a16:creationId xmlns:a16="http://schemas.microsoft.com/office/drawing/2014/main" id="{362B406B-3C0D-4BCC-AF4C-A13DB30EEEB9}"/>
              </a:ext>
            </a:extLst>
          </p:cNvPr>
          <p:cNvGrpSpPr/>
          <p:nvPr/>
        </p:nvGrpSpPr>
        <p:grpSpPr>
          <a:xfrm>
            <a:off x="493594" y="185079"/>
            <a:ext cx="2792972" cy="712788"/>
            <a:chOff x="493594" y="185079"/>
            <a:chExt cx="2792972" cy="712788"/>
          </a:xfrm>
        </p:grpSpPr>
        <p:grpSp>
          <p:nvGrpSpPr>
            <p:cNvPr id="34" name="组合 33">
              <a:extLst>
                <a:ext uri="{FF2B5EF4-FFF2-40B4-BE49-F238E27FC236}">
                  <a16:creationId xmlns:a16="http://schemas.microsoft.com/office/drawing/2014/main" id="{9798C382-872A-481F-9D74-CBA858B76B85}"/>
                </a:ext>
              </a:extLst>
            </p:cNvPr>
            <p:cNvGrpSpPr/>
            <p:nvPr/>
          </p:nvGrpSpPr>
          <p:grpSpPr>
            <a:xfrm>
              <a:off x="493594" y="185079"/>
              <a:ext cx="708025" cy="712788"/>
              <a:chOff x="3496889" y="6043613"/>
              <a:chExt cx="708025" cy="712788"/>
            </a:xfrm>
          </p:grpSpPr>
          <p:sp>
            <p:nvSpPr>
              <p:cNvPr id="36" name="Freeform 379">
                <a:extLst>
                  <a:ext uri="{FF2B5EF4-FFF2-40B4-BE49-F238E27FC236}">
                    <a16:creationId xmlns:a16="http://schemas.microsoft.com/office/drawing/2014/main" id="{FDF1FB68-AC75-4E31-81C7-316D506AC4E2}"/>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80">
                <a:extLst>
                  <a:ext uri="{FF2B5EF4-FFF2-40B4-BE49-F238E27FC236}">
                    <a16:creationId xmlns:a16="http://schemas.microsoft.com/office/drawing/2014/main" id="{AF92C84C-F3F7-44E4-8115-DAB4C85C5275}"/>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381">
                <a:extLst>
                  <a:ext uri="{FF2B5EF4-FFF2-40B4-BE49-F238E27FC236}">
                    <a16:creationId xmlns:a16="http://schemas.microsoft.com/office/drawing/2014/main" id="{B66E77F5-B721-4CE9-AD2C-86B3BA5AA14C}"/>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382">
                <a:extLst>
                  <a:ext uri="{FF2B5EF4-FFF2-40B4-BE49-F238E27FC236}">
                    <a16:creationId xmlns:a16="http://schemas.microsoft.com/office/drawing/2014/main" id="{60781E28-E015-4AE2-BF75-5FEEC4955553}"/>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383">
                <a:extLst>
                  <a:ext uri="{FF2B5EF4-FFF2-40B4-BE49-F238E27FC236}">
                    <a16:creationId xmlns:a16="http://schemas.microsoft.com/office/drawing/2014/main" id="{707A9029-98E4-4469-A6A8-5D240DDC52ED}"/>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1" name="Freeform 384">
                <a:extLst>
                  <a:ext uri="{FF2B5EF4-FFF2-40B4-BE49-F238E27FC236}">
                    <a16:creationId xmlns:a16="http://schemas.microsoft.com/office/drawing/2014/main" id="{2277EA4E-1B4C-4338-A35E-A463AD7F56B9}"/>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35" name="文本框 34">
              <a:extLst>
                <a:ext uri="{FF2B5EF4-FFF2-40B4-BE49-F238E27FC236}">
                  <a16:creationId xmlns:a16="http://schemas.microsoft.com/office/drawing/2014/main" id="{E236DE44-7EA2-4F22-898F-3696288012C5}"/>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313008302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D9EE7-5A9F-43C7-ACF6-CA7FF8B6A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1543050" y="-642188"/>
            <a:ext cx="5314950" cy="7500188"/>
          </a:xfrm>
          <a:prstGeom prst="rect">
            <a:avLst/>
          </a:prstGeom>
        </p:spPr>
      </p:pic>
      <p:sp>
        <p:nvSpPr>
          <p:cNvPr id="7" name="矩形 6">
            <a:extLst>
              <a:ext uri="{FF2B5EF4-FFF2-40B4-BE49-F238E27FC236}">
                <a16:creationId xmlns:a16="http://schemas.microsoft.com/office/drawing/2014/main" id="{14463A81-1CBE-409B-8E97-35643D64F923}"/>
              </a:ext>
            </a:extLst>
          </p:cNvPr>
          <p:cNvSpPr>
            <a:spLocks noChangeArrowheads="1"/>
          </p:cNvSpPr>
          <p:nvPr/>
        </p:nvSpPr>
        <p:spPr bwMode="auto">
          <a:xfrm>
            <a:off x="6819540" y="4890616"/>
            <a:ext cx="4371829" cy="374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8" name="文本框 7">
            <a:extLst>
              <a:ext uri="{FF2B5EF4-FFF2-40B4-BE49-F238E27FC236}">
                <a16:creationId xmlns:a16="http://schemas.microsoft.com/office/drawing/2014/main" id="{7CD2BE90-D248-4A7D-A080-1975D69BDA0F}"/>
              </a:ext>
            </a:extLst>
          </p:cNvPr>
          <p:cNvSpPr txBox="1"/>
          <p:nvPr/>
        </p:nvSpPr>
        <p:spPr>
          <a:xfrm>
            <a:off x="6781079" y="3926001"/>
            <a:ext cx="4371830" cy="830997"/>
          </a:xfrm>
          <a:prstGeom prst="rect">
            <a:avLst/>
          </a:prstGeom>
          <a:noFill/>
          <a:effectLst/>
        </p:spPr>
        <p:txBody>
          <a:bodyPr wrap="square" rtlCol="0">
            <a:spAutoFit/>
          </a:bodyPr>
          <a:lstStyle/>
          <a:p>
            <a:r>
              <a:rPr lang="en-US" altLang="zh-CN" sz="4800" b="1" i="1" dirty="0">
                <a:solidFill>
                  <a:srgbClr val="FFCB5D"/>
                </a:solidFill>
                <a:effectLst>
                  <a:outerShdw blurRad="38100" dist="38100" dir="2700000" algn="tl">
                    <a:srgbClr val="000000">
                      <a:alpha val="43137"/>
                    </a:srgbClr>
                  </a:outerShdw>
                </a:effectLst>
                <a:cs typeface="+mn-ea"/>
                <a:sym typeface="+mn-lt"/>
              </a:rPr>
              <a:t>Add title text</a:t>
            </a:r>
            <a:endParaRPr lang="zh-CN" altLang="en-US" sz="4800" b="1" i="1" dirty="0">
              <a:solidFill>
                <a:srgbClr val="FFCB5D"/>
              </a:solidFill>
              <a:effectLst>
                <a:outerShdw blurRad="38100" dist="38100" dir="2700000" algn="tl">
                  <a:srgbClr val="000000">
                    <a:alpha val="43137"/>
                  </a:srgbClr>
                </a:outerShdw>
              </a:effectLst>
              <a:cs typeface="+mn-ea"/>
              <a:sym typeface="+mn-lt"/>
            </a:endParaRPr>
          </a:p>
        </p:txBody>
      </p:sp>
      <p:sp>
        <p:nvSpPr>
          <p:cNvPr id="9" name="文本框 8">
            <a:extLst>
              <a:ext uri="{FF2B5EF4-FFF2-40B4-BE49-F238E27FC236}">
                <a16:creationId xmlns:a16="http://schemas.microsoft.com/office/drawing/2014/main" id="{189876F2-C9D8-40C9-B02C-A2F581042191}"/>
              </a:ext>
            </a:extLst>
          </p:cNvPr>
          <p:cNvSpPr txBox="1"/>
          <p:nvPr/>
        </p:nvSpPr>
        <p:spPr>
          <a:xfrm>
            <a:off x="7543079" y="1811451"/>
            <a:ext cx="2667721" cy="2215991"/>
          </a:xfrm>
          <a:prstGeom prst="rect">
            <a:avLst/>
          </a:prstGeom>
          <a:noFill/>
          <a:effectLst/>
        </p:spPr>
        <p:txBody>
          <a:bodyPr wrap="square" rtlCol="0">
            <a:spAutoFit/>
          </a:bodyPr>
          <a:lstStyle/>
          <a:p>
            <a:r>
              <a:rPr lang="en-US" altLang="zh-CN" sz="13800" b="1" i="1">
                <a:solidFill>
                  <a:srgbClr val="FFCB5D"/>
                </a:solidFill>
                <a:effectLst>
                  <a:outerShdw blurRad="38100" dist="38100" dir="2700000" algn="tl">
                    <a:srgbClr val="000000">
                      <a:alpha val="43137"/>
                    </a:srgbClr>
                  </a:outerShdw>
                </a:effectLst>
                <a:cs typeface="+mn-ea"/>
                <a:sym typeface="+mn-lt"/>
              </a:rPr>
              <a:t>02</a:t>
            </a:r>
            <a:endParaRPr lang="zh-CN" altLang="en-US" sz="13800" b="1" i="1" dirty="0">
              <a:solidFill>
                <a:srgbClr val="FFCB5D"/>
              </a:solidFill>
              <a:effectLst>
                <a:outerShdw blurRad="38100" dist="38100" dir="2700000" algn="tl">
                  <a:srgbClr val="000000">
                    <a:alpha val="43137"/>
                  </a:srgbClr>
                </a:outerShdw>
              </a:effectLst>
              <a:cs typeface="+mn-ea"/>
              <a:sym typeface="+mn-lt"/>
            </a:endParaRPr>
          </a:p>
        </p:txBody>
      </p:sp>
    </p:spTree>
    <p:extLst>
      <p:ext uri="{BB962C8B-B14F-4D97-AF65-F5344CB8AC3E}">
        <p14:creationId xmlns:p14="http://schemas.microsoft.com/office/powerpoint/2010/main" val="169630683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CE575559-CBB6-4F33-AFDE-A155451B4500}"/>
              </a:ext>
            </a:extLst>
          </p:cNvPr>
          <p:cNvGrpSpPr/>
          <p:nvPr/>
        </p:nvGrpSpPr>
        <p:grpSpPr>
          <a:xfrm>
            <a:off x="4143988" y="1707433"/>
            <a:ext cx="3744913" cy="3636964"/>
            <a:chOff x="4143988" y="1707433"/>
            <a:chExt cx="3744913" cy="3636964"/>
          </a:xfrm>
        </p:grpSpPr>
        <p:sp>
          <p:nvSpPr>
            <p:cNvPr id="4" name="Freeform 5"/>
            <p:cNvSpPr>
              <a:spLocks/>
            </p:cNvSpPr>
            <p:nvPr/>
          </p:nvSpPr>
          <p:spPr bwMode="auto">
            <a:xfrm>
              <a:off x="4799627" y="2299572"/>
              <a:ext cx="2619375" cy="3044825"/>
            </a:xfrm>
            <a:custGeom>
              <a:avLst/>
              <a:gdLst>
                <a:gd name="T0" fmla="*/ 2880 w 5977"/>
                <a:gd name="T1" fmla="*/ 366 h 6949"/>
                <a:gd name="T2" fmla="*/ 2537 w 5977"/>
                <a:gd name="T3" fmla="*/ 1873 h 6949"/>
                <a:gd name="T4" fmla="*/ 1824 w 5977"/>
                <a:gd name="T5" fmla="*/ 603 h 6949"/>
                <a:gd name="T6" fmla="*/ 1753 w 5977"/>
                <a:gd name="T7" fmla="*/ 670 h 6949"/>
                <a:gd name="T8" fmla="*/ 2538 w 5977"/>
                <a:gd name="T9" fmla="*/ 2541 h 6949"/>
                <a:gd name="T10" fmla="*/ 2222 w 5977"/>
                <a:gd name="T11" fmla="*/ 2790 h 6949"/>
                <a:gd name="T12" fmla="*/ 535 w 5977"/>
                <a:gd name="T13" fmla="*/ 1885 h 6949"/>
                <a:gd name="T14" fmla="*/ 376 w 5977"/>
                <a:gd name="T15" fmla="*/ 1956 h 6949"/>
                <a:gd name="T16" fmla="*/ 1565 w 5977"/>
                <a:gd name="T17" fmla="*/ 2480 h 6949"/>
                <a:gd name="T18" fmla="*/ 2389 w 5977"/>
                <a:gd name="T19" fmla="*/ 3537 h 6949"/>
                <a:gd name="T20" fmla="*/ 2135 w 5977"/>
                <a:gd name="T21" fmla="*/ 4240 h 6949"/>
                <a:gd name="T22" fmla="*/ 12 w 5977"/>
                <a:gd name="T23" fmla="*/ 3875 h 6949"/>
                <a:gd name="T24" fmla="*/ 0 w 5977"/>
                <a:gd name="T25" fmla="*/ 4054 h 6949"/>
                <a:gd name="T26" fmla="*/ 2184 w 5977"/>
                <a:gd name="T27" fmla="*/ 4580 h 6949"/>
                <a:gd name="T28" fmla="*/ 2243 w 5977"/>
                <a:gd name="T29" fmla="*/ 6033 h 6949"/>
                <a:gd name="T30" fmla="*/ 1565 w 5977"/>
                <a:gd name="T31" fmla="*/ 6635 h 6949"/>
                <a:gd name="T32" fmla="*/ 908 w 5977"/>
                <a:gd name="T33" fmla="*/ 6761 h 6949"/>
                <a:gd name="T34" fmla="*/ 3978 w 5977"/>
                <a:gd name="T35" fmla="*/ 6888 h 6949"/>
                <a:gd name="T36" fmla="*/ 4444 w 5977"/>
                <a:gd name="T37" fmla="*/ 6786 h 6949"/>
                <a:gd name="T38" fmla="*/ 3990 w 5977"/>
                <a:gd name="T39" fmla="*/ 6677 h 6949"/>
                <a:gd name="T40" fmla="*/ 3121 w 5977"/>
                <a:gd name="T41" fmla="*/ 6098 h 6949"/>
                <a:gd name="T42" fmla="*/ 3103 w 5977"/>
                <a:gd name="T43" fmla="*/ 4773 h 6949"/>
                <a:gd name="T44" fmla="*/ 4614 w 5977"/>
                <a:gd name="T45" fmla="*/ 4157 h 6949"/>
                <a:gd name="T46" fmla="*/ 5977 w 5977"/>
                <a:gd name="T47" fmla="*/ 4030 h 6949"/>
                <a:gd name="T48" fmla="*/ 5970 w 5977"/>
                <a:gd name="T49" fmla="*/ 3829 h 6949"/>
                <a:gd name="T50" fmla="*/ 5710 w 5977"/>
                <a:gd name="T51" fmla="*/ 3898 h 6949"/>
                <a:gd name="T52" fmla="*/ 3071 w 5977"/>
                <a:gd name="T53" fmla="*/ 4243 h 6949"/>
                <a:gd name="T54" fmla="*/ 3308 w 5977"/>
                <a:gd name="T55" fmla="*/ 2959 h 6949"/>
                <a:gd name="T56" fmla="*/ 5462 w 5977"/>
                <a:gd name="T57" fmla="*/ 2202 h 6949"/>
                <a:gd name="T58" fmla="*/ 5391 w 5977"/>
                <a:gd name="T59" fmla="*/ 2119 h 6949"/>
                <a:gd name="T60" fmla="*/ 3824 w 5977"/>
                <a:gd name="T61" fmla="*/ 2471 h 6949"/>
                <a:gd name="T62" fmla="*/ 2916 w 5977"/>
                <a:gd name="T63" fmla="*/ 2840 h 6949"/>
                <a:gd name="T64" fmla="*/ 3083 w 5977"/>
                <a:gd name="T65" fmla="*/ 2377 h 6949"/>
                <a:gd name="T66" fmla="*/ 4059 w 5977"/>
                <a:gd name="T67" fmla="*/ 1013 h 6949"/>
                <a:gd name="T68" fmla="*/ 3418 w 5977"/>
                <a:gd name="T69" fmla="*/ 1832 h 6949"/>
                <a:gd name="T70" fmla="*/ 2806 w 5977"/>
                <a:gd name="T71" fmla="*/ 2127 h 6949"/>
                <a:gd name="T72" fmla="*/ 2979 w 5977"/>
                <a:gd name="T73" fmla="*/ 540 h 6949"/>
                <a:gd name="T74" fmla="*/ 2932 w 5977"/>
                <a:gd name="T75" fmla="*/ 1 h 6949"/>
                <a:gd name="T76" fmla="*/ 2785 w 5977"/>
                <a:gd name="T77" fmla="*/ 0 h 6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solidFill>
            <a:ln w="0">
              <a:noFill/>
              <a:prstDash val="solid"/>
              <a:round/>
              <a:headEnd/>
              <a:tailEnd/>
            </a:ln>
          </p:spPr>
          <p:txBody>
            <a:bodyPr/>
            <a:lstStyle/>
            <a:p>
              <a:pPr>
                <a:defRPr/>
              </a:pPr>
              <a:endParaRPr lang="zh-TW" altLang="en-US">
                <a:cs typeface="+mn-ea"/>
                <a:sym typeface="+mn-lt"/>
              </a:endParaRPr>
            </a:p>
          </p:txBody>
        </p:sp>
        <p:sp>
          <p:nvSpPr>
            <p:cNvPr id="5" name="橢圓 3"/>
            <p:cNvSpPr/>
            <p:nvPr/>
          </p:nvSpPr>
          <p:spPr>
            <a:xfrm>
              <a:off x="4143988" y="3636247"/>
              <a:ext cx="711200" cy="712787"/>
            </a:xfrm>
            <a:prstGeom prst="ellipse">
              <a:avLst/>
            </a:prstGeom>
            <a:solidFill>
              <a:schemeClr val="accent2"/>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6" name="橢圓 4"/>
            <p:cNvSpPr/>
            <p:nvPr/>
          </p:nvSpPr>
          <p:spPr>
            <a:xfrm>
              <a:off x="4339252" y="2672633"/>
              <a:ext cx="712787"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7" name="橢圓 5"/>
            <p:cNvSpPr/>
            <p:nvPr/>
          </p:nvSpPr>
          <p:spPr>
            <a:xfrm>
              <a:off x="4959963" y="2143996"/>
              <a:ext cx="712788" cy="711200"/>
            </a:xfrm>
            <a:prstGeom prst="ellipse">
              <a:avLst/>
            </a:prstGeom>
            <a:solidFill>
              <a:schemeClr val="accent2"/>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8" name="橢圓 6"/>
            <p:cNvSpPr/>
            <p:nvPr/>
          </p:nvSpPr>
          <p:spPr>
            <a:xfrm>
              <a:off x="5752127" y="1707433"/>
              <a:ext cx="712787" cy="712788"/>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9" name="橢圓 7"/>
            <p:cNvSpPr/>
            <p:nvPr/>
          </p:nvSpPr>
          <p:spPr>
            <a:xfrm>
              <a:off x="6464913" y="2296397"/>
              <a:ext cx="712788" cy="712787"/>
            </a:xfrm>
            <a:prstGeom prst="ellipse">
              <a:avLst/>
            </a:prstGeom>
            <a:solidFill>
              <a:schemeClr val="accent2"/>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10" name="橢圓 8"/>
            <p:cNvSpPr/>
            <p:nvPr/>
          </p:nvSpPr>
          <p:spPr>
            <a:xfrm>
              <a:off x="7061813" y="2915521"/>
              <a:ext cx="712788" cy="711200"/>
            </a:xfrm>
            <a:prstGeom prst="ellipse">
              <a:avLst/>
            </a:prstGeom>
            <a:solidFill>
              <a:schemeClr val="bg1">
                <a:lumMod val="95000"/>
              </a:schemeClr>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11" name="橢圓 9"/>
            <p:cNvSpPr/>
            <p:nvPr/>
          </p:nvSpPr>
          <p:spPr>
            <a:xfrm>
              <a:off x="7177701" y="3821983"/>
              <a:ext cx="711200" cy="711200"/>
            </a:xfrm>
            <a:prstGeom prst="ellipse">
              <a:avLst/>
            </a:prstGeom>
            <a:solidFill>
              <a:schemeClr val="accent2"/>
            </a:solidFill>
            <a:ln w="25400" cap="flat" cmpd="sng" algn="ctr">
              <a:noFill/>
              <a:prstDash val="solid"/>
              <a:headEnd type="none" w="med" len="med"/>
              <a:tailEnd type="none" w="med" len="med"/>
            </a:ln>
            <a:effectLst/>
          </p:spPr>
          <p:txBody>
            <a:bodyPr/>
            <a:lstStyle>
              <a:lvl1pPr marL="233363" indent="-233363">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95000"/>
                </a:lnSpc>
                <a:spcBef>
                  <a:spcPct val="50000"/>
                </a:spcBef>
                <a:spcAft>
                  <a:spcPct val="35000"/>
                </a:spcAft>
                <a:buClr>
                  <a:srgbClr val="678BA8"/>
                </a:buClr>
                <a:buFontTx/>
                <a:buChar char="•"/>
              </a:pPr>
              <a:endParaRPr lang="zh-TW" altLang="en-US" sz="3200">
                <a:latin typeface="+mn-lt"/>
                <a:ea typeface="+mn-ea"/>
                <a:cs typeface="+mn-ea"/>
                <a:sym typeface="+mn-lt"/>
              </a:endParaRPr>
            </a:p>
          </p:txBody>
        </p:sp>
        <p:sp>
          <p:nvSpPr>
            <p:cNvPr id="21" name="KSO_Shape"/>
            <p:cNvSpPr>
              <a:spLocks/>
            </p:cNvSpPr>
            <p:nvPr/>
          </p:nvSpPr>
          <p:spPr bwMode="auto">
            <a:xfrm>
              <a:off x="4269402" y="3799759"/>
              <a:ext cx="458787" cy="385763"/>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cs typeface="+mn-ea"/>
                <a:sym typeface="+mn-lt"/>
              </a:endParaRPr>
            </a:p>
          </p:txBody>
        </p:sp>
        <p:sp>
          <p:nvSpPr>
            <p:cNvPr id="22" name="KSO_Shape"/>
            <p:cNvSpPr>
              <a:spLocks/>
            </p:cNvSpPr>
            <p:nvPr/>
          </p:nvSpPr>
          <p:spPr bwMode="auto">
            <a:xfrm>
              <a:off x="5171102" y="2337671"/>
              <a:ext cx="288925" cy="323850"/>
            </a:xfrm>
            <a:custGeom>
              <a:avLst/>
              <a:gdLst>
                <a:gd name="T0" fmla="*/ 248428 w 2033587"/>
                <a:gd name="T1" fmla="*/ 944529 h 2276475"/>
                <a:gd name="T2" fmla="*/ 1175716 w 2033587"/>
                <a:gd name="T3" fmla="*/ 709393 h 2276475"/>
                <a:gd name="T4" fmla="*/ 1178374 w 2033587"/>
                <a:gd name="T5" fmla="*/ 591162 h 2276475"/>
                <a:gd name="T6" fmla="*/ 1585424 w 2033587"/>
                <a:gd name="T7" fmla="*/ 232745 h 2276475"/>
                <a:gd name="T8" fmla="*/ 1623685 w 2033587"/>
                <a:gd name="T9" fmla="*/ 244701 h 2276475"/>
                <a:gd name="T10" fmla="*/ 1656631 w 2033587"/>
                <a:gd name="T11" fmla="*/ 266753 h 2276475"/>
                <a:gd name="T12" fmla="*/ 1682138 w 2033587"/>
                <a:gd name="T13" fmla="*/ 297308 h 2276475"/>
                <a:gd name="T14" fmla="*/ 1697549 w 2033587"/>
                <a:gd name="T15" fmla="*/ 334505 h 2276475"/>
                <a:gd name="T16" fmla="*/ 1701800 w 2033587"/>
                <a:gd name="T17" fmla="*/ 1767638 h 2276475"/>
                <a:gd name="T18" fmla="*/ 1695689 w 2033587"/>
                <a:gd name="T19" fmla="*/ 1808289 h 2276475"/>
                <a:gd name="T20" fmla="*/ 1678419 w 2033587"/>
                <a:gd name="T21" fmla="*/ 1844423 h 2276475"/>
                <a:gd name="T22" fmla="*/ 1651849 w 2033587"/>
                <a:gd name="T23" fmla="*/ 1873649 h 2276475"/>
                <a:gd name="T24" fmla="*/ 1617839 w 2033587"/>
                <a:gd name="T25" fmla="*/ 1894372 h 2276475"/>
                <a:gd name="T26" fmla="*/ 1578251 w 2033587"/>
                <a:gd name="T27" fmla="*/ 1904469 h 2276475"/>
                <a:gd name="T28" fmla="*/ 381012 w 2033587"/>
                <a:gd name="T29" fmla="*/ 1903672 h 2276475"/>
                <a:gd name="T30" fmla="*/ 342220 w 2033587"/>
                <a:gd name="T31" fmla="*/ 1891715 h 2276475"/>
                <a:gd name="T32" fmla="*/ 309539 w 2033587"/>
                <a:gd name="T33" fmla="*/ 1869397 h 2276475"/>
                <a:gd name="T34" fmla="*/ 284298 w 2033587"/>
                <a:gd name="T35" fmla="*/ 1838844 h 2276475"/>
                <a:gd name="T36" fmla="*/ 268621 w 2033587"/>
                <a:gd name="T37" fmla="*/ 1801912 h 2276475"/>
                <a:gd name="T38" fmla="*/ 382075 w 2033587"/>
                <a:gd name="T39" fmla="*/ 1767638 h 2276475"/>
                <a:gd name="T40" fmla="*/ 385528 w 2033587"/>
                <a:gd name="T41" fmla="*/ 1778531 h 2276475"/>
                <a:gd name="T42" fmla="*/ 398017 w 2033587"/>
                <a:gd name="T43" fmla="*/ 1786768 h 2276475"/>
                <a:gd name="T44" fmla="*/ 1570013 w 2033587"/>
                <a:gd name="T45" fmla="*/ 1786502 h 2276475"/>
                <a:gd name="T46" fmla="*/ 1581704 w 2033587"/>
                <a:gd name="T47" fmla="*/ 1776937 h 2276475"/>
                <a:gd name="T48" fmla="*/ 1583830 w 2033587"/>
                <a:gd name="T49" fmla="*/ 368513 h 2276475"/>
                <a:gd name="T50" fmla="*/ 1580376 w 2033587"/>
                <a:gd name="T51" fmla="*/ 357619 h 2276475"/>
                <a:gd name="T52" fmla="*/ 1568419 w 2033587"/>
                <a:gd name="T53" fmla="*/ 349383 h 2276475"/>
                <a:gd name="T54" fmla="*/ 492697 w 2033587"/>
                <a:gd name="T55" fmla="*/ 362402 h 2276475"/>
                <a:gd name="T56" fmla="*/ 484724 w 2033587"/>
                <a:gd name="T57" fmla="*/ 402787 h 2276475"/>
                <a:gd name="T58" fmla="*/ 465590 w 2033587"/>
                <a:gd name="T59" fmla="*/ 437592 h 2276475"/>
                <a:gd name="T60" fmla="*/ 437421 w 2033587"/>
                <a:gd name="T61" fmla="*/ 465490 h 2276475"/>
                <a:gd name="T62" fmla="*/ 402608 w 2033587"/>
                <a:gd name="T63" fmla="*/ 484619 h 2276475"/>
                <a:gd name="T64" fmla="*/ 362480 w 2033587"/>
                <a:gd name="T65" fmla="*/ 492856 h 2276475"/>
                <a:gd name="T66" fmla="*/ 118789 w 2033587"/>
                <a:gd name="T67" fmla="*/ 1542067 h 2276475"/>
                <a:gd name="T68" fmla="*/ 128090 w 2033587"/>
                <a:gd name="T69" fmla="*/ 1553757 h 2276475"/>
                <a:gd name="T70" fmla="*/ 1299773 w 2033587"/>
                <a:gd name="T71" fmla="*/ 1556149 h 2276475"/>
                <a:gd name="T72" fmla="*/ 1310934 w 2033587"/>
                <a:gd name="T73" fmla="*/ 1552695 h 2276475"/>
                <a:gd name="T74" fmla="*/ 1319438 w 2033587"/>
                <a:gd name="T75" fmla="*/ 1540208 h 2276475"/>
                <a:gd name="T76" fmla="*/ 1318907 w 2033587"/>
                <a:gd name="T77" fmla="*/ 131782 h 2276475"/>
                <a:gd name="T78" fmla="*/ 1309340 w 2033587"/>
                <a:gd name="T79" fmla="*/ 120357 h 2276475"/>
                <a:gd name="T80" fmla="*/ 492963 w 2033587"/>
                <a:gd name="T81" fmla="*/ 117967 h 2276475"/>
                <a:gd name="T82" fmla="*/ 1327676 w 2033587"/>
                <a:gd name="T83" fmla="*/ 2922 h 2276475"/>
                <a:gd name="T84" fmla="*/ 1365413 w 2033587"/>
                <a:gd name="T85" fmla="*/ 16738 h 2276475"/>
                <a:gd name="T86" fmla="*/ 1397303 w 2033587"/>
                <a:gd name="T87" fmla="*/ 40385 h 2276475"/>
                <a:gd name="T88" fmla="*/ 1420954 w 2033587"/>
                <a:gd name="T89" fmla="*/ 72268 h 2276475"/>
                <a:gd name="T90" fmla="*/ 1434773 w 2033587"/>
                <a:gd name="T91" fmla="*/ 109996 h 2276475"/>
                <a:gd name="T92" fmla="*/ 1437430 w 2033587"/>
                <a:gd name="T93" fmla="*/ 1543396 h 2276475"/>
                <a:gd name="T94" fmla="*/ 1429192 w 2033587"/>
                <a:gd name="T95" fmla="*/ 1583515 h 2276475"/>
                <a:gd name="T96" fmla="*/ 1410324 w 2033587"/>
                <a:gd name="T97" fmla="*/ 1618586 h 2276475"/>
                <a:gd name="T98" fmla="*/ 1382155 w 2033587"/>
                <a:gd name="T99" fmla="*/ 1646749 h 2276475"/>
                <a:gd name="T100" fmla="*/ 1347076 w 2033587"/>
                <a:gd name="T101" fmla="*/ 1665613 h 2276475"/>
                <a:gd name="T102" fmla="*/ 1307214 w 2033587"/>
                <a:gd name="T103" fmla="*/ 1673849 h 2276475"/>
                <a:gd name="T104" fmla="*/ 109754 w 2033587"/>
                <a:gd name="T105" fmla="*/ 1671192 h 2276475"/>
                <a:gd name="T106" fmla="*/ 72017 w 2033587"/>
                <a:gd name="T107" fmla="*/ 1657377 h 2276475"/>
                <a:gd name="T108" fmla="*/ 40394 w 2033587"/>
                <a:gd name="T109" fmla="*/ 1633731 h 2276475"/>
                <a:gd name="T110" fmla="*/ 16476 w 2033587"/>
                <a:gd name="T111" fmla="*/ 1601848 h 2276475"/>
                <a:gd name="T112" fmla="*/ 2657 w 2033587"/>
                <a:gd name="T113" fmla="*/ 1564120 h 2276475"/>
                <a:gd name="T114" fmla="*/ 409517 w 2033587"/>
                <a:gd name="T115" fmla="*/ 0 h 227647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33587" h="2276475">
                  <a:moveTo>
                    <a:pt x="312737" y="1411287"/>
                  </a:moveTo>
                  <a:lnTo>
                    <a:pt x="1422400" y="1411287"/>
                  </a:lnTo>
                  <a:lnTo>
                    <a:pt x="1422400" y="1552575"/>
                  </a:lnTo>
                  <a:lnTo>
                    <a:pt x="312737" y="1552575"/>
                  </a:lnTo>
                  <a:lnTo>
                    <a:pt x="312737" y="1411287"/>
                  </a:lnTo>
                  <a:close/>
                  <a:moveTo>
                    <a:pt x="296862" y="1128712"/>
                  </a:moveTo>
                  <a:lnTo>
                    <a:pt x="1404937" y="1128712"/>
                  </a:lnTo>
                  <a:lnTo>
                    <a:pt x="1404937" y="1270000"/>
                  </a:lnTo>
                  <a:lnTo>
                    <a:pt x="296862" y="1270000"/>
                  </a:lnTo>
                  <a:lnTo>
                    <a:pt x="296862" y="1128712"/>
                  </a:lnTo>
                  <a:close/>
                  <a:moveTo>
                    <a:pt x="296862" y="847725"/>
                  </a:moveTo>
                  <a:lnTo>
                    <a:pt x="1404937" y="847725"/>
                  </a:lnTo>
                  <a:lnTo>
                    <a:pt x="1404937" y="987425"/>
                  </a:lnTo>
                  <a:lnTo>
                    <a:pt x="296862" y="987425"/>
                  </a:lnTo>
                  <a:lnTo>
                    <a:pt x="296862" y="847725"/>
                  </a:lnTo>
                  <a:close/>
                  <a:moveTo>
                    <a:pt x="869950" y="565150"/>
                  </a:moveTo>
                  <a:lnTo>
                    <a:pt x="1408113" y="565150"/>
                  </a:lnTo>
                  <a:lnTo>
                    <a:pt x="1408113" y="706438"/>
                  </a:lnTo>
                  <a:lnTo>
                    <a:pt x="869950" y="706438"/>
                  </a:lnTo>
                  <a:lnTo>
                    <a:pt x="869950" y="565150"/>
                  </a:lnTo>
                  <a:close/>
                  <a:moveTo>
                    <a:pt x="1869440" y="276225"/>
                  </a:moveTo>
                  <a:lnTo>
                    <a:pt x="1877695" y="276543"/>
                  </a:lnTo>
                  <a:lnTo>
                    <a:pt x="1885950" y="276860"/>
                  </a:lnTo>
                  <a:lnTo>
                    <a:pt x="1894522" y="278130"/>
                  </a:lnTo>
                  <a:lnTo>
                    <a:pt x="1902460" y="279400"/>
                  </a:lnTo>
                  <a:lnTo>
                    <a:pt x="1910080" y="281305"/>
                  </a:lnTo>
                  <a:lnTo>
                    <a:pt x="1918017" y="283528"/>
                  </a:lnTo>
                  <a:lnTo>
                    <a:pt x="1925955" y="286068"/>
                  </a:lnTo>
                  <a:lnTo>
                    <a:pt x="1933257" y="288925"/>
                  </a:lnTo>
                  <a:lnTo>
                    <a:pt x="1940242" y="292418"/>
                  </a:lnTo>
                  <a:lnTo>
                    <a:pt x="1947545" y="296228"/>
                  </a:lnTo>
                  <a:lnTo>
                    <a:pt x="1954530" y="299720"/>
                  </a:lnTo>
                  <a:lnTo>
                    <a:pt x="1961197" y="304165"/>
                  </a:lnTo>
                  <a:lnTo>
                    <a:pt x="1967865" y="308928"/>
                  </a:lnTo>
                  <a:lnTo>
                    <a:pt x="1973897" y="313690"/>
                  </a:lnTo>
                  <a:lnTo>
                    <a:pt x="1979612" y="318770"/>
                  </a:lnTo>
                  <a:lnTo>
                    <a:pt x="1985645" y="324168"/>
                  </a:lnTo>
                  <a:lnTo>
                    <a:pt x="1991042" y="330200"/>
                  </a:lnTo>
                  <a:lnTo>
                    <a:pt x="1996122" y="335915"/>
                  </a:lnTo>
                  <a:lnTo>
                    <a:pt x="2000885" y="342265"/>
                  </a:lnTo>
                  <a:lnTo>
                    <a:pt x="2005647" y="348615"/>
                  </a:lnTo>
                  <a:lnTo>
                    <a:pt x="2010092" y="355283"/>
                  </a:lnTo>
                  <a:lnTo>
                    <a:pt x="2013585" y="362268"/>
                  </a:lnTo>
                  <a:lnTo>
                    <a:pt x="2017395" y="369570"/>
                  </a:lnTo>
                  <a:lnTo>
                    <a:pt x="2020570" y="376873"/>
                  </a:lnTo>
                  <a:lnTo>
                    <a:pt x="2023745" y="384175"/>
                  </a:lnTo>
                  <a:lnTo>
                    <a:pt x="2026285" y="391795"/>
                  </a:lnTo>
                  <a:lnTo>
                    <a:pt x="2028507" y="399733"/>
                  </a:lnTo>
                  <a:lnTo>
                    <a:pt x="2030412" y="407670"/>
                  </a:lnTo>
                  <a:lnTo>
                    <a:pt x="2032000" y="415608"/>
                  </a:lnTo>
                  <a:lnTo>
                    <a:pt x="2032952" y="423863"/>
                  </a:lnTo>
                  <a:lnTo>
                    <a:pt x="2033270" y="432118"/>
                  </a:lnTo>
                  <a:lnTo>
                    <a:pt x="2033587" y="440373"/>
                  </a:lnTo>
                  <a:lnTo>
                    <a:pt x="2033587" y="2112328"/>
                  </a:lnTo>
                  <a:lnTo>
                    <a:pt x="2033270" y="2120583"/>
                  </a:lnTo>
                  <a:lnTo>
                    <a:pt x="2032952" y="2128838"/>
                  </a:lnTo>
                  <a:lnTo>
                    <a:pt x="2032000" y="2137410"/>
                  </a:lnTo>
                  <a:lnTo>
                    <a:pt x="2030412" y="2145348"/>
                  </a:lnTo>
                  <a:lnTo>
                    <a:pt x="2028507" y="2153285"/>
                  </a:lnTo>
                  <a:lnTo>
                    <a:pt x="2026285" y="2160905"/>
                  </a:lnTo>
                  <a:lnTo>
                    <a:pt x="2023745" y="2168525"/>
                  </a:lnTo>
                  <a:lnTo>
                    <a:pt x="2020570" y="2175828"/>
                  </a:lnTo>
                  <a:lnTo>
                    <a:pt x="2017395" y="2183130"/>
                  </a:lnTo>
                  <a:lnTo>
                    <a:pt x="2013585" y="2190433"/>
                  </a:lnTo>
                  <a:lnTo>
                    <a:pt x="2010092" y="2197418"/>
                  </a:lnTo>
                  <a:lnTo>
                    <a:pt x="2005647" y="2204085"/>
                  </a:lnTo>
                  <a:lnTo>
                    <a:pt x="2000885" y="2210435"/>
                  </a:lnTo>
                  <a:lnTo>
                    <a:pt x="1996122" y="2216785"/>
                  </a:lnTo>
                  <a:lnTo>
                    <a:pt x="1991042" y="2222500"/>
                  </a:lnTo>
                  <a:lnTo>
                    <a:pt x="1985645" y="2228533"/>
                  </a:lnTo>
                  <a:lnTo>
                    <a:pt x="1979612" y="2233930"/>
                  </a:lnTo>
                  <a:lnTo>
                    <a:pt x="1973897" y="2239010"/>
                  </a:lnTo>
                  <a:lnTo>
                    <a:pt x="1967865" y="2243773"/>
                  </a:lnTo>
                  <a:lnTo>
                    <a:pt x="1961197" y="2248535"/>
                  </a:lnTo>
                  <a:lnTo>
                    <a:pt x="1954530" y="2252980"/>
                  </a:lnTo>
                  <a:lnTo>
                    <a:pt x="1947545" y="2256790"/>
                  </a:lnTo>
                  <a:lnTo>
                    <a:pt x="1940242" y="2260600"/>
                  </a:lnTo>
                  <a:lnTo>
                    <a:pt x="1933257" y="2263775"/>
                  </a:lnTo>
                  <a:lnTo>
                    <a:pt x="1925955" y="2266633"/>
                  </a:lnTo>
                  <a:lnTo>
                    <a:pt x="1918017" y="2269173"/>
                  </a:lnTo>
                  <a:lnTo>
                    <a:pt x="1910080" y="2271395"/>
                  </a:lnTo>
                  <a:lnTo>
                    <a:pt x="1902460" y="2273300"/>
                  </a:lnTo>
                  <a:lnTo>
                    <a:pt x="1894522" y="2274888"/>
                  </a:lnTo>
                  <a:lnTo>
                    <a:pt x="1885950" y="2275840"/>
                  </a:lnTo>
                  <a:lnTo>
                    <a:pt x="1877695" y="2276475"/>
                  </a:lnTo>
                  <a:lnTo>
                    <a:pt x="1869440" y="2276475"/>
                  </a:lnTo>
                  <a:lnTo>
                    <a:pt x="480377" y="2276475"/>
                  </a:lnTo>
                  <a:lnTo>
                    <a:pt x="471805" y="2276475"/>
                  </a:lnTo>
                  <a:lnTo>
                    <a:pt x="463550" y="2275840"/>
                  </a:lnTo>
                  <a:lnTo>
                    <a:pt x="455295" y="2274888"/>
                  </a:lnTo>
                  <a:lnTo>
                    <a:pt x="447040" y="2273300"/>
                  </a:lnTo>
                  <a:lnTo>
                    <a:pt x="439102" y="2271395"/>
                  </a:lnTo>
                  <a:lnTo>
                    <a:pt x="431482" y="2269173"/>
                  </a:lnTo>
                  <a:lnTo>
                    <a:pt x="423862" y="2266633"/>
                  </a:lnTo>
                  <a:lnTo>
                    <a:pt x="416242" y="2263775"/>
                  </a:lnTo>
                  <a:lnTo>
                    <a:pt x="408940" y="2260600"/>
                  </a:lnTo>
                  <a:lnTo>
                    <a:pt x="401955" y="2256790"/>
                  </a:lnTo>
                  <a:lnTo>
                    <a:pt x="394970" y="2252980"/>
                  </a:lnTo>
                  <a:lnTo>
                    <a:pt x="388620" y="2248535"/>
                  </a:lnTo>
                  <a:lnTo>
                    <a:pt x="381952" y="2243773"/>
                  </a:lnTo>
                  <a:lnTo>
                    <a:pt x="375602" y="2239010"/>
                  </a:lnTo>
                  <a:lnTo>
                    <a:pt x="369887" y="2233930"/>
                  </a:lnTo>
                  <a:lnTo>
                    <a:pt x="364172" y="2228533"/>
                  </a:lnTo>
                  <a:lnTo>
                    <a:pt x="358457" y="2222500"/>
                  </a:lnTo>
                  <a:lnTo>
                    <a:pt x="353377" y="2216785"/>
                  </a:lnTo>
                  <a:lnTo>
                    <a:pt x="348297" y="2210435"/>
                  </a:lnTo>
                  <a:lnTo>
                    <a:pt x="343852" y="2204085"/>
                  </a:lnTo>
                  <a:lnTo>
                    <a:pt x="339725" y="2197418"/>
                  </a:lnTo>
                  <a:lnTo>
                    <a:pt x="335597" y="2190433"/>
                  </a:lnTo>
                  <a:lnTo>
                    <a:pt x="332105" y="2183130"/>
                  </a:lnTo>
                  <a:lnTo>
                    <a:pt x="328612" y="2175828"/>
                  </a:lnTo>
                  <a:lnTo>
                    <a:pt x="325755" y="2168525"/>
                  </a:lnTo>
                  <a:lnTo>
                    <a:pt x="323215" y="2160905"/>
                  </a:lnTo>
                  <a:lnTo>
                    <a:pt x="320992" y="2153285"/>
                  </a:lnTo>
                  <a:lnTo>
                    <a:pt x="319087" y="2145348"/>
                  </a:lnTo>
                  <a:lnTo>
                    <a:pt x="317817" y="2137410"/>
                  </a:lnTo>
                  <a:lnTo>
                    <a:pt x="316547" y="2128838"/>
                  </a:lnTo>
                  <a:lnTo>
                    <a:pt x="315912" y="2120583"/>
                  </a:lnTo>
                  <a:lnTo>
                    <a:pt x="315912" y="2112328"/>
                  </a:lnTo>
                  <a:lnTo>
                    <a:pt x="456565" y="2112328"/>
                  </a:lnTo>
                  <a:lnTo>
                    <a:pt x="456882" y="2114868"/>
                  </a:lnTo>
                  <a:lnTo>
                    <a:pt x="457200" y="2116773"/>
                  </a:lnTo>
                  <a:lnTo>
                    <a:pt x="457835" y="2118995"/>
                  </a:lnTo>
                  <a:lnTo>
                    <a:pt x="458470" y="2121218"/>
                  </a:lnTo>
                  <a:lnTo>
                    <a:pt x="459422" y="2123440"/>
                  </a:lnTo>
                  <a:lnTo>
                    <a:pt x="460692" y="2125345"/>
                  </a:lnTo>
                  <a:lnTo>
                    <a:pt x="463550" y="2128838"/>
                  </a:lnTo>
                  <a:lnTo>
                    <a:pt x="467042" y="2132013"/>
                  </a:lnTo>
                  <a:lnTo>
                    <a:pt x="468947" y="2132965"/>
                  </a:lnTo>
                  <a:lnTo>
                    <a:pt x="471170" y="2133918"/>
                  </a:lnTo>
                  <a:lnTo>
                    <a:pt x="473392" y="2134870"/>
                  </a:lnTo>
                  <a:lnTo>
                    <a:pt x="475615" y="2135188"/>
                  </a:lnTo>
                  <a:lnTo>
                    <a:pt x="477837" y="2135505"/>
                  </a:lnTo>
                  <a:lnTo>
                    <a:pt x="480377" y="2135823"/>
                  </a:lnTo>
                  <a:lnTo>
                    <a:pt x="1869440" y="2135823"/>
                  </a:lnTo>
                  <a:lnTo>
                    <a:pt x="1871980" y="2135505"/>
                  </a:lnTo>
                  <a:lnTo>
                    <a:pt x="1874202" y="2135188"/>
                  </a:lnTo>
                  <a:lnTo>
                    <a:pt x="1876107" y="2134870"/>
                  </a:lnTo>
                  <a:lnTo>
                    <a:pt x="1878330" y="2133918"/>
                  </a:lnTo>
                  <a:lnTo>
                    <a:pt x="1880552" y="2132965"/>
                  </a:lnTo>
                  <a:lnTo>
                    <a:pt x="1882457" y="2132013"/>
                  </a:lnTo>
                  <a:lnTo>
                    <a:pt x="1885950" y="2128838"/>
                  </a:lnTo>
                  <a:lnTo>
                    <a:pt x="1888490" y="2125345"/>
                  </a:lnTo>
                  <a:lnTo>
                    <a:pt x="1890077" y="2123440"/>
                  </a:lnTo>
                  <a:lnTo>
                    <a:pt x="1890712" y="2121218"/>
                  </a:lnTo>
                  <a:lnTo>
                    <a:pt x="1891982" y="2118995"/>
                  </a:lnTo>
                  <a:lnTo>
                    <a:pt x="1892300" y="2116773"/>
                  </a:lnTo>
                  <a:lnTo>
                    <a:pt x="1892617" y="2114868"/>
                  </a:lnTo>
                  <a:lnTo>
                    <a:pt x="1892617" y="2112328"/>
                  </a:lnTo>
                  <a:lnTo>
                    <a:pt x="1892617" y="440373"/>
                  </a:lnTo>
                  <a:lnTo>
                    <a:pt x="1892617" y="438468"/>
                  </a:lnTo>
                  <a:lnTo>
                    <a:pt x="1892300" y="435928"/>
                  </a:lnTo>
                  <a:lnTo>
                    <a:pt x="1891982" y="433705"/>
                  </a:lnTo>
                  <a:lnTo>
                    <a:pt x="1890712" y="431483"/>
                  </a:lnTo>
                  <a:lnTo>
                    <a:pt x="1890077" y="429578"/>
                  </a:lnTo>
                  <a:lnTo>
                    <a:pt x="1888490" y="427355"/>
                  </a:lnTo>
                  <a:lnTo>
                    <a:pt x="1885950" y="424180"/>
                  </a:lnTo>
                  <a:lnTo>
                    <a:pt x="1882457" y="421323"/>
                  </a:lnTo>
                  <a:lnTo>
                    <a:pt x="1880552" y="420053"/>
                  </a:lnTo>
                  <a:lnTo>
                    <a:pt x="1878330" y="419100"/>
                  </a:lnTo>
                  <a:lnTo>
                    <a:pt x="1876107" y="418148"/>
                  </a:lnTo>
                  <a:lnTo>
                    <a:pt x="1874202" y="417513"/>
                  </a:lnTo>
                  <a:lnTo>
                    <a:pt x="1871980" y="417195"/>
                  </a:lnTo>
                  <a:lnTo>
                    <a:pt x="1869440" y="417195"/>
                  </a:lnTo>
                  <a:lnTo>
                    <a:pt x="1869440" y="276225"/>
                  </a:lnTo>
                  <a:close/>
                  <a:moveTo>
                    <a:pt x="589072" y="140970"/>
                  </a:moveTo>
                  <a:lnTo>
                    <a:pt x="589072" y="424815"/>
                  </a:lnTo>
                  <a:lnTo>
                    <a:pt x="588754" y="433070"/>
                  </a:lnTo>
                  <a:lnTo>
                    <a:pt x="588436" y="441643"/>
                  </a:lnTo>
                  <a:lnTo>
                    <a:pt x="587166" y="449580"/>
                  </a:lnTo>
                  <a:lnTo>
                    <a:pt x="585896" y="458153"/>
                  </a:lnTo>
                  <a:lnTo>
                    <a:pt x="583991" y="465773"/>
                  </a:lnTo>
                  <a:lnTo>
                    <a:pt x="581768" y="473710"/>
                  </a:lnTo>
                  <a:lnTo>
                    <a:pt x="579227" y="481330"/>
                  </a:lnTo>
                  <a:lnTo>
                    <a:pt x="576052" y="488633"/>
                  </a:lnTo>
                  <a:lnTo>
                    <a:pt x="572876" y="495935"/>
                  </a:lnTo>
                  <a:lnTo>
                    <a:pt x="569065" y="503238"/>
                  </a:lnTo>
                  <a:lnTo>
                    <a:pt x="565572" y="509905"/>
                  </a:lnTo>
                  <a:lnTo>
                    <a:pt x="561126" y="516573"/>
                  </a:lnTo>
                  <a:lnTo>
                    <a:pt x="556363" y="522923"/>
                  </a:lnTo>
                  <a:lnTo>
                    <a:pt x="551600" y="528955"/>
                  </a:lnTo>
                  <a:lnTo>
                    <a:pt x="546519" y="535305"/>
                  </a:lnTo>
                  <a:lnTo>
                    <a:pt x="541120" y="541020"/>
                  </a:lnTo>
                  <a:lnTo>
                    <a:pt x="535087" y="546100"/>
                  </a:lnTo>
                  <a:lnTo>
                    <a:pt x="529371" y="551815"/>
                  </a:lnTo>
                  <a:lnTo>
                    <a:pt x="522702" y="556260"/>
                  </a:lnTo>
                  <a:lnTo>
                    <a:pt x="516668" y="561023"/>
                  </a:lnTo>
                  <a:lnTo>
                    <a:pt x="509682" y="565150"/>
                  </a:lnTo>
                  <a:lnTo>
                    <a:pt x="503013" y="569278"/>
                  </a:lnTo>
                  <a:lnTo>
                    <a:pt x="495709" y="572770"/>
                  </a:lnTo>
                  <a:lnTo>
                    <a:pt x="488406" y="575945"/>
                  </a:lnTo>
                  <a:lnTo>
                    <a:pt x="481102" y="579120"/>
                  </a:lnTo>
                  <a:lnTo>
                    <a:pt x="473480" y="581978"/>
                  </a:lnTo>
                  <a:lnTo>
                    <a:pt x="465541" y="584200"/>
                  </a:lnTo>
                  <a:lnTo>
                    <a:pt x="457602" y="585788"/>
                  </a:lnTo>
                  <a:lnTo>
                    <a:pt x="449663" y="587375"/>
                  </a:lnTo>
                  <a:lnTo>
                    <a:pt x="441407" y="588328"/>
                  </a:lnTo>
                  <a:lnTo>
                    <a:pt x="433150" y="588963"/>
                  </a:lnTo>
                  <a:lnTo>
                    <a:pt x="424576" y="589280"/>
                  </a:lnTo>
                  <a:lnTo>
                    <a:pt x="140678" y="589280"/>
                  </a:lnTo>
                  <a:lnTo>
                    <a:pt x="140678" y="1836103"/>
                  </a:lnTo>
                  <a:lnTo>
                    <a:pt x="140678" y="1838643"/>
                  </a:lnTo>
                  <a:lnTo>
                    <a:pt x="140996" y="1840548"/>
                  </a:lnTo>
                  <a:lnTo>
                    <a:pt x="141948" y="1842770"/>
                  </a:lnTo>
                  <a:lnTo>
                    <a:pt x="142584" y="1844993"/>
                  </a:lnTo>
                  <a:lnTo>
                    <a:pt x="143536" y="1847215"/>
                  </a:lnTo>
                  <a:lnTo>
                    <a:pt x="144807" y="1849120"/>
                  </a:lnTo>
                  <a:lnTo>
                    <a:pt x="147665" y="1852613"/>
                  </a:lnTo>
                  <a:lnTo>
                    <a:pt x="151475" y="1855470"/>
                  </a:lnTo>
                  <a:lnTo>
                    <a:pt x="153063" y="1856740"/>
                  </a:lnTo>
                  <a:lnTo>
                    <a:pt x="155286" y="1857693"/>
                  </a:lnTo>
                  <a:lnTo>
                    <a:pt x="157191" y="1858645"/>
                  </a:lnTo>
                  <a:lnTo>
                    <a:pt x="159732" y="1858963"/>
                  </a:lnTo>
                  <a:lnTo>
                    <a:pt x="161955" y="1859280"/>
                  </a:lnTo>
                  <a:lnTo>
                    <a:pt x="164495" y="1859598"/>
                  </a:lnTo>
                  <a:lnTo>
                    <a:pt x="1553180" y="1859598"/>
                  </a:lnTo>
                  <a:lnTo>
                    <a:pt x="1556038" y="1859280"/>
                  </a:lnTo>
                  <a:lnTo>
                    <a:pt x="1557943" y="1858963"/>
                  </a:lnTo>
                  <a:lnTo>
                    <a:pt x="1560484" y="1858645"/>
                  </a:lnTo>
                  <a:lnTo>
                    <a:pt x="1562389" y="1857693"/>
                  </a:lnTo>
                  <a:lnTo>
                    <a:pt x="1564612" y="1856740"/>
                  </a:lnTo>
                  <a:lnTo>
                    <a:pt x="1566517" y="1855470"/>
                  </a:lnTo>
                  <a:lnTo>
                    <a:pt x="1570010" y="1852613"/>
                  </a:lnTo>
                  <a:lnTo>
                    <a:pt x="1572868" y="1849120"/>
                  </a:lnTo>
                  <a:lnTo>
                    <a:pt x="1574139" y="1847215"/>
                  </a:lnTo>
                  <a:lnTo>
                    <a:pt x="1575091" y="1844993"/>
                  </a:lnTo>
                  <a:lnTo>
                    <a:pt x="1576044" y="1842770"/>
                  </a:lnTo>
                  <a:lnTo>
                    <a:pt x="1576679" y="1840548"/>
                  </a:lnTo>
                  <a:lnTo>
                    <a:pt x="1576997" y="1838643"/>
                  </a:lnTo>
                  <a:lnTo>
                    <a:pt x="1576997" y="1836103"/>
                  </a:lnTo>
                  <a:lnTo>
                    <a:pt x="1576997" y="164782"/>
                  </a:lnTo>
                  <a:lnTo>
                    <a:pt x="1576997" y="161925"/>
                  </a:lnTo>
                  <a:lnTo>
                    <a:pt x="1576679" y="160020"/>
                  </a:lnTo>
                  <a:lnTo>
                    <a:pt x="1576044" y="157480"/>
                  </a:lnTo>
                  <a:lnTo>
                    <a:pt x="1575091" y="155257"/>
                  </a:lnTo>
                  <a:lnTo>
                    <a:pt x="1574139" y="153352"/>
                  </a:lnTo>
                  <a:lnTo>
                    <a:pt x="1572868" y="151447"/>
                  </a:lnTo>
                  <a:lnTo>
                    <a:pt x="1570010" y="147955"/>
                  </a:lnTo>
                  <a:lnTo>
                    <a:pt x="1566517" y="145097"/>
                  </a:lnTo>
                  <a:lnTo>
                    <a:pt x="1564612" y="143827"/>
                  </a:lnTo>
                  <a:lnTo>
                    <a:pt x="1562389" y="142875"/>
                  </a:lnTo>
                  <a:lnTo>
                    <a:pt x="1560484" y="141922"/>
                  </a:lnTo>
                  <a:lnTo>
                    <a:pt x="1557943" y="141287"/>
                  </a:lnTo>
                  <a:lnTo>
                    <a:pt x="1556038" y="140970"/>
                  </a:lnTo>
                  <a:lnTo>
                    <a:pt x="1553180" y="140970"/>
                  </a:lnTo>
                  <a:lnTo>
                    <a:pt x="589072" y="140970"/>
                  </a:lnTo>
                  <a:close/>
                  <a:moveTo>
                    <a:pt x="489358" y="0"/>
                  </a:moveTo>
                  <a:lnTo>
                    <a:pt x="1553180" y="0"/>
                  </a:lnTo>
                  <a:lnTo>
                    <a:pt x="1562071" y="317"/>
                  </a:lnTo>
                  <a:lnTo>
                    <a:pt x="1570010" y="952"/>
                  </a:lnTo>
                  <a:lnTo>
                    <a:pt x="1578584" y="2222"/>
                  </a:lnTo>
                  <a:lnTo>
                    <a:pt x="1586523" y="3492"/>
                  </a:lnTo>
                  <a:lnTo>
                    <a:pt x="1594462" y="5397"/>
                  </a:lnTo>
                  <a:lnTo>
                    <a:pt x="1602084" y="7620"/>
                  </a:lnTo>
                  <a:lnTo>
                    <a:pt x="1609705" y="10160"/>
                  </a:lnTo>
                  <a:lnTo>
                    <a:pt x="1617644" y="13017"/>
                  </a:lnTo>
                  <a:lnTo>
                    <a:pt x="1624630" y="16192"/>
                  </a:lnTo>
                  <a:lnTo>
                    <a:pt x="1631617" y="20002"/>
                  </a:lnTo>
                  <a:lnTo>
                    <a:pt x="1638603" y="23812"/>
                  </a:lnTo>
                  <a:lnTo>
                    <a:pt x="1645589" y="28257"/>
                  </a:lnTo>
                  <a:lnTo>
                    <a:pt x="1651623" y="32702"/>
                  </a:lnTo>
                  <a:lnTo>
                    <a:pt x="1657974" y="37782"/>
                  </a:lnTo>
                  <a:lnTo>
                    <a:pt x="1664008" y="42862"/>
                  </a:lnTo>
                  <a:lnTo>
                    <a:pt x="1669724" y="48260"/>
                  </a:lnTo>
                  <a:lnTo>
                    <a:pt x="1675122" y="53975"/>
                  </a:lnTo>
                  <a:lnTo>
                    <a:pt x="1680203" y="60007"/>
                  </a:lnTo>
                  <a:lnTo>
                    <a:pt x="1685284" y="66357"/>
                  </a:lnTo>
                  <a:lnTo>
                    <a:pt x="1689730" y="72390"/>
                  </a:lnTo>
                  <a:lnTo>
                    <a:pt x="1694176" y="79375"/>
                  </a:lnTo>
                  <a:lnTo>
                    <a:pt x="1697987" y="86360"/>
                  </a:lnTo>
                  <a:lnTo>
                    <a:pt x="1701797" y="93345"/>
                  </a:lnTo>
                  <a:lnTo>
                    <a:pt x="1704973" y="100647"/>
                  </a:lnTo>
                  <a:lnTo>
                    <a:pt x="1707831" y="108267"/>
                  </a:lnTo>
                  <a:lnTo>
                    <a:pt x="1710371" y="115570"/>
                  </a:lnTo>
                  <a:lnTo>
                    <a:pt x="1712594" y="123507"/>
                  </a:lnTo>
                  <a:lnTo>
                    <a:pt x="1714500" y="131445"/>
                  </a:lnTo>
                  <a:lnTo>
                    <a:pt x="1715770" y="139382"/>
                  </a:lnTo>
                  <a:lnTo>
                    <a:pt x="1717040" y="147637"/>
                  </a:lnTo>
                  <a:lnTo>
                    <a:pt x="1717675" y="155892"/>
                  </a:lnTo>
                  <a:lnTo>
                    <a:pt x="1717675" y="164782"/>
                  </a:lnTo>
                  <a:lnTo>
                    <a:pt x="1717675" y="1836103"/>
                  </a:lnTo>
                  <a:lnTo>
                    <a:pt x="1717675" y="1844358"/>
                  </a:lnTo>
                  <a:lnTo>
                    <a:pt x="1717040" y="1852613"/>
                  </a:lnTo>
                  <a:lnTo>
                    <a:pt x="1715770" y="1861185"/>
                  </a:lnTo>
                  <a:lnTo>
                    <a:pt x="1714500" y="1869123"/>
                  </a:lnTo>
                  <a:lnTo>
                    <a:pt x="1712594" y="1877060"/>
                  </a:lnTo>
                  <a:lnTo>
                    <a:pt x="1710371" y="1884680"/>
                  </a:lnTo>
                  <a:lnTo>
                    <a:pt x="1707831" y="1892300"/>
                  </a:lnTo>
                  <a:lnTo>
                    <a:pt x="1704973" y="1900238"/>
                  </a:lnTo>
                  <a:lnTo>
                    <a:pt x="1701797" y="1907223"/>
                  </a:lnTo>
                  <a:lnTo>
                    <a:pt x="1697987" y="1914208"/>
                  </a:lnTo>
                  <a:lnTo>
                    <a:pt x="1694176" y="1921193"/>
                  </a:lnTo>
                  <a:lnTo>
                    <a:pt x="1689730" y="1927860"/>
                  </a:lnTo>
                  <a:lnTo>
                    <a:pt x="1685284" y="1934210"/>
                  </a:lnTo>
                  <a:lnTo>
                    <a:pt x="1680203" y="1940560"/>
                  </a:lnTo>
                  <a:lnTo>
                    <a:pt x="1675122" y="1946275"/>
                  </a:lnTo>
                  <a:lnTo>
                    <a:pt x="1669724" y="1952308"/>
                  </a:lnTo>
                  <a:lnTo>
                    <a:pt x="1664008" y="1957705"/>
                  </a:lnTo>
                  <a:lnTo>
                    <a:pt x="1657974" y="1962785"/>
                  </a:lnTo>
                  <a:lnTo>
                    <a:pt x="1651623" y="1967865"/>
                  </a:lnTo>
                  <a:lnTo>
                    <a:pt x="1645589" y="1972310"/>
                  </a:lnTo>
                  <a:lnTo>
                    <a:pt x="1638603" y="1976755"/>
                  </a:lnTo>
                  <a:lnTo>
                    <a:pt x="1631617" y="1980565"/>
                  </a:lnTo>
                  <a:lnTo>
                    <a:pt x="1624630" y="1984375"/>
                  </a:lnTo>
                  <a:lnTo>
                    <a:pt x="1617644" y="1987550"/>
                  </a:lnTo>
                  <a:lnTo>
                    <a:pt x="1609705" y="1990408"/>
                  </a:lnTo>
                  <a:lnTo>
                    <a:pt x="1602084" y="1992948"/>
                  </a:lnTo>
                  <a:lnTo>
                    <a:pt x="1594462" y="1995170"/>
                  </a:lnTo>
                  <a:lnTo>
                    <a:pt x="1586523" y="1997075"/>
                  </a:lnTo>
                  <a:lnTo>
                    <a:pt x="1578584" y="1998345"/>
                  </a:lnTo>
                  <a:lnTo>
                    <a:pt x="1570010" y="1999615"/>
                  </a:lnTo>
                  <a:lnTo>
                    <a:pt x="1562071" y="2000250"/>
                  </a:lnTo>
                  <a:lnTo>
                    <a:pt x="1553180" y="2000250"/>
                  </a:lnTo>
                  <a:lnTo>
                    <a:pt x="164495" y="2000250"/>
                  </a:lnTo>
                  <a:lnTo>
                    <a:pt x="155604" y="2000250"/>
                  </a:lnTo>
                  <a:lnTo>
                    <a:pt x="147665" y="1999615"/>
                  </a:lnTo>
                  <a:lnTo>
                    <a:pt x="139408" y="1998345"/>
                  </a:lnTo>
                  <a:lnTo>
                    <a:pt x="131152" y="1997075"/>
                  </a:lnTo>
                  <a:lnTo>
                    <a:pt x="123213" y="1995170"/>
                  </a:lnTo>
                  <a:lnTo>
                    <a:pt x="115591" y="1992948"/>
                  </a:lnTo>
                  <a:lnTo>
                    <a:pt x="107970" y="1990408"/>
                  </a:lnTo>
                  <a:lnTo>
                    <a:pt x="100348" y="1987550"/>
                  </a:lnTo>
                  <a:lnTo>
                    <a:pt x="93044" y="1984375"/>
                  </a:lnTo>
                  <a:lnTo>
                    <a:pt x="86058" y="1980565"/>
                  </a:lnTo>
                  <a:lnTo>
                    <a:pt x="79072" y="1976755"/>
                  </a:lnTo>
                  <a:lnTo>
                    <a:pt x="72721" y="1972310"/>
                  </a:lnTo>
                  <a:lnTo>
                    <a:pt x="66052" y="1967865"/>
                  </a:lnTo>
                  <a:lnTo>
                    <a:pt x="59701" y="1962785"/>
                  </a:lnTo>
                  <a:lnTo>
                    <a:pt x="53667" y="1957705"/>
                  </a:lnTo>
                  <a:lnTo>
                    <a:pt x="48269" y="1952308"/>
                  </a:lnTo>
                  <a:lnTo>
                    <a:pt x="42553" y="1946275"/>
                  </a:lnTo>
                  <a:lnTo>
                    <a:pt x="37472" y="1940560"/>
                  </a:lnTo>
                  <a:lnTo>
                    <a:pt x="32391" y="1934210"/>
                  </a:lnTo>
                  <a:lnTo>
                    <a:pt x="27945" y="1927860"/>
                  </a:lnTo>
                  <a:lnTo>
                    <a:pt x="23817" y="1921193"/>
                  </a:lnTo>
                  <a:lnTo>
                    <a:pt x="19688" y="1914208"/>
                  </a:lnTo>
                  <a:lnTo>
                    <a:pt x="16195" y="1907223"/>
                  </a:lnTo>
                  <a:lnTo>
                    <a:pt x="12702" y="1900238"/>
                  </a:lnTo>
                  <a:lnTo>
                    <a:pt x="9844" y="1892300"/>
                  </a:lnTo>
                  <a:lnTo>
                    <a:pt x="7304" y="1884680"/>
                  </a:lnTo>
                  <a:lnTo>
                    <a:pt x="5081" y="1877060"/>
                  </a:lnTo>
                  <a:lnTo>
                    <a:pt x="3175" y="1869123"/>
                  </a:lnTo>
                  <a:lnTo>
                    <a:pt x="1905" y="1861185"/>
                  </a:lnTo>
                  <a:lnTo>
                    <a:pt x="635" y="1852613"/>
                  </a:lnTo>
                  <a:lnTo>
                    <a:pt x="0" y="1844358"/>
                  </a:lnTo>
                  <a:lnTo>
                    <a:pt x="0" y="1836103"/>
                  </a:lnTo>
                  <a:lnTo>
                    <a:pt x="0" y="489585"/>
                  </a:lnTo>
                  <a:lnTo>
                    <a:pt x="489358"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cs typeface="+mn-ea"/>
                <a:sym typeface="+mn-lt"/>
              </a:endParaRPr>
            </a:p>
          </p:txBody>
        </p:sp>
        <p:sp>
          <p:nvSpPr>
            <p:cNvPr id="23" name="KSO_Shape"/>
            <p:cNvSpPr>
              <a:spLocks/>
            </p:cNvSpPr>
            <p:nvPr/>
          </p:nvSpPr>
          <p:spPr bwMode="auto">
            <a:xfrm>
              <a:off x="6631602" y="2459909"/>
              <a:ext cx="414337" cy="352425"/>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cs typeface="+mn-ea"/>
                <a:sym typeface="+mn-lt"/>
              </a:endParaRPr>
            </a:p>
          </p:txBody>
        </p:sp>
        <p:sp>
          <p:nvSpPr>
            <p:cNvPr id="24" name="KSO_Shape"/>
            <p:cNvSpPr>
              <a:spLocks noChangeArrowheads="1"/>
            </p:cNvSpPr>
            <p:nvPr/>
          </p:nvSpPr>
          <p:spPr bwMode="auto">
            <a:xfrm>
              <a:off x="7331689" y="4015658"/>
              <a:ext cx="403225" cy="323850"/>
            </a:xfrm>
            <a:custGeom>
              <a:avLst/>
              <a:gdLst>
                <a:gd name="T0" fmla="*/ 552105 w 2874963"/>
                <a:gd name="T1" fmla="*/ 1256550 h 2311400"/>
                <a:gd name="T2" fmla="*/ 814407 w 2874963"/>
                <a:gd name="T3" fmla="*/ 1166381 h 2311400"/>
                <a:gd name="T4" fmla="*/ 861857 w 2874963"/>
                <a:gd name="T5" fmla="*/ 1221938 h 2311400"/>
                <a:gd name="T6" fmla="*/ 529108 w 2874963"/>
                <a:gd name="T7" fmla="*/ 1452571 h 2311400"/>
                <a:gd name="T8" fmla="*/ 122756 w 2874963"/>
                <a:gd name="T9" fmla="*/ 1358877 h 2311400"/>
                <a:gd name="T10" fmla="*/ 175912 w 2874963"/>
                <a:gd name="T11" fmla="*/ 1192357 h 2311400"/>
                <a:gd name="T12" fmla="*/ 277118 w 2874963"/>
                <a:gd name="T13" fmla="*/ 1128994 h 2311400"/>
                <a:gd name="T14" fmla="*/ 305052 w 2874963"/>
                <a:gd name="T15" fmla="*/ 1242809 h 2311400"/>
                <a:gd name="T16" fmla="*/ 994050 w 2874963"/>
                <a:gd name="T17" fmla="*/ 853464 h 2311400"/>
                <a:gd name="T18" fmla="*/ 644668 w 2874963"/>
                <a:gd name="T19" fmla="*/ 666225 h 2311400"/>
                <a:gd name="T20" fmla="*/ 675774 w 2874963"/>
                <a:gd name="T21" fmla="*/ 776137 h 2311400"/>
                <a:gd name="T22" fmla="*/ 719353 w 2874963"/>
                <a:gd name="T23" fmla="*/ 821032 h 2311400"/>
                <a:gd name="T24" fmla="*/ 694258 w 2874963"/>
                <a:gd name="T25" fmla="*/ 885897 h 2311400"/>
                <a:gd name="T26" fmla="*/ 639408 w 2874963"/>
                <a:gd name="T27" fmla="*/ 997010 h 2311400"/>
                <a:gd name="T28" fmla="*/ 561868 w 2874963"/>
                <a:gd name="T29" fmla="*/ 1068783 h 2311400"/>
                <a:gd name="T30" fmla="*/ 506117 w 2874963"/>
                <a:gd name="T31" fmla="*/ 1079143 h 2311400"/>
                <a:gd name="T32" fmla="*/ 449013 w 2874963"/>
                <a:gd name="T33" fmla="*/ 1059924 h 2311400"/>
                <a:gd name="T34" fmla="*/ 372374 w 2874963"/>
                <a:gd name="T35" fmla="*/ 966830 h 2311400"/>
                <a:gd name="T36" fmla="*/ 317074 w 2874963"/>
                <a:gd name="T37" fmla="*/ 867429 h 2311400"/>
                <a:gd name="T38" fmla="*/ 315722 w 2874963"/>
                <a:gd name="T39" fmla="*/ 807819 h 2311400"/>
                <a:gd name="T40" fmla="*/ 360804 w 2874963"/>
                <a:gd name="T41" fmla="*/ 726436 h 2311400"/>
                <a:gd name="T42" fmla="*/ 420311 w 2874963"/>
                <a:gd name="T43" fmla="*/ 688148 h 2311400"/>
                <a:gd name="T44" fmla="*/ 541281 w 2874963"/>
                <a:gd name="T45" fmla="*/ 679889 h 2311400"/>
                <a:gd name="T46" fmla="*/ 615816 w 2874963"/>
                <a:gd name="T47" fmla="*/ 642201 h 2311400"/>
                <a:gd name="T48" fmla="*/ 607328 w 2874963"/>
                <a:gd name="T49" fmla="*/ 550770 h 2311400"/>
                <a:gd name="T50" fmla="*/ 652075 w 2874963"/>
                <a:gd name="T51" fmla="*/ 576010 h 2311400"/>
                <a:gd name="T52" fmla="*/ 690816 w 2874963"/>
                <a:gd name="T53" fmla="*/ 613419 h 2311400"/>
                <a:gd name="T54" fmla="*/ 708834 w 2874963"/>
                <a:gd name="T55" fmla="*/ 715281 h 2311400"/>
                <a:gd name="T56" fmla="*/ 684809 w 2874963"/>
                <a:gd name="T57" fmla="*/ 784841 h 2311400"/>
                <a:gd name="T58" fmla="*/ 653727 w 2874963"/>
                <a:gd name="T59" fmla="*/ 664651 h 2311400"/>
                <a:gd name="T60" fmla="*/ 590811 w 2874963"/>
                <a:gd name="T61" fmla="*/ 648726 h 2311400"/>
                <a:gd name="T62" fmla="*/ 495911 w 2874963"/>
                <a:gd name="T63" fmla="*/ 681177 h 2311400"/>
                <a:gd name="T64" fmla="*/ 382693 w 2874963"/>
                <a:gd name="T65" fmla="*/ 672613 h 2311400"/>
                <a:gd name="T66" fmla="*/ 342000 w 2874963"/>
                <a:gd name="T67" fmla="*/ 784841 h 2311400"/>
                <a:gd name="T68" fmla="*/ 316624 w 2874963"/>
                <a:gd name="T69" fmla="*/ 733159 h 2311400"/>
                <a:gd name="T70" fmla="*/ 334342 w 2874963"/>
                <a:gd name="T71" fmla="*/ 634002 h 2311400"/>
                <a:gd name="T72" fmla="*/ 392753 w 2874963"/>
                <a:gd name="T73" fmla="*/ 561737 h 2311400"/>
                <a:gd name="T74" fmla="*/ 513330 w 2874963"/>
                <a:gd name="T75" fmla="*/ 530788 h 2311400"/>
                <a:gd name="T76" fmla="*/ 816493 w 2874963"/>
                <a:gd name="T77" fmla="*/ 367350 h 2311400"/>
                <a:gd name="T78" fmla="*/ 816493 w 2874963"/>
                <a:gd name="T79" fmla="*/ 418842 h 2311400"/>
                <a:gd name="T80" fmla="*/ 1079641 w 2874963"/>
                <a:gd name="T81" fmla="*/ 426048 h 2311400"/>
                <a:gd name="T82" fmla="*/ 1093467 w 2874963"/>
                <a:gd name="T83" fmla="*/ 377108 h 2311400"/>
                <a:gd name="T84" fmla="*/ 1049584 w 2874963"/>
                <a:gd name="T85" fmla="*/ 364048 h 2311400"/>
                <a:gd name="T86" fmla="*/ 1023434 w 2874963"/>
                <a:gd name="T87" fmla="*/ 392871 h 2311400"/>
                <a:gd name="T88" fmla="*/ 856619 w 2874963"/>
                <a:gd name="T89" fmla="*/ 372605 h 2311400"/>
                <a:gd name="T90" fmla="*/ 927854 w 2874963"/>
                <a:gd name="T91" fmla="*/ 64403 h 2311400"/>
                <a:gd name="T92" fmla="*/ 904258 w 2874963"/>
                <a:gd name="T93" fmla="*/ 91875 h 2311400"/>
                <a:gd name="T94" fmla="*/ 905010 w 2874963"/>
                <a:gd name="T95" fmla="*/ 129406 h 2311400"/>
                <a:gd name="T96" fmla="*/ 930108 w 2874963"/>
                <a:gd name="T97" fmla="*/ 155677 h 2311400"/>
                <a:gd name="T98" fmla="*/ 967829 w 2874963"/>
                <a:gd name="T99" fmla="*/ 158379 h 2311400"/>
                <a:gd name="T100" fmla="*/ 996233 w 2874963"/>
                <a:gd name="T101" fmla="*/ 136162 h 2311400"/>
                <a:gd name="T102" fmla="*/ 1002845 w 2874963"/>
                <a:gd name="T103" fmla="*/ 99081 h 2311400"/>
                <a:gd name="T104" fmla="*/ 983158 w 2874963"/>
                <a:gd name="T105" fmla="*/ 68306 h 2311400"/>
                <a:gd name="T106" fmla="*/ 881566 w 2874963"/>
                <a:gd name="T107" fmla="*/ 0 h 2311400"/>
                <a:gd name="T108" fmla="*/ 1048381 w 2874963"/>
                <a:gd name="T109" fmla="*/ 20417 h 2311400"/>
                <a:gd name="T110" fmla="*/ 1859163 w 2874963"/>
                <a:gd name="T111" fmla="*/ 308953 h 2311400"/>
                <a:gd name="T112" fmla="*/ 1899590 w 2874963"/>
                <a:gd name="T113" fmla="*/ 355791 h 2311400"/>
                <a:gd name="T114" fmla="*/ 2705 w 2874963"/>
                <a:gd name="T115" fmla="*/ 364048 h 2311400"/>
                <a:gd name="T116" fmla="*/ 38623 w 2874963"/>
                <a:gd name="T117" fmla="*/ 313456 h 2311400"/>
                <a:gd name="T118" fmla="*/ 855416 w 2874963"/>
                <a:gd name="T119" fmla="*/ 26121 h 23114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74963" h="2311400">
                  <a:moveTo>
                    <a:pt x="1500188" y="1927225"/>
                  </a:moveTo>
                  <a:lnTo>
                    <a:pt x="2676526" y="1927225"/>
                  </a:lnTo>
                  <a:lnTo>
                    <a:pt x="2676526" y="1949450"/>
                  </a:lnTo>
                  <a:lnTo>
                    <a:pt x="1500188" y="1949450"/>
                  </a:lnTo>
                  <a:lnTo>
                    <a:pt x="1500188" y="1927225"/>
                  </a:lnTo>
                  <a:close/>
                  <a:moveTo>
                    <a:pt x="1500188" y="1706563"/>
                  </a:moveTo>
                  <a:lnTo>
                    <a:pt x="2676526" y="1706563"/>
                  </a:lnTo>
                  <a:lnTo>
                    <a:pt x="2676526" y="1728788"/>
                  </a:lnTo>
                  <a:lnTo>
                    <a:pt x="1500188" y="1728788"/>
                  </a:lnTo>
                  <a:lnTo>
                    <a:pt x="1500188" y="1706563"/>
                  </a:lnTo>
                  <a:close/>
                  <a:moveTo>
                    <a:pt x="741023" y="1676400"/>
                  </a:moveTo>
                  <a:lnTo>
                    <a:pt x="803616" y="1676400"/>
                  </a:lnTo>
                  <a:lnTo>
                    <a:pt x="835026" y="1736633"/>
                  </a:lnTo>
                  <a:lnTo>
                    <a:pt x="813107" y="1759278"/>
                  </a:lnTo>
                  <a:lnTo>
                    <a:pt x="833218" y="1897860"/>
                  </a:lnTo>
                  <a:lnTo>
                    <a:pt x="772432" y="2124075"/>
                  </a:lnTo>
                  <a:lnTo>
                    <a:pt x="711647" y="1897860"/>
                  </a:lnTo>
                  <a:lnTo>
                    <a:pt x="731532" y="1759278"/>
                  </a:lnTo>
                  <a:lnTo>
                    <a:pt x="709613" y="1736633"/>
                  </a:lnTo>
                  <a:lnTo>
                    <a:pt x="741023" y="1676400"/>
                  </a:lnTo>
                  <a:close/>
                  <a:moveTo>
                    <a:pt x="1033510" y="1660525"/>
                  </a:moveTo>
                  <a:lnTo>
                    <a:pt x="1069768" y="1677761"/>
                  </a:lnTo>
                  <a:lnTo>
                    <a:pt x="1107612" y="1695904"/>
                  </a:lnTo>
                  <a:lnTo>
                    <a:pt x="1126421" y="1705202"/>
                  </a:lnTo>
                  <a:lnTo>
                    <a:pt x="1145003" y="1714727"/>
                  </a:lnTo>
                  <a:lnTo>
                    <a:pt x="1163585" y="1724252"/>
                  </a:lnTo>
                  <a:lnTo>
                    <a:pt x="1181261" y="1734004"/>
                  </a:lnTo>
                  <a:lnTo>
                    <a:pt x="1198257" y="1743302"/>
                  </a:lnTo>
                  <a:lnTo>
                    <a:pt x="1214346" y="1752600"/>
                  </a:lnTo>
                  <a:lnTo>
                    <a:pt x="1229076" y="1761671"/>
                  </a:lnTo>
                  <a:lnTo>
                    <a:pt x="1242673" y="1770289"/>
                  </a:lnTo>
                  <a:lnTo>
                    <a:pt x="1248792" y="1774598"/>
                  </a:lnTo>
                  <a:lnTo>
                    <a:pt x="1254683" y="1778680"/>
                  </a:lnTo>
                  <a:lnTo>
                    <a:pt x="1259896" y="1782762"/>
                  </a:lnTo>
                  <a:lnTo>
                    <a:pt x="1264881" y="1786618"/>
                  </a:lnTo>
                  <a:lnTo>
                    <a:pt x="1269187" y="1790473"/>
                  </a:lnTo>
                  <a:lnTo>
                    <a:pt x="1273039" y="1794102"/>
                  </a:lnTo>
                  <a:lnTo>
                    <a:pt x="1276438" y="1797504"/>
                  </a:lnTo>
                  <a:lnTo>
                    <a:pt x="1278931" y="1800905"/>
                  </a:lnTo>
                  <a:lnTo>
                    <a:pt x="1281197" y="1803627"/>
                  </a:lnTo>
                  <a:lnTo>
                    <a:pt x="1283237" y="1807029"/>
                  </a:lnTo>
                  <a:lnTo>
                    <a:pt x="1287542" y="1814739"/>
                  </a:lnTo>
                  <a:lnTo>
                    <a:pt x="1291621" y="1823811"/>
                  </a:lnTo>
                  <a:lnTo>
                    <a:pt x="1296380" y="1834016"/>
                  </a:lnTo>
                  <a:lnTo>
                    <a:pt x="1300686" y="1845582"/>
                  </a:lnTo>
                  <a:lnTo>
                    <a:pt x="1305445" y="1858282"/>
                  </a:lnTo>
                  <a:lnTo>
                    <a:pt x="1310203" y="1871889"/>
                  </a:lnTo>
                  <a:lnTo>
                    <a:pt x="1314736" y="1886404"/>
                  </a:lnTo>
                  <a:lnTo>
                    <a:pt x="1319495" y="1901371"/>
                  </a:lnTo>
                  <a:lnTo>
                    <a:pt x="1324027" y="1917246"/>
                  </a:lnTo>
                  <a:lnTo>
                    <a:pt x="1333318" y="1950130"/>
                  </a:lnTo>
                  <a:lnTo>
                    <a:pt x="1342382" y="1984375"/>
                  </a:lnTo>
                  <a:lnTo>
                    <a:pt x="1350994" y="2018620"/>
                  </a:lnTo>
                  <a:lnTo>
                    <a:pt x="1359378" y="2052411"/>
                  </a:lnTo>
                  <a:lnTo>
                    <a:pt x="1366857" y="2084388"/>
                  </a:lnTo>
                  <a:lnTo>
                    <a:pt x="1373655" y="2114097"/>
                  </a:lnTo>
                  <a:lnTo>
                    <a:pt x="1379320" y="2140404"/>
                  </a:lnTo>
                  <a:lnTo>
                    <a:pt x="1387478" y="2179184"/>
                  </a:lnTo>
                  <a:lnTo>
                    <a:pt x="1390651" y="2193925"/>
                  </a:lnTo>
                  <a:lnTo>
                    <a:pt x="798513" y="2193925"/>
                  </a:lnTo>
                  <a:lnTo>
                    <a:pt x="1111918" y="1875064"/>
                  </a:lnTo>
                  <a:lnTo>
                    <a:pt x="1011755" y="1800905"/>
                  </a:lnTo>
                  <a:lnTo>
                    <a:pt x="1094922" y="1766661"/>
                  </a:lnTo>
                  <a:lnTo>
                    <a:pt x="1033510" y="1660525"/>
                  </a:lnTo>
                  <a:close/>
                  <a:moveTo>
                    <a:pt x="511355" y="1660525"/>
                  </a:moveTo>
                  <a:lnTo>
                    <a:pt x="449944" y="1766661"/>
                  </a:lnTo>
                  <a:lnTo>
                    <a:pt x="532657" y="1800905"/>
                  </a:lnTo>
                  <a:lnTo>
                    <a:pt x="432494" y="1875064"/>
                  </a:lnTo>
                  <a:lnTo>
                    <a:pt x="746126" y="2193925"/>
                  </a:lnTo>
                  <a:lnTo>
                    <a:pt x="153988" y="2193925"/>
                  </a:lnTo>
                  <a:lnTo>
                    <a:pt x="157160" y="2179184"/>
                  </a:lnTo>
                  <a:lnTo>
                    <a:pt x="165318" y="2140404"/>
                  </a:lnTo>
                  <a:lnTo>
                    <a:pt x="171210" y="2114097"/>
                  </a:lnTo>
                  <a:lnTo>
                    <a:pt x="177782" y="2084388"/>
                  </a:lnTo>
                  <a:lnTo>
                    <a:pt x="185260" y="2052411"/>
                  </a:lnTo>
                  <a:lnTo>
                    <a:pt x="193418" y="2018620"/>
                  </a:lnTo>
                  <a:lnTo>
                    <a:pt x="202256" y="1984375"/>
                  </a:lnTo>
                  <a:lnTo>
                    <a:pt x="211321" y="1950130"/>
                  </a:lnTo>
                  <a:lnTo>
                    <a:pt x="220385" y="1917246"/>
                  </a:lnTo>
                  <a:lnTo>
                    <a:pt x="224918" y="1901371"/>
                  </a:lnTo>
                  <a:lnTo>
                    <a:pt x="229676" y="1886404"/>
                  </a:lnTo>
                  <a:lnTo>
                    <a:pt x="234209" y="1871889"/>
                  </a:lnTo>
                  <a:lnTo>
                    <a:pt x="238967" y="1858282"/>
                  </a:lnTo>
                  <a:lnTo>
                    <a:pt x="243726" y="1845582"/>
                  </a:lnTo>
                  <a:lnTo>
                    <a:pt x="248259" y="1834016"/>
                  </a:lnTo>
                  <a:lnTo>
                    <a:pt x="252791" y="1823811"/>
                  </a:lnTo>
                  <a:lnTo>
                    <a:pt x="257096" y="1814739"/>
                  </a:lnTo>
                  <a:lnTo>
                    <a:pt x="261175" y="1807029"/>
                  </a:lnTo>
                  <a:lnTo>
                    <a:pt x="263442" y="1803627"/>
                  </a:lnTo>
                  <a:lnTo>
                    <a:pt x="265481" y="1800905"/>
                  </a:lnTo>
                  <a:lnTo>
                    <a:pt x="268200" y="1797504"/>
                  </a:lnTo>
                  <a:lnTo>
                    <a:pt x="271600" y="1794102"/>
                  </a:lnTo>
                  <a:lnTo>
                    <a:pt x="275452" y="1790473"/>
                  </a:lnTo>
                  <a:lnTo>
                    <a:pt x="279984" y="1786618"/>
                  </a:lnTo>
                  <a:lnTo>
                    <a:pt x="284517" y="1782762"/>
                  </a:lnTo>
                  <a:lnTo>
                    <a:pt x="289955" y="1778680"/>
                  </a:lnTo>
                  <a:lnTo>
                    <a:pt x="295621" y="1774598"/>
                  </a:lnTo>
                  <a:lnTo>
                    <a:pt x="301966" y="1770289"/>
                  </a:lnTo>
                  <a:lnTo>
                    <a:pt x="315336" y="1761671"/>
                  </a:lnTo>
                  <a:lnTo>
                    <a:pt x="330066" y="1752600"/>
                  </a:lnTo>
                  <a:lnTo>
                    <a:pt x="346155" y="1743302"/>
                  </a:lnTo>
                  <a:lnTo>
                    <a:pt x="363378" y="1734004"/>
                  </a:lnTo>
                  <a:lnTo>
                    <a:pt x="381053" y="1724252"/>
                  </a:lnTo>
                  <a:lnTo>
                    <a:pt x="399409" y="1714727"/>
                  </a:lnTo>
                  <a:lnTo>
                    <a:pt x="418218" y="1705202"/>
                  </a:lnTo>
                  <a:lnTo>
                    <a:pt x="437253" y="1695904"/>
                  </a:lnTo>
                  <a:lnTo>
                    <a:pt x="475098" y="1677761"/>
                  </a:lnTo>
                  <a:lnTo>
                    <a:pt x="511355" y="1660525"/>
                  </a:lnTo>
                  <a:close/>
                  <a:moveTo>
                    <a:pt x="929254" y="1614488"/>
                  </a:moveTo>
                  <a:lnTo>
                    <a:pt x="950557" y="1623559"/>
                  </a:lnTo>
                  <a:lnTo>
                    <a:pt x="974579" y="1633992"/>
                  </a:lnTo>
                  <a:lnTo>
                    <a:pt x="1004946" y="1647599"/>
                  </a:lnTo>
                  <a:lnTo>
                    <a:pt x="1068853" y="1757817"/>
                  </a:lnTo>
                  <a:lnTo>
                    <a:pt x="975258" y="1796370"/>
                  </a:lnTo>
                  <a:lnTo>
                    <a:pt x="1084263" y="1877106"/>
                  </a:lnTo>
                  <a:lnTo>
                    <a:pt x="773113" y="2193926"/>
                  </a:lnTo>
                  <a:lnTo>
                    <a:pt x="929254" y="1614488"/>
                  </a:lnTo>
                  <a:close/>
                  <a:moveTo>
                    <a:pt x="615947" y="1614488"/>
                  </a:moveTo>
                  <a:lnTo>
                    <a:pt x="773113" y="2193926"/>
                  </a:lnTo>
                  <a:lnTo>
                    <a:pt x="460375" y="1877106"/>
                  </a:lnTo>
                  <a:lnTo>
                    <a:pt x="569936" y="1796370"/>
                  </a:lnTo>
                  <a:lnTo>
                    <a:pt x="475636" y="1757817"/>
                  </a:lnTo>
                  <a:lnTo>
                    <a:pt x="539869" y="1647599"/>
                  </a:lnTo>
                  <a:lnTo>
                    <a:pt x="570619" y="1633992"/>
                  </a:lnTo>
                  <a:lnTo>
                    <a:pt x="594536" y="1623559"/>
                  </a:lnTo>
                  <a:lnTo>
                    <a:pt x="615947" y="1614488"/>
                  </a:lnTo>
                  <a:close/>
                  <a:moveTo>
                    <a:pt x="1500188" y="1487488"/>
                  </a:moveTo>
                  <a:lnTo>
                    <a:pt x="2676526" y="1487488"/>
                  </a:lnTo>
                  <a:lnTo>
                    <a:pt x="2676526" y="1509713"/>
                  </a:lnTo>
                  <a:lnTo>
                    <a:pt x="1500188" y="1509713"/>
                  </a:lnTo>
                  <a:lnTo>
                    <a:pt x="1500188" y="1487488"/>
                  </a:lnTo>
                  <a:close/>
                  <a:moveTo>
                    <a:pt x="1500188" y="1266825"/>
                  </a:moveTo>
                  <a:lnTo>
                    <a:pt x="2676526" y="1266825"/>
                  </a:lnTo>
                  <a:lnTo>
                    <a:pt x="2676526" y="1289050"/>
                  </a:lnTo>
                  <a:lnTo>
                    <a:pt x="1500188" y="1289050"/>
                  </a:lnTo>
                  <a:lnTo>
                    <a:pt x="1500188" y="1266825"/>
                  </a:lnTo>
                  <a:close/>
                  <a:moveTo>
                    <a:pt x="1500188" y="1047750"/>
                  </a:moveTo>
                  <a:lnTo>
                    <a:pt x="2676526" y="1047750"/>
                  </a:lnTo>
                  <a:lnTo>
                    <a:pt x="2676526" y="1068388"/>
                  </a:lnTo>
                  <a:lnTo>
                    <a:pt x="1500188" y="1068388"/>
                  </a:lnTo>
                  <a:lnTo>
                    <a:pt x="1500188" y="1047750"/>
                  </a:lnTo>
                  <a:close/>
                  <a:moveTo>
                    <a:pt x="929369" y="969963"/>
                  </a:moveTo>
                  <a:lnTo>
                    <a:pt x="936399" y="973819"/>
                  </a:lnTo>
                  <a:lnTo>
                    <a:pt x="942522" y="977674"/>
                  </a:lnTo>
                  <a:lnTo>
                    <a:pt x="948872" y="981756"/>
                  </a:lnTo>
                  <a:lnTo>
                    <a:pt x="954315" y="986519"/>
                  </a:lnTo>
                  <a:lnTo>
                    <a:pt x="959531" y="991281"/>
                  </a:lnTo>
                  <a:lnTo>
                    <a:pt x="964294" y="995817"/>
                  </a:lnTo>
                  <a:lnTo>
                    <a:pt x="968829" y="1001033"/>
                  </a:lnTo>
                  <a:lnTo>
                    <a:pt x="972911" y="1006249"/>
                  </a:lnTo>
                  <a:lnTo>
                    <a:pt x="976767" y="1011919"/>
                  </a:lnTo>
                  <a:lnTo>
                    <a:pt x="980395" y="1017588"/>
                  </a:lnTo>
                  <a:lnTo>
                    <a:pt x="983797" y="1023485"/>
                  </a:lnTo>
                  <a:lnTo>
                    <a:pt x="986745" y="1029835"/>
                  </a:lnTo>
                  <a:lnTo>
                    <a:pt x="989467" y="1035958"/>
                  </a:lnTo>
                  <a:lnTo>
                    <a:pt x="992188" y="1042535"/>
                  </a:lnTo>
                  <a:lnTo>
                    <a:pt x="994683" y="1049338"/>
                  </a:lnTo>
                  <a:lnTo>
                    <a:pt x="996724" y="1056368"/>
                  </a:lnTo>
                  <a:lnTo>
                    <a:pt x="998765" y="1063172"/>
                  </a:lnTo>
                  <a:lnTo>
                    <a:pt x="1001033" y="1070883"/>
                  </a:lnTo>
                  <a:lnTo>
                    <a:pt x="1004208" y="1085850"/>
                  </a:lnTo>
                  <a:lnTo>
                    <a:pt x="1007383" y="1101725"/>
                  </a:lnTo>
                  <a:lnTo>
                    <a:pt x="1010558" y="1118508"/>
                  </a:lnTo>
                  <a:lnTo>
                    <a:pt x="1016454" y="1153433"/>
                  </a:lnTo>
                  <a:lnTo>
                    <a:pt x="1019856" y="1172256"/>
                  </a:lnTo>
                  <a:lnTo>
                    <a:pt x="1023712" y="1191306"/>
                  </a:lnTo>
                  <a:lnTo>
                    <a:pt x="1029608" y="1192667"/>
                  </a:lnTo>
                  <a:lnTo>
                    <a:pt x="1035958" y="1194254"/>
                  </a:lnTo>
                  <a:lnTo>
                    <a:pt x="1041628" y="1196295"/>
                  </a:lnTo>
                  <a:lnTo>
                    <a:pt x="1047297" y="1198790"/>
                  </a:lnTo>
                  <a:lnTo>
                    <a:pt x="1052513" y="1201511"/>
                  </a:lnTo>
                  <a:lnTo>
                    <a:pt x="1057729" y="1204459"/>
                  </a:lnTo>
                  <a:lnTo>
                    <a:pt x="1062492" y="1208088"/>
                  </a:lnTo>
                  <a:lnTo>
                    <a:pt x="1066801" y="1211943"/>
                  </a:lnTo>
                  <a:lnTo>
                    <a:pt x="1070883" y="1216025"/>
                  </a:lnTo>
                  <a:lnTo>
                    <a:pt x="1074738" y="1220108"/>
                  </a:lnTo>
                  <a:lnTo>
                    <a:pt x="1078140" y="1224870"/>
                  </a:lnTo>
                  <a:lnTo>
                    <a:pt x="1081088" y="1229633"/>
                  </a:lnTo>
                  <a:lnTo>
                    <a:pt x="1083583" y="1234849"/>
                  </a:lnTo>
                  <a:lnTo>
                    <a:pt x="1085624" y="1240065"/>
                  </a:lnTo>
                  <a:lnTo>
                    <a:pt x="1087212" y="1245734"/>
                  </a:lnTo>
                  <a:lnTo>
                    <a:pt x="1088345" y="1251404"/>
                  </a:lnTo>
                  <a:lnTo>
                    <a:pt x="1089026" y="1257527"/>
                  </a:lnTo>
                  <a:lnTo>
                    <a:pt x="1089026" y="1263424"/>
                  </a:lnTo>
                  <a:lnTo>
                    <a:pt x="1088572" y="1270000"/>
                  </a:lnTo>
                  <a:lnTo>
                    <a:pt x="1087438" y="1276124"/>
                  </a:lnTo>
                  <a:lnTo>
                    <a:pt x="1085624" y="1282927"/>
                  </a:lnTo>
                  <a:lnTo>
                    <a:pt x="1083356" y="1289277"/>
                  </a:lnTo>
                  <a:lnTo>
                    <a:pt x="1080635" y="1296081"/>
                  </a:lnTo>
                  <a:lnTo>
                    <a:pt x="1077006" y="1303111"/>
                  </a:lnTo>
                  <a:lnTo>
                    <a:pt x="1072470" y="1310141"/>
                  </a:lnTo>
                  <a:lnTo>
                    <a:pt x="1067481" y="1317172"/>
                  </a:lnTo>
                  <a:lnTo>
                    <a:pt x="1061585" y="1324202"/>
                  </a:lnTo>
                  <a:lnTo>
                    <a:pt x="1055235" y="1331006"/>
                  </a:lnTo>
                  <a:lnTo>
                    <a:pt x="1047751" y="1338036"/>
                  </a:lnTo>
                  <a:lnTo>
                    <a:pt x="1039587" y="1345293"/>
                  </a:lnTo>
                  <a:lnTo>
                    <a:pt x="1030742" y="1352324"/>
                  </a:lnTo>
                  <a:lnTo>
                    <a:pt x="1020990" y="1359354"/>
                  </a:lnTo>
                  <a:lnTo>
                    <a:pt x="1018269" y="1372281"/>
                  </a:lnTo>
                  <a:lnTo>
                    <a:pt x="1015094" y="1385208"/>
                  </a:lnTo>
                  <a:lnTo>
                    <a:pt x="1011919" y="1398361"/>
                  </a:lnTo>
                  <a:lnTo>
                    <a:pt x="1007836" y="1411061"/>
                  </a:lnTo>
                  <a:lnTo>
                    <a:pt x="1003754" y="1423761"/>
                  </a:lnTo>
                  <a:lnTo>
                    <a:pt x="999445" y="1436008"/>
                  </a:lnTo>
                  <a:lnTo>
                    <a:pt x="994456" y="1448254"/>
                  </a:lnTo>
                  <a:lnTo>
                    <a:pt x="989240" y="1460274"/>
                  </a:lnTo>
                  <a:lnTo>
                    <a:pt x="983570" y="1472066"/>
                  </a:lnTo>
                  <a:lnTo>
                    <a:pt x="977901" y="1483633"/>
                  </a:lnTo>
                  <a:lnTo>
                    <a:pt x="971551" y="1494745"/>
                  </a:lnTo>
                  <a:lnTo>
                    <a:pt x="964974" y="1505858"/>
                  </a:lnTo>
                  <a:lnTo>
                    <a:pt x="958170" y="1516516"/>
                  </a:lnTo>
                  <a:lnTo>
                    <a:pt x="950913" y="1526722"/>
                  </a:lnTo>
                  <a:lnTo>
                    <a:pt x="943429" y="1536700"/>
                  </a:lnTo>
                  <a:lnTo>
                    <a:pt x="935492" y="1546225"/>
                  </a:lnTo>
                  <a:lnTo>
                    <a:pt x="927554" y="1555297"/>
                  </a:lnTo>
                  <a:lnTo>
                    <a:pt x="919163" y="1564141"/>
                  </a:lnTo>
                  <a:lnTo>
                    <a:pt x="910772" y="1572533"/>
                  </a:lnTo>
                  <a:lnTo>
                    <a:pt x="901701" y="1580243"/>
                  </a:lnTo>
                  <a:lnTo>
                    <a:pt x="892629" y="1587500"/>
                  </a:lnTo>
                  <a:lnTo>
                    <a:pt x="883331" y="1594531"/>
                  </a:lnTo>
                  <a:lnTo>
                    <a:pt x="873352" y="1600881"/>
                  </a:lnTo>
                  <a:lnTo>
                    <a:pt x="863601" y="1606550"/>
                  </a:lnTo>
                  <a:lnTo>
                    <a:pt x="858385" y="1609272"/>
                  </a:lnTo>
                  <a:lnTo>
                    <a:pt x="853169" y="1611766"/>
                  </a:lnTo>
                  <a:lnTo>
                    <a:pt x="847952" y="1614261"/>
                  </a:lnTo>
                  <a:lnTo>
                    <a:pt x="842736" y="1616302"/>
                  </a:lnTo>
                  <a:lnTo>
                    <a:pt x="837520" y="1618343"/>
                  </a:lnTo>
                  <a:lnTo>
                    <a:pt x="832077" y="1620384"/>
                  </a:lnTo>
                  <a:lnTo>
                    <a:pt x="826635" y="1621972"/>
                  </a:lnTo>
                  <a:lnTo>
                    <a:pt x="821192" y="1623786"/>
                  </a:lnTo>
                  <a:lnTo>
                    <a:pt x="815749" y="1625147"/>
                  </a:lnTo>
                  <a:lnTo>
                    <a:pt x="810079" y="1626508"/>
                  </a:lnTo>
                  <a:lnTo>
                    <a:pt x="804410" y="1627415"/>
                  </a:lnTo>
                  <a:lnTo>
                    <a:pt x="798740" y="1628549"/>
                  </a:lnTo>
                  <a:lnTo>
                    <a:pt x="793070" y="1629229"/>
                  </a:lnTo>
                  <a:lnTo>
                    <a:pt x="787401" y="1629909"/>
                  </a:lnTo>
                  <a:lnTo>
                    <a:pt x="781277" y="1630363"/>
                  </a:lnTo>
                  <a:lnTo>
                    <a:pt x="775381" y="1630363"/>
                  </a:lnTo>
                  <a:lnTo>
                    <a:pt x="769711" y="1630363"/>
                  </a:lnTo>
                  <a:lnTo>
                    <a:pt x="763815" y="1629909"/>
                  </a:lnTo>
                  <a:lnTo>
                    <a:pt x="757918" y="1629229"/>
                  </a:lnTo>
                  <a:lnTo>
                    <a:pt x="752249" y="1628549"/>
                  </a:lnTo>
                  <a:lnTo>
                    <a:pt x="746579" y="1627415"/>
                  </a:lnTo>
                  <a:lnTo>
                    <a:pt x="740910" y="1626508"/>
                  </a:lnTo>
                  <a:lnTo>
                    <a:pt x="735240" y="1625147"/>
                  </a:lnTo>
                  <a:lnTo>
                    <a:pt x="729797" y="1623786"/>
                  </a:lnTo>
                  <a:lnTo>
                    <a:pt x="724354" y="1621972"/>
                  </a:lnTo>
                  <a:lnTo>
                    <a:pt x="718911" y="1620384"/>
                  </a:lnTo>
                  <a:lnTo>
                    <a:pt x="713468" y="1618343"/>
                  </a:lnTo>
                  <a:lnTo>
                    <a:pt x="708252" y="1616302"/>
                  </a:lnTo>
                  <a:lnTo>
                    <a:pt x="703036" y="1614261"/>
                  </a:lnTo>
                  <a:lnTo>
                    <a:pt x="697820" y="1611766"/>
                  </a:lnTo>
                  <a:lnTo>
                    <a:pt x="692604" y="1609272"/>
                  </a:lnTo>
                  <a:lnTo>
                    <a:pt x="687388" y="1606550"/>
                  </a:lnTo>
                  <a:lnTo>
                    <a:pt x="677636" y="1600881"/>
                  </a:lnTo>
                  <a:lnTo>
                    <a:pt x="668111" y="1594531"/>
                  </a:lnTo>
                  <a:lnTo>
                    <a:pt x="658359" y="1587500"/>
                  </a:lnTo>
                  <a:lnTo>
                    <a:pt x="649288" y="1580243"/>
                  </a:lnTo>
                  <a:lnTo>
                    <a:pt x="640217" y="1572533"/>
                  </a:lnTo>
                  <a:lnTo>
                    <a:pt x="631826" y="1564141"/>
                  </a:lnTo>
                  <a:lnTo>
                    <a:pt x="623434" y="1555297"/>
                  </a:lnTo>
                  <a:lnTo>
                    <a:pt x="615497" y="1546225"/>
                  </a:lnTo>
                  <a:lnTo>
                    <a:pt x="607559" y="1536700"/>
                  </a:lnTo>
                  <a:lnTo>
                    <a:pt x="600075" y="1526722"/>
                  </a:lnTo>
                  <a:lnTo>
                    <a:pt x="592818" y="1516516"/>
                  </a:lnTo>
                  <a:lnTo>
                    <a:pt x="586015" y="1505858"/>
                  </a:lnTo>
                  <a:lnTo>
                    <a:pt x="579665" y="1494745"/>
                  </a:lnTo>
                  <a:lnTo>
                    <a:pt x="573315" y="1483633"/>
                  </a:lnTo>
                  <a:lnTo>
                    <a:pt x="567418" y="1472066"/>
                  </a:lnTo>
                  <a:lnTo>
                    <a:pt x="561975" y="1460274"/>
                  </a:lnTo>
                  <a:lnTo>
                    <a:pt x="556533" y="1448254"/>
                  </a:lnTo>
                  <a:lnTo>
                    <a:pt x="551997" y="1436008"/>
                  </a:lnTo>
                  <a:lnTo>
                    <a:pt x="547234" y="1423761"/>
                  </a:lnTo>
                  <a:lnTo>
                    <a:pt x="543152" y="1411061"/>
                  </a:lnTo>
                  <a:lnTo>
                    <a:pt x="539524" y="1398361"/>
                  </a:lnTo>
                  <a:lnTo>
                    <a:pt x="535895" y="1385208"/>
                  </a:lnTo>
                  <a:lnTo>
                    <a:pt x="532947" y="1372281"/>
                  </a:lnTo>
                  <a:lnTo>
                    <a:pt x="529999" y="1359354"/>
                  </a:lnTo>
                  <a:lnTo>
                    <a:pt x="520247" y="1352324"/>
                  </a:lnTo>
                  <a:lnTo>
                    <a:pt x="511402" y="1345293"/>
                  </a:lnTo>
                  <a:lnTo>
                    <a:pt x="503238" y="1338036"/>
                  </a:lnTo>
                  <a:lnTo>
                    <a:pt x="495981" y="1331006"/>
                  </a:lnTo>
                  <a:lnTo>
                    <a:pt x="489404" y="1324202"/>
                  </a:lnTo>
                  <a:lnTo>
                    <a:pt x="483734" y="1317172"/>
                  </a:lnTo>
                  <a:lnTo>
                    <a:pt x="478518" y="1310141"/>
                  </a:lnTo>
                  <a:lnTo>
                    <a:pt x="474209" y="1303111"/>
                  </a:lnTo>
                  <a:lnTo>
                    <a:pt x="470581" y="1296081"/>
                  </a:lnTo>
                  <a:lnTo>
                    <a:pt x="467633" y="1289277"/>
                  </a:lnTo>
                  <a:lnTo>
                    <a:pt x="465365" y="1282927"/>
                  </a:lnTo>
                  <a:lnTo>
                    <a:pt x="463550" y="1276124"/>
                  </a:lnTo>
                  <a:lnTo>
                    <a:pt x="462416" y="1270000"/>
                  </a:lnTo>
                  <a:lnTo>
                    <a:pt x="461963" y="1263424"/>
                  </a:lnTo>
                  <a:lnTo>
                    <a:pt x="462190" y="1257527"/>
                  </a:lnTo>
                  <a:lnTo>
                    <a:pt x="462643" y="1251404"/>
                  </a:lnTo>
                  <a:lnTo>
                    <a:pt x="463777" y="1245734"/>
                  </a:lnTo>
                  <a:lnTo>
                    <a:pt x="465591" y="1240065"/>
                  </a:lnTo>
                  <a:lnTo>
                    <a:pt x="467633" y="1234849"/>
                  </a:lnTo>
                  <a:lnTo>
                    <a:pt x="469900" y="1229633"/>
                  </a:lnTo>
                  <a:lnTo>
                    <a:pt x="473075" y="1224870"/>
                  </a:lnTo>
                  <a:lnTo>
                    <a:pt x="476477" y="1220108"/>
                  </a:lnTo>
                  <a:lnTo>
                    <a:pt x="480106" y="1216025"/>
                  </a:lnTo>
                  <a:lnTo>
                    <a:pt x="484188" y="1211943"/>
                  </a:lnTo>
                  <a:lnTo>
                    <a:pt x="488724" y="1208088"/>
                  </a:lnTo>
                  <a:lnTo>
                    <a:pt x="493486" y="1204459"/>
                  </a:lnTo>
                  <a:lnTo>
                    <a:pt x="498475" y="1201511"/>
                  </a:lnTo>
                  <a:lnTo>
                    <a:pt x="503918" y="1198790"/>
                  </a:lnTo>
                  <a:lnTo>
                    <a:pt x="509361" y="1196295"/>
                  </a:lnTo>
                  <a:lnTo>
                    <a:pt x="515258" y="1194254"/>
                  </a:lnTo>
                  <a:lnTo>
                    <a:pt x="521381" y="1192667"/>
                  </a:lnTo>
                  <a:lnTo>
                    <a:pt x="527504" y="1191306"/>
                  </a:lnTo>
                  <a:lnTo>
                    <a:pt x="529999" y="1178606"/>
                  </a:lnTo>
                  <a:lnTo>
                    <a:pt x="532493" y="1166133"/>
                  </a:lnTo>
                  <a:lnTo>
                    <a:pt x="536575" y="1142093"/>
                  </a:lnTo>
                  <a:lnTo>
                    <a:pt x="540431" y="1118961"/>
                  </a:lnTo>
                  <a:lnTo>
                    <a:pt x="544513" y="1097190"/>
                  </a:lnTo>
                  <a:lnTo>
                    <a:pt x="546781" y="1086531"/>
                  </a:lnTo>
                  <a:lnTo>
                    <a:pt x="548822" y="1076552"/>
                  </a:lnTo>
                  <a:lnTo>
                    <a:pt x="551317" y="1066574"/>
                  </a:lnTo>
                  <a:lnTo>
                    <a:pt x="554038" y="1057275"/>
                  </a:lnTo>
                  <a:lnTo>
                    <a:pt x="556759" y="1048204"/>
                  </a:lnTo>
                  <a:lnTo>
                    <a:pt x="560161" y="1039360"/>
                  </a:lnTo>
                  <a:lnTo>
                    <a:pt x="563790" y="1030742"/>
                  </a:lnTo>
                  <a:lnTo>
                    <a:pt x="567645" y="1022804"/>
                  </a:lnTo>
                  <a:lnTo>
                    <a:pt x="575809" y="1025299"/>
                  </a:lnTo>
                  <a:lnTo>
                    <a:pt x="586695" y="1028701"/>
                  </a:lnTo>
                  <a:lnTo>
                    <a:pt x="600075" y="1032330"/>
                  </a:lnTo>
                  <a:lnTo>
                    <a:pt x="607786" y="1034144"/>
                  </a:lnTo>
                  <a:lnTo>
                    <a:pt x="615950" y="1035958"/>
                  </a:lnTo>
                  <a:lnTo>
                    <a:pt x="625022" y="1037772"/>
                  </a:lnTo>
                  <a:lnTo>
                    <a:pt x="634320" y="1039360"/>
                  </a:lnTo>
                  <a:lnTo>
                    <a:pt x="644072" y="1040947"/>
                  </a:lnTo>
                  <a:lnTo>
                    <a:pt x="654731" y="1042308"/>
                  </a:lnTo>
                  <a:lnTo>
                    <a:pt x="665617" y="1043215"/>
                  </a:lnTo>
                  <a:lnTo>
                    <a:pt x="676956" y="1044122"/>
                  </a:lnTo>
                  <a:lnTo>
                    <a:pt x="688749" y="1044576"/>
                  </a:lnTo>
                  <a:lnTo>
                    <a:pt x="700995" y="1044576"/>
                  </a:lnTo>
                  <a:lnTo>
                    <a:pt x="713468" y="1044576"/>
                  </a:lnTo>
                  <a:lnTo>
                    <a:pt x="726395" y="1043896"/>
                  </a:lnTo>
                  <a:lnTo>
                    <a:pt x="739549" y="1042762"/>
                  </a:lnTo>
                  <a:lnTo>
                    <a:pt x="753156" y="1041174"/>
                  </a:lnTo>
                  <a:lnTo>
                    <a:pt x="766763" y="1039133"/>
                  </a:lnTo>
                  <a:lnTo>
                    <a:pt x="780824" y="1036185"/>
                  </a:lnTo>
                  <a:lnTo>
                    <a:pt x="795111" y="1033010"/>
                  </a:lnTo>
                  <a:lnTo>
                    <a:pt x="809626" y="1028928"/>
                  </a:lnTo>
                  <a:lnTo>
                    <a:pt x="816883" y="1026887"/>
                  </a:lnTo>
                  <a:lnTo>
                    <a:pt x="824140" y="1024619"/>
                  </a:lnTo>
                  <a:lnTo>
                    <a:pt x="831624" y="1022124"/>
                  </a:lnTo>
                  <a:lnTo>
                    <a:pt x="838881" y="1019176"/>
                  </a:lnTo>
                  <a:lnTo>
                    <a:pt x="846365" y="1016228"/>
                  </a:lnTo>
                  <a:lnTo>
                    <a:pt x="853849" y="1013280"/>
                  </a:lnTo>
                  <a:lnTo>
                    <a:pt x="861560" y="1009878"/>
                  </a:lnTo>
                  <a:lnTo>
                    <a:pt x="869044" y="1006249"/>
                  </a:lnTo>
                  <a:lnTo>
                    <a:pt x="876527" y="1002621"/>
                  </a:lnTo>
                  <a:lnTo>
                    <a:pt x="884011" y="998538"/>
                  </a:lnTo>
                  <a:lnTo>
                    <a:pt x="891495" y="994230"/>
                  </a:lnTo>
                  <a:lnTo>
                    <a:pt x="898979" y="989921"/>
                  </a:lnTo>
                  <a:lnTo>
                    <a:pt x="906463" y="985158"/>
                  </a:lnTo>
                  <a:lnTo>
                    <a:pt x="914401" y="980622"/>
                  </a:lnTo>
                  <a:lnTo>
                    <a:pt x="921885" y="975406"/>
                  </a:lnTo>
                  <a:lnTo>
                    <a:pt x="929369" y="969963"/>
                  </a:lnTo>
                  <a:close/>
                  <a:moveTo>
                    <a:pt x="774700" y="801688"/>
                  </a:moveTo>
                  <a:lnTo>
                    <a:pt x="790563" y="802369"/>
                  </a:lnTo>
                  <a:lnTo>
                    <a:pt x="805746" y="803050"/>
                  </a:lnTo>
                  <a:lnTo>
                    <a:pt x="820702" y="804638"/>
                  </a:lnTo>
                  <a:lnTo>
                    <a:pt x="835205" y="806681"/>
                  </a:lnTo>
                  <a:lnTo>
                    <a:pt x="849255" y="809177"/>
                  </a:lnTo>
                  <a:lnTo>
                    <a:pt x="863079" y="812353"/>
                  </a:lnTo>
                  <a:lnTo>
                    <a:pt x="875996" y="815757"/>
                  </a:lnTo>
                  <a:lnTo>
                    <a:pt x="882567" y="817799"/>
                  </a:lnTo>
                  <a:lnTo>
                    <a:pt x="888459" y="819842"/>
                  </a:lnTo>
                  <a:lnTo>
                    <a:pt x="894578" y="822111"/>
                  </a:lnTo>
                  <a:lnTo>
                    <a:pt x="900243" y="824380"/>
                  </a:lnTo>
                  <a:lnTo>
                    <a:pt x="906135" y="826649"/>
                  </a:lnTo>
                  <a:lnTo>
                    <a:pt x="911574" y="829372"/>
                  </a:lnTo>
                  <a:lnTo>
                    <a:pt x="916559" y="831868"/>
                  </a:lnTo>
                  <a:lnTo>
                    <a:pt x="921771" y="834818"/>
                  </a:lnTo>
                  <a:lnTo>
                    <a:pt x="926757" y="837314"/>
                  </a:lnTo>
                  <a:lnTo>
                    <a:pt x="931516" y="840491"/>
                  </a:lnTo>
                  <a:lnTo>
                    <a:pt x="935821" y="843214"/>
                  </a:lnTo>
                  <a:lnTo>
                    <a:pt x="940127" y="846391"/>
                  </a:lnTo>
                  <a:lnTo>
                    <a:pt x="944206" y="849568"/>
                  </a:lnTo>
                  <a:lnTo>
                    <a:pt x="948058" y="852518"/>
                  </a:lnTo>
                  <a:lnTo>
                    <a:pt x="951684" y="855921"/>
                  </a:lnTo>
                  <a:lnTo>
                    <a:pt x="955083" y="859325"/>
                  </a:lnTo>
                  <a:lnTo>
                    <a:pt x="958029" y="862956"/>
                  </a:lnTo>
                  <a:lnTo>
                    <a:pt x="960975" y="866359"/>
                  </a:lnTo>
                  <a:lnTo>
                    <a:pt x="966867" y="866586"/>
                  </a:lnTo>
                  <a:lnTo>
                    <a:pt x="972986" y="867494"/>
                  </a:lnTo>
                  <a:lnTo>
                    <a:pt x="978651" y="868402"/>
                  </a:lnTo>
                  <a:lnTo>
                    <a:pt x="984090" y="869990"/>
                  </a:lnTo>
                  <a:lnTo>
                    <a:pt x="989302" y="871579"/>
                  </a:lnTo>
                  <a:lnTo>
                    <a:pt x="994287" y="873621"/>
                  </a:lnTo>
                  <a:lnTo>
                    <a:pt x="999273" y="876117"/>
                  </a:lnTo>
                  <a:lnTo>
                    <a:pt x="1003805" y="878840"/>
                  </a:lnTo>
                  <a:lnTo>
                    <a:pt x="1008337" y="882017"/>
                  </a:lnTo>
                  <a:lnTo>
                    <a:pt x="1012416" y="885194"/>
                  </a:lnTo>
                  <a:lnTo>
                    <a:pt x="1016722" y="888824"/>
                  </a:lnTo>
                  <a:lnTo>
                    <a:pt x="1020574" y="892909"/>
                  </a:lnTo>
                  <a:lnTo>
                    <a:pt x="1024200" y="896993"/>
                  </a:lnTo>
                  <a:lnTo>
                    <a:pt x="1027599" y="901078"/>
                  </a:lnTo>
                  <a:lnTo>
                    <a:pt x="1030999" y="905843"/>
                  </a:lnTo>
                  <a:lnTo>
                    <a:pt x="1034171" y="910835"/>
                  </a:lnTo>
                  <a:lnTo>
                    <a:pt x="1037117" y="915600"/>
                  </a:lnTo>
                  <a:lnTo>
                    <a:pt x="1040063" y="921046"/>
                  </a:lnTo>
                  <a:lnTo>
                    <a:pt x="1042556" y="926492"/>
                  </a:lnTo>
                  <a:lnTo>
                    <a:pt x="1045048" y="931938"/>
                  </a:lnTo>
                  <a:lnTo>
                    <a:pt x="1047541" y="938065"/>
                  </a:lnTo>
                  <a:lnTo>
                    <a:pt x="1049807" y="943965"/>
                  </a:lnTo>
                  <a:lnTo>
                    <a:pt x="1051847" y="949865"/>
                  </a:lnTo>
                  <a:lnTo>
                    <a:pt x="1053886" y="956218"/>
                  </a:lnTo>
                  <a:lnTo>
                    <a:pt x="1055699" y="962572"/>
                  </a:lnTo>
                  <a:lnTo>
                    <a:pt x="1057286" y="969153"/>
                  </a:lnTo>
                  <a:lnTo>
                    <a:pt x="1060458" y="982314"/>
                  </a:lnTo>
                  <a:lnTo>
                    <a:pt x="1062724" y="996156"/>
                  </a:lnTo>
                  <a:lnTo>
                    <a:pt x="1064764" y="1009997"/>
                  </a:lnTo>
                  <a:lnTo>
                    <a:pt x="1066577" y="1024066"/>
                  </a:lnTo>
                  <a:lnTo>
                    <a:pt x="1067936" y="1038362"/>
                  </a:lnTo>
                  <a:lnTo>
                    <a:pt x="1069069" y="1052430"/>
                  </a:lnTo>
                  <a:lnTo>
                    <a:pt x="1069523" y="1066499"/>
                  </a:lnTo>
                  <a:lnTo>
                    <a:pt x="1069749" y="1080341"/>
                  </a:lnTo>
                  <a:lnTo>
                    <a:pt x="1069976" y="1093956"/>
                  </a:lnTo>
                  <a:lnTo>
                    <a:pt x="1069749" y="1107117"/>
                  </a:lnTo>
                  <a:lnTo>
                    <a:pt x="1069523" y="1120051"/>
                  </a:lnTo>
                  <a:lnTo>
                    <a:pt x="1069069" y="1132305"/>
                  </a:lnTo>
                  <a:lnTo>
                    <a:pt x="1068390" y="1143878"/>
                  </a:lnTo>
                  <a:lnTo>
                    <a:pt x="1067030" y="1165208"/>
                  </a:lnTo>
                  <a:lnTo>
                    <a:pt x="1065444" y="1182907"/>
                  </a:lnTo>
                  <a:lnTo>
                    <a:pt x="1064084" y="1196295"/>
                  </a:lnTo>
                  <a:lnTo>
                    <a:pt x="1056832" y="1192665"/>
                  </a:lnTo>
                  <a:lnTo>
                    <a:pt x="1053207" y="1191076"/>
                  </a:lnTo>
                  <a:lnTo>
                    <a:pt x="1049581" y="1189715"/>
                  </a:lnTo>
                  <a:lnTo>
                    <a:pt x="1045728" y="1188353"/>
                  </a:lnTo>
                  <a:lnTo>
                    <a:pt x="1041876" y="1187219"/>
                  </a:lnTo>
                  <a:lnTo>
                    <a:pt x="1037570" y="1186311"/>
                  </a:lnTo>
                  <a:lnTo>
                    <a:pt x="1033491" y="1185403"/>
                  </a:lnTo>
                  <a:lnTo>
                    <a:pt x="1027826" y="1146147"/>
                  </a:lnTo>
                  <a:lnTo>
                    <a:pt x="1024880" y="1127086"/>
                  </a:lnTo>
                  <a:lnTo>
                    <a:pt x="1021934" y="1109159"/>
                  </a:lnTo>
                  <a:lnTo>
                    <a:pt x="1018761" y="1091914"/>
                  </a:lnTo>
                  <a:lnTo>
                    <a:pt x="1015136" y="1075122"/>
                  </a:lnTo>
                  <a:lnTo>
                    <a:pt x="1013096" y="1067180"/>
                  </a:lnTo>
                  <a:lnTo>
                    <a:pt x="1010603" y="1059465"/>
                  </a:lnTo>
                  <a:lnTo>
                    <a:pt x="1008337" y="1051523"/>
                  </a:lnTo>
                  <a:lnTo>
                    <a:pt x="1006071" y="1044262"/>
                  </a:lnTo>
                  <a:lnTo>
                    <a:pt x="1003125" y="1037000"/>
                  </a:lnTo>
                  <a:lnTo>
                    <a:pt x="1000406" y="1029966"/>
                  </a:lnTo>
                  <a:lnTo>
                    <a:pt x="997233" y="1023159"/>
                  </a:lnTo>
                  <a:lnTo>
                    <a:pt x="994061" y="1016578"/>
                  </a:lnTo>
                  <a:lnTo>
                    <a:pt x="990435" y="1009997"/>
                  </a:lnTo>
                  <a:lnTo>
                    <a:pt x="986583" y="1003871"/>
                  </a:lnTo>
                  <a:lnTo>
                    <a:pt x="982504" y="997971"/>
                  </a:lnTo>
                  <a:lnTo>
                    <a:pt x="977971" y="992298"/>
                  </a:lnTo>
                  <a:lnTo>
                    <a:pt x="973439" y="986852"/>
                  </a:lnTo>
                  <a:lnTo>
                    <a:pt x="968454" y="981406"/>
                  </a:lnTo>
                  <a:lnTo>
                    <a:pt x="963241" y="976414"/>
                  </a:lnTo>
                  <a:lnTo>
                    <a:pt x="957576" y="971422"/>
                  </a:lnTo>
                  <a:lnTo>
                    <a:pt x="951458" y="966657"/>
                  </a:lnTo>
                  <a:lnTo>
                    <a:pt x="945112" y="962345"/>
                  </a:lnTo>
                  <a:lnTo>
                    <a:pt x="938087" y="958261"/>
                  </a:lnTo>
                  <a:lnTo>
                    <a:pt x="931063" y="954403"/>
                  </a:lnTo>
                  <a:lnTo>
                    <a:pt x="923131" y="960076"/>
                  </a:lnTo>
                  <a:lnTo>
                    <a:pt x="915426" y="965295"/>
                  </a:lnTo>
                  <a:lnTo>
                    <a:pt x="907268" y="970287"/>
                  </a:lnTo>
                  <a:lnTo>
                    <a:pt x="899563" y="975052"/>
                  </a:lnTo>
                  <a:lnTo>
                    <a:pt x="891632" y="979818"/>
                  </a:lnTo>
                  <a:lnTo>
                    <a:pt x="883701" y="984129"/>
                  </a:lnTo>
                  <a:lnTo>
                    <a:pt x="875996" y="988213"/>
                  </a:lnTo>
                  <a:lnTo>
                    <a:pt x="868291" y="992298"/>
                  </a:lnTo>
                  <a:lnTo>
                    <a:pt x="860359" y="995929"/>
                  </a:lnTo>
                  <a:lnTo>
                    <a:pt x="852655" y="999559"/>
                  </a:lnTo>
                  <a:lnTo>
                    <a:pt x="844950" y="1002509"/>
                  </a:lnTo>
                  <a:lnTo>
                    <a:pt x="837018" y="1005686"/>
                  </a:lnTo>
                  <a:lnTo>
                    <a:pt x="829314" y="1008636"/>
                  </a:lnTo>
                  <a:lnTo>
                    <a:pt x="821835" y="1011359"/>
                  </a:lnTo>
                  <a:lnTo>
                    <a:pt x="814357" y="1013628"/>
                  </a:lnTo>
                  <a:lnTo>
                    <a:pt x="806879" y="1016124"/>
                  </a:lnTo>
                  <a:lnTo>
                    <a:pt x="791696" y="1020209"/>
                  </a:lnTo>
                  <a:lnTo>
                    <a:pt x="776966" y="1023612"/>
                  </a:lnTo>
                  <a:lnTo>
                    <a:pt x="762690" y="1026335"/>
                  </a:lnTo>
                  <a:lnTo>
                    <a:pt x="748413" y="1028832"/>
                  </a:lnTo>
                  <a:lnTo>
                    <a:pt x="734590" y="1030420"/>
                  </a:lnTo>
                  <a:lnTo>
                    <a:pt x="720993" y="1031328"/>
                  </a:lnTo>
                  <a:lnTo>
                    <a:pt x="707849" y="1032235"/>
                  </a:lnTo>
                  <a:lnTo>
                    <a:pt x="694932" y="1032462"/>
                  </a:lnTo>
                  <a:lnTo>
                    <a:pt x="682469" y="1032235"/>
                  </a:lnTo>
                  <a:lnTo>
                    <a:pt x="670232" y="1031555"/>
                  </a:lnTo>
                  <a:lnTo>
                    <a:pt x="658675" y="1030874"/>
                  </a:lnTo>
                  <a:lnTo>
                    <a:pt x="647570" y="1029739"/>
                  </a:lnTo>
                  <a:lnTo>
                    <a:pt x="636920" y="1028605"/>
                  </a:lnTo>
                  <a:lnTo>
                    <a:pt x="626496" y="1027016"/>
                  </a:lnTo>
                  <a:lnTo>
                    <a:pt x="616978" y="1025201"/>
                  </a:lnTo>
                  <a:lnTo>
                    <a:pt x="607913" y="1023385"/>
                  </a:lnTo>
                  <a:lnTo>
                    <a:pt x="599302" y="1021570"/>
                  </a:lnTo>
                  <a:lnTo>
                    <a:pt x="591597" y="1019755"/>
                  </a:lnTo>
                  <a:lnTo>
                    <a:pt x="577547" y="1015897"/>
                  </a:lnTo>
                  <a:lnTo>
                    <a:pt x="566443" y="1012267"/>
                  </a:lnTo>
                  <a:lnTo>
                    <a:pt x="558059" y="1009317"/>
                  </a:lnTo>
                  <a:lnTo>
                    <a:pt x="553980" y="1017940"/>
                  </a:lnTo>
                  <a:lnTo>
                    <a:pt x="550127" y="1026789"/>
                  </a:lnTo>
                  <a:lnTo>
                    <a:pt x="546728" y="1035866"/>
                  </a:lnTo>
                  <a:lnTo>
                    <a:pt x="543782" y="1045396"/>
                  </a:lnTo>
                  <a:lnTo>
                    <a:pt x="541063" y="1055607"/>
                  </a:lnTo>
                  <a:lnTo>
                    <a:pt x="538343" y="1065591"/>
                  </a:lnTo>
                  <a:lnTo>
                    <a:pt x="536077" y="1076257"/>
                  </a:lnTo>
                  <a:lnTo>
                    <a:pt x="533811" y="1087148"/>
                  </a:lnTo>
                  <a:lnTo>
                    <a:pt x="529505" y="1110067"/>
                  </a:lnTo>
                  <a:lnTo>
                    <a:pt x="525653" y="1133893"/>
                  </a:lnTo>
                  <a:lnTo>
                    <a:pt x="521347" y="1159081"/>
                  </a:lnTo>
                  <a:lnTo>
                    <a:pt x="518628" y="1172242"/>
                  </a:lnTo>
                  <a:lnTo>
                    <a:pt x="516135" y="1185403"/>
                  </a:lnTo>
                  <a:lnTo>
                    <a:pt x="512056" y="1186311"/>
                  </a:lnTo>
                  <a:lnTo>
                    <a:pt x="507751" y="1187219"/>
                  </a:lnTo>
                  <a:lnTo>
                    <a:pt x="503672" y="1188580"/>
                  </a:lnTo>
                  <a:lnTo>
                    <a:pt x="499819" y="1189942"/>
                  </a:lnTo>
                  <a:lnTo>
                    <a:pt x="495967" y="1191530"/>
                  </a:lnTo>
                  <a:lnTo>
                    <a:pt x="492341" y="1192891"/>
                  </a:lnTo>
                  <a:lnTo>
                    <a:pt x="488715" y="1195161"/>
                  </a:lnTo>
                  <a:lnTo>
                    <a:pt x="485089" y="1196976"/>
                  </a:lnTo>
                  <a:lnTo>
                    <a:pt x="482823" y="1181546"/>
                  </a:lnTo>
                  <a:lnTo>
                    <a:pt x="481464" y="1172015"/>
                  </a:lnTo>
                  <a:lnTo>
                    <a:pt x="480331" y="1161123"/>
                  </a:lnTo>
                  <a:lnTo>
                    <a:pt x="479424" y="1148870"/>
                  </a:lnTo>
                  <a:lnTo>
                    <a:pt x="478518" y="1135935"/>
                  </a:lnTo>
                  <a:lnTo>
                    <a:pt x="478064" y="1121867"/>
                  </a:lnTo>
                  <a:lnTo>
                    <a:pt x="477838" y="1107344"/>
                  </a:lnTo>
                  <a:lnTo>
                    <a:pt x="478064" y="1092141"/>
                  </a:lnTo>
                  <a:lnTo>
                    <a:pt x="478744" y="1076030"/>
                  </a:lnTo>
                  <a:lnTo>
                    <a:pt x="480104" y="1059692"/>
                  </a:lnTo>
                  <a:lnTo>
                    <a:pt x="481237" y="1051296"/>
                  </a:lnTo>
                  <a:lnTo>
                    <a:pt x="482144" y="1043127"/>
                  </a:lnTo>
                  <a:lnTo>
                    <a:pt x="483503" y="1034504"/>
                  </a:lnTo>
                  <a:lnTo>
                    <a:pt x="484863" y="1025882"/>
                  </a:lnTo>
                  <a:lnTo>
                    <a:pt x="486676" y="1017259"/>
                  </a:lnTo>
                  <a:lnTo>
                    <a:pt x="488489" y="1008863"/>
                  </a:lnTo>
                  <a:lnTo>
                    <a:pt x="490528" y="1000240"/>
                  </a:lnTo>
                  <a:lnTo>
                    <a:pt x="492794" y="991617"/>
                  </a:lnTo>
                  <a:lnTo>
                    <a:pt x="495514" y="983221"/>
                  </a:lnTo>
                  <a:lnTo>
                    <a:pt x="498233" y="974599"/>
                  </a:lnTo>
                  <a:lnTo>
                    <a:pt x="501406" y="966203"/>
                  </a:lnTo>
                  <a:lnTo>
                    <a:pt x="504578" y="957580"/>
                  </a:lnTo>
                  <a:lnTo>
                    <a:pt x="508204" y="949411"/>
                  </a:lnTo>
                  <a:lnTo>
                    <a:pt x="512056" y="941242"/>
                  </a:lnTo>
                  <a:lnTo>
                    <a:pt x="516362" y="933073"/>
                  </a:lnTo>
                  <a:lnTo>
                    <a:pt x="520894" y="924904"/>
                  </a:lnTo>
                  <a:lnTo>
                    <a:pt x="525653" y="917189"/>
                  </a:lnTo>
                  <a:lnTo>
                    <a:pt x="530639" y="909474"/>
                  </a:lnTo>
                  <a:lnTo>
                    <a:pt x="536077" y="901985"/>
                  </a:lnTo>
                  <a:lnTo>
                    <a:pt x="541969" y="894270"/>
                  </a:lnTo>
                  <a:lnTo>
                    <a:pt x="548314" y="887009"/>
                  </a:lnTo>
                  <a:lnTo>
                    <a:pt x="554659" y="880201"/>
                  </a:lnTo>
                  <a:lnTo>
                    <a:pt x="561458" y="873394"/>
                  </a:lnTo>
                  <a:lnTo>
                    <a:pt x="568709" y="866813"/>
                  </a:lnTo>
                  <a:lnTo>
                    <a:pt x="576414" y="860460"/>
                  </a:lnTo>
                  <a:lnTo>
                    <a:pt x="584572" y="854333"/>
                  </a:lnTo>
                  <a:lnTo>
                    <a:pt x="592730" y="848433"/>
                  </a:lnTo>
                  <a:lnTo>
                    <a:pt x="601795" y="842987"/>
                  </a:lnTo>
                  <a:lnTo>
                    <a:pt x="611313" y="837541"/>
                  </a:lnTo>
                  <a:lnTo>
                    <a:pt x="620830" y="832549"/>
                  </a:lnTo>
                  <a:lnTo>
                    <a:pt x="630801" y="828011"/>
                  </a:lnTo>
                  <a:lnTo>
                    <a:pt x="641452" y="823926"/>
                  </a:lnTo>
                  <a:lnTo>
                    <a:pt x="652783" y="819615"/>
                  </a:lnTo>
                  <a:lnTo>
                    <a:pt x="664340" y="815984"/>
                  </a:lnTo>
                  <a:lnTo>
                    <a:pt x="676350" y="812807"/>
                  </a:lnTo>
                  <a:lnTo>
                    <a:pt x="689041" y="810084"/>
                  </a:lnTo>
                  <a:lnTo>
                    <a:pt x="701957" y="807815"/>
                  </a:lnTo>
                  <a:lnTo>
                    <a:pt x="715328" y="805546"/>
                  </a:lnTo>
                  <a:lnTo>
                    <a:pt x="729378" y="804184"/>
                  </a:lnTo>
                  <a:lnTo>
                    <a:pt x="744107" y="802823"/>
                  </a:lnTo>
                  <a:lnTo>
                    <a:pt x="759064" y="801915"/>
                  </a:lnTo>
                  <a:lnTo>
                    <a:pt x="774700" y="801688"/>
                  </a:lnTo>
                  <a:close/>
                  <a:moveTo>
                    <a:pt x="44000" y="736683"/>
                  </a:moveTo>
                  <a:lnTo>
                    <a:pt x="44000" y="2267412"/>
                  </a:lnTo>
                  <a:lnTo>
                    <a:pt x="2830736" y="2267412"/>
                  </a:lnTo>
                  <a:lnTo>
                    <a:pt x="2830736" y="736683"/>
                  </a:lnTo>
                  <a:lnTo>
                    <a:pt x="44000" y="736683"/>
                  </a:lnTo>
                  <a:close/>
                  <a:moveTo>
                    <a:pt x="1266245" y="538738"/>
                  </a:moveTo>
                  <a:lnTo>
                    <a:pt x="1261935" y="538964"/>
                  </a:lnTo>
                  <a:lnTo>
                    <a:pt x="1257399" y="539645"/>
                  </a:lnTo>
                  <a:lnTo>
                    <a:pt x="1253317" y="540778"/>
                  </a:lnTo>
                  <a:lnTo>
                    <a:pt x="1249234" y="542365"/>
                  </a:lnTo>
                  <a:lnTo>
                    <a:pt x="1245605" y="544179"/>
                  </a:lnTo>
                  <a:lnTo>
                    <a:pt x="1241977" y="546220"/>
                  </a:lnTo>
                  <a:lnTo>
                    <a:pt x="1238348" y="548714"/>
                  </a:lnTo>
                  <a:lnTo>
                    <a:pt x="1235172" y="551662"/>
                  </a:lnTo>
                  <a:lnTo>
                    <a:pt x="1232224" y="554836"/>
                  </a:lnTo>
                  <a:lnTo>
                    <a:pt x="1229956" y="558237"/>
                  </a:lnTo>
                  <a:lnTo>
                    <a:pt x="1227688" y="561865"/>
                  </a:lnTo>
                  <a:lnTo>
                    <a:pt x="1225874" y="565720"/>
                  </a:lnTo>
                  <a:lnTo>
                    <a:pt x="1224286" y="569574"/>
                  </a:lnTo>
                  <a:lnTo>
                    <a:pt x="1223152" y="573883"/>
                  </a:lnTo>
                  <a:lnTo>
                    <a:pt x="1222471" y="578191"/>
                  </a:lnTo>
                  <a:lnTo>
                    <a:pt x="1222471" y="582725"/>
                  </a:lnTo>
                  <a:lnTo>
                    <a:pt x="1222471" y="604719"/>
                  </a:lnTo>
                  <a:lnTo>
                    <a:pt x="1222471" y="609254"/>
                  </a:lnTo>
                  <a:lnTo>
                    <a:pt x="1223152" y="613562"/>
                  </a:lnTo>
                  <a:lnTo>
                    <a:pt x="1224286" y="617870"/>
                  </a:lnTo>
                  <a:lnTo>
                    <a:pt x="1225874" y="621725"/>
                  </a:lnTo>
                  <a:lnTo>
                    <a:pt x="1227688" y="625579"/>
                  </a:lnTo>
                  <a:lnTo>
                    <a:pt x="1229956" y="629207"/>
                  </a:lnTo>
                  <a:lnTo>
                    <a:pt x="1232224" y="632608"/>
                  </a:lnTo>
                  <a:lnTo>
                    <a:pt x="1235172" y="635556"/>
                  </a:lnTo>
                  <a:lnTo>
                    <a:pt x="1238348" y="638504"/>
                  </a:lnTo>
                  <a:lnTo>
                    <a:pt x="1241977" y="640998"/>
                  </a:lnTo>
                  <a:lnTo>
                    <a:pt x="1245605" y="643492"/>
                  </a:lnTo>
                  <a:lnTo>
                    <a:pt x="1249234" y="645306"/>
                  </a:lnTo>
                  <a:lnTo>
                    <a:pt x="1253317" y="646893"/>
                  </a:lnTo>
                  <a:lnTo>
                    <a:pt x="1257399" y="647800"/>
                  </a:lnTo>
                  <a:lnTo>
                    <a:pt x="1261935" y="648254"/>
                  </a:lnTo>
                  <a:lnTo>
                    <a:pt x="1266245" y="648707"/>
                  </a:lnTo>
                  <a:lnTo>
                    <a:pt x="1608265" y="648707"/>
                  </a:lnTo>
                  <a:lnTo>
                    <a:pt x="1613028" y="648254"/>
                  </a:lnTo>
                  <a:lnTo>
                    <a:pt x="1617337" y="647800"/>
                  </a:lnTo>
                  <a:lnTo>
                    <a:pt x="1621419" y="646893"/>
                  </a:lnTo>
                  <a:lnTo>
                    <a:pt x="1625502" y="645306"/>
                  </a:lnTo>
                  <a:lnTo>
                    <a:pt x="1629358" y="643492"/>
                  </a:lnTo>
                  <a:lnTo>
                    <a:pt x="1632986" y="640998"/>
                  </a:lnTo>
                  <a:lnTo>
                    <a:pt x="1636388" y="638504"/>
                  </a:lnTo>
                  <a:lnTo>
                    <a:pt x="1639337" y="635556"/>
                  </a:lnTo>
                  <a:lnTo>
                    <a:pt x="1642285" y="632608"/>
                  </a:lnTo>
                  <a:lnTo>
                    <a:pt x="1644780" y="629207"/>
                  </a:lnTo>
                  <a:lnTo>
                    <a:pt x="1647275" y="625579"/>
                  </a:lnTo>
                  <a:lnTo>
                    <a:pt x="1649089" y="621725"/>
                  </a:lnTo>
                  <a:lnTo>
                    <a:pt x="1650224" y="617870"/>
                  </a:lnTo>
                  <a:lnTo>
                    <a:pt x="1651584" y="613562"/>
                  </a:lnTo>
                  <a:lnTo>
                    <a:pt x="1652038" y="609254"/>
                  </a:lnTo>
                  <a:lnTo>
                    <a:pt x="1652492" y="604719"/>
                  </a:lnTo>
                  <a:lnTo>
                    <a:pt x="1652492" y="582725"/>
                  </a:lnTo>
                  <a:lnTo>
                    <a:pt x="1652038" y="578191"/>
                  </a:lnTo>
                  <a:lnTo>
                    <a:pt x="1651584" y="573883"/>
                  </a:lnTo>
                  <a:lnTo>
                    <a:pt x="1650224" y="569574"/>
                  </a:lnTo>
                  <a:lnTo>
                    <a:pt x="1649089" y="565720"/>
                  </a:lnTo>
                  <a:lnTo>
                    <a:pt x="1647275" y="561865"/>
                  </a:lnTo>
                  <a:lnTo>
                    <a:pt x="1644780" y="558237"/>
                  </a:lnTo>
                  <a:lnTo>
                    <a:pt x="1642285" y="554836"/>
                  </a:lnTo>
                  <a:lnTo>
                    <a:pt x="1639337" y="551662"/>
                  </a:lnTo>
                  <a:lnTo>
                    <a:pt x="1636388" y="548714"/>
                  </a:lnTo>
                  <a:lnTo>
                    <a:pt x="1632986" y="546220"/>
                  </a:lnTo>
                  <a:lnTo>
                    <a:pt x="1629358" y="544179"/>
                  </a:lnTo>
                  <a:lnTo>
                    <a:pt x="1625502" y="542365"/>
                  </a:lnTo>
                  <a:lnTo>
                    <a:pt x="1621419" y="540778"/>
                  </a:lnTo>
                  <a:lnTo>
                    <a:pt x="1617337" y="539645"/>
                  </a:lnTo>
                  <a:lnTo>
                    <a:pt x="1613028" y="538964"/>
                  </a:lnTo>
                  <a:lnTo>
                    <a:pt x="1608265" y="538738"/>
                  </a:lnTo>
                  <a:lnTo>
                    <a:pt x="1583997" y="538738"/>
                  </a:lnTo>
                  <a:lnTo>
                    <a:pt x="1583997" y="549848"/>
                  </a:lnTo>
                  <a:lnTo>
                    <a:pt x="1583997" y="554156"/>
                  </a:lnTo>
                  <a:lnTo>
                    <a:pt x="1583090" y="558691"/>
                  </a:lnTo>
                  <a:lnTo>
                    <a:pt x="1582182" y="562772"/>
                  </a:lnTo>
                  <a:lnTo>
                    <a:pt x="1580595" y="566627"/>
                  </a:lnTo>
                  <a:lnTo>
                    <a:pt x="1578780" y="570481"/>
                  </a:lnTo>
                  <a:lnTo>
                    <a:pt x="1576512" y="574109"/>
                  </a:lnTo>
                  <a:lnTo>
                    <a:pt x="1574017" y="577510"/>
                  </a:lnTo>
                  <a:lnTo>
                    <a:pt x="1571296" y="580685"/>
                  </a:lnTo>
                  <a:lnTo>
                    <a:pt x="1568121" y="583632"/>
                  </a:lnTo>
                  <a:lnTo>
                    <a:pt x="1564492" y="586126"/>
                  </a:lnTo>
                  <a:lnTo>
                    <a:pt x="1560863" y="588394"/>
                  </a:lnTo>
                  <a:lnTo>
                    <a:pt x="1557234" y="590208"/>
                  </a:lnTo>
                  <a:lnTo>
                    <a:pt x="1553152" y="591795"/>
                  </a:lnTo>
                  <a:lnTo>
                    <a:pt x="1548842" y="592929"/>
                  </a:lnTo>
                  <a:lnTo>
                    <a:pt x="1544533" y="593382"/>
                  </a:lnTo>
                  <a:lnTo>
                    <a:pt x="1539997" y="593609"/>
                  </a:lnTo>
                  <a:lnTo>
                    <a:pt x="1334739" y="593609"/>
                  </a:lnTo>
                  <a:lnTo>
                    <a:pt x="1330430" y="593382"/>
                  </a:lnTo>
                  <a:lnTo>
                    <a:pt x="1325894" y="592929"/>
                  </a:lnTo>
                  <a:lnTo>
                    <a:pt x="1321811" y="591795"/>
                  </a:lnTo>
                  <a:lnTo>
                    <a:pt x="1317729" y="590208"/>
                  </a:lnTo>
                  <a:lnTo>
                    <a:pt x="1313647" y="588394"/>
                  </a:lnTo>
                  <a:lnTo>
                    <a:pt x="1310018" y="586126"/>
                  </a:lnTo>
                  <a:lnTo>
                    <a:pt x="1306842" y="583632"/>
                  </a:lnTo>
                  <a:lnTo>
                    <a:pt x="1303667" y="580685"/>
                  </a:lnTo>
                  <a:lnTo>
                    <a:pt x="1300719" y="577510"/>
                  </a:lnTo>
                  <a:lnTo>
                    <a:pt x="1298224" y="574109"/>
                  </a:lnTo>
                  <a:lnTo>
                    <a:pt x="1296183" y="570481"/>
                  </a:lnTo>
                  <a:lnTo>
                    <a:pt x="1294368" y="566627"/>
                  </a:lnTo>
                  <a:lnTo>
                    <a:pt x="1292781" y="562772"/>
                  </a:lnTo>
                  <a:lnTo>
                    <a:pt x="1291647" y="558691"/>
                  </a:lnTo>
                  <a:lnTo>
                    <a:pt x="1290966" y="554156"/>
                  </a:lnTo>
                  <a:lnTo>
                    <a:pt x="1290739" y="549848"/>
                  </a:lnTo>
                  <a:lnTo>
                    <a:pt x="1290739" y="538738"/>
                  </a:lnTo>
                  <a:lnTo>
                    <a:pt x="1266245" y="538738"/>
                  </a:lnTo>
                  <a:close/>
                  <a:moveTo>
                    <a:pt x="1433626" y="87976"/>
                  </a:moveTo>
                  <a:lnTo>
                    <a:pt x="1429316" y="88203"/>
                  </a:lnTo>
                  <a:lnTo>
                    <a:pt x="1425688" y="88656"/>
                  </a:lnTo>
                  <a:lnTo>
                    <a:pt x="1421832" y="89336"/>
                  </a:lnTo>
                  <a:lnTo>
                    <a:pt x="1417976" y="90243"/>
                  </a:lnTo>
                  <a:lnTo>
                    <a:pt x="1414347" y="91150"/>
                  </a:lnTo>
                  <a:lnTo>
                    <a:pt x="1410718" y="92511"/>
                  </a:lnTo>
                  <a:lnTo>
                    <a:pt x="1407316" y="93871"/>
                  </a:lnTo>
                  <a:lnTo>
                    <a:pt x="1403688" y="95458"/>
                  </a:lnTo>
                  <a:lnTo>
                    <a:pt x="1400286" y="97272"/>
                  </a:lnTo>
                  <a:lnTo>
                    <a:pt x="1397337" y="99086"/>
                  </a:lnTo>
                  <a:lnTo>
                    <a:pt x="1394162" y="101127"/>
                  </a:lnTo>
                  <a:lnTo>
                    <a:pt x="1390987" y="103168"/>
                  </a:lnTo>
                  <a:lnTo>
                    <a:pt x="1388265" y="105435"/>
                  </a:lnTo>
                  <a:lnTo>
                    <a:pt x="1385316" y="107929"/>
                  </a:lnTo>
                  <a:lnTo>
                    <a:pt x="1382822" y="110423"/>
                  </a:lnTo>
                  <a:lnTo>
                    <a:pt x="1380100" y="113371"/>
                  </a:lnTo>
                  <a:lnTo>
                    <a:pt x="1377605" y="116092"/>
                  </a:lnTo>
                  <a:lnTo>
                    <a:pt x="1375110" y="119039"/>
                  </a:lnTo>
                  <a:lnTo>
                    <a:pt x="1373069" y="122214"/>
                  </a:lnTo>
                  <a:lnTo>
                    <a:pt x="1371028" y="125161"/>
                  </a:lnTo>
                  <a:lnTo>
                    <a:pt x="1369213" y="128336"/>
                  </a:lnTo>
                  <a:lnTo>
                    <a:pt x="1367399" y="131737"/>
                  </a:lnTo>
                  <a:lnTo>
                    <a:pt x="1365811" y="135138"/>
                  </a:lnTo>
                  <a:lnTo>
                    <a:pt x="1364677" y="138766"/>
                  </a:lnTo>
                  <a:lnTo>
                    <a:pt x="1363317" y="142394"/>
                  </a:lnTo>
                  <a:lnTo>
                    <a:pt x="1362183" y="146022"/>
                  </a:lnTo>
                  <a:lnTo>
                    <a:pt x="1361502" y="149650"/>
                  </a:lnTo>
                  <a:lnTo>
                    <a:pt x="1360595" y="153504"/>
                  </a:lnTo>
                  <a:lnTo>
                    <a:pt x="1360141" y="157359"/>
                  </a:lnTo>
                  <a:lnTo>
                    <a:pt x="1359914" y="161213"/>
                  </a:lnTo>
                  <a:lnTo>
                    <a:pt x="1359914" y="165295"/>
                  </a:lnTo>
                  <a:lnTo>
                    <a:pt x="1359914" y="169376"/>
                  </a:lnTo>
                  <a:lnTo>
                    <a:pt x="1360141" y="173231"/>
                  </a:lnTo>
                  <a:lnTo>
                    <a:pt x="1360595" y="177085"/>
                  </a:lnTo>
                  <a:lnTo>
                    <a:pt x="1361502" y="180940"/>
                  </a:lnTo>
                  <a:lnTo>
                    <a:pt x="1362183" y="184568"/>
                  </a:lnTo>
                  <a:lnTo>
                    <a:pt x="1363317" y="188422"/>
                  </a:lnTo>
                  <a:lnTo>
                    <a:pt x="1364677" y="192050"/>
                  </a:lnTo>
                  <a:lnTo>
                    <a:pt x="1365811" y="195451"/>
                  </a:lnTo>
                  <a:lnTo>
                    <a:pt x="1367399" y="198852"/>
                  </a:lnTo>
                  <a:lnTo>
                    <a:pt x="1369213" y="202253"/>
                  </a:lnTo>
                  <a:lnTo>
                    <a:pt x="1371028" y="205655"/>
                  </a:lnTo>
                  <a:lnTo>
                    <a:pt x="1373069" y="208602"/>
                  </a:lnTo>
                  <a:lnTo>
                    <a:pt x="1375110" y="211777"/>
                  </a:lnTo>
                  <a:lnTo>
                    <a:pt x="1377605" y="214724"/>
                  </a:lnTo>
                  <a:lnTo>
                    <a:pt x="1380100" y="217445"/>
                  </a:lnTo>
                  <a:lnTo>
                    <a:pt x="1382822" y="220166"/>
                  </a:lnTo>
                  <a:lnTo>
                    <a:pt x="1385316" y="222660"/>
                  </a:lnTo>
                  <a:lnTo>
                    <a:pt x="1388265" y="225381"/>
                  </a:lnTo>
                  <a:lnTo>
                    <a:pt x="1390987" y="227422"/>
                  </a:lnTo>
                  <a:lnTo>
                    <a:pt x="1394162" y="229689"/>
                  </a:lnTo>
                  <a:lnTo>
                    <a:pt x="1397337" y="231730"/>
                  </a:lnTo>
                  <a:lnTo>
                    <a:pt x="1400286" y="233544"/>
                  </a:lnTo>
                  <a:lnTo>
                    <a:pt x="1403688" y="235131"/>
                  </a:lnTo>
                  <a:lnTo>
                    <a:pt x="1407316" y="236718"/>
                  </a:lnTo>
                  <a:lnTo>
                    <a:pt x="1410718" y="238305"/>
                  </a:lnTo>
                  <a:lnTo>
                    <a:pt x="1414347" y="239212"/>
                  </a:lnTo>
                  <a:lnTo>
                    <a:pt x="1417976" y="240346"/>
                  </a:lnTo>
                  <a:lnTo>
                    <a:pt x="1421832" y="241253"/>
                  </a:lnTo>
                  <a:lnTo>
                    <a:pt x="1425688" y="241933"/>
                  </a:lnTo>
                  <a:lnTo>
                    <a:pt x="1429316" y="242387"/>
                  </a:lnTo>
                  <a:lnTo>
                    <a:pt x="1433626" y="242613"/>
                  </a:lnTo>
                  <a:lnTo>
                    <a:pt x="1437481" y="242840"/>
                  </a:lnTo>
                  <a:lnTo>
                    <a:pt x="1441337" y="242613"/>
                  </a:lnTo>
                  <a:lnTo>
                    <a:pt x="1445419" y="242387"/>
                  </a:lnTo>
                  <a:lnTo>
                    <a:pt x="1449275" y="241933"/>
                  </a:lnTo>
                  <a:lnTo>
                    <a:pt x="1452904" y="241253"/>
                  </a:lnTo>
                  <a:lnTo>
                    <a:pt x="1456986" y="240346"/>
                  </a:lnTo>
                  <a:lnTo>
                    <a:pt x="1460615" y="239212"/>
                  </a:lnTo>
                  <a:lnTo>
                    <a:pt x="1464244" y="238305"/>
                  </a:lnTo>
                  <a:lnTo>
                    <a:pt x="1467419" y="236718"/>
                  </a:lnTo>
                  <a:lnTo>
                    <a:pt x="1471048" y="235131"/>
                  </a:lnTo>
                  <a:lnTo>
                    <a:pt x="1474224" y="233544"/>
                  </a:lnTo>
                  <a:lnTo>
                    <a:pt x="1477626" y="231730"/>
                  </a:lnTo>
                  <a:lnTo>
                    <a:pt x="1480801" y="229689"/>
                  </a:lnTo>
                  <a:lnTo>
                    <a:pt x="1483749" y="227422"/>
                  </a:lnTo>
                  <a:lnTo>
                    <a:pt x="1486698" y="225381"/>
                  </a:lnTo>
                  <a:lnTo>
                    <a:pt x="1489646" y="222660"/>
                  </a:lnTo>
                  <a:lnTo>
                    <a:pt x="1492141" y="220166"/>
                  </a:lnTo>
                  <a:lnTo>
                    <a:pt x="1494636" y="217445"/>
                  </a:lnTo>
                  <a:lnTo>
                    <a:pt x="1497131" y="214724"/>
                  </a:lnTo>
                  <a:lnTo>
                    <a:pt x="1499399" y="211777"/>
                  </a:lnTo>
                  <a:lnTo>
                    <a:pt x="1501667" y="208602"/>
                  </a:lnTo>
                  <a:lnTo>
                    <a:pt x="1503482" y="205655"/>
                  </a:lnTo>
                  <a:lnTo>
                    <a:pt x="1505523" y="202253"/>
                  </a:lnTo>
                  <a:lnTo>
                    <a:pt x="1507110" y="198852"/>
                  </a:lnTo>
                  <a:lnTo>
                    <a:pt x="1508698" y="195451"/>
                  </a:lnTo>
                  <a:lnTo>
                    <a:pt x="1510286" y="192050"/>
                  </a:lnTo>
                  <a:lnTo>
                    <a:pt x="1511420" y="188422"/>
                  </a:lnTo>
                  <a:lnTo>
                    <a:pt x="1512327" y="184568"/>
                  </a:lnTo>
                  <a:lnTo>
                    <a:pt x="1513461" y="180940"/>
                  </a:lnTo>
                  <a:lnTo>
                    <a:pt x="1513915" y="177085"/>
                  </a:lnTo>
                  <a:lnTo>
                    <a:pt x="1514368" y="173231"/>
                  </a:lnTo>
                  <a:lnTo>
                    <a:pt x="1514595" y="169376"/>
                  </a:lnTo>
                  <a:lnTo>
                    <a:pt x="1515049" y="165295"/>
                  </a:lnTo>
                  <a:lnTo>
                    <a:pt x="1514595" y="161213"/>
                  </a:lnTo>
                  <a:lnTo>
                    <a:pt x="1514368" y="157359"/>
                  </a:lnTo>
                  <a:lnTo>
                    <a:pt x="1513915" y="153504"/>
                  </a:lnTo>
                  <a:lnTo>
                    <a:pt x="1513461" y="149650"/>
                  </a:lnTo>
                  <a:lnTo>
                    <a:pt x="1512327" y="146022"/>
                  </a:lnTo>
                  <a:lnTo>
                    <a:pt x="1511420" y="142394"/>
                  </a:lnTo>
                  <a:lnTo>
                    <a:pt x="1510286" y="138766"/>
                  </a:lnTo>
                  <a:lnTo>
                    <a:pt x="1508698" y="135138"/>
                  </a:lnTo>
                  <a:lnTo>
                    <a:pt x="1507110" y="131737"/>
                  </a:lnTo>
                  <a:lnTo>
                    <a:pt x="1505523" y="128336"/>
                  </a:lnTo>
                  <a:lnTo>
                    <a:pt x="1503482" y="125161"/>
                  </a:lnTo>
                  <a:lnTo>
                    <a:pt x="1501667" y="122214"/>
                  </a:lnTo>
                  <a:lnTo>
                    <a:pt x="1499399" y="119039"/>
                  </a:lnTo>
                  <a:lnTo>
                    <a:pt x="1497131" y="116092"/>
                  </a:lnTo>
                  <a:lnTo>
                    <a:pt x="1494636" y="113371"/>
                  </a:lnTo>
                  <a:lnTo>
                    <a:pt x="1492141" y="110423"/>
                  </a:lnTo>
                  <a:lnTo>
                    <a:pt x="1489646" y="107929"/>
                  </a:lnTo>
                  <a:lnTo>
                    <a:pt x="1486698" y="105435"/>
                  </a:lnTo>
                  <a:lnTo>
                    <a:pt x="1483749" y="103168"/>
                  </a:lnTo>
                  <a:lnTo>
                    <a:pt x="1480801" y="101127"/>
                  </a:lnTo>
                  <a:lnTo>
                    <a:pt x="1477626" y="99086"/>
                  </a:lnTo>
                  <a:lnTo>
                    <a:pt x="1474224" y="97272"/>
                  </a:lnTo>
                  <a:lnTo>
                    <a:pt x="1471048" y="95458"/>
                  </a:lnTo>
                  <a:lnTo>
                    <a:pt x="1467419" y="93871"/>
                  </a:lnTo>
                  <a:lnTo>
                    <a:pt x="1464244" y="92511"/>
                  </a:lnTo>
                  <a:lnTo>
                    <a:pt x="1460615" y="91150"/>
                  </a:lnTo>
                  <a:lnTo>
                    <a:pt x="1456986" y="90243"/>
                  </a:lnTo>
                  <a:lnTo>
                    <a:pt x="1452904" y="89336"/>
                  </a:lnTo>
                  <a:lnTo>
                    <a:pt x="1449275" y="88656"/>
                  </a:lnTo>
                  <a:lnTo>
                    <a:pt x="1445419" y="88203"/>
                  </a:lnTo>
                  <a:lnTo>
                    <a:pt x="1441337" y="87976"/>
                  </a:lnTo>
                  <a:lnTo>
                    <a:pt x="1437481" y="87976"/>
                  </a:lnTo>
                  <a:lnTo>
                    <a:pt x="1433626" y="87976"/>
                  </a:lnTo>
                  <a:close/>
                  <a:moveTo>
                    <a:pt x="1330430" y="0"/>
                  </a:moveTo>
                  <a:lnTo>
                    <a:pt x="1334739" y="0"/>
                  </a:lnTo>
                  <a:lnTo>
                    <a:pt x="1539997" y="0"/>
                  </a:lnTo>
                  <a:lnTo>
                    <a:pt x="1544533" y="0"/>
                  </a:lnTo>
                  <a:lnTo>
                    <a:pt x="1548842" y="681"/>
                  </a:lnTo>
                  <a:lnTo>
                    <a:pt x="1553152" y="1814"/>
                  </a:lnTo>
                  <a:lnTo>
                    <a:pt x="1557234" y="3401"/>
                  </a:lnTo>
                  <a:lnTo>
                    <a:pt x="1560863" y="5215"/>
                  </a:lnTo>
                  <a:lnTo>
                    <a:pt x="1564492" y="7483"/>
                  </a:lnTo>
                  <a:lnTo>
                    <a:pt x="1568121" y="9750"/>
                  </a:lnTo>
                  <a:lnTo>
                    <a:pt x="1571296" y="12698"/>
                  </a:lnTo>
                  <a:lnTo>
                    <a:pt x="1574017" y="15872"/>
                  </a:lnTo>
                  <a:lnTo>
                    <a:pt x="1576512" y="19273"/>
                  </a:lnTo>
                  <a:lnTo>
                    <a:pt x="1578780" y="22901"/>
                  </a:lnTo>
                  <a:lnTo>
                    <a:pt x="1580595" y="26756"/>
                  </a:lnTo>
                  <a:lnTo>
                    <a:pt x="1582182" y="30837"/>
                  </a:lnTo>
                  <a:lnTo>
                    <a:pt x="1583090" y="34919"/>
                  </a:lnTo>
                  <a:lnTo>
                    <a:pt x="1583997" y="39453"/>
                  </a:lnTo>
                  <a:lnTo>
                    <a:pt x="1583997" y="43761"/>
                  </a:lnTo>
                  <a:lnTo>
                    <a:pt x="1583997" y="450762"/>
                  </a:lnTo>
                  <a:lnTo>
                    <a:pt x="2742963" y="450762"/>
                  </a:lnTo>
                  <a:lnTo>
                    <a:pt x="2749768" y="450762"/>
                  </a:lnTo>
                  <a:lnTo>
                    <a:pt x="2756345" y="451442"/>
                  </a:lnTo>
                  <a:lnTo>
                    <a:pt x="2762922" y="452349"/>
                  </a:lnTo>
                  <a:lnTo>
                    <a:pt x="2769499" y="453483"/>
                  </a:lnTo>
                  <a:lnTo>
                    <a:pt x="2775623" y="455070"/>
                  </a:lnTo>
                  <a:lnTo>
                    <a:pt x="2782200" y="456884"/>
                  </a:lnTo>
                  <a:lnTo>
                    <a:pt x="2788097" y="458925"/>
                  </a:lnTo>
                  <a:lnTo>
                    <a:pt x="2793994" y="461192"/>
                  </a:lnTo>
                  <a:lnTo>
                    <a:pt x="2799891" y="463686"/>
                  </a:lnTo>
                  <a:lnTo>
                    <a:pt x="2805788" y="466634"/>
                  </a:lnTo>
                  <a:lnTo>
                    <a:pt x="2811231" y="470035"/>
                  </a:lnTo>
                  <a:lnTo>
                    <a:pt x="2816675" y="473436"/>
                  </a:lnTo>
                  <a:lnTo>
                    <a:pt x="2821664" y="477064"/>
                  </a:lnTo>
                  <a:lnTo>
                    <a:pt x="2826654" y="480919"/>
                  </a:lnTo>
                  <a:lnTo>
                    <a:pt x="2831417" y="485000"/>
                  </a:lnTo>
                  <a:lnTo>
                    <a:pt x="2835953" y="489535"/>
                  </a:lnTo>
                  <a:lnTo>
                    <a:pt x="2840489" y="494070"/>
                  </a:lnTo>
                  <a:lnTo>
                    <a:pt x="2844571" y="498831"/>
                  </a:lnTo>
                  <a:lnTo>
                    <a:pt x="2848427" y="504046"/>
                  </a:lnTo>
                  <a:lnTo>
                    <a:pt x="2852056" y="509261"/>
                  </a:lnTo>
                  <a:lnTo>
                    <a:pt x="2855685" y="514249"/>
                  </a:lnTo>
                  <a:lnTo>
                    <a:pt x="2858860" y="520145"/>
                  </a:lnTo>
                  <a:lnTo>
                    <a:pt x="2861809" y="525813"/>
                  </a:lnTo>
                  <a:lnTo>
                    <a:pt x="2864530" y="531482"/>
                  </a:lnTo>
                  <a:lnTo>
                    <a:pt x="2866798" y="537377"/>
                  </a:lnTo>
                  <a:lnTo>
                    <a:pt x="2869066" y="543726"/>
                  </a:lnTo>
                  <a:lnTo>
                    <a:pt x="2870881" y="549848"/>
                  </a:lnTo>
                  <a:lnTo>
                    <a:pt x="2872015" y="556423"/>
                  </a:lnTo>
                  <a:lnTo>
                    <a:pt x="2873375" y="562772"/>
                  </a:lnTo>
                  <a:lnTo>
                    <a:pt x="2874056" y="569348"/>
                  </a:lnTo>
                  <a:lnTo>
                    <a:pt x="2874736" y="575923"/>
                  </a:lnTo>
                  <a:lnTo>
                    <a:pt x="2874963" y="582725"/>
                  </a:lnTo>
                  <a:lnTo>
                    <a:pt x="2874963" y="2311400"/>
                  </a:lnTo>
                  <a:lnTo>
                    <a:pt x="0" y="2311400"/>
                  </a:lnTo>
                  <a:lnTo>
                    <a:pt x="0" y="582725"/>
                  </a:lnTo>
                  <a:lnTo>
                    <a:pt x="227" y="575923"/>
                  </a:lnTo>
                  <a:lnTo>
                    <a:pt x="680" y="569348"/>
                  </a:lnTo>
                  <a:lnTo>
                    <a:pt x="1588" y="562772"/>
                  </a:lnTo>
                  <a:lnTo>
                    <a:pt x="2722" y="556423"/>
                  </a:lnTo>
                  <a:lnTo>
                    <a:pt x="4082" y="549848"/>
                  </a:lnTo>
                  <a:lnTo>
                    <a:pt x="5897" y="543726"/>
                  </a:lnTo>
                  <a:lnTo>
                    <a:pt x="7938" y="537377"/>
                  </a:lnTo>
                  <a:lnTo>
                    <a:pt x="10206" y="531482"/>
                  </a:lnTo>
                  <a:lnTo>
                    <a:pt x="13154" y="525813"/>
                  </a:lnTo>
                  <a:lnTo>
                    <a:pt x="16103" y="520145"/>
                  </a:lnTo>
                  <a:lnTo>
                    <a:pt x="19051" y="514249"/>
                  </a:lnTo>
                  <a:lnTo>
                    <a:pt x="22453" y="509261"/>
                  </a:lnTo>
                  <a:lnTo>
                    <a:pt x="26309" y="504046"/>
                  </a:lnTo>
                  <a:lnTo>
                    <a:pt x="30165" y="498831"/>
                  </a:lnTo>
                  <a:lnTo>
                    <a:pt x="34474" y="494070"/>
                  </a:lnTo>
                  <a:lnTo>
                    <a:pt x="38783" y="489535"/>
                  </a:lnTo>
                  <a:lnTo>
                    <a:pt x="43319" y="485000"/>
                  </a:lnTo>
                  <a:lnTo>
                    <a:pt x="48082" y="480919"/>
                  </a:lnTo>
                  <a:lnTo>
                    <a:pt x="53072" y="477064"/>
                  </a:lnTo>
                  <a:lnTo>
                    <a:pt x="58288" y="473436"/>
                  </a:lnTo>
                  <a:lnTo>
                    <a:pt x="63732" y="470035"/>
                  </a:lnTo>
                  <a:lnTo>
                    <a:pt x="69175" y="466634"/>
                  </a:lnTo>
                  <a:lnTo>
                    <a:pt x="74845" y="463686"/>
                  </a:lnTo>
                  <a:lnTo>
                    <a:pt x="80742" y="461192"/>
                  </a:lnTo>
                  <a:lnTo>
                    <a:pt x="86866" y="458925"/>
                  </a:lnTo>
                  <a:lnTo>
                    <a:pt x="92763" y="456884"/>
                  </a:lnTo>
                  <a:lnTo>
                    <a:pt x="99340" y="455070"/>
                  </a:lnTo>
                  <a:lnTo>
                    <a:pt x="105464" y="453483"/>
                  </a:lnTo>
                  <a:lnTo>
                    <a:pt x="112041" y="452349"/>
                  </a:lnTo>
                  <a:lnTo>
                    <a:pt x="118618" y="451442"/>
                  </a:lnTo>
                  <a:lnTo>
                    <a:pt x="125195" y="450762"/>
                  </a:lnTo>
                  <a:lnTo>
                    <a:pt x="132000" y="450762"/>
                  </a:lnTo>
                  <a:lnTo>
                    <a:pt x="1290739" y="450762"/>
                  </a:lnTo>
                  <a:lnTo>
                    <a:pt x="1290739" y="43761"/>
                  </a:lnTo>
                  <a:lnTo>
                    <a:pt x="1290966" y="39453"/>
                  </a:lnTo>
                  <a:lnTo>
                    <a:pt x="1291647" y="34919"/>
                  </a:lnTo>
                  <a:lnTo>
                    <a:pt x="1292781" y="30837"/>
                  </a:lnTo>
                  <a:lnTo>
                    <a:pt x="1294368" y="26756"/>
                  </a:lnTo>
                  <a:lnTo>
                    <a:pt x="1296183" y="22901"/>
                  </a:lnTo>
                  <a:lnTo>
                    <a:pt x="1298224" y="19273"/>
                  </a:lnTo>
                  <a:lnTo>
                    <a:pt x="1300719" y="15872"/>
                  </a:lnTo>
                  <a:lnTo>
                    <a:pt x="1303667" y="12698"/>
                  </a:lnTo>
                  <a:lnTo>
                    <a:pt x="1306842" y="9750"/>
                  </a:lnTo>
                  <a:lnTo>
                    <a:pt x="1310018" y="7483"/>
                  </a:lnTo>
                  <a:lnTo>
                    <a:pt x="1313647" y="5215"/>
                  </a:lnTo>
                  <a:lnTo>
                    <a:pt x="1317729" y="3401"/>
                  </a:lnTo>
                  <a:lnTo>
                    <a:pt x="1321811" y="1814"/>
                  </a:lnTo>
                  <a:lnTo>
                    <a:pt x="1325894" y="681"/>
                  </a:lnTo>
                  <a:lnTo>
                    <a:pt x="1330430"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cs typeface="+mn-ea"/>
                <a:sym typeface="+mn-lt"/>
              </a:endParaRPr>
            </a:p>
          </p:txBody>
        </p:sp>
      </p:grpSp>
      <p:grpSp>
        <p:nvGrpSpPr>
          <p:cNvPr id="29" name="组合 28">
            <a:extLst>
              <a:ext uri="{FF2B5EF4-FFF2-40B4-BE49-F238E27FC236}">
                <a16:creationId xmlns:a16="http://schemas.microsoft.com/office/drawing/2014/main" id="{47A92C11-4B1E-42AD-A0D9-A6F0467C10DA}"/>
              </a:ext>
            </a:extLst>
          </p:cNvPr>
          <p:cNvGrpSpPr/>
          <p:nvPr/>
        </p:nvGrpSpPr>
        <p:grpSpPr>
          <a:xfrm>
            <a:off x="8666997" y="2270073"/>
            <a:ext cx="2115035" cy="1136858"/>
            <a:chOff x="1478171" y="2225265"/>
            <a:chExt cx="2115035" cy="1136858"/>
          </a:xfrm>
        </p:grpSpPr>
        <p:sp>
          <p:nvSpPr>
            <p:cNvPr id="30" name="TextBox 21">
              <a:extLst>
                <a:ext uri="{FF2B5EF4-FFF2-40B4-BE49-F238E27FC236}">
                  <a16:creationId xmlns:a16="http://schemas.microsoft.com/office/drawing/2014/main" id="{0610638F-A7CC-4D6D-812F-8CDB6E1A6BB2}"/>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2" name="文本框 31">
              <a:extLst>
                <a:ext uri="{FF2B5EF4-FFF2-40B4-BE49-F238E27FC236}">
                  <a16:creationId xmlns:a16="http://schemas.microsoft.com/office/drawing/2014/main" id="{E9C1BC84-CACF-454C-BD22-36DF66B97C65}"/>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3" name="组合 32">
            <a:extLst>
              <a:ext uri="{FF2B5EF4-FFF2-40B4-BE49-F238E27FC236}">
                <a16:creationId xmlns:a16="http://schemas.microsoft.com/office/drawing/2014/main" id="{DD1EC14A-0676-42BA-A3DC-8D3914E460F1}"/>
              </a:ext>
            </a:extLst>
          </p:cNvPr>
          <p:cNvGrpSpPr/>
          <p:nvPr/>
        </p:nvGrpSpPr>
        <p:grpSpPr>
          <a:xfrm>
            <a:off x="8666997" y="4041723"/>
            <a:ext cx="2115035" cy="1136858"/>
            <a:chOff x="1478171" y="2225265"/>
            <a:chExt cx="2115035" cy="1136858"/>
          </a:xfrm>
        </p:grpSpPr>
        <p:sp>
          <p:nvSpPr>
            <p:cNvPr id="34" name="TextBox 21">
              <a:extLst>
                <a:ext uri="{FF2B5EF4-FFF2-40B4-BE49-F238E27FC236}">
                  <a16:creationId xmlns:a16="http://schemas.microsoft.com/office/drawing/2014/main" id="{8EE9F416-24FA-4806-BB51-AD41C467DCFB}"/>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5" name="文本框 34">
              <a:extLst>
                <a:ext uri="{FF2B5EF4-FFF2-40B4-BE49-F238E27FC236}">
                  <a16:creationId xmlns:a16="http://schemas.microsoft.com/office/drawing/2014/main" id="{4CF75CDE-1C30-4B29-B30A-4956A0C6C6D4}"/>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6" name="组合 35">
            <a:extLst>
              <a:ext uri="{FF2B5EF4-FFF2-40B4-BE49-F238E27FC236}">
                <a16:creationId xmlns:a16="http://schemas.microsoft.com/office/drawing/2014/main" id="{9EB23D34-ACB9-4522-BB7A-AA7876488D1E}"/>
              </a:ext>
            </a:extLst>
          </p:cNvPr>
          <p:cNvGrpSpPr/>
          <p:nvPr/>
        </p:nvGrpSpPr>
        <p:grpSpPr>
          <a:xfrm>
            <a:off x="989847" y="2270073"/>
            <a:ext cx="2115035" cy="1136858"/>
            <a:chOff x="1478171" y="2225265"/>
            <a:chExt cx="2115035" cy="1136858"/>
          </a:xfrm>
        </p:grpSpPr>
        <p:sp>
          <p:nvSpPr>
            <p:cNvPr id="37" name="TextBox 21">
              <a:extLst>
                <a:ext uri="{FF2B5EF4-FFF2-40B4-BE49-F238E27FC236}">
                  <a16:creationId xmlns:a16="http://schemas.microsoft.com/office/drawing/2014/main" id="{37B2FD07-D40D-4859-AAD8-31F3293A7546}"/>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38" name="文本框 37">
              <a:extLst>
                <a:ext uri="{FF2B5EF4-FFF2-40B4-BE49-F238E27FC236}">
                  <a16:creationId xmlns:a16="http://schemas.microsoft.com/office/drawing/2014/main" id="{9CFFB859-2528-40B9-B692-51CE424B6B35}"/>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39" name="组合 38">
            <a:extLst>
              <a:ext uri="{FF2B5EF4-FFF2-40B4-BE49-F238E27FC236}">
                <a16:creationId xmlns:a16="http://schemas.microsoft.com/office/drawing/2014/main" id="{B5E04137-1EC4-484A-8189-BE5264A2A2A3}"/>
              </a:ext>
            </a:extLst>
          </p:cNvPr>
          <p:cNvGrpSpPr/>
          <p:nvPr/>
        </p:nvGrpSpPr>
        <p:grpSpPr>
          <a:xfrm>
            <a:off x="989847" y="4041723"/>
            <a:ext cx="2115035" cy="1136858"/>
            <a:chOff x="1478171" y="2225265"/>
            <a:chExt cx="2115035" cy="1136858"/>
          </a:xfrm>
        </p:grpSpPr>
        <p:sp>
          <p:nvSpPr>
            <p:cNvPr id="40" name="TextBox 21">
              <a:extLst>
                <a:ext uri="{FF2B5EF4-FFF2-40B4-BE49-F238E27FC236}">
                  <a16:creationId xmlns:a16="http://schemas.microsoft.com/office/drawing/2014/main" id="{5807F94E-71DA-4966-BFD6-33DE47DC30E5}"/>
                </a:ext>
              </a:extLst>
            </p:cNvPr>
            <p:cNvSpPr>
              <a:spLocks noChangeArrowheads="1"/>
            </p:cNvSpPr>
            <p:nvPr/>
          </p:nvSpPr>
          <p:spPr bwMode="auto">
            <a:xfrm>
              <a:off x="1478171" y="2664303"/>
              <a:ext cx="2115035" cy="697820"/>
            </a:xfrm>
            <a:prstGeom prst="rect">
              <a:avLst/>
            </a:prstGeom>
            <a:noFill/>
            <a:ln w="9525">
              <a:noFill/>
              <a:miter lim="800000"/>
              <a:headEnd/>
              <a:tailEnd/>
            </a:ln>
          </p:spPr>
          <p:txBody>
            <a:bodyPr wrap="square">
              <a:spAutoFit/>
            </a:bodyPr>
            <a:lstStyle/>
            <a:p>
              <a:pPr>
                <a:lnSpc>
                  <a:spcPct val="150000"/>
                </a:lnSpc>
              </a:pPr>
              <a:r>
                <a:rPr lang="en-US" altLang="zh-CN" sz="1400" dirty="0">
                  <a:solidFill>
                    <a:schemeClr val="bg1"/>
                  </a:solidFill>
                  <a:cs typeface="+mn-ea"/>
                  <a:sym typeface="+mn-lt"/>
                </a:rPr>
                <a:t>Click here to add content, content to match the title. </a:t>
              </a:r>
              <a:endParaRPr lang="zh-CN" altLang="en-US" sz="1400" dirty="0">
                <a:solidFill>
                  <a:schemeClr val="bg1"/>
                </a:solidFill>
                <a:cs typeface="+mn-ea"/>
                <a:sym typeface="+mn-lt"/>
              </a:endParaRPr>
            </a:p>
          </p:txBody>
        </p:sp>
        <p:sp>
          <p:nvSpPr>
            <p:cNvPr id="41" name="文本框 40">
              <a:extLst>
                <a:ext uri="{FF2B5EF4-FFF2-40B4-BE49-F238E27FC236}">
                  <a16:creationId xmlns:a16="http://schemas.microsoft.com/office/drawing/2014/main" id="{940F043B-F526-412D-A2AE-F6A7D45C56DD}"/>
                </a:ext>
              </a:extLst>
            </p:cNvPr>
            <p:cNvSpPr txBox="1"/>
            <p:nvPr/>
          </p:nvSpPr>
          <p:spPr>
            <a:xfrm>
              <a:off x="1593972" y="2225265"/>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grpSp>
        <p:nvGrpSpPr>
          <p:cNvPr id="42" name="组合 41">
            <a:extLst>
              <a:ext uri="{FF2B5EF4-FFF2-40B4-BE49-F238E27FC236}">
                <a16:creationId xmlns:a16="http://schemas.microsoft.com/office/drawing/2014/main" id="{1C0087E4-B0DC-4E70-B1E4-8EA51238340E}"/>
              </a:ext>
            </a:extLst>
          </p:cNvPr>
          <p:cNvGrpSpPr/>
          <p:nvPr/>
        </p:nvGrpSpPr>
        <p:grpSpPr>
          <a:xfrm>
            <a:off x="493594" y="185079"/>
            <a:ext cx="2792972" cy="712788"/>
            <a:chOff x="493594" y="185079"/>
            <a:chExt cx="2792972" cy="712788"/>
          </a:xfrm>
        </p:grpSpPr>
        <p:grpSp>
          <p:nvGrpSpPr>
            <p:cNvPr id="43" name="组合 42">
              <a:extLst>
                <a:ext uri="{FF2B5EF4-FFF2-40B4-BE49-F238E27FC236}">
                  <a16:creationId xmlns:a16="http://schemas.microsoft.com/office/drawing/2014/main" id="{345930D9-737F-4C1B-89F6-DD205186C844}"/>
                </a:ext>
              </a:extLst>
            </p:cNvPr>
            <p:cNvGrpSpPr/>
            <p:nvPr/>
          </p:nvGrpSpPr>
          <p:grpSpPr>
            <a:xfrm>
              <a:off x="493594" y="185079"/>
              <a:ext cx="708025" cy="712788"/>
              <a:chOff x="3496889" y="6043613"/>
              <a:chExt cx="708025" cy="712788"/>
            </a:xfrm>
          </p:grpSpPr>
          <p:sp>
            <p:nvSpPr>
              <p:cNvPr id="45" name="Freeform 379">
                <a:extLst>
                  <a:ext uri="{FF2B5EF4-FFF2-40B4-BE49-F238E27FC236}">
                    <a16:creationId xmlns:a16="http://schemas.microsoft.com/office/drawing/2014/main" id="{CD5AB4BD-9D9A-4871-802B-E3E0C896ADC7}"/>
                  </a:ext>
                </a:extLst>
              </p:cNvPr>
              <p:cNvSpPr>
                <a:spLocks/>
              </p:cNvSpPr>
              <p:nvPr/>
            </p:nvSpPr>
            <p:spPr bwMode="auto">
              <a:xfrm>
                <a:off x="4090614" y="6319838"/>
                <a:ext cx="114300" cy="373063"/>
              </a:xfrm>
              <a:custGeom>
                <a:avLst/>
                <a:gdLst>
                  <a:gd name="T0" fmla="*/ 2 w 27"/>
                  <a:gd name="T1" fmla="*/ 0 h 88"/>
                  <a:gd name="T2" fmla="*/ 14 w 27"/>
                  <a:gd name="T3" fmla="*/ 43 h 88"/>
                  <a:gd name="T4" fmla="*/ 0 w 27"/>
                  <a:gd name="T5" fmla="*/ 88 h 88"/>
                  <a:gd name="T6" fmla="*/ 1 w 27"/>
                  <a:gd name="T7" fmla="*/ 88 h 88"/>
                  <a:gd name="T8" fmla="*/ 27 w 27"/>
                  <a:gd name="T9" fmla="*/ 44 h 88"/>
                  <a:gd name="T10" fmla="*/ 2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 y="0"/>
                    </a:moveTo>
                    <a:cubicBezTo>
                      <a:pt x="9" y="10"/>
                      <a:pt x="14" y="25"/>
                      <a:pt x="14" y="43"/>
                    </a:cubicBezTo>
                    <a:cubicBezTo>
                      <a:pt x="14" y="62"/>
                      <a:pt x="8" y="78"/>
                      <a:pt x="0" y="88"/>
                    </a:cubicBezTo>
                    <a:cubicBezTo>
                      <a:pt x="0" y="88"/>
                      <a:pt x="0" y="88"/>
                      <a:pt x="1" y="88"/>
                    </a:cubicBezTo>
                    <a:cubicBezTo>
                      <a:pt x="15" y="88"/>
                      <a:pt x="27" y="68"/>
                      <a:pt x="27" y="44"/>
                    </a:cubicBezTo>
                    <a:cubicBezTo>
                      <a:pt x="27" y="20"/>
                      <a:pt x="16" y="1"/>
                      <a:pt x="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6" name="Freeform 380">
                <a:extLst>
                  <a:ext uri="{FF2B5EF4-FFF2-40B4-BE49-F238E27FC236}">
                    <a16:creationId xmlns:a16="http://schemas.microsoft.com/office/drawing/2014/main" id="{733C5B81-40BD-46C9-B27D-B08CF71D0082}"/>
                  </a:ext>
                </a:extLst>
              </p:cNvPr>
              <p:cNvSpPr>
                <a:spLocks/>
              </p:cNvSpPr>
              <p:nvPr/>
            </p:nvSpPr>
            <p:spPr bwMode="auto">
              <a:xfrm>
                <a:off x="3496889" y="6319838"/>
                <a:ext cx="114300" cy="373063"/>
              </a:xfrm>
              <a:custGeom>
                <a:avLst/>
                <a:gdLst>
                  <a:gd name="T0" fmla="*/ 25 w 27"/>
                  <a:gd name="T1" fmla="*/ 0 h 88"/>
                  <a:gd name="T2" fmla="*/ 13 w 27"/>
                  <a:gd name="T3" fmla="*/ 43 h 88"/>
                  <a:gd name="T4" fmla="*/ 27 w 27"/>
                  <a:gd name="T5" fmla="*/ 88 h 88"/>
                  <a:gd name="T6" fmla="*/ 26 w 27"/>
                  <a:gd name="T7" fmla="*/ 88 h 88"/>
                  <a:gd name="T8" fmla="*/ 0 w 27"/>
                  <a:gd name="T9" fmla="*/ 44 h 88"/>
                  <a:gd name="T10" fmla="*/ 25 w 27"/>
                  <a:gd name="T11" fmla="*/ 0 h 88"/>
                </a:gdLst>
                <a:ahLst/>
                <a:cxnLst>
                  <a:cxn ang="0">
                    <a:pos x="T0" y="T1"/>
                  </a:cxn>
                  <a:cxn ang="0">
                    <a:pos x="T2" y="T3"/>
                  </a:cxn>
                  <a:cxn ang="0">
                    <a:pos x="T4" y="T5"/>
                  </a:cxn>
                  <a:cxn ang="0">
                    <a:pos x="T6" y="T7"/>
                  </a:cxn>
                  <a:cxn ang="0">
                    <a:pos x="T8" y="T9"/>
                  </a:cxn>
                  <a:cxn ang="0">
                    <a:pos x="T10" y="T11"/>
                  </a:cxn>
                </a:cxnLst>
                <a:rect l="0" t="0" r="r" b="b"/>
                <a:pathLst>
                  <a:path w="27" h="88">
                    <a:moveTo>
                      <a:pt x="25" y="0"/>
                    </a:moveTo>
                    <a:cubicBezTo>
                      <a:pt x="18" y="10"/>
                      <a:pt x="13" y="25"/>
                      <a:pt x="13" y="43"/>
                    </a:cubicBezTo>
                    <a:cubicBezTo>
                      <a:pt x="13" y="62"/>
                      <a:pt x="19" y="78"/>
                      <a:pt x="27" y="88"/>
                    </a:cubicBezTo>
                    <a:cubicBezTo>
                      <a:pt x="27" y="88"/>
                      <a:pt x="27" y="88"/>
                      <a:pt x="26" y="88"/>
                    </a:cubicBezTo>
                    <a:cubicBezTo>
                      <a:pt x="12" y="88"/>
                      <a:pt x="0" y="68"/>
                      <a:pt x="0" y="44"/>
                    </a:cubicBezTo>
                    <a:cubicBezTo>
                      <a:pt x="0" y="20"/>
                      <a:pt x="11" y="1"/>
                      <a:pt x="25"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7" name="Freeform 381">
                <a:extLst>
                  <a:ext uri="{FF2B5EF4-FFF2-40B4-BE49-F238E27FC236}">
                    <a16:creationId xmlns:a16="http://schemas.microsoft.com/office/drawing/2014/main" id="{1A427739-5E3F-4570-8933-9CB45448F374}"/>
                  </a:ext>
                </a:extLst>
              </p:cNvPr>
              <p:cNvSpPr>
                <a:spLocks/>
              </p:cNvSpPr>
              <p:nvPr/>
            </p:nvSpPr>
            <p:spPr bwMode="auto">
              <a:xfrm>
                <a:off x="3560389" y="6269038"/>
                <a:ext cx="190500" cy="461963"/>
              </a:xfrm>
              <a:custGeom>
                <a:avLst/>
                <a:gdLst>
                  <a:gd name="T0" fmla="*/ 29 w 45"/>
                  <a:gd name="T1" fmla="*/ 53 h 109"/>
                  <a:gd name="T2" fmla="*/ 19 w 45"/>
                  <a:gd name="T3" fmla="*/ 26 h 109"/>
                  <a:gd name="T4" fmla="*/ 31 w 45"/>
                  <a:gd name="T5" fmla="*/ 32 h 109"/>
                  <a:gd name="T6" fmla="*/ 44 w 45"/>
                  <a:gd name="T7" fmla="*/ 4 h 109"/>
                  <a:gd name="T8" fmla="*/ 33 w 45"/>
                  <a:gd name="T9" fmla="*/ 0 h 109"/>
                  <a:gd name="T10" fmla="*/ 0 w 45"/>
                  <a:gd name="T11" fmla="*/ 55 h 109"/>
                  <a:gd name="T12" fmla="*/ 33 w 45"/>
                  <a:gd name="T13" fmla="*/ 109 h 109"/>
                  <a:gd name="T14" fmla="*/ 45 w 45"/>
                  <a:gd name="T15" fmla="*/ 105 h 109"/>
                  <a:gd name="T16" fmla="*/ 29 w 45"/>
                  <a:gd name="T17" fmla="*/ 53 h 109"/>
                  <a:gd name="T18" fmla="*/ 29 w 45"/>
                  <a:gd name="T19" fmla="*/ 5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29" y="53"/>
                    </a:moveTo>
                    <a:cubicBezTo>
                      <a:pt x="19" y="46"/>
                      <a:pt x="15" y="35"/>
                      <a:pt x="19" y="26"/>
                    </a:cubicBezTo>
                    <a:cubicBezTo>
                      <a:pt x="31" y="32"/>
                      <a:pt x="31" y="32"/>
                      <a:pt x="31" y="32"/>
                    </a:cubicBezTo>
                    <a:cubicBezTo>
                      <a:pt x="33" y="21"/>
                      <a:pt x="38" y="11"/>
                      <a:pt x="44" y="4"/>
                    </a:cubicBezTo>
                    <a:cubicBezTo>
                      <a:pt x="40" y="1"/>
                      <a:pt x="37" y="0"/>
                      <a:pt x="33" y="0"/>
                    </a:cubicBezTo>
                    <a:cubicBezTo>
                      <a:pt x="15" y="0"/>
                      <a:pt x="0" y="24"/>
                      <a:pt x="0" y="55"/>
                    </a:cubicBezTo>
                    <a:cubicBezTo>
                      <a:pt x="0" y="85"/>
                      <a:pt x="15" y="109"/>
                      <a:pt x="33" y="109"/>
                    </a:cubicBezTo>
                    <a:cubicBezTo>
                      <a:pt x="37" y="109"/>
                      <a:pt x="41" y="108"/>
                      <a:pt x="45" y="105"/>
                    </a:cubicBezTo>
                    <a:cubicBezTo>
                      <a:pt x="35" y="94"/>
                      <a:pt x="29" y="75"/>
                      <a:pt x="29" y="53"/>
                    </a:cubicBezTo>
                    <a:cubicBezTo>
                      <a:pt x="29" y="53"/>
                      <a:pt x="29" y="53"/>
                      <a:pt x="29" y="53"/>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8" name="Freeform 382">
                <a:extLst>
                  <a:ext uri="{FF2B5EF4-FFF2-40B4-BE49-F238E27FC236}">
                    <a16:creationId xmlns:a16="http://schemas.microsoft.com/office/drawing/2014/main" id="{AA3BC363-8011-46A6-8499-8E3C741114FC}"/>
                  </a:ext>
                </a:extLst>
              </p:cNvPr>
              <p:cNvSpPr>
                <a:spLocks/>
              </p:cNvSpPr>
              <p:nvPr/>
            </p:nvSpPr>
            <p:spPr bwMode="auto">
              <a:xfrm>
                <a:off x="3700089" y="6234113"/>
                <a:ext cx="306388" cy="522288"/>
              </a:xfrm>
              <a:custGeom>
                <a:avLst/>
                <a:gdLst>
                  <a:gd name="T0" fmla="*/ 71 w 72"/>
                  <a:gd name="T1" fmla="*/ 62 h 123"/>
                  <a:gd name="T2" fmla="*/ 41 w 72"/>
                  <a:gd name="T3" fmla="*/ 56 h 123"/>
                  <a:gd name="T4" fmla="*/ 70 w 72"/>
                  <a:gd name="T5" fmla="*/ 41 h 123"/>
                  <a:gd name="T6" fmla="*/ 36 w 72"/>
                  <a:gd name="T7" fmla="*/ 0 h 123"/>
                  <a:gd name="T8" fmla="*/ 2 w 72"/>
                  <a:gd name="T9" fmla="*/ 42 h 123"/>
                  <a:gd name="T10" fmla="*/ 28 w 72"/>
                  <a:gd name="T11" fmla="*/ 56 h 123"/>
                  <a:gd name="T12" fmla="*/ 0 w 72"/>
                  <a:gd name="T13" fmla="*/ 63 h 123"/>
                  <a:gd name="T14" fmla="*/ 36 w 72"/>
                  <a:gd name="T15" fmla="*/ 123 h 123"/>
                  <a:gd name="T16" fmla="*/ 72 w 72"/>
                  <a:gd name="T17" fmla="*/ 62 h 123"/>
                  <a:gd name="T18" fmla="*/ 71 w 72"/>
                  <a:gd name="T19" fmla="*/ 6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23">
                    <a:moveTo>
                      <a:pt x="71" y="62"/>
                    </a:moveTo>
                    <a:cubicBezTo>
                      <a:pt x="60" y="68"/>
                      <a:pt x="46" y="66"/>
                      <a:pt x="41" y="56"/>
                    </a:cubicBezTo>
                    <a:cubicBezTo>
                      <a:pt x="70" y="41"/>
                      <a:pt x="70" y="41"/>
                      <a:pt x="70" y="41"/>
                    </a:cubicBezTo>
                    <a:cubicBezTo>
                      <a:pt x="65" y="17"/>
                      <a:pt x="52" y="0"/>
                      <a:pt x="36" y="0"/>
                    </a:cubicBezTo>
                    <a:cubicBezTo>
                      <a:pt x="20" y="0"/>
                      <a:pt x="6" y="18"/>
                      <a:pt x="2" y="42"/>
                    </a:cubicBezTo>
                    <a:cubicBezTo>
                      <a:pt x="28" y="56"/>
                      <a:pt x="28" y="56"/>
                      <a:pt x="28" y="56"/>
                    </a:cubicBezTo>
                    <a:cubicBezTo>
                      <a:pt x="24" y="65"/>
                      <a:pt x="11" y="68"/>
                      <a:pt x="0" y="63"/>
                    </a:cubicBezTo>
                    <a:cubicBezTo>
                      <a:pt x="0" y="96"/>
                      <a:pt x="16" y="123"/>
                      <a:pt x="36" y="123"/>
                    </a:cubicBezTo>
                    <a:cubicBezTo>
                      <a:pt x="56" y="123"/>
                      <a:pt x="72" y="95"/>
                      <a:pt x="72" y="62"/>
                    </a:cubicBezTo>
                    <a:cubicBezTo>
                      <a:pt x="72" y="62"/>
                      <a:pt x="72" y="62"/>
                      <a:pt x="71" y="62"/>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49" name="Freeform 383">
                <a:extLst>
                  <a:ext uri="{FF2B5EF4-FFF2-40B4-BE49-F238E27FC236}">
                    <a16:creationId xmlns:a16="http://schemas.microsoft.com/office/drawing/2014/main" id="{93264C9C-CD21-47D4-B957-31A4B3EB5198}"/>
                  </a:ext>
                </a:extLst>
              </p:cNvPr>
              <p:cNvSpPr>
                <a:spLocks/>
              </p:cNvSpPr>
              <p:nvPr/>
            </p:nvSpPr>
            <p:spPr bwMode="auto">
              <a:xfrm>
                <a:off x="3950914" y="6269038"/>
                <a:ext cx="190500" cy="461963"/>
              </a:xfrm>
              <a:custGeom>
                <a:avLst/>
                <a:gdLst>
                  <a:gd name="T0" fmla="*/ 12 w 45"/>
                  <a:gd name="T1" fmla="*/ 0 h 109"/>
                  <a:gd name="T2" fmla="*/ 1 w 45"/>
                  <a:gd name="T3" fmla="*/ 4 h 109"/>
                  <a:gd name="T4" fmla="*/ 14 w 45"/>
                  <a:gd name="T5" fmla="*/ 32 h 109"/>
                  <a:gd name="T6" fmla="*/ 24 w 45"/>
                  <a:gd name="T7" fmla="*/ 26 h 109"/>
                  <a:gd name="T8" fmla="*/ 16 w 45"/>
                  <a:gd name="T9" fmla="*/ 52 h 109"/>
                  <a:gd name="T10" fmla="*/ 16 w 45"/>
                  <a:gd name="T11" fmla="*/ 53 h 109"/>
                  <a:gd name="T12" fmla="*/ 0 w 45"/>
                  <a:gd name="T13" fmla="*/ 105 h 109"/>
                  <a:gd name="T14" fmla="*/ 12 w 45"/>
                  <a:gd name="T15" fmla="*/ 109 h 109"/>
                  <a:gd name="T16" fmla="*/ 45 w 45"/>
                  <a:gd name="T17" fmla="*/ 55 h 109"/>
                  <a:gd name="T18" fmla="*/ 12 w 45"/>
                  <a:gd name="T1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09">
                    <a:moveTo>
                      <a:pt x="12" y="0"/>
                    </a:moveTo>
                    <a:cubicBezTo>
                      <a:pt x="8" y="0"/>
                      <a:pt x="5" y="1"/>
                      <a:pt x="1" y="4"/>
                    </a:cubicBezTo>
                    <a:cubicBezTo>
                      <a:pt x="7" y="11"/>
                      <a:pt x="11" y="20"/>
                      <a:pt x="14" y="32"/>
                    </a:cubicBezTo>
                    <a:cubicBezTo>
                      <a:pt x="24" y="26"/>
                      <a:pt x="24" y="26"/>
                      <a:pt x="24" y="26"/>
                    </a:cubicBezTo>
                    <a:cubicBezTo>
                      <a:pt x="29" y="35"/>
                      <a:pt x="25" y="45"/>
                      <a:pt x="16" y="52"/>
                    </a:cubicBezTo>
                    <a:cubicBezTo>
                      <a:pt x="16" y="52"/>
                      <a:pt x="16" y="53"/>
                      <a:pt x="16" y="53"/>
                    </a:cubicBezTo>
                    <a:cubicBezTo>
                      <a:pt x="16" y="75"/>
                      <a:pt x="10" y="94"/>
                      <a:pt x="0" y="105"/>
                    </a:cubicBezTo>
                    <a:cubicBezTo>
                      <a:pt x="4" y="108"/>
                      <a:pt x="8" y="109"/>
                      <a:pt x="12" y="109"/>
                    </a:cubicBezTo>
                    <a:cubicBezTo>
                      <a:pt x="30" y="109"/>
                      <a:pt x="45" y="85"/>
                      <a:pt x="45" y="55"/>
                    </a:cubicBezTo>
                    <a:cubicBezTo>
                      <a:pt x="45" y="24"/>
                      <a:pt x="30" y="0"/>
                      <a:pt x="12" y="0"/>
                    </a:cubicBez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sp>
            <p:nvSpPr>
              <p:cNvPr id="50" name="Freeform 384">
                <a:extLst>
                  <a:ext uri="{FF2B5EF4-FFF2-40B4-BE49-F238E27FC236}">
                    <a16:creationId xmlns:a16="http://schemas.microsoft.com/office/drawing/2014/main" id="{A660B016-A617-4522-90E3-087F3DE7253E}"/>
                  </a:ext>
                </a:extLst>
              </p:cNvPr>
              <p:cNvSpPr>
                <a:spLocks/>
              </p:cNvSpPr>
              <p:nvPr/>
            </p:nvSpPr>
            <p:spPr bwMode="auto">
              <a:xfrm>
                <a:off x="3730251" y="6043613"/>
                <a:ext cx="236538" cy="212725"/>
              </a:xfrm>
              <a:custGeom>
                <a:avLst/>
                <a:gdLst>
                  <a:gd name="T0" fmla="*/ 0 w 56"/>
                  <a:gd name="T1" fmla="*/ 50 h 50"/>
                  <a:gd name="T2" fmla="*/ 34 w 56"/>
                  <a:gd name="T3" fmla="*/ 1 h 50"/>
                  <a:gd name="T4" fmla="*/ 54 w 56"/>
                  <a:gd name="T5" fmla="*/ 12 h 50"/>
                  <a:gd name="T6" fmla="*/ 52 w 56"/>
                  <a:gd name="T7" fmla="*/ 18 h 50"/>
                  <a:gd name="T8" fmla="*/ 36 w 56"/>
                  <a:gd name="T9" fmla="*/ 11 h 50"/>
                  <a:gd name="T10" fmla="*/ 56 w 56"/>
                  <a:gd name="T11" fmla="*/ 47 h 50"/>
                  <a:gd name="T12" fmla="*/ 52 w 56"/>
                  <a:gd name="T13" fmla="*/ 50 h 50"/>
                  <a:gd name="T14" fmla="*/ 7 w 56"/>
                  <a:gd name="T15" fmla="*/ 50 h 50"/>
                  <a:gd name="T16" fmla="*/ 0 w 56"/>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0">
                    <a:moveTo>
                      <a:pt x="0" y="50"/>
                    </a:moveTo>
                    <a:cubicBezTo>
                      <a:pt x="0" y="50"/>
                      <a:pt x="25" y="0"/>
                      <a:pt x="34" y="1"/>
                    </a:cubicBezTo>
                    <a:cubicBezTo>
                      <a:pt x="43" y="3"/>
                      <a:pt x="54" y="12"/>
                      <a:pt x="54" y="12"/>
                    </a:cubicBezTo>
                    <a:cubicBezTo>
                      <a:pt x="52" y="18"/>
                      <a:pt x="52" y="18"/>
                      <a:pt x="52" y="18"/>
                    </a:cubicBezTo>
                    <a:cubicBezTo>
                      <a:pt x="52" y="18"/>
                      <a:pt x="38" y="4"/>
                      <a:pt x="36" y="11"/>
                    </a:cubicBezTo>
                    <a:cubicBezTo>
                      <a:pt x="33" y="18"/>
                      <a:pt x="56" y="47"/>
                      <a:pt x="56" y="47"/>
                    </a:cubicBezTo>
                    <a:cubicBezTo>
                      <a:pt x="52" y="50"/>
                      <a:pt x="52" y="50"/>
                      <a:pt x="52" y="50"/>
                    </a:cubicBezTo>
                    <a:cubicBezTo>
                      <a:pt x="52" y="50"/>
                      <a:pt x="31" y="25"/>
                      <a:pt x="7" y="50"/>
                    </a:cubicBezTo>
                    <a:lnTo>
                      <a:pt x="0" y="50"/>
                    </a:lnTo>
                    <a:close/>
                  </a:path>
                </a:pathLst>
              </a:custGeom>
              <a:solidFill>
                <a:srgbClr val="EF7F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cs typeface="+mn-ea"/>
                  <a:sym typeface="+mn-lt"/>
                </a:endParaRPr>
              </a:p>
            </p:txBody>
          </p:sp>
        </p:grpSp>
        <p:sp>
          <p:nvSpPr>
            <p:cNvPr id="44" name="文本框 43">
              <a:extLst>
                <a:ext uri="{FF2B5EF4-FFF2-40B4-BE49-F238E27FC236}">
                  <a16:creationId xmlns:a16="http://schemas.microsoft.com/office/drawing/2014/main" id="{0935D2C6-2556-4873-B6D4-255EA0FD222E}"/>
                </a:ext>
              </a:extLst>
            </p:cNvPr>
            <p:cNvSpPr txBox="1"/>
            <p:nvPr/>
          </p:nvSpPr>
          <p:spPr>
            <a:xfrm>
              <a:off x="1412335" y="334266"/>
              <a:ext cx="1874231" cy="461665"/>
            </a:xfrm>
            <a:prstGeom prst="rect">
              <a:avLst/>
            </a:prstGeom>
            <a:noFill/>
          </p:spPr>
          <p:txBody>
            <a:bodyPr wrap="none" rtlCol="0">
              <a:spAutoFit/>
            </a:bodyPr>
            <a:lstStyle/>
            <a:p>
              <a:r>
                <a:rPr lang="en-US" altLang="zh-CN" sz="2400" dirty="0">
                  <a:solidFill>
                    <a:schemeClr val="bg1"/>
                  </a:solidFill>
                  <a:cs typeface="+mn-ea"/>
                  <a:sym typeface="+mn-lt"/>
                </a:rPr>
                <a:t>Add title text</a:t>
              </a:r>
              <a:endParaRPr lang="zh-CN" altLang="en-US" sz="2400" dirty="0">
                <a:solidFill>
                  <a:schemeClr val="bg1"/>
                </a:solidFill>
                <a:cs typeface="+mn-ea"/>
                <a:sym typeface="+mn-lt"/>
              </a:endParaRPr>
            </a:p>
          </p:txBody>
        </p:sp>
      </p:grpSp>
    </p:spTree>
    <p:extLst>
      <p:ext uri="{BB962C8B-B14F-4D97-AF65-F5344CB8AC3E}">
        <p14:creationId xmlns:p14="http://schemas.microsoft.com/office/powerpoint/2010/main" val="118481405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freeppt7.com">
  <a:themeElements>
    <a:clrScheme name="自定义 24">
      <a:dk1>
        <a:sysClr val="windowText" lastClr="000000"/>
      </a:dk1>
      <a:lt1>
        <a:sysClr val="window" lastClr="FFFFFF"/>
      </a:lt1>
      <a:dk2>
        <a:srgbClr val="44546A"/>
      </a:dk2>
      <a:lt2>
        <a:srgbClr val="E7E6E6"/>
      </a:lt2>
      <a:accent1>
        <a:srgbClr val="3B3838"/>
      </a:accent1>
      <a:accent2>
        <a:srgbClr val="FFC108"/>
      </a:accent2>
      <a:accent3>
        <a:srgbClr val="FFC108"/>
      </a:accent3>
      <a:accent4>
        <a:srgbClr val="FFC108"/>
      </a:accent4>
      <a:accent5>
        <a:srgbClr val="FFC108"/>
      </a:accent5>
      <a:accent6>
        <a:srgbClr val="FFC108"/>
      </a:accent6>
      <a:hlink>
        <a:srgbClr val="0563C1"/>
      </a:hlink>
      <a:folHlink>
        <a:srgbClr val="954F72"/>
      </a:folHlink>
    </a:clrScheme>
    <a:fontScheme name="vywn01xt">
      <a:majorFont>
        <a:latin typeface="Berlin Sans FB" panose="020F0302020204030204"/>
        <a:ea typeface="微软雅黑"/>
        <a:cs typeface=""/>
      </a:majorFont>
      <a:minorFont>
        <a:latin typeface="Berlin Sans FB"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TotalTime>
  <Words>1416</Words>
  <Application>Microsoft Office PowerPoint</Application>
  <PresentationFormat>宽屏</PresentationFormat>
  <Paragraphs>195</Paragraphs>
  <Slides>25</Slides>
  <Notes>25</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25</vt:i4>
      </vt:variant>
    </vt:vector>
  </HeadingPairs>
  <TitlesOfParts>
    <vt:vector size="30" baseType="lpstr">
      <vt:lpstr>等线</vt:lpstr>
      <vt:lpstr>Arial</vt:lpstr>
      <vt:lpstr>Berlin Sans FB</vt:lpstr>
      <vt:lpstr>Calibri</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Fonts &amp; colors used</vt:lpstr>
    </vt:vector>
  </TitlesOfParts>
  <Manager>第一PPT</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紫色万圣节</dc:title>
  <dc:creator>第一PPT</dc:creator>
  <cp:keywords>www.1ppt.com</cp:keywords>
  <dc:description>www.1ppt.com</dc:description>
  <cp:lastModifiedBy>之灵</cp:lastModifiedBy>
  <cp:revision>11</cp:revision>
  <dcterms:created xsi:type="dcterms:W3CDTF">2017-10-05T02:24:14Z</dcterms:created>
  <dcterms:modified xsi:type="dcterms:W3CDTF">2022-10-31T14:30:02Z</dcterms:modified>
</cp:coreProperties>
</file>