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86" r:id="rId2"/>
    <p:sldMasterId id="2147483690" r:id="rId3"/>
  </p:sldMasterIdLst>
  <p:sldIdLst>
    <p:sldId id="285" r:id="rId4"/>
    <p:sldId id="280" r:id="rId5"/>
    <p:sldId id="284" r:id="rId6"/>
    <p:sldId id="265" r:id="rId7"/>
    <p:sldId id="286" r:id="rId8"/>
    <p:sldId id="287" r:id="rId9"/>
    <p:sldId id="278" r:id="rId10"/>
    <p:sldId id="283" r:id="rId11"/>
    <p:sldId id="268" r:id="rId12"/>
    <p:sldId id="288" r:id="rId13"/>
    <p:sldId id="274" r:id="rId14"/>
    <p:sldId id="277" r:id="rId15"/>
    <p:sldId id="269" r:id="rId16"/>
    <p:sldId id="282" r:id="rId17"/>
    <p:sldId id="270" r:id="rId18"/>
    <p:sldId id="273" r:id="rId19"/>
    <p:sldId id="272" r:id="rId20"/>
    <p:sldId id="267" r:id="rId21"/>
    <p:sldId id="266" r:id="rId22"/>
    <p:sldId id="279" r:id="rId23"/>
    <p:sldId id="289" r:id="rId24"/>
    <p:sldId id="271" r:id="rId25"/>
    <p:sldId id="276" r:id="rId26"/>
    <p:sldId id="275" r:id="rId27"/>
    <p:sldId id="281" r:id="rId28"/>
    <p:sldId id="405" r:id="rId29"/>
    <p:sldId id="406" r:id="rId30"/>
    <p:sldId id="407" r:id="rId31"/>
    <p:sldId id="408" r:id="rId32"/>
    <p:sldId id="409" r:id="rId33"/>
    <p:sldId id="410" r:id="rId34"/>
    <p:sldId id="411" r:id="rId35"/>
    <p:sldId id="412" r:id="rId36"/>
    <p:sldId id="1781" r:id="rId37"/>
    <p:sldId id="1782" r:id="rId38"/>
  </p:sldIdLst>
  <p:sldSz cx="12190413" cy="6859588"/>
  <p:notesSz cx="6858000" cy="9144000"/>
  <p:defaultTextStyle>
    <a:defPPr>
      <a:defRPr lang="zh-CN"/>
    </a:defPPr>
    <a:lvl1pPr marL="0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83809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67618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451427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935236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419045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902854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386663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870472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544" autoAdjust="0"/>
    <p:restoredTop sz="94660"/>
  </p:normalViewPr>
  <p:slideViewPr>
    <p:cSldViewPr>
      <p:cViewPr varScale="1">
        <p:scale>
          <a:sx n="69" d="100"/>
          <a:sy n="69" d="100"/>
        </p:scale>
        <p:origin x="510" y="66"/>
      </p:cViewPr>
      <p:guideLst>
        <p:guide orient="horz" pos="2161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presProps" Target="presProps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058074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38B79AA-6678-D23E-D19C-26BFB1C7B0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4013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3395731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60F3FB9-5461-21E6-DC6C-878A3A3F8C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4013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TextBox 9">
            <a:extLst>
              <a:ext uri="{FF2B5EF4-FFF2-40B4-BE49-F238E27FC236}">
                <a16:creationId xmlns:a16="http://schemas.microsoft.com/office/drawing/2014/main" id="{49D761C5-6328-4919-7B56-7DF290F3DB9D}"/>
              </a:ext>
            </a:extLst>
          </p:cNvPr>
          <p:cNvSpPr txBox="1"/>
          <p:nvPr userDrawn="1"/>
        </p:nvSpPr>
        <p:spPr>
          <a:xfrm>
            <a:off x="694606" y="6503051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下载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36292917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DF5D733-DF5A-B713-0FAB-153ACDA1C2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4013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9581694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9E38C70-A4B1-C202-F231-03F73B705C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4013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9380374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521" y="1600571"/>
            <a:ext cx="10971372" cy="4527011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521" y="6357822"/>
            <a:ext cx="2844430" cy="365210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058" y="6357822"/>
            <a:ext cx="3860297" cy="36521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6463" y="6357822"/>
            <a:ext cx="2844430" cy="365210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279578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521" y="274702"/>
            <a:ext cx="8025355" cy="585288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521" y="6357822"/>
            <a:ext cx="2844430" cy="365210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058" y="6357822"/>
            <a:ext cx="3860297" cy="36521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6463" y="6357822"/>
            <a:ext cx="2844430" cy="365210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523872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545773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004237" y="52156"/>
            <a:ext cx="8110695" cy="44725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2490" y="2321832"/>
            <a:ext cx="3865858" cy="21897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52490" y="42032"/>
            <a:ext cx="3865858" cy="21897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52490" y="4601633"/>
            <a:ext cx="3865858" cy="21897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4004236" y="4610426"/>
            <a:ext cx="4043942" cy="21803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8137243" y="4600949"/>
            <a:ext cx="3980999" cy="21803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88909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2490" y="47821"/>
            <a:ext cx="8110695" cy="44725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252563" y="2323286"/>
            <a:ext cx="3865858" cy="21897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8247058" y="42032"/>
            <a:ext cx="3865858" cy="21897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8260661" y="4597870"/>
            <a:ext cx="3865858" cy="21897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63894" y="4597871"/>
            <a:ext cx="4043942" cy="21897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4182186" y="4597870"/>
            <a:ext cx="3980999" cy="21897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25154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3802" y="1122623"/>
            <a:ext cx="9142810" cy="2388153"/>
          </a:xfrm>
        </p:spPr>
        <p:txBody>
          <a:bodyPr anchor="b"/>
          <a:lstStyle>
            <a:lvl1pPr algn="ctr">
              <a:defRPr sz="5999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54" indent="0" algn="ctr">
              <a:buNone/>
              <a:defRPr sz="2000"/>
            </a:lvl2pPr>
            <a:lvl3pPr marL="914309" indent="0" algn="ctr">
              <a:buNone/>
              <a:defRPr sz="1800"/>
            </a:lvl3pPr>
            <a:lvl4pPr marL="1371463" indent="0" algn="ctr">
              <a:buNone/>
              <a:defRPr sz="1600"/>
            </a:lvl4pPr>
            <a:lvl5pPr marL="1828617" indent="0" algn="ctr">
              <a:buNone/>
              <a:defRPr sz="1600"/>
            </a:lvl5pPr>
            <a:lvl6pPr marL="2285771" indent="0" algn="ctr">
              <a:buNone/>
              <a:defRPr sz="1600"/>
            </a:lvl6pPr>
            <a:lvl7pPr marL="2742926" indent="0" algn="ctr">
              <a:buNone/>
              <a:defRPr sz="1600"/>
            </a:lvl7pPr>
            <a:lvl8pPr marL="3200080" indent="0" algn="ctr">
              <a:buNone/>
              <a:defRPr sz="1600"/>
            </a:lvl8pPr>
            <a:lvl9pPr marL="3657234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41052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683354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927379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742" y="1710134"/>
            <a:ext cx="10514231" cy="2853398"/>
          </a:xfrm>
        </p:spPr>
        <p:txBody>
          <a:bodyPr anchor="b"/>
          <a:lstStyle>
            <a:lvl1pPr>
              <a:defRPr sz="5999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742" y="4590526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54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0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4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61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77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9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0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2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054634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066753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679" y="365210"/>
            <a:ext cx="10514231" cy="1325870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679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54" indent="0">
              <a:buNone/>
              <a:defRPr sz="2000" b="1"/>
            </a:lvl2pPr>
            <a:lvl3pPr marL="914309" indent="0">
              <a:buNone/>
              <a:defRPr sz="1800" b="1"/>
            </a:lvl3pPr>
            <a:lvl4pPr marL="1371463" indent="0">
              <a:buNone/>
              <a:defRPr sz="1600" b="1"/>
            </a:lvl4pPr>
            <a:lvl5pPr marL="1828617" indent="0">
              <a:buNone/>
              <a:defRPr sz="1600" b="1"/>
            </a:lvl5pPr>
            <a:lvl6pPr marL="2285771" indent="0">
              <a:buNone/>
              <a:defRPr sz="1600" b="1"/>
            </a:lvl6pPr>
            <a:lvl7pPr marL="2742926" indent="0">
              <a:buNone/>
              <a:defRPr sz="1600" b="1"/>
            </a:lvl7pPr>
            <a:lvl8pPr marL="3200080" indent="0">
              <a:buNone/>
              <a:defRPr sz="1600" b="1"/>
            </a:lvl8pPr>
            <a:lvl9pPr marL="3657234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679" y="2505655"/>
            <a:ext cx="5157116" cy="3685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1397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54" indent="0">
              <a:buNone/>
              <a:defRPr sz="2000" b="1"/>
            </a:lvl2pPr>
            <a:lvl3pPr marL="914309" indent="0">
              <a:buNone/>
              <a:defRPr sz="1800" b="1"/>
            </a:lvl3pPr>
            <a:lvl4pPr marL="1371463" indent="0">
              <a:buNone/>
              <a:defRPr sz="1600" b="1"/>
            </a:lvl4pPr>
            <a:lvl5pPr marL="1828617" indent="0">
              <a:buNone/>
              <a:defRPr sz="1600" b="1"/>
            </a:lvl5pPr>
            <a:lvl6pPr marL="2285771" indent="0">
              <a:buNone/>
              <a:defRPr sz="1600" b="1"/>
            </a:lvl6pPr>
            <a:lvl7pPr marL="2742926" indent="0">
              <a:buNone/>
              <a:defRPr sz="1600" b="1"/>
            </a:lvl7pPr>
            <a:lvl8pPr marL="3200080" indent="0">
              <a:buNone/>
              <a:defRPr sz="1600" b="1"/>
            </a:lvl8pPr>
            <a:lvl9pPr marL="3657234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1397" y="2505655"/>
            <a:ext cx="5182513" cy="3685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786081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936408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252017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679" y="457306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2513" y="987654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679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154" indent="0">
              <a:buNone/>
              <a:defRPr sz="1400"/>
            </a:lvl2pPr>
            <a:lvl3pPr marL="914309" indent="0">
              <a:buNone/>
              <a:defRPr sz="1200"/>
            </a:lvl3pPr>
            <a:lvl4pPr marL="1371463" indent="0">
              <a:buNone/>
              <a:defRPr sz="1000"/>
            </a:lvl4pPr>
            <a:lvl5pPr marL="1828617" indent="0">
              <a:buNone/>
              <a:defRPr sz="1000"/>
            </a:lvl5pPr>
            <a:lvl6pPr marL="2285771" indent="0">
              <a:buNone/>
              <a:defRPr sz="1000"/>
            </a:lvl6pPr>
            <a:lvl7pPr marL="2742926" indent="0">
              <a:buNone/>
              <a:defRPr sz="1000"/>
            </a:lvl7pPr>
            <a:lvl8pPr marL="3200080" indent="0">
              <a:buNone/>
              <a:defRPr sz="1000"/>
            </a:lvl8pPr>
            <a:lvl9pPr marL="3657234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371986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679" y="457306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2513" y="987654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679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154" indent="0">
              <a:buNone/>
              <a:defRPr sz="1400"/>
            </a:lvl2pPr>
            <a:lvl3pPr marL="914309" indent="0">
              <a:buNone/>
              <a:defRPr sz="1200"/>
            </a:lvl3pPr>
            <a:lvl4pPr marL="1371463" indent="0">
              <a:buNone/>
              <a:defRPr sz="1000"/>
            </a:lvl4pPr>
            <a:lvl5pPr marL="1828617" indent="0">
              <a:buNone/>
              <a:defRPr sz="1000"/>
            </a:lvl5pPr>
            <a:lvl6pPr marL="2285771" indent="0">
              <a:buNone/>
              <a:defRPr sz="1000"/>
            </a:lvl6pPr>
            <a:lvl7pPr marL="2742926" indent="0">
              <a:buNone/>
              <a:defRPr sz="1000"/>
            </a:lvl7pPr>
            <a:lvl8pPr marL="3200080" indent="0">
              <a:buNone/>
              <a:defRPr sz="1000"/>
            </a:lvl8pPr>
            <a:lvl9pPr marL="3657234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510232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150265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71895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052385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bg>
      <p:bgPr>
        <a:solidFill>
          <a:srgbClr val="0E2A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487" y="123507"/>
            <a:ext cx="11571691" cy="72441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399" b="0" baseline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</p:spTree>
    <p:extLst>
      <p:ext uri="{BB962C8B-B14F-4D97-AF65-F5344CB8AC3E}">
        <p14:creationId xmlns:p14="http://schemas.microsoft.com/office/powerpoint/2010/main" val="80882875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024224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3377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0413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842131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60F58A0-9EA1-43F8-8E0C-6CC7BB9F8A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7181537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D4F29B5-7DCC-A892-58E0-EA27A5C0ED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4013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7988694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F43B248-0297-1A4A-087A-CED24152A2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4013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2630381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79790A9-8C15-DA78-4D34-8BD4F96A57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4013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530762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F879E2E-EE93-AFA9-BC03-3F99BB140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4013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0739564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DF01EBE-1CC0-D569-95FD-B5939ABAFE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4013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527990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13" Type="http://schemas.openxmlformats.org/officeDocument/2006/relationships/slideLayout" Target="../slideLayouts/slideLayout29.xml"/><Relationship Id="rId18" Type="http://schemas.openxmlformats.org/officeDocument/2006/relationships/theme" Target="../theme/theme3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slideLayout" Target="../slideLayouts/slideLayout28.xml"/><Relationship Id="rId17" Type="http://schemas.openxmlformats.org/officeDocument/2006/relationships/slideLayout" Target="../slideLayouts/slideLayout33.xml"/><Relationship Id="rId2" Type="http://schemas.openxmlformats.org/officeDocument/2006/relationships/slideLayout" Target="../slideLayouts/slideLayout18.xml"/><Relationship Id="rId16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Relationship Id="rId14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35697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</p:sldLayoutIdLst>
  <p:txStyles>
    <p:titleStyle>
      <a:lvl1pPr algn="l" defTabSz="914309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77" indent="-228577" algn="l" defTabSz="914309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3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86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40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94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349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03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657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1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5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09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63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17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71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26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8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3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51551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</p:sldLayoutIdLst>
  <p:txStyles>
    <p:titleStyle>
      <a:lvl1pPr algn="ctr" defTabSz="914583" rtl="0" eaLnBrk="1" latinLnBrk="0" hangingPunct="1">
        <a:spcBef>
          <a:spcPct val="0"/>
        </a:spcBef>
        <a:buNone/>
        <a:defRPr sz="440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69" indent="-342969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1" kern="1200">
          <a:solidFill>
            <a:schemeClr val="tx1"/>
          </a:solidFill>
          <a:latin typeface="+mn-lt"/>
          <a:ea typeface="+mn-ea"/>
          <a:cs typeface="+mn-cs"/>
        </a:defRPr>
      </a:lvl1pPr>
      <a:lvl2pPr marL="743099" indent="-285807" algn="l" defTabSz="91458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1" kern="1200">
          <a:solidFill>
            <a:schemeClr val="tx1"/>
          </a:solidFill>
          <a:latin typeface="+mn-lt"/>
          <a:ea typeface="+mn-ea"/>
          <a:cs typeface="+mn-cs"/>
        </a:defRPr>
      </a:lvl2pPr>
      <a:lvl3pPr marL="1143229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520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811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5103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2394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686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977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91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583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874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9166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457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749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1040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8332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091" y="1826048"/>
            <a:ext cx="10514231" cy="435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091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FC91E9-BA21-4665-B569-3794335F89ED}" type="datetimeFigureOut">
              <a:rPr lang="zh-CN" altLang="en-US" smtClean="0"/>
              <a:t>2022/11/3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44164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  <p:sldLayoutId id="2147483703" r:id="rId13"/>
    <p:sldLayoutId id="2147483704" r:id="rId14"/>
    <p:sldLayoutId id="2147483705" r:id="rId15"/>
    <p:sldLayoutId id="2147483706" r:id="rId16"/>
    <p:sldLayoutId id="2147483707" r:id="rId17"/>
  </p:sldLayoutIdLst>
  <p:txStyles>
    <p:titleStyle>
      <a:lvl1pPr algn="l" defTabSz="914309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77" indent="-228577" algn="l" defTabSz="914309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3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86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40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94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349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03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657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1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5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09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63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17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71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26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8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3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7" Type="http://schemas.openxmlformats.org/officeDocument/2006/relationships/image" Target="../media/image19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jpg"/><Relationship Id="rId5" Type="http://schemas.openxmlformats.org/officeDocument/2006/relationships/image" Target="../media/image17.jpg"/><Relationship Id="rId4" Type="http://schemas.openxmlformats.org/officeDocument/2006/relationships/image" Target="../media/image16.jp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jpeg"/><Relationship Id="rId4" Type="http://schemas.openxmlformats.org/officeDocument/2006/relationships/image" Target="../media/image23.jp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jpe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jpeg"/><Relationship Id="rId4" Type="http://schemas.openxmlformats.org/officeDocument/2006/relationships/image" Target="../media/image28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Relationship Id="rId4" Type="http://schemas.openxmlformats.org/officeDocument/2006/relationships/image" Target="../media/image3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Relationship Id="rId5" Type="http://schemas.openxmlformats.org/officeDocument/2006/relationships/image" Target="../media/image8.jpg"/><Relationship Id="rId4" Type="http://schemas.openxmlformats.org/officeDocument/2006/relationships/image" Target="../media/image7.jp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CCBE9832-7A40-4E80-BE88-595E41FB5724}"/>
              </a:ext>
            </a:extLst>
          </p:cNvPr>
          <p:cNvSpPr/>
          <p:nvPr/>
        </p:nvSpPr>
        <p:spPr>
          <a:xfrm>
            <a:off x="-1" y="1241"/>
            <a:ext cx="12190413" cy="6857107"/>
          </a:xfrm>
          <a:prstGeom prst="rect">
            <a:avLst/>
          </a:prstGeom>
          <a:blipFill>
            <a:blip r:embed="rId3"/>
            <a:stretch>
              <a:fillRect t="-15028" b="-1497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C0D5F552-DB5E-4D30-8435-B67397969BE3}"/>
              </a:ext>
            </a:extLst>
          </p:cNvPr>
          <p:cNvSpPr/>
          <p:nvPr/>
        </p:nvSpPr>
        <p:spPr>
          <a:xfrm>
            <a:off x="3149190" y="483778"/>
            <a:ext cx="5892033" cy="5892033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83A4ECD5-906D-4114-8AB8-07963E761BEC}"/>
              </a:ext>
            </a:extLst>
          </p:cNvPr>
          <p:cNvSpPr/>
          <p:nvPr/>
        </p:nvSpPr>
        <p:spPr>
          <a:xfrm>
            <a:off x="3363248" y="697836"/>
            <a:ext cx="5463916" cy="54639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BB48CA0-D688-4FED-9320-8EE951FB98F0}"/>
              </a:ext>
            </a:extLst>
          </p:cNvPr>
          <p:cNvSpPr txBox="1"/>
          <p:nvPr/>
        </p:nvSpPr>
        <p:spPr>
          <a:xfrm>
            <a:off x="3403154" y="2802230"/>
            <a:ext cx="5384100" cy="76944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4400" b="1" dirty="0">
                <a:solidFill>
                  <a:prstClr val="black">
                    <a:lumMod val="85000"/>
                    <a:lumOff val="15000"/>
                  </a:prstClr>
                </a:solidFill>
                <a:latin typeface="Broadway" panose="04040905080B02020502" pitchFamily="82" charset="0"/>
                <a:ea typeface="微软雅黑"/>
              </a:rPr>
              <a:t>PPT TEMPLATES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5E09C1B4-9F6D-4093-AB6B-D66D86013689}"/>
              </a:ext>
            </a:extLst>
          </p:cNvPr>
          <p:cNvSpPr txBox="1"/>
          <p:nvPr/>
        </p:nvSpPr>
        <p:spPr>
          <a:xfrm>
            <a:off x="5206320" y="4904145"/>
            <a:ext cx="1777768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Broadway" panose="04040905080B02020502" pitchFamily="82" charset="0"/>
                <a:ea typeface="微软雅黑"/>
              </a:rPr>
              <a:t>freeppt7.com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7DE56FFF-41A6-48AA-BC87-9DED9E093B11}"/>
              </a:ext>
            </a:extLst>
          </p:cNvPr>
          <p:cNvSpPr/>
          <p:nvPr/>
        </p:nvSpPr>
        <p:spPr bwMode="auto">
          <a:xfrm>
            <a:off x="3882737" y="1498970"/>
            <a:ext cx="4424938" cy="110254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6000" dirty="0">
                <a:solidFill>
                  <a:prstClr val="black">
                    <a:lumMod val="65000"/>
                    <a:lumOff val="35000"/>
                  </a:prstClr>
                </a:solidFill>
                <a:latin typeface="Broadway" panose="04040905080B02020502" pitchFamily="82" charset="0"/>
                <a:ea typeface="微软雅黑"/>
              </a:rPr>
              <a:t>Free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862282D7-1153-445E-8433-CA99BA64470F}"/>
              </a:ext>
            </a:extLst>
          </p:cNvPr>
          <p:cNvSpPr txBox="1"/>
          <p:nvPr/>
        </p:nvSpPr>
        <p:spPr>
          <a:xfrm>
            <a:off x="3255027" y="3740256"/>
            <a:ext cx="5680355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dirty="0">
                <a:solidFill>
                  <a:prstClr val="black">
                    <a:lumMod val="85000"/>
                    <a:lumOff val="15000"/>
                  </a:prstClr>
                </a:solidFill>
                <a:latin typeface="Broadway" panose="04040905080B02020502" pitchFamily="82" charset="0"/>
              </a:rPr>
              <a:t>Insert  the  Subtitle  of  Your  Presentation</a:t>
            </a:r>
          </a:p>
        </p:txBody>
      </p:sp>
      <p:pic>
        <p:nvPicPr>
          <p:cNvPr id="9" name="图片 8" descr="图片1">
            <a:extLst>
              <a:ext uri="{FF2B5EF4-FFF2-40B4-BE49-F238E27FC236}">
                <a16:creationId xmlns:a16="http://schemas.microsoft.com/office/drawing/2014/main" id="{322B2C19-3CD6-1852-0E30-A174417FF79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10487694" y="697836"/>
            <a:ext cx="1280160" cy="426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4580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6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6" grpId="0"/>
      <p:bldP spid="10" grpId="0"/>
      <p:bldP spid="1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îṩ1îḋê">
            <a:extLst>
              <a:ext uri="{FF2B5EF4-FFF2-40B4-BE49-F238E27FC236}">
                <a16:creationId xmlns:a16="http://schemas.microsoft.com/office/drawing/2014/main" id="{75A6EBDF-4E10-4074-8306-218792AF5F52}"/>
              </a:ext>
            </a:extLst>
          </p:cNvPr>
          <p:cNvSpPr/>
          <p:nvPr/>
        </p:nvSpPr>
        <p:spPr>
          <a:xfrm>
            <a:off x="5648951" y="2227359"/>
            <a:ext cx="2312426" cy="2312427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algn="ctr" defTabSz="457154"/>
            <a:endParaRPr lang="zh-CN" altLang="en-US" sz="20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5" name="îṩľîḋè">
            <a:extLst>
              <a:ext uri="{FF2B5EF4-FFF2-40B4-BE49-F238E27FC236}">
                <a16:creationId xmlns:a16="http://schemas.microsoft.com/office/drawing/2014/main" id="{32EA43B8-FA0B-41B9-9CA8-2EB4B4423D1F}"/>
              </a:ext>
            </a:extLst>
          </p:cNvPr>
          <p:cNvSpPr/>
          <p:nvPr/>
        </p:nvSpPr>
        <p:spPr>
          <a:xfrm>
            <a:off x="8860837" y="2473084"/>
            <a:ext cx="2312426" cy="2312427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algn="ctr" defTabSz="457154"/>
            <a:endParaRPr lang="zh-CN" altLang="en-US" sz="20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6" name="îsľíḋê">
            <a:extLst>
              <a:ext uri="{FF2B5EF4-FFF2-40B4-BE49-F238E27FC236}">
                <a16:creationId xmlns:a16="http://schemas.microsoft.com/office/drawing/2014/main" id="{63527953-3944-4476-9D62-691EF90D22A6}"/>
              </a:ext>
            </a:extLst>
          </p:cNvPr>
          <p:cNvSpPr/>
          <p:nvPr/>
        </p:nvSpPr>
        <p:spPr>
          <a:xfrm>
            <a:off x="7816154" y="3404420"/>
            <a:ext cx="1756776" cy="1756776"/>
          </a:xfrm>
          <a:prstGeom prst="ellipse">
            <a:avLst/>
          </a:prstGeom>
          <a:blipFill>
            <a:blip r:embed="rId2"/>
            <a:stretch>
              <a:fillRect l="-25477" r="-25111"/>
            </a:stretch>
          </a:blip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algn="ctr" defTabSz="457154"/>
            <a:endParaRPr lang="zh-CN" altLang="en-US" sz="20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7" name="íşļîḑe">
            <a:extLst>
              <a:ext uri="{FF2B5EF4-FFF2-40B4-BE49-F238E27FC236}">
                <a16:creationId xmlns:a16="http://schemas.microsoft.com/office/drawing/2014/main" id="{CAEBE72D-8BCF-4ACA-8D23-6ADEAC76844B}"/>
              </a:ext>
            </a:extLst>
          </p:cNvPr>
          <p:cNvSpPr/>
          <p:nvPr/>
        </p:nvSpPr>
        <p:spPr>
          <a:xfrm>
            <a:off x="7502611" y="1908352"/>
            <a:ext cx="1930319" cy="1930320"/>
          </a:xfrm>
          <a:prstGeom prst="ellipse">
            <a:avLst/>
          </a:prstGeom>
          <a:blipFill>
            <a:blip r:embed="rId3"/>
            <a:stretch>
              <a:fillRect l="-39145" r="-38633"/>
            </a:stretch>
          </a:blip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algn="ctr" defTabSz="457154"/>
            <a:endParaRPr lang="zh-CN" altLang="en-US" sz="20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8" name="îşļîḋé">
            <a:extLst>
              <a:ext uri="{FF2B5EF4-FFF2-40B4-BE49-F238E27FC236}">
                <a16:creationId xmlns:a16="http://schemas.microsoft.com/office/drawing/2014/main" id="{A03B4A91-32E7-49E1-9112-5E1B07469721}"/>
              </a:ext>
            </a:extLst>
          </p:cNvPr>
          <p:cNvSpPr/>
          <p:nvPr/>
        </p:nvSpPr>
        <p:spPr>
          <a:xfrm>
            <a:off x="6829631" y="4055118"/>
            <a:ext cx="1251672" cy="125167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algn="ctr" defTabSz="457154"/>
            <a:endParaRPr lang="zh-CN" altLang="en-US" sz="20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797517D4-B176-46E8-84ED-EA7C8D31F2F1}"/>
              </a:ext>
            </a:extLst>
          </p:cNvPr>
          <p:cNvSpPr/>
          <p:nvPr/>
        </p:nvSpPr>
        <p:spPr bwMode="auto">
          <a:xfrm>
            <a:off x="913066" y="3838672"/>
            <a:ext cx="4424938" cy="124585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  <a:p>
            <a:pPr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C268C139-C833-4FBB-BE6E-2FFBA597BB67}"/>
              </a:ext>
            </a:extLst>
          </p:cNvPr>
          <p:cNvGrpSpPr/>
          <p:nvPr/>
        </p:nvGrpSpPr>
        <p:grpSpPr>
          <a:xfrm>
            <a:off x="933972" y="2202348"/>
            <a:ext cx="3894781" cy="1287991"/>
            <a:chOff x="956111" y="416822"/>
            <a:chExt cx="3895288" cy="1288158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74311A51-7BBA-41AA-9505-1210C965C13F}"/>
                </a:ext>
              </a:extLst>
            </p:cNvPr>
            <p:cNvSpPr txBox="1"/>
            <p:nvPr/>
          </p:nvSpPr>
          <p:spPr>
            <a:xfrm>
              <a:off x="956111" y="1120129"/>
              <a:ext cx="3895288" cy="58485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/>
              <a:r>
                <a:rPr lang="en-US" altLang="zh-CN" sz="16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8924AD88-25AA-4C27-BB1A-11BD769A3746}"/>
                </a:ext>
              </a:extLst>
            </p:cNvPr>
            <p:cNvSpPr txBox="1"/>
            <p:nvPr/>
          </p:nvSpPr>
          <p:spPr>
            <a:xfrm>
              <a:off x="956111" y="416822"/>
              <a:ext cx="2713315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8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 text</a:t>
              </a:r>
            </a:p>
          </p:txBody>
        </p:sp>
      </p:grpSp>
      <p:sp>
        <p:nvSpPr>
          <p:cNvPr id="20" name="矩形 19">
            <a:extLst>
              <a:ext uri="{FF2B5EF4-FFF2-40B4-BE49-F238E27FC236}">
                <a16:creationId xmlns:a16="http://schemas.microsoft.com/office/drawing/2014/main" id="{4097DEFA-2175-4739-889F-E030BADB8F6A}"/>
              </a:ext>
            </a:extLst>
          </p:cNvPr>
          <p:cNvSpPr/>
          <p:nvPr/>
        </p:nvSpPr>
        <p:spPr bwMode="auto">
          <a:xfrm>
            <a:off x="5956917" y="2778460"/>
            <a:ext cx="1365976" cy="136018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400" dirty="0">
              <a:solidFill>
                <a:prstClr val="white"/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405A5096-F42A-493D-81F1-814513677230}"/>
              </a:ext>
            </a:extLst>
          </p:cNvPr>
          <p:cNvSpPr/>
          <p:nvPr/>
        </p:nvSpPr>
        <p:spPr bwMode="auto">
          <a:xfrm>
            <a:off x="9529476" y="2949206"/>
            <a:ext cx="1365976" cy="136018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400" dirty="0">
              <a:solidFill>
                <a:prstClr val="white"/>
              </a:solidFill>
              <a:latin typeface="Century Gothic" panose="020B0502020202020204" pitchFamily="34" charset="0"/>
              <a:ea typeface="微软雅黑"/>
            </a:endParaRPr>
          </a:p>
        </p:txBody>
      </p: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id="{D372AD04-600A-410C-975B-504B8BF7D00C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5833147C-C63F-4A20-8BFB-E04F1B37ECE8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24" name="矩形: 圆角 23">
              <a:extLst>
                <a:ext uri="{FF2B5EF4-FFF2-40B4-BE49-F238E27FC236}">
                  <a16:creationId xmlns:a16="http://schemas.microsoft.com/office/drawing/2014/main" id="{B181B0D1-ED79-4B7F-8194-DF9C90AEFFBD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3C9E6E62-CA58-4BAE-B2E5-D7A164B6A5CD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58EB7ED6-6683-456F-89E6-A716BA51801E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矩形 26">
            <a:extLst>
              <a:ext uri="{FF2B5EF4-FFF2-40B4-BE49-F238E27FC236}">
                <a16:creationId xmlns:a16="http://schemas.microsoft.com/office/drawing/2014/main" id="{FC2BA790-7B73-408F-8649-E1998EC92674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9B0E7444-51AB-4D49-9835-6F9E8317453C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  <p:sp>
        <p:nvSpPr>
          <p:cNvPr id="29" name="iṧ1ïḑe">
            <a:extLst>
              <a:ext uri="{FF2B5EF4-FFF2-40B4-BE49-F238E27FC236}">
                <a16:creationId xmlns:a16="http://schemas.microsoft.com/office/drawing/2014/main" id="{6D73DC22-5555-403A-83C8-D998658430B2}"/>
              </a:ext>
            </a:extLst>
          </p:cNvPr>
          <p:cNvSpPr/>
          <p:nvPr/>
        </p:nvSpPr>
        <p:spPr bwMode="auto">
          <a:xfrm flipH="1">
            <a:off x="7262833" y="4444616"/>
            <a:ext cx="385266" cy="384544"/>
          </a:xfrm>
          <a:custGeom>
            <a:avLst/>
            <a:gdLst>
              <a:gd name="connsiteX0" fmla="*/ 290910 w 605702"/>
              <a:gd name="connsiteY0" fmla="*/ 156336 h 604568"/>
              <a:gd name="connsiteX1" fmla="*/ 335849 w 605702"/>
              <a:gd name="connsiteY1" fmla="*/ 164992 h 604568"/>
              <a:gd name="connsiteX2" fmla="*/ 288310 w 605702"/>
              <a:gd name="connsiteY2" fmla="*/ 212456 h 604568"/>
              <a:gd name="connsiteX3" fmla="*/ 203632 w 605702"/>
              <a:gd name="connsiteY3" fmla="*/ 244717 h 604568"/>
              <a:gd name="connsiteX4" fmla="*/ 203632 w 605702"/>
              <a:gd name="connsiteY4" fmla="*/ 401388 h 604568"/>
              <a:gd name="connsiteX5" fmla="*/ 360547 w 605702"/>
              <a:gd name="connsiteY5" fmla="*/ 401388 h 604568"/>
              <a:gd name="connsiteX6" fmla="*/ 392859 w 605702"/>
              <a:gd name="connsiteY6" fmla="*/ 316749 h 604568"/>
              <a:gd name="connsiteX7" fmla="*/ 440397 w 605702"/>
              <a:gd name="connsiteY7" fmla="*/ 269284 h 604568"/>
              <a:gd name="connsiteX8" fmla="*/ 400287 w 605702"/>
              <a:gd name="connsiteY8" fmla="*/ 441065 h 604568"/>
              <a:gd name="connsiteX9" fmla="*/ 163892 w 605702"/>
              <a:gd name="connsiteY9" fmla="*/ 441065 h 604568"/>
              <a:gd name="connsiteX10" fmla="*/ 163892 w 605702"/>
              <a:gd name="connsiteY10" fmla="*/ 205040 h 604568"/>
              <a:gd name="connsiteX11" fmla="*/ 290910 w 605702"/>
              <a:gd name="connsiteY11" fmla="*/ 156336 h 604568"/>
              <a:gd name="connsiteX12" fmla="*/ 246542 w 605702"/>
              <a:gd name="connsiteY12" fmla="*/ 43775 h 604568"/>
              <a:gd name="connsiteX13" fmla="*/ 422196 w 605702"/>
              <a:gd name="connsiteY13" fmla="*/ 78723 h 604568"/>
              <a:gd name="connsiteX14" fmla="*/ 376794 w 605702"/>
              <a:gd name="connsiteY14" fmla="*/ 124054 h 604568"/>
              <a:gd name="connsiteX15" fmla="*/ 126109 w 605702"/>
              <a:gd name="connsiteY15" fmla="*/ 167345 h 604568"/>
              <a:gd name="connsiteX16" fmla="*/ 126109 w 605702"/>
              <a:gd name="connsiteY16" fmla="*/ 478820 h 604568"/>
              <a:gd name="connsiteX17" fmla="*/ 438073 w 605702"/>
              <a:gd name="connsiteY17" fmla="*/ 478820 h 604568"/>
              <a:gd name="connsiteX18" fmla="*/ 481432 w 605702"/>
              <a:gd name="connsiteY18" fmla="*/ 228527 h 604568"/>
              <a:gd name="connsiteX19" fmla="*/ 526741 w 605702"/>
              <a:gd name="connsiteY19" fmla="*/ 183011 h 604568"/>
              <a:gd name="connsiteX20" fmla="*/ 481432 w 605702"/>
              <a:gd name="connsiteY20" fmla="*/ 522111 h 604568"/>
              <a:gd name="connsiteX21" fmla="*/ 82657 w 605702"/>
              <a:gd name="connsiteY21" fmla="*/ 522111 h 604568"/>
              <a:gd name="connsiteX22" fmla="*/ 82657 w 605702"/>
              <a:gd name="connsiteY22" fmla="*/ 123961 h 604568"/>
              <a:gd name="connsiteX23" fmla="*/ 246542 w 605702"/>
              <a:gd name="connsiteY23" fmla="*/ 43775 h 604568"/>
              <a:gd name="connsiteX24" fmla="*/ 536061 w 605702"/>
              <a:gd name="connsiteY24" fmla="*/ 0 h 604568"/>
              <a:gd name="connsiteX25" fmla="*/ 544232 w 605702"/>
              <a:gd name="connsiteY25" fmla="*/ 61368 h 604568"/>
              <a:gd name="connsiteX26" fmla="*/ 605702 w 605702"/>
              <a:gd name="connsiteY26" fmla="*/ 69526 h 604568"/>
              <a:gd name="connsiteX27" fmla="*/ 524361 w 605702"/>
              <a:gd name="connsiteY27" fmla="*/ 150732 h 604568"/>
              <a:gd name="connsiteX28" fmla="*/ 498361 w 605702"/>
              <a:gd name="connsiteY28" fmla="*/ 147302 h 604568"/>
              <a:gd name="connsiteX29" fmla="*/ 337721 w 605702"/>
              <a:gd name="connsiteY29" fmla="*/ 307767 h 604568"/>
              <a:gd name="connsiteX30" fmla="*/ 339764 w 605702"/>
              <a:gd name="connsiteY30" fmla="*/ 323063 h 604568"/>
              <a:gd name="connsiteX31" fmla="*/ 282101 w 605702"/>
              <a:gd name="connsiteY31" fmla="*/ 380630 h 604568"/>
              <a:gd name="connsiteX32" fmla="*/ 224437 w 605702"/>
              <a:gd name="connsiteY32" fmla="*/ 323063 h 604568"/>
              <a:gd name="connsiteX33" fmla="*/ 282101 w 605702"/>
              <a:gd name="connsiteY33" fmla="*/ 265495 h 604568"/>
              <a:gd name="connsiteX34" fmla="*/ 297422 w 605702"/>
              <a:gd name="connsiteY34" fmla="*/ 267535 h 604568"/>
              <a:gd name="connsiteX35" fmla="*/ 458155 w 605702"/>
              <a:gd name="connsiteY35" fmla="*/ 107162 h 604568"/>
              <a:gd name="connsiteX36" fmla="*/ 454719 w 605702"/>
              <a:gd name="connsiteY36" fmla="*/ 81206 h 60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05702" h="604568">
                <a:moveTo>
                  <a:pt x="290910" y="156336"/>
                </a:moveTo>
                <a:cubicBezTo>
                  <a:pt x="306137" y="157147"/>
                  <a:pt x="321272" y="160032"/>
                  <a:pt x="335849" y="164992"/>
                </a:cubicBezTo>
                <a:lnTo>
                  <a:pt x="288310" y="212456"/>
                </a:lnTo>
                <a:cubicBezTo>
                  <a:pt x="257856" y="210695"/>
                  <a:pt x="226844" y="221449"/>
                  <a:pt x="203632" y="244717"/>
                </a:cubicBezTo>
                <a:cubicBezTo>
                  <a:pt x="160271" y="287918"/>
                  <a:pt x="160271" y="358187"/>
                  <a:pt x="203632" y="401388"/>
                </a:cubicBezTo>
                <a:cubicBezTo>
                  <a:pt x="246900" y="444680"/>
                  <a:pt x="317279" y="444680"/>
                  <a:pt x="360547" y="401388"/>
                </a:cubicBezTo>
                <a:cubicBezTo>
                  <a:pt x="383852" y="378211"/>
                  <a:pt x="394623" y="347156"/>
                  <a:pt x="392859" y="316749"/>
                </a:cubicBezTo>
                <a:lnTo>
                  <a:pt x="440397" y="269284"/>
                </a:lnTo>
                <a:cubicBezTo>
                  <a:pt x="460267" y="327595"/>
                  <a:pt x="446897" y="394620"/>
                  <a:pt x="400287" y="441065"/>
                </a:cubicBezTo>
                <a:cubicBezTo>
                  <a:pt x="335106" y="506236"/>
                  <a:pt x="229073" y="506236"/>
                  <a:pt x="163892" y="441065"/>
                </a:cubicBezTo>
                <a:cubicBezTo>
                  <a:pt x="98619" y="375987"/>
                  <a:pt x="98619" y="270118"/>
                  <a:pt x="163892" y="205040"/>
                </a:cubicBezTo>
                <a:cubicBezTo>
                  <a:pt x="198711" y="170137"/>
                  <a:pt x="245228" y="153902"/>
                  <a:pt x="290910" y="156336"/>
                </a:cubicBezTo>
                <a:close/>
                <a:moveTo>
                  <a:pt x="246542" y="43775"/>
                </a:moveTo>
                <a:cubicBezTo>
                  <a:pt x="306463" y="36243"/>
                  <a:pt x="368345" y="47900"/>
                  <a:pt x="422196" y="78723"/>
                </a:cubicBezTo>
                <a:lnTo>
                  <a:pt x="376794" y="124054"/>
                </a:lnTo>
                <a:cubicBezTo>
                  <a:pt x="294811" y="85305"/>
                  <a:pt x="193980" y="99581"/>
                  <a:pt x="126109" y="167345"/>
                </a:cubicBezTo>
                <a:cubicBezTo>
                  <a:pt x="39948" y="253371"/>
                  <a:pt x="39948" y="392793"/>
                  <a:pt x="126109" y="478820"/>
                </a:cubicBezTo>
                <a:cubicBezTo>
                  <a:pt x="212271" y="564846"/>
                  <a:pt x="351912" y="564846"/>
                  <a:pt x="438073" y="478820"/>
                </a:cubicBezTo>
                <a:cubicBezTo>
                  <a:pt x="505944" y="411055"/>
                  <a:pt x="520428" y="310382"/>
                  <a:pt x="481432" y="228527"/>
                </a:cubicBezTo>
                <a:lnTo>
                  <a:pt x="526741" y="183011"/>
                </a:lnTo>
                <a:cubicBezTo>
                  <a:pt x="588484" y="290544"/>
                  <a:pt x="573350" y="430244"/>
                  <a:pt x="481432" y="522111"/>
                </a:cubicBezTo>
                <a:cubicBezTo>
                  <a:pt x="371316" y="632054"/>
                  <a:pt x="192866" y="632054"/>
                  <a:pt x="82657" y="522111"/>
                </a:cubicBezTo>
                <a:cubicBezTo>
                  <a:pt x="-27552" y="412168"/>
                  <a:pt x="-27552" y="233997"/>
                  <a:pt x="82657" y="123961"/>
                </a:cubicBezTo>
                <a:cubicBezTo>
                  <a:pt x="128662" y="78028"/>
                  <a:pt x="186622" y="51307"/>
                  <a:pt x="246542" y="43775"/>
                </a:cubicBezTo>
                <a:close/>
                <a:moveTo>
                  <a:pt x="536061" y="0"/>
                </a:moveTo>
                <a:lnTo>
                  <a:pt x="544232" y="61368"/>
                </a:lnTo>
                <a:lnTo>
                  <a:pt x="605702" y="69526"/>
                </a:lnTo>
                <a:lnTo>
                  <a:pt x="524361" y="150732"/>
                </a:lnTo>
                <a:lnTo>
                  <a:pt x="498361" y="147302"/>
                </a:lnTo>
                <a:lnTo>
                  <a:pt x="337721" y="307767"/>
                </a:lnTo>
                <a:cubicBezTo>
                  <a:pt x="339021" y="312588"/>
                  <a:pt x="339764" y="317779"/>
                  <a:pt x="339764" y="323063"/>
                </a:cubicBezTo>
                <a:cubicBezTo>
                  <a:pt x="339764" y="354859"/>
                  <a:pt x="313950" y="380630"/>
                  <a:pt x="282101" y="380630"/>
                </a:cubicBezTo>
                <a:cubicBezTo>
                  <a:pt x="250251" y="380630"/>
                  <a:pt x="224437" y="354859"/>
                  <a:pt x="224437" y="323063"/>
                </a:cubicBezTo>
                <a:cubicBezTo>
                  <a:pt x="224437" y="291266"/>
                  <a:pt x="250251" y="265495"/>
                  <a:pt x="282101" y="265495"/>
                </a:cubicBezTo>
                <a:cubicBezTo>
                  <a:pt x="287393" y="265495"/>
                  <a:pt x="292500" y="266237"/>
                  <a:pt x="297422" y="267535"/>
                </a:cubicBezTo>
                <a:lnTo>
                  <a:pt x="458155" y="107162"/>
                </a:lnTo>
                <a:lnTo>
                  <a:pt x="454719" y="812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lIns="91428" tIns="45714" rIns="91428" bIns="45714">
            <a:normAutofit/>
          </a:bodyPr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3" name="TextBox 9">
            <a:extLst>
              <a:ext uri="{FF2B5EF4-FFF2-40B4-BE49-F238E27FC236}">
                <a16:creationId xmlns:a16="http://schemas.microsoft.com/office/drawing/2014/main" id="{1D06F41A-4ED7-1ABF-0535-FE49508BC69A}"/>
              </a:ext>
            </a:extLst>
          </p:cNvPr>
          <p:cNvSpPr txBox="1"/>
          <p:nvPr/>
        </p:nvSpPr>
        <p:spPr>
          <a:xfrm>
            <a:off x="690154" y="6610308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下载 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3428656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8" grpId="0"/>
      <p:bldP spid="20" grpId="0"/>
      <p:bldP spid="21" grpId="0"/>
      <p:bldP spid="2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ŝ1îḋe">
            <a:extLst>
              <a:ext uri="{FF2B5EF4-FFF2-40B4-BE49-F238E27FC236}">
                <a16:creationId xmlns:a16="http://schemas.microsoft.com/office/drawing/2014/main" id="{FD5833F7-808C-4763-ABFB-103487900B99}"/>
              </a:ext>
            </a:extLst>
          </p:cNvPr>
          <p:cNvSpPr/>
          <p:nvPr/>
        </p:nvSpPr>
        <p:spPr>
          <a:xfrm>
            <a:off x="5190198" y="3141429"/>
            <a:ext cx="5981172" cy="20829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28" tIns="45714" rIns="91428" bIns="45714" rtlCol="0" anchor="ctr">
            <a:norm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grpSp>
        <p:nvGrpSpPr>
          <p:cNvPr id="5" name="îṣḻïdê">
            <a:extLst>
              <a:ext uri="{FF2B5EF4-FFF2-40B4-BE49-F238E27FC236}">
                <a16:creationId xmlns:a16="http://schemas.microsoft.com/office/drawing/2014/main" id="{F1BECA35-B36C-4C3C-A9AA-C238753EEAF7}"/>
              </a:ext>
            </a:extLst>
          </p:cNvPr>
          <p:cNvGrpSpPr/>
          <p:nvPr/>
        </p:nvGrpSpPr>
        <p:grpSpPr>
          <a:xfrm>
            <a:off x="1033340" y="2995568"/>
            <a:ext cx="4593840" cy="2379825"/>
            <a:chOff x="2459596" y="1610580"/>
            <a:chExt cx="7272808" cy="3767656"/>
          </a:xfrm>
        </p:grpSpPr>
        <p:sp>
          <p:nvSpPr>
            <p:cNvPr id="27" name="î$ḻîḓe">
              <a:extLst>
                <a:ext uri="{FF2B5EF4-FFF2-40B4-BE49-F238E27FC236}">
                  <a16:creationId xmlns:a16="http://schemas.microsoft.com/office/drawing/2014/main" id="{D7B71F00-AAE9-47A2-9200-98538C02B10B}"/>
                </a:ext>
              </a:extLst>
            </p:cNvPr>
            <p:cNvSpPr/>
            <p:nvPr/>
          </p:nvSpPr>
          <p:spPr>
            <a:xfrm>
              <a:off x="3215253" y="1628800"/>
              <a:ext cx="5761494" cy="3651552"/>
            </a:xfrm>
            <a:custGeom>
              <a:avLst/>
              <a:gdLst>
                <a:gd name="connsiteX0" fmla="*/ 224028 w 7415784"/>
                <a:gd name="connsiteY0" fmla="*/ 269748 h 4700016"/>
                <a:gd name="connsiteX1" fmla="*/ 224028 w 7415784"/>
                <a:gd name="connsiteY1" fmla="*/ 4430268 h 4700016"/>
                <a:gd name="connsiteX2" fmla="*/ 7191756 w 7415784"/>
                <a:gd name="connsiteY2" fmla="*/ 4430268 h 4700016"/>
                <a:gd name="connsiteX3" fmla="*/ 7191756 w 7415784"/>
                <a:gd name="connsiteY3" fmla="*/ 269748 h 4700016"/>
                <a:gd name="connsiteX4" fmla="*/ 266867 w 7415784"/>
                <a:gd name="connsiteY4" fmla="*/ 0 h 4700016"/>
                <a:gd name="connsiteX5" fmla="*/ 7148917 w 7415784"/>
                <a:gd name="connsiteY5" fmla="*/ 0 h 4700016"/>
                <a:gd name="connsiteX6" fmla="*/ 7415784 w 7415784"/>
                <a:gd name="connsiteY6" fmla="*/ 266867 h 4700016"/>
                <a:gd name="connsiteX7" fmla="*/ 7415784 w 7415784"/>
                <a:gd name="connsiteY7" fmla="*/ 4433149 h 4700016"/>
                <a:gd name="connsiteX8" fmla="*/ 7148917 w 7415784"/>
                <a:gd name="connsiteY8" fmla="*/ 4700016 h 4700016"/>
                <a:gd name="connsiteX9" fmla="*/ 266867 w 7415784"/>
                <a:gd name="connsiteY9" fmla="*/ 4700016 h 4700016"/>
                <a:gd name="connsiteX10" fmla="*/ 0 w 7415784"/>
                <a:gd name="connsiteY10" fmla="*/ 4433149 h 4700016"/>
                <a:gd name="connsiteX11" fmla="*/ 0 w 7415784"/>
                <a:gd name="connsiteY11" fmla="*/ 266867 h 4700016"/>
                <a:gd name="connsiteX12" fmla="*/ 266867 w 7415784"/>
                <a:gd name="connsiteY12" fmla="*/ 0 h 470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5784" h="4700016">
                  <a:moveTo>
                    <a:pt x="224028" y="269748"/>
                  </a:moveTo>
                  <a:lnTo>
                    <a:pt x="224028" y="4430268"/>
                  </a:lnTo>
                  <a:lnTo>
                    <a:pt x="7191756" y="4430268"/>
                  </a:lnTo>
                  <a:lnTo>
                    <a:pt x="7191756" y="269748"/>
                  </a:lnTo>
                  <a:close/>
                  <a:moveTo>
                    <a:pt x="266867" y="0"/>
                  </a:moveTo>
                  <a:lnTo>
                    <a:pt x="7148917" y="0"/>
                  </a:lnTo>
                  <a:cubicBezTo>
                    <a:pt x="7296304" y="0"/>
                    <a:pt x="7415784" y="119480"/>
                    <a:pt x="7415784" y="266867"/>
                  </a:cubicBezTo>
                  <a:lnTo>
                    <a:pt x="7415784" y="4433149"/>
                  </a:lnTo>
                  <a:cubicBezTo>
                    <a:pt x="7415784" y="4580536"/>
                    <a:pt x="7296304" y="4700016"/>
                    <a:pt x="7148917" y="4700016"/>
                  </a:cubicBezTo>
                  <a:lnTo>
                    <a:pt x="266867" y="4700016"/>
                  </a:lnTo>
                  <a:cubicBezTo>
                    <a:pt x="119480" y="4700016"/>
                    <a:pt x="0" y="4580536"/>
                    <a:pt x="0" y="4433149"/>
                  </a:cubicBezTo>
                  <a:lnTo>
                    <a:pt x="0" y="266867"/>
                  </a:lnTo>
                  <a:cubicBezTo>
                    <a:pt x="0" y="119480"/>
                    <a:pt x="119480" y="0"/>
                    <a:pt x="266867" y="0"/>
                  </a:cubicBezTo>
                  <a:close/>
                </a:path>
              </a:pathLst>
            </a:custGeom>
            <a:solidFill>
              <a:schemeClr val="bg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rtlCol="0" anchor="ctr">
              <a:normAutofit/>
            </a:bodyPr>
            <a:lstStyle/>
            <a:p>
              <a:pPr algn="ctr" defTabSz="457154"/>
              <a:endParaRPr lang="en-US" sz="1091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28" name="i$liḍé">
              <a:extLst>
                <a:ext uri="{FF2B5EF4-FFF2-40B4-BE49-F238E27FC236}">
                  <a16:creationId xmlns:a16="http://schemas.microsoft.com/office/drawing/2014/main" id="{4398C1FB-3159-4862-9B92-29D7ED383A90}"/>
                </a:ext>
              </a:extLst>
            </p:cNvPr>
            <p:cNvSpPr/>
            <p:nvPr/>
          </p:nvSpPr>
          <p:spPr>
            <a:xfrm>
              <a:off x="3228835" y="1644767"/>
              <a:ext cx="5734330" cy="3619617"/>
            </a:xfrm>
            <a:custGeom>
              <a:avLst/>
              <a:gdLst>
                <a:gd name="connsiteX0" fmla="*/ 252028 w 7380820"/>
                <a:gd name="connsiteY0" fmla="*/ 295230 h 4658912"/>
                <a:gd name="connsiteX1" fmla="*/ 252028 w 7380820"/>
                <a:gd name="connsiteY1" fmla="*/ 4363682 h 4658912"/>
                <a:gd name="connsiteX2" fmla="*/ 7128792 w 7380820"/>
                <a:gd name="connsiteY2" fmla="*/ 4363682 h 4658912"/>
                <a:gd name="connsiteX3" fmla="*/ 7128792 w 7380820"/>
                <a:gd name="connsiteY3" fmla="*/ 295230 h 4658912"/>
                <a:gd name="connsiteX4" fmla="*/ 264533 w 7380820"/>
                <a:gd name="connsiteY4" fmla="*/ 0 h 4658912"/>
                <a:gd name="connsiteX5" fmla="*/ 7116287 w 7380820"/>
                <a:gd name="connsiteY5" fmla="*/ 0 h 4658912"/>
                <a:gd name="connsiteX6" fmla="*/ 7380820 w 7380820"/>
                <a:gd name="connsiteY6" fmla="*/ 264533 h 4658912"/>
                <a:gd name="connsiteX7" fmla="*/ 7380820 w 7380820"/>
                <a:gd name="connsiteY7" fmla="*/ 4394379 h 4658912"/>
                <a:gd name="connsiteX8" fmla="*/ 7116287 w 7380820"/>
                <a:gd name="connsiteY8" fmla="*/ 4658912 h 4658912"/>
                <a:gd name="connsiteX9" fmla="*/ 264533 w 7380820"/>
                <a:gd name="connsiteY9" fmla="*/ 4658912 h 4658912"/>
                <a:gd name="connsiteX10" fmla="*/ 0 w 7380820"/>
                <a:gd name="connsiteY10" fmla="*/ 4394379 h 4658912"/>
                <a:gd name="connsiteX11" fmla="*/ 0 w 7380820"/>
                <a:gd name="connsiteY11" fmla="*/ 264533 h 4658912"/>
                <a:gd name="connsiteX12" fmla="*/ 264533 w 7380820"/>
                <a:gd name="connsiteY12" fmla="*/ 0 h 465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80820" h="4658912">
                  <a:moveTo>
                    <a:pt x="252028" y="295230"/>
                  </a:moveTo>
                  <a:lnTo>
                    <a:pt x="252028" y="4363682"/>
                  </a:lnTo>
                  <a:lnTo>
                    <a:pt x="7128792" y="4363682"/>
                  </a:lnTo>
                  <a:lnTo>
                    <a:pt x="7128792" y="295230"/>
                  </a:lnTo>
                  <a:close/>
                  <a:moveTo>
                    <a:pt x="264533" y="0"/>
                  </a:moveTo>
                  <a:lnTo>
                    <a:pt x="7116287" y="0"/>
                  </a:lnTo>
                  <a:cubicBezTo>
                    <a:pt x="7262385" y="0"/>
                    <a:pt x="7380820" y="118435"/>
                    <a:pt x="7380820" y="264533"/>
                  </a:cubicBezTo>
                  <a:lnTo>
                    <a:pt x="7380820" y="4394379"/>
                  </a:lnTo>
                  <a:cubicBezTo>
                    <a:pt x="7380820" y="4540477"/>
                    <a:pt x="7262385" y="4658912"/>
                    <a:pt x="7116287" y="4658912"/>
                  </a:cubicBezTo>
                  <a:lnTo>
                    <a:pt x="264533" y="4658912"/>
                  </a:lnTo>
                  <a:cubicBezTo>
                    <a:pt x="118435" y="4658912"/>
                    <a:pt x="0" y="4540477"/>
                    <a:pt x="0" y="4394379"/>
                  </a:cubicBezTo>
                  <a:lnTo>
                    <a:pt x="0" y="264533"/>
                  </a:lnTo>
                  <a:cubicBezTo>
                    <a:pt x="0" y="118435"/>
                    <a:pt x="118435" y="0"/>
                    <a:pt x="26453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rtlCol="0" anchor="ctr">
              <a:normAutofit/>
            </a:bodyPr>
            <a:lstStyle/>
            <a:p>
              <a:pPr algn="ctr" defTabSz="457154"/>
              <a:endParaRPr lang="en-US" sz="1091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29" name="íṧ1iḑè">
              <a:extLst>
                <a:ext uri="{FF2B5EF4-FFF2-40B4-BE49-F238E27FC236}">
                  <a16:creationId xmlns:a16="http://schemas.microsoft.com/office/drawing/2014/main" id="{E7ED2CE9-3B75-48A5-A539-8C613DB69734}"/>
                </a:ext>
              </a:extLst>
            </p:cNvPr>
            <p:cNvSpPr/>
            <p:nvPr/>
          </p:nvSpPr>
          <p:spPr>
            <a:xfrm>
              <a:off x="6040055" y="1707676"/>
              <a:ext cx="111889" cy="111889"/>
            </a:xfrm>
            <a:prstGeom prst="ellipse">
              <a:avLst/>
            </a:prstGeom>
            <a:gradFill flip="none" rotWithShape="1">
              <a:gsLst>
                <a:gs pos="17000">
                  <a:schemeClr val="tx1"/>
                </a:gs>
                <a:gs pos="34000">
                  <a:srgbClr val="000000">
                    <a:lumMod val="84000"/>
                    <a:lumOff val="16000"/>
                  </a:srgbClr>
                </a:gs>
                <a:gs pos="100000">
                  <a:schemeClr val="bg1">
                    <a:lumMod val="50000"/>
                    <a:lumOff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rtlCol="0" anchor="ctr">
              <a:normAutofit fontScale="25000" lnSpcReduction="20000"/>
            </a:bodyPr>
            <a:lstStyle/>
            <a:p>
              <a:pPr algn="ctr" defTabSz="457154"/>
              <a:endParaRPr lang="en-US" sz="1091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30" name="îş1ïḍé">
              <a:extLst>
                <a:ext uri="{FF2B5EF4-FFF2-40B4-BE49-F238E27FC236}">
                  <a16:creationId xmlns:a16="http://schemas.microsoft.com/office/drawing/2014/main" id="{1EF94A27-5B00-43E0-87C7-5DF1F5A985F3}"/>
                </a:ext>
              </a:extLst>
            </p:cNvPr>
            <p:cNvGrpSpPr/>
            <p:nvPr/>
          </p:nvGrpSpPr>
          <p:grpSpPr>
            <a:xfrm>
              <a:off x="2459596" y="5232543"/>
              <a:ext cx="7272808" cy="145693"/>
              <a:chOff x="-1348120" y="5777968"/>
              <a:chExt cx="9361040" cy="187524"/>
            </a:xfrm>
          </p:grpSpPr>
          <p:sp>
            <p:nvSpPr>
              <p:cNvPr id="33" name="íŝ1íḓê">
                <a:extLst>
                  <a:ext uri="{FF2B5EF4-FFF2-40B4-BE49-F238E27FC236}">
                    <a16:creationId xmlns:a16="http://schemas.microsoft.com/office/drawing/2014/main" id="{A81DC464-DA5E-4BF4-9DFC-1942412031CE}"/>
                  </a:ext>
                </a:extLst>
              </p:cNvPr>
              <p:cNvSpPr/>
              <p:nvPr/>
            </p:nvSpPr>
            <p:spPr>
              <a:xfrm flipV="1">
                <a:off x="-1348120" y="5928916"/>
                <a:ext cx="9361040" cy="36576"/>
              </a:xfrm>
              <a:prstGeom prst="trapezoid">
                <a:avLst>
                  <a:gd name="adj" fmla="val 814192"/>
                </a:avLst>
              </a:prstGeom>
              <a:solidFill>
                <a:srgbClr val="80808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25000" lnSpcReduction="20000"/>
              </a:bodyPr>
              <a:lstStyle/>
              <a:p>
                <a:pPr algn="ctr" defTabSz="457154"/>
                <a:endParaRPr lang="en-US" sz="1091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34" name="íšľíḋe">
                <a:extLst>
                  <a:ext uri="{FF2B5EF4-FFF2-40B4-BE49-F238E27FC236}">
                    <a16:creationId xmlns:a16="http://schemas.microsoft.com/office/drawing/2014/main" id="{8C66E3C9-DF9F-4414-A9B2-C9C5EC549EFA}"/>
                  </a:ext>
                </a:extLst>
              </p:cNvPr>
              <p:cNvSpPr/>
              <p:nvPr/>
            </p:nvSpPr>
            <p:spPr>
              <a:xfrm>
                <a:off x="-1348120" y="5777968"/>
                <a:ext cx="9361040" cy="151090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25000" lnSpcReduction="20000"/>
              </a:bodyPr>
              <a:lstStyle/>
              <a:p>
                <a:pPr algn="ctr" defTabSz="457154"/>
                <a:endParaRPr lang="en-US" sz="1091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</p:grpSp>
        <p:sp>
          <p:nvSpPr>
            <p:cNvPr id="31" name="íṧ1íďé">
              <a:extLst>
                <a:ext uri="{FF2B5EF4-FFF2-40B4-BE49-F238E27FC236}">
                  <a16:creationId xmlns:a16="http://schemas.microsoft.com/office/drawing/2014/main" id="{8B8EA6B3-3958-4541-AD66-EE7B4F0A23EA}"/>
                </a:ext>
              </a:extLst>
            </p:cNvPr>
            <p:cNvSpPr/>
            <p:nvPr/>
          </p:nvSpPr>
          <p:spPr>
            <a:xfrm>
              <a:off x="3359695" y="1867129"/>
              <a:ext cx="5439350" cy="3186712"/>
            </a:xfrm>
            <a:prstGeom prst="rect">
              <a:avLst/>
            </a:prstGeom>
            <a:blipFill>
              <a:blip r:embed="rId2"/>
              <a:stretch>
                <a:fillRect t="-4837" b="-4777"/>
              </a:stretch>
            </a:blipFill>
            <a:ln w="6350" cap="flat" cmpd="sng" algn="ctr">
              <a:solidFill>
                <a:schemeClr val="tx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32" name="işľiďe">
              <a:extLst>
                <a:ext uri="{FF2B5EF4-FFF2-40B4-BE49-F238E27FC236}">
                  <a16:creationId xmlns:a16="http://schemas.microsoft.com/office/drawing/2014/main" id="{3F7D7BBA-1F79-47EB-93C4-507FC6BBB012}"/>
                </a:ext>
              </a:extLst>
            </p:cNvPr>
            <p:cNvSpPr/>
            <p:nvPr/>
          </p:nvSpPr>
          <p:spPr>
            <a:xfrm>
              <a:off x="7010658" y="1610580"/>
              <a:ext cx="1966089" cy="3651552"/>
            </a:xfrm>
            <a:custGeom>
              <a:avLst/>
              <a:gdLst>
                <a:gd name="connsiteX0" fmla="*/ 0 w 2530610"/>
                <a:gd name="connsiteY0" fmla="*/ 0 h 4700016"/>
                <a:gd name="connsiteX1" fmla="*/ 2263743 w 2530610"/>
                <a:gd name="connsiteY1" fmla="*/ 0 h 4700016"/>
                <a:gd name="connsiteX2" fmla="*/ 2530610 w 2530610"/>
                <a:gd name="connsiteY2" fmla="*/ 266867 h 4700016"/>
                <a:gd name="connsiteX3" fmla="*/ 2530610 w 2530610"/>
                <a:gd name="connsiteY3" fmla="*/ 4433149 h 4700016"/>
                <a:gd name="connsiteX4" fmla="*/ 2263743 w 2530610"/>
                <a:gd name="connsiteY4" fmla="*/ 4700016 h 4700016"/>
                <a:gd name="connsiteX5" fmla="*/ 1961175 w 2530610"/>
                <a:gd name="connsiteY5" fmla="*/ 4700016 h 470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0610" h="4700016">
                  <a:moveTo>
                    <a:pt x="0" y="0"/>
                  </a:moveTo>
                  <a:lnTo>
                    <a:pt x="2263743" y="0"/>
                  </a:lnTo>
                  <a:cubicBezTo>
                    <a:pt x="2411130" y="0"/>
                    <a:pt x="2530610" y="119480"/>
                    <a:pt x="2530610" y="266867"/>
                  </a:cubicBezTo>
                  <a:lnTo>
                    <a:pt x="2530610" y="4433149"/>
                  </a:lnTo>
                  <a:cubicBezTo>
                    <a:pt x="2530610" y="4580536"/>
                    <a:pt x="2411130" y="4700016"/>
                    <a:pt x="2263743" y="4700016"/>
                  </a:cubicBezTo>
                  <a:lnTo>
                    <a:pt x="1961175" y="4700016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3000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rtlCol="0" anchor="ctr">
              <a:normAutofit/>
            </a:bodyPr>
            <a:lstStyle/>
            <a:p>
              <a:pPr algn="ctr" defTabSz="457154"/>
              <a:endParaRPr lang="en-US" sz="1091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6" name="iṡlïḑé">
            <a:extLst>
              <a:ext uri="{FF2B5EF4-FFF2-40B4-BE49-F238E27FC236}">
                <a16:creationId xmlns:a16="http://schemas.microsoft.com/office/drawing/2014/main" id="{7A27C5BC-1C3B-4834-B06B-4AAF2C8F64DE}"/>
              </a:ext>
            </a:extLst>
          </p:cNvPr>
          <p:cNvGrpSpPr/>
          <p:nvPr/>
        </p:nvGrpSpPr>
        <p:grpSpPr>
          <a:xfrm>
            <a:off x="2276323" y="3402363"/>
            <a:ext cx="2107878" cy="2542397"/>
            <a:chOff x="2014807" y="3430096"/>
            <a:chExt cx="2252392" cy="2716703"/>
          </a:xfrm>
        </p:grpSpPr>
        <p:sp>
          <p:nvSpPr>
            <p:cNvPr id="21" name="ïšľîḑê">
              <a:extLst>
                <a:ext uri="{FF2B5EF4-FFF2-40B4-BE49-F238E27FC236}">
                  <a16:creationId xmlns:a16="http://schemas.microsoft.com/office/drawing/2014/main" id="{E5AD38B3-F9B1-4CAA-BA0A-0807E4097929}"/>
                </a:ext>
              </a:extLst>
            </p:cNvPr>
            <p:cNvSpPr/>
            <p:nvPr/>
          </p:nvSpPr>
          <p:spPr bwMode="auto">
            <a:xfrm>
              <a:off x="2064201" y="3481137"/>
              <a:ext cx="1320483" cy="1320483"/>
            </a:xfrm>
            <a:custGeom>
              <a:avLst/>
              <a:gdLst>
                <a:gd name="T0" fmla="*/ 1969 w 2406"/>
                <a:gd name="T1" fmla="*/ 274 h 2407"/>
                <a:gd name="T2" fmla="*/ 1896 w 2406"/>
                <a:gd name="T3" fmla="*/ 219 h 2407"/>
                <a:gd name="T4" fmla="*/ 1741 w 2406"/>
                <a:gd name="T5" fmla="*/ 126 h 2407"/>
                <a:gd name="T6" fmla="*/ 1577 w 2406"/>
                <a:gd name="T7" fmla="*/ 59 h 2407"/>
                <a:gd name="T8" fmla="*/ 1407 w 2406"/>
                <a:gd name="T9" fmla="*/ 17 h 2407"/>
                <a:gd name="T10" fmla="*/ 1234 w 2406"/>
                <a:gd name="T11" fmla="*/ 0 h 2407"/>
                <a:gd name="T12" fmla="*/ 1061 w 2406"/>
                <a:gd name="T13" fmla="*/ 8 h 2407"/>
                <a:gd name="T14" fmla="*/ 891 w 2406"/>
                <a:gd name="T15" fmla="*/ 40 h 2407"/>
                <a:gd name="T16" fmla="*/ 727 w 2406"/>
                <a:gd name="T17" fmla="*/ 97 h 2407"/>
                <a:gd name="T18" fmla="*/ 571 w 2406"/>
                <a:gd name="T19" fmla="*/ 178 h 2407"/>
                <a:gd name="T20" fmla="*/ 425 w 2406"/>
                <a:gd name="T21" fmla="*/ 284 h 2407"/>
                <a:gd name="T22" fmla="*/ 336 w 2406"/>
                <a:gd name="T23" fmla="*/ 368 h 2407"/>
                <a:gd name="T24" fmla="*/ 294 w 2406"/>
                <a:gd name="T25" fmla="*/ 413 h 2407"/>
                <a:gd name="T26" fmla="*/ 237 w 2406"/>
                <a:gd name="T27" fmla="*/ 486 h 2407"/>
                <a:gd name="T28" fmla="*/ 153 w 2406"/>
                <a:gd name="T29" fmla="*/ 612 h 2407"/>
                <a:gd name="T30" fmla="*/ 78 w 2406"/>
                <a:gd name="T31" fmla="*/ 774 h 2407"/>
                <a:gd name="T32" fmla="*/ 28 w 2406"/>
                <a:gd name="T33" fmla="*/ 942 h 2407"/>
                <a:gd name="T34" fmla="*/ 2 w 2406"/>
                <a:gd name="T35" fmla="*/ 1113 h 2407"/>
                <a:gd name="T36" fmla="*/ 2 w 2406"/>
                <a:gd name="T37" fmla="*/ 1287 h 2407"/>
                <a:gd name="T38" fmla="*/ 27 w 2406"/>
                <a:gd name="T39" fmla="*/ 1459 h 2407"/>
                <a:gd name="T40" fmla="*/ 75 w 2406"/>
                <a:gd name="T41" fmla="*/ 1626 h 2407"/>
                <a:gd name="T42" fmla="*/ 148 w 2406"/>
                <a:gd name="T43" fmla="*/ 1784 h 2407"/>
                <a:gd name="T44" fmla="*/ 246 w 2406"/>
                <a:gd name="T45" fmla="*/ 1934 h 2407"/>
                <a:gd name="T46" fmla="*/ 345 w 2406"/>
                <a:gd name="T47" fmla="*/ 2048 h 2407"/>
                <a:gd name="T48" fmla="*/ 413 w 2406"/>
                <a:gd name="T49" fmla="*/ 2111 h 2407"/>
                <a:gd name="T50" fmla="*/ 461 w 2406"/>
                <a:gd name="T51" fmla="*/ 2151 h 2407"/>
                <a:gd name="T52" fmla="*/ 561 w 2406"/>
                <a:gd name="T53" fmla="*/ 2221 h 2407"/>
                <a:gd name="T54" fmla="*/ 718 w 2406"/>
                <a:gd name="T55" fmla="*/ 2306 h 2407"/>
                <a:gd name="T56" fmla="*/ 885 w 2406"/>
                <a:gd name="T57" fmla="*/ 2365 h 2407"/>
                <a:gd name="T58" fmla="*/ 1056 w 2406"/>
                <a:gd name="T59" fmla="*/ 2398 h 2407"/>
                <a:gd name="T60" fmla="*/ 1229 w 2406"/>
                <a:gd name="T61" fmla="*/ 2407 h 2407"/>
                <a:gd name="T62" fmla="*/ 1402 w 2406"/>
                <a:gd name="T63" fmla="*/ 2390 h 2407"/>
                <a:gd name="T64" fmla="*/ 1570 w 2406"/>
                <a:gd name="T65" fmla="*/ 2349 h 2407"/>
                <a:gd name="T66" fmla="*/ 1732 w 2406"/>
                <a:gd name="T67" fmla="*/ 2285 h 2407"/>
                <a:gd name="T68" fmla="*/ 1885 w 2406"/>
                <a:gd name="T69" fmla="*/ 2195 h 2407"/>
                <a:gd name="T70" fmla="*/ 2025 w 2406"/>
                <a:gd name="T71" fmla="*/ 2081 h 2407"/>
                <a:gd name="T72" fmla="*/ 2091 w 2406"/>
                <a:gd name="T73" fmla="*/ 2016 h 2407"/>
                <a:gd name="T74" fmla="*/ 2131 w 2406"/>
                <a:gd name="T75" fmla="*/ 1969 h 2407"/>
                <a:gd name="T76" fmla="*/ 2187 w 2406"/>
                <a:gd name="T77" fmla="*/ 1896 h 2407"/>
                <a:gd name="T78" fmla="*/ 2252 w 2406"/>
                <a:gd name="T79" fmla="*/ 1795 h 2407"/>
                <a:gd name="T80" fmla="*/ 2328 w 2406"/>
                <a:gd name="T81" fmla="*/ 1633 h 2407"/>
                <a:gd name="T82" fmla="*/ 2378 w 2406"/>
                <a:gd name="T83" fmla="*/ 1464 h 2407"/>
                <a:gd name="T84" fmla="*/ 2403 w 2406"/>
                <a:gd name="T85" fmla="*/ 1292 h 2407"/>
                <a:gd name="T86" fmla="*/ 2403 w 2406"/>
                <a:gd name="T87" fmla="*/ 1120 h 2407"/>
                <a:gd name="T88" fmla="*/ 2379 w 2406"/>
                <a:gd name="T89" fmla="*/ 948 h 2407"/>
                <a:gd name="T90" fmla="*/ 2330 w 2406"/>
                <a:gd name="T91" fmla="*/ 781 h 2407"/>
                <a:gd name="T92" fmla="*/ 2257 w 2406"/>
                <a:gd name="T93" fmla="*/ 621 h 2407"/>
                <a:gd name="T94" fmla="*/ 2160 w 2406"/>
                <a:gd name="T95" fmla="*/ 473 h 2407"/>
                <a:gd name="T96" fmla="*/ 2060 w 2406"/>
                <a:gd name="T97" fmla="*/ 359 h 2407"/>
                <a:gd name="T98" fmla="*/ 1992 w 2406"/>
                <a:gd name="T99" fmla="*/ 295 h 2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06" h="2407">
                  <a:moveTo>
                    <a:pt x="1992" y="295"/>
                  </a:moveTo>
                  <a:lnTo>
                    <a:pt x="1992" y="295"/>
                  </a:lnTo>
                  <a:lnTo>
                    <a:pt x="1969" y="274"/>
                  </a:lnTo>
                  <a:lnTo>
                    <a:pt x="1945" y="255"/>
                  </a:lnTo>
                  <a:lnTo>
                    <a:pt x="1920" y="237"/>
                  </a:lnTo>
                  <a:lnTo>
                    <a:pt x="1896" y="219"/>
                  </a:lnTo>
                  <a:lnTo>
                    <a:pt x="1845" y="185"/>
                  </a:lnTo>
                  <a:lnTo>
                    <a:pt x="1794" y="154"/>
                  </a:lnTo>
                  <a:lnTo>
                    <a:pt x="1741" y="126"/>
                  </a:lnTo>
                  <a:lnTo>
                    <a:pt x="1687" y="101"/>
                  </a:lnTo>
                  <a:lnTo>
                    <a:pt x="1632" y="78"/>
                  </a:lnTo>
                  <a:lnTo>
                    <a:pt x="1577" y="59"/>
                  </a:lnTo>
                  <a:lnTo>
                    <a:pt x="1521" y="42"/>
                  </a:lnTo>
                  <a:lnTo>
                    <a:pt x="1465" y="28"/>
                  </a:lnTo>
                  <a:lnTo>
                    <a:pt x="1407" y="17"/>
                  </a:lnTo>
                  <a:lnTo>
                    <a:pt x="1349" y="8"/>
                  </a:lnTo>
                  <a:lnTo>
                    <a:pt x="1292" y="3"/>
                  </a:lnTo>
                  <a:lnTo>
                    <a:pt x="1234" y="0"/>
                  </a:lnTo>
                  <a:lnTo>
                    <a:pt x="1176" y="0"/>
                  </a:lnTo>
                  <a:lnTo>
                    <a:pt x="1119" y="3"/>
                  </a:lnTo>
                  <a:lnTo>
                    <a:pt x="1061" y="8"/>
                  </a:lnTo>
                  <a:lnTo>
                    <a:pt x="1005" y="16"/>
                  </a:lnTo>
                  <a:lnTo>
                    <a:pt x="947" y="27"/>
                  </a:lnTo>
                  <a:lnTo>
                    <a:pt x="891" y="40"/>
                  </a:lnTo>
                  <a:lnTo>
                    <a:pt x="836" y="57"/>
                  </a:lnTo>
                  <a:lnTo>
                    <a:pt x="781" y="76"/>
                  </a:lnTo>
                  <a:lnTo>
                    <a:pt x="727" y="97"/>
                  </a:lnTo>
                  <a:lnTo>
                    <a:pt x="673" y="122"/>
                  </a:lnTo>
                  <a:lnTo>
                    <a:pt x="621" y="149"/>
                  </a:lnTo>
                  <a:lnTo>
                    <a:pt x="571" y="178"/>
                  </a:lnTo>
                  <a:lnTo>
                    <a:pt x="521" y="211"/>
                  </a:lnTo>
                  <a:lnTo>
                    <a:pt x="472" y="246"/>
                  </a:lnTo>
                  <a:lnTo>
                    <a:pt x="425" y="284"/>
                  </a:lnTo>
                  <a:lnTo>
                    <a:pt x="380" y="324"/>
                  </a:lnTo>
                  <a:lnTo>
                    <a:pt x="358" y="346"/>
                  </a:lnTo>
                  <a:lnTo>
                    <a:pt x="336" y="368"/>
                  </a:lnTo>
                  <a:lnTo>
                    <a:pt x="316" y="390"/>
                  </a:lnTo>
                  <a:lnTo>
                    <a:pt x="294" y="413"/>
                  </a:lnTo>
                  <a:lnTo>
                    <a:pt x="294" y="413"/>
                  </a:lnTo>
                  <a:lnTo>
                    <a:pt x="275" y="437"/>
                  </a:lnTo>
                  <a:lnTo>
                    <a:pt x="256" y="461"/>
                  </a:lnTo>
                  <a:lnTo>
                    <a:pt x="237" y="486"/>
                  </a:lnTo>
                  <a:lnTo>
                    <a:pt x="219" y="510"/>
                  </a:lnTo>
                  <a:lnTo>
                    <a:pt x="185" y="561"/>
                  </a:lnTo>
                  <a:lnTo>
                    <a:pt x="153" y="612"/>
                  </a:lnTo>
                  <a:lnTo>
                    <a:pt x="126" y="665"/>
                  </a:lnTo>
                  <a:lnTo>
                    <a:pt x="101" y="719"/>
                  </a:lnTo>
                  <a:lnTo>
                    <a:pt x="78" y="774"/>
                  </a:lnTo>
                  <a:lnTo>
                    <a:pt x="59" y="829"/>
                  </a:lnTo>
                  <a:lnTo>
                    <a:pt x="42" y="885"/>
                  </a:lnTo>
                  <a:lnTo>
                    <a:pt x="28" y="942"/>
                  </a:lnTo>
                  <a:lnTo>
                    <a:pt x="16" y="999"/>
                  </a:lnTo>
                  <a:lnTo>
                    <a:pt x="9" y="1056"/>
                  </a:lnTo>
                  <a:lnTo>
                    <a:pt x="2" y="1113"/>
                  </a:lnTo>
                  <a:lnTo>
                    <a:pt x="0" y="1171"/>
                  </a:lnTo>
                  <a:lnTo>
                    <a:pt x="0" y="1230"/>
                  </a:lnTo>
                  <a:lnTo>
                    <a:pt x="2" y="1287"/>
                  </a:lnTo>
                  <a:lnTo>
                    <a:pt x="7" y="1345"/>
                  </a:lnTo>
                  <a:lnTo>
                    <a:pt x="16" y="1401"/>
                  </a:lnTo>
                  <a:lnTo>
                    <a:pt x="27" y="1459"/>
                  </a:lnTo>
                  <a:lnTo>
                    <a:pt x="41" y="1514"/>
                  </a:lnTo>
                  <a:lnTo>
                    <a:pt x="56" y="1570"/>
                  </a:lnTo>
                  <a:lnTo>
                    <a:pt x="75" y="1626"/>
                  </a:lnTo>
                  <a:lnTo>
                    <a:pt x="97" y="1679"/>
                  </a:lnTo>
                  <a:lnTo>
                    <a:pt x="121" y="1733"/>
                  </a:lnTo>
                  <a:lnTo>
                    <a:pt x="148" y="1784"/>
                  </a:lnTo>
                  <a:lnTo>
                    <a:pt x="179" y="1836"/>
                  </a:lnTo>
                  <a:lnTo>
                    <a:pt x="211" y="1886"/>
                  </a:lnTo>
                  <a:lnTo>
                    <a:pt x="246" y="1934"/>
                  </a:lnTo>
                  <a:lnTo>
                    <a:pt x="284" y="1980"/>
                  </a:lnTo>
                  <a:lnTo>
                    <a:pt x="325" y="2026"/>
                  </a:lnTo>
                  <a:lnTo>
                    <a:pt x="345" y="2048"/>
                  </a:lnTo>
                  <a:lnTo>
                    <a:pt x="367" y="2070"/>
                  </a:lnTo>
                  <a:lnTo>
                    <a:pt x="390" y="2090"/>
                  </a:lnTo>
                  <a:lnTo>
                    <a:pt x="413" y="2111"/>
                  </a:lnTo>
                  <a:lnTo>
                    <a:pt x="413" y="2111"/>
                  </a:lnTo>
                  <a:lnTo>
                    <a:pt x="436" y="2131"/>
                  </a:lnTo>
                  <a:lnTo>
                    <a:pt x="461" y="2151"/>
                  </a:lnTo>
                  <a:lnTo>
                    <a:pt x="485" y="2170"/>
                  </a:lnTo>
                  <a:lnTo>
                    <a:pt x="511" y="2188"/>
                  </a:lnTo>
                  <a:lnTo>
                    <a:pt x="561" y="2221"/>
                  </a:lnTo>
                  <a:lnTo>
                    <a:pt x="612" y="2252"/>
                  </a:lnTo>
                  <a:lnTo>
                    <a:pt x="666" y="2280"/>
                  </a:lnTo>
                  <a:lnTo>
                    <a:pt x="718" y="2306"/>
                  </a:lnTo>
                  <a:lnTo>
                    <a:pt x="773" y="2327"/>
                  </a:lnTo>
                  <a:lnTo>
                    <a:pt x="828" y="2348"/>
                  </a:lnTo>
                  <a:lnTo>
                    <a:pt x="885" y="2365"/>
                  </a:lnTo>
                  <a:lnTo>
                    <a:pt x="941" y="2379"/>
                  </a:lnTo>
                  <a:lnTo>
                    <a:pt x="998" y="2390"/>
                  </a:lnTo>
                  <a:lnTo>
                    <a:pt x="1056" y="2398"/>
                  </a:lnTo>
                  <a:lnTo>
                    <a:pt x="1114" y="2404"/>
                  </a:lnTo>
                  <a:lnTo>
                    <a:pt x="1171" y="2407"/>
                  </a:lnTo>
                  <a:lnTo>
                    <a:pt x="1229" y="2407"/>
                  </a:lnTo>
                  <a:lnTo>
                    <a:pt x="1287" y="2404"/>
                  </a:lnTo>
                  <a:lnTo>
                    <a:pt x="1344" y="2399"/>
                  </a:lnTo>
                  <a:lnTo>
                    <a:pt x="1402" y="2390"/>
                  </a:lnTo>
                  <a:lnTo>
                    <a:pt x="1458" y="2380"/>
                  </a:lnTo>
                  <a:lnTo>
                    <a:pt x="1515" y="2366"/>
                  </a:lnTo>
                  <a:lnTo>
                    <a:pt x="1570" y="2349"/>
                  </a:lnTo>
                  <a:lnTo>
                    <a:pt x="1625" y="2331"/>
                  </a:lnTo>
                  <a:lnTo>
                    <a:pt x="1678" y="2309"/>
                  </a:lnTo>
                  <a:lnTo>
                    <a:pt x="1732" y="2285"/>
                  </a:lnTo>
                  <a:lnTo>
                    <a:pt x="1785" y="2257"/>
                  </a:lnTo>
                  <a:lnTo>
                    <a:pt x="1836" y="2227"/>
                  </a:lnTo>
                  <a:lnTo>
                    <a:pt x="1885" y="2195"/>
                  </a:lnTo>
                  <a:lnTo>
                    <a:pt x="1933" y="2160"/>
                  </a:lnTo>
                  <a:lnTo>
                    <a:pt x="1981" y="2122"/>
                  </a:lnTo>
                  <a:lnTo>
                    <a:pt x="2025" y="2081"/>
                  </a:lnTo>
                  <a:lnTo>
                    <a:pt x="2047" y="2061"/>
                  </a:lnTo>
                  <a:lnTo>
                    <a:pt x="2069" y="2039"/>
                  </a:lnTo>
                  <a:lnTo>
                    <a:pt x="2091" y="2016"/>
                  </a:lnTo>
                  <a:lnTo>
                    <a:pt x="2111" y="1993"/>
                  </a:lnTo>
                  <a:lnTo>
                    <a:pt x="2111" y="1993"/>
                  </a:lnTo>
                  <a:lnTo>
                    <a:pt x="2131" y="1969"/>
                  </a:lnTo>
                  <a:lnTo>
                    <a:pt x="2151" y="1946"/>
                  </a:lnTo>
                  <a:lnTo>
                    <a:pt x="2169" y="1921"/>
                  </a:lnTo>
                  <a:lnTo>
                    <a:pt x="2187" y="1896"/>
                  </a:lnTo>
                  <a:lnTo>
                    <a:pt x="2205" y="1871"/>
                  </a:lnTo>
                  <a:lnTo>
                    <a:pt x="2221" y="1846"/>
                  </a:lnTo>
                  <a:lnTo>
                    <a:pt x="2252" y="1795"/>
                  </a:lnTo>
                  <a:lnTo>
                    <a:pt x="2280" y="1741"/>
                  </a:lnTo>
                  <a:lnTo>
                    <a:pt x="2305" y="1687"/>
                  </a:lnTo>
                  <a:lnTo>
                    <a:pt x="2328" y="1633"/>
                  </a:lnTo>
                  <a:lnTo>
                    <a:pt x="2347" y="1577"/>
                  </a:lnTo>
                  <a:lnTo>
                    <a:pt x="2364" y="1522"/>
                  </a:lnTo>
                  <a:lnTo>
                    <a:pt x="2378" y="1464"/>
                  </a:lnTo>
                  <a:lnTo>
                    <a:pt x="2389" y="1408"/>
                  </a:lnTo>
                  <a:lnTo>
                    <a:pt x="2397" y="1350"/>
                  </a:lnTo>
                  <a:lnTo>
                    <a:pt x="2403" y="1292"/>
                  </a:lnTo>
                  <a:lnTo>
                    <a:pt x="2406" y="1235"/>
                  </a:lnTo>
                  <a:lnTo>
                    <a:pt x="2406" y="1177"/>
                  </a:lnTo>
                  <a:lnTo>
                    <a:pt x="2403" y="1120"/>
                  </a:lnTo>
                  <a:lnTo>
                    <a:pt x="2398" y="1062"/>
                  </a:lnTo>
                  <a:lnTo>
                    <a:pt x="2390" y="1004"/>
                  </a:lnTo>
                  <a:lnTo>
                    <a:pt x="2379" y="948"/>
                  </a:lnTo>
                  <a:lnTo>
                    <a:pt x="2366" y="892"/>
                  </a:lnTo>
                  <a:lnTo>
                    <a:pt x="2349" y="837"/>
                  </a:lnTo>
                  <a:lnTo>
                    <a:pt x="2330" y="781"/>
                  </a:lnTo>
                  <a:lnTo>
                    <a:pt x="2309" y="726"/>
                  </a:lnTo>
                  <a:lnTo>
                    <a:pt x="2284" y="674"/>
                  </a:lnTo>
                  <a:lnTo>
                    <a:pt x="2257" y="621"/>
                  </a:lnTo>
                  <a:lnTo>
                    <a:pt x="2227" y="570"/>
                  </a:lnTo>
                  <a:lnTo>
                    <a:pt x="2195" y="520"/>
                  </a:lnTo>
                  <a:lnTo>
                    <a:pt x="2160" y="473"/>
                  </a:lnTo>
                  <a:lnTo>
                    <a:pt x="2122" y="425"/>
                  </a:lnTo>
                  <a:lnTo>
                    <a:pt x="2082" y="381"/>
                  </a:lnTo>
                  <a:lnTo>
                    <a:pt x="2060" y="359"/>
                  </a:lnTo>
                  <a:lnTo>
                    <a:pt x="2038" y="337"/>
                  </a:lnTo>
                  <a:lnTo>
                    <a:pt x="2015" y="315"/>
                  </a:lnTo>
                  <a:lnTo>
                    <a:pt x="1992" y="295"/>
                  </a:lnTo>
                  <a:lnTo>
                    <a:pt x="1992" y="295"/>
                  </a:lnTo>
                  <a:close/>
                </a:path>
              </a:pathLst>
            </a:custGeom>
            <a:solidFill>
              <a:schemeClr val="bg1">
                <a:lumMod val="95000"/>
                <a:alpha val="42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defTabSz="914309"/>
              <a:endParaRPr lang="en-US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2" name="iş1îḋé">
              <a:extLst>
                <a:ext uri="{FF2B5EF4-FFF2-40B4-BE49-F238E27FC236}">
                  <a16:creationId xmlns:a16="http://schemas.microsoft.com/office/drawing/2014/main" id="{9625F6E4-9D0E-4B8F-8822-350E3E3A6ABC}"/>
                </a:ext>
              </a:extLst>
            </p:cNvPr>
            <p:cNvSpPr/>
            <p:nvPr/>
          </p:nvSpPr>
          <p:spPr bwMode="auto">
            <a:xfrm>
              <a:off x="2014807" y="3430096"/>
              <a:ext cx="1420920" cy="1422565"/>
            </a:xfrm>
            <a:custGeom>
              <a:avLst/>
              <a:gdLst>
                <a:gd name="T0" fmla="*/ 2040 w 2588"/>
                <a:gd name="T1" fmla="*/ 236 h 2590"/>
                <a:gd name="T2" fmla="*/ 1873 w 2588"/>
                <a:gd name="T3" fmla="*/ 137 h 2590"/>
                <a:gd name="T4" fmla="*/ 1696 w 2588"/>
                <a:gd name="T5" fmla="*/ 64 h 2590"/>
                <a:gd name="T6" fmla="*/ 1390 w 2588"/>
                <a:gd name="T7" fmla="*/ 4 h 2590"/>
                <a:gd name="T8" fmla="*/ 1019 w 2588"/>
                <a:gd name="T9" fmla="*/ 29 h 2590"/>
                <a:gd name="T10" fmla="*/ 725 w 2588"/>
                <a:gd name="T11" fmla="*/ 132 h 2590"/>
                <a:gd name="T12" fmla="*/ 559 w 2588"/>
                <a:gd name="T13" fmla="*/ 228 h 2590"/>
                <a:gd name="T14" fmla="*/ 408 w 2588"/>
                <a:gd name="T15" fmla="*/ 350 h 2590"/>
                <a:gd name="T16" fmla="*/ 296 w 2588"/>
                <a:gd name="T17" fmla="*/ 471 h 2590"/>
                <a:gd name="T18" fmla="*/ 182 w 2588"/>
                <a:gd name="T19" fmla="*/ 631 h 2590"/>
                <a:gd name="T20" fmla="*/ 96 w 2588"/>
                <a:gd name="T21" fmla="*/ 803 h 2590"/>
                <a:gd name="T22" fmla="*/ 30 w 2588"/>
                <a:gd name="T23" fmla="*/ 1013 h 2590"/>
                <a:gd name="T24" fmla="*/ 2 w 2588"/>
                <a:gd name="T25" fmla="*/ 1386 h 2590"/>
                <a:gd name="T26" fmla="*/ 82 w 2588"/>
                <a:gd name="T27" fmla="*/ 1750 h 2590"/>
                <a:gd name="T28" fmla="*/ 175 w 2588"/>
                <a:gd name="T29" fmla="*/ 1948 h 2590"/>
                <a:gd name="T30" fmla="*/ 284 w 2588"/>
                <a:gd name="T31" fmla="*/ 2107 h 2590"/>
                <a:gd name="T32" fmla="*/ 420 w 2588"/>
                <a:gd name="T33" fmla="*/ 2250 h 2590"/>
                <a:gd name="T34" fmla="*/ 549 w 2588"/>
                <a:gd name="T35" fmla="*/ 2354 h 2590"/>
                <a:gd name="T36" fmla="*/ 716 w 2588"/>
                <a:gd name="T37" fmla="*/ 2454 h 2590"/>
                <a:gd name="T38" fmla="*/ 891 w 2588"/>
                <a:gd name="T39" fmla="*/ 2526 h 2590"/>
                <a:gd name="T40" fmla="*/ 1197 w 2588"/>
                <a:gd name="T41" fmla="*/ 2587 h 2590"/>
                <a:gd name="T42" fmla="*/ 1568 w 2588"/>
                <a:gd name="T43" fmla="*/ 2560 h 2590"/>
                <a:gd name="T44" fmla="*/ 1863 w 2588"/>
                <a:gd name="T45" fmla="*/ 2459 h 2590"/>
                <a:gd name="T46" fmla="*/ 2028 w 2588"/>
                <a:gd name="T47" fmla="*/ 2362 h 2590"/>
                <a:gd name="T48" fmla="*/ 2179 w 2588"/>
                <a:gd name="T49" fmla="*/ 2240 h 2590"/>
                <a:gd name="T50" fmla="*/ 2292 w 2588"/>
                <a:gd name="T51" fmla="*/ 2120 h 2590"/>
                <a:gd name="T52" fmla="*/ 2406 w 2588"/>
                <a:gd name="T53" fmla="*/ 1958 h 2590"/>
                <a:gd name="T54" fmla="*/ 2492 w 2588"/>
                <a:gd name="T55" fmla="*/ 1787 h 2590"/>
                <a:gd name="T56" fmla="*/ 2558 w 2588"/>
                <a:gd name="T57" fmla="*/ 1577 h 2590"/>
                <a:gd name="T58" fmla="*/ 2585 w 2588"/>
                <a:gd name="T59" fmla="*/ 1205 h 2590"/>
                <a:gd name="T60" fmla="*/ 2507 w 2588"/>
                <a:gd name="T61" fmla="*/ 841 h 2590"/>
                <a:gd name="T62" fmla="*/ 2412 w 2588"/>
                <a:gd name="T63" fmla="*/ 642 h 2590"/>
                <a:gd name="T64" fmla="*/ 2303 w 2588"/>
                <a:gd name="T65" fmla="*/ 484 h 2590"/>
                <a:gd name="T66" fmla="*/ 2169 w 2588"/>
                <a:gd name="T67" fmla="*/ 341 h 2590"/>
                <a:gd name="T68" fmla="*/ 2160 w 2588"/>
                <a:gd name="T69" fmla="*/ 2131 h 2590"/>
                <a:gd name="T70" fmla="*/ 1927 w 2588"/>
                <a:gd name="T71" fmla="*/ 2319 h 2590"/>
                <a:gd name="T72" fmla="*/ 1606 w 2588"/>
                <a:gd name="T73" fmla="*/ 2458 h 2590"/>
                <a:gd name="T74" fmla="*/ 1262 w 2588"/>
                <a:gd name="T75" fmla="*/ 2499 h 2590"/>
                <a:gd name="T76" fmla="*/ 919 w 2588"/>
                <a:gd name="T77" fmla="*/ 2440 h 2590"/>
                <a:gd name="T78" fmla="*/ 602 w 2588"/>
                <a:gd name="T79" fmla="*/ 2280 h 2590"/>
                <a:gd name="T80" fmla="*/ 481 w 2588"/>
                <a:gd name="T81" fmla="*/ 2182 h 2590"/>
                <a:gd name="T82" fmla="*/ 302 w 2588"/>
                <a:gd name="T83" fmla="*/ 1978 h 2590"/>
                <a:gd name="T84" fmla="*/ 147 w 2588"/>
                <a:gd name="T85" fmla="*/ 1662 h 2590"/>
                <a:gd name="T86" fmla="*/ 91 w 2588"/>
                <a:gd name="T87" fmla="*/ 1322 h 2590"/>
                <a:gd name="T88" fmla="*/ 133 w 2588"/>
                <a:gd name="T89" fmla="*/ 977 h 2590"/>
                <a:gd name="T90" fmla="*/ 276 w 2588"/>
                <a:gd name="T91" fmla="*/ 653 h 2590"/>
                <a:gd name="T92" fmla="*/ 385 w 2588"/>
                <a:gd name="T93" fmla="*/ 505 h 2590"/>
                <a:gd name="T94" fmla="*/ 563 w 2588"/>
                <a:gd name="T95" fmla="*/ 338 h 2590"/>
                <a:gd name="T96" fmla="*/ 872 w 2588"/>
                <a:gd name="T97" fmla="*/ 168 h 2590"/>
                <a:gd name="T98" fmla="*/ 1210 w 2588"/>
                <a:gd name="T99" fmla="*/ 95 h 2590"/>
                <a:gd name="T100" fmla="*/ 1556 w 2588"/>
                <a:gd name="T101" fmla="*/ 120 h 2590"/>
                <a:gd name="T102" fmla="*/ 1885 w 2588"/>
                <a:gd name="T103" fmla="*/ 246 h 2590"/>
                <a:gd name="T104" fmla="*/ 2083 w 2588"/>
                <a:gd name="T105" fmla="*/ 387 h 2590"/>
                <a:gd name="T106" fmla="*/ 2213 w 2588"/>
                <a:gd name="T107" fmla="*/ 517 h 2590"/>
                <a:gd name="T108" fmla="*/ 2400 w 2588"/>
                <a:gd name="T109" fmla="*/ 818 h 2590"/>
                <a:gd name="T110" fmla="*/ 2489 w 2588"/>
                <a:gd name="T111" fmla="*/ 1154 h 2590"/>
                <a:gd name="T112" fmla="*/ 2480 w 2588"/>
                <a:gd name="T113" fmla="*/ 1500 h 2590"/>
                <a:gd name="T114" fmla="*/ 2371 w 2588"/>
                <a:gd name="T115" fmla="*/ 1833 h 2590"/>
                <a:gd name="T116" fmla="*/ 2242 w 2588"/>
                <a:gd name="T117" fmla="*/ 2038 h 2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8" h="2590">
                  <a:moveTo>
                    <a:pt x="2143" y="318"/>
                  </a:moveTo>
                  <a:lnTo>
                    <a:pt x="2143" y="318"/>
                  </a:lnTo>
                  <a:lnTo>
                    <a:pt x="2118" y="296"/>
                  </a:lnTo>
                  <a:lnTo>
                    <a:pt x="2092" y="275"/>
                  </a:lnTo>
                  <a:lnTo>
                    <a:pt x="2065" y="255"/>
                  </a:lnTo>
                  <a:lnTo>
                    <a:pt x="2040" y="236"/>
                  </a:lnTo>
                  <a:lnTo>
                    <a:pt x="2013" y="218"/>
                  </a:lnTo>
                  <a:lnTo>
                    <a:pt x="1985" y="200"/>
                  </a:lnTo>
                  <a:lnTo>
                    <a:pt x="1958" y="183"/>
                  </a:lnTo>
                  <a:lnTo>
                    <a:pt x="1930" y="166"/>
                  </a:lnTo>
                  <a:lnTo>
                    <a:pt x="1901" y="151"/>
                  </a:lnTo>
                  <a:lnTo>
                    <a:pt x="1873" y="137"/>
                  </a:lnTo>
                  <a:lnTo>
                    <a:pt x="1844" y="123"/>
                  </a:lnTo>
                  <a:lnTo>
                    <a:pt x="1814" y="109"/>
                  </a:lnTo>
                  <a:lnTo>
                    <a:pt x="1786" y="97"/>
                  </a:lnTo>
                  <a:lnTo>
                    <a:pt x="1755" y="84"/>
                  </a:lnTo>
                  <a:lnTo>
                    <a:pt x="1726" y="74"/>
                  </a:lnTo>
                  <a:lnTo>
                    <a:pt x="1696" y="64"/>
                  </a:lnTo>
                  <a:lnTo>
                    <a:pt x="1666" y="55"/>
                  </a:lnTo>
                  <a:lnTo>
                    <a:pt x="1636" y="46"/>
                  </a:lnTo>
                  <a:lnTo>
                    <a:pt x="1575" y="31"/>
                  </a:lnTo>
                  <a:lnTo>
                    <a:pt x="1513" y="19"/>
                  </a:lnTo>
                  <a:lnTo>
                    <a:pt x="1452" y="10"/>
                  </a:lnTo>
                  <a:lnTo>
                    <a:pt x="1390" y="4"/>
                  </a:lnTo>
                  <a:lnTo>
                    <a:pt x="1328" y="1"/>
                  </a:lnTo>
                  <a:lnTo>
                    <a:pt x="1266" y="0"/>
                  </a:lnTo>
                  <a:lnTo>
                    <a:pt x="1203" y="4"/>
                  </a:lnTo>
                  <a:lnTo>
                    <a:pt x="1142" y="9"/>
                  </a:lnTo>
                  <a:lnTo>
                    <a:pt x="1081" y="18"/>
                  </a:lnTo>
                  <a:lnTo>
                    <a:pt x="1019" y="29"/>
                  </a:lnTo>
                  <a:lnTo>
                    <a:pt x="959" y="45"/>
                  </a:lnTo>
                  <a:lnTo>
                    <a:pt x="899" y="61"/>
                  </a:lnTo>
                  <a:lnTo>
                    <a:pt x="840" y="82"/>
                  </a:lnTo>
                  <a:lnTo>
                    <a:pt x="782" y="105"/>
                  </a:lnTo>
                  <a:lnTo>
                    <a:pt x="753" y="118"/>
                  </a:lnTo>
                  <a:lnTo>
                    <a:pt x="725" y="132"/>
                  </a:lnTo>
                  <a:lnTo>
                    <a:pt x="696" y="146"/>
                  </a:lnTo>
                  <a:lnTo>
                    <a:pt x="668" y="161"/>
                  </a:lnTo>
                  <a:lnTo>
                    <a:pt x="641" y="177"/>
                  </a:lnTo>
                  <a:lnTo>
                    <a:pt x="613" y="193"/>
                  </a:lnTo>
                  <a:lnTo>
                    <a:pt x="586" y="210"/>
                  </a:lnTo>
                  <a:lnTo>
                    <a:pt x="559" y="228"/>
                  </a:lnTo>
                  <a:lnTo>
                    <a:pt x="534" y="246"/>
                  </a:lnTo>
                  <a:lnTo>
                    <a:pt x="508" y="265"/>
                  </a:lnTo>
                  <a:lnTo>
                    <a:pt x="482" y="286"/>
                  </a:lnTo>
                  <a:lnTo>
                    <a:pt x="457" y="306"/>
                  </a:lnTo>
                  <a:lnTo>
                    <a:pt x="433" y="328"/>
                  </a:lnTo>
                  <a:lnTo>
                    <a:pt x="408" y="350"/>
                  </a:lnTo>
                  <a:lnTo>
                    <a:pt x="385" y="373"/>
                  </a:lnTo>
                  <a:lnTo>
                    <a:pt x="362" y="396"/>
                  </a:lnTo>
                  <a:lnTo>
                    <a:pt x="339" y="420"/>
                  </a:lnTo>
                  <a:lnTo>
                    <a:pt x="317" y="446"/>
                  </a:lnTo>
                  <a:lnTo>
                    <a:pt x="317" y="446"/>
                  </a:lnTo>
                  <a:lnTo>
                    <a:pt x="296" y="471"/>
                  </a:lnTo>
                  <a:lnTo>
                    <a:pt x="275" y="497"/>
                  </a:lnTo>
                  <a:lnTo>
                    <a:pt x="255" y="523"/>
                  </a:lnTo>
                  <a:lnTo>
                    <a:pt x="235" y="549"/>
                  </a:lnTo>
                  <a:lnTo>
                    <a:pt x="216" y="576"/>
                  </a:lnTo>
                  <a:lnTo>
                    <a:pt x="198" y="604"/>
                  </a:lnTo>
                  <a:lnTo>
                    <a:pt x="182" y="631"/>
                  </a:lnTo>
                  <a:lnTo>
                    <a:pt x="165" y="660"/>
                  </a:lnTo>
                  <a:lnTo>
                    <a:pt x="150" y="688"/>
                  </a:lnTo>
                  <a:lnTo>
                    <a:pt x="135" y="716"/>
                  </a:lnTo>
                  <a:lnTo>
                    <a:pt x="121" y="745"/>
                  </a:lnTo>
                  <a:lnTo>
                    <a:pt x="109" y="774"/>
                  </a:lnTo>
                  <a:lnTo>
                    <a:pt x="96" y="803"/>
                  </a:lnTo>
                  <a:lnTo>
                    <a:pt x="84" y="832"/>
                  </a:lnTo>
                  <a:lnTo>
                    <a:pt x="73" y="863"/>
                  </a:lnTo>
                  <a:lnTo>
                    <a:pt x="62" y="893"/>
                  </a:lnTo>
                  <a:lnTo>
                    <a:pt x="53" y="922"/>
                  </a:lnTo>
                  <a:lnTo>
                    <a:pt x="45" y="953"/>
                  </a:lnTo>
                  <a:lnTo>
                    <a:pt x="30" y="1013"/>
                  </a:lnTo>
                  <a:lnTo>
                    <a:pt x="18" y="1075"/>
                  </a:lnTo>
                  <a:lnTo>
                    <a:pt x="9" y="1137"/>
                  </a:lnTo>
                  <a:lnTo>
                    <a:pt x="2" y="1199"/>
                  </a:lnTo>
                  <a:lnTo>
                    <a:pt x="0" y="1262"/>
                  </a:lnTo>
                  <a:lnTo>
                    <a:pt x="0" y="1323"/>
                  </a:lnTo>
                  <a:lnTo>
                    <a:pt x="2" y="1386"/>
                  </a:lnTo>
                  <a:lnTo>
                    <a:pt x="9" y="1447"/>
                  </a:lnTo>
                  <a:lnTo>
                    <a:pt x="16" y="1509"/>
                  </a:lnTo>
                  <a:lnTo>
                    <a:pt x="28" y="1570"/>
                  </a:lnTo>
                  <a:lnTo>
                    <a:pt x="43" y="1630"/>
                  </a:lnTo>
                  <a:lnTo>
                    <a:pt x="61" y="1691"/>
                  </a:lnTo>
                  <a:lnTo>
                    <a:pt x="82" y="1750"/>
                  </a:lnTo>
                  <a:lnTo>
                    <a:pt x="105" y="1807"/>
                  </a:lnTo>
                  <a:lnTo>
                    <a:pt x="118" y="1837"/>
                  </a:lnTo>
                  <a:lnTo>
                    <a:pt x="130" y="1865"/>
                  </a:lnTo>
                  <a:lnTo>
                    <a:pt x="144" y="1893"/>
                  </a:lnTo>
                  <a:lnTo>
                    <a:pt x="160" y="1921"/>
                  </a:lnTo>
                  <a:lnTo>
                    <a:pt x="175" y="1948"/>
                  </a:lnTo>
                  <a:lnTo>
                    <a:pt x="192" y="1976"/>
                  </a:lnTo>
                  <a:lnTo>
                    <a:pt x="208" y="2003"/>
                  </a:lnTo>
                  <a:lnTo>
                    <a:pt x="226" y="2029"/>
                  </a:lnTo>
                  <a:lnTo>
                    <a:pt x="246" y="2056"/>
                  </a:lnTo>
                  <a:lnTo>
                    <a:pt x="265" y="2081"/>
                  </a:lnTo>
                  <a:lnTo>
                    <a:pt x="284" y="2107"/>
                  </a:lnTo>
                  <a:lnTo>
                    <a:pt x="306" y="2131"/>
                  </a:lnTo>
                  <a:lnTo>
                    <a:pt x="326" y="2157"/>
                  </a:lnTo>
                  <a:lnTo>
                    <a:pt x="349" y="2180"/>
                  </a:lnTo>
                  <a:lnTo>
                    <a:pt x="371" y="2204"/>
                  </a:lnTo>
                  <a:lnTo>
                    <a:pt x="395" y="2227"/>
                  </a:lnTo>
                  <a:lnTo>
                    <a:pt x="420" y="2250"/>
                  </a:lnTo>
                  <a:lnTo>
                    <a:pt x="444" y="2272"/>
                  </a:lnTo>
                  <a:lnTo>
                    <a:pt x="444" y="2272"/>
                  </a:lnTo>
                  <a:lnTo>
                    <a:pt x="470" y="2294"/>
                  </a:lnTo>
                  <a:lnTo>
                    <a:pt x="495" y="2314"/>
                  </a:lnTo>
                  <a:lnTo>
                    <a:pt x="522" y="2335"/>
                  </a:lnTo>
                  <a:lnTo>
                    <a:pt x="549" y="2354"/>
                  </a:lnTo>
                  <a:lnTo>
                    <a:pt x="576" y="2373"/>
                  </a:lnTo>
                  <a:lnTo>
                    <a:pt x="603" y="2390"/>
                  </a:lnTo>
                  <a:lnTo>
                    <a:pt x="631" y="2408"/>
                  </a:lnTo>
                  <a:lnTo>
                    <a:pt x="658" y="2423"/>
                  </a:lnTo>
                  <a:lnTo>
                    <a:pt x="686" y="2439"/>
                  </a:lnTo>
                  <a:lnTo>
                    <a:pt x="716" y="2454"/>
                  </a:lnTo>
                  <a:lnTo>
                    <a:pt x="744" y="2468"/>
                  </a:lnTo>
                  <a:lnTo>
                    <a:pt x="773" y="2481"/>
                  </a:lnTo>
                  <a:lnTo>
                    <a:pt x="803" y="2494"/>
                  </a:lnTo>
                  <a:lnTo>
                    <a:pt x="832" y="2505"/>
                  </a:lnTo>
                  <a:lnTo>
                    <a:pt x="862" y="2517"/>
                  </a:lnTo>
                  <a:lnTo>
                    <a:pt x="891" y="2526"/>
                  </a:lnTo>
                  <a:lnTo>
                    <a:pt x="922" y="2536"/>
                  </a:lnTo>
                  <a:lnTo>
                    <a:pt x="951" y="2545"/>
                  </a:lnTo>
                  <a:lnTo>
                    <a:pt x="1013" y="2559"/>
                  </a:lnTo>
                  <a:lnTo>
                    <a:pt x="1074" y="2572"/>
                  </a:lnTo>
                  <a:lnTo>
                    <a:pt x="1136" y="2581"/>
                  </a:lnTo>
                  <a:lnTo>
                    <a:pt x="1197" y="2587"/>
                  </a:lnTo>
                  <a:lnTo>
                    <a:pt x="1260" y="2590"/>
                  </a:lnTo>
                  <a:lnTo>
                    <a:pt x="1321" y="2590"/>
                  </a:lnTo>
                  <a:lnTo>
                    <a:pt x="1384" y="2587"/>
                  </a:lnTo>
                  <a:lnTo>
                    <a:pt x="1445" y="2581"/>
                  </a:lnTo>
                  <a:lnTo>
                    <a:pt x="1507" y="2572"/>
                  </a:lnTo>
                  <a:lnTo>
                    <a:pt x="1568" y="2560"/>
                  </a:lnTo>
                  <a:lnTo>
                    <a:pt x="1629" y="2546"/>
                  </a:lnTo>
                  <a:lnTo>
                    <a:pt x="1689" y="2528"/>
                  </a:lnTo>
                  <a:lnTo>
                    <a:pt x="1748" y="2508"/>
                  </a:lnTo>
                  <a:lnTo>
                    <a:pt x="1807" y="2485"/>
                  </a:lnTo>
                  <a:lnTo>
                    <a:pt x="1835" y="2472"/>
                  </a:lnTo>
                  <a:lnTo>
                    <a:pt x="1863" y="2459"/>
                  </a:lnTo>
                  <a:lnTo>
                    <a:pt x="1891" y="2444"/>
                  </a:lnTo>
                  <a:lnTo>
                    <a:pt x="1919" y="2430"/>
                  </a:lnTo>
                  <a:lnTo>
                    <a:pt x="1947" y="2414"/>
                  </a:lnTo>
                  <a:lnTo>
                    <a:pt x="1974" y="2398"/>
                  </a:lnTo>
                  <a:lnTo>
                    <a:pt x="2001" y="2380"/>
                  </a:lnTo>
                  <a:lnTo>
                    <a:pt x="2028" y="2362"/>
                  </a:lnTo>
                  <a:lnTo>
                    <a:pt x="2054" y="2344"/>
                  </a:lnTo>
                  <a:lnTo>
                    <a:pt x="2079" y="2325"/>
                  </a:lnTo>
                  <a:lnTo>
                    <a:pt x="2105" y="2304"/>
                  </a:lnTo>
                  <a:lnTo>
                    <a:pt x="2131" y="2284"/>
                  </a:lnTo>
                  <a:lnTo>
                    <a:pt x="2155" y="2263"/>
                  </a:lnTo>
                  <a:lnTo>
                    <a:pt x="2179" y="2240"/>
                  </a:lnTo>
                  <a:lnTo>
                    <a:pt x="2202" y="2217"/>
                  </a:lnTo>
                  <a:lnTo>
                    <a:pt x="2225" y="2194"/>
                  </a:lnTo>
                  <a:lnTo>
                    <a:pt x="2248" y="2170"/>
                  </a:lnTo>
                  <a:lnTo>
                    <a:pt x="2271" y="2145"/>
                  </a:lnTo>
                  <a:lnTo>
                    <a:pt x="2271" y="2145"/>
                  </a:lnTo>
                  <a:lnTo>
                    <a:pt x="2292" y="2120"/>
                  </a:lnTo>
                  <a:lnTo>
                    <a:pt x="2314" y="2094"/>
                  </a:lnTo>
                  <a:lnTo>
                    <a:pt x="2333" y="2067"/>
                  </a:lnTo>
                  <a:lnTo>
                    <a:pt x="2352" y="2040"/>
                  </a:lnTo>
                  <a:lnTo>
                    <a:pt x="2371" y="2013"/>
                  </a:lnTo>
                  <a:lnTo>
                    <a:pt x="2389" y="1986"/>
                  </a:lnTo>
                  <a:lnTo>
                    <a:pt x="2406" y="1958"/>
                  </a:lnTo>
                  <a:lnTo>
                    <a:pt x="2423" y="1930"/>
                  </a:lnTo>
                  <a:lnTo>
                    <a:pt x="2438" y="1902"/>
                  </a:lnTo>
                  <a:lnTo>
                    <a:pt x="2452" y="1874"/>
                  </a:lnTo>
                  <a:lnTo>
                    <a:pt x="2466" y="1846"/>
                  </a:lnTo>
                  <a:lnTo>
                    <a:pt x="2480" y="1816"/>
                  </a:lnTo>
                  <a:lnTo>
                    <a:pt x="2492" y="1787"/>
                  </a:lnTo>
                  <a:lnTo>
                    <a:pt x="2503" y="1757"/>
                  </a:lnTo>
                  <a:lnTo>
                    <a:pt x="2515" y="1728"/>
                  </a:lnTo>
                  <a:lnTo>
                    <a:pt x="2525" y="1698"/>
                  </a:lnTo>
                  <a:lnTo>
                    <a:pt x="2534" y="1668"/>
                  </a:lnTo>
                  <a:lnTo>
                    <a:pt x="2543" y="1638"/>
                  </a:lnTo>
                  <a:lnTo>
                    <a:pt x="2558" y="1577"/>
                  </a:lnTo>
                  <a:lnTo>
                    <a:pt x="2570" y="1515"/>
                  </a:lnTo>
                  <a:lnTo>
                    <a:pt x="2579" y="1454"/>
                  </a:lnTo>
                  <a:lnTo>
                    <a:pt x="2585" y="1391"/>
                  </a:lnTo>
                  <a:lnTo>
                    <a:pt x="2588" y="1329"/>
                  </a:lnTo>
                  <a:lnTo>
                    <a:pt x="2588" y="1267"/>
                  </a:lnTo>
                  <a:lnTo>
                    <a:pt x="2585" y="1205"/>
                  </a:lnTo>
                  <a:lnTo>
                    <a:pt x="2580" y="1144"/>
                  </a:lnTo>
                  <a:lnTo>
                    <a:pt x="2571" y="1082"/>
                  </a:lnTo>
                  <a:lnTo>
                    <a:pt x="2560" y="1021"/>
                  </a:lnTo>
                  <a:lnTo>
                    <a:pt x="2544" y="961"/>
                  </a:lnTo>
                  <a:lnTo>
                    <a:pt x="2528" y="900"/>
                  </a:lnTo>
                  <a:lnTo>
                    <a:pt x="2507" y="841"/>
                  </a:lnTo>
                  <a:lnTo>
                    <a:pt x="2483" y="783"/>
                  </a:lnTo>
                  <a:lnTo>
                    <a:pt x="2470" y="754"/>
                  </a:lnTo>
                  <a:lnTo>
                    <a:pt x="2457" y="726"/>
                  </a:lnTo>
                  <a:lnTo>
                    <a:pt x="2443" y="697"/>
                  </a:lnTo>
                  <a:lnTo>
                    <a:pt x="2428" y="670"/>
                  </a:lnTo>
                  <a:lnTo>
                    <a:pt x="2412" y="642"/>
                  </a:lnTo>
                  <a:lnTo>
                    <a:pt x="2396" y="615"/>
                  </a:lnTo>
                  <a:lnTo>
                    <a:pt x="2379" y="588"/>
                  </a:lnTo>
                  <a:lnTo>
                    <a:pt x="2361" y="561"/>
                  </a:lnTo>
                  <a:lnTo>
                    <a:pt x="2342" y="535"/>
                  </a:lnTo>
                  <a:lnTo>
                    <a:pt x="2323" y="510"/>
                  </a:lnTo>
                  <a:lnTo>
                    <a:pt x="2303" y="484"/>
                  </a:lnTo>
                  <a:lnTo>
                    <a:pt x="2283" y="458"/>
                  </a:lnTo>
                  <a:lnTo>
                    <a:pt x="2261" y="434"/>
                  </a:lnTo>
                  <a:lnTo>
                    <a:pt x="2239" y="410"/>
                  </a:lnTo>
                  <a:lnTo>
                    <a:pt x="2216" y="387"/>
                  </a:lnTo>
                  <a:lnTo>
                    <a:pt x="2192" y="362"/>
                  </a:lnTo>
                  <a:lnTo>
                    <a:pt x="2169" y="341"/>
                  </a:lnTo>
                  <a:lnTo>
                    <a:pt x="2143" y="318"/>
                  </a:lnTo>
                  <a:lnTo>
                    <a:pt x="2143" y="318"/>
                  </a:lnTo>
                  <a:close/>
                  <a:moveTo>
                    <a:pt x="2202" y="2085"/>
                  </a:moveTo>
                  <a:lnTo>
                    <a:pt x="2202" y="2085"/>
                  </a:lnTo>
                  <a:lnTo>
                    <a:pt x="2182" y="2108"/>
                  </a:lnTo>
                  <a:lnTo>
                    <a:pt x="2160" y="2131"/>
                  </a:lnTo>
                  <a:lnTo>
                    <a:pt x="2138" y="2153"/>
                  </a:lnTo>
                  <a:lnTo>
                    <a:pt x="2116" y="2173"/>
                  </a:lnTo>
                  <a:lnTo>
                    <a:pt x="2072" y="2214"/>
                  </a:lnTo>
                  <a:lnTo>
                    <a:pt x="2024" y="2252"/>
                  </a:lnTo>
                  <a:lnTo>
                    <a:pt x="1976" y="2287"/>
                  </a:lnTo>
                  <a:lnTo>
                    <a:pt x="1927" y="2319"/>
                  </a:lnTo>
                  <a:lnTo>
                    <a:pt x="1876" y="2349"/>
                  </a:lnTo>
                  <a:lnTo>
                    <a:pt x="1823" y="2377"/>
                  </a:lnTo>
                  <a:lnTo>
                    <a:pt x="1769" y="2401"/>
                  </a:lnTo>
                  <a:lnTo>
                    <a:pt x="1716" y="2423"/>
                  </a:lnTo>
                  <a:lnTo>
                    <a:pt x="1661" y="2441"/>
                  </a:lnTo>
                  <a:lnTo>
                    <a:pt x="1606" y="2458"/>
                  </a:lnTo>
                  <a:lnTo>
                    <a:pt x="1549" y="2472"/>
                  </a:lnTo>
                  <a:lnTo>
                    <a:pt x="1493" y="2482"/>
                  </a:lnTo>
                  <a:lnTo>
                    <a:pt x="1435" y="2491"/>
                  </a:lnTo>
                  <a:lnTo>
                    <a:pt x="1378" y="2496"/>
                  </a:lnTo>
                  <a:lnTo>
                    <a:pt x="1320" y="2499"/>
                  </a:lnTo>
                  <a:lnTo>
                    <a:pt x="1262" y="2499"/>
                  </a:lnTo>
                  <a:lnTo>
                    <a:pt x="1205" y="2496"/>
                  </a:lnTo>
                  <a:lnTo>
                    <a:pt x="1147" y="2490"/>
                  </a:lnTo>
                  <a:lnTo>
                    <a:pt x="1089" y="2482"/>
                  </a:lnTo>
                  <a:lnTo>
                    <a:pt x="1032" y="2471"/>
                  </a:lnTo>
                  <a:lnTo>
                    <a:pt x="976" y="2457"/>
                  </a:lnTo>
                  <a:lnTo>
                    <a:pt x="919" y="2440"/>
                  </a:lnTo>
                  <a:lnTo>
                    <a:pt x="864" y="2419"/>
                  </a:lnTo>
                  <a:lnTo>
                    <a:pt x="809" y="2398"/>
                  </a:lnTo>
                  <a:lnTo>
                    <a:pt x="757" y="2372"/>
                  </a:lnTo>
                  <a:lnTo>
                    <a:pt x="703" y="2344"/>
                  </a:lnTo>
                  <a:lnTo>
                    <a:pt x="652" y="2313"/>
                  </a:lnTo>
                  <a:lnTo>
                    <a:pt x="602" y="2280"/>
                  </a:lnTo>
                  <a:lnTo>
                    <a:pt x="576" y="2262"/>
                  </a:lnTo>
                  <a:lnTo>
                    <a:pt x="552" y="2243"/>
                  </a:lnTo>
                  <a:lnTo>
                    <a:pt x="527" y="2223"/>
                  </a:lnTo>
                  <a:lnTo>
                    <a:pt x="504" y="2203"/>
                  </a:lnTo>
                  <a:lnTo>
                    <a:pt x="504" y="2203"/>
                  </a:lnTo>
                  <a:lnTo>
                    <a:pt x="481" y="2182"/>
                  </a:lnTo>
                  <a:lnTo>
                    <a:pt x="458" y="2162"/>
                  </a:lnTo>
                  <a:lnTo>
                    <a:pt x="436" y="2140"/>
                  </a:lnTo>
                  <a:lnTo>
                    <a:pt x="416" y="2118"/>
                  </a:lnTo>
                  <a:lnTo>
                    <a:pt x="375" y="2072"/>
                  </a:lnTo>
                  <a:lnTo>
                    <a:pt x="337" y="2026"/>
                  </a:lnTo>
                  <a:lnTo>
                    <a:pt x="302" y="1978"/>
                  </a:lnTo>
                  <a:lnTo>
                    <a:pt x="270" y="1928"/>
                  </a:lnTo>
                  <a:lnTo>
                    <a:pt x="239" y="1876"/>
                  </a:lnTo>
                  <a:lnTo>
                    <a:pt x="212" y="1825"/>
                  </a:lnTo>
                  <a:lnTo>
                    <a:pt x="188" y="1771"/>
                  </a:lnTo>
                  <a:lnTo>
                    <a:pt x="166" y="1718"/>
                  </a:lnTo>
                  <a:lnTo>
                    <a:pt x="147" y="1662"/>
                  </a:lnTo>
                  <a:lnTo>
                    <a:pt x="132" y="1606"/>
                  </a:lnTo>
                  <a:lnTo>
                    <a:pt x="118" y="1551"/>
                  </a:lnTo>
                  <a:lnTo>
                    <a:pt x="107" y="1493"/>
                  </a:lnTo>
                  <a:lnTo>
                    <a:pt x="98" y="1437"/>
                  </a:lnTo>
                  <a:lnTo>
                    <a:pt x="93" y="1379"/>
                  </a:lnTo>
                  <a:lnTo>
                    <a:pt x="91" y="1322"/>
                  </a:lnTo>
                  <a:lnTo>
                    <a:pt x="91" y="1263"/>
                  </a:lnTo>
                  <a:lnTo>
                    <a:pt x="93" y="1205"/>
                  </a:lnTo>
                  <a:lnTo>
                    <a:pt x="100" y="1148"/>
                  </a:lnTo>
                  <a:lnTo>
                    <a:pt x="107" y="1091"/>
                  </a:lnTo>
                  <a:lnTo>
                    <a:pt x="119" y="1034"/>
                  </a:lnTo>
                  <a:lnTo>
                    <a:pt x="133" y="977"/>
                  </a:lnTo>
                  <a:lnTo>
                    <a:pt x="150" y="921"/>
                  </a:lnTo>
                  <a:lnTo>
                    <a:pt x="169" y="866"/>
                  </a:lnTo>
                  <a:lnTo>
                    <a:pt x="192" y="811"/>
                  </a:lnTo>
                  <a:lnTo>
                    <a:pt x="217" y="757"/>
                  </a:lnTo>
                  <a:lnTo>
                    <a:pt x="244" y="704"/>
                  </a:lnTo>
                  <a:lnTo>
                    <a:pt x="276" y="653"/>
                  </a:lnTo>
                  <a:lnTo>
                    <a:pt x="310" y="602"/>
                  </a:lnTo>
                  <a:lnTo>
                    <a:pt x="328" y="578"/>
                  </a:lnTo>
                  <a:lnTo>
                    <a:pt x="347" y="553"/>
                  </a:lnTo>
                  <a:lnTo>
                    <a:pt x="366" y="529"/>
                  </a:lnTo>
                  <a:lnTo>
                    <a:pt x="385" y="505"/>
                  </a:lnTo>
                  <a:lnTo>
                    <a:pt x="385" y="505"/>
                  </a:lnTo>
                  <a:lnTo>
                    <a:pt x="407" y="482"/>
                  </a:lnTo>
                  <a:lnTo>
                    <a:pt x="427" y="460"/>
                  </a:lnTo>
                  <a:lnTo>
                    <a:pt x="449" y="438"/>
                  </a:lnTo>
                  <a:lnTo>
                    <a:pt x="471" y="416"/>
                  </a:lnTo>
                  <a:lnTo>
                    <a:pt x="516" y="376"/>
                  </a:lnTo>
                  <a:lnTo>
                    <a:pt x="563" y="338"/>
                  </a:lnTo>
                  <a:lnTo>
                    <a:pt x="612" y="303"/>
                  </a:lnTo>
                  <a:lnTo>
                    <a:pt x="662" y="270"/>
                  </a:lnTo>
                  <a:lnTo>
                    <a:pt x="712" y="241"/>
                  </a:lnTo>
                  <a:lnTo>
                    <a:pt x="764" y="214"/>
                  </a:lnTo>
                  <a:lnTo>
                    <a:pt x="818" y="189"/>
                  </a:lnTo>
                  <a:lnTo>
                    <a:pt x="872" y="168"/>
                  </a:lnTo>
                  <a:lnTo>
                    <a:pt x="927" y="149"/>
                  </a:lnTo>
                  <a:lnTo>
                    <a:pt x="982" y="132"/>
                  </a:lnTo>
                  <a:lnTo>
                    <a:pt x="1038" y="119"/>
                  </a:lnTo>
                  <a:lnTo>
                    <a:pt x="1096" y="108"/>
                  </a:lnTo>
                  <a:lnTo>
                    <a:pt x="1152" y="100"/>
                  </a:lnTo>
                  <a:lnTo>
                    <a:pt x="1210" y="95"/>
                  </a:lnTo>
                  <a:lnTo>
                    <a:pt x="1267" y="92"/>
                  </a:lnTo>
                  <a:lnTo>
                    <a:pt x="1325" y="92"/>
                  </a:lnTo>
                  <a:lnTo>
                    <a:pt x="1383" y="95"/>
                  </a:lnTo>
                  <a:lnTo>
                    <a:pt x="1440" y="100"/>
                  </a:lnTo>
                  <a:lnTo>
                    <a:pt x="1498" y="109"/>
                  </a:lnTo>
                  <a:lnTo>
                    <a:pt x="1556" y="120"/>
                  </a:lnTo>
                  <a:lnTo>
                    <a:pt x="1612" y="134"/>
                  </a:lnTo>
                  <a:lnTo>
                    <a:pt x="1668" y="151"/>
                  </a:lnTo>
                  <a:lnTo>
                    <a:pt x="1723" y="170"/>
                  </a:lnTo>
                  <a:lnTo>
                    <a:pt x="1778" y="193"/>
                  </a:lnTo>
                  <a:lnTo>
                    <a:pt x="1832" y="218"/>
                  </a:lnTo>
                  <a:lnTo>
                    <a:pt x="1885" y="246"/>
                  </a:lnTo>
                  <a:lnTo>
                    <a:pt x="1936" y="277"/>
                  </a:lnTo>
                  <a:lnTo>
                    <a:pt x="1987" y="311"/>
                  </a:lnTo>
                  <a:lnTo>
                    <a:pt x="2011" y="329"/>
                  </a:lnTo>
                  <a:lnTo>
                    <a:pt x="2036" y="347"/>
                  </a:lnTo>
                  <a:lnTo>
                    <a:pt x="2060" y="366"/>
                  </a:lnTo>
                  <a:lnTo>
                    <a:pt x="2083" y="387"/>
                  </a:lnTo>
                  <a:lnTo>
                    <a:pt x="2083" y="387"/>
                  </a:lnTo>
                  <a:lnTo>
                    <a:pt x="2106" y="407"/>
                  </a:lnTo>
                  <a:lnTo>
                    <a:pt x="2129" y="429"/>
                  </a:lnTo>
                  <a:lnTo>
                    <a:pt x="2151" y="451"/>
                  </a:lnTo>
                  <a:lnTo>
                    <a:pt x="2173" y="473"/>
                  </a:lnTo>
                  <a:lnTo>
                    <a:pt x="2213" y="517"/>
                  </a:lnTo>
                  <a:lnTo>
                    <a:pt x="2251" y="565"/>
                  </a:lnTo>
                  <a:lnTo>
                    <a:pt x="2286" y="612"/>
                  </a:lnTo>
                  <a:lnTo>
                    <a:pt x="2318" y="662"/>
                  </a:lnTo>
                  <a:lnTo>
                    <a:pt x="2348" y="713"/>
                  </a:lnTo>
                  <a:lnTo>
                    <a:pt x="2375" y="766"/>
                  </a:lnTo>
                  <a:lnTo>
                    <a:pt x="2400" y="818"/>
                  </a:lnTo>
                  <a:lnTo>
                    <a:pt x="2421" y="873"/>
                  </a:lnTo>
                  <a:lnTo>
                    <a:pt x="2440" y="929"/>
                  </a:lnTo>
                  <a:lnTo>
                    <a:pt x="2457" y="984"/>
                  </a:lnTo>
                  <a:lnTo>
                    <a:pt x="2470" y="1040"/>
                  </a:lnTo>
                  <a:lnTo>
                    <a:pt x="2481" y="1096"/>
                  </a:lnTo>
                  <a:lnTo>
                    <a:pt x="2489" y="1154"/>
                  </a:lnTo>
                  <a:lnTo>
                    <a:pt x="2494" y="1212"/>
                  </a:lnTo>
                  <a:lnTo>
                    <a:pt x="2497" y="1269"/>
                  </a:lnTo>
                  <a:lnTo>
                    <a:pt x="2497" y="1327"/>
                  </a:lnTo>
                  <a:lnTo>
                    <a:pt x="2494" y="1384"/>
                  </a:lnTo>
                  <a:lnTo>
                    <a:pt x="2488" y="1442"/>
                  </a:lnTo>
                  <a:lnTo>
                    <a:pt x="2480" y="1500"/>
                  </a:lnTo>
                  <a:lnTo>
                    <a:pt x="2469" y="1556"/>
                  </a:lnTo>
                  <a:lnTo>
                    <a:pt x="2455" y="1614"/>
                  </a:lnTo>
                  <a:lnTo>
                    <a:pt x="2438" y="1669"/>
                  </a:lnTo>
                  <a:lnTo>
                    <a:pt x="2419" y="1725"/>
                  </a:lnTo>
                  <a:lnTo>
                    <a:pt x="2396" y="1779"/>
                  </a:lnTo>
                  <a:lnTo>
                    <a:pt x="2371" y="1833"/>
                  </a:lnTo>
                  <a:lnTo>
                    <a:pt x="2343" y="1887"/>
                  </a:lnTo>
                  <a:lnTo>
                    <a:pt x="2312" y="1938"/>
                  </a:lnTo>
                  <a:lnTo>
                    <a:pt x="2296" y="1963"/>
                  </a:lnTo>
                  <a:lnTo>
                    <a:pt x="2278" y="1988"/>
                  </a:lnTo>
                  <a:lnTo>
                    <a:pt x="2260" y="2013"/>
                  </a:lnTo>
                  <a:lnTo>
                    <a:pt x="2242" y="2038"/>
                  </a:lnTo>
                  <a:lnTo>
                    <a:pt x="2222" y="2061"/>
                  </a:lnTo>
                  <a:lnTo>
                    <a:pt x="2202" y="2085"/>
                  </a:lnTo>
                  <a:lnTo>
                    <a:pt x="2202" y="20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defTabSz="914309"/>
              <a:endParaRPr lang="en-US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3" name="ïṡľïdê">
              <a:extLst>
                <a:ext uri="{FF2B5EF4-FFF2-40B4-BE49-F238E27FC236}">
                  <a16:creationId xmlns:a16="http://schemas.microsoft.com/office/drawing/2014/main" id="{F74A8A90-FD37-49AC-80C2-E0A005479DD7}"/>
                </a:ext>
              </a:extLst>
            </p:cNvPr>
            <p:cNvSpPr/>
            <p:nvPr/>
          </p:nvSpPr>
          <p:spPr bwMode="auto">
            <a:xfrm>
              <a:off x="2049381" y="3454795"/>
              <a:ext cx="1185470" cy="1109733"/>
            </a:xfrm>
            <a:custGeom>
              <a:avLst/>
              <a:gdLst>
                <a:gd name="T0" fmla="*/ 394 w 2161"/>
                <a:gd name="T1" fmla="*/ 482 h 2024"/>
                <a:gd name="T2" fmla="*/ 459 w 2161"/>
                <a:gd name="T3" fmla="*/ 417 h 2024"/>
                <a:gd name="T4" fmla="*/ 598 w 2161"/>
                <a:gd name="T5" fmla="*/ 303 h 2024"/>
                <a:gd name="T6" fmla="*/ 752 w 2161"/>
                <a:gd name="T7" fmla="*/ 213 h 2024"/>
                <a:gd name="T8" fmla="*/ 914 w 2161"/>
                <a:gd name="T9" fmla="*/ 149 h 2024"/>
                <a:gd name="T10" fmla="*/ 1083 w 2161"/>
                <a:gd name="T11" fmla="*/ 108 h 2024"/>
                <a:gd name="T12" fmla="*/ 1255 w 2161"/>
                <a:gd name="T13" fmla="*/ 91 h 2024"/>
                <a:gd name="T14" fmla="*/ 1428 w 2161"/>
                <a:gd name="T15" fmla="*/ 100 h 2024"/>
                <a:gd name="T16" fmla="*/ 1600 w 2161"/>
                <a:gd name="T17" fmla="*/ 134 h 2024"/>
                <a:gd name="T18" fmla="*/ 1765 w 2161"/>
                <a:gd name="T19" fmla="*/ 193 h 2024"/>
                <a:gd name="T20" fmla="*/ 1924 w 2161"/>
                <a:gd name="T21" fmla="*/ 277 h 2024"/>
                <a:gd name="T22" fmla="*/ 2024 w 2161"/>
                <a:gd name="T23" fmla="*/ 348 h 2024"/>
                <a:gd name="T24" fmla="*/ 2071 w 2161"/>
                <a:gd name="T25" fmla="*/ 387 h 2024"/>
                <a:gd name="T26" fmla="*/ 2139 w 2161"/>
                <a:gd name="T27" fmla="*/ 451 h 2024"/>
                <a:gd name="T28" fmla="*/ 2124 w 2161"/>
                <a:gd name="T29" fmla="*/ 427 h 2024"/>
                <a:gd name="T30" fmla="*/ 2061 w 2161"/>
                <a:gd name="T31" fmla="*/ 359 h 2024"/>
                <a:gd name="T32" fmla="*/ 1993 w 2161"/>
                <a:gd name="T33" fmla="*/ 295 h 2024"/>
                <a:gd name="T34" fmla="*/ 1946 w 2161"/>
                <a:gd name="T35" fmla="*/ 255 h 2024"/>
                <a:gd name="T36" fmla="*/ 1846 w 2161"/>
                <a:gd name="T37" fmla="*/ 185 h 2024"/>
                <a:gd name="T38" fmla="*/ 1688 w 2161"/>
                <a:gd name="T39" fmla="*/ 102 h 2024"/>
                <a:gd name="T40" fmla="*/ 1522 w 2161"/>
                <a:gd name="T41" fmla="*/ 43 h 2024"/>
                <a:gd name="T42" fmla="*/ 1350 w 2161"/>
                <a:gd name="T43" fmla="*/ 8 h 2024"/>
                <a:gd name="T44" fmla="*/ 1177 w 2161"/>
                <a:gd name="T45" fmla="*/ 0 h 2024"/>
                <a:gd name="T46" fmla="*/ 1006 w 2161"/>
                <a:gd name="T47" fmla="*/ 16 h 2024"/>
                <a:gd name="T48" fmla="*/ 837 w 2161"/>
                <a:gd name="T49" fmla="*/ 57 h 2024"/>
                <a:gd name="T50" fmla="*/ 674 w 2161"/>
                <a:gd name="T51" fmla="*/ 122 h 2024"/>
                <a:gd name="T52" fmla="*/ 522 w 2161"/>
                <a:gd name="T53" fmla="*/ 212 h 2024"/>
                <a:gd name="T54" fmla="*/ 381 w 2161"/>
                <a:gd name="T55" fmla="*/ 325 h 2024"/>
                <a:gd name="T56" fmla="*/ 317 w 2161"/>
                <a:gd name="T57" fmla="*/ 390 h 2024"/>
                <a:gd name="T58" fmla="*/ 258 w 2161"/>
                <a:gd name="T59" fmla="*/ 458 h 2024"/>
                <a:gd name="T60" fmla="*/ 162 w 2161"/>
                <a:gd name="T61" fmla="*/ 600 h 2024"/>
                <a:gd name="T62" fmla="*/ 89 w 2161"/>
                <a:gd name="T63" fmla="*/ 750 h 2024"/>
                <a:gd name="T64" fmla="*/ 38 w 2161"/>
                <a:gd name="T65" fmla="*/ 906 h 2024"/>
                <a:gd name="T66" fmla="*/ 8 w 2161"/>
                <a:gd name="T67" fmla="*/ 1066 h 2024"/>
                <a:gd name="T68" fmla="*/ 0 w 2161"/>
                <a:gd name="T69" fmla="*/ 1229 h 2024"/>
                <a:gd name="T70" fmla="*/ 15 w 2161"/>
                <a:gd name="T71" fmla="*/ 1390 h 2024"/>
                <a:gd name="T72" fmla="*/ 50 w 2161"/>
                <a:gd name="T73" fmla="*/ 1549 h 2024"/>
                <a:gd name="T74" fmla="*/ 108 w 2161"/>
                <a:gd name="T75" fmla="*/ 1701 h 2024"/>
                <a:gd name="T76" fmla="*/ 186 w 2161"/>
                <a:gd name="T77" fmla="*/ 1847 h 2024"/>
                <a:gd name="T78" fmla="*/ 286 w 2161"/>
                <a:gd name="T79" fmla="*/ 1982 h 2024"/>
                <a:gd name="T80" fmla="*/ 292 w 2161"/>
                <a:gd name="T81" fmla="*/ 1982 h 2024"/>
                <a:gd name="T82" fmla="*/ 213 w 2161"/>
                <a:gd name="T83" fmla="*/ 1850 h 2024"/>
                <a:gd name="T84" fmla="*/ 152 w 2161"/>
                <a:gd name="T85" fmla="*/ 1709 h 2024"/>
                <a:gd name="T86" fmla="*/ 108 w 2161"/>
                <a:gd name="T87" fmla="*/ 1563 h 2024"/>
                <a:gd name="T88" fmla="*/ 84 w 2161"/>
                <a:gd name="T89" fmla="*/ 1415 h 2024"/>
                <a:gd name="T90" fmla="*/ 79 w 2161"/>
                <a:gd name="T91" fmla="*/ 1262 h 2024"/>
                <a:gd name="T92" fmla="*/ 91 w 2161"/>
                <a:gd name="T93" fmla="*/ 1111 h 2024"/>
                <a:gd name="T94" fmla="*/ 125 w 2161"/>
                <a:gd name="T95" fmla="*/ 962 h 2024"/>
                <a:gd name="T96" fmla="*/ 176 w 2161"/>
                <a:gd name="T97" fmla="*/ 818 h 2024"/>
                <a:gd name="T98" fmla="*/ 248 w 2161"/>
                <a:gd name="T99" fmla="*/ 678 h 2024"/>
                <a:gd name="T100" fmla="*/ 339 w 2161"/>
                <a:gd name="T101" fmla="*/ 547 h 2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1" h="2024">
                  <a:moveTo>
                    <a:pt x="373" y="505"/>
                  </a:moveTo>
                  <a:lnTo>
                    <a:pt x="373" y="505"/>
                  </a:lnTo>
                  <a:lnTo>
                    <a:pt x="394" y="482"/>
                  </a:lnTo>
                  <a:lnTo>
                    <a:pt x="415" y="459"/>
                  </a:lnTo>
                  <a:lnTo>
                    <a:pt x="436" y="437"/>
                  </a:lnTo>
                  <a:lnTo>
                    <a:pt x="459" y="417"/>
                  </a:lnTo>
                  <a:lnTo>
                    <a:pt x="504" y="376"/>
                  </a:lnTo>
                  <a:lnTo>
                    <a:pt x="551" y="339"/>
                  </a:lnTo>
                  <a:lnTo>
                    <a:pt x="598" y="303"/>
                  </a:lnTo>
                  <a:lnTo>
                    <a:pt x="648" y="271"/>
                  </a:lnTo>
                  <a:lnTo>
                    <a:pt x="700" y="241"/>
                  </a:lnTo>
                  <a:lnTo>
                    <a:pt x="752" y="213"/>
                  </a:lnTo>
                  <a:lnTo>
                    <a:pt x="805" y="189"/>
                  </a:lnTo>
                  <a:lnTo>
                    <a:pt x="858" y="167"/>
                  </a:lnTo>
                  <a:lnTo>
                    <a:pt x="914" y="149"/>
                  </a:lnTo>
                  <a:lnTo>
                    <a:pt x="970" y="132"/>
                  </a:lnTo>
                  <a:lnTo>
                    <a:pt x="1026" y="118"/>
                  </a:lnTo>
                  <a:lnTo>
                    <a:pt x="1083" y="108"/>
                  </a:lnTo>
                  <a:lnTo>
                    <a:pt x="1140" y="99"/>
                  </a:lnTo>
                  <a:lnTo>
                    <a:pt x="1198" y="94"/>
                  </a:lnTo>
                  <a:lnTo>
                    <a:pt x="1255" y="91"/>
                  </a:lnTo>
                  <a:lnTo>
                    <a:pt x="1313" y="91"/>
                  </a:lnTo>
                  <a:lnTo>
                    <a:pt x="1371" y="94"/>
                  </a:lnTo>
                  <a:lnTo>
                    <a:pt x="1428" y="100"/>
                  </a:lnTo>
                  <a:lnTo>
                    <a:pt x="1486" y="108"/>
                  </a:lnTo>
                  <a:lnTo>
                    <a:pt x="1542" y="120"/>
                  </a:lnTo>
                  <a:lnTo>
                    <a:pt x="1600" y="134"/>
                  </a:lnTo>
                  <a:lnTo>
                    <a:pt x="1655" y="150"/>
                  </a:lnTo>
                  <a:lnTo>
                    <a:pt x="1711" y="170"/>
                  </a:lnTo>
                  <a:lnTo>
                    <a:pt x="1765" y="193"/>
                  </a:lnTo>
                  <a:lnTo>
                    <a:pt x="1819" y="218"/>
                  </a:lnTo>
                  <a:lnTo>
                    <a:pt x="1871" y="246"/>
                  </a:lnTo>
                  <a:lnTo>
                    <a:pt x="1924" y="277"/>
                  </a:lnTo>
                  <a:lnTo>
                    <a:pt x="1974" y="310"/>
                  </a:lnTo>
                  <a:lnTo>
                    <a:pt x="1998" y="328"/>
                  </a:lnTo>
                  <a:lnTo>
                    <a:pt x="2024" y="348"/>
                  </a:lnTo>
                  <a:lnTo>
                    <a:pt x="2047" y="367"/>
                  </a:lnTo>
                  <a:lnTo>
                    <a:pt x="2071" y="387"/>
                  </a:lnTo>
                  <a:lnTo>
                    <a:pt x="2071" y="387"/>
                  </a:lnTo>
                  <a:lnTo>
                    <a:pt x="2094" y="408"/>
                  </a:lnTo>
                  <a:lnTo>
                    <a:pt x="2117" y="430"/>
                  </a:lnTo>
                  <a:lnTo>
                    <a:pt x="2139" y="451"/>
                  </a:lnTo>
                  <a:lnTo>
                    <a:pt x="2161" y="473"/>
                  </a:lnTo>
                  <a:lnTo>
                    <a:pt x="2161" y="473"/>
                  </a:lnTo>
                  <a:lnTo>
                    <a:pt x="2124" y="427"/>
                  </a:lnTo>
                  <a:lnTo>
                    <a:pt x="2103" y="404"/>
                  </a:lnTo>
                  <a:lnTo>
                    <a:pt x="2083" y="381"/>
                  </a:lnTo>
                  <a:lnTo>
                    <a:pt x="2061" y="359"/>
                  </a:lnTo>
                  <a:lnTo>
                    <a:pt x="2039" y="337"/>
                  </a:lnTo>
                  <a:lnTo>
                    <a:pt x="2017" y="316"/>
                  </a:lnTo>
                  <a:lnTo>
                    <a:pt x="1993" y="295"/>
                  </a:lnTo>
                  <a:lnTo>
                    <a:pt x="1993" y="295"/>
                  </a:lnTo>
                  <a:lnTo>
                    <a:pt x="1970" y="275"/>
                  </a:lnTo>
                  <a:lnTo>
                    <a:pt x="1946" y="255"/>
                  </a:lnTo>
                  <a:lnTo>
                    <a:pt x="1921" y="237"/>
                  </a:lnTo>
                  <a:lnTo>
                    <a:pt x="1897" y="220"/>
                  </a:lnTo>
                  <a:lnTo>
                    <a:pt x="1846" y="185"/>
                  </a:lnTo>
                  <a:lnTo>
                    <a:pt x="1795" y="154"/>
                  </a:lnTo>
                  <a:lnTo>
                    <a:pt x="1742" y="126"/>
                  </a:lnTo>
                  <a:lnTo>
                    <a:pt x="1688" y="102"/>
                  </a:lnTo>
                  <a:lnTo>
                    <a:pt x="1633" y="79"/>
                  </a:lnTo>
                  <a:lnTo>
                    <a:pt x="1578" y="59"/>
                  </a:lnTo>
                  <a:lnTo>
                    <a:pt x="1522" y="43"/>
                  </a:lnTo>
                  <a:lnTo>
                    <a:pt x="1465" y="29"/>
                  </a:lnTo>
                  <a:lnTo>
                    <a:pt x="1408" y="17"/>
                  </a:lnTo>
                  <a:lnTo>
                    <a:pt x="1350" y="8"/>
                  </a:lnTo>
                  <a:lnTo>
                    <a:pt x="1293" y="3"/>
                  </a:lnTo>
                  <a:lnTo>
                    <a:pt x="1235" y="0"/>
                  </a:lnTo>
                  <a:lnTo>
                    <a:pt x="1177" y="0"/>
                  </a:lnTo>
                  <a:lnTo>
                    <a:pt x="1120" y="3"/>
                  </a:lnTo>
                  <a:lnTo>
                    <a:pt x="1062" y="8"/>
                  </a:lnTo>
                  <a:lnTo>
                    <a:pt x="1006" y="16"/>
                  </a:lnTo>
                  <a:lnTo>
                    <a:pt x="948" y="27"/>
                  </a:lnTo>
                  <a:lnTo>
                    <a:pt x="892" y="40"/>
                  </a:lnTo>
                  <a:lnTo>
                    <a:pt x="837" y="57"/>
                  </a:lnTo>
                  <a:lnTo>
                    <a:pt x="782" y="76"/>
                  </a:lnTo>
                  <a:lnTo>
                    <a:pt x="728" y="98"/>
                  </a:lnTo>
                  <a:lnTo>
                    <a:pt x="674" y="122"/>
                  </a:lnTo>
                  <a:lnTo>
                    <a:pt x="622" y="149"/>
                  </a:lnTo>
                  <a:lnTo>
                    <a:pt x="572" y="179"/>
                  </a:lnTo>
                  <a:lnTo>
                    <a:pt x="522" y="212"/>
                  </a:lnTo>
                  <a:lnTo>
                    <a:pt x="473" y="246"/>
                  </a:lnTo>
                  <a:lnTo>
                    <a:pt x="426" y="285"/>
                  </a:lnTo>
                  <a:lnTo>
                    <a:pt x="381" y="325"/>
                  </a:lnTo>
                  <a:lnTo>
                    <a:pt x="359" y="346"/>
                  </a:lnTo>
                  <a:lnTo>
                    <a:pt x="337" y="368"/>
                  </a:lnTo>
                  <a:lnTo>
                    <a:pt x="317" y="390"/>
                  </a:lnTo>
                  <a:lnTo>
                    <a:pt x="295" y="413"/>
                  </a:lnTo>
                  <a:lnTo>
                    <a:pt x="295" y="413"/>
                  </a:lnTo>
                  <a:lnTo>
                    <a:pt x="258" y="458"/>
                  </a:lnTo>
                  <a:lnTo>
                    <a:pt x="223" y="504"/>
                  </a:lnTo>
                  <a:lnTo>
                    <a:pt x="191" y="551"/>
                  </a:lnTo>
                  <a:lnTo>
                    <a:pt x="162" y="600"/>
                  </a:lnTo>
                  <a:lnTo>
                    <a:pt x="135" y="649"/>
                  </a:lnTo>
                  <a:lnTo>
                    <a:pt x="111" y="699"/>
                  </a:lnTo>
                  <a:lnTo>
                    <a:pt x="89" y="750"/>
                  </a:lnTo>
                  <a:lnTo>
                    <a:pt x="70" y="801"/>
                  </a:lnTo>
                  <a:lnTo>
                    <a:pt x="52" y="854"/>
                  </a:lnTo>
                  <a:lnTo>
                    <a:pt x="38" y="906"/>
                  </a:lnTo>
                  <a:lnTo>
                    <a:pt x="25" y="959"/>
                  </a:lnTo>
                  <a:lnTo>
                    <a:pt x="16" y="1012"/>
                  </a:lnTo>
                  <a:lnTo>
                    <a:pt x="8" y="1066"/>
                  </a:lnTo>
                  <a:lnTo>
                    <a:pt x="3" y="1120"/>
                  </a:lnTo>
                  <a:lnTo>
                    <a:pt x="0" y="1175"/>
                  </a:lnTo>
                  <a:lnTo>
                    <a:pt x="0" y="1229"/>
                  </a:lnTo>
                  <a:lnTo>
                    <a:pt x="3" y="1283"/>
                  </a:lnTo>
                  <a:lnTo>
                    <a:pt x="8" y="1336"/>
                  </a:lnTo>
                  <a:lnTo>
                    <a:pt x="15" y="1390"/>
                  </a:lnTo>
                  <a:lnTo>
                    <a:pt x="25" y="1443"/>
                  </a:lnTo>
                  <a:lnTo>
                    <a:pt x="36" y="1496"/>
                  </a:lnTo>
                  <a:lnTo>
                    <a:pt x="50" y="1549"/>
                  </a:lnTo>
                  <a:lnTo>
                    <a:pt x="67" y="1600"/>
                  </a:lnTo>
                  <a:lnTo>
                    <a:pt x="86" y="1651"/>
                  </a:lnTo>
                  <a:lnTo>
                    <a:pt x="108" y="1701"/>
                  </a:lnTo>
                  <a:lnTo>
                    <a:pt x="131" y="1751"/>
                  </a:lnTo>
                  <a:lnTo>
                    <a:pt x="158" y="1800"/>
                  </a:lnTo>
                  <a:lnTo>
                    <a:pt x="186" y="1847"/>
                  </a:lnTo>
                  <a:lnTo>
                    <a:pt x="217" y="1894"/>
                  </a:lnTo>
                  <a:lnTo>
                    <a:pt x="250" y="1938"/>
                  </a:lnTo>
                  <a:lnTo>
                    <a:pt x="286" y="1982"/>
                  </a:lnTo>
                  <a:lnTo>
                    <a:pt x="323" y="2024"/>
                  </a:lnTo>
                  <a:lnTo>
                    <a:pt x="323" y="2024"/>
                  </a:lnTo>
                  <a:lnTo>
                    <a:pt x="292" y="1982"/>
                  </a:lnTo>
                  <a:lnTo>
                    <a:pt x="264" y="1940"/>
                  </a:lnTo>
                  <a:lnTo>
                    <a:pt x="237" y="1895"/>
                  </a:lnTo>
                  <a:lnTo>
                    <a:pt x="213" y="1850"/>
                  </a:lnTo>
                  <a:lnTo>
                    <a:pt x="190" y="1804"/>
                  </a:lnTo>
                  <a:lnTo>
                    <a:pt x="169" y="1756"/>
                  </a:lnTo>
                  <a:lnTo>
                    <a:pt x="152" y="1709"/>
                  </a:lnTo>
                  <a:lnTo>
                    <a:pt x="135" y="1662"/>
                  </a:lnTo>
                  <a:lnTo>
                    <a:pt x="120" y="1613"/>
                  </a:lnTo>
                  <a:lnTo>
                    <a:pt x="108" y="1563"/>
                  </a:lnTo>
                  <a:lnTo>
                    <a:pt x="98" y="1514"/>
                  </a:lnTo>
                  <a:lnTo>
                    <a:pt x="90" y="1464"/>
                  </a:lnTo>
                  <a:lnTo>
                    <a:pt x="84" y="1415"/>
                  </a:lnTo>
                  <a:lnTo>
                    <a:pt x="80" y="1363"/>
                  </a:lnTo>
                  <a:lnTo>
                    <a:pt x="77" y="1313"/>
                  </a:lnTo>
                  <a:lnTo>
                    <a:pt x="79" y="1262"/>
                  </a:lnTo>
                  <a:lnTo>
                    <a:pt x="80" y="1212"/>
                  </a:lnTo>
                  <a:lnTo>
                    <a:pt x="85" y="1162"/>
                  </a:lnTo>
                  <a:lnTo>
                    <a:pt x="91" y="1111"/>
                  </a:lnTo>
                  <a:lnTo>
                    <a:pt x="100" y="1061"/>
                  </a:lnTo>
                  <a:lnTo>
                    <a:pt x="111" y="1012"/>
                  </a:lnTo>
                  <a:lnTo>
                    <a:pt x="125" y="962"/>
                  </a:lnTo>
                  <a:lnTo>
                    <a:pt x="139" y="914"/>
                  </a:lnTo>
                  <a:lnTo>
                    <a:pt x="157" y="865"/>
                  </a:lnTo>
                  <a:lnTo>
                    <a:pt x="176" y="818"/>
                  </a:lnTo>
                  <a:lnTo>
                    <a:pt x="198" y="770"/>
                  </a:lnTo>
                  <a:lnTo>
                    <a:pt x="222" y="724"/>
                  </a:lnTo>
                  <a:lnTo>
                    <a:pt x="248" y="678"/>
                  </a:lnTo>
                  <a:lnTo>
                    <a:pt x="276" y="633"/>
                  </a:lnTo>
                  <a:lnTo>
                    <a:pt x="305" y="590"/>
                  </a:lnTo>
                  <a:lnTo>
                    <a:pt x="339" y="547"/>
                  </a:lnTo>
                  <a:lnTo>
                    <a:pt x="373" y="505"/>
                  </a:lnTo>
                  <a:lnTo>
                    <a:pt x="373" y="5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defTabSz="914309"/>
              <a:endParaRPr lang="en-US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4" name="îşḻiḑé">
              <a:extLst>
                <a:ext uri="{FF2B5EF4-FFF2-40B4-BE49-F238E27FC236}">
                  <a16:creationId xmlns:a16="http://schemas.microsoft.com/office/drawing/2014/main" id="{DAF88ADB-4FE9-43D7-9442-F2E32DAFB687}"/>
                </a:ext>
              </a:extLst>
            </p:cNvPr>
            <p:cNvSpPr/>
            <p:nvPr/>
          </p:nvSpPr>
          <p:spPr bwMode="auto">
            <a:xfrm>
              <a:off x="3109718" y="4674840"/>
              <a:ext cx="1157481" cy="1442323"/>
            </a:xfrm>
            <a:custGeom>
              <a:avLst/>
              <a:gdLst>
                <a:gd name="T0" fmla="*/ 0 w 2110"/>
                <a:gd name="T1" fmla="*/ 101 h 2628"/>
                <a:gd name="T2" fmla="*/ 1988 w 2110"/>
                <a:gd name="T3" fmla="*/ 2628 h 2628"/>
                <a:gd name="T4" fmla="*/ 1988 w 2110"/>
                <a:gd name="T5" fmla="*/ 2628 h 2628"/>
                <a:gd name="T6" fmla="*/ 1996 w 2110"/>
                <a:gd name="T7" fmla="*/ 2623 h 2628"/>
                <a:gd name="T8" fmla="*/ 2016 w 2110"/>
                <a:gd name="T9" fmla="*/ 2611 h 2628"/>
                <a:gd name="T10" fmla="*/ 2029 w 2110"/>
                <a:gd name="T11" fmla="*/ 2602 h 2628"/>
                <a:gd name="T12" fmla="*/ 2043 w 2110"/>
                <a:gd name="T13" fmla="*/ 2590 h 2628"/>
                <a:gd name="T14" fmla="*/ 2057 w 2110"/>
                <a:gd name="T15" fmla="*/ 2576 h 2628"/>
                <a:gd name="T16" fmla="*/ 2072 w 2110"/>
                <a:gd name="T17" fmla="*/ 2561 h 2628"/>
                <a:gd name="T18" fmla="*/ 2084 w 2110"/>
                <a:gd name="T19" fmla="*/ 2544 h 2628"/>
                <a:gd name="T20" fmla="*/ 2096 w 2110"/>
                <a:gd name="T21" fmla="*/ 2526 h 2628"/>
                <a:gd name="T22" fmla="*/ 2100 w 2110"/>
                <a:gd name="T23" fmla="*/ 2516 h 2628"/>
                <a:gd name="T24" fmla="*/ 2104 w 2110"/>
                <a:gd name="T25" fmla="*/ 2504 h 2628"/>
                <a:gd name="T26" fmla="*/ 2106 w 2110"/>
                <a:gd name="T27" fmla="*/ 2494 h 2628"/>
                <a:gd name="T28" fmla="*/ 2109 w 2110"/>
                <a:gd name="T29" fmla="*/ 2482 h 2628"/>
                <a:gd name="T30" fmla="*/ 2110 w 2110"/>
                <a:gd name="T31" fmla="*/ 2471 h 2628"/>
                <a:gd name="T32" fmla="*/ 2110 w 2110"/>
                <a:gd name="T33" fmla="*/ 2459 h 2628"/>
                <a:gd name="T34" fmla="*/ 2109 w 2110"/>
                <a:gd name="T35" fmla="*/ 2447 h 2628"/>
                <a:gd name="T36" fmla="*/ 2106 w 2110"/>
                <a:gd name="T37" fmla="*/ 2434 h 2628"/>
                <a:gd name="T38" fmla="*/ 2102 w 2110"/>
                <a:gd name="T39" fmla="*/ 2420 h 2628"/>
                <a:gd name="T40" fmla="*/ 2097 w 2110"/>
                <a:gd name="T41" fmla="*/ 2407 h 2628"/>
                <a:gd name="T42" fmla="*/ 2091 w 2110"/>
                <a:gd name="T43" fmla="*/ 2393 h 2628"/>
                <a:gd name="T44" fmla="*/ 2082 w 2110"/>
                <a:gd name="T45" fmla="*/ 2379 h 2628"/>
                <a:gd name="T46" fmla="*/ 2082 w 2110"/>
                <a:gd name="T47" fmla="*/ 2379 h 2628"/>
                <a:gd name="T48" fmla="*/ 2069 w 2110"/>
                <a:gd name="T49" fmla="*/ 2360 h 2628"/>
                <a:gd name="T50" fmla="*/ 2050 w 2110"/>
                <a:gd name="T51" fmla="*/ 2333 h 2628"/>
                <a:gd name="T52" fmla="*/ 1992 w 2110"/>
                <a:gd name="T53" fmla="*/ 2256 h 2628"/>
                <a:gd name="T54" fmla="*/ 1914 w 2110"/>
                <a:gd name="T55" fmla="*/ 2153 h 2628"/>
                <a:gd name="T56" fmla="*/ 1818 w 2110"/>
                <a:gd name="T57" fmla="*/ 2030 h 2628"/>
                <a:gd name="T58" fmla="*/ 1587 w 2110"/>
                <a:gd name="T59" fmla="*/ 1738 h 2628"/>
                <a:gd name="T60" fmla="*/ 1331 w 2110"/>
                <a:gd name="T61" fmla="*/ 1416 h 2628"/>
                <a:gd name="T62" fmla="*/ 865 w 2110"/>
                <a:gd name="T63" fmla="*/ 830 h 2628"/>
                <a:gd name="T64" fmla="*/ 655 w 2110"/>
                <a:gd name="T65" fmla="*/ 569 h 2628"/>
                <a:gd name="T66" fmla="*/ 655 w 2110"/>
                <a:gd name="T67" fmla="*/ 569 h 2628"/>
                <a:gd name="T68" fmla="*/ 649 w 2110"/>
                <a:gd name="T69" fmla="*/ 563 h 2628"/>
                <a:gd name="T70" fmla="*/ 642 w 2110"/>
                <a:gd name="T71" fmla="*/ 557 h 2628"/>
                <a:gd name="T72" fmla="*/ 632 w 2110"/>
                <a:gd name="T73" fmla="*/ 551 h 2628"/>
                <a:gd name="T74" fmla="*/ 619 w 2110"/>
                <a:gd name="T75" fmla="*/ 547 h 2628"/>
                <a:gd name="T76" fmla="*/ 613 w 2110"/>
                <a:gd name="T77" fmla="*/ 546 h 2628"/>
                <a:gd name="T78" fmla="*/ 605 w 2110"/>
                <a:gd name="T79" fmla="*/ 545 h 2628"/>
                <a:gd name="T80" fmla="*/ 598 w 2110"/>
                <a:gd name="T81" fmla="*/ 545 h 2628"/>
                <a:gd name="T82" fmla="*/ 590 w 2110"/>
                <a:gd name="T83" fmla="*/ 546 h 2628"/>
                <a:gd name="T84" fmla="*/ 581 w 2110"/>
                <a:gd name="T85" fmla="*/ 548 h 2628"/>
                <a:gd name="T86" fmla="*/ 572 w 2110"/>
                <a:gd name="T87" fmla="*/ 552 h 2628"/>
                <a:gd name="T88" fmla="*/ 137 w 2110"/>
                <a:gd name="T89" fmla="*/ 0 h 2628"/>
                <a:gd name="T90" fmla="*/ 137 w 2110"/>
                <a:gd name="T91" fmla="*/ 0 h 2628"/>
                <a:gd name="T92" fmla="*/ 121 w 2110"/>
                <a:gd name="T93" fmla="*/ 5 h 2628"/>
                <a:gd name="T94" fmla="*/ 105 w 2110"/>
                <a:gd name="T95" fmla="*/ 12 h 2628"/>
                <a:gd name="T96" fmla="*/ 85 w 2110"/>
                <a:gd name="T97" fmla="*/ 21 h 2628"/>
                <a:gd name="T98" fmla="*/ 62 w 2110"/>
                <a:gd name="T99" fmla="*/ 35 h 2628"/>
                <a:gd name="T100" fmla="*/ 51 w 2110"/>
                <a:gd name="T101" fmla="*/ 43 h 2628"/>
                <a:gd name="T102" fmla="*/ 41 w 2110"/>
                <a:gd name="T103" fmla="*/ 51 h 2628"/>
                <a:gd name="T104" fmla="*/ 29 w 2110"/>
                <a:gd name="T105" fmla="*/ 63 h 2628"/>
                <a:gd name="T106" fmla="*/ 19 w 2110"/>
                <a:gd name="T107" fmla="*/ 75 h 2628"/>
                <a:gd name="T108" fmla="*/ 9 w 2110"/>
                <a:gd name="T109" fmla="*/ 87 h 2628"/>
                <a:gd name="T110" fmla="*/ 0 w 2110"/>
                <a:gd name="T111" fmla="*/ 101 h 2628"/>
                <a:gd name="T112" fmla="*/ 0 w 2110"/>
                <a:gd name="T113" fmla="*/ 101 h 2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0" h="2628">
                  <a:moveTo>
                    <a:pt x="0" y="101"/>
                  </a:moveTo>
                  <a:lnTo>
                    <a:pt x="1988" y="2628"/>
                  </a:lnTo>
                  <a:lnTo>
                    <a:pt x="1988" y="2628"/>
                  </a:lnTo>
                  <a:lnTo>
                    <a:pt x="1996" y="2623"/>
                  </a:lnTo>
                  <a:lnTo>
                    <a:pt x="2016" y="2611"/>
                  </a:lnTo>
                  <a:lnTo>
                    <a:pt x="2029" y="2602"/>
                  </a:lnTo>
                  <a:lnTo>
                    <a:pt x="2043" y="2590"/>
                  </a:lnTo>
                  <a:lnTo>
                    <a:pt x="2057" y="2576"/>
                  </a:lnTo>
                  <a:lnTo>
                    <a:pt x="2072" y="2561"/>
                  </a:lnTo>
                  <a:lnTo>
                    <a:pt x="2084" y="2544"/>
                  </a:lnTo>
                  <a:lnTo>
                    <a:pt x="2096" y="2526"/>
                  </a:lnTo>
                  <a:lnTo>
                    <a:pt x="2100" y="2516"/>
                  </a:lnTo>
                  <a:lnTo>
                    <a:pt x="2104" y="2504"/>
                  </a:lnTo>
                  <a:lnTo>
                    <a:pt x="2106" y="2494"/>
                  </a:lnTo>
                  <a:lnTo>
                    <a:pt x="2109" y="2482"/>
                  </a:lnTo>
                  <a:lnTo>
                    <a:pt x="2110" y="2471"/>
                  </a:lnTo>
                  <a:lnTo>
                    <a:pt x="2110" y="2459"/>
                  </a:lnTo>
                  <a:lnTo>
                    <a:pt x="2109" y="2447"/>
                  </a:lnTo>
                  <a:lnTo>
                    <a:pt x="2106" y="2434"/>
                  </a:lnTo>
                  <a:lnTo>
                    <a:pt x="2102" y="2420"/>
                  </a:lnTo>
                  <a:lnTo>
                    <a:pt x="2097" y="2407"/>
                  </a:lnTo>
                  <a:lnTo>
                    <a:pt x="2091" y="2393"/>
                  </a:lnTo>
                  <a:lnTo>
                    <a:pt x="2082" y="2379"/>
                  </a:lnTo>
                  <a:lnTo>
                    <a:pt x="2082" y="2379"/>
                  </a:lnTo>
                  <a:lnTo>
                    <a:pt x="2069" y="2360"/>
                  </a:lnTo>
                  <a:lnTo>
                    <a:pt x="2050" y="2333"/>
                  </a:lnTo>
                  <a:lnTo>
                    <a:pt x="1992" y="2256"/>
                  </a:lnTo>
                  <a:lnTo>
                    <a:pt x="1914" y="2153"/>
                  </a:lnTo>
                  <a:lnTo>
                    <a:pt x="1818" y="2030"/>
                  </a:lnTo>
                  <a:lnTo>
                    <a:pt x="1587" y="1738"/>
                  </a:lnTo>
                  <a:lnTo>
                    <a:pt x="1331" y="1416"/>
                  </a:lnTo>
                  <a:lnTo>
                    <a:pt x="865" y="830"/>
                  </a:lnTo>
                  <a:lnTo>
                    <a:pt x="655" y="569"/>
                  </a:lnTo>
                  <a:lnTo>
                    <a:pt x="655" y="569"/>
                  </a:lnTo>
                  <a:lnTo>
                    <a:pt x="649" y="563"/>
                  </a:lnTo>
                  <a:lnTo>
                    <a:pt x="642" y="557"/>
                  </a:lnTo>
                  <a:lnTo>
                    <a:pt x="632" y="551"/>
                  </a:lnTo>
                  <a:lnTo>
                    <a:pt x="619" y="547"/>
                  </a:lnTo>
                  <a:lnTo>
                    <a:pt x="613" y="546"/>
                  </a:lnTo>
                  <a:lnTo>
                    <a:pt x="605" y="545"/>
                  </a:lnTo>
                  <a:lnTo>
                    <a:pt x="598" y="545"/>
                  </a:lnTo>
                  <a:lnTo>
                    <a:pt x="590" y="546"/>
                  </a:lnTo>
                  <a:lnTo>
                    <a:pt x="581" y="548"/>
                  </a:lnTo>
                  <a:lnTo>
                    <a:pt x="572" y="552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21" y="5"/>
                  </a:lnTo>
                  <a:lnTo>
                    <a:pt x="105" y="12"/>
                  </a:lnTo>
                  <a:lnTo>
                    <a:pt x="85" y="21"/>
                  </a:lnTo>
                  <a:lnTo>
                    <a:pt x="62" y="35"/>
                  </a:lnTo>
                  <a:lnTo>
                    <a:pt x="51" y="43"/>
                  </a:lnTo>
                  <a:lnTo>
                    <a:pt x="41" y="51"/>
                  </a:lnTo>
                  <a:lnTo>
                    <a:pt x="29" y="63"/>
                  </a:lnTo>
                  <a:lnTo>
                    <a:pt x="19" y="75"/>
                  </a:lnTo>
                  <a:lnTo>
                    <a:pt x="9" y="87"/>
                  </a:lnTo>
                  <a:lnTo>
                    <a:pt x="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defTabSz="914309"/>
              <a:endParaRPr lang="en-US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5" name="îSḷîďé">
              <a:extLst>
                <a:ext uri="{FF2B5EF4-FFF2-40B4-BE49-F238E27FC236}">
                  <a16:creationId xmlns:a16="http://schemas.microsoft.com/office/drawing/2014/main" id="{B6E49174-4396-4C75-9BA1-044941FDE72F}"/>
                </a:ext>
              </a:extLst>
            </p:cNvPr>
            <p:cNvSpPr/>
            <p:nvPr/>
          </p:nvSpPr>
          <p:spPr bwMode="auto">
            <a:xfrm>
              <a:off x="3070202" y="4701183"/>
              <a:ext cx="1145954" cy="1445616"/>
            </a:xfrm>
            <a:custGeom>
              <a:avLst/>
              <a:gdLst>
                <a:gd name="T0" fmla="*/ 134 w 2086"/>
                <a:gd name="T1" fmla="*/ 0 h 2635"/>
                <a:gd name="T2" fmla="*/ 2086 w 2086"/>
                <a:gd name="T3" fmla="*/ 2553 h 2635"/>
                <a:gd name="T4" fmla="*/ 2086 w 2086"/>
                <a:gd name="T5" fmla="*/ 2553 h 2635"/>
                <a:gd name="T6" fmla="*/ 2080 w 2086"/>
                <a:gd name="T7" fmla="*/ 2559 h 2635"/>
                <a:gd name="T8" fmla="*/ 2063 w 2086"/>
                <a:gd name="T9" fmla="*/ 2576 h 2635"/>
                <a:gd name="T10" fmla="*/ 2051 w 2086"/>
                <a:gd name="T11" fmla="*/ 2586 h 2635"/>
                <a:gd name="T12" fmla="*/ 2037 w 2086"/>
                <a:gd name="T13" fmla="*/ 2597 h 2635"/>
                <a:gd name="T14" fmla="*/ 2020 w 2086"/>
                <a:gd name="T15" fmla="*/ 2608 h 2635"/>
                <a:gd name="T16" fmla="*/ 2001 w 2086"/>
                <a:gd name="T17" fmla="*/ 2617 h 2635"/>
                <a:gd name="T18" fmla="*/ 1981 w 2086"/>
                <a:gd name="T19" fmla="*/ 2626 h 2635"/>
                <a:gd name="T20" fmla="*/ 1961 w 2086"/>
                <a:gd name="T21" fmla="*/ 2631 h 2635"/>
                <a:gd name="T22" fmla="*/ 1949 w 2086"/>
                <a:gd name="T23" fmla="*/ 2634 h 2635"/>
                <a:gd name="T24" fmla="*/ 1939 w 2086"/>
                <a:gd name="T25" fmla="*/ 2634 h 2635"/>
                <a:gd name="T26" fmla="*/ 1928 w 2086"/>
                <a:gd name="T27" fmla="*/ 2635 h 2635"/>
                <a:gd name="T28" fmla="*/ 1916 w 2086"/>
                <a:gd name="T29" fmla="*/ 2634 h 2635"/>
                <a:gd name="T30" fmla="*/ 1905 w 2086"/>
                <a:gd name="T31" fmla="*/ 2632 h 2635"/>
                <a:gd name="T32" fmla="*/ 1893 w 2086"/>
                <a:gd name="T33" fmla="*/ 2629 h 2635"/>
                <a:gd name="T34" fmla="*/ 1880 w 2086"/>
                <a:gd name="T35" fmla="*/ 2625 h 2635"/>
                <a:gd name="T36" fmla="*/ 1869 w 2086"/>
                <a:gd name="T37" fmla="*/ 2620 h 2635"/>
                <a:gd name="T38" fmla="*/ 1857 w 2086"/>
                <a:gd name="T39" fmla="*/ 2612 h 2635"/>
                <a:gd name="T40" fmla="*/ 1846 w 2086"/>
                <a:gd name="T41" fmla="*/ 2604 h 2635"/>
                <a:gd name="T42" fmla="*/ 1833 w 2086"/>
                <a:gd name="T43" fmla="*/ 2594 h 2635"/>
                <a:gd name="T44" fmla="*/ 1821 w 2086"/>
                <a:gd name="T45" fmla="*/ 2582 h 2635"/>
                <a:gd name="T46" fmla="*/ 1821 w 2086"/>
                <a:gd name="T47" fmla="*/ 2582 h 2635"/>
                <a:gd name="T48" fmla="*/ 1806 w 2086"/>
                <a:gd name="T49" fmla="*/ 2565 h 2635"/>
                <a:gd name="T50" fmla="*/ 1786 w 2086"/>
                <a:gd name="T51" fmla="*/ 2539 h 2635"/>
                <a:gd name="T52" fmla="*/ 1725 w 2086"/>
                <a:gd name="T53" fmla="*/ 2465 h 2635"/>
                <a:gd name="T54" fmla="*/ 1646 w 2086"/>
                <a:gd name="T55" fmla="*/ 2363 h 2635"/>
                <a:gd name="T56" fmla="*/ 1550 w 2086"/>
                <a:gd name="T57" fmla="*/ 2239 h 2635"/>
                <a:gd name="T58" fmla="*/ 1323 w 2086"/>
                <a:gd name="T59" fmla="*/ 1945 h 2635"/>
                <a:gd name="T60" fmla="*/ 1075 w 2086"/>
                <a:gd name="T61" fmla="*/ 1617 h 2635"/>
                <a:gd name="T62" fmla="*/ 624 w 2086"/>
                <a:gd name="T63" fmla="*/ 1019 h 2635"/>
                <a:gd name="T64" fmla="*/ 423 w 2086"/>
                <a:gd name="T65" fmla="*/ 751 h 2635"/>
                <a:gd name="T66" fmla="*/ 423 w 2086"/>
                <a:gd name="T67" fmla="*/ 751 h 2635"/>
                <a:gd name="T68" fmla="*/ 419 w 2086"/>
                <a:gd name="T69" fmla="*/ 743 h 2635"/>
                <a:gd name="T70" fmla="*/ 415 w 2086"/>
                <a:gd name="T71" fmla="*/ 736 h 2635"/>
                <a:gd name="T72" fmla="*/ 411 w 2086"/>
                <a:gd name="T73" fmla="*/ 724 h 2635"/>
                <a:gd name="T74" fmla="*/ 410 w 2086"/>
                <a:gd name="T75" fmla="*/ 711 h 2635"/>
                <a:gd name="T76" fmla="*/ 410 w 2086"/>
                <a:gd name="T77" fmla="*/ 704 h 2635"/>
                <a:gd name="T78" fmla="*/ 411 w 2086"/>
                <a:gd name="T79" fmla="*/ 696 h 2635"/>
                <a:gd name="T80" fmla="*/ 414 w 2086"/>
                <a:gd name="T81" fmla="*/ 689 h 2635"/>
                <a:gd name="T82" fmla="*/ 417 w 2086"/>
                <a:gd name="T83" fmla="*/ 682 h 2635"/>
                <a:gd name="T84" fmla="*/ 422 w 2086"/>
                <a:gd name="T85" fmla="*/ 673 h 2635"/>
                <a:gd name="T86" fmla="*/ 428 w 2086"/>
                <a:gd name="T87" fmla="*/ 665 h 2635"/>
                <a:gd name="T88" fmla="*/ 0 w 2086"/>
                <a:gd name="T89" fmla="*/ 107 h 2635"/>
                <a:gd name="T90" fmla="*/ 0 w 2086"/>
                <a:gd name="T91" fmla="*/ 107 h 2635"/>
                <a:gd name="T92" fmla="*/ 9 w 2086"/>
                <a:gd name="T93" fmla="*/ 94 h 2635"/>
                <a:gd name="T94" fmla="*/ 20 w 2086"/>
                <a:gd name="T95" fmla="*/ 80 h 2635"/>
                <a:gd name="T96" fmla="*/ 34 w 2086"/>
                <a:gd name="T97" fmla="*/ 62 h 2635"/>
                <a:gd name="T98" fmla="*/ 52 w 2086"/>
                <a:gd name="T99" fmla="*/ 44 h 2635"/>
                <a:gd name="T100" fmla="*/ 63 w 2086"/>
                <a:gd name="T101" fmla="*/ 35 h 2635"/>
                <a:gd name="T102" fmla="*/ 75 w 2086"/>
                <a:gd name="T103" fmla="*/ 26 h 2635"/>
                <a:gd name="T104" fmla="*/ 87 w 2086"/>
                <a:gd name="T105" fmla="*/ 18 h 2635"/>
                <a:gd name="T106" fmla="*/ 102 w 2086"/>
                <a:gd name="T107" fmla="*/ 11 h 2635"/>
                <a:gd name="T108" fmla="*/ 117 w 2086"/>
                <a:gd name="T109" fmla="*/ 4 h 2635"/>
                <a:gd name="T110" fmla="*/ 134 w 2086"/>
                <a:gd name="T111" fmla="*/ 0 h 2635"/>
                <a:gd name="T112" fmla="*/ 134 w 2086"/>
                <a:gd name="T113" fmla="*/ 0 h 2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86" h="2635">
                  <a:moveTo>
                    <a:pt x="134" y="0"/>
                  </a:moveTo>
                  <a:lnTo>
                    <a:pt x="2086" y="2553"/>
                  </a:lnTo>
                  <a:lnTo>
                    <a:pt x="2086" y="2553"/>
                  </a:lnTo>
                  <a:lnTo>
                    <a:pt x="2080" y="2559"/>
                  </a:lnTo>
                  <a:lnTo>
                    <a:pt x="2063" y="2576"/>
                  </a:lnTo>
                  <a:lnTo>
                    <a:pt x="2051" y="2586"/>
                  </a:lnTo>
                  <a:lnTo>
                    <a:pt x="2037" y="2597"/>
                  </a:lnTo>
                  <a:lnTo>
                    <a:pt x="2020" y="2608"/>
                  </a:lnTo>
                  <a:lnTo>
                    <a:pt x="2001" y="2617"/>
                  </a:lnTo>
                  <a:lnTo>
                    <a:pt x="1981" y="2626"/>
                  </a:lnTo>
                  <a:lnTo>
                    <a:pt x="1961" y="2631"/>
                  </a:lnTo>
                  <a:lnTo>
                    <a:pt x="1949" y="2634"/>
                  </a:lnTo>
                  <a:lnTo>
                    <a:pt x="1939" y="2634"/>
                  </a:lnTo>
                  <a:lnTo>
                    <a:pt x="1928" y="2635"/>
                  </a:lnTo>
                  <a:lnTo>
                    <a:pt x="1916" y="2634"/>
                  </a:lnTo>
                  <a:lnTo>
                    <a:pt x="1905" y="2632"/>
                  </a:lnTo>
                  <a:lnTo>
                    <a:pt x="1893" y="2629"/>
                  </a:lnTo>
                  <a:lnTo>
                    <a:pt x="1880" y="2625"/>
                  </a:lnTo>
                  <a:lnTo>
                    <a:pt x="1869" y="2620"/>
                  </a:lnTo>
                  <a:lnTo>
                    <a:pt x="1857" y="2612"/>
                  </a:lnTo>
                  <a:lnTo>
                    <a:pt x="1846" y="2604"/>
                  </a:lnTo>
                  <a:lnTo>
                    <a:pt x="1833" y="2594"/>
                  </a:lnTo>
                  <a:lnTo>
                    <a:pt x="1821" y="2582"/>
                  </a:lnTo>
                  <a:lnTo>
                    <a:pt x="1821" y="2582"/>
                  </a:lnTo>
                  <a:lnTo>
                    <a:pt x="1806" y="2565"/>
                  </a:lnTo>
                  <a:lnTo>
                    <a:pt x="1786" y="2539"/>
                  </a:lnTo>
                  <a:lnTo>
                    <a:pt x="1725" y="2465"/>
                  </a:lnTo>
                  <a:lnTo>
                    <a:pt x="1646" y="2363"/>
                  </a:lnTo>
                  <a:lnTo>
                    <a:pt x="1550" y="2239"/>
                  </a:lnTo>
                  <a:lnTo>
                    <a:pt x="1323" y="1945"/>
                  </a:lnTo>
                  <a:lnTo>
                    <a:pt x="1075" y="1617"/>
                  </a:lnTo>
                  <a:lnTo>
                    <a:pt x="624" y="1019"/>
                  </a:lnTo>
                  <a:lnTo>
                    <a:pt x="423" y="751"/>
                  </a:lnTo>
                  <a:lnTo>
                    <a:pt x="423" y="751"/>
                  </a:lnTo>
                  <a:lnTo>
                    <a:pt x="419" y="743"/>
                  </a:lnTo>
                  <a:lnTo>
                    <a:pt x="415" y="736"/>
                  </a:lnTo>
                  <a:lnTo>
                    <a:pt x="411" y="724"/>
                  </a:lnTo>
                  <a:lnTo>
                    <a:pt x="410" y="711"/>
                  </a:lnTo>
                  <a:lnTo>
                    <a:pt x="410" y="704"/>
                  </a:lnTo>
                  <a:lnTo>
                    <a:pt x="411" y="696"/>
                  </a:lnTo>
                  <a:lnTo>
                    <a:pt x="414" y="689"/>
                  </a:lnTo>
                  <a:lnTo>
                    <a:pt x="417" y="682"/>
                  </a:lnTo>
                  <a:lnTo>
                    <a:pt x="422" y="673"/>
                  </a:lnTo>
                  <a:lnTo>
                    <a:pt x="428" y="66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9" y="94"/>
                  </a:lnTo>
                  <a:lnTo>
                    <a:pt x="20" y="80"/>
                  </a:lnTo>
                  <a:lnTo>
                    <a:pt x="34" y="62"/>
                  </a:lnTo>
                  <a:lnTo>
                    <a:pt x="52" y="44"/>
                  </a:lnTo>
                  <a:lnTo>
                    <a:pt x="63" y="35"/>
                  </a:lnTo>
                  <a:lnTo>
                    <a:pt x="75" y="26"/>
                  </a:lnTo>
                  <a:lnTo>
                    <a:pt x="87" y="18"/>
                  </a:lnTo>
                  <a:lnTo>
                    <a:pt x="102" y="11"/>
                  </a:lnTo>
                  <a:lnTo>
                    <a:pt x="117" y="4"/>
                  </a:lnTo>
                  <a:lnTo>
                    <a:pt x="134" y="0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defTabSz="914309"/>
              <a:endParaRPr lang="en-US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6" name="iśḷiḑê">
              <a:extLst>
                <a:ext uri="{FF2B5EF4-FFF2-40B4-BE49-F238E27FC236}">
                  <a16:creationId xmlns:a16="http://schemas.microsoft.com/office/drawing/2014/main" id="{00AFC6BF-1888-4C96-B8CD-A5C7E677B2F3}"/>
                </a:ext>
              </a:extLst>
            </p:cNvPr>
            <p:cNvSpPr/>
            <p:nvPr/>
          </p:nvSpPr>
          <p:spPr bwMode="auto">
            <a:xfrm>
              <a:off x="3347093" y="5017308"/>
              <a:ext cx="849587" cy="1080096"/>
            </a:xfrm>
            <a:custGeom>
              <a:avLst/>
              <a:gdLst>
                <a:gd name="T0" fmla="*/ 1495 w 1550"/>
                <a:gd name="T1" fmla="*/ 1967 h 1967"/>
                <a:gd name="T2" fmla="*/ 1507 w 1550"/>
                <a:gd name="T3" fmla="*/ 1960 h 1967"/>
                <a:gd name="T4" fmla="*/ 1523 w 1550"/>
                <a:gd name="T5" fmla="*/ 1948 h 1967"/>
                <a:gd name="T6" fmla="*/ 1538 w 1550"/>
                <a:gd name="T7" fmla="*/ 1927 h 1967"/>
                <a:gd name="T8" fmla="*/ 1548 w 1550"/>
                <a:gd name="T9" fmla="*/ 1896 h 1967"/>
                <a:gd name="T10" fmla="*/ 1550 w 1550"/>
                <a:gd name="T11" fmla="*/ 1877 h 1967"/>
                <a:gd name="T12" fmla="*/ 1548 w 1550"/>
                <a:gd name="T13" fmla="*/ 1855 h 1967"/>
                <a:gd name="T14" fmla="*/ 1542 w 1550"/>
                <a:gd name="T15" fmla="*/ 1830 h 1967"/>
                <a:gd name="T16" fmla="*/ 1530 w 1550"/>
                <a:gd name="T17" fmla="*/ 1800 h 1967"/>
                <a:gd name="T18" fmla="*/ 1514 w 1550"/>
                <a:gd name="T19" fmla="*/ 1768 h 1967"/>
                <a:gd name="T20" fmla="*/ 1492 w 1550"/>
                <a:gd name="T21" fmla="*/ 1732 h 1967"/>
                <a:gd name="T22" fmla="*/ 1463 w 1550"/>
                <a:gd name="T23" fmla="*/ 1694 h 1967"/>
                <a:gd name="T24" fmla="*/ 142 w 1550"/>
                <a:gd name="T25" fmla="*/ 21 h 1967"/>
                <a:gd name="T26" fmla="*/ 140 w 1550"/>
                <a:gd name="T27" fmla="*/ 19 h 1967"/>
                <a:gd name="T28" fmla="*/ 129 w 1550"/>
                <a:gd name="T29" fmla="*/ 10 h 1967"/>
                <a:gd name="T30" fmla="*/ 117 w 1550"/>
                <a:gd name="T31" fmla="*/ 3 h 1967"/>
                <a:gd name="T32" fmla="*/ 99 w 1550"/>
                <a:gd name="T33" fmla="*/ 0 h 1967"/>
                <a:gd name="T34" fmla="*/ 77 w 1550"/>
                <a:gd name="T35" fmla="*/ 2 h 1967"/>
                <a:gd name="T36" fmla="*/ 50 w 1550"/>
                <a:gd name="T37" fmla="*/ 12 h 1967"/>
                <a:gd name="T38" fmla="*/ 18 w 1550"/>
                <a:gd name="T39" fmla="*/ 33 h 1967"/>
                <a:gd name="T40" fmla="*/ 0 w 1550"/>
                <a:gd name="T41" fmla="*/ 48 h 1967"/>
                <a:gd name="T42" fmla="*/ 8 w 1550"/>
                <a:gd name="T43" fmla="*/ 44 h 1967"/>
                <a:gd name="T44" fmla="*/ 23 w 1550"/>
                <a:gd name="T45" fmla="*/ 43 h 1967"/>
                <a:gd name="T46" fmla="*/ 39 w 1550"/>
                <a:gd name="T47" fmla="*/ 46 h 1967"/>
                <a:gd name="T48" fmla="*/ 58 w 1550"/>
                <a:gd name="T49" fmla="*/ 55 h 1967"/>
                <a:gd name="T50" fmla="*/ 81 w 1550"/>
                <a:gd name="T51" fmla="*/ 73 h 1967"/>
                <a:gd name="T52" fmla="*/ 106 w 1550"/>
                <a:gd name="T53" fmla="*/ 99 h 1967"/>
                <a:gd name="T54" fmla="*/ 122 w 1550"/>
                <a:gd name="T55" fmla="*/ 117 h 1967"/>
                <a:gd name="T56" fmla="*/ 795 w 1550"/>
                <a:gd name="T57" fmla="*/ 1001 h 1967"/>
                <a:gd name="T58" fmla="*/ 1409 w 1550"/>
                <a:gd name="T59" fmla="*/ 1808 h 1967"/>
                <a:gd name="T60" fmla="*/ 1442 w 1550"/>
                <a:gd name="T61" fmla="*/ 1846 h 1967"/>
                <a:gd name="T62" fmla="*/ 1479 w 1550"/>
                <a:gd name="T63" fmla="*/ 1898 h 1967"/>
                <a:gd name="T64" fmla="*/ 1492 w 1550"/>
                <a:gd name="T65" fmla="*/ 1923 h 1967"/>
                <a:gd name="T66" fmla="*/ 1498 w 1550"/>
                <a:gd name="T67" fmla="*/ 1948 h 1967"/>
                <a:gd name="T68" fmla="*/ 1497 w 1550"/>
                <a:gd name="T69" fmla="*/ 1963 h 1967"/>
                <a:gd name="T70" fmla="*/ 1495 w 1550"/>
                <a:gd name="T71" fmla="*/ 1967 h 1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50" h="1967">
                  <a:moveTo>
                    <a:pt x="1495" y="1967"/>
                  </a:moveTo>
                  <a:lnTo>
                    <a:pt x="1495" y="1967"/>
                  </a:lnTo>
                  <a:lnTo>
                    <a:pt x="1501" y="1964"/>
                  </a:lnTo>
                  <a:lnTo>
                    <a:pt x="1507" y="1960"/>
                  </a:lnTo>
                  <a:lnTo>
                    <a:pt x="1515" y="1955"/>
                  </a:lnTo>
                  <a:lnTo>
                    <a:pt x="1523" y="1948"/>
                  </a:lnTo>
                  <a:lnTo>
                    <a:pt x="1530" y="1939"/>
                  </a:lnTo>
                  <a:lnTo>
                    <a:pt x="1538" y="1927"/>
                  </a:lnTo>
                  <a:lnTo>
                    <a:pt x="1545" y="1913"/>
                  </a:lnTo>
                  <a:lnTo>
                    <a:pt x="1548" y="1896"/>
                  </a:lnTo>
                  <a:lnTo>
                    <a:pt x="1550" y="1887"/>
                  </a:lnTo>
                  <a:lnTo>
                    <a:pt x="1550" y="1877"/>
                  </a:lnTo>
                  <a:lnTo>
                    <a:pt x="1550" y="1867"/>
                  </a:lnTo>
                  <a:lnTo>
                    <a:pt x="1548" y="1855"/>
                  </a:lnTo>
                  <a:lnTo>
                    <a:pt x="1546" y="1843"/>
                  </a:lnTo>
                  <a:lnTo>
                    <a:pt x="1542" y="1830"/>
                  </a:lnTo>
                  <a:lnTo>
                    <a:pt x="1537" y="1816"/>
                  </a:lnTo>
                  <a:lnTo>
                    <a:pt x="1530" y="1800"/>
                  </a:lnTo>
                  <a:lnTo>
                    <a:pt x="1523" y="1785"/>
                  </a:lnTo>
                  <a:lnTo>
                    <a:pt x="1514" y="1768"/>
                  </a:lnTo>
                  <a:lnTo>
                    <a:pt x="1504" y="1752"/>
                  </a:lnTo>
                  <a:lnTo>
                    <a:pt x="1492" y="1732"/>
                  </a:lnTo>
                  <a:lnTo>
                    <a:pt x="1478" y="1713"/>
                  </a:lnTo>
                  <a:lnTo>
                    <a:pt x="1463" y="1694"/>
                  </a:lnTo>
                  <a:lnTo>
                    <a:pt x="1463" y="1694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40" y="19"/>
                  </a:lnTo>
                  <a:lnTo>
                    <a:pt x="133" y="12"/>
                  </a:lnTo>
                  <a:lnTo>
                    <a:pt x="129" y="10"/>
                  </a:lnTo>
                  <a:lnTo>
                    <a:pt x="123" y="6"/>
                  </a:lnTo>
                  <a:lnTo>
                    <a:pt x="117" y="3"/>
                  </a:lnTo>
                  <a:lnTo>
                    <a:pt x="108" y="1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7" y="2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5" y="21"/>
                  </a:lnTo>
                  <a:lnTo>
                    <a:pt x="18" y="3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" y="47"/>
                  </a:lnTo>
                  <a:lnTo>
                    <a:pt x="8" y="44"/>
                  </a:lnTo>
                  <a:lnTo>
                    <a:pt x="17" y="42"/>
                  </a:lnTo>
                  <a:lnTo>
                    <a:pt x="23" y="43"/>
                  </a:lnTo>
                  <a:lnTo>
                    <a:pt x="31" y="43"/>
                  </a:lnTo>
                  <a:lnTo>
                    <a:pt x="39" y="46"/>
                  </a:lnTo>
                  <a:lnTo>
                    <a:pt x="48" y="49"/>
                  </a:lnTo>
                  <a:lnTo>
                    <a:pt x="58" y="55"/>
                  </a:lnTo>
                  <a:lnTo>
                    <a:pt x="68" y="62"/>
                  </a:lnTo>
                  <a:lnTo>
                    <a:pt x="81" y="73"/>
                  </a:lnTo>
                  <a:lnTo>
                    <a:pt x="94" y="84"/>
                  </a:lnTo>
                  <a:lnTo>
                    <a:pt x="106" y="99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356" y="425"/>
                  </a:lnTo>
                  <a:lnTo>
                    <a:pt x="795" y="1001"/>
                  </a:lnTo>
                  <a:lnTo>
                    <a:pt x="1409" y="1808"/>
                  </a:lnTo>
                  <a:lnTo>
                    <a:pt x="1409" y="1808"/>
                  </a:lnTo>
                  <a:lnTo>
                    <a:pt x="1425" y="1826"/>
                  </a:lnTo>
                  <a:lnTo>
                    <a:pt x="1442" y="1846"/>
                  </a:lnTo>
                  <a:lnTo>
                    <a:pt x="1461" y="1871"/>
                  </a:lnTo>
                  <a:lnTo>
                    <a:pt x="1479" y="1898"/>
                  </a:lnTo>
                  <a:lnTo>
                    <a:pt x="1486" y="1910"/>
                  </a:lnTo>
                  <a:lnTo>
                    <a:pt x="1492" y="1923"/>
                  </a:lnTo>
                  <a:lnTo>
                    <a:pt x="1496" y="1936"/>
                  </a:lnTo>
                  <a:lnTo>
                    <a:pt x="1498" y="1948"/>
                  </a:lnTo>
                  <a:lnTo>
                    <a:pt x="1498" y="1958"/>
                  </a:lnTo>
                  <a:lnTo>
                    <a:pt x="1497" y="1963"/>
                  </a:lnTo>
                  <a:lnTo>
                    <a:pt x="1495" y="1967"/>
                  </a:lnTo>
                  <a:lnTo>
                    <a:pt x="1495" y="19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defTabSz="914309"/>
              <a:endParaRPr lang="en-US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17" name="îşľîḋè">
            <a:extLst>
              <a:ext uri="{FF2B5EF4-FFF2-40B4-BE49-F238E27FC236}">
                <a16:creationId xmlns:a16="http://schemas.microsoft.com/office/drawing/2014/main" id="{0B6E79DF-27D4-4FD7-A49F-BFE9638CB8D2}"/>
              </a:ext>
            </a:extLst>
          </p:cNvPr>
          <p:cNvSpPr/>
          <p:nvPr/>
        </p:nvSpPr>
        <p:spPr bwMode="auto">
          <a:xfrm>
            <a:off x="6653047" y="3446573"/>
            <a:ext cx="508363" cy="411473"/>
          </a:xfrm>
          <a:custGeom>
            <a:avLst/>
            <a:gdLst>
              <a:gd name="connsiteX0" fmla="*/ 355420 w 607568"/>
              <a:gd name="connsiteY0" fmla="*/ 250307 h 491771"/>
              <a:gd name="connsiteX1" fmla="*/ 352312 w 607568"/>
              <a:gd name="connsiteY1" fmla="*/ 251812 h 491771"/>
              <a:gd name="connsiteX2" fmla="*/ 321042 w 607568"/>
              <a:gd name="connsiteY2" fmla="*/ 289814 h 491771"/>
              <a:gd name="connsiteX3" fmla="*/ 321513 w 607568"/>
              <a:gd name="connsiteY3" fmla="*/ 295364 h 491771"/>
              <a:gd name="connsiteX4" fmla="*/ 369736 w 607568"/>
              <a:gd name="connsiteY4" fmla="*/ 338257 h 491771"/>
              <a:gd name="connsiteX5" fmla="*/ 371997 w 607568"/>
              <a:gd name="connsiteY5" fmla="*/ 339104 h 491771"/>
              <a:gd name="connsiteX6" fmla="*/ 373127 w 607568"/>
              <a:gd name="connsiteY6" fmla="*/ 338916 h 491771"/>
              <a:gd name="connsiteX7" fmla="*/ 375293 w 607568"/>
              <a:gd name="connsiteY7" fmla="*/ 336282 h 491771"/>
              <a:gd name="connsiteX8" fmla="*/ 383676 w 607568"/>
              <a:gd name="connsiteY8" fmla="*/ 279467 h 491771"/>
              <a:gd name="connsiteX9" fmla="*/ 376424 w 607568"/>
              <a:gd name="connsiteY9" fmla="*/ 263287 h 491771"/>
              <a:gd name="connsiteX10" fmla="*/ 357681 w 607568"/>
              <a:gd name="connsiteY10" fmla="*/ 250965 h 491771"/>
              <a:gd name="connsiteX11" fmla="*/ 355420 w 607568"/>
              <a:gd name="connsiteY11" fmla="*/ 250307 h 491771"/>
              <a:gd name="connsiteX12" fmla="*/ 258879 w 607568"/>
              <a:gd name="connsiteY12" fmla="*/ 250307 h 491771"/>
              <a:gd name="connsiteX13" fmla="*/ 256712 w 607568"/>
              <a:gd name="connsiteY13" fmla="*/ 250965 h 491771"/>
              <a:gd name="connsiteX14" fmla="*/ 237969 w 607568"/>
              <a:gd name="connsiteY14" fmla="*/ 263287 h 491771"/>
              <a:gd name="connsiteX15" fmla="*/ 230717 w 607568"/>
              <a:gd name="connsiteY15" fmla="*/ 279467 h 491771"/>
              <a:gd name="connsiteX16" fmla="*/ 239100 w 607568"/>
              <a:gd name="connsiteY16" fmla="*/ 336282 h 491771"/>
              <a:gd name="connsiteX17" fmla="*/ 241266 w 607568"/>
              <a:gd name="connsiteY17" fmla="*/ 338916 h 491771"/>
              <a:gd name="connsiteX18" fmla="*/ 242396 w 607568"/>
              <a:gd name="connsiteY18" fmla="*/ 339104 h 491771"/>
              <a:gd name="connsiteX19" fmla="*/ 244657 w 607568"/>
              <a:gd name="connsiteY19" fmla="*/ 338257 h 491771"/>
              <a:gd name="connsiteX20" fmla="*/ 292880 w 607568"/>
              <a:gd name="connsiteY20" fmla="*/ 295364 h 491771"/>
              <a:gd name="connsiteX21" fmla="*/ 293351 w 607568"/>
              <a:gd name="connsiteY21" fmla="*/ 289814 h 491771"/>
              <a:gd name="connsiteX22" fmla="*/ 261987 w 607568"/>
              <a:gd name="connsiteY22" fmla="*/ 251812 h 491771"/>
              <a:gd name="connsiteX23" fmla="*/ 258879 w 607568"/>
              <a:gd name="connsiteY23" fmla="*/ 250307 h 491771"/>
              <a:gd name="connsiteX24" fmla="*/ 500465 w 607568"/>
              <a:gd name="connsiteY24" fmla="*/ 66049 h 491771"/>
              <a:gd name="connsiteX25" fmla="*/ 565743 w 607568"/>
              <a:gd name="connsiteY25" fmla="*/ 130673 h 491771"/>
              <a:gd name="connsiteX26" fmla="*/ 566120 w 607568"/>
              <a:gd name="connsiteY26" fmla="*/ 130673 h 491771"/>
              <a:gd name="connsiteX27" fmla="*/ 580250 w 607568"/>
              <a:gd name="connsiteY27" fmla="*/ 160962 h 491771"/>
              <a:gd name="connsiteX28" fmla="*/ 560939 w 607568"/>
              <a:gd name="connsiteY28" fmla="*/ 182503 h 491771"/>
              <a:gd name="connsiteX29" fmla="*/ 531927 w 607568"/>
              <a:gd name="connsiteY29" fmla="*/ 223799 h 491771"/>
              <a:gd name="connsiteX30" fmla="*/ 528253 w 607568"/>
              <a:gd name="connsiteY30" fmla="*/ 234240 h 491771"/>
              <a:gd name="connsiteX31" fmla="*/ 530797 w 607568"/>
              <a:gd name="connsiteY31" fmla="*/ 246281 h 491771"/>
              <a:gd name="connsiteX32" fmla="*/ 545868 w 607568"/>
              <a:gd name="connsiteY32" fmla="*/ 261143 h 491771"/>
              <a:gd name="connsiteX33" fmla="*/ 558961 w 607568"/>
              <a:gd name="connsiteY33" fmla="*/ 263777 h 491771"/>
              <a:gd name="connsiteX34" fmla="*/ 597299 w 607568"/>
              <a:gd name="connsiteY34" fmla="*/ 301968 h 491771"/>
              <a:gd name="connsiteX35" fmla="*/ 607002 w 607568"/>
              <a:gd name="connsiteY35" fmla="*/ 350788 h 491771"/>
              <a:gd name="connsiteX36" fmla="*/ 601256 w 607568"/>
              <a:gd name="connsiteY36" fmla="*/ 373835 h 491771"/>
              <a:gd name="connsiteX37" fmla="*/ 579685 w 607568"/>
              <a:gd name="connsiteY37" fmla="*/ 384088 h 491771"/>
              <a:gd name="connsiteX38" fmla="*/ 490386 w 607568"/>
              <a:gd name="connsiteY38" fmla="*/ 384088 h 491771"/>
              <a:gd name="connsiteX39" fmla="*/ 467685 w 607568"/>
              <a:gd name="connsiteY39" fmla="*/ 310058 h 491771"/>
              <a:gd name="connsiteX40" fmla="*/ 431702 w 607568"/>
              <a:gd name="connsiteY40" fmla="*/ 267445 h 491771"/>
              <a:gd name="connsiteX41" fmla="*/ 441969 w 607568"/>
              <a:gd name="connsiteY41" fmla="*/ 263777 h 491771"/>
              <a:gd name="connsiteX42" fmla="*/ 455157 w 607568"/>
              <a:gd name="connsiteY42" fmla="*/ 261237 h 491771"/>
              <a:gd name="connsiteX43" fmla="*/ 470228 w 607568"/>
              <a:gd name="connsiteY43" fmla="*/ 246281 h 491771"/>
              <a:gd name="connsiteX44" fmla="*/ 472677 w 607568"/>
              <a:gd name="connsiteY44" fmla="*/ 234240 h 491771"/>
              <a:gd name="connsiteX45" fmla="*/ 469098 w 607568"/>
              <a:gd name="connsiteY45" fmla="*/ 223893 h 491771"/>
              <a:gd name="connsiteX46" fmla="*/ 439991 w 607568"/>
              <a:gd name="connsiteY46" fmla="*/ 182503 h 491771"/>
              <a:gd name="connsiteX47" fmla="*/ 426144 w 607568"/>
              <a:gd name="connsiteY47" fmla="*/ 172720 h 491771"/>
              <a:gd name="connsiteX48" fmla="*/ 441404 w 607568"/>
              <a:gd name="connsiteY48" fmla="*/ 143278 h 491771"/>
              <a:gd name="connsiteX49" fmla="*/ 439708 w 607568"/>
              <a:gd name="connsiteY49" fmla="*/ 107438 h 491771"/>
              <a:gd name="connsiteX50" fmla="*/ 500465 w 607568"/>
              <a:gd name="connsiteY50" fmla="*/ 66049 h 491771"/>
              <a:gd name="connsiteX51" fmla="*/ 107100 w 607568"/>
              <a:gd name="connsiteY51" fmla="*/ 66049 h 491771"/>
              <a:gd name="connsiteX52" fmla="*/ 171341 w 607568"/>
              <a:gd name="connsiteY52" fmla="*/ 123618 h 491771"/>
              <a:gd name="connsiteX53" fmla="*/ 172849 w 607568"/>
              <a:gd name="connsiteY53" fmla="*/ 143278 h 491771"/>
              <a:gd name="connsiteX54" fmla="*/ 184246 w 607568"/>
              <a:gd name="connsiteY54" fmla="*/ 168205 h 491771"/>
              <a:gd name="connsiteX55" fmla="*/ 167574 w 607568"/>
              <a:gd name="connsiteY55" fmla="*/ 182503 h 491771"/>
              <a:gd name="connsiteX56" fmla="*/ 138468 w 607568"/>
              <a:gd name="connsiteY56" fmla="*/ 223799 h 491771"/>
              <a:gd name="connsiteX57" fmla="*/ 134794 w 607568"/>
              <a:gd name="connsiteY57" fmla="*/ 234240 h 491771"/>
              <a:gd name="connsiteX58" fmla="*/ 137337 w 607568"/>
              <a:gd name="connsiteY58" fmla="*/ 246281 h 491771"/>
              <a:gd name="connsiteX59" fmla="*/ 152408 w 607568"/>
              <a:gd name="connsiteY59" fmla="*/ 261143 h 491771"/>
              <a:gd name="connsiteX60" fmla="*/ 165596 w 607568"/>
              <a:gd name="connsiteY60" fmla="*/ 263777 h 491771"/>
              <a:gd name="connsiteX61" fmla="*/ 179442 w 607568"/>
              <a:gd name="connsiteY61" fmla="*/ 268856 h 491771"/>
              <a:gd name="connsiteX62" fmla="*/ 146662 w 607568"/>
              <a:gd name="connsiteY62" fmla="*/ 310058 h 491771"/>
              <a:gd name="connsiteX63" fmla="*/ 123867 w 607568"/>
              <a:gd name="connsiteY63" fmla="*/ 384088 h 491771"/>
              <a:gd name="connsiteX64" fmla="*/ 27883 w 607568"/>
              <a:gd name="connsiteY64" fmla="*/ 384088 h 491771"/>
              <a:gd name="connsiteX65" fmla="*/ 6312 w 607568"/>
              <a:gd name="connsiteY65" fmla="*/ 373835 h 491771"/>
              <a:gd name="connsiteX66" fmla="*/ 566 w 607568"/>
              <a:gd name="connsiteY66" fmla="*/ 350788 h 491771"/>
              <a:gd name="connsiteX67" fmla="*/ 10268 w 607568"/>
              <a:gd name="connsiteY67" fmla="*/ 301968 h 491771"/>
              <a:gd name="connsiteX68" fmla="*/ 48606 w 607568"/>
              <a:gd name="connsiteY68" fmla="*/ 263777 h 491771"/>
              <a:gd name="connsiteX69" fmla="*/ 61699 w 607568"/>
              <a:gd name="connsiteY69" fmla="*/ 261237 h 491771"/>
              <a:gd name="connsiteX70" fmla="*/ 76770 w 607568"/>
              <a:gd name="connsiteY70" fmla="*/ 246281 h 491771"/>
              <a:gd name="connsiteX71" fmla="*/ 79313 w 607568"/>
              <a:gd name="connsiteY71" fmla="*/ 234240 h 491771"/>
              <a:gd name="connsiteX72" fmla="*/ 75639 w 607568"/>
              <a:gd name="connsiteY72" fmla="*/ 223893 h 491771"/>
              <a:gd name="connsiteX73" fmla="*/ 46628 w 607568"/>
              <a:gd name="connsiteY73" fmla="*/ 182503 h 491771"/>
              <a:gd name="connsiteX74" fmla="*/ 27318 w 607568"/>
              <a:gd name="connsiteY74" fmla="*/ 160962 h 491771"/>
              <a:gd name="connsiteX75" fmla="*/ 41447 w 607568"/>
              <a:gd name="connsiteY75" fmla="*/ 130673 h 491771"/>
              <a:gd name="connsiteX76" fmla="*/ 41824 w 607568"/>
              <a:gd name="connsiteY76" fmla="*/ 130673 h 491771"/>
              <a:gd name="connsiteX77" fmla="*/ 107100 w 607568"/>
              <a:gd name="connsiteY77" fmla="*/ 66049 h 491771"/>
              <a:gd name="connsiteX78" fmla="*/ 298626 w 607568"/>
              <a:gd name="connsiteY78" fmla="*/ 0 h 491771"/>
              <a:gd name="connsiteX79" fmla="*/ 315956 w 607568"/>
              <a:gd name="connsiteY79" fmla="*/ 0 h 491771"/>
              <a:gd name="connsiteX80" fmla="*/ 401854 w 607568"/>
              <a:gd name="connsiteY80" fmla="*/ 85787 h 491771"/>
              <a:gd name="connsiteX81" fmla="*/ 401854 w 607568"/>
              <a:gd name="connsiteY81" fmla="*/ 95476 h 491771"/>
              <a:gd name="connsiteX82" fmla="*/ 421633 w 607568"/>
              <a:gd name="connsiteY82" fmla="*/ 138840 h 491771"/>
              <a:gd name="connsiteX83" fmla="*/ 417960 w 607568"/>
              <a:gd name="connsiteY83" fmla="*/ 149281 h 491771"/>
              <a:gd name="connsiteX84" fmla="*/ 417112 w 607568"/>
              <a:gd name="connsiteY84" fmla="*/ 151068 h 491771"/>
              <a:gd name="connsiteX85" fmla="*/ 411273 w 607568"/>
              <a:gd name="connsiteY85" fmla="*/ 159534 h 491771"/>
              <a:gd name="connsiteX86" fmla="*/ 410896 w 607568"/>
              <a:gd name="connsiteY86" fmla="*/ 159910 h 491771"/>
              <a:gd name="connsiteX87" fmla="*/ 394037 w 607568"/>
              <a:gd name="connsiteY87" fmla="*/ 169787 h 491771"/>
              <a:gd name="connsiteX88" fmla="*/ 384900 w 607568"/>
              <a:gd name="connsiteY88" fmla="*/ 189541 h 491771"/>
              <a:gd name="connsiteX89" fmla="*/ 384712 w 607568"/>
              <a:gd name="connsiteY89" fmla="*/ 189823 h 491771"/>
              <a:gd name="connsiteX90" fmla="*/ 373316 w 607568"/>
              <a:gd name="connsiteY90" fmla="*/ 207131 h 491771"/>
              <a:gd name="connsiteX91" fmla="*/ 372750 w 607568"/>
              <a:gd name="connsiteY91" fmla="*/ 207789 h 491771"/>
              <a:gd name="connsiteX92" fmla="*/ 359847 w 607568"/>
              <a:gd name="connsiteY92" fmla="*/ 222275 h 491771"/>
              <a:gd name="connsiteX93" fmla="*/ 359188 w 607568"/>
              <a:gd name="connsiteY93" fmla="*/ 222934 h 491771"/>
              <a:gd name="connsiteX94" fmla="*/ 345154 w 607568"/>
              <a:gd name="connsiteY94" fmla="*/ 234598 h 491771"/>
              <a:gd name="connsiteX95" fmla="*/ 345625 w 607568"/>
              <a:gd name="connsiteY95" fmla="*/ 236855 h 491771"/>
              <a:gd name="connsiteX96" fmla="*/ 348639 w 607568"/>
              <a:gd name="connsiteY96" fmla="*/ 235538 h 491771"/>
              <a:gd name="connsiteX97" fmla="*/ 355514 w 607568"/>
              <a:gd name="connsiteY97" fmla="*/ 234033 h 491771"/>
              <a:gd name="connsiteX98" fmla="*/ 366628 w 607568"/>
              <a:gd name="connsiteY98" fmla="*/ 237326 h 491771"/>
              <a:gd name="connsiteX99" fmla="*/ 385371 w 607568"/>
              <a:gd name="connsiteY99" fmla="*/ 249648 h 491771"/>
              <a:gd name="connsiteX100" fmla="*/ 399876 w 607568"/>
              <a:gd name="connsiteY100" fmla="*/ 279373 h 491771"/>
              <a:gd name="connsiteX101" fmla="*/ 430016 w 607568"/>
              <a:gd name="connsiteY101" fmla="*/ 289814 h 491771"/>
              <a:gd name="connsiteX102" fmla="*/ 448382 w 607568"/>
              <a:gd name="connsiteY102" fmla="*/ 316058 h 491771"/>
              <a:gd name="connsiteX103" fmla="*/ 481630 w 607568"/>
              <a:gd name="connsiteY103" fmla="*/ 424515 h 491771"/>
              <a:gd name="connsiteX104" fmla="*/ 483891 w 607568"/>
              <a:gd name="connsiteY104" fmla="*/ 436461 h 491771"/>
              <a:gd name="connsiteX105" fmla="*/ 473718 w 607568"/>
              <a:gd name="connsiteY105" fmla="*/ 470700 h 491771"/>
              <a:gd name="connsiteX106" fmla="*/ 443956 w 607568"/>
              <a:gd name="connsiteY106" fmla="*/ 490360 h 491771"/>
              <a:gd name="connsiteX107" fmla="*/ 431805 w 607568"/>
              <a:gd name="connsiteY107" fmla="*/ 491771 h 491771"/>
              <a:gd name="connsiteX108" fmla="*/ 325375 w 607568"/>
              <a:gd name="connsiteY108" fmla="*/ 491771 h 491771"/>
              <a:gd name="connsiteX109" fmla="*/ 337430 w 607568"/>
              <a:gd name="connsiteY109" fmla="*/ 415296 h 491771"/>
              <a:gd name="connsiteX110" fmla="*/ 334605 w 607568"/>
              <a:gd name="connsiteY110" fmla="*/ 389052 h 491771"/>
              <a:gd name="connsiteX111" fmla="*/ 323962 w 607568"/>
              <a:gd name="connsiteY111" fmla="*/ 360927 h 491771"/>
              <a:gd name="connsiteX112" fmla="*/ 337430 w 607568"/>
              <a:gd name="connsiteY112" fmla="*/ 347476 h 491771"/>
              <a:gd name="connsiteX113" fmla="*/ 307196 w 607568"/>
              <a:gd name="connsiteY113" fmla="*/ 317281 h 491771"/>
              <a:gd name="connsiteX114" fmla="*/ 276868 w 607568"/>
              <a:gd name="connsiteY114" fmla="*/ 347476 h 491771"/>
              <a:gd name="connsiteX115" fmla="*/ 290337 w 607568"/>
              <a:gd name="connsiteY115" fmla="*/ 360927 h 491771"/>
              <a:gd name="connsiteX116" fmla="*/ 279694 w 607568"/>
              <a:gd name="connsiteY116" fmla="*/ 389052 h 491771"/>
              <a:gd name="connsiteX117" fmla="*/ 276963 w 607568"/>
              <a:gd name="connsiteY117" fmla="*/ 415296 h 491771"/>
              <a:gd name="connsiteX118" fmla="*/ 288736 w 607568"/>
              <a:gd name="connsiteY118" fmla="*/ 491771 h 491771"/>
              <a:gd name="connsiteX119" fmla="*/ 182493 w 607568"/>
              <a:gd name="connsiteY119" fmla="*/ 491771 h 491771"/>
              <a:gd name="connsiteX120" fmla="*/ 170437 w 607568"/>
              <a:gd name="connsiteY120" fmla="*/ 490360 h 491771"/>
              <a:gd name="connsiteX121" fmla="*/ 140675 w 607568"/>
              <a:gd name="connsiteY121" fmla="*/ 470700 h 491771"/>
              <a:gd name="connsiteX122" fmla="*/ 132669 w 607568"/>
              <a:gd name="connsiteY122" fmla="*/ 424515 h 491771"/>
              <a:gd name="connsiteX123" fmla="*/ 166011 w 607568"/>
              <a:gd name="connsiteY123" fmla="*/ 316058 h 491771"/>
              <a:gd name="connsiteX124" fmla="*/ 184377 w 607568"/>
              <a:gd name="connsiteY124" fmla="*/ 289814 h 491771"/>
              <a:gd name="connsiteX125" fmla="*/ 214517 w 607568"/>
              <a:gd name="connsiteY125" fmla="*/ 279373 h 491771"/>
              <a:gd name="connsiteX126" fmla="*/ 214517 w 607568"/>
              <a:gd name="connsiteY126" fmla="*/ 279279 h 491771"/>
              <a:gd name="connsiteX127" fmla="*/ 229022 w 607568"/>
              <a:gd name="connsiteY127" fmla="*/ 249648 h 491771"/>
              <a:gd name="connsiteX128" fmla="*/ 247765 w 607568"/>
              <a:gd name="connsiteY128" fmla="*/ 237326 h 491771"/>
              <a:gd name="connsiteX129" fmla="*/ 258879 w 607568"/>
              <a:gd name="connsiteY129" fmla="*/ 234033 h 491771"/>
              <a:gd name="connsiteX130" fmla="*/ 265754 w 607568"/>
              <a:gd name="connsiteY130" fmla="*/ 235538 h 491771"/>
              <a:gd name="connsiteX131" fmla="*/ 268768 w 607568"/>
              <a:gd name="connsiteY131" fmla="*/ 236855 h 491771"/>
              <a:gd name="connsiteX132" fmla="*/ 269239 w 607568"/>
              <a:gd name="connsiteY132" fmla="*/ 234598 h 491771"/>
              <a:gd name="connsiteX133" fmla="*/ 255205 w 607568"/>
              <a:gd name="connsiteY133" fmla="*/ 222934 h 491771"/>
              <a:gd name="connsiteX134" fmla="*/ 254546 w 607568"/>
              <a:gd name="connsiteY134" fmla="*/ 222275 h 491771"/>
              <a:gd name="connsiteX135" fmla="*/ 241548 w 607568"/>
              <a:gd name="connsiteY135" fmla="*/ 207789 h 491771"/>
              <a:gd name="connsiteX136" fmla="*/ 241077 w 607568"/>
              <a:gd name="connsiteY136" fmla="*/ 207225 h 491771"/>
              <a:gd name="connsiteX137" fmla="*/ 229681 w 607568"/>
              <a:gd name="connsiteY137" fmla="*/ 189823 h 491771"/>
              <a:gd name="connsiteX138" fmla="*/ 229493 w 607568"/>
              <a:gd name="connsiteY138" fmla="*/ 189635 h 491771"/>
              <a:gd name="connsiteX139" fmla="*/ 220356 w 607568"/>
              <a:gd name="connsiteY139" fmla="*/ 169787 h 491771"/>
              <a:gd name="connsiteX140" fmla="*/ 203497 w 607568"/>
              <a:gd name="connsiteY140" fmla="*/ 159910 h 491771"/>
              <a:gd name="connsiteX141" fmla="*/ 203120 w 607568"/>
              <a:gd name="connsiteY141" fmla="*/ 159534 h 491771"/>
              <a:gd name="connsiteX142" fmla="*/ 197281 w 607568"/>
              <a:gd name="connsiteY142" fmla="*/ 151068 h 491771"/>
              <a:gd name="connsiteX143" fmla="*/ 196433 w 607568"/>
              <a:gd name="connsiteY143" fmla="*/ 149281 h 491771"/>
              <a:gd name="connsiteX144" fmla="*/ 192666 w 607568"/>
              <a:gd name="connsiteY144" fmla="*/ 138840 h 491771"/>
              <a:gd name="connsiteX145" fmla="*/ 212727 w 607568"/>
              <a:gd name="connsiteY145" fmla="*/ 95476 h 491771"/>
              <a:gd name="connsiteX146" fmla="*/ 212727 w 607568"/>
              <a:gd name="connsiteY146" fmla="*/ 85787 h 491771"/>
              <a:gd name="connsiteX147" fmla="*/ 298626 w 607568"/>
              <a:gd name="connsiteY147" fmla="*/ 0 h 491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607568" h="491771">
                <a:moveTo>
                  <a:pt x="355420" y="250307"/>
                </a:moveTo>
                <a:cubicBezTo>
                  <a:pt x="354290" y="250307"/>
                  <a:pt x="353160" y="250871"/>
                  <a:pt x="352312" y="251812"/>
                </a:cubicBezTo>
                <a:lnTo>
                  <a:pt x="321042" y="289814"/>
                </a:lnTo>
                <a:cubicBezTo>
                  <a:pt x="319723" y="291507"/>
                  <a:pt x="319912" y="293953"/>
                  <a:pt x="321513" y="295364"/>
                </a:cubicBezTo>
                <a:lnTo>
                  <a:pt x="369736" y="338257"/>
                </a:lnTo>
                <a:cubicBezTo>
                  <a:pt x="370396" y="338822"/>
                  <a:pt x="371149" y="339104"/>
                  <a:pt x="371997" y="339104"/>
                </a:cubicBezTo>
                <a:cubicBezTo>
                  <a:pt x="372374" y="339104"/>
                  <a:pt x="372750" y="339010"/>
                  <a:pt x="373127" y="338916"/>
                </a:cubicBezTo>
                <a:cubicBezTo>
                  <a:pt x="374257" y="338539"/>
                  <a:pt x="375105" y="337505"/>
                  <a:pt x="375293" y="336282"/>
                </a:cubicBezTo>
                <a:lnTo>
                  <a:pt x="383676" y="279467"/>
                </a:lnTo>
                <a:cubicBezTo>
                  <a:pt x="384618" y="273164"/>
                  <a:pt x="381792" y="266768"/>
                  <a:pt x="376424" y="263287"/>
                </a:cubicBezTo>
                <a:lnTo>
                  <a:pt x="357681" y="250965"/>
                </a:lnTo>
                <a:cubicBezTo>
                  <a:pt x="357021" y="250495"/>
                  <a:pt x="356174" y="250307"/>
                  <a:pt x="355420" y="250307"/>
                </a:cubicBezTo>
                <a:close/>
                <a:moveTo>
                  <a:pt x="258879" y="250307"/>
                </a:moveTo>
                <a:cubicBezTo>
                  <a:pt x="258125" y="250307"/>
                  <a:pt x="257372" y="250495"/>
                  <a:pt x="256712" y="250965"/>
                </a:cubicBezTo>
                <a:lnTo>
                  <a:pt x="237969" y="263287"/>
                </a:lnTo>
                <a:cubicBezTo>
                  <a:pt x="232601" y="266768"/>
                  <a:pt x="229775" y="273164"/>
                  <a:pt x="230717" y="279467"/>
                </a:cubicBezTo>
                <a:lnTo>
                  <a:pt x="239100" y="336282"/>
                </a:lnTo>
                <a:cubicBezTo>
                  <a:pt x="239288" y="337505"/>
                  <a:pt x="240136" y="338539"/>
                  <a:pt x="241266" y="338916"/>
                </a:cubicBezTo>
                <a:cubicBezTo>
                  <a:pt x="241643" y="339010"/>
                  <a:pt x="242019" y="339104"/>
                  <a:pt x="242396" y="339104"/>
                </a:cubicBezTo>
                <a:cubicBezTo>
                  <a:pt x="243244" y="339104"/>
                  <a:pt x="243997" y="338822"/>
                  <a:pt x="244657" y="338257"/>
                </a:cubicBezTo>
                <a:lnTo>
                  <a:pt x="292880" y="295364"/>
                </a:lnTo>
                <a:cubicBezTo>
                  <a:pt x="294481" y="293953"/>
                  <a:pt x="294670" y="291507"/>
                  <a:pt x="293351" y="289814"/>
                </a:cubicBezTo>
                <a:lnTo>
                  <a:pt x="261987" y="251812"/>
                </a:lnTo>
                <a:cubicBezTo>
                  <a:pt x="261233" y="250871"/>
                  <a:pt x="260103" y="250307"/>
                  <a:pt x="258879" y="250307"/>
                </a:cubicBezTo>
                <a:close/>
                <a:moveTo>
                  <a:pt x="500465" y="66049"/>
                </a:moveTo>
                <a:cubicBezTo>
                  <a:pt x="548129" y="66049"/>
                  <a:pt x="562447" y="93516"/>
                  <a:pt x="565743" y="130673"/>
                </a:cubicBezTo>
                <a:cubicBezTo>
                  <a:pt x="565932" y="130673"/>
                  <a:pt x="566026" y="130673"/>
                  <a:pt x="566120" y="130673"/>
                </a:cubicBezTo>
                <a:cubicBezTo>
                  <a:pt x="577141" y="133118"/>
                  <a:pt x="583358" y="146664"/>
                  <a:pt x="580250" y="160962"/>
                </a:cubicBezTo>
                <a:cubicBezTo>
                  <a:pt x="577706" y="172532"/>
                  <a:pt x="569700" y="180904"/>
                  <a:pt x="560939" y="182503"/>
                </a:cubicBezTo>
                <a:cubicBezTo>
                  <a:pt x="554628" y="199529"/>
                  <a:pt x="543796" y="214016"/>
                  <a:pt x="531927" y="223799"/>
                </a:cubicBezTo>
                <a:cubicBezTo>
                  <a:pt x="528913" y="226338"/>
                  <a:pt x="527500" y="230383"/>
                  <a:pt x="528253" y="234240"/>
                </a:cubicBezTo>
                <a:lnTo>
                  <a:pt x="530797" y="246281"/>
                </a:lnTo>
                <a:cubicBezTo>
                  <a:pt x="532304" y="253806"/>
                  <a:pt x="538238" y="259732"/>
                  <a:pt x="545868" y="261143"/>
                </a:cubicBezTo>
                <a:lnTo>
                  <a:pt x="558961" y="263777"/>
                </a:lnTo>
                <a:cubicBezTo>
                  <a:pt x="578366" y="267634"/>
                  <a:pt x="593437" y="282684"/>
                  <a:pt x="597299" y="301968"/>
                </a:cubicBezTo>
                <a:lnTo>
                  <a:pt x="607002" y="350788"/>
                </a:lnTo>
                <a:cubicBezTo>
                  <a:pt x="608697" y="358972"/>
                  <a:pt x="606531" y="367438"/>
                  <a:pt x="601256" y="373835"/>
                </a:cubicBezTo>
                <a:cubicBezTo>
                  <a:pt x="595981" y="380325"/>
                  <a:pt x="588068" y="384088"/>
                  <a:pt x="579685" y="384088"/>
                </a:cubicBezTo>
                <a:lnTo>
                  <a:pt x="490386" y="384088"/>
                </a:lnTo>
                <a:lnTo>
                  <a:pt x="467685" y="310058"/>
                </a:lnTo>
                <a:cubicBezTo>
                  <a:pt x="461845" y="291150"/>
                  <a:pt x="448563" y="276194"/>
                  <a:pt x="431702" y="267445"/>
                </a:cubicBezTo>
                <a:cubicBezTo>
                  <a:pt x="434999" y="265940"/>
                  <a:pt x="438295" y="264529"/>
                  <a:pt x="441969" y="263777"/>
                </a:cubicBezTo>
                <a:lnTo>
                  <a:pt x="455157" y="261237"/>
                </a:lnTo>
                <a:cubicBezTo>
                  <a:pt x="462692" y="259732"/>
                  <a:pt x="468627" y="253806"/>
                  <a:pt x="470228" y="246281"/>
                </a:cubicBezTo>
                <a:lnTo>
                  <a:pt x="472677" y="234240"/>
                </a:lnTo>
                <a:cubicBezTo>
                  <a:pt x="473525" y="230383"/>
                  <a:pt x="472112" y="226338"/>
                  <a:pt x="469098" y="223893"/>
                </a:cubicBezTo>
                <a:cubicBezTo>
                  <a:pt x="457229" y="214016"/>
                  <a:pt x="446302" y="199529"/>
                  <a:pt x="439991" y="182503"/>
                </a:cubicBezTo>
                <a:cubicBezTo>
                  <a:pt x="434716" y="181563"/>
                  <a:pt x="429818" y="177894"/>
                  <a:pt x="426144" y="172720"/>
                </a:cubicBezTo>
                <a:cubicBezTo>
                  <a:pt x="433303" y="164725"/>
                  <a:pt x="438861" y="154754"/>
                  <a:pt x="441404" y="143278"/>
                </a:cubicBezTo>
                <a:cubicBezTo>
                  <a:pt x="444324" y="130485"/>
                  <a:pt x="443476" y="118068"/>
                  <a:pt x="439708" y="107438"/>
                </a:cubicBezTo>
                <a:cubicBezTo>
                  <a:pt x="447244" y="82699"/>
                  <a:pt x="464200" y="66049"/>
                  <a:pt x="500465" y="66049"/>
                </a:cubicBezTo>
                <a:close/>
                <a:moveTo>
                  <a:pt x="107100" y="66049"/>
                </a:moveTo>
                <a:cubicBezTo>
                  <a:pt x="151561" y="66049"/>
                  <a:pt x="166820" y="90130"/>
                  <a:pt x="171341" y="123618"/>
                </a:cubicBezTo>
                <a:cubicBezTo>
                  <a:pt x="170965" y="129920"/>
                  <a:pt x="171436" y="136505"/>
                  <a:pt x="172849" y="143278"/>
                </a:cubicBezTo>
                <a:cubicBezTo>
                  <a:pt x="174921" y="152590"/>
                  <a:pt x="178971" y="161056"/>
                  <a:pt x="184246" y="168205"/>
                </a:cubicBezTo>
                <a:cubicBezTo>
                  <a:pt x="180573" y="175919"/>
                  <a:pt x="174356" y="181281"/>
                  <a:pt x="167574" y="182503"/>
                </a:cubicBezTo>
                <a:cubicBezTo>
                  <a:pt x="161263" y="199529"/>
                  <a:pt x="150336" y="214016"/>
                  <a:pt x="138468" y="223799"/>
                </a:cubicBezTo>
                <a:cubicBezTo>
                  <a:pt x="135453" y="226338"/>
                  <a:pt x="134040" y="230383"/>
                  <a:pt x="134794" y="234240"/>
                </a:cubicBezTo>
                <a:lnTo>
                  <a:pt x="137337" y="246281"/>
                </a:lnTo>
                <a:cubicBezTo>
                  <a:pt x="138939" y="253806"/>
                  <a:pt x="144873" y="259732"/>
                  <a:pt x="152408" y="261143"/>
                </a:cubicBezTo>
                <a:lnTo>
                  <a:pt x="165596" y="263777"/>
                </a:lnTo>
                <a:cubicBezTo>
                  <a:pt x="170494" y="264812"/>
                  <a:pt x="175203" y="266505"/>
                  <a:pt x="179442" y="268856"/>
                </a:cubicBezTo>
                <a:cubicBezTo>
                  <a:pt x="164088" y="277793"/>
                  <a:pt x="152126" y="292279"/>
                  <a:pt x="146662" y="310058"/>
                </a:cubicBezTo>
                <a:lnTo>
                  <a:pt x="123867" y="384088"/>
                </a:lnTo>
                <a:lnTo>
                  <a:pt x="27883" y="384088"/>
                </a:lnTo>
                <a:cubicBezTo>
                  <a:pt x="19499" y="384088"/>
                  <a:pt x="11587" y="380325"/>
                  <a:pt x="6312" y="373835"/>
                </a:cubicBezTo>
                <a:cubicBezTo>
                  <a:pt x="1037" y="367438"/>
                  <a:pt x="-1129" y="358972"/>
                  <a:pt x="566" y="350788"/>
                </a:cubicBezTo>
                <a:lnTo>
                  <a:pt x="10268" y="301968"/>
                </a:lnTo>
                <a:cubicBezTo>
                  <a:pt x="14130" y="282684"/>
                  <a:pt x="29202" y="267634"/>
                  <a:pt x="48606" y="263777"/>
                </a:cubicBezTo>
                <a:lnTo>
                  <a:pt x="61699" y="261237"/>
                </a:lnTo>
                <a:cubicBezTo>
                  <a:pt x="69328" y="259732"/>
                  <a:pt x="75263" y="253806"/>
                  <a:pt x="76770" y="246281"/>
                </a:cubicBezTo>
                <a:lnTo>
                  <a:pt x="79313" y="234240"/>
                </a:lnTo>
                <a:cubicBezTo>
                  <a:pt x="80067" y="230383"/>
                  <a:pt x="78654" y="226338"/>
                  <a:pt x="75639" y="223893"/>
                </a:cubicBezTo>
                <a:cubicBezTo>
                  <a:pt x="63771" y="214016"/>
                  <a:pt x="52939" y="199623"/>
                  <a:pt x="46628" y="182503"/>
                </a:cubicBezTo>
                <a:cubicBezTo>
                  <a:pt x="37867" y="180904"/>
                  <a:pt x="29861" y="172532"/>
                  <a:pt x="27318" y="160962"/>
                </a:cubicBezTo>
                <a:cubicBezTo>
                  <a:pt x="24115" y="146664"/>
                  <a:pt x="30426" y="133118"/>
                  <a:pt x="41447" y="130673"/>
                </a:cubicBezTo>
                <a:cubicBezTo>
                  <a:pt x="41541" y="130673"/>
                  <a:pt x="41729" y="130673"/>
                  <a:pt x="41824" y="130673"/>
                </a:cubicBezTo>
                <a:cubicBezTo>
                  <a:pt x="45403" y="93516"/>
                  <a:pt x="60192" y="66049"/>
                  <a:pt x="107100" y="66049"/>
                </a:cubicBezTo>
                <a:close/>
                <a:moveTo>
                  <a:pt x="298626" y="0"/>
                </a:moveTo>
                <a:lnTo>
                  <a:pt x="315956" y="0"/>
                </a:lnTo>
                <a:cubicBezTo>
                  <a:pt x="363426" y="0"/>
                  <a:pt x="401854" y="38378"/>
                  <a:pt x="401854" y="85787"/>
                </a:cubicBezTo>
                <a:lnTo>
                  <a:pt x="401854" y="95476"/>
                </a:lnTo>
                <a:cubicBezTo>
                  <a:pt x="417301" y="99238"/>
                  <a:pt x="426154" y="118522"/>
                  <a:pt x="421633" y="138840"/>
                </a:cubicBezTo>
                <a:cubicBezTo>
                  <a:pt x="420880" y="142602"/>
                  <a:pt x="419467" y="146083"/>
                  <a:pt x="417960" y="149281"/>
                </a:cubicBezTo>
                <a:cubicBezTo>
                  <a:pt x="417677" y="149939"/>
                  <a:pt x="417395" y="150504"/>
                  <a:pt x="417112" y="151068"/>
                </a:cubicBezTo>
                <a:cubicBezTo>
                  <a:pt x="415417" y="154172"/>
                  <a:pt x="413533" y="157088"/>
                  <a:pt x="411273" y="159534"/>
                </a:cubicBezTo>
                <a:cubicBezTo>
                  <a:pt x="411179" y="159628"/>
                  <a:pt x="410990" y="159816"/>
                  <a:pt x="410896" y="159910"/>
                </a:cubicBezTo>
                <a:cubicBezTo>
                  <a:pt x="406092" y="165084"/>
                  <a:pt x="400159" y="168658"/>
                  <a:pt x="394037" y="169787"/>
                </a:cubicBezTo>
                <a:cubicBezTo>
                  <a:pt x="391494" y="176654"/>
                  <a:pt x="388385" y="183332"/>
                  <a:pt x="384900" y="189541"/>
                </a:cubicBezTo>
                <a:cubicBezTo>
                  <a:pt x="384806" y="189635"/>
                  <a:pt x="384806" y="189729"/>
                  <a:pt x="384712" y="189823"/>
                </a:cubicBezTo>
                <a:cubicBezTo>
                  <a:pt x="381227" y="196031"/>
                  <a:pt x="377460" y="201769"/>
                  <a:pt x="373316" y="207131"/>
                </a:cubicBezTo>
                <a:cubicBezTo>
                  <a:pt x="373127" y="207413"/>
                  <a:pt x="372939" y="207601"/>
                  <a:pt x="372750" y="207789"/>
                </a:cubicBezTo>
                <a:cubicBezTo>
                  <a:pt x="368700" y="213057"/>
                  <a:pt x="364368" y="217948"/>
                  <a:pt x="359847" y="222275"/>
                </a:cubicBezTo>
                <a:cubicBezTo>
                  <a:pt x="359658" y="222463"/>
                  <a:pt x="359376" y="222651"/>
                  <a:pt x="359188" y="222934"/>
                </a:cubicBezTo>
                <a:cubicBezTo>
                  <a:pt x="354667" y="227261"/>
                  <a:pt x="349957" y="231211"/>
                  <a:pt x="345154" y="234598"/>
                </a:cubicBezTo>
                <a:lnTo>
                  <a:pt x="345625" y="236855"/>
                </a:lnTo>
                <a:cubicBezTo>
                  <a:pt x="346567" y="236385"/>
                  <a:pt x="347603" y="235915"/>
                  <a:pt x="348639" y="235538"/>
                </a:cubicBezTo>
                <a:cubicBezTo>
                  <a:pt x="350899" y="234786"/>
                  <a:pt x="353065" y="234033"/>
                  <a:pt x="355514" y="234033"/>
                </a:cubicBezTo>
                <a:cubicBezTo>
                  <a:pt x="359470" y="234033"/>
                  <a:pt x="363238" y="235162"/>
                  <a:pt x="366628" y="237326"/>
                </a:cubicBezTo>
                <a:cubicBezTo>
                  <a:pt x="366628" y="237326"/>
                  <a:pt x="380756" y="246450"/>
                  <a:pt x="385371" y="249648"/>
                </a:cubicBezTo>
                <a:cubicBezTo>
                  <a:pt x="401854" y="261030"/>
                  <a:pt x="399876" y="279373"/>
                  <a:pt x="399876" y="279373"/>
                </a:cubicBezTo>
                <a:cubicBezTo>
                  <a:pt x="410990" y="279655"/>
                  <a:pt x="421822" y="283041"/>
                  <a:pt x="430016" y="289814"/>
                </a:cubicBezTo>
                <a:cubicBezTo>
                  <a:pt x="445180" y="302324"/>
                  <a:pt x="447535" y="313330"/>
                  <a:pt x="448382" y="316058"/>
                </a:cubicBezTo>
                <a:lnTo>
                  <a:pt x="481630" y="424515"/>
                </a:lnTo>
                <a:cubicBezTo>
                  <a:pt x="482855" y="428371"/>
                  <a:pt x="483608" y="432416"/>
                  <a:pt x="483891" y="436461"/>
                </a:cubicBezTo>
                <a:cubicBezTo>
                  <a:pt x="484644" y="448595"/>
                  <a:pt x="481159" y="460730"/>
                  <a:pt x="473718" y="470700"/>
                </a:cubicBezTo>
                <a:cubicBezTo>
                  <a:pt x="466372" y="480671"/>
                  <a:pt x="455823" y="487538"/>
                  <a:pt x="443956" y="490360"/>
                </a:cubicBezTo>
                <a:cubicBezTo>
                  <a:pt x="440000" y="491301"/>
                  <a:pt x="435950" y="491771"/>
                  <a:pt x="431805" y="491771"/>
                </a:cubicBezTo>
                <a:lnTo>
                  <a:pt x="325375" y="491771"/>
                </a:lnTo>
                <a:lnTo>
                  <a:pt x="337430" y="415296"/>
                </a:lnTo>
                <a:cubicBezTo>
                  <a:pt x="338749" y="406454"/>
                  <a:pt x="337807" y="397424"/>
                  <a:pt x="334605" y="389052"/>
                </a:cubicBezTo>
                <a:lnTo>
                  <a:pt x="323962" y="360927"/>
                </a:lnTo>
                <a:lnTo>
                  <a:pt x="337430" y="347476"/>
                </a:lnTo>
                <a:lnTo>
                  <a:pt x="307196" y="317281"/>
                </a:lnTo>
                <a:lnTo>
                  <a:pt x="276868" y="347476"/>
                </a:lnTo>
                <a:lnTo>
                  <a:pt x="290337" y="360927"/>
                </a:lnTo>
                <a:lnTo>
                  <a:pt x="279694" y="389052"/>
                </a:lnTo>
                <a:cubicBezTo>
                  <a:pt x="276586" y="397424"/>
                  <a:pt x="275644" y="406454"/>
                  <a:pt x="276963" y="415296"/>
                </a:cubicBezTo>
                <a:lnTo>
                  <a:pt x="288736" y="491771"/>
                </a:lnTo>
                <a:lnTo>
                  <a:pt x="182493" y="491771"/>
                </a:lnTo>
                <a:cubicBezTo>
                  <a:pt x="178443" y="491771"/>
                  <a:pt x="174299" y="491301"/>
                  <a:pt x="170437" y="490360"/>
                </a:cubicBezTo>
                <a:cubicBezTo>
                  <a:pt x="158570" y="487538"/>
                  <a:pt x="148021" y="480671"/>
                  <a:pt x="140675" y="470700"/>
                </a:cubicBezTo>
                <a:cubicBezTo>
                  <a:pt x="130785" y="457343"/>
                  <a:pt x="127865" y="440223"/>
                  <a:pt x="132669" y="424515"/>
                </a:cubicBezTo>
                <a:lnTo>
                  <a:pt x="166011" y="316058"/>
                </a:lnTo>
                <a:cubicBezTo>
                  <a:pt x="166858" y="313330"/>
                  <a:pt x="170908" y="300631"/>
                  <a:pt x="184377" y="289814"/>
                </a:cubicBezTo>
                <a:cubicBezTo>
                  <a:pt x="192666" y="283229"/>
                  <a:pt x="203403" y="279655"/>
                  <a:pt x="214517" y="279373"/>
                </a:cubicBezTo>
                <a:lnTo>
                  <a:pt x="214517" y="279279"/>
                </a:lnTo>
                <a:cubicBezTo>
                  <a:pt x="214140" y="273447"/>
                  <a:pt x="211880" y="260654"/>
                  <a:pt x="229022" y="249648"/>
                </a:cubicBezTo>
                <a:cubicBezTo>
                  <a:pt x="233731" y="246638"/>
                  <a:pt x="247765" y="237326"/>
                  <a:pt x="247765" y="237326"/>
                </a:cubicBezTo>
                <a:cubicBezTo>
                  <a:pt x="251061" y="235162"/>
                  <a:pt x="254923" y="234033"/>
                  <a:pt x="258879" y="234033"/>
                </a:cubicBezTo>
                <a:cubicBezTo>
                  <a:pt x="261328" y="234033"/>
                  <a:pt x="263494" y="234786"/>
                  <a:pt x="265754" y="235538"/>
                </a:cubicBezTo>
                <a:cubicBezTo>
                  <a:pt x="266790" y="236009"/>
                  <a:pt x="267826" y="236385"/>
                  <a:pt x="268768" y="236855"/>
                </a:cubicBezTo>
                <a:lnTo>
                  <a:pt x="269239" y="234598"/>
                </a:lnTo>
                <a:cubicBezTo>
                  <a:pt x="264436" y="231211"/>
                  <a:pt x="259726" y="227261"/>
                  <a:pt x="255205" y="222934"/>
                </a:cubicBezTo>
                <a:cubicBezTo>
                  <a:pt x="254923" y="222651"/>
                  <a:pt x="254735" y="222463"/>
                  <a:pt x="254546" y="222275"/>
                </a:cubicBezTo>
                <a:cubicBezTo>
                  <a:pt x="250025" y="217948"/>
                  <a:pt x="245693" y="213057"/>
                  <a:pt x="241548" y="207789"/>
                </a:cubicBezTo>
                <a:cubicBezTo>
                  <a:pt x="241454" y="207601"/>
                  <a:pt x="241266" y="207413"/>
                  <a:pt x="241077" y="207225"/>
                </a:cubicBezTo>
                <a:cubicBezTo>
                  <a:pt x="236933" y="201769"/>
                  <a:pt x="233072" y="196031"/>
                  <a:pt x="229681" y="189823"/>
                </a:cubicBezTo>
                <a:cubicBezTo>
                  <a:pt x="229587" y="189729"/>
                  <a:pt x="229587" y="189635"/>
                  <a:pt x="229493" y="189635"/>
                </a:cubicBezTo>
                <a:cubicBezTo>
                  <a:pt x="226008" y="183332"/>
                  <a:pt x="222899" y="176654"/>
                  <a:pt x="220356" y="169787"/>
                </a:cubicBezTo>
                <a:cubicBezTo>
                  <a:pt x="214140" y="168658"/>
                  <a:pt x="208301" y="165084"/>
                  <a:pt x="203497" y="159910"/>
                </a:cubicBezTo>
                <a:cubicBezTo>
                  <a:pt x="203309" y="159722"/>
                  <a:pt x="203214" y="159628"/>
                  <a:pt x="203120" y="159534"/>
                </a:cubicBezTo>
                <a:cubicBezTo>
                  <a:pt x="200860" y="157088"/>
                  <a:pt x="198976" y="154172"/>
                  <a:pt x="197281" y="151068"/>
                </a:cubicBezTo>
                <a:cubicBezTo>
                  <a:pt x="196998" y="150504"/>
                  <a:pt x="196716" y="149939"/>
                  <a:pt x="196433" y="149281"/>
                </a:cubicBezTo>
                <a:cubicBezTo>
                  <a:pt x="194832" y="146083"/>
                  <a:pt x="193513" y="142602"/>
                  <a:pt x="192666" y="138840"/>
                </a:cubicBezTo>
                <a:cubicBezTo>
                  <a:pt x="188145" y="118428"/>
                  <a:pt x="197092" y="99050"/>
                  <a:pt x="212727" y="95476"/>
                </a:cubicBezTo>
                <a:lnTo>
                  <a:pt x="212727" y="85787"/>
                </a:lnTo>
                <a:cubicBezTo>
                  <a:pt x="212727" y="38378"/>
                  <a:pt x="251155" y="0"/>
                  <a:pt x="29862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3" name="iṣlîďè">
            <a:extLst>
              <a:ext uri="{FF2B5EF4-FFF2-40B4-BE49-F238E27FC236}">
                <a16:creationId xmlns:a16="http://schemas.microsoft.com/office/drawing/2014/main" id="{4C15E081-152E-496C-83E4-74D382B4C67B}"/>
              </a:ext>
            </a:extLst>
          </p:cNvPr>
          <p:cNvSpPr/>
          <p:nvPr/>
        </p:nvSpPr>
        <p:spPr bwMode="auto">
          <a:xfrm>
            <a:off x="9517993" y="3438940"/>
            <a:ext cx="443339" cy="426368"/>
          </a:xfrm>
          <a:custGeom>
            <a:avLst/>
            <a:gdLst>
              <a:gd name="connsiteX0" fmla="*/ 61288 w 609549"/>
              <a:gd name="connsiteY0" fmla="*/ 383285 h 586216"/>
              <a:gd name="connsiteX1" fmla="*/ 71162 w 609549"/>
              <a:gd name="connsiteY1" fmla="*/ 387101 h 586216"/>
              <a:gd name="connsiteX2" fmla="*/ 120018 w 609549"/>
              <a:gd name="connsiteY2" fmla="*/ 435892 h 586216"/>
              <a:gd name="connsiteX3" fmla="*/ 120018 w 609549"/>
              <a:gd name="connsiteY3" fmla="*/ 454200 h 586216"/>
              <a:gd name="connsiteX4" fmla="*/ 56639 w 609549"/>
              <a:gd name="connsiteY4" fmla="*/ 517543 h 586216"/>
              <a:gd name="connsiteX5" fmla="*/ 35592 w 609549"/>
              <a:gd name="connsiteY5" fmla="*/ 513644 h 586216"/>
              <a:gd name="connsiteX6" fmla="*/ 51877 w 609549"/>
              <a:gd name="connsiteY6" fmla="*/ 388099 h 586216"/>
              <a:gd name="connsiteX7" fmla="*/ 61288 w 609549"/>
              <a:gd name="connsiteY7" fmla="*/ 383285 h 586216"/>
              <a:gd name="connsiteX8" fmla="*/ 235245 w 609549"/>
              <a:gd name="connsiteY8" fmla="*/ 302810 h 586216"/>
              <a:gd name="connsiteX9" fmla="*/ 306042 w 609549"/>
              <a:gd name="connsiteY9" fmla="*/ 373466 h 586216"/>
              <a:gd name="connsiteX10" fmla="*/ 258717 w 609549"/>
              <a:gd name="connsiteY10" fmla="*/ 420680 h 586216"/>
              <a:gd name="connsiteX11" fmla="*/ 230246 w 609549"/>
              <a:gd name="connsiteY11" fmla="*/ 550152 h 586216"/>
              <a:gd name="connsiteX12" fmla="*/ 92223 w 609549"/>
              <a:gd name="connsiteY12" fmla="*/ 575305 h 586216"/>
              <a:gd name="connsiteX13" fmla="*/ 88748 w 609549"/>
              <a:gd name="connsiteY13" fmla="*/ 556143 h 586216"/>
              <a:gd name="connsiteX14" fmla="*/ 165115 w 609549"/>
              <a:gd name="connsiteY14" fmla="*/ 479877 h 586216"/>
              <a:gd name="connsiteX15" fmla="*/ 165115 w 609549"/>
              <a:gd name="connsiteY15" fmla="*/ 446308 h 586216"/>
              <a:gd name="connsiteX16" fmla="*/ 88700 w 609549"/>
              <a:gd name="connsiteY16" fmla="*/ 369995 h 586216"/>
              <a:gd name="connsiteX17" fmla="*/ 92128 w 609549"/>
              <a:gd name="connsiteY17" fmla="*/ 350976 h 586216"/>
              <a:gd name="connsiteX18" fmla="*/ 189111 w 609549"/>
              <a:gd name="connsiteY18" fmla="*/ 348884 h 586216"/>
              <a:gd name="connsiteX19" fmla="*/ 257958 w 609549"/>
              <a:gd name="connsiteY19" fmla="*/ 161679 h 586216"/>
              <a:gd name="connsiteX20" fmla="*/ 317251 w 609549"/>
              <a:gd name="connsiteY20" fmla="*/ 220879 h 586216"/>
              <a:gd name="connsiteX21" fmla="*/ 388070 w 609549"/>
              <a:gd name="connsiteY21" fmla="*/ 291586 h 586216"/>
              <a:gd name="connsiteX22" fmla="*/ 604906 w 609549"/>
              <a:gd name="connsiteY22" fmla="*/ 508130 h 586216"/>
              <a:gd name="connsiteX23" fmla="*/ 604906 w 609549"/>
              <a:gd name="connsiteY23" fmla="*/ 530526 h 586216"/>
              <a:gd name="connsiteX24" fmla="*/ 556567 w 609549"/>
              <a:gd name="connsiteY24" fmla="*/ 578789 h 586216"/>
              <a:gd name="connsiteX25" fmla="*/ 545327 w 609549"/>
              <a:gd name="connsiteY25" fmla="*/ 583449 h 586216"/>
              <a:gd name="connsiteX26" fmla="*/ 534135 w 609549"/>
              <a:gd name="connsiteY26" fmla="*/ 578789 h 586216"/>
              <a:gd name="connsiteX27" fmla="*/ 317251 w 609549"/>
              <a:gd name="connsiteY27" fmla="*/ 362293 h 586216"/>
              <a:gd name="connsiteX28" fmla="*/ 246481 w 609549"/>
              <a:gd name="connsiteY28" fmla="*/ 291586 h 586216"/>
              <a:gd name="connsiteX29" fmla="*/ 187140 w 609549"/>
              <a:gd name="connsiteY29" fmla="*/ 232339 h 586216"/>
              <a:gd name="connsiteX30" fmla="*/ 58606 w 609549"/>
              <a:gd name="connsiteY30" fmla="*/ 160814 h 586216"/>
              <a:gd name="connsiteX31" fmla="*/ 126401 w 609549"/>
              <a:gd name="connsiteY31" fmla="*/ 228498 h 586216"/>
              <a:gd name="connsiteX32" fmla="*/ 111975 w 609549"/>
              <a:gd name="connsiteY32" fmla="*/ 242899 h 586216"/>
              <a:gd name="connsiteX33" fmla="*/ 119307 w 609549"/>
              <a:gd name="connsiteY33" fmla="*/ 250219 h 586216"/>
              <a:gd name="connsiteX34" fmla="*/ 119307 w 609549"/>
              <a:gd name="connsiteY34" fmla="*/ 277692 h 586216"/>
              <a:gd name="connsiteX35" fmla="*/ 115641 w 609549"/>
              <a:gd name="connsiteY35" fmla="*/ 281352 h 586216"/>
              <a:gd name="connsiteX36" fmla="*/ 88123 w 609549"/>
              <a:gd name="connsiteY36" fmla="*/ 281352 h 586216"/>
              <a:gd name="connsiteX37" fmla="*/ 5712 w 609549"/>
              <a:gd name="connsiteY37" fmla="*/ 199029 h 586216"/>
              <a:gd name="connsiteX38" fmla="*/ 5712 w 609549"/>
              <a:gd name="connsiteY38" fmla="*/ 171604 h 586216"/>
              <a:gd name="connsiteX39" fmla="*/ 9378 w 609549"/>
              <a:gd name="connsiteY39" fmla="*/ 167944 h 586216"/>
              <a:gd name="connsiteX40" fmla="*/ 36849 w 609549"/>
              <a:gd name="connsiteY40" fmla="*/ 167944 h 586216"/>
              <a:gd name="connsiteX41" fmla="*/ 44180 w 609549"/>
              <a:gd name="connsiteY41" fmla="*/ 175264 h 586216"/>
              <a:gd name="connsiteX42" fmla="*/ 585775 w 609549"/>
              <a:gd name="connsiteY42" fmla="*/ 66370 h 586216"/>
              <a:gd name="connsiteX43" fmla="*/ 595263 w 609549"/>
              <a:gd name="connsiteY43" fmla="*/ 73839 h 586216"/>
              <a:gd name="connsiteX44" fmla="*/ 578978 w 609549"/>
              <a:gd name="connsiteY44" fmla="*/ 199341 h 586216"/>
              <a:gd name="connsiteX45" fmla="*/ 559693 w 609549"/>
              <a:gd name="connsiteY45" fmla="*/ 200387 h 586216"/>
              <a:gd name="connsiteX46" fmla="*/ 510789 w 609549"/>
              <a:gd name="connsiteY46" fmla="*/ 151612 h 586216"/>
              <a:gd name="connsiteX47" fmla="*/ 510789 w 609549"/>
              <a:gd name="connsiteY47" fmla="*/ 133262 h 586216"/>
              <a:gd name="connsiteX48" fmla="*/ 574216 w 609549"/>
              <a:gd name="connsiteY48" fmla="*/ 69988 h 586216"/>
              <a:gd name="connsiteX49" fmla="*/ 585775 w 609549"/>
              <a:gd name="connsiteY49" fmla="*/ 66370 h 586216"/>
              <a:gd name="connsiteX50" fmla="*/ 158702 w 609549"/>
              <a:gd name="connsiteY50" fmla="*/ 26758 h 586216"/>
              <a:gd name="connsiteX51" fmla="*/ 172463 w 609549"/>
              <a:gd name="connsiteY51" fmla="*/ 32464 h 586216"/>
              <a:gd name="connsiteX52" fmla="*/ 179701 w 609549"/>
              <a:gd name="connsiteY52" fmla="*/ 39691 h 586216"/>
              <a:gd name="connsiteX53" fmla="*/ 246935 w 609549"/>
              <a:gd name="connsiteY53" fmla="*/ 106831 h 586216"/>
              <a:gd name="connsiteX54" fmla="*/ 254886 w 609549"/>
              <a:gd name="connsiteY54" fmla="*/ 114819 h 586216"/>
              <a:gd name="connsiteX55" fmla="*/ 257600 w 609549"/>
              <a:gd name="connsiteY55" fmla="*/ 138879 h 586216"/>
              <a:gd name="connsiteX56" fmla="*/ 254886 w 609549"/>
              <a:gd name="connsiteY56" fmla="*/ 142255 h 586216"/>
              <a:gd name="connsiteX57" fmla="*/ 252315 w 609549"/>
              <a:gd name="connsiteY57" fmla="*/ 144823 h 586216"/>
              <a:gd name="connsiteX58" fmla="*/ 246696 w 609549"/>
              <a:gd name="connsiteY58" fmla="*/ 150434 h 586216"/>
              <a:gd name="connsiteX59" fmla="*/ 175892 w 609549"/>
              <a:gd name="connsiteY59" fmla="*/ 221140 h 586216"/>
              <a:gd name="connsiteX60" fmla="*/ 172463 w 609549"/>
              <a:gd name="connsiteY60" fmla="*/ 224611 h 586216"/>
              <a:gd name="connsiteX61" fmla="*/ 170130 w 609549"/>
              <a:gd name="connsiteY61" fmla="*/ 226560 h 586216"/>
              <a:gd name="connsiteX62" fmla="*/ 162274 w 609549"/>
              <a:gd name="connsiteY62" fmla="*/ 229936 h 586216"/>
              <a:gd name="connsiteX63" fmla="*/ 158702 w 609549"/>
              <a:gd name="connsiteY63" fmla="*/ 230269 h 586216"/>
              <a:gd name="connsiteX64" fmla="*/ 144942 w 609549"/>
              <a:gd name="connsiteY64" fmla="*/ 224611 h 586216"/>
              <a:gd name="connsiteX65" fmla="*/ 137609 w 609549"/>
              <a:gd name="connsiteY65" fmla="*/ 217288 h 586216"/>
              <a:gd name="connsiteX66" fmla="*/ 69804 w 609549"/>
              <a:gd name="connsiteY66" fmla="*/ 149578 h 586216"/>
              <a:gd name="connsiteX67" fmla="*/ 62519 w 609549"/>
              <a:gd name="connsiteY67" fmla="*/ 142255 h 586216"/>
              <a:gd name="connsiteX68" fmla="*/ 62519 w 609549"/>
              <a:gd name="connsiteY68" fmla="*/ 114819 h 586216"/>
              <a:gd name="connsiteX69" fmla="*/ 144942 w 609549"/>
              <a:gd name="connsiteY69" fmla="*/ 32464 h 586216"/>
              <a:gd name="connsiteX70" fmla="*/ 158702 w 609549"/>
              <a:gd name="connsiteY70" fmla="*/ 26758 h 586216"/>
              <a:gd name="connsiteX71" fmla="*/ 254809 w 609549"/>
              <a:gd name="connsiteY71" fmla="*/ 6542 h 586216"/>
              <a:gd name="connsiteX72" fmla="*/ 321015 w 609549"/>
              <a:gd name="connsiteY72" fmla="*/ 29913 h 586216"/>
              <a:gd name="connsiteX73" fmla="*/ 260017 w 609549"/>
              <a:gd name="connsiteY73" fmla="*/ 97465 h 586216"/>
              <a:gd name="connsiteX74" fmla="*/ 193067 w 609549"/>
              <a:gd name="connsiteY74" fmla="*/ 30626 h 586216"/>
              <a:gd name="connsiteX75" fmla="*/ 254809 w 609549"/>
              <a:gd name="connsiteY75" fmla="*/ 6542 h 586216"/>
              <a:gd name="connsiteX76" fmla="*/ 503105 w 609549"/>
              <a:gd name="connsiteY76" fmla="*/ 953 h 586216"/>
              <a:gd name="connsiteX77" fmla="*/ 538560 w 609549"/>
              <a:gd name="connsiteY77" fmla="*/ 10911 h 586216"/>
              <a:gd name="connsiteX78" fmla="*/ 542083 w 609549"/>
              <a:gd name="connsiteY78" fmla="*/ 30073 h 586216"/>
              <a:gd name="connsiteX79" fmla="*/ 465709 w 609549"/>
              <a:gd name="connsiteY79" fmla="*/ 106341 h 586216"/>
              <a:gd name="connsiteX80" fmla="*/ 465709 w 609549"/>
              <a:gd name="connsiteY80" fmla="*/ 139911 h 586216"/>
              <a:gd name="connsiteX81" fmla="*/ 542131 w 609549"/>
              <a:gd name="connsiteY81" fmla="*/ 216227 h 586216"/>
              <a:gd name="connsiteX82" fmla="*/ 538655 w 609549"/>
              <a:gd name="connsiteY82" fmla="*/ 235246 h 586216"/>
              <a:gd name="connsiteX83" fmla="*/ 442187 w 609549"/>
              <a:gd name="connsiteY83" fmla="*/ 237528 h 586216"/>
              <a:gd name="connsiteX84" fmla="*/ 399238 w 609549"/>
              <a:gd name="connsiteY84" fmla="*/ 280370 h 586216"/>
              <a:gd name="connsiteX85" fmla="*/ 328482 w 609549"/>
              <a:gd name="connsiteY85" fmla="*/ 209712 h 586216"/>
              <a:gd name="connsiteX86" fmla="*/ 372240 w 609549"/>
              <a:gd name="connsiteY86" fmla="*/ 166015 h 586216"/>
              <a:gd name="connsiteX87" fmla="*/ 400571 w 609549"/>
              <a:gd name="connsiteY87" fmla="*/ 36064 h 586216"/>
              <a:gd name="connsiteX88" fmla="*/ 503105 w 609549"/>
              <a:gd name="connsiteY88" fmla="*/ 953 h 586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609549" h="586216">
                <a:moveTo>
                  <a:pt x="61288" y="383285"/>
                </a:moveTo>
                <a:cubicBezTo>
                  <a:pt x="64829" y="383106"/>
                  <a:pt x="68448" y="384367"/>
                  <a:pt x="71162" y="387101"/>
                </a:cubicBezTo>
                <a:lnTo>
                  <a:pt x="120018" y="435892"/>
                </a:lnTo>
                <a:cubicBezTo>
                  <a:pt x="125113" y="440933"/>
                  <a:pt x="125113" y="449160"/>
                  <a:pt x="120018" y="454200"/>
                </a:cubicBezTo>
                <a:lnTo>
                  <a:pt x="56639" y="517543"/>
                </a:lnTo>
                <a:cubicBezTo>
                  <a:pt x="50211" y="523963"/>
                  <a:pt x="39211" y="522013"/>
                  <a:pt x="35592" y="513644"/>
                </a:cubicBezTo>
                <a:cubicBezTo>
                  <a:pt x="17783" y="472794"/>
                  <a:pt x="23211" y="424288"/>
                  <a:pt x="51877" y="388099"/>
                </a:cubicBezTo>
                <a:cubicBezTo>
                  <a:pt x="54282" y="385079"/>
                  <a:pt x="57746" y="383463"/>
                  <a:pt x="61288" y="383285"/>
                </a:cubicBezTo>
                <a:close/>
                <a:moveTo>
                  <a:pt x="235245" y="302810"/>
                </a:moveTo>
                <a:lnTo>
                  <a:pt x="306042" y="373466"/>
                </a:lnTo>
                <a:lnTo>
                  <a:pt x="258717" y="420680"/>
                </a:lnTo>
                <a:cubicBezTo>
                  <a:pt x="274667" y="464329"/>
                  <a:pt x="265192" y="515300"/>
                  <a:pt x="230246" y="550152"/>
                </a:cubicBezTo>
                <a:cubicBezTo>
                  <a:pt x="192919" y="587430"/>
                  <a:pt x="137644" y="595798"/>
                  <a:pt x="92223" y="575305"/>
                </a:cubicBezTo>
                <a:cubicBezTo>
                  <a:pt x="84701" y="571882"/>
                  <a:pt x="82892" y="561992"/>
                  <a:pt x="88748" y="556143"/>
                </a:cubicBezTo>
                <a:lnTo>
                  <a:pt x="165115" y="479877"/>
                </a:lnTo>
                <a:cubicBezTo>
                  <a:pt x="174399" y="470605"/>
                  <a:pt x="174399" y="455580"/>
                  <a:pt x="165115" y="446308"/>
                </a:cubicBezTo>
                <a:lnTo>
                  <a:pt x="88700" y="369995"/>
                </a:lnTo>
                <a:cubicBezTo>
                  <a:pt x="82844" y="364194"/>
                  <a:pt x="84653" y="354399"/>
                  <a:pt x="92128" y="350976"/>
                </a:cubicBezTo>
                <a:cubicBezTo>
                  <a:pt x="122789" y="337092"/>
                  <a:pt x="157973" y="336379"/>
                  <a:pt x="189111" y="348884"/>
                </a:cubicBezTo>
                <a:close/>
                <a:moveTo>
                  <a:pt x="257958" y="161679"/>
                </a:moveTo>
                <a:lnTo>
                  <a:pt x="317251" y="220879"/>
                </a:lnTo>
                <a:lnTo>
                  <a:pt x="388070" y="291586"/>
                </a:lnTo>
                <a:lnTo>
                  <a:pt x="604906" y="508130"/>
                </a:lnTo>
                <a:cubicBezTo>
                  <a:pt x="611097" y="514311"/>
                  <a:pt x="611097" y="524344"/>
                  <a:pt x="604906" y="530526"/>
                </a:cubicBezTo>
                <a:lnTo>
                  <a:pt x="556567" y="578789"/>
                </a:lnTo>
                <a:cubicBezTo>
                  <a:pt x="553471" y="581880"/>
                  <a:pt x="549423" y="583449"/>
                  <a:pt x="545327" y="583449"/>
                </a:cubicBezTo>
                <a:cubicBezTo>
                  <a:pt x="541279" y="583449"/>
                  <a:pt x="537231" y="581880"/>
                  <a:pt x="534135" y="578789"/>
                </a:cubicBezTo>
                <a:lnTo>
                  <a:pt x="317251" y="362293"/>
                </a:lnTo>
                <a:lnTo>
                  <a:pt x="246481" y="291586"/>
                </a:lnTo>
                <a:lnTo>
                  <a:pt x="187140" y="232339"/>
                </a:lnTo>
                <a:close/>
                <a:moveTo>
                  <a:pt x="58606" y="160814"/>
                </a:moveTo>
                <a:lnTo>
                  <a:pt x="126401" y="228498"/>
                </a:lnTo>
                <a:lnTo>
                  <a:pt x="111975" y="242899"/>
                </a:lnTo>
                <a:lnTo>
                  <a:pt x="119307" y="250219"/>
                </a:lnTo>
                <a:cubicBezTo>
                  <a:pt x="126877" y="257824"/>
                  <a:pt x="126877" y="270087"/>
                  <a:pt x="119307" y="277692"/>
                </a:cubicBezTo>
                <a:lnTo>
                  <a:pt x="115641" y="281352"/>
                </a:lnTo>
                <a:cubicBezTo>
                  <a:pt x="108024" y="288909"/>
                  <a:pt x="95741" y="288909"/>
                  <a:pt x="88123" y="281352"/>
                </a:cubicBezTo>
                <a:lnTo>
                  <a:pt x="5712" y="199029"/>
                </a:lnTo>
                <a:cubicBezTo>
                  <a:pt x="-1905" y="191424"/>
                  <a:pt x="-1905" y="179161"/>
                  <a:pt x="5712" y="171604"/>
                </a:cubicBezTo>
                <a:lnTo>
                  <a:pt x="9378" y="167944"/>
                </a:lnTo>
                <a:cubicBezTo>
                  <a:pt x="16948" y="160339"/>
                  <a:pt x="29231" y="160339"/>
                  <a:pt x="36849" y="167944"/>
                </a:cubicBezTo>
                <a:lnTo>
                  <a:pt x="44180" y="175264"/>
                </a:lnTo>
                <a:close/>
                <a:moveTo>
                  <a:pt x="585775" y="66370"/>
                </a:moveTo>
                <a:cubicBezTo>
                  <a:pt x="589775" y="67101"/>
                  <a:pt x="593430" y="69680"/>
                  <a:pt x="595263" y="73839"/>
                </a:cubicBezTo>
                <a:cubicBezTo>
                  <a:pt x="613072" y="114675"/>
                  <a:pt x="607644" y="163212"/>
                  <a:pt x="578978" y="199341"/>
                </a:cubicBezTo>
                <a:cubicBezTo>
                  <a:pt x="574168" y="205379"/>
                  <a:pt x="565121" y="205854"/>
                  <a:pt x="559693" y="200387"/>
                </a:cubicBezTo>
                <a:lnTo>
                  <a:pt x="510789" y="151612"/>
                </a:lnTo>
                <a:cubicBezTo>
                  <a:pt x="505742" y="146526"/>
                  <a:pt x="505742" y="138349"/>
                  <a:pt x="510789" y="133262"/>
                </a:cubicBezTo>
                <a:lnTo>
                  <a:pt x="574216" y="69988"/>
                </a:lnTo>
                <a:cubicBezTo>
                  <a:pt x="577430" y="66756"/>
                  <a:pt x="581775" y="65639"/>
                  <a:pt x="585775" y="66370"/>
                </a:cubicBezTo>
                <a:close/>
                <a:moveTo>
                  <a:pt x="158702" y="26758"/>
                </a:moveTo>
                <a:cubicBezTo>
                  <a:pt x="163655" y="26758"/>
                  <a:pt x="168654" y="28660"/>
                  <a:pt x="172463" y="32464"/>
                </a:cubicBezTo>
                <a:lnTo>
                  <a:pt x="179701" y="39691"/>
                </a:lnTo>
                <a:lnTo>
                  <a:pt x="246935" y="106831"/>
                </a:lnTo>
                <a:lnTo>
                  <a:pt x="254886" y="114819"/>
                </a:lnTo>
                <a:cubicBezTo>
                  <a:pt x="261457" y="121334"/>
                  <a:pt x="262362" y="131414"/>
                  <a:pt x="257600" y="138879"/>
                </a:cubicBezTo>
                <a:cubicBezTo>
                  <a:pt x="256839" y="140068"/>
                  <a:pt x="255934" y="141209"/>
                  <a:pt x="254886" y="142255"/>
                </a:cubicBezTo>
                <a:lnTo>
                  <a:pt x="252315" y="144823"/>
                </a:lnTo>
                <a:lnTo>
                  <a:pt x="246696" y="150434"/>
                </a:lnTo>
                <a:lnTo>
                  <a:pt x="175892" y="221140"/>
                </a:lnTo>
                <a:lnTo>
                  <a:pt x="172463" y="224611"/>
                </a:lnTo>
                <a:cubicBezTo>
                  <a:pt x="171702" y="225324"/>
                  <a:pt x="170940" y="225990"/>
                  <a:pt x="170130" y="226560"/>
                </a:cubicBezTo>
                <a:cubicBezTo>
                  <a:pt x="167749" y="228319"/>
                  <a:pt x="165083" y="229413"/>
                  <a:pt x="162274" y="229936"/>
                </a:cubicBezTo>
                <a:cubicBezTo>
                  <a:pt x="161083" y="230174"/>
                  <a:pt x="159893" y="230269"/>
                  <a:pt x="158702" y="230269"/>
                </a:cubicBezTo>
                <a:cubicBezTo>
                  <a:pt x="153703" y="230269"/>
                  <a:pt x="148751" y="228367"/>
                  <a:pt x="144942" y="224611"/>
                </a:cubicBezTo>
                <a:lnTo>
                  <a:pt x="137609" y="217288"/>
                </a:lnTo>
                <a:lnTo>
                  <a:pt x="69804" y="149578"/>
                </a:lnTo>
                <a:lnTo>
                  <a:pt x="62519" y="142255"/>
                </a:lnTo>
                <a:cubicBezTo>
                  <a:pt x="54900" y="134647"/>
                  <a:pt x="54900" y="122380"/>
                  <a:pt x="62519" y="114819"/>
                </a:cubicBezTo>
                <a:lnTo>
                  <a:pt x="144942" y="32464"/>
                </a:lnTo>
                <a:cubicBezTo>
                  <a:pt x="148751" y="28660"/>
                  <a:pt x="153750" y="26758"/>
                  <a:pt x="158702" y="26758"/>
                </a:cubicBezTo>
                <a:close/>
                <a:moveTo>
                  <a:pt x="254809" y="6542"/>
                </a:moveTo>
                <a:cubicBezTo>
                  <a:pt x="277279" y="4029"/>
                  <a:pt x="300492" y="9424"/>
                  <a:pt x="321015" y="29913"/>
                </a:cubicBezTo>
                <a:cubicBezTo>
                  <a:pt x="380347" y="89193"/>
                  <a:pt x="337205" y="46124"/>
                  <a:pt x="260017" y="97465"/>
                </a:cubicBezTo>
                <a:lnTo>
                  <a:pt x="193067" y="30626"/>
                </a:lnTo>
                <a:cubicBezTo>
                  <a:pt x="210614" y="19479"/>
                  <a:pt x="232340" y="9056"/>
                  <a:pt x="254809" y="6542"/>
                </a:cubicBezTo>
                <a:close/>
                <a:moveTo>
                  <a:pt x="503105" y="953"/>
                </a:moveTo>
                <a:cubicBezTo>
                  <a:pt x="515252" y="2468"/>
                  <a:pt x="527216" y="5788"/>
                  <a:pt x="538560" y="10911"/>
                </a:cubicBezTo>
                <a:cubicBezTo>
                  <a:pt x="546131" y="14334"/>
                  <a:pt x="547940" y="24224"/>
                  <a:pt x="542083" y="30073"/>
                </a:cubicBezTo>
                <a:lnTo>
                  <a:pt x="465709" y="106341"/>
                </a:lnTo>
                <a:cubicBezTo>
                  <a:pt x="456424" y="115613"/>
                  <a:pt x="456424" y="130639"/>
                  <a:pt x="465709" y="139911"/>
                </a:cubicBezTo>
                <a:lnTo>
                  <a:pt x="542131" y="216227"/>
                </a:lnTo>
                <a:cubicBezTo>
                  <a:pt x="547940" y="222028"/>
                  <a:pt x="546178" y="231823"/>
                  <a:pt x="538655" y="235246"/>
                </a:cubicBezTo>
                <a:cubicBezTo>
                  <a:pt x="508181" y="249035"/>
                  <a:pt x="473184" y="249844"/>
                  <a:pt x="442187" y="237528"/>
                </a:cubicBezTo>
                <a:lnTo>
                  <a:pt x="399238" y="280370"/>
                </a:lnTo>
                <a:lnTo>
                  <a:pt x="328482" y="209712"/>
                </a:lnTo>
                <a:lnTo>
                  <a:pt x="372240" y="166015"/>
                </a:lnTo>
                <a:cubicBezTo>
                  <a:pt x="356051" y="122270"/>
                  <a:pt x="365527" y="71060"/>
                  <a:pt x="400571" y="36064"/>
                </a:cubicBezTo>
                <a:cubicBezTo>
                  <a:pt x="428569" y="8106"/>
                  <a:pt x="466664" y="-3592"/>
                  <a:pt x="503105" y="95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F151B631-8488-4864-A1B5-F04FD66C4E6D}"/>
              </a:ext>
            </a:extLst>
          </p:cNvPr>
          <p:cNvCxnSpPr/>
          <p:nvPr/>
        </p:nvCxnSpPr>
        <p:spPr>
          <a:xfrm>
            <a:off x="8323444" y="3560171"/>
            <a:ext cx="0" cy="1125717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D152A23C-AED0-4E4F-A853-8E6D2F53A580}"/>
              </a:ext>
            </a:extLst>
          </p:cNvPr>
          <p:cNvGrpSpPr/>
          <p:nvPr/>
        </p:nvGrpSpPr>
        <p:grpSpPr>
          <a:xfrm>
            <a:off x="5880584" y="3904906"/>
            <a:ext cx="2053287" cy="1109064"/>
            <a:chOff x="845176" y="5068541"/>
            <a:chExt cx="2053554" cy="1109207"/>
          </a:xfrm>
        </p:grpSpPr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F80C78D7-0A85-4275-971C-54311930803E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B309EDDD-EDA3-45A7-AC0D-170D6D8C8A43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F276B7B9-EA11-48BB-BFC6-63AF2F130AFF}"/>
              </a:ext>
            </a:extLst>
          </p:cNvPr>
          <p:cNvGrpSpPr/>
          <p:nvPr/>
        </p:nvGrpSpPr>
        <p:grpSpPr>
          <a:xfrm>
            <a:off x="8713018" y="3904906"/>
            <a:ext cx="2053287" cy="1109064"/>
            <a:chOff x="845176" y="5068541"/>
            <a:chExt cx="2053554" cy="1109207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2E62B388-8EA5-4774-A5D3-B4CD3786A815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1C925E73-8BB5-412C-A8E1-87D9A36E9632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id="{7017AFEC-2CAF-4372-907E-CB6027F6A0B6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EB44FD0E-C67D-41A7-9A40-0ED4E91FCF22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43" name="矩形: 圆角 42">
              <a:extLst>
                <a:ext uri="{FF2B5EF4-FFF2-40B4-BE49-F238E27FC236}">
                  <a16:creationId xmlns:a16="http://schemas.microsoft.com/office/drawing/2014/main" id="{1D24F17C-E3D5-4A48-A5AE-31D40B1F9C7C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44" name="椭圆 43">
              <a:extLst>
                <a:ext uri="{FF2B5EF4-FFF2-40B4-BE49-F238E27FC236}">
                  <a16:creationId xmlns:a16="http://schemas.microsoft.com/office/drawing/2014/main" id="{CB65C6EF-4DE6-4132-81B2-242B7F3A549D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id="{CD35EEA1-5D30-40BF-8700-3E8F0555DCA9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矩形 45">
            <a:extLst>
              <a:ext uri="{FF2B5EF4-FFF2-40B4-BE49-F238E27FC236}">
                <a16:creationId xmlns:a16="http://schemas.microsoft.com/office/drawing/2014/main" id="{451157D7-9E1B-441B-AD17-A8FDC4B005AC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0410BEAE-3FBF-46A6-A495-B49F5A3AE61B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dist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BC51118B-E459-4697-85A8-A3A02DFAD941}"/>
              </a:ext>
            </a:extLst>
          </p:cNvPr>
          <p:cNvSpPr/>
          <p:nvPr/>
        </p:nvSpPr>
        <p:spPr bwMode="auto">
          <a:xfrm>
            <a:off x="2866774" y="1703507"/>
            <a:ext cx="6456865" cy="654923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3806796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7" grpId="0" animBg="1"/>
      <p:bldP spid="13" grpId="0" animBg="1"/>
      <p:bldP spid="4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0084481-3865-476E-83AD-A0F932BD2599}"/>
              </a:ext>
            </a:extLst>
          </p:cNvPr>
          <p:cNvGrpSpPr/>
          <p:nvPr/>
        </p:nvGrpSpPr>
        <p:grpSpPr>
          <a:xfrm>
            <a:off x="1396364" y="1842279"/>
            <a:ext cx="4330590" cy="1244511"/>
            <a:chOff x="1396546" y="1841278"/>
            <a:chExt cx="4331154" cy="1244672"/>
          </a:xfrm>
        </p:grpSpPr>
        <p:sp>
          <p:nvSpPr>
            <p:cNvPr id="20" name="íŝļíḍê">
              <a:extLst>
                <a:ext uri="{FF2B5EF4-FFF2-40B4-BE49-F238E27FC236}">
                  <a16:creationId xmlns:a16="http://schemas.microsoft.com/office/drawing/2014/main" id="{F9588FFC-26A1-40E0-A20F-163A5EFCBF7D}"/>
                </a:ext>
              </a:extLst>
            </p:cNvPr>
            <p:cNvSpPr/>
            <p:nvPr/>
          </p:nvSpPr>
          <p:spPr bwMode="auto">
            <a:xfrm>
              <a:off x="2188989" y="1967141"/>
              <a:ext cx="2036936" cy="558348"/>
            </a:xfrm>
            <a:prstGeom prst="homePlate">
              <a:avLst>
                <a:gd name="adj" fmla="val 27936"/>
              </a:avLst>
            </a:prstGeom>
            <a:solidFill>
              <a:schemeClr val="bg1">
                <a:lumMod val="95000"/>
              </a:schemeClr>
            </a:solidFill>
            <a:ln w="3175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1" name="isľíḍe">
              <a:extLst>
                <a:ext uri="{FF2B5EF4-FFF2-40B4-BE49-F238E27FC236}">
                  <a16:creationId xmlns:a16="http://schemas.microsoft.com/office/drawing/2014/main" id="{BCDC196A-0C5E-44EA-AAF3-8AA9CFD527D9}"/>
                </a:ext>
              </a:extLst>
            </p:cNvPr>
            <p:cNvSpPr/>
            <p:nvPr/>
          </p:nvSpPr>
          <p:spPr bwMode="auto">
            <a:xfrm>
              <a:off x="1396546" y="1841278"/>
              <a:ext cx="939689" cy="810074"/>
            </a:xfrm>
            <a:prstGeom prst="hexagon">
              <a:avLst/>
            </a:prstGeom>
            <a:blipFill>
              <a:blip r:embed="rId2"/>
              <a:stretch>
                <a:fillRect l="-14119" r="-13742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lang="zh-CN" altLang="en-US" sz="1800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61" name="组合 60">
              <a:extLst>
                <a:ext uri="{FF2B5EF4-FFF2-40B4-BE49-F238E27FC236}">
                  <a16:creationId xmlns:a16="http://schemas.microsoft.com/office/drawing/2014/main" id="{56914355-D965-4D27-A777-54F3CE3275CD}"/>
                </a:ext>
              </a:extLst>
            </p:cNvPr>
            <p:cNvGrpSpPr/>
            <p:nvPr/>
          </p:nvGrpSpPr>
          <p:grpSpPr>
            <a:xfrm>
              <a:off x="2475074" y="2058303"/>
              <a:ext cx="3252626" cy="1027647"/>
              <a:chOff x="845176" y="5068541"/>
              <a:chExt cx="3252626" cy="1027647"/>
            </a:xfrm>
          </p:grpSpPr>
          <p:sp>
            <p:nvSpPr>
              <p:cNvPr id="62" name="矩形 61">
                <a:extLst>
                  <a:ext uri="{FF2B5EF4-FFF2-40B4-BE49-F238E27FC236}">
                    <a16:creationId xmlns:a16="http://schemas.microsoft.com/office/drawing/2014/main" id="{3826B558-5946-474B-AA86-B37E7CD2F91B}"/>
                  </a:ext>
                </a:extLst>
              </p:cNvPr>
              <p:cNvSpPr/>
              <p:nvPr/>
            </p:nvSpPr>
            <p:spPr bwMode="auto">
              <a:xfrm>
                <a:off x="845176" y="5581814"/>
                <a:ext cx="3252626" cy="514374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defTabSz="457154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Century Gothic" panose="020B0502020202020204" pitchFamily="34" charset="0"/>
                    <a:ea typeface="微软雅黑"/>
                  </a:rPr>
                  <a:t>Click here to add content, content to match the title. </a:t>
                </a:r>
                <a:endParaRPr lang="zh-CN" altLang="en-US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endParaRPr>
              </a:p>
            </p:txBody>
          </p:sp>
          <p:sp>
            <p:nvSpPr>
              <p:cNvPr id="63" name="文本框 62">
                <a:extLst>
                  <a:ext uri="{FF2B5EF4-FFF2-40B4-BE49-F238E27FC236}">
                    <a16:creationId xmlns:a16="http://schemas.microsoft.com/office/drawing/2014/main" id="{F311BD10-23A1-46B6-B518-D9732A8DD471}"/>
                  </a:ext>
                </a:extLst>
              </p:cNvPr>
              <p:cNvSpPr txBox="1"/>
              <p:nvPr/>
            </p:nvSpPr>
            <p:spPr>
              <a:xfrm>
                <a:off x="845176" y="5068541"/>
                <a:ext cx="140119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dist" defTabSz="457154"/>
                <a:r>
                  <a:rPr lang="en-US" altLang="zh-CN" sz="2000" b="1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Arial"/>
                    <a:ea typeface="微软雅黑"/>
                  </a:rPr>
                  <a:t>Add title</a:t>
                </a:r>
                <a:endParaRPr lang="zh-CN" altLang="en-US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endParaRPr>
              </a:p>
            </p:txBody>
          </p:sp>
        </p:grpSp>
      </p:grpSp>
      <p:grpSp>
        <p:nvGrpSpPr>
          <p:cNvPr id="86" name="组合 85">
            <a:extLst>
              <a:ext uri="{FF2B5EF4-FFF2-40B4-BE49-F238E27FC236}">
                <a16:creationId xmlns:a16="http://schemas.microsoft.com/office/drawing/2014/main" id="{BAD3FD3F-E32E-4747-B32C-F20F12B315CA}"/>
              </a:ext>
            </a:extLst>
          </p:cNvPr>
          <p:cNvGrpSpPr/>
          <p:nvPr/>
        </p:nvGrpSpPr>
        <p:grpSpPr>
          <a:xfrm>
            <a:off x="6440782" y="1842279"/>
            <a:ext cx="4340114" cy="1244511"/>
            <a:chOff x="6441621" y="1841278"/>
            <a:chExt cx="4340679" cy="1244672"/>
          </a:xfrm>
        </p:grpSpPr>
        <p:sp>
          <p:nvSpPr>
            <p:cNvPr id="53" name="íŝļíḍê">
              <a:extLst>
                <a:ext uri="{FF2B5EF4-FFF2-40B4-BE49-F238E27FC236}">
                  <a16:creationId xmlns:a16="http://schemas.microsoft.com/office/drawing/2014/main" id="{012E2F1F-0373-4F96-B807-3F56F6E734FB}"/>
                </a:ext>
              </a:extLst>
            </p:cNvPr>
            <p:cNvSpPr/>
            <p:nvPr/>
          </p:nvSpPr>
          <p:spPr bwMode="auto">
            <a:xfrm>
              <a:off x="7234064" y="1967141"/>
              <a:ext cx="2036936" cy="558348"/>
            </a:xfrm>
            <a:prstGeom prst="homePlate">
              <a:avLst>
                <a:gd name="adj" fmla="val 27936"/>
              </a:avLst>
            </a:prstGeom>
            <a:solidFill>
              <a:schemeClr val="bg1">
                <a:lumMod val="95000"/>
              </a:schemeClr>
            </a:solidFill>
            <a:ln w="3175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4" name="isľíḍe">
              <a:extLst>
                <a:ext uri="{FF2B5EF4-FFF2-40B4-BE49-F238E27FC236}">
                  <a16:creationId xmlns:a16="http://schemas.microsoft.com/office/drawing/2014/main" id="{6AA902E7-2E06-4ACA-8C03-55A5FC815605}"/>
                </a:ext>
              </a:extLst>
            </p:cNvPr>
            <p:cNvSpPr/>
            <p:nvPr/>
          </p:nvSpPr>
          <p:spPr bwMode="auto">
            <a:xfrm>
              <a:off x="6441621" y="1841278"/>
              <a:ext cx="939689" cy="810074"/>
            </a:xfrm>
            <a:prstGeom prst="hexagon">
              <a:avLst/>
            </a:prstGeom>
            <a:blipFill>
              <a:blip r:embed="rId3"/>
              <a:stretch>
                <a:fillRect l="-14878" r="-14482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lang="zh-CN" altLang="en-US" sz="1800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EE68B0B9-A2E4-48BE-A841-5DA865CC1E33}"/>
                </a:ext>
              </a:extLst>
            </p:cNvPr>
            <p:cNvGrpSpPr/>
            <p:nvPr/>
          </p:nvGrpSpPr>
          <p:grpSpPr>
            <a:xfrm>
              <a:off x="7529674" y="2058303"/>
              <a:ext cx="3252626" cy="1027647"/>
              <a:chOff x="845176" y="5068541"/>
              <a:chExt cx="3252626" cy="1027647"/>
            </a:xfrm>
          </p:grpSpPr>
          <p:sp>
            <p:nvSpPr>
              <p:cNvPr id="65" name="矩形 64">
                <a:extLst>
                  <a:ext uri="{FF2B5EF4-FFF2-40B4-BE49-F238E27FC236}">
                    <a16:creationId xmlns:a16="http://schemas.microsoft.com/office/drawing/2014/main" id="{C3190799-EEE2-4B3A-B681-764A388F9DDD}"/>
                  </a:ext>
                </a:extLst>
              </p:cNvPr>
              <p:cNvSpPr/>
              <p:nvPr/>
            </p:nvSpPr>
            <p:spPr bwMode="auto">
              <a:xfrm>
                <a:off x="845176" y="5581814"/>
                <a:ext cx="3252626" cy="514374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defTabSz="457154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Century Gothic" panose="020B0502020202020204" pitchFamily="34" charset="0"/>
                    <a:ea typeface="微软雅黑"/>
                  </a:rPr>
                  <a:t>Click here to add content, content to match the title. </a:t>
                </a:r>
                <a:endParaRPr lang="zh-CN" altLang="en-US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endParaRPr>
              </a:p>
            </p:txBody>
          </p:sp>
          <p:sp>
            <p:nvSpPr>
              <p:cNvPr id="66" name="文本框 65">
                <a:extLst>
                  <a:ext uri="{FF2B5EF4-FFF2-40B4-BE49-F238E27FC236}">
                    <a16:creationId xmlns:a16="http://schemas.microsoft.com/office/drawing/2014/main" id="{4702C925-3E46-4B14-9D40-265D852BB469}"/>
                  </a:ext>
                </a:extLst>
              </p:cNvPr>
              <p:cNvSpPr txBox="1"/>
              <p:nvPr/>
            </p:nvSpPr>
            <p:spPr>
              <a:xfrm>
                <a:off x="845176" y="5068541"/>
                <a:ext cx="140119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dist" defTabSz="457154"/>
                <a:r>
                  <a:rPr lang="en-US" altLang="zh-CN" sz="2000" b="1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Arial"/>
                    <a:ea typeface="微软雅黑"/>
                  </a:rPr>
                  <a:t>Add title</a:t>
                </a:r>
                <a:endParaRPr lang="zh-CN" altLang="en-US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endParaRPr>
              </a:p>
            </p:txBody>
          </p:sp>
        </p:grp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id="{3FF3678D-7DF2-4334-923B-612D6B30D82B}"/>
              </a:ext>
            </a:extLst>
          </p:cNvPr>
          <p:cNvGrpSpPr/>
          <p:nvPr/>
        </p:nvGrpSpPr>
        <p:grpSpPr>
          <a:xfrm>
            <a:off x="1396364" y="3277998"/>
            <a:ext cx="4330590" cy="1270088"/>
            <a:chOff x="1396546" y="3277181"/>
            <a:chExt cx="4331154" cy="1270253"/>
          </a:xfrm>
        </p:grpSpPr>
        <p:sp>
          <p:nvSpPr>
            <p:cNvPr id="16" name="iślide">
              <a:extLst>
                <a:ext uri="{FF2B5EF4-FFF2-40B4-BE49-F238E27FC236}">
                  <a16:creationId xmlns:a16="http://schemas.microsoft.com/office/drawing/2014/main" id="{6D504745-CE0E-4B83-AD13-6C2F4097CD89}"/>
                </a:ext>
              </a:extLst>
            </p:cNvPr>
            <p:cNvSpPr/>
            <p:nvPr/>
          </p:nvSpPr>
          <p:spPr bwMode="auto">
            <a:xfrm>
              <a:off x="2188989" y="3403044"/>
              <a:ext cx="2036936" cy="558348"/>
            </a:xfrm>
            <a:prstGeom prst="homePlate">
              <a:avLst>
                <a:gd name="adj" fmla="val 27936"/>
              </a:avLst>
            </a:prstGeom>
            <a:solidFill>
              <a:schemeClr val="bg1">
                <a:lumMod val="95000"/>
              </a:schemeClr>
            </a:solidFill>
            <a:ln w="3175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7" name="íslïdê">
              <a:extLst>
                <a:ext uri="{FF2B5EF4-FFF2-40B4-BE49-F238E27FC236}">
                  <a16:creationId xmlns:a16="http://schemas.microsoft.com/office/drawing/2014/main" id="{420DD0AF-477A-42B9-9811-CE9FB78BDC29}"/>
                </a:ext>
              </a:extLst>
            </p:cNvPr>
            <p:cNvSpPr/>
            <p:nvPr/>
          </p:nvSpPr>
          <p:spPr bwMode="auto">
            <a:xfrm>
              <a:off x="1396546" y="3277181"/>
              <a:ext cx="939689" cy="810074"/>
            </a:xfrm>
            <a:prstGeom prst="hexagon">
              <a:avLst/>
            </a:prstGeom>
            <a:blipFill>
              <a:blip r:embed="rId4"/>
              <a:stretch>
                <a:fillRect l="-23485" r="-22860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lang="zh-CN" altLang="en-US" sz="1800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67" name="组合 66">
              <a:extLst>
                <a:ext uri="{FF2B5EF4-FFF2-40B4-BE49-F238E27FC236}">
                  <a16:creationId xmlns:a16="http://schemas.microsoft.com/office/drawing/2014/main" id="{6C17258F-B0E7-4175-AA3C-AE51E163DD12}"/>
                </a:ext>
              </a:extLst>
            </p:cNvPr>
            <p:cNvGrpSpPr/>
            <p:nvPr/>
          </p:nvGrpSpPr>
          <p:grpSpPr>
            <a:xfrm>
              <a:off x="2475074" y="3519786"/>
              <a:ext cx="3252626" cy="1027648"/>
              <a:chOff x="845176" y="5068541"/>
              <a:chExt cx="3252626" cy="1027648"/>
            </a:xfrm>
          </p:grpSpPr>
          <p:sp>
            <p:nvSpPr>
              <p:cNvPr id="68" name="矩形 67">
                <a:extLst>
                  <a:ext uri="{FF2B5EF4-FFF2-40B4-BE49-F238E27FC236}">
                    <a16:creationId xmlns:a16="http://schemas.microsoft.com/office/drawing/2014/main" id="{B11ECE60-FA72-4A9A-8A4B-6E94766B2BCB}"/>
                  </a:ext>
                </a:extLst>
              </p:cNvPr>
              <p:cNvSpPr/>
              <p:nvPr/>
            </p:nvSpPr>
            <p:spPr bwMode="auto">
              <a:xfrm>
                <a:off x="845176" y="5581814"/>
                <a:ext cx="3252626" cy="514375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defTabSz="457154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Century Gothic" panose="020B0502020202020204" pitchFamily="34" charset="0"/>
                    <a:ea typeface="微软雅黑"/>
                  </a:rPr>
                  <a:t>Click here to add content, content to match the title. </a:t>
                </a:r>
                <a:endParaRPr lang="zh-CN" altLang="en-US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endParaRPr>
              </a:p>
            </p:txBody>
          </p:sp>
          <p:sp>
            <p:nvSpPr>
              <p:cNvPr id="69" name="文本框 68">
                <a:extLst>
                  <a:ext uri="{FF2B5EF4-FFF2-40B4-BE49-F238E27FC236}">
                    <a16:creationId xmlns:a16="http://schemas.microsoft.com/office/drawing/2014/main" id="{004CC155-06AB-47C2-853C-F0D905D1C801}"/>
                  </a:ext>
                </a:extLst>
              </p:cNvPr>
              <p:cNvSpPr txBox="1"/>
              <p:nvPr/>
            </p:nvSpPr>
            <p:spPr>
              <a:xfrm>
                <a:off x="845176" y="5068541"/>
                <a:ext cx="140119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dist" defTabSz="457154"/>
                <a:r>
                  <a:rPr lang="en-US" altLang="zh-CN" sz="2000" b="1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Arial"/>
                    <a:ea typeface="微软雅黑"/>
                  </a:rPr>
                  <a:t>Add title</a:t>
                </a:r>
                <a:endParaRPr lang="zh-CN" altLang="en-US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endParaRPr>
              </a:p>
            </p:txBody>
          </p:sp>
        </p:grp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EA442E63-1103-40D9-9487-6F4D46725088}"/>
              </a:ext>
            </a:extLst>
          </p:cNvPr>
          <p:cNvGrpSpPr/>
          <p:nvPr/>
        </p:nvGrpSpPr>
        <p:grpSpPr>
          <a:xfrm>
            <a:off x="6440782" y="3277998"/>
            <a:ext cx="4340114" cy="1270088"/>
            <a:chOff x="6441621" y="3277181"/>
            <a:chExt cx="4340679" cy="1270253"/>
          </a:xfrm>
        </p:grpSpPr>
        <p:sp>
          <p:nvSpPr>
            <p:cNvPr id="56" name="iślide">
              <a:extLst>
                <a:ext uri="{FF2B5EF4-FFF2-40B4-BE49-F238E27FC236}">
                  <a16:creationId xmlns:a16="http://schemas.microsoft.com/office/drawing/2014/main" id="{953B409E-35EC-4AE0-AFC4-7CC155925781}"/>
                </a:ext>
              </a:extLst>
            </p:cNvPr>
            <p:cNvSpPr/>
            <p:nvPr/>
          </p:nvSpPr>
          <p:spPr bwMode="auto">
            <a:xfrm>
              <a:off x="7234064" y="3403044"/>
              <a:ext cx="2036936" cy="558348"/>
            </a:xfrm>
            <a:prstGeom prst="homePlate">
              <a:avLst>
                <a:gd name="adj" fmla="val 27936"/>
              </a:avLst>
            </a:prstGeom>
            <a:solidFill>
              <a:schemeClr val="bg1">
                <a:lumMod val="95000"/>
              </a:schemeClr>
            </a:solidFill>
            <a:ln w="3175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7" name="íslïdê">
              <a:extLst>
                <a:ext uri="{FF2B5EF4-FFF2-40B4-BE49-F238E27FC236}">
                  <a16:creationId xmlns:a16="http://schemas.microsoft.com/office/drawing/2014/main" id="{0EF0C3A8-B495-4663-B1E2-E09FA0524791}"/>
                </a:ext>
              </a:extLst>
            </p:cNvPr>
            <p:cNvSpPr/>
            <p:nvPr/>
          </p:nvSpPr>
          <p:spPr bwMode="auto">
            <a:xfrm>
              <a:off x="6441621" y="3277181"/>
              <a:ext cx="939689" cy="810074"/>
            </a:xfrm>
            <a:prstGeom prst="hexagon">
              <a:avLst/>
            </a:prstGeom>
            <a:blipFill>
              <a:blip r:embed="rId5"/>
              <a:stretch>
                <a:fillRect l="-14878" r="-14482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lang="zh-CN" altLang="en-US" sz="1800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70" name="组合 69">
              <a:extLst>
                <a:ext uri="{FF2B5EF4-FFF2-40B4-BE49-F238E27FC236}">
                  <a16:creationId xmlns:a16="http://schemas.microsoft.com/office/drawing/2014/main" id="{72BCAB49-B66A-4FE6-BDAE-9DA551413C72}"/>
                </a:ext>
              </a:extLst>
            </p:cNvPr>
            <p:cNvGrpSpPr/>
            <p:nvPr/>
          </p:nvGrpSpPr>
          <p:grpSpPr>
            <a:xfrm>
              <a:off x="7529674" y="3519786"/>
              <a:ext cx="3252626" cy="1027648"/>
              <a:chOff x="845176" y="5068541"/>
              <a:chExt cx="3252626" cy="1027648"/>
            </a:xfrm>
          </p:grpSpPr>
          <p:sp>
            <p:nvSpPr>
              <p:cNvPr id="71" name="矩形 70">
                <a:extLst>
                  <a:ext uri="{FF2B5EF4-FFF2-40B4-BE49-F238E27FC236}">
                    <a16:creationId xmlns:a16="http://schemas.microsoft.com/office/drawing/2014/main" id="{43CAC74C-DF8C-4AD1-8F45-1A70B476D46F}"/>
                  </a:ext>
                </a:extLst>
              </p:cNvPr>
              <p:cNvSpPr/>
              <p:nvPr/>
            </p:nvSpPr>
            <p:spPr bwMode="auto">
              <a:xfrm>
                <a:off x="845176" y="5581814"/>
                <a:ext cx="3252626" cy="514375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defTabSz="457154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Century Gothic" panose="020B0502020202020204" pitchFamily="34" charset="0"/>
                    <a:ea typeface="微软雅黑"/>
                  </a:rPr>
                  <a:t>Click here to add content, content to match the title. </a:t>
                </a:r>
                <a:endParaRPr lang="zh-CN" altLang="en-US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endParaRPr>
              </a:p>
            </p:txBody>
          </p:sp>
          <p:sp>
            <p:nvSpPr>
              <p:cNvPr id="72" name="文本框 71">
                <a:extLst>
                  <a:ext uri="{FF2B5EF4-FFF2-40B4-BE49-F238E27FC236}">
                    <a16:creationId xmlns:a16="http://schemas.microsoft.com/office/drawing/2014/main" id="{B0F2E508-EF1F-4716-BEAD-7736A30E1974}"/>
                  </a:ext>
                </a:extLst>
              </p:cNvPr>
              <p:cNvSpPr txBox="1"/>
              <p:nvPr/>
            </p:nvSpPr>
            <p:spPr>
              <a:xfrm>
                <a:off x="845176" y="5068541"/>
                <a:ext cx="140119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dist" defTabSz="457154"/>
                <a:r>
                  <a:rPr lang="en-US" altLang="zh-CN" sz="2000" b="1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Arial"/>
                    <a:ea typeface="微软雅黑"/>
                  </a:rPr>
                  <a:t>Add title</a:t>
                </a:r>
                <a:endParaRPr lang="zh-CN" altLang="en-US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endParaRPr>
              </a:p>
            </p:txBody>
          </p:sp>
        </p:grpSp>
      </p:grpSp>
      <p:grpSp>
        <p:nvGrpSpPr>
          <p:cNvPr id="89" name="组合 88">
            <a:extLst>
              <a:ext uri="{FF2B5EF4-FFF2-40B4-BE49-F238E27FC236}">
                <a16:creationId xmlns:a16="http://schemas.microsoft.com/office/drawing/2014/main" id="{FAF17D83-FAA9-441C-AAB1-15311BCFEFFF}"/>
              </a:ext>
            </a:extLst>
          </p:cNvPr>
          <p:cNvGrpSpPr/>
          <p:nvPr/>
        </p:nvGrpSpPr>
        <p:grpSpPr>
          <a:xfrm>
            <a:off x="1396364" y="4713714"/>
            <a:ext cx="4330590" cy="1263374"/>
            <a:chOff x="1396546" y="4713084"/>
            <a:chExt cx="4331154" cy="1263538"/>
          </a:xfrm>
        </p:grpSpPr>
        <p:sp>
          <p:nvSpPr>
            <p:cNvPr id="12" name="iS1íďé">
              <a:extLst>
                <a:ext uri="{FF2B5EF4-FFF2-40B4-BE49-F238E27FC236}">
                  <a16:creationId xmlns:a16="http://schemas.microsoft.com/office/drawing/2014/main" id="{4D20087A-5DB8-498A-88D4-3B89EB4A419B}"/>
                </a:ext>
              </a:extLst>
            </p:cNvPr>
            <p:cNvSpPr/>
            <p:nvPr/>
          </p:nvSpPr>
          <p:spPr bwMode="auto">
            <a:xfrm>
              <a:off x="2188989" y="4838947"/>
              <a:ext cx="2036936" cy="558348"/>
            </a:xfrm>
            <a:prstGeom prst="homePlate">
              <a:avLst>
                <a:gd name="adj" fmla="val 27936"/>
              </a:avLst>
            </a:prstGeom>
            <a:solidFill>
              <a:schemeClr val="bg1">
                <a:lumMod val="95000"/>
              </a:schemeClr>
            </a:solidFill>
            <a:ln w="3175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3" name="ïSļîďé">
              <a:extLst>
                <a:ext uri="{FF2B5EF4-FFF2-40B4-BE49-F238E27FC236}">
                  <a16:creationId xmlns:a16="http://schemas.microsoft.com/office/drawing/2014/main" id="{43197E92-AEDC-460C-AD70-52281D4952E9}"/>
                </a:ext>
              </a:extLst>
            </p:cNvPr>
            <p:cNvSpPr/>
            <p:nvPr/>
          </p:nvSpPr>
          <p:spPr bwMode="auto">
            <a:xfrm>
              <a:off x="1396546" y="4713084"/>
              <a:ext cx="939689" cy="810074"/>
            </a:xfrm>
            <a:prstGeom prst="hexagon">
              <a:avLst/>
            </a:prstGeom>
            <a:blipFill>
              <a:blip r:embed="rId6"/>
              <a:stretch>
                <a:fillRect l="-15110" r="-14707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lang="zh-CN" altLang="en-US" sz="1800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D0DEDB0C-19E1-44B5-9A63-A8981ECB3D9F}"/>
                </a:ext>
              </a:extLst>
            </p:cNvPr>
            <p:cNvGrpSpPr/>
            <p:nvPr/>
          </p:nvGrpSpPr>
          <p:grpSpPr>
            <a:xfrm>
              <a:off x="2475074" y="4948975"/>
              <a:ext cx="3252626" cy="1027647"/>
              <a:chOff x="845176" y="5068541"/>
              <a:chExt cx="3252626" cy="1027647"/>
            </a:xfrm>
          </p:grpSpPr>
          <p:sp>
            <p:nvSpPr>
              <p:cNvPr id="74" name="矩形 73">
                <a:extLst>
                  <a:ext uri="{FF2B5EF4-FFF2-40B4-BE49-F238E27FC236}">
                    <a16:creationId xmlns:a16="http://schemas.microsoft.com/office/drawing/2014/main" id="{75E32757-AF5E-4F8E-8327-5A7DE122B5D0}"/>
                  </a:ext>
                </a:extLst>
              </p:cNvPr>
              <p:cNvSpPr/>
              <p:nvPr/>
            </p:nvSpPr>
            <p:spPr bwMode="auto">
              <a:xfrm>
                <a:off x="845176" y="5581814"/>
                <a:ext cx="3252626" cy="514374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defTabSz="457154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Century Gothic" panose="020B0502020202020204" pitchFamily="34" charset="0"/>
                    <a:ea typeface="微软雅黑"/>
                  </a:rPr>
                  <a:t>Click here to add content, content to match the title. </a:t>
                </a:r>
                <a:endParaRPr lang="zh-CN" altLang="en-US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endParaRPr>
              </a:p>
            </p:txBody>
          </p:sp>
          <p:sp>
            <p:nvSpPr>
              <p:cNvPr id="75" name="文本框 74">
                <a:extLst>
                  <a:ext uri="{FF2B5EF4-FFF2-40B4-BE49-F238E27FC236}">
                    <a16:creationId xmlns:a16="http://schemas.microsoft.com/office/drawing/2014/main" id="{A7E4FBB7-7980-4B31-9CC4-B34B3FC9DA2A}"/>
                  </a:ext>
                </a:extLst>
              </p:cNvPr>
              <p:cNvSpPr txBox="1"/>
              <p:nvPr/>
            </p:nvSpPr>
            <p:spPr>
              <a:xfrm>
                <a:off x="845176" y="5068541"/>
                <a:ext cx="140119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dist" defTabSz="457154"/>
                <a:r>
                  <a:rPr lang="en-US" altLang="zh-CN" sz="2000" b="1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Arial"/>
                    <a:ea typeface="微软雅黑"/>
                  </a:rPr>
                  <a:t>Add title</a:t>
                </a:r>
                <a:endParaRPr lang="zh-CN" altLang="en-US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endParaRPr>
              </a:p>
            </p:txBody>
          </p:sp>
        </p:grpSp>
      </p:grpSp>
      <p:grpSp>
        <p:nvGrpSpPr>
          <p:cNvPr id="90" name="组合 89">
            <a:extLst>
              <a:ext uri="{FF2B5EF4-FFF2-40B4-BE49-F238E27FC236}">
                <a16:creationId xmlns:a16="http://schemas.microsoft.com/office/drawing/2014/main" id="{50027F6E-B7E2-48B8-8198-676327D24019}"/>
              </a:ext>
            </a:extLst>
          </p:cNvPr>
          <p:cNvGrpSpPr/>
          <p:nvPr/>
        </p:nvGrpSpPr>
        <p:grpSpPr>
          <a:xfrm>
            <a:off x="6440782" y="4713714"/>
            <a:ext cx="4340114" cy="1263374"/>
            <a:chOff x="6441621" y="4713084"/>
            <a:chExt cx="4340679" cy="1263538"/>
          </a:xfrm>
        </p:grpSpPr>
        <p:sp>
          <p:nvSpPr>
            <p:cNvPr id="59" name="iS1íďé">
              <a:extLst>
                <a:ext uri="{FF2B5EF4-FFF2-40B4-BE49-F238E27FC236}">
                  <a16:creationId xmlns:a16="http://schemas.microsoft.com/office/drawing/2014/main" id="{CA2061FF-A445-4D7F-9492-77F144A097DE}"/>
                </a:ext>
              </a:extLst>
            </p:cNvPr>
            <p:cNvSpPr/>
            <p:nvPr/>
          </p:nvSpPr>
          <p:spPr bwMode="auto">
            <a:xfrm>
              <a:off x="7234064" y="4838947"/>
              <a:ext cx="2036936" cy="558348"/>
            </a:xfrm>
            <a:prstGeom prst="homePlate">
              <a:avLst>
                <a:gd name="adj" fmla="val 27936"/>
              </a:avLst>
            </a:prstGeom>
            <a:solidFill>
              <a:schemeClr val="bg1">
                <a:lumMod val="95000"/>
              </a:schemeClr>
            </a:solidFill>
            <a:ln w="3175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0" name="ïSļîďé">
              <a:extLst>
                <a:ext uri="{FF2B5EF4-FFF2-40B4-BE49-F238E27FC236}">
                  <a16:creationId xmlns:a16="http://schemas.microsoft.com/office/drawing/2014/main" id="{E75C22EE-9138-45EC-8A94-9963923E3E3E}"/>
                </a:ext>
              </a:extLst>
            </p:cNvPr>
            <p:cNvSpPr/>
            <p:nvPr/>
          </p:nvSpPr>
          <p:spPr bwMode="auto">
            <a:xfrm>
              <a:off x="6441621" y="4713084"/>
              <a:ext cx="939689" cy="810074"/>
            </a:xfrm>
            <a:prstGeom prst="hexagon">
              <a:avLst/>
            </a:prstGeom>
            <a:blipFill>
              <a:blip r:embed="rId7"/>
              <a:stretch>
                <a:fillRect l="-15110" r="-14707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lang="zh-CN" altLang="en-US" sz="1800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76" name="组合 75">
              <a:extLst>
                <a:ext uri="{FF2B5EF4-FFF2-40B4-BE49-F238E27FC236}">
                  <a16:creationId xmlns:a16="http://schemas.microsoft.com/office/drawing/2014/main" id="{8833B0FC-BBE4-4362-9C60-3D560F33CD33}"/>
                </a:ext>
              </a:extLst>
            </p:cNvPr>
            <p:cNvGrpSpPr/>
            <p:nvPr/>
          </p:nvGrpSpPr>
          <p:grpSpPr>
            <a:xfrm>
              <a:off x="7529674" y="4948975"/>
              <a:ext cx="3252626" cy="1027647"/>
              <a:chOff x="845176" y="5068541"/>
              <a:chExt cx="3252626" cy="1027647"/>
            </a:xfrm>
          </p:grpSpPr>
          <p:sp>
            <p:nvSpPr>
              <p:cNvPr id="77" name="矩形 76">
                <a:extLst>
                  <a:ext uri="{FF2B5EF4-FFF2-40B4-BE49-F238E27FC236}">
                    <a16:creationId xmlns:a16="http://schemas.microsoft.com/office/drawing/2014/main" id="{16CAB982-35D1-4B00-A0AE-576C1F50C7D7}"/>
                  </a:ext>
                </a:extLst>
              </p:cNvPr>
              <p:cNvSpPr/>
              <p:nvPr/>
            </p:nvSpPr>
            <p:spPr bwMode="auto">
              <a:xfrm>
                <a:off x="845176" y="5581814"/>
                <a:ext cx="3252626" cy="514374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defTabSz="457154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Century Gothic" panose="020B0502020202020204" pitchFamily="34" charset="0"/>
                    <a:ea typeface="微软雅黑"/>
                  </a:rPr>
                  <a:t>Click here to add content, content to match the title. </a:t>
                </a:r>
                <a:endParaRPr lang="zh-CN" altLang="en-US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endParaRPr>
              </a:p>
            </p:txBody>
          </p:sp>
          <p:sp>
            <p:nvSpPr>
              <p:cNvPr id="78" name="文本框 77">
                <a:extLst>
                  <a:ext uri="{FF2B5EF4-FFF2-40B4-BE49-F238E27FC236}">
                    <a16:creationId xmlns:a16="http://schemas.microsoft.com/office/drawing/2014/main" id="{89D5CA04-EAF8-4C8F-8606-DA11F7A2701B}"/>
                  </a:ext>
                </a:extLst>
              </p:cNvPr>
              <p:cNvSpPr txBox="1"/>
              <p:nvPr/>
            </p:nvSpPr>
            <p:spPr>
              <a:xfrm>
                <a:off x="845176" y="5068541"/>
                <a:ext cx="140119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dist" defTabSz="457154"/>
                <a:r>
                  <a:rPr lang="en-US" altLang="zh-CN" sz="2000" b="1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Arial"/>
                    <a:ea typeface="微软雅黑"/>
                  </a:rPr>
                  <a:t>Add title</a:t>
                </a:r>
                <a:endParaRPr lang="zh-CN" altLang="en-US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endParaRPr>
              </a:p>
            </p:txBody>
          </p:sp>
        </p:grpSp>
      </p:grpSp>
      <p:cxnSp>
        <p:nvCxnSpPr>
          <p:cNvPr id="79" name="直接连接符 78">
            <a:extLst>
              <a:ext uri="{FF2B5EF4-FFF2-40B4-BE49-F238E27FC236}">
                <a16:creationId xmlns:a16="http://schemas.microsoft.com/office/drawing/2014/main" id="{CEC3D190-B168-4DA5-8E0A-330F57F49A5E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70D0F59A-AA19-41EA-922C-D57A00EB9636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81" name="矩形: 圆角 80">
              <a:extLst>
                <a:ext uri="{FF2B5EF4-FFF2-40B4-BE49-F238E27FC236}">
                  <a16:creationId xmlns:a16="http://schemas.microsoft.com/office/drawing/2014/main" id="{FAEAA465-6A06-4737-9626-4B65CA7F9F52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82" name="椭圆 81">
              <a:extLst>
                <a:ext uri="{FF2B5EF4-FFF2-40B4-BE49-F238E27FC236}">
                  <a16:creationId xmlns:a16="http://schemas.microsoft.com/office/drawing/2014/main" id="{D4FAE751-DB5F-430D-8C4D-CAF96B7380CB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83" name="直接连接符 82">
            <a:extLst>
              <a:ext uri="{FF2B5EF4-FFF2-40B4-BE49-F238E27FC236}">
                <a16:creationId xmlns:a16="http://schemas.microsoft.com/office/drawing/2014/main" id="{C360DCC1-DB3D-441A-8E58-53881FD052AB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矩形 83">
            <a:extLst>
              <a:ext uri="{FF2B5EF4-FFF2-40B4-BE49-F238E27FC236}">
                <a16:creationId xmlns:a16="http://schemas.microsoft.com/office/drawing/2014/main" id="{B4CF125A-F5CB-4E19-B449-D3C7197EA81D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id="{0A4D29F9-5FBA-4268-B71F-B2FC656A5828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611322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ïṧļïḋè">
            <a:extLst>
              <a:ext uri="{FF2B5EF4-FFF2-40B4-BE49-F238E27FC236}">
                <a16:creationId xmlns:a16="http://schemas.microsoft.com/office/drawing/2014/main" id="{0FA35F8A-6765-4373-B808-302F26A7F9DD}"/>
              </a:ext>
            </a:extLst>
          </p:cNvPr>
          <p:cNvSpPr/>
          <p:nvPr/>
        </p:nvSpPr>
        <p:spPr>
          <a:xfrm>
            <a:off x="1698074" y="1810656"/>
            <a:ext cx="914086" cy="914083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1" name="ïš1îdè">
            <a:extLst>
              <a:ext uri="{FF2B5EF4-FFF2-40B4-BE49-F238E27FC236}">
                <a16:creationId xmlns:a16="http://schemas.microsoft.com/office/drawing/2014/main" id="{FC0FF2F1-B674-46A3-B2CB-EC7F02BBD715}"/>
              </a:ext>
            </a:extLst>
          </p:cNvPr>
          <p:cNvSpPr/>
          <p:nvPr/>
        </p:nvSpPr>
        <p:spPr>
          <a:xfrm>
            <a:off x="4072995" y="1810656"/>
            <a:ext cx="914086" cy="914083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7" name="íṡ1iďe">
            <a:extLst>
              <a:ext uri="{FF2B5EF4-FFF2-40B4-BE49-F238E27FC236}">
                <a16:creationId xmlns:a16="http://schemas.microsoft.com/office/drawing/2014/main" id="{AF6D9ECA-D840-44B3-8339-5ADB56A59901}"/>
              </a:ext>
            </a:extLst>
          </p:cNvPr>
          <p:cNvSpPr/>
          <p:nvPr/>
        </p:nvSpPr>
        <p:spPr>
          <a:xfrm>
            <a:off x="1698074" y="4041895"/>
            <a:ext cx="914086" cy="914083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3" name="iṩľiḍê">
            <a:extLst>
              <a:ext uri="{FF2B5EF4-FFF2-40B4-BE49-F238E27FC236}">
                <a16:creationId xmlns:a16="http://schemas.microsoft.com/office/drawing/2014/main" id="{0668002E-67DB-4E91-8437-7DFCA29CCEAC}"/>
              </a:ext>
            </a:extLst>
          </p:cNvPr>
          <p:cNvSpPr/>
          <p:nvPr/>
        </p:nvSpPr>
        <p:spPr>
          <a:xfrm>
            <a:off x="4072995" y="4041895"/>
            <a:ext cx="914086" cy="914083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sz="1800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6EE6A005-70E7-4D33-9B4A-87C406763D35}"/>
              </a:ext>
            </a:extLst>
          </p:cNvPr>
          <p:cNvSpPr/>
          <p:nvPr/>
        </p:nvSpPr>
        <p:spPr>
          <a:xfrm>
            <a:off x="6123867" y="1660702"/>
            <a:ext cx="5047504" cy="4374006"/>
          </a:xfrm>
          <a:custGeom>
            <a:avLst/>
            <a:gdLst>
              <a:gd name="connsiteX0" fmla="*/ 2627952 w 5048161"/>
              <a:gd name="connsiteY0" fmla="*/ 2264665 h 4374576"/>
              <a:gd name="connsiteX1" fmla="*/ 5048161 w 5048161"/>
              <a:gd name="connsiteY1" fmla="*/ 2264665 h 4374576"/>
              <a:gd name="connsiteX2" fmla="*/ 5048161 w 5048161"/>
              <a:gd name="connsiteY2" fmla="*/ 4374576 h 4374576"/>
              <a:gd name="connsiteX3" fmla="*/ 2627952 w 5048161"/>
              <a:gd name="connsiteY3" fmla="*/ 4374576 h 4374576"/>
              <a:gd name="connsiteX4" fmla="*/ 0 w 5048161"/>
              <a:gd name="connsiteY4" fmla="*/ 2264665 h 4374576"/>
              <a:gd name="connsiteX5" fmla="*/ 2420209 w 5048161"/>
              <a:gd name="connsiteY5" fmla="*/ 2264665 h 4374576"/>
              <a:gd name="connsiteX6" fmla="*/ 2420209 w 5048161"/>
              <a:gd name="connsiteY6" fmla="*/ 4374576 h 4374576"/>
              <a:gd name="connsiteX7" fmla="*/ 0 w 5048161"/>
              <a:gd name="connsiteY7" fmla="*/ 4374576 h 4374576"/>
              <a:gd name="connsiteX8" fmla="*/ 2627952 w 5048161"/>
              <a:gd name="connsiteY8" fmla="*/ 0 h 4374576"/>
              <a:gd name="connsiteX9" fmla="*/ 5048161 w 5048161"/>
              <a:gd name="connsiteY9" fmla="*/ 0 h 4374576"/>
              <a:gd name="connsiteX10" fmla="*/ 5048161 w 5048161"/>
              <a:gd name="connsiteY10" fmla="*/ 2109911 h 4374576"/>
              <a:gd name="connsiteX11" fmla="*/ 2627952 w 5048161"/>
              <a:gd name="connsiteY11" fmla="*/ 2109911 h 4374576"/>
              <a:gd name="connsiteX12" fmla="*/ 0 w 5048161"/>
              <a:gd name="connsiteY12" fmla="*/ 0 h 4374576"/>
              <a:gd name="connsiteX13" fmla="*/ 2420209 w 5048161"/>
              <a:gd name="connsiteY13" fmla="*/ 0 h 4374576"/>
              <a:gd name="connsiteX14" fmla="*/ 2420209 w 5048161"/>
              <a:gd name="connsiteY14" fmla="*/ 2109911 h 4374576"/>
              <a:gd name="connsiteX15" fmla="*/ 0 w 5048161"/>
              <a:gd name="connsiteY15" fmla="*/ 2109911 h 4374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048161" h="4374576">
                <a:moveTo>
                  <a:pt x="2627952" y="2264665"/>
                </a:moveTo>
                <a:lnTo>
                  <a:pt x="5048161" y="2264665"/>
                </a:lnTo>
                <a:lnTo>
                  <a:pt x="5048161" y="4374576"/>
                </a:lnTo>
                <a:lnTo>
                  <a:pt x="2627952" y="4374576"/>
                </a:lnTo>
                <a:close/>
                <a:moveTo>
                  <a:pt x="0" y="2264665"/>
                </a:moveTo>
                <a:lnTo>
                  <a:pt x="2420209" y="2264665"/>
                </a:lnTo>
                <a:lnTo>
                  <a:pt x="2420209" y="4374576"/>
                </a:lnTo>
                <a:lnTo>
                  <a:pt x="0" y="4374576"/>
                </a:lnTo>
                <a:close/>
                <a:moveTo>
                  <a:pt x="2627952" y="0"/>
                </a:moveTo>
                <a:lnTo>
                  <a:pt x="5048161" y="0"/>
                </a:lnTo>
                <a:lnTo>
                  <a:pt x="5048161" y="2109911"/>
                </a:lnTo>
                <a:lnTo>
                  <a:pt x="2627952" y="2109911"/>
                </a:lnTo>
                <a:close/>
                <a:moveTo>
                  <a:pt x="0" y="0"/>
                </a:moveTo>
                <a:lnTo>
                  <a:pt x="2420209" y="0"/>
                </a:lnTo>
                <a:lnTo>
                  <a:pt x="2420209" y="2109911"/>
                </a:lnTo>
                <a:lnTo>
                  <a:pt x="0" y="2109911"/>
                </a:lnTo>
                <a:close/>
              </a:path>
            </a:pathLst>
          </a:custGeom>
          <a:blipFill>
            <a:blip r:embed="rId2"/>
            <a:stretch>
              <a:fillRect l="-15030" r="-14955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28" tIns="45714" rIns="91428" bIns="45714" anchor="ctr">
            <a:no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4" name="išļïḑé">
            <a:extLst>
              <a:ext uri="{FF2B5EF4-FFF2-40B4-BE49-F238E27FC236}">
                <a16:creationId xmlns:a16="http://schemas.microsoft.com/office/drawing/2014/main" id="{9F22699B-067D-47F2-B4B3-F2850D857EF9}"/>
              </a:ext>
            </a:extLst>
          </p:cNvPr>
          <p:cNvSpPr/>
          <p:nvPr/>
        </p:nvSpPr>
        <p:spPr bwMode="auto">
          <a:xfrm>
            <a:off x="1974517" y="2121292"/>
            <a:ext cx="361201" cy="292808"/>
          </a:xfrm>
          <a:custGeom>
            <a:avLst/>
            <a:gdLst>
              <a:gd name="T0" fmla="*/ 68 w 186"/>
              <a:gd name="T1" fmla="*/ 84 h 151"/>
              <a:gd name="T2" fmla="*/ 118 w 186"/>
              <a:gd name="T3" fmla="*/ 84 h 151"/>
              <a:gd name="T4" fmla="*/ 93 w 186"/>
              <a:gd name="T5" fmla="*/ 101 h 151"/>
              <a:gd name="T6" fmla="*/ 93 w 186"/>
              <a:gd name="T7" fmla="*/ 67 h 151"/>
              <a:gd name="T8" fmla="*/ 93 w 186"/>
              <a:gd name="T9" fmla="*/ 101 h 151"/>
              <a:gd name="T10" fmla="*/ 114 w 186"/>
              <a:gd name="T11" fmla="*/ 25 h 151"/>
              <a:gd name="T12" fmla="*/ 114 w 186"/>
              <a:gd name="T13" fmla="*/ 16 h 151"/>
              <a:gd name="T14" fmla="*/ 68 w 186"/>
              <a:gd name="T15" fmla="*/ 21 h 151"/>
              <a:gd name="T16" fmla="*/ 156 w 186"/>
              <a:gd name="T17" fmla="*/ 33 h 151"/>
              <a:gd name="T18" fmla="*/ 156 w 186"/>
              <a:gd name="T19" fmla="*/ 59 h 151"/>
              <a:gd name="T20" fmla="*/ 156 w 186"/>
              <a:gd name="T21" fmla="*/ 33 h 151"/>
              <a:gd name="T22" fmla="*/ 152 w 186"/>
              <a:gd name="T23" fmla="*/ 46 h 151"/>
              <a:gd name="T24" fmla="*/ 160 w 186"/>
              <a:gd name="T25" fmla="*/ 46 h 151"/>
              <a:gd name="T26" fmla="*/ 169 w 186"/>
              <a:gd name="T27" fmla="*/ 16 h 151"/>
              <a:gd name="T28" fmla="*/ 122 w 186"/>
              <a:gd name="T29" fmla="*/ 0 h 151"/>
              <a:gd name="T30" fmla="*/ 63 w 186"/>
              <a:gd name="T31" fmla="*/ 0 h 151"/>
              <a:gd name="T32" fmla="*/ 17 w 186"/>
              <a:gd name="T33" fmla="*/ 16 h 151"/>
              <a:gd name="T34" fmla="*/ 0 w 186"/>
              <a:gd name="T35" fmla="*/ 135 h 151"/>
              <a:gd name="T36" fmla="*/ 169 w 186"/>
              <a:gd name="T37" fmla="*/ 151 h 151"/>
              <a:gd name="T38" fmla="*/ 186 w 186"/>
              <a:gd name="T39" fmla="*/ 33 h 151"/>
              <a:gd name="T40" fmla="*/ 177 w 186"/>
              <a:gd name="T41" fmla="*/ 101 h 151"/>
              <a:gd name="T42" fmla="*/ 137 w 186"/>
              <a:gd name="T43" fmla="*/ 109 h 151"/>
              <a:gd name="T44" fmla="*/ 177 w 186"/>
              <a:gd name="T45" fmla="*/ 135 h 151"/>
              <a:gd name="T46" fmla="*/ 17 w 186"/>
              <a:gd name="T47" fmla="*/ 143 h 151"/>
              <a:gd name="T48" fmla="*/ 9 w 186"/>
              <a:gd name="T49" fmla="*/ 109 h 151"/>
              <a:gd name="T50" fmla="*/ 45 w 186"/>
              <a:gd name="T51" fmla="*/ 101 h 151"/>
              <a:gd name="T52" fmla="*/ 9 w 186"/>
              <a:gd name="T53" fmla="*/ 33 h 151"/>
              <a:gd name="T54" fmla="*/ 34 w 186"/>
              <a:gd name="T55" fmla="*/ 25 h 151"/>
              <a:gd name="T56" fmla="*/ 93 w 186"/>
              <a:gd name="T57" fmla="*/ 8 h 151"/>
              <a:gd name="T58" fmla="*/ 152 w 186"/>
              <a:gd name="T59" fmla="*/ 25 h 151"/>
              <a:gd name="T60" fmla="*/ 177 w 186"/>
              <a:gd name="T61" fmla="*/ 33 h 151"/>
              <a:gd name="T62" fmla="*/ 156 w 186"/>
              <a:gd name="T63" fmla="*/ 67 h 151"/>
              <a:gd name="T64" fmla="*/ 156 w 186"/>
              <a:gd name="T65" fmla="*/ 75 h 151"/>
              <a:gd name="T66" fmla="*/ 156 w 186"/>
              <a:gd name="T67" fmla="*/ 67 h 151"/>
              <a:gd name="T68" fmla="*/ 51 w 186"/>
              <a:gd name="T69" fmla="*/ 84 h 151"/>
              <a:gd name="T70" fmla="*/ 135 w 186"/>
              <a:gd name="T71" fmla="*/ 84 h 151"/>
              <a:gd name="T72" fmla="*/ 93 w 186"/>
              <a:gd name="T73" fmla="*/ 118 h 151"/>
              <a:gd name="T74" fmla="*/ 93 w 186"/>
              <a:gd name="T75" fmla="*/ 50 h 151"/>
              <a:gd name="T76" fmla="*/ 93 w 186"/>
              <a:gd name="T77" fmla="*/ 11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51">
                <a:moveTo>
                  <a:pt x="93" y="59"/>
                </a:moveTo>
                <a:cubicBezTo>
                  <a:pt x="79" y="59"/>
                  <a:pt x="68" y="70"/>
                  <a:pt x="68" y="84"/>
                </a:cubicBezTo>
                <a:cubicBezTo>
                  <a:pt x="68" y="98"/>
                  <a:pt x="79" y="109"/>
                  <a:pt x="93" y="109"/>
                </a:cubicBezTo>
                <a:cubicBezTo>
                  <a:pt x="107" y="109"/>
                  <a:pt x="118" y="98"/>
                  <a:pt x="118" y="84"/>
                </a:cubicBezTo>
                <a:cubicBezTo>
                  <a:pt x="118" y="70"/>
                  <a:pt x="107" y="59"/>
                  <a:pt x="93" y="59"/>
                </a:cubicBezTo>
                <a:close/>
                <a:moveTo>
                  <a:pt x="93" y="101"/>
                </a:moveTo>
                <a:cubicBezTo>
                  <a:pt x="84" y="101"/>
                  <a:pt x="76" y="93"/>
                  <a:pt x="76" y="84"/>
                </a:cubicBezTo>
                <a:cubicBezTo>
                  <a:pt x="76" y="75"/>
                  <a:pt x="84" y="67"/>
                  <a:pt x="93" y="67"/>
                </a:cubicBezTo>
                <a:cubicBezTo>
                  <a:pt x="102" y="67"/>
                  <a:pt x="110" y="75"/>
                  <a:pt x="110" y="84"/>
                </a:cubicBezTo>
                <a:cubicBezTo>
                  <a:pt x="110" y="93"/>
                  <a:pt x="102" y="101"/>
                  <a:pt x="93" y="101"/>
                </a:cubicBezTo>
                <a:close/>
                <a:moveTo>
                  <a:pt x="72" y="25"/>
                </a:moveTo>
                <a:cubicBezTo>
                  <a:pt x="114" y="25"/>
                  <a:pt x="114" y="25"/>
                  <a:pt x="114" y="25"/>
                </a:cubicBezTo>
                <a:cubicBezTo>
                  <a:pt x="116" y="25"/>
                  <a:pt x="118" y="23"/>
                  <a:pt x="118" y="21"/>
                </a:cubicBezTo>
                <a:cubicBezTo>
                  <a:pt x="118" y="18"/>
                  <a:pt x="116" y="16"/>
                  <a:pt x="114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0" y="16"/>
                  <a:pt x="68" y="18"/>
                  <a:pt x="68" y="21"/>
                </a:cubicBezTo>
                <a:cubicBezTo>
                  <a:pt x="68" y="23"/>
                  <a:pt x="70" y="25"/>
                  <a:pt x="72" y="25"/>
                </a:cubicBezTo>
                <a:close/>
                <a:moveTo>
                  <a:pt x="156" y="33"/>
                </a:moveTo>
                <a:cubicBezTo>
                  <a:pt x="149" y="33"/>
                  <a:pt x="144" y="39"/>
                  <a:pt x="144" y="46"/>
                </a:cubicBezTo>
                <a:cubicBezTo>
                  <a:pt x="144" y="53"/>
                  <a:pt x="149" y="59"/>
                  <a:pt x="156" y="59"/>
                </a:cubicBezTo>
                <a:cubicBezTo>
                  <a:pt x="163" y="59"/>
                  <a:pt x="169" y="53"/>
                  <a:pt x="169" y="46"/>
                </a:cubicBezTo>
                <a:cubicBezTo>
                  <a:pt x="169" y="39"/>
                  <a:pt x="163" y="33"/>
                  <a:pt x="156" y="33"/>
                </a:cubicBezTo>
                <a:close/>
                <a:moveTo>
                  <a:pt x="156" y="50"/>
                </a:moveTo>
                <a:cubicBezTo>
                  <a:pt x="154" y="50"/>
                  <a:pt x="152" y="48"/>
                  <a:pt x="152" y="46"/>
                </a:cubicBezTo>
                <a:cubicBezTo>
                  <a:pt x="152" y="44"/>
                  <a:pt x="154" y="42"/>
                  <a:pt x="156" y="42"/>
                </a:cubicBezTo>
                <a:cubicBezTo>
                  <a:pt x="159" y="42"/>
                  <a:pt x="160" y="44"/>
                  <a:pt x="160" y="46"/>
                </a:cubicBezTo>
                <a:cubicBezTo>
                  <a:pt x="160" y="48"/>
                  <a:pt x="159" y="50"/>
                  <a:pt x="156" y="50"/>
                </a:cubicBezTo>
                <a:close/>
                <a:moveTo>
                  <a:pt x="169" y="16"/>
                </a:moveTo>
                <a:cubicBezTo>
                  <a:pt x="152" y="16"/>
                  <a:pt x="152" y="16"/>
                  <a:pt x="152" y="16"/>
                </a:cubicBezTo>
                <a:cubicBezTo>
                  <a:pt x="139" y="16"/>
                  <a:pt x="139" y="0"/>
                  <a:pt x="122" y="0"/>
                </a:cubicBezTo>
                <a:cubicBezTo>
                  <a:pt x="106" y="0"/>
                  <a:pt x="93" y="0"/>
                  <a:pt x="93" y="0"/>
                </a:cubicBezTo>
                <a:cubicBezTo>
                  <a:pt x="93" y="0"/>
                  <a:pt x="80" y="0"/>
                  <a:pt x="63" y="0"/>
                </a:cubicBezTo>
                <a:cubicBezTo>
                  <a:pt x="47" y="0"/>
                  <a:pt x="47" y="16"/>
                  <a:pt x="34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8" y="16"/>
                  <a:pt x="0" y="24"/>
                  <a:pt x="0" y="33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4"/>
                  <a:pt x="8" y="151"/>
                  <a:pt x="17" y="15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78" y="151"/>
                  <a:pt x="186" y="144"/>
                  <a:pt x="186" y="135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186" y="24"/>
                  <a:pt x="178" y="16"/>
                  <a:pt x="169" y="16"/>
                </a:cubicBezTo>
                <a:close/>
                <a:moveTo>
                  <a:pt x="177" y="101"/>
                </a:moveTo>
                <a:cubicBezTo>
                  <a:pt x="141" y="101"/>
                  <a:pt x="141" y="101"/>
                  <a:pt x="141" y="101"/>
                </a:cubicBezTo>
                <a:cubicBezTo>
                  <a:pt x="140" y="104"/>
                  <a:pt x="138" y="107"/>
                  <a:pt x="137" y="109"/>
                </a:cubicBezTo>
                <a:cubicBezTo>
                  <a:pt x="177" y="109"/>
                  <a:pt x="177" y="109"/>
                  <a:pt x="177" y="109"/>
                </a:cubicBezTo>
                <a:cubicBezTo>
                  <a:pt x="177" y="135"/>
                  <a:pt x="177" y="135"/>
                  <a:pt x="177" y="135"/>
                </a:cubicBezTo>
                <a:cubicBezTo>
                  <a:pt x="177" y="139"/>
                  <a:pt x="174" y="143"/>
                  <a:pt x="169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2" y="143"/>
                  <a:pt x="9" y="139"/>
                  <a:pt x="9" y="135"/>
                </a:cubicBezTo>
                <a:cubicBezTo>
                  <a:pt x="9" y="109"/>
                  <a:pt x="9" y="109"/>
                  <a:pt x="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7"/>
                  <a:pt x="46" y="104"/>
                  <a:pt x="45" y="101"/>
                </a:cubicBezTo>
                <a:cubicBezTo>
                  <a:pt x="9" y="101"/>
                  <a:pt x="9" y="101"/>
                  <a:pt x="9" y="101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29"/>
                  <a:pt x="12" y="25"/>
                  <a:pt x="17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51" y="25"/>
                  <a:pt x="51" y="8"/>
                  <a:pt x="63" y="8"/>
                </a:cubicBezTo>
                <a:cubicBezTo>
                  <a:pt x="72" y="8"/>
                  <a:pt x="93" y="8"/>
                  <a:pt x="93" y="8"/>
                </a:cubicBezTo>
                <a:cubicBezTo>
                  <a:pt x="93" y="8"/>
                  <a:pt x="114" y="8"/>
                  <a:pt x="122" y="8"/>
                </a:cubicBezTo>
                <a:cubicBezTo>
                  <a:pt x="135" y="8"/>
                  <a:pt x="135" y="25"/>
                  <a:pt x="152" y="25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74" y="25"/>
                  <a:pt x="177" y="29"/>
                  <a:pt x="177" y="33"/>
                </a:cubicBezTo>
                <a:lnTo>
                  <a:pt x="177" y="101"/>
                </a:lnTo>
                <a:close/>
                <a:moveTo>
                  <a:pt x="156" y="67"/>
                </a:moveTo>
                <a:cubicBezTo>
                  <a:pt x="154" y="67"/>
                  <a:pt x="152" y="69"/>
                  <a:pt x="152" y="71"/>
                </a:cubicBezTo>
                <a:cubicBezTo>
                  <a:pt x="152" y="74"/>
                  <a:pt x="154" y="75"/>
                  <a:pt x="156" y="75"/>
                </a:cubicBezTo>
                <a:cubicBezTo>
                  <a:pt x="159" y="75"/>
                  <a:pt x="160" y="74"/>
                  <a:pt x="160" y="71"/>
                </a:cubicBezTo>
                <a:cubicBezTo>
                  <a:pt x="160" y="69"/>
                  <a:pt x="159" y="67"/>
                  <a:pt x="156" y="67"/>
                </a:cubicBezTo>
                <a:close/>
                <a:moveTo>
                  <a:pt x="93" y="42"/>
                </a:moveTo>
                <a:cubicBezTo>
                  <a:pt x="70" y="42"/>
                  <a:pt x="51" y="61"/>
                  <a:pt x="51" y="84"/>
                </a:cubicBezTo>
                <a:cubicBezTo>
                  <a:pt x="51" y="107"/>
                  <a:pt x="70" y="126"/>
                  <a:pt x="93" y="126"/>
                </a:cubicBezTo>
                <a:cubicBezTo>
                  <a:pt x="116" y="126"/>
                  <a:pt x="135" y="107"/>
                  <a:pt x="135" y="84"/>
                </a:cubicBezTo>
                <a:cubicBezTo>
                  <a:pt x="135" y="61"/>
                  <a:pt x="116" y="42"/>
                  <a:pt x="93" y="42"/>
                </a:cubicBezTo>
                <a:close/>
                <a:moveTo>
                  <a:pt x="93" y="118"/>
                </a:moveTo>
                <a:cubicBezTo>
                  <a:pt x="74" y="118"/>
                  <a:pt x="59" y="103"/>
                  <a:pt x="59" y="84"/>
                </a:cubicBezTo>
                <a:cubicBezTo>
                  <a:pt x="59" y="65"/>
                  <a:pt x="74" y="50"/>
                  <a:pt x="93" y="50"/>
                </a:cubicBezTo>
                <a:cubicBezTo>
                  <a:pt x="112" y="50"/>
                  <a:pt x="127" y="65"/>
                  <a:pt x="127" y="84"/>
                </a:cubicBezTo>
                <a:cubicBezTo>
                  <a:pt x="127" y="103"/>
                  <a:pt x="112" y="118"/>
                  <a:pt x="93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lIns="91428" tIns="45714" rIns="91428" bIns="45714" anchor="ctr">
            <a:normAutofit fontScale="85000" lnSpcReduction="20000"/>
          </a:bodyPr>
          <a:lstStyle/>
          <a:p>
            <a:pPr algn="ctr" defTabSz="457154"/>
            <a:endParaRPr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20" name="ïśḻïďé">
            <a:extLst>
              <a:ext uri="{FF2B5EF4-FFF2-40B4-BE49-F238E27FC236}">
                <a16:creationId xmlns:a16="http://schemas.microsoft.com/office/drawing/2014/main" id="{D1B57E76-53E8-4F4C-AAE3-437E0C2C187D}"/>
              </a:ext>
            </a:extLst>
          </p:cNvPr>
          <p:cNvSpPr/>
          <p:nvPr/>
        </p:nvSpPr>
        <p:spPr bwMode="auto">
          <a:xfrm>
            <a:off x="4349437" y="2121292"/>
            <a:ext cx="361201" cy="292808"/>
          </a:xfrm>
          <a:custGeom>
            <a:avLst/>
            <a:gdLst>
              <a:gd name="T0" fmla="*/ 68 w 186"/>
              <a:gd name="T1" fmla="*/ 84 h 151"/>
              <a:gd name="T2" fmla="*/ 118 w 186"/>
              <a:gd name="T3" fmla="*/ 84 h 151"/>
              <a:gd name="T4" fmla="*/ 93 w 186"/>
              <a:gd name="T5" fmla="*/ 101 h 151"/>
              <a:gd name="T6" fmla="*/ 93 w 186"/>
              <a:gd name="T7" fmla="*/ 67 h 151"/>
              <a:gd name="T8" fmla="*/ 93 w 186"/>
              <a:gd name="T9" fmla="*/ 101 h 151"/>
              <a:gd name="T10" fmla="*/ 114 w 186"/>
              <a:gd name="T11" fmla="*/ 25 h 151"/>
              <a:gd name="T12" fmla="*/ 114 w 186"/>
              <a:gd name="T13" fmla="*/ 16 h 151"/>
              <a:gd name="T14" fmla="*/ 68 w 186"/>
              <a:gd name="T15" fmla="*/ 21 h 151"/>
              <a:gd name="T16" fmla="*/ 156 w 186"/>
              <a:gd name="T17" fmla="*/ 33 h 151"/>
              <a:gd name="T18" fmla="*/ 156 w 186"/>
              <a:gd name="T19" fmla="*/ 59 h 151"/>
              <a:gd name="T20" fmla="*/ 156 w 186"/>
              <a:gd name="T21" fmla="*/ 33 h 151"/>
              <a:gd name="T22" fmla="*/ 152 w 186"/>
              <a:gd name="T23" fmla="*/ 46 h 151"/>
              <a:gd name="T24" fmla="*/ 160 w 186"/>
              <a:gd name="T25" fmla="*/ 46 h 151"/>
              <a:gd name="T26" fmla="*/ 169 w 186"/>
              <a:gd name="T27" fmla="*/ 16 h 151"/>
              <a:gd name="T28" fmla="*/ 122 w 186"/>
              <a:gd name="T29" fmla="*/ 0 h 151"/>
              <a:gd name="T30" fmla="*/ 63 w 186"/>
              <a:gd name="T31" fmla="*/ 0 h 151"/>
              <a:gd name="T32" fmla="*/ 17 w 186"/>
              <a:gd name="T33" fmla="*/ 16 h 151"/>
              <a:gd name="T34" fmla="*/ 0 w 186"/>
              <a:gd name="T35" fmla="*/ 135 h 151"/>
              <a:gd name="T36" fmla="*/ 169 w 186"/>
              <a:gd name="T37" fmla="*/ 151 h 151"/>
              <a:gd name="T38" fmla="*/ 186 w 186"/>
              <a:gd name="T39" fmla="*/ 33 h 151"/>
              <a:gd name="T40" fmla="*/ 177 w 186"/>
              <a:gd name="T41" fmla="*/ 101 h 151"/>
              <a:gd name="T42" fmla="*/ 137 w 186"/>
              <a:gd name="T43" fmla="*/ 109 h 151"/>
              <a:gd name="T44" fmla="*/ 177 w 186"/>
              <a:gd name="T45" fmla="*/ 135 h 151"/>
              <a:gd name="T46" fmla="*/ 17 w 186"/>
              <a:gd name="T47" fmla="*/ 143 h 151"/>
              <a:gd name="T48" fmla="*/ 9 w 186"/>
              <a:gd name="T49" fmla="*/ 109 h 151"/>
              <a:gd name="T50" fmla="*/ 45 w 186"/>
              <a:gd name="T51" fmla="*/ 101 h 151"/>
              <a:gd name="T52" fmla="*/ 9 w 186"/>
              <a:gd name="T53" fmla="*/ 33 h 151"/>
              <a:gd name="T54" fmla="*/ 34 w 186"/>
              <a:gd name="T55" fmla="*/ 25 h 151"/>
              <a:gd name="T56" fmla="*/ 93 w 186"/>
              <a:gd name="T57" fmla="*/ 8 h 151"/>
              <a:gd name="T58" fmla="*/ 152 w 186"/>
              <a:gd name="T59" fmla="*/ 25 h 151"/>
              <a:gd name="T60" fmla="*/ 177 w 186"/>
              <a:gd name="T61" fmla="*/ 33 h 151"/>
              <a:gd name="T62" fmla="*/ 156 w 186"/>
              <a:gd name="T63" fmla="*/ 67 h 151"/>
              <a:gd name="T64" fmla="*/ 156 w 186"/>
              <a:gd name="T65" fmla="*/ 75 h 151"/>
              <a:gd name="T66" fmla="*/ 156 w 186"/>
              <a:gd name="T67" fmla="*/ 67 h 151"/>
              <a:gd name="T68" fmla="*/ 51 w 186"/>
              <a:gd name="T69" fmla="*/ 84 h 151"/>
              <a:gd name="T70" fmla="*/ 135 w 186"/>
              <a:gd name="T71" fmla="*/ 84 h 151"/>
              <a:gd name="T72" fmla="*/ 93 w 186"/>
              <a:gd name="T73" fmla="*/ 118 h 151"/>
              <a:gd name="T74" fmla="*/ 93 w 186"/>
              <a:gd name="T75" fmla="*/ 50 h 151"/>
              <a:gd name="T76" fmla="*/ 93 w 186"/>
              <a:gd name="T77" fmla="*/ 11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51">
                <a:moveTo>
                  <a:pt x="93" y="59"/>
                </a:moveTo>
                <a:cubicBezTo>
                  <a:pt x="79" y="59"/>
                  <a:pt x="68" y="70"/>
                  <a:pt x="68" y="84"/>
                </a:cubicBezTo>
                <a:cubicBezTo>
                  <a:pt x="68" y="98"/>
                  <a:pt x="79" y="109"/>
                  <a:pt x="93" y="109"/>
                </a:cubicBezTo>
                <a:cubicBezTo>
                  <a:pt x="107" y="109"/>
                  <a:pt x="118" y="98"/>
                  <a:pt x="118" y="84"/>
                </a:cubicBezTo>
                <a:cubicBezTo>
                  <a:pt x="118" y="70"/>
                  <a:pt x="107" y="59"/>
                  <a:pt x="93" y="59"/>
                </a:cubicBezTo>
                <a:close/>
                <a:moveTo>
                  <a:pt x="93" y="101"/>
                </a:moveTo>
                <a:cubicBezTo>
                  <a:pt x="84" y="101"/>
                  <a:pt x="76" y="93"/>
                  <a:pt x="76" y="84"/>
                </a:cubicBezTo>
                <a:cubicBezTo>
                  <a:pt x="76" y="75"/>
                  <a:pt x="84" y="67"/>
                  <a:pt x="93" y="67"/>
                </a:cubicBezTo>
                <a:cubicBezTo>
                  <a:pt x="102" y="67"/>
                  <a:pt x="110" y="75"/>
                  <a:pt x="110" y="84"/>
                </a:cubicBezTo>
                <a:cubicBezTo>
                  <a:pt x="110" y="93"/>
                  <a:pt x="102" y="101"/>
                  <a:pt x="93" y="101"/>
                </a:cubicBezTo>
                <a:close/>
                <a:moveTo>
                  <a:pt x="72" y="25"/>
                </a:moveTo>
                <a:cubicBezTo>
                  <a:pt x="114" y="25"/>
                  <a:pt x="114" y="25"/>
                  <a:pt x="114" y="25"/>
                </a:cubicBezTo>
                <a:cubicBezTo>
                  <a:pt x="116" y="25"/>
                  <a:pt x="118" y="23"/>
                  <a:pt x="118" y="21"/>
                </a:cubicBezTo>
                <a:cubicBezTo>
                  <a:pt x="118" y="18"/>
                  <a:pt x="116" y="16"/>
                  <a:pt x="114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0" y="16"/>
                  <a:pt x="68" y="18"/>
                  <a:pt x="68" y="21"/>
                </a:cubicBezTo>
                <a:cubicBezTo>
                  <a:pt x="68" y="23"/>
                  <a:pt x="70" y="25"/>
                  <a:pt x="72" y="25"/>
                </a:cubicBezTo>
                <a:close/>
                <a:moveTo>
                  <a:pt x="156" y="33"/>
                </a:moveTo>
                <a:cubicBezTo>
                  <a:pt x="149" y="33"/>
                  <a:pt x="144" y="39"/>
                  <a:pt x="144" y="46"/>
                </a:cubicBezTo>
                <a:cubicBezTo>
                  <a:pt x="144" y="53"/>
                  <a:pt x="149" y="59"/>
                  <a:pt x="156" y="59"/>
                </a:cubicBezTo>
                <a:cubicBezTo>
                  <a:pt x="163" y="59"/>
                  <a:pt x="169" y="53"/>
                  <a:pt x="169" y="46"/>
                </a:cubicBezTo>
                <a:cubicBezTo>
                  <a:pt x="169" y="39"/>
                  <a:pt x="163" y="33"/>
                  <a:pt x="156" y="33"/>
                </a:cubicBezTo>
                <a:close/>
                <a:moveTo>
                  <a:pt x="156" y="50"/>
                </a:moveTo>
                <a:cubicBezTo>
                  <a:pt x="154" y="50"/>
                  <a:pt x="152" y="48"/>
                  <a:pt x="152" y="46"/>
                </a:cubicBezTo>
                <a:cubicBezTo>
                  <a:pt x="152" y="44"/>
                  <a:pt x="154" y="42"/>
                  <a:pt x="156" y="42"/>
                </a:cubicBezTo>
                <a:cubicBezTo>
                  <a:pt x="159" y="42"/>
                  <a:pt x="160" y="44"/>
                  <a:pt x="160" y="46"/>
                </a:cubicBezTo>
                <a:cubicBezTo>
                  <a:pt x="160" y="48"/>
                  <a:pt x="159" y="50"/>
                  <a:pt x="156" y="50"/>
                </a:cubicBezTo>
                <a:close/>
                <a:moveTo>
                  <a:pt x="169" y="16"/>
                </a:moveTo>
                <a:cubicBezTo>
                  <a:pt x="152" y="16"/>
                  <a:pt x="152" y="16"/>
                  <a:pt x="152" y="16"/>
                </a:cubicBezTo>
                <a:cubicBezTo>
                  <a:pt x="139" y="16"/>
                  <a:pt x="139" y="0"/>
                  <a:pt x="122" y="0"/>
                </a:cubicBezTo>
                <a:cubicBezTo>
                  <a:pt x="106" y="0"/>
                  <a:pt x="93" y="0"/>
                  <a:pt x="93" y="0"/>
                </a:cubicBezTo>
                <a:cubicBezTo>
                  <a:pt x="93" y="0"/>
                  <a:pt x="80" y="0"/>
                  <a:pt x="63" y="0"/>
                </a:cubicBezTo>
                <a:cubicBezTo>
                  <a:pt x="47" y="0"/>
                  <a:pt x="47" y="16"/>
                  <a:pt x="34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8" y="16"/>
                  <a:pt x="0" y="24"/>
                  <a:pt x="0" y="33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4"/>
                  <a:pt x="8" y="151"/>
                  <a:pt x="17" y="15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78" y="151"/>
                  <a:pt x="186" y="144"/>
                  <a:pt x="186" y="135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186" y="24"/>
                  <a:pt x="178" y="16"/>
                  <a:pt x="169" y="16"/>
                </a:cubicBezTo>
                <a:close/>
                <a:moveTo>
                  <a:pt x="177" y="101"/>
                </a:moveTo>
                <a:cubicBezTo>
                  <a:pt x="141" y="101"/>
                  <a:pt x="141" y="101"/>
                  <a:pt x="141" y="101"/>
                </a:cubicBezTo>
                <a:cubicBezTo>
                  <a:pt x="140" y="104"/>
                  <a:pt x="138" y="107"/>
                  <a:pt x="137" y="109"/>
                </a:cubicBezTo>
                <a:cubicBezTo>
                  <a:pt x="177" y="109"/>
                  <a:pt x="177" y="109"/>
                  <a:pt x="177" y="109"/>
                </a:cubicBezTo>
                <a:cubicBezTo>
                  <a:pt x="177" y="135"/>
                  <a:pt x="177" y="135"/>
                  <a:pt x="177" y="135"/>
                </a:cubicBezTo>
                <a:cubicBezTo>
                  <a:pt x="177" y="139"/>
                  <a:pt x="174" y="143"/>
                  <a:pt x="169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2" y="143"/>
                  <a:pt x="9" y="139"/>
                  <a:pt x="9" y="135"/>
                </a:cubicBezTo>
                <a:cubicBezTo>
                  <a:pt x="9" y="109"/>
                  <a:pt x="9" y="109"/>
                  <a:pt x="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7"/>
                  <a:pt x="46" y="104"/>
                  <a:pt x="45" y="101"/>
                </a:cubicBezTo>
                <a:cubicBezTo>
                  <a:pt x="9" y="101"/>
                  <a:pt x="9" y="101"/>
                  <a:pt x="9" y="101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29"/>
                  <a:pt x="12" y="25"/>
                  <a:pt x="17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51" y="25"/>
                  <a:pt x="51" y="8"/>
                  <a:pt x="63" y="8"/>
                </a:cubicBezTo>
                <a:cubicBezTo>
                  <a:pt x="72" y="8"/>
                  <a:pt x="93" y="8"/>
                  <a:pt x="93" y="8"/>
                </a:cubicBezTo>
                <a:cubicBezTo>
                  <a:pt x="93" y="8"/>
                  <a:pt x="114" y="8"/>
                  <a:pt x="122" y="8"/>
                </a:cubicBezTo>
                <a:cubicBezTo>
                  <a:pt x="135" y="8"/>
                  <a:pt x="135" y="25"/>
                  <a:pt x="152" y="25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74" y="25"/>
                  <a:pt x="177" y="29"/>
                  <a:pt x="177" y="33"/>
                </a:cubicBezTo>
                <a:lnTo>
                  <a:pt x="177" y="101"/>
                </a:lnTo>
                <a:close/>
                <a:moveTo>
                  <a:pt x="156" y="67"/>
                </a:moveTo>
                <a:cubicBezTo>
                  <a:pt x="154" y="67"/>
                  <a:pt x="152" y="69"/>
                  <a:pt x="152" y="71"/>
                </a:cubicBezTo>
                <a:cubicBezTo>
                  <a:pt x="152" y="74"/>
                  <a:pt x="154" y="75"/>
                  <a:pt x="156" y="75"/>
                </a:cubicBezTo>
                <a:cubicBezTo>
                  <a:pt x="159" y="75"/>
                  <a:pt x="160" y="74"/>
                  <a:pt x="160" y="71"/>
                </a:cubicBezTo>
                <a:cubicBezTo>
                  <a:pt x="160" y="69"/>
                  <a:pt x="159" y="67"/>
                  <a:pt x="156" y="67"/>
                </a:cubicBezTo>
                <a:close/>
                <a:moveTo>
                  <a:pt x="93" y="42"/>
                </a:moveTo>
                <a:cubicBezTo>
                  <a:pt x="70" y="42"/>
                  <a:pt x="51" y="61"/>
                  <a:pt x="51" y="84"/>
                </a:cubicBezTo>
                <a:cubicBezTo>
                  <a:pt x="51" y="107"/>
                  <a:pt x="70" y="126"/>
                  <a:pt x="93" y="126"/>
                </a:cubicBezTo>
                <a:cubicBezTo>
                  <a:pt x="116" y="126"/>
                  <a:pt x="135" y="107"/>
                  <a:pt x="135" y="84"/>
                </a:cubicBezTo>
                <a:cubicBezTo>
                  <a:pt x="135" y="61"/>
                  <a:pt x="116" y="42"/>
                  <a:pt x="93" y="42"/>
                </a:cubicBezTo>
                <a:close/>
                <a:moveTo>
                  <a:pt x="93" y="118"/>
                </a:moveTo>
                <a:cubicBezTo>
                  <a:pt x="74" y="118"/>
                  <a:pt x="59" y="103"/>
                  <a:pt x="59" y="84"/>
                </a:cubicBezTo>
                <a:cubicBezTo>
                  <a:pt x="59" y="65"/>
                  <a:pt x="74" y="50"/>
                  <a:pt x="93" y="50"/>
                </a:cubicBezTo>
                <a:cubicBezTo>
                  <a:pt x="112" y="50"/>
                  <a:pt x="127" y="65"/>
                  <a:pt x="127" y="84"/>
                </a:cubicBezTo>
                <a:cubicBezTo>
                  <a:pt x="127" y="103"/>
                  <a:pt x="112" y="118"/>
                  <a:pt x="93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lIns="91428" tIns="45714" rIns="91428" bIns="45714" anchor="ctr">
            <a:normAutofit fontScale="85000" lnSpcReduction="20000"/>
          </a:bodyPr>
          <a:lstStyle/>
          <a:p>
            <a:pPr algn="ctr" defTabSz="457154"/>
            <a:endParaRPr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16" name="íSḷiḓé">
            <a:extLst>
              <a:ext uri="{FF2B5EF4-FFF2-40B4-BE49-F238E27FC236}">
                <a16:creationId xmlns:a16="http://schemas.microsoft.com/office/drawing/2014/main" id="{76AEAE4C-490E-4E4E-90D1-B7500B750469}"/>
              </a:ext>
            </a:extLst>
          </p:cNvPr>
          <p:cNvSpPr/>
          <p:nvPr/>
        </p:nvSpPr>
        <p:spPr bwMode="auto">
          <a:xfrm>
            <a:off x="1974517" y="4352532"/>
            <a:ext cx="361201" cy="292808"/>
          </a:xfrm>
          <a:custGeom>
            <a:avLst/>
            <a:gdLst>
              <a:gd name="T0" fmla="*/ 68 w 186"/>
              <a:gd name="T1" fmla="*/ 84 h 151"/>
              <a:gd name="T2" fmla="*/ 118 w 186"/>
              <a:gd name="T3" fmla="*/ 84 h 151"/>
              <a:gd name="T4" fmla="*/ 93 w 186"/>
              <a:gd name="T5" fmla="*/ 101 h 151"/>
              <a:gd name="T6" fmla="*/ 93 w 186"/>
              <a:gd name="T7" fmla="*/ 67 h 151"/>
              <a:gd name="T8" fmla="*/ 93 w 186"/>
              <a:gd name="T9" fmla="*/ 101 h 151"/>
              <a:gd name="T10" fmla="*/ 114 w 186"/>
              <a:gd name="T11" fmla="*/ 25 h 151"/>
              <a:gd name="T12" fmla="*/ 114 w 186"/>
              <a:gd name="T13" fmla="*/ 16 h 151"/>
              <a:gd name="T14" fmla="*/ 68 w 186"/>
              <a:gd name="T15" fmla="*/ 21 h 151"/>
              <a:gd name="T16" fmla="*/ 156 w 186"/>
              <a:gd name="T17" fmla="*/ 33 h 151"/>
              <a:gd name="T18" fmla="*/ 156 w 186"/>
              <a:gd name="T19" fmla="*/ 59 h 151"/>
              <a:gd name="T20" fmla="*/ 156 w 186"/>
              <a:gd name="T21" fmla="*/ 33 h 151"/>
              <a:gd name="T22" fmla="*/ 152 w 186"/>
              <a:gd name="T23" fmla="*/ 46 h 151"/>
              <a:gd name="T24" fmla="*/ 160 w 186"/>
              <a:gd name="T25" fmla="*/ 46 h 151"/>
              <a:gd name="T26" fmla="*/ 169 w 186"/>
              <a:gd name="T27" fmla="*/ 16 h 151"/>
              <a:gd name="T28" fmla="*/ 122 w 186"/>
              <a:gd name="T29" fmla="*/ 0 h 151"/>
              <a:gd name="T30" fmla="*/ 63 w 186"/>
              <a:gd name="T31" fmla="*/ 0 h 151"/>
              <a:gd name="T32" fmla="*/ 17 w 186"/>
              <a:gd name="T33" fmla="*/ 16 h 151"/>
              <a:gd name="T34" fmla="*/ 0 w 186"/>
              <a:gd name="T35" fmla="*/ 135 h 151"/>
              <a:gd name="T36" fmla="*/ 169 w 186"/>
              <a:gd name="T37" fmla="*/ 151 h 151"/>
              <a:gd name="T38" fmla="*/ 186 w 186"/>
              <a:gd name="T39" fmla="*/ 33 h 151"/>
              <a:gd name="T40" fmla="*/ 177 w 186"/>
              <a:gd name="T41" fmla="*/ 101 h 151"/>
              <a:gd name="T42" fmla="*/ 137 w 186"/>
              <a:gd name="T43" fmla="*/ 109 h 151"/>
              <a:gd name="T44" fmla="*/ 177 w 186"/>
              <a:gd name="T45" fmla="*/ 135 h 151"/>
              <a:gd name="T46" fmla="*/ 17 w 186"/>
              <a:gd name="T47" fmla="*/ 143 h 151"/>
              <a:gd name="T48" fmla="*/ 9 w 186"/>
              <a:gd name="T49" fmla="*/ 109 h 151"/>
              <a:gd name="T50" fmla="*/ 45 w 186"/>
              <a:gd name="T51" fmla="*/ 101 h 151"/>
              <a:gd name="T52" fmla="*/ 9 w 186"/>
              <a:gd name="T53" fmla="*/ 33 h 151"/>
              <a:gd name="T54" fmla="*/ 34 w 186"/>
              <a:gd name="T55" fmla="*/ 25 h 151"/>
              <a:gd name="T56" fmla="*/ 93 w 186"/>
              <a:gd name="T57" fmla="*/ 8 h 151"/>
              <a:gd name="T58" fmla="*/ 152 w 186"/>
              <a:gd name="T59" fmla="*/ 25 h 151"/>
              <a:gd name="T60" fmla="*/ 177 w 186"/>
              <a:gd name="T61" fmla="*/ 33 h 151"/>
              <a:gd name="T62" fmla="*/ 156 w 186"/>
              <a:gd name="T63" fmla="*/ 67 h 151"/>
              <a:gd name="T64" fmla="*/ 156 w 186"/>
              <a:gd name="T65" fmla="*/ 75 h 151"/>
              <a:gd name="T66" fmla="*/ 156 w 186"/>
              <a:gd name="T67" fmla="*/ 67 h 151"/>
              <a:gd name="T68" fmla="*/ 51 w 186"/>
              <a:gd name="T69" fmla="*/ 84 h 151"/>
              <a:gd name="T70" fmla="*/ 135 w 186"/>
              <a:gd name="T71" fmla="*/ 84 h 151"/>
              <a:gd name="T72" fmla="*/ 93 w 186"/>
              <a:gd name="T73" fmla="*/ 118 h 151"/>
              <a:gd name="T74" fmla="*/ 93 w 186"/>
              <a:gd name="T75" fmla="*/ 50 h 151"/>
              <a:gd name="T76" fmla="*/ 93 w 186"/>
              <a:gd name="T77" fmla="*/ 11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51">
                <a:moveTo>
                  <a:pt x="93" y="59"/>
                </a:moveTo>
                <a:cubicBezTo>
                  <a:pt x="79" y="59"/>
                  <a:pt x="68" y="70"/>
                  <a:pt x="68" y="84"/>
                </a:cubicBezTo>
                <a:cubicBezTo>
                  <a:pt x="68" y="98"/>
                  <a:pt x="79" y="109"/>
                  <a:pt x="93" y="109"/>
                </a:cubicBezTo>
                <a:cubicBezTo>
                  <a:pt x="107" y="109"/>
                  <a:pt x="118" y="98"/>
                  <a:pt x="118" y="84"/>
                </a:cubicBezTo>
                <a:cubicBezTo>
                  <a:pt x="118" y="70"/>
                  <a:pt x="107" y="59"/>
                  <a:pt x="93" y="59"/>
                </a:cubicBezTo>
                <a:close/>
                <a:moveTo>
                  <a:pt x="93" y="101"/>
                </a:moveTo>
                <a:cubicBezTo>
                  <a:pt x="84" y="101"/>
                  <a:pt x="76" y="93"/>
                  <a:pt x="76" y="84"/>
                </a:cubicBezTo>
                <a:cubicBezTo>
                  <a:pt x="76" y="75"/>
                  <a:pt x="84" y="67"/>
                  <a:pt x="93" y="67"/>
                </a:cubicBezTo>
                <a:cubicBezTo>
                  <a:pt x="102" y="67"/>
                  <a:pt x="110" y="75"/>
                  <a:pt x="110" y="84"/>
                </a:cubicBezTo>
                <a:cubicBezTo>
                  <a:pt x="110" y="93"/>
                  <a:pt x="102" y="101"/>
                  <a:pt x="93" y="101"/>
                </a:cubicBezTo>
                <a:close/>
                <a:moveTo>
                  <a:pt x="72" y="25"/>
                </a:moveTo>
                <a:cubicBezTo>
                  <a:pt x="114" y="25"/>
                  <a:pt x="114" y="25"/>
                  <a:pt x="114" y="25"/>
                </a:cubicBezTo>
                <a:cubicBezTo>
                  <a:pt x="116" y="25"/>
                  <a:pt x="118" y="23"/>
                  <a:pt x="118" y="21"/>
                </a:cubicBezTo>
                <a:cubicBezTo>
                  <a:pt x="118" y="18"/>
                  <a:pt x="116" y="16"/>
                  <a:pt x="114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0" y="16"/>
                  <a:pt x="68" y="18"/>
                  <a:pt x="68" y="21"/>
                </a:cubicBezTo>
                <a:cubicBezTo>
                  <a:pt x="68" y="23"/>
                  <a:pt x="70" y="25"/>
                  <a:pt x="72" y="25"/>
                </a:cubicBezTo>
                <a:close/>
                <a:moveTo>
                  <a:pt x="156" y="33"/>
                </a:moveTo>
                <a:cubicBezTo>
                  <a:pt x="149" y="33"/>
                  <a:pt x="144" y="39"/>
                  <a:pt x="144" y="46"/>
                </a:cubicBezTo>
                <a:cubicBezTo>
                  <a:pt x="144" y="53"/>
                  <a:pt x="149" y="59"/>
                  <a:pt x="156" y="59"/>
                </a:cubicBezTo>
                <a:cubicBezTo>
                  <a:pt x="163" y="59"/>
                  <a:pt x="169" y="53"/>
                  <a:pt x="169" y="46"/>
                </a:cubicBezTo>
                <a:cubicBezTo>
                  <a:pt x="169" y="39"/>
                  <a:pt x="163" y="33"/>
                  <a:pt x="156" y="33"/>
                </a:cubicBezTo>
                <a:close/>
                <a:moveTo>
                  <a:pt x="156" y="50"/>
                </a:moveTo>
                <a:cubicBezTo>
                  <a:pt x="154" y="50"/>
                  <a:pt x="152" y="48"/>
                  <a:pt x="152" y="46"/>
                </a:cubicBezTo>
                <a:cubicBezTo>
                  <a:pt x="152" y="44"/>
                  <a:pt x="154" y="42"/>
                  <a:pt x="156" y="42"/>
                </a:cubicBezTo>
                <a:cubicBezTo>
                  <a:pt x="159" y="42"/>
                  <a:pt x="160" y="44"/>
                  <a:pt x="160" y="46"/>
                </a:cubicBezTo>
                <a:cubicBezTo>
                  <a:pt x="160" y="48"/>
                  <a:pt x="159" y="50"/>
                  <a:pt x="156" y="50"/>
                </a:cubicBezTo>
                <a:close/>
                <a:moveTo>
                  <a:pt x="169" y="16"/>
                </a:moveTo>
                <a:cubicBezTo>
                  <a:pt x="152" y="16"/>
                  <a:pt x="152" y="16"/>
                  <a:pt x="152" y="16"/>
                </a:cubicBezTo>
                <a:cubicBezTo>
                  <a:pt x="139" y="16"/>
                  <a:pt x="139" y="0"/>
                  <a:pt x="122" y="0"/>
                </a:cubicBezTo>
                <a:cubicBezTo>
                  <a:pt x="106" y="0"/>
                  <a:pt x="93" y="0"/>
                  <a:pt x="93" y="0"/>
                </a:cubicBezTo>
                <a:cubicBezTo>
                  <a:pt x="93" y="0"/>
                  <a:pt x="80" y="0"/>
                  <a:pt x="63" y="0"/>
                </a:cubicBezTo>
                <a:cubicBezTo>
                  <a:pt x="47" y="0"/>
                  <a:pt x="47" y="16"/>
                  <a:pt x="34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8" y="16"/>
                  <a:pt x="0" y="24"/>
                  <a:pt x="0" y="33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4"/>
                  <a:pt x="8" y="151"/>
                  <a:pt x="17" y="15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78" y="151"/>
                  <a:pt x="186" y="144"/>
                  <a:pt x="186" y="135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186" y="24"/>
                  <a:pt x="178" y="16"/>
                  <a:pt x="169" y="16"/>
                </a:cubicBezTo>
                <a:close/>
                <a:moveTo>
                  <a:pt x="177" y="101"/>
                </a:moveTo>
                <a:cubicBezTo>
                  <a:pt x="141" y="101"/>
                  <a:pt x="141" y="101"/>
                  <a:pt x="141" y="101"/>
                </a:cubicBezTo>
                <a:cubicBezTo>
                  <a:pt x="140" y="104"/>
                  <a:pt x="138" y="107"/>
                  <a:pt x="137" y="109"/>
                </a:cubicBezTo>
                <a:cubicBezTo>
                  <a:pt x="177" y="109"/>
                  <a:pt x="177" y="109"/>
                  <a:pt x="177" y="109"/>
                </a:cubicBezTo>
                <a:cubicBezTo>
                  <a:pt x="177" y="135"/>
                  <a:pt x="177" y="135"/>
                  <a:pt x="177" y="135"/>
                </a:cubicBezTo>
                <a:cubicBezTo>
                  <a:pt x="177" y="139"/>
                  <a:pt x="174" y="143"/>
                  <a:pt x="169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2" y="143"/>
                  <a:pt x="9" y="139"/>
                  <a:pt x="9" y="135"/>
                </a:cubicBezTo>
                <a:cubicBezTo>
                  <a:pt x="9" y="109"/>
                  <a:pt x="9" y="109"/>
                  <a:pt x="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7"/>
                  <a:pt x="46" y="104"/>
                  <a:pt x="45" y="101"/>
                </a:cubicBezTo>
                <a:cubicBezTo>
                  <a:pt x="9" y="101"/>
                  <a:pt x="9" y="101"/>
                  <a:pt x="9" y="101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29"/>
                  <a:pt x="12" y="25"/>
                  <a:pt x="17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51" y="25"/>
                  <a:pt x="51" y="8"/>
                  <a:pt x="63" y="8"/>
                </a:cubicBezTo>
                <a:cubicBezTo>
                  <a:pt x="72" y="8"/>
                  <a:pt x="93" y="8"/>
                  <a:pt x="93" y="8"/>
                </a:cubicBezTo>
                <a:cubicBezTo>
                  <a:pt x="93" y="8"/>
                  <a:pt x="114" y="8"/>
                  <a:pt x="122" y="8"/>
                </a:cubicBezTo>
                <a:cubicBezTo>
                  <a:pt x="135" y="8"/>
                  <a:pt x="135" y="25"/>
                  <a:pt x="152" y="25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74" y="25"/>
                  <a:pt x="177" y="29"/>
                  <a:pt x="177" y="33"/>
                </a:cubicBezTo>
                <a:lnTo>
                  <a:pt x="177" y="101"/>
                </a:lnTo>
                <a:close/>
                <a:moveTo>
                  <a:pt x="156" y="67"/>
                </a:moveTo>
                <a:cubicBezTo>
                  <a:pt x="154" y="67"/>
                  <a:pt x="152" y="69"/>
                  <a:pt x="152" y="71"/>
                </a:cubicBezTo>
                <a:cubicBezTo>
                  <a:pt x="152" y="74"/>
                  <a:pt x="154" y="75"/>
                  <a:pt x="156" y="75"/>
                </a:cubicBezTo>
                <a:cubicBezTo>
                  <a:pt x="159" y="75"/>
                  <a:pt x="160" y="74"/>
                  <a:pt x="160" y="71"/>
                </a:cubicBezTo>
                <a:cubicBezTo>
                  <a:pt x="160" y="69"/>
                  <a:pt x="159" y="67"/>
                  <a:pt x="156" y="67"/>
                </a:cubicBezTo>
                <a:close/>
                <a:moveTo>
                  <a:pt x="93" y="42"/>
                </a:moveTo>
                <a:cubicBezTo>
                  <a:pt x="70" y="42"/>
                  <a:pt x="51" y="61"/>
                  <a:pt x="51" y="84"/>
                </a:cubicBezTo>
                <a:cubicBezTo>
                  <a:pt x="51" y="107"/>
                  <a:pt x="70" y="126"/>
                  <a:pt x="93" y="126"/>
                </a:cubicBezTo>
                <a:cubicBezTo>
                  <a:pt x="116" y="126"/>
                  <a:pt x="135" y="107"/>
                  <a:pt x="135" y="84"/>
                </a:cubicBezTo>
                <a:cubicBezTo>
                  <a:pt x="135" y="61"/>
                  <a:pt x="116" y="42"/>
                  <a:pt x="93" y="42"/>
                </a:cubicBezTo>
                <a:close/>
                <a:moveTo>
                  <a:pt x="93" y="118"/>
                </a:moveTo>
                <a:cubicBezTo>
                  <a:pt x="74" y="118"/>
                  <a:pt x="59" y="103"/>
                  <a:pt x="59" y="84"/>
                </a:cubicBezTo>
                <a:cubicBezTo>
                  <a:pt x="59" y="65"/>
                  <a:pt x="74" y="50"/>
                  <a:pt x="93" y="50"/>
                </a:cubicBezTo>
                <a:cubicBezTo>
                  <a:pt x="112" y="50"/>
                  <a:pt x="127" y="65"/>
                  <a:pt x="127" y="84"/>
                </a:cubicBezTo>
                <a:cubicBezTo>
                  <a:pt x="127" y="103"/>
                  <a:pt x="112" y="118"/>
                  <a:pt x="93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lIns="91428" tIns="45714" rIns="91428" bIns="45714" anchor="ctr">
            <a:normAutofit fontScale="85000" lnSpcReduction="20000"/>
          </a:bodyPr>
          <a:lstStyle/>
          <a:p>
            <a:pPr algn="ctr" defTabSz="457154"/>
            <a:endParaRPr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12" name="iṡlîḍè">
            <a:extLst>
              <a:ext uri="{FF2B5EF4-FFF2-40B4-BE49-F238E27FC236}">
                <a16:creationId xmlns:a16="http://schemas.microsoft.com/office/drawing/2014/main" id="{ECD55697-9D47-4C0D-BD06-92FBEE46E087}"/>
              </a:ext>
            </a:extLst>
          </p:cNvPr>
          <p:cNvSpPr/>
          <p:nvPr/>
        </p:nvSpPr>
        <p:spPr bwMode="auto">
          <a:xfrm>
            <a:off x="4349437" y="4352532"/>
            <a:ext cx="361201" cy="292808"/>
          </a:xfrm>
          <a:custGeom>
            <a:avLst/>
            <a:gdLst>
              <a:gd name="T0" fmla="*/ 68 w 186"/>
              <a:gd name="T1" fmla="*/ 84 h 151"/>
              <a:gd name="T2" fmla="*/ 118 w 186"/>
              <a:gd name="T3" fmla="*/ 84 h 151"/>
              <a:gd name="T4" fmla="*/ 93 w 186"/>
              <a:gd name="T5" fmla="*/ 101 h 151"/>
              <a:gd name="T6" fmla="*/ 93 w 186"/>
              <a:gd name="T7" fmla="*/ 67 h 151"/>
              <a:gd name="T8" fmla="*/ 93 w 186"/>
              <a:gd name="T9" fmla="*/ 101 h 151"/>
              <a:gd name="T10" fmla="*/ 114 w 186"/>
              <a:gd name="T11" fmla="*/ 25 h 151"/>
              <a:gd name="T12" fmla="*/ 114 w 186"/>
              <a:gd name="T13" fmla="*/ 16 h 151"/>
              <a:gd name="T14" fmla="*/ 68 w 186"/>
              <a:gd name="T15" fmla="*/ 21 h 151"/>
              <a:gd name="T16" fmla="*/ 156 w 186"/>
              <a:gd name="T17" fmla="*/ 33 h 151"/>
              <a:gd name="T18" fmla="*/ 156 w 186"/>
              <a:gd name="T19" fmla="*/ 59 h 151"/>
              <a:gd name="T20" fmla="*/ 156 w 186"/>
              <a:gd name="T21" fmla="*/ 33 h 151"/>
              <a:gd name="T22" fmla="*/ 152 w 186"/>
              <a:gd name="T23" fmla="*/ 46 h 151"/>
              <a:gd name="T24" fmla="*/ 160 w 186"/>
              <a:gd name="T25" fmla="*/ 46 h 151"/>
              <a:gd name="T26" fmla="*/ 169 w 186"/>
              <a:gd name="T27" fmla="*/ 16 h 151"/>
              <a:gd name="T28" fmla="*/ 122 w 186"/>
              <a:gd name="T29" fmla="*/ 0 h 151"/>
              <a:gd name="T30" fmla="*/ 63 w 186"/>
              <a:gd name="T31" fmla="*/ 0 h 151"/>
              <a:gd name="T32" fmla="*/ 17 w 186"/>
              <a:gd name="T33" fmla="*/ 16 h 151"/>
              <a:gd name="T34" fmla="*/ 0 w 186"/>
              <a:gd name="T35" fmla="*/ 135 h 151"/>
              <a:gd name="T36" fmla="*/ 169 w 186"/>
              <a:gd name="T37" fmla="*/ 151 h 151"/>
              <a:gd name="T38" fmla="*/ 186 w 186"/>
              <a:gd name="T39" fmla="*/ 33 h 151"/>
              <a:gd name="T40" fmla="*/ 177 w 186"/>
              <a:gd name="T41" fmla="*/ 101 h 151"/>
              <a:gd name="T42" fmla="*/ 137 w 186"/>
              <a:gd name="T43" fmla="*/ 109 h 151"/>
              <a:gd name="T44" fmla="*/ 177 w 186"/>
              <a:gd name="T45" fmla="*/ 135 h 151"/>
              <a:gd name="T46" fmla="*/ 17 w 186"/>
              <a:gd name="T47" fmla="*/ 143 h 151"/>
              <a:gd name="T48" fmla="*/ 9 w 186"/>
              <a:gd name="T49" fmla="*/ 109 h 151"/>
              <a:gd name="T50" fmla="*/ 45 w 186"/>
              <a:gd name="T51" fmla="*/ 101 h 151"/>
              <a:gd name="T52" fmla="*/ 9 w 186"/>
              <a:gd name="T53" fmla="*/ 33 h 151"/>
              <a:gd name="T54" fmla="*/ 34 w 186"/>
              <a:gd name="T55" fmla="*/ 25 h 151"/>
              <a:gd name="T56" fmla="*/ 93 w 186"/>
              <a:gd name="T57" fmla="*/ 8 h 151"/>
              <a:gd name="T58" fmla="*/ 152 w 186"/>
              <a:gd name="T59" fmla="*/ 25 h 151"/>
              <a:gd name="T60" fmla="*/ 177 w 186"/>
              <a:gd name="T61" fmla="*/ 33 h 151"/>
              <a:gd name="T62" fmla="*/ 156 w 186"/>
              <a:gd name="T63" fmla="*/ 67 h 151"/>
              <a:gd name="T64" fmla="*/ 156 w 186"/>
              <a:gd name="T65" fmla="*/ 75 h 151"/>
              <a:gd name="T66" fmla="*/ 156 w 186"/>
              <a:gd name="T67" fmla="*/ 67 h 151"/>
              <a:gd name="T68" fmla="*/ 51 w 186"/>
              <a:gd name="T69" fmla="*/ 84 h 151"/>
              <a:gd name="T70" fmla="*/ 135 w 186"/>
              <a:gd name="T71" fmla="*/ 84 h 151"/>
              <a:gd name="T72" fmla="*/ 93 w 186"/>
              <a:gd name="T73" fmla="*/ 118 h 151"/>
              <a:gd name="T74" fmla="*/ 93 w 186"/>
              <a:gd name="T75" fmla="*/ 50 h 151"/>
              <a:gd name="T76" fmla="*/ 93 w 186"/>
              <a:gd name="T77" fmla="*/ 11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51">
                <a:moveTo>
                  <a:pt x="93" y="59"/>
                </a:moveTo>
                <a:cubicBezTo>
                  <a:pt x="79" y="59"/>
                  <a:pt x="68" y="70"/>
                  <a:pt x="68" y="84"/>
                </a:cubicBezTo>
                <a:cubicBezTo>
                  <a:pt x="68" y="98"/>
                  <a:pt x="79" y="109"/>
                  <a:pt x="93" y="109"/>
                </a:cubicBezTo>
                <a:cubicBezTo>
                  <a:pt x="107" y="109"/>
                  <a:pt x="118" y="98"/>
                  <a:pt x="118" y="84"/>
                </a:cubicBezTo>
                <a:cubicBezTo>
                  <a:pt x="118" y="70"/>
                  <a:pt x="107" y="59"/>
                  <a:pt x="93" y="59"/>
                </a:cubicBezTo>
                <a:close/>
                <a:moveTo>
                  <a:pt x="93" y="101"/>
                </a:moveTo>
                <a:cubicBezTo>
                  <a:pt x="84" y="101"/>
                  <a:pt x="76" y="93"/>
                  <a:pt x="76" y="84"/>
                </a:cubicBezTo>
                <a:cubicBezTo>
                  <a:pt x="76" y="75"/>
                  <a:pt x="84" y="67"/>
                  <a:pt x="93" y="67"/>
                </a:cubicBezTo>
                <a:cubicBezTo>
                  <a:pt x="102" y="67"/>
                  <a:pt x="110" y="75"/>
                  <a:pt x="110" y="84"/>
                </a:cubicBezTo>
                <a:cubicBezTo>
                  <a:pt x="110" y="93"/>
                  <a:pt x="102" y="101"/>
                  <a:pt x="93" y="101"/>
                </a:cubicBezTo>
                <a:close/>
                <a:moveTo>
                  <a:pt x="72" y="25"/>
                </a:moveTo>
                <a:cubicBezTo>
                  <a:pt x="114" y="25"/>
                  <a:pt x="114" y="25"/>
                  <a:pt x="114" y="25"/>
                </a:cubicBezTo>
                <a:cubicBezTo>
                  <a:pt x="116" y="25"/>
                  <a:pt x="118" y="23"/>
                  <a:pt x="118" y="21"/>
                </a:cubicBezTo>
                <a:cubicBezTo>
                  <a:pt x="118" y="18"/>
                  <a:pt x="116" y="16"/>
                  <a:pt x="114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0" y="16"/>
                  <a:pt x="68" y="18"/>
                  <a:pt x="68" y="21"/>
                </a:cubicBezTo>
                <a:cubicBezTo>
                  <a:pt x="68" y="23"/>
                  <a:pt x="70" y="25"/>
                  <a:pt x="72" y="25"/>
                </a:cubicBezTo>
                <a:close/>
                <a:moveTo>
                  <a:pt x="156" y="33"/>
                </a:moveTo>
                <a:cubicBezTo>
                  <a:pt x="149" y="33"/>
                  <a:pt x="144" y="39"/>
                  <a:pt x="144" y="46"/>
                </a:cubicBezTo>
                <a:cubicBezTo>
                  <a:pt x="144" y="53"/>
                  <a:pt x="149" y="59"/>
                  <a:pt x="156" y="59"/>
                </a:cubicBezTo>
                <a:cubicBezTo>
                  <a:pt x="163" y="59"/>
                  <a:pt x="169" y="53"/>
                  <a:pt x="169" y="46"/>
                </a:cubicBezTo>
                <a:cubicBezTo>
                  <a:pt x="169" y="39"/>
                  <a:pt x="163" y="33"/>
                  <a:pt x="156" y="33"/>
                </a:cubicBezTo>
                <a:close/>
                <a:moveTo>
                  <a:pt x="156" y="50"/>
                </a:moveTo>
                <a:cubicBezTo>
                  <a:pt x="154" y="50"/>
                  <a:pt x="152" y="48"/>
                  <a:pt x="152" y="46"/>
                </a:cubicBezTo>
                <a:cubicBezTo>
                  <a:pt x="152" y="44"/>
                  <a:pt x="154" y="42"/>
                  <a:pt x="156" y="42"/>
                </a:cubicBezTo>
                <a:cubicBezTo>
                  <a:pt x="159" y="42"/>
                  <a:pt x="160" y="44"/>
                  <a:pt x="160" y="46"/>
                </a:cubicBezTo>
                <a:cubicBezTo>
                  <a:pt x="160" y="48"/>
                  <a:pt x="159" y="50"/>
                  <a:pt x="156" y="50"/>
                </a:cubicBezTo>
                <a:close/>
                <a:moveTo>
                  <a:pt x="169" y="16"/>
                </a:moveTo>
                <a:cubicBezTo>
                  <a:pt x="152" y="16"/>
                  <a:pt x="152" y="16"/>
                  <a:pt x="152" y="16"/>
                </a:cubicBezTo>
                <a:cubicBezTo>
                  <a:pt x="139" y="16"/>
                  <a:pt x="139" y="0"/>
                  <a:pt x="122" y="0"/>
                </a:cubicBezTo>
                <a:cubicBezTo>
                  <a:pt x="106" y="0"/>
                  <a:pt x="93" y="0"/>
                  <a:pt x="93" y="0"/>
                </a:cubicBezTo>
                <a:cubicBezTo>
                  <a:pt x="93" y="0"/>
                  <a:pt x="80" y="0"/>
                  <a:pt x="63" y="0"/>
                </a:cubicBezTo>
                <a:cubicBezTo>
                  <a:pt x="47" y="0"/>
                  <a:pt x="47" y="16"/>
                  <a:pt x="34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8" y="16"/>
                  <a:pt x="0" y="24"/>
                  <a:pt x="0" y="33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4"/>
                  <a:pt x="8" y="151"/>
                  <a:pt x="17" y="15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78" y="151"/>
                  <a:pt x="186" y="144"/>
                  <a:pt x="186" y="135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186" y="24"/>
                  <a:pt x="178" y="16"/>
                  <a:pt x="169" y="16"/>
                </a:cubicBezTo>
                <a:close/>
                <a:moveTo>
                  <a:pt x="177" y="101"/>
                </a:moveTo>
                <a:cubicBezTo>
                  <a:pt x="141" y="101"/>
                  <a:pt x="141" y="101"/>
                  <a:pt x="141" y="101"/>
                </a:cubicBezTo>
                <a:cubicBezTo>
                  <a:pt x="140" y="104"/>
                  <a:pt x="138" y="107"/>
                  <a:pt x="137" y="109"/>
                </a:cubicBezTo>
                <a:cubicBezTo>
                  <a:pt x="177" y="109"/>
                  <a:pt x="177" y="109"/>
                  <a:pt x="177" y="109"/>
                </a:cubicBezTo>
                <a:cubicBezTo>
                  <a:pt x="177" y="135"/>
                  <a:pt x="177" y="135"/>
                  <a:pt x="177" y="135"/>
                </a:cubicBezTo>
                <a:cubicBezTo>
                  <a:pt x="177" y="139"/>
                  <a:pt x="174" y="143"/>
                  <a:pt x="169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2" y="143"/>
                  <a:pt x="9" y="139"/>
                  <a:pt x="9" y="135"/>
                </a:cubicBezTo>
                <a:cubicBezTo>
                  <a:pt x="9" y="109"/>
                  <a:pt x="9" y="109"/>
                  <a:pt x="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7"/>
                  <a:pt x="46" y="104"/>
                  <a:pt x="45" y="101"/>
                </a:cubicBezTo>
                <a:cubicBezTo>
                  <a:pt x="9" y="101"/>
                  <a:pt x="9" y="101"/>
                  <a:pt x="9" y="101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29"/>
                  <a:pt x="12" y="25"/>
                  <a:pt x="17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51" y="25"/>
                  <a:pt x="51" y="8"/>
                  <a:pt x="63" y="8"/>
                </a:cubicBezTo>
                <a:cubicBezTo>
                  <a:pt x="72" y="8"/>
                  <a:pt x="93" y="8"/>
                  <a:pt x="93" y="8"/>
                </a:cubicBezTo>
                <a:cubicBezTo>
                  <a:pt x="93" y="8"/>
                  <a:pt x="114" y="8"/>
                  <a:pt x="122" y="8"/>
                </a:cubicBezTo>
                <a:cubicBezTo>
                  <a:pt x="135" y="8"/>
                  <a:pt x="135" y="25"/>
                  <a:pt x="152" y="25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74" y="25"/>
                  <a:pt x="177" y="29"/>
                  <a:pt x="177" y="33"/>
                </a:cubicBezTo>
                <a:lnTo>
                  <a:pt x="177" y="101"/>
                </a:lnTo>
                <a:close/>
                <a:moveTo>
                  <a:pt x="156" y="67"/>
                </a:moveTo>
                <a:cubicBezTo>
                  <a:pt x="154" y="67"/>
                  <a:pt x="152" y="69"/>
                  <a:pt x="152" y="71"/>
                </a:cubicBezTo>
                <a:cubicBezTo>
                  <a:pt x="152" y="74"/>
                  <a:pt x="154" y="75"/>
                  <a:pt x="156" y="75"/>
                </a:cubicBezTo>
                <a:cubicBezTo>
                  <a:pt x="159" y="75"/>
                  <a:pt x="160" y="74"/>
                  <a:pt x="160" y="71"/>
                </a:cubicBezTo>
                <a:cubicBezTo>
                  <a:pt x="160" y="69"/>
                  <a:pt x="159" y="67"/>
                  <a:pt x="156" y="67"/>
                </a:cubicBezTo>
                <a:close/>
                <a:moveTo>
                  <a:pt x="93" y="42"/>
                </a:moveTo>
                <a:cubicBezTo>
                  <a:pt x="70" y="42"/>
                  <a:pt x="51" y="61"/>
                  <a:pt x="51" y="84"/>
                </a:cubicBezTo>
                <a:cubicBezTo>
                  <a:pt x="51" y="107"/>
                  <a:pt x="70" y="126"/>
                  <a:pt x="93" y="126"/>
                </a:cubicBezTo>
                <a:cubicBezTo>
                  <a:pt x="116" y="126"/>
                  <a:pt x="135" y="107"/>
                  <a:pt x="135" y="84"/>
                </a:cubicBezTo>
                <a:cubicBezTo>
                  <a:pt x="135" y="61"/>
                  <a:pt x="116" y="42"/>
                  <a:pt x="93" y="42"/>
                </a:cubicBezTo>
                <a:close/>
                <a:moveTo>
                  <a:pt x="93" y="118"/>
                </a:moveTo>
                <a:cubicBezTo>
                  <a:pt x="74" y="118"/>
                  <a:pt x="59" y="103"/>
                  <a:pt x="59" y="84"/>
                </a:cubicBezTo>
                <a:cubicBezTo>
                  <a:pt x="59" y="65"/>
                  <a:pt x="74" y="50"/>
                  <a:pt x="93" y="50"/>
                </a:cubicBezTo>
                <a:cubicBezTo>
                  <a:pt x="112" y="50"/>
                  <a:pt x="127" y="65"/>
                  <a:pt x="127" y="84"/>
                </a:cubicBezTo>
                <a:cubicBezTo>
                  <a:pt x="127" y="103"/>
                  <a:pt x="112" y="118"/>
                  <a:pt x="93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lIns="91428" tIns="45714" rIns="91428" bIns="45714" anchor="ctr">
            <a:normAutofit fontScale="85000" lnSpcReduction="20000"/>
          </a:bodyPr>
          <a:lstStyle/>
          <a:p>
            <a:pPr algn="ctr" defTabSz="457154"/>
            <a:endParaRPr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C507C5CB-9A91-4656-B37E-98A91C254335}"/>
              </a:ext>
            </a:extLst>
          </p:cNvPr>
          <p:cNvGrpSpPr/>
          <p:nvPr/>
        </p:nvGrpSpPr>
        <p:grpSpPr>
          <a:xfrm>
            <a:off x="1128473" y="2853730"/>
            <a:ext cx="2053287" cy="1109064"/>
            <a:chOff x="845176" y="5068541"/>
            <a:chExt cx="2053554" cy="1109207"/>
          </a:xfrm>
        </p:grpSpPr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7008F1CB-54CE-45C3-9109-ECCDDCDA71A5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A933BA4E-580B-4F5E-B910-EBB44391EA71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A017337D-4B3A-43C0-AB5F-897C29A5C5F2}"/>
              </a:ext>
            </a:extLst>
          </p:cNvPr>
          <p:cNvGrpSpPr/>
          <p:nvPr/>
        </p:nvGrpSpPr>
        <p:grpSpPr>
          <a:xfrm>
            <a:off x="3499186" y="2853730"/>
            <a:ext cx="2053287" cy="1109064"/>
            <a:chOff x="845176" y="5068541"/>
            <a:chExt cx="2053554" cy="1109207"/>
          </a:xfrm>
        </p:grpSpPr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F8E12D98-90EE-425F-9851-EF34C901EFBA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AE6DDC80-5909-41E4-B679-3508955C9537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C06CB0B3-4E2C-4C93-933E-B4D35972CDBB}"/>
              </a:ext>
            </a:extLst>
          </p:cNvPr>
          <p:cNvGrpSpPr/>
          <p:nvPr/>
        </p:nvGrpSpPr>
        <p:grpSpPr>
          <a:xfrm>
            <a:off x="1128473" y="5114676"/>
            <a:ext cx="2053287" cy="1109064"/>
            <a:chOff x="845176" y="5068541"/>
            <a:chExt cx="2053554" cy="1109207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765A4F42-C31B-4724-8A9D-500E19D0EC7C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A54D2D01-5E21-4F55-9CC3-DB1B1D96D3F6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014ACA5E-58AD-4F25-A7E6-13E6FB318B7F}"/>
              </a:ext>
            </a:extLst>
          </p:cNvPr>
          <p:cNvGrpSpPr/>
          <p:nvPr/>
        </p:nvGrpSpPr>
        <p:grpSpPr>
          <a:xfrm>
            <a:off x="3499186" y="5114676"/>
            <a:ext cx="2053287" cy="1109064"/>
            <a:chOff x="845176" y="5068541"/>
            <a:chExt cx="2053554" cy="1109207"/>
          </a:xfrm>
        </p:grpSpPr>
        <p:sp>
          <p:nvSpPr>
            <p:cNvPr id="38" name="矩形 37">
              <a:extLst>
                <a:ext uri="{FF2B5EF4-FFF2-40B4-BE49-F238E27FC236}">
                  <a16:creationId xmlns:a16="http://schemas.microsoft.com/office/drawing/2014/main" id="{84555DC9-1A52-42DB-AB68-0ADB64D96D11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C83C533F-A6D3-4F6F-8548-7B7DDA971AB1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id="{5652FCBD-B009-44B3-B641-8D32E266D985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4B27CE82-EAD0-459B-B36B-A4322CE9B6CB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43" name="矩形: 圆角 42">
              <a:extLst>
                <a:ext uri="{FF2B5EF4-FFF2-40B4-BE49-F238E27FC236}">
                  <a16:creationId xmlns:a16="http://schemas.microsoft.com/office/drawing/2014/main" id="{5C5417C3-A86B-4C4F-98D2-087D5A7D9715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44" name="椭圆 43">
              <a:extLst>
                <a:ext uri="{FF2B5EF4-FFF2-40B4-BE49-F238E27FC236}">
                  <a16:creationId xmlns:a16="http://schemas.microsoft.com/office/drawing/2014/main" id="{6CA86D1F-490F-4085-BEEC-96A771DFF011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id="{6CBCAEF3-FADE-4598-B87E-ABB3BDD68C2B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矩形 45">
            <a:extLst>
              <a:ext uri="{FF2B5EF4-FFF2-40B4-BE49-F238E27FC236}">
                <a16:creationId xmlns:a16="http://schemas.microsoft.com/office/drawing/2014/main" id="{BF6011D6-C0E8-4CED-80D5-D4A9780E44B0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553D147C-32BD-4508-8F83-684959032B13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2459573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1" grpId="0" animBg="1"/>
      <p:bldP spid="17" grpId="0" animBg="1"/>
      <p:bldP spid="13" grpId="0" animBg="1"/>
      <p:bldP spid="40" grpId="0" animBg="1"/>
      <p:bldP spid="24" grpId="0" animBg="1"/>
      <p:bldP spid="20" grpId="0" animBg="1"/>
      <p:bldP spid="16" grpId="0" animBg="1"/>
      <p:bldP spid="1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CA9F1CD8-AFD9-4AB6-84FF-AFC7E0F4F36A}"/>
              </a:ext>
            </a:extLst>
          </p:cNvPr>
          <p:cNvSpPr/>
          <p:nvPr/>
        </p:nvSpPr>
        <p:spPr>
          <a:xfrm>
            <a:off x="-1" y="1241"/>
            <a:ext cx="12190413" cy="6857107"/>
          </a:xfrm>
          <a:prstGeom prst="rect">
            <a:avLst/>
          </a:prstGeom>
          <a:blipFill>
            <a:blip r:embed="rId2"/>
            <a:stretch>
              <a:fillRect t="-9277" b="-924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C0D5F552-DB5E-4D30-8435-B67397969BE3}"/>
              </a:ext>
            </a:extLst>
          </p:cNvPr>
          <p:cNvSpPr/>
          <p:nvPr/>
        </p:nvSpPr>
        <p:spPr>
          <a:xfrm>
            <a:off x="3363248" y="697836"/>
            <a:ext cx="5463916" cy="546391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83A4ECD5-906D-4114-8AB8-07963E761BEC}"/>
              </a:ext>
            </a:extLst>
          </p:cNvPr>
          <p:cNvSpPr/>
          <p:nvPr/>
        </p:nvSpPr>
        <p:spPr>
          <a:xfrm>
            <a:off x="3561752" y="896340"/>
            <a:ext cx="5066908" cy="5066908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BB48CA0-D688-4FED-9320-8EE951FB98F0}"/>
              </a:ext>
            </a:extLst>
          </p:cNvPr>
          <p:cNvSpPr txBox="1"/>
          <p:nvPr/>
        </p:nvSpPr>
        <p:spPr>
          <a:xfrm>
            <a:off x="3882737" y="2946796"/>
            <a:ext cx="4424938" cy="92333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54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  <a:endParaRPr lang="zh-CN" altLang="en-US" sz="54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99A319E-9A3D-410B-B830-DE3C0D4A4472}"/>
              </a:ext>
            </a:extLst>
          </p:cNvPr>
          <p:cNvSpPr/>
          <p:nvPr/>
        </p:nvSpPr>
        <p:spPr bwMode="auto">
          <a:xfrm>
            <a:off x="3882737" y="4275628"/>
            <a:ext cx="4424938" cy="292709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7DE56FFF-41A6-48AA-BC87-9DED9E093B11}"/>
              </a:ext>
            </a:extLst>
          </p:cNvPr>
          <p:cNvSpPr/>
          <p:nvPr/>
        </p:nvSpPr>
        <p:spPr bwMode="auto">
          <a:xfrm>
            <a:off x="3882737" y="1898831"/>
            <a:ext cx="4424938" cy="1093875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5999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rPr>
              <a:t>PART 03</a:t>
            </a:r>
          </a:p>
        </p:txBody>
      </p:sp>
    </p:spTree>
    <p:extLst>
      <p:ext uri="{BB962C8B-B14F-4D97-AF65-F5344CB8AC3E}">
        <p14:creationId xmlns:p14="http://schemas.microsoft.com/office/powerpoint/2010/main" val="266269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6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6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8" grpId="0"/>
      <p:bldP spid="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íSḻíḍe">
            <a:extLst>
              <a:ext uri="{FF2B5EF4-FFF2-40B4-BE49-F238E27FC236}">
                <a16:creationId xmlns:a16="http://schemas.microsoft.com/office/drawing/2014/main" id="{89F93B32-4020-4DE4-9A9A-F8C35965421D}"/>
              </a:ext>
            </a:extLst>
          </p:cNvPr>
          <p:cNvSpPr/>
          <p:nvPr/>
        </p:nvSpPr>
        <p:spPr>
          <a:xfrm>
            <a:off x="0" y="1649368"/>
            <a:ext cx="6222190" cy="4243905"/>
          </a:xfrm>
          <a:prstGeom prst="rect">
            <a:avLst/>
          </a:prstGeom>
          <a:blipFill>
            <a:blip r:embed="rId2"/>
            <a:stretch>
              <a:fillRect l="-582" r="-580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28" tIns="45714" rIns="91428" bIns="45714" anchor="ctr">
            <a:norm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1" name="ïṥ1íde">
            <a:extLst>
              <a:ext uri="{FF2B5EF4-FFF2-40B4-BE49-F238E27FC236}">
                <a16:creationId xmlns:a16="http://schemas.microsoft.com/office/drawing/2014/main" id="{64AD4749-10FD-4630-87A0-995F1DB5CF7D}"/>
              </a:ext>
            </a:extLst>
          </p:cNvPr>
          <p:cNvSpPr/>
          <p:nvPr/>
        </p:nvSpPr>
        <p:spPr>
          <a:xfrm>
            <a:off x="9598028" y="3519019"/>
            <a:ext cx="841128" cy="841128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2" name="ïṣ1iḑê">
            <a:extLst>
              <a:ext uri="{FF2B5EF4-FFF2-40B4-BE49-F238E27FC236}">
                <a16:creationId xmlns:a16="http://schemas.microsoft.com/office/drawing/2014/main" id="{3B70BDE6-24B2-4827-A4F7-EE91E529985B}"/>
              </a:ext>
            </a:extLst>
          </p:cNvPr>
          <p:cNvSpPr/>
          <p:nvPr/>
        </p:nvSpPr>
        <p:spPr bwMode="auto">
          <a:xfrm>
            <a:off x="9857100" y="3778092"/>
            <a:ext cx="322984" cy="3229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570" y="21600"/>
                </a:moveTo>
                <a:cubicBezTo>
                  <a:pt x="995" y="21600"/>
                  <a:pt x="995" y="21600"/>
                  <a:pt x="995" y="21600"/>
                </a:cubicBezTo>
                <a:cubicBezTo>
                  <a:pt x="497" y="21600"/>
                  <a:pt x="0" y="21061"/>
                  <a:pt x="0" y="20558"/>
                </a:cubicBezTo>
                <a:cubicBezTo>
                  <a:pt x="0" y="1006"/>
                  <a:pt x="0" y="1006"/>
                  <a:pt x="0" y="1006"/>
                </a:cubicBezTo>
                <a:cubicBezTo>
                  <a:pt x="0" y="252"/>
                  <a:pt x="497" y="0"/>
                  <a:pt x="995" y="0"/>
                </a:cubicBezTo>
                <a:cubicBezTo>
                  <a:pt x="20570" y="0"/>
                  <a:pt x="20570" y="0"/>
                  <a:pt x="20570" y="0"/>
                </a:cubicBezTo>
                <a:cubicBezTo>
                  <a:pt x="21103" y="0"/>
                  <a:pt x="21600" y="252"/>
                  <a:pt x="21600" y="1006"/>
                </a:cubicBezTo>
                <a:cubicBezTo>
                  <a:pt x="21600" y="20558"/>
                  <a:pt x="21600" y="20558"/>
                  <a:pt x="21600" y="20558"/>
                </a:cubicBezTo>
                <a:cubicBezTo>
                  <a:pt x="21600" y="21061"/>
                  <a:pt x="21103" y="21600"/>
                  <a:pt x="20570" y="21600"/>
                </a:cubicBezTo>
                <a:close/>
                <a:moveTo>
                  <a:pt x="19575" y="2013"/>
                </a:moveTo>
                <a:cubicBezTo>
                  <a:pt x="1989" y="2013"/>
                  <a:pt x="1989" y="2013"/>
                  <a:pt x="1989" y="2013"/>
                </a:cubicBezTo>
                <a:cubicBezTo>
                  <a:pt x="1989" y="19551"/>
                  <a:pt x="1989" y="19551"/>
                  <a:pt x="1989" y="19551"/>
                </a:cubicBezTo>
                <a:cubicBezTo>
                  <a:pt x="19575" y="19551"/>
                  <a:pt x="19575" y="19551"/>
                  <a:pt x="19575" y="19551"/>
                </a:cubicBezTo>
                <a:lnTo>
                  <a:pt x="19575" y="2013"/>
                </a:lnTo>
                <a:close/>
                <a:moveTo>
                  <a:pt x="3517" y="10926"/>
                </a:moveTo>
                <a:cubicBezTo>
                  <a:pt x="6288" y="9129"/>
                  <a:pt x="6288" y="9129"/>
                  <a:pt x="6288" y="9129"/>
                </a:cubicBezTo>
                <a:cubicBezTo>
                  <a:pt x="6537" y="9129"/>
                  <a:pt x="6537" y="9129"/>
                  <a:pt x="6786" y="9129"/>
                </a:cubicBezTo>
                <a:cubicBezTo>
                  <a:pt x="7034" y="9129"/>
                  <a:pt x="7283" y="9129"/>
                  <a:pt x="7283" y="9129"/>
                </a:cubicBezTo>
                <a:cubicBezTo>
                  <a:pt x="11795" y="12184"/>
                  <a:pt x="11795" y="12184"/>
                  <a:pt x="11795" y="12184"/>
                </a:cubicBezTo>
                <a:cubicBezTo>
                  <a:pt x="16804" y="8626"/>
                  <a:pt x="16804" y="8626"/>
                  <a:pt x="16804" y="8626"/>
                </a:cubicBezTo>
                <a:cubicBezTo>
                  <a:pt x="17053" y="8374"/>
                  <a:pt x="17337" y="8374"/>
                  <a:pt x="17586" y="8374"/>
                </a:cubicBezTo>
                <a:cubicBezTo>
                  <a:pt x="18083" y="8374"/>
                  <a:pt x="18580" y="8877"/>
                  <a:pt x="18580" y="9380"/>
                </a:cubicBezTo>
                <a:cubicBezTo>
                  <a:pt x="18580" y="9632"/>
                  <a:pt x="18332" y="10171"/>
                  <a:pt x="18083" y="10171"/>
                </a:cubicBezTo>
                <a:cubicBezTo>
                  <a:pt x="12292" y="14232"/>
                  <a:pt x="12292" y="14232"/>
                  <a:pt x="12292" y="14232"/>
                </a:cubicBezTo>
                <a:cubicBezTo>
                  <a:pt x="12292" y="14484"/>
                  <a:pt x="12043" y="14484"/>
                  <a:pt x="11795" y="14484"/>
                </a:cubicBezTo>
                <a:cubicBezTo>
                  <a:pt x="11546" y="14484"/>
                  <a:pt x="11297" y="14484"/>
                  <a:pt x="11297" y="14232"/>
                </a:cubicBezTo>
                <a:cubicBezTo>
                  <a:pt x="6786" y="11177"/>
                  <a:pt x="6786" y="11177"/>
                  <a:pt x="6786" y="11177"/>
                </a:cubicBezTo>
                <a:cubicBezTo>
                  <a:pt x="4761" y="12687"/>
                  <a:pt x="4761" y="12687"/>
                  <a:pt x="4761" y="12687"/>
                </a:cubicBezTo>
                <a:cubicBezTo>
                  <a:pt x="4512" y="12687"/>
                  <a:pt x="4263" y="12687"/>
                  <a:pt x="4014" y="12687"/>
                </a:cubicBezTo>
                <a:cubicBezTo>
                  <a:pt x="3517" y="12687"/>
                  <a:pt x="3020" y="12435"/>
                  <a:pt x="3020" y="11681"/>
                </a:cubicBezTo>
                <a:cubicBezTo>
                  <a:pt x="3020" y="11429"/>
                  <a:pt x="3268" y="11177"/>
                  <a:pt x="3517" y="109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lIns="91428" tIns="45714" rIns="91428" bIns="45714" anchor="ctr">
            <a:normAutofit fontScale="92500" lnSpcReduction="20000"/>
          </a:bodyPr>
          <a:lstStyle/>
          <a:p>
            <a:pPr algn="ctr" defTabSz="457154"/>
            <a:endParaRPr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17" name="ïšḷîde">
            <a:extLst>
              <a:ext uri="{FF2B5EF4-FFF2-40B4-BE49-F238E27FC236}">
                <a16:creationId xmlns:a16="http://schemas.microsoft.com/office/drawing/2014/main" id="{E3AD39BC-187E-4E88-BAB3-D87BBA59E827}"/>
              </a:ext>
            </a:extLst>
          </p:cNvPr>
          <p:cNvSpPr/>
          <p:nvPr/>
        </p:nvSpPr>
        <p:spPr>
          <a:xfrm>
            <a:off x="7152107" y="3519019"/>
            <a:ext cx="841128" cy="841128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8" name="ïṧlîďe">
            <a:extLst>
              <a:ext uri="{FF2B5EF4-FFF2-40B4-BE49-F238E27FC236}">
                <a16:creationId xmlns:a16="http://schemas.microsoft.com/office/drawing/2014/main" id="{03349A56-04B4-4361-9421-7641CFCBE816}"/>
              </a:ext>
            </a:extLst>
          </p:cNvPr>
          <p:cNvSpPr/>
          <p:nvPr/>
        </p:nvSpPr>
        <p:spPr bwMode="auto">
          <a:xfrm>
            <a:off x="7411179" y="3778092"/>
            <a:ext cx="322984" cy="3229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096" y="7511"/>
                </a:moveTo>
                <a:cubicBezTo>
                  <a:pt x="12456" y="14725"/>
                  <a:pt x="12456" y="14725"/>
                  <a:pt x="12456" y="14725"/>
                </a:cubicBezTo>
                <a:cubicBezTo>
                  <a:pt x="12204" y="14725"/>
                  <a:pt x="11952" y="15022"/>
                  <a:pt x="11700" y="15022"/>
                </a:cubicBezTo>
                <a:cubicBezTo>
                  <a:pt x="11700" y="15022"/>
                  <a:pt x="11448" y="14725"/>
                  <a:pt x="11196" y="14725"/>
                </a:cubicBezTo>
                <a:cubicBezTo>
                  <a:pt x="6588" y="11118"/>
                  <a:pt x="6588" y="11118"/>
                  <a:pt x="6588" y="11118"/>
                </a:cubicBezTo>
                <a:cubicBezTo>
                  <a:pt x="2016" y="14386"/>
                  <a:pt x="2016" y="14386"/>
                  <a:pt x="2016" y="14386"/>
                </a:cubicBezTo>
                <a:cubicBezTo>
                  <a:pt x="2016" y="19181"/>
                  <a:pt x="2016" y="19181"/>
                  <a:pt x="2016" y="19181"/>
                </a:cubicBezTo>
                <a:cubicBezTo>
                  <a:pt x="20592" y="19181"/>
                  <a:pt x="20592" y="19181"/>
                  <a:pt x="20592" y="19181"/>
                </a:cubicBezTo>
                <a:cubicBezTo>
                  <a:pt x="21096" y="19181"/>
                  <a:pt x="21600" y="19818"/>
                  <a:pt x="21600" y="20412"/>
                </a:cubicBezTo>
                <a:cubicBezTo>
                  <a:pt x="21600" y="21303"/>
                  <a:pt x="21096" y="21600"/>
                  <a:pt x="20592" y="21600"/>
                </a:cubicBezTo>
                <a:cubicBezTo>
                  <a:pt x="1008" y="21600"/>
                  <a:pt x="1008" y="21600"/>
                  <a:pt x="1008" y="21600"/>
                </a:cubicBezTo>
                <a:cubicBezTo>
                  <a:pt x="252" y="21600"/>
                  <a:pt x="0" y="21303"/>
                  <a:pt x="0" y="20412"/>
                </a:cubicBezTo>
                <a:cubicBezTo>
                  <a:pt x="0" y="1188"/>
                  <a:pt x="0" y="1188"/>
                  <a:pt x="0" y="1188"/>
                </a:cubicBezTo>
                <a:cubicBezTo>
                  <a:pt x="0" y="594"/>
                  <a:pt x="252" y="0"/>
                  <a:pt x="1008" y="0"/>
                </a:cubicBezTo>
                <a:cubicBezTo>
                  <a:pt x="1512" y="0"/>
                  <a:pt x="2016" y="594"/>
                  <a:pt x="2016" y="1188"/>
                </a:cubicBezTo>
                <a:cubicBezTo>
                  <a:pt x="2016" y="11712"/>
                  <a:pt x="2016" y="11712"/>
                  <a:pt x="2016" y="11712"/>
                </a:cubicBezTo>
                <a:cubicBezTo>
                  <a:pt x="6084" y="8699"/>
                  <a:pt x="6084" y="8699"/>
                  <a:pt x="6084" y="8699"/>
                </a:cubicBezTo>
                <a:cubicBezTo>
                  <a:pt x="6336" y="8699"/>
                  <a:pt x="6588" y="8402"/>
                  <a:pt x="6588" y="8402"/>
                </a:cubicBezTo>
                <a:cubicBezTo>
                  <a:pt x="6876" y="8402"/>
                  <a:pt x="7128" y="8699"/>
                  <a:pt x="7380" y="8699"/>
                </a:cubicBezTo>
                <a:cubicBezTo>
                  <a:pt x="11700" y="12306"/>
                  <a:pt x="11700" y="12306"/>
                  <a:pt x="11700" y="12306"/>
                </a:cubicBezTo>
                <a:cubicBezTo>
                  <a:pt x="20088" y="5389"/>
                  <a:pt x="20088" y="5389"/>
                  <a:pt x="20088" y="5389"/>
                </a:cubicBezTo>
                <a:cubicBezTo>
                  <a:pt x="20088" y="5389"/>
                  <a:pt x="20340" y="5389"/>
                  <a:pt x="20592" y="5389"/>
                </a:cubicBezTo>
                <a:cubicBezTo>
                  <a:pt x="21096" y="5389"/>
                  <a:pt x="21600" y="5686"/>
                  <a:pt x="21600" y="6620"/>
                </a:cubicBezTo>
                <a:cubicBezTo>
                  <a:pt x="21600" y="6917"/>
                  <a:pt x="21348" y="7214"/>
                  <a:pt x="21096" y="751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lIns="91428" tIns="45714" rIns="91428" bIns="45714" anchor="ctr">
            <a:normAutofit fontScale="92500" lnSpcReduction="20000"/>
          </a:bodyPr>
          <a:lstStyle/>
          <a:p>
            <a:pPr algn="ctr" defTabSz="457154"/>
            <a:endParaRPr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13" name="ïŝḻíḓè">
            <a:extLst>
              <a:ext uri="{FF2B5EF4-FFF2-40B4-BE49-F238E27FC236}">
                <a16:creationId xmlns:a16="http://schemas.microsoft.com/office/drawing/2014/main" id="{BA5D131E-66EA-44EF-88A6-8EA3DE7B8F62}"/>
              </a:ext>
            </a:extLst>
          </p:cNvPr>
          <p:cNvSpPr/>
          <p:nvPr/>
        </p:nvSpPr>
        <p:spPr>
          <a:xfrm>
            <a:off x="8375067" y="3519019"/>
            <a:ext cx="841128" cy="841128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4" name="iṥļîḑe">
            <a:extLst>
              <a:ext uri="{FF2B5EF4-FFF2-40B4-BE49-F238E27FC236}">
                <a16:creationId xmlns:a16="http://schemas.microsoft.com/office/drawing/2014/main" id="{F2BF55E5-F062-49C0-BA5D-56FF070AFD4E}"/>
              </a:ext>
            </a:extLst>
          </p:cNvPr>
          <p:cNvSpPr/>
          <p:nvPr/>
        </p:nvSpPr>
        <p:spPr bwMode="auto">
          <a:xfrm>
            <a:off x="8634139" y="3778092"/>
            <a:ext cx="322984" cy="3229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1932" y="9632"/>
                </a:moveTo>
                <a:cubicBezTo>
                  <a:pt x="11932" y="0"/>
                  <a:pt x="11932" y="0"/>
                  <a:pt x="11932" y="0"/>
                </a:cubicBezTo>
                <a:cubicBezTo>
                  <a:pt x="17287" y="0"/>
                  <a:pt x="21600" y="4313"/>
                  <a:pt x="21600" y="9632"/>
                </a:cubicBezTo>
                <a:lnTo>
                  <a:pt x="11932" y="9632"/>
                </a:lnTo>
                <a:close/>
                <a:moveTo>
                  <a:pt x="9919" y="21600"/>
                </a:moveTo>
                <a:cubicBezTo>
                  <a:pt x="4313" y="21600"/>
                  <a:pt x="0" y="17251"/>
                  <a:pt x="0" y="11681"/>
                </a:cubicBezTo>
                <a:cubicBezTo>
                  <a:pt x="0" y="6325"/>
                  <a:pt x="4313" y="2013"/>
                  <a:pt x="9919" y="2013"/>
                </a:cubicBezTo>
                <a:cubicBezTo>
                  <a:pt x="9919" y="11681"/>
                  <a:pt x="9919" y="11681"/>
                  <a:pt x="9919" y="11681"/>
                </a:cubicBezTo>
                <a:cubicBezTo>
                  <a:pt x="19551" y="11681"/>
                  <a:pt x="19551" y="11681"/>
                  <a:pt x="19551" y="11681"/>
                </a:cubicBezTo>
                <a:cubicBezTo>
                  <a:pt x="19551" y="17251"/>
                  <a:pt x="15239" y="21600"/>
                  <a:pt x="9919" y="216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lIns="91428" tIns="45714" rIns="91428" bIns="45714" anchor="ctr">
            <a:normAutofit fontScale="92500" lnSpcReduction="20000"/>
          </a:bodyPr>
          <a:lstStyle/>
          <a:p>
            <a:pPr algn="ctr" defTabSz="457154"/>
            <a:endParaRPr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48B9E5F4-8477-4A2D-9BB7-335071B678D5}"/>
              </a:ext>
            </a:extLst>
          </p:cNvPr>
          <p:cNvSpPr/>
          <p:nvPr/>
        </p:nvSpPr>
        <p:spPr bwMode="auto">
          <a:xfrm>
            <a:off x="7078239" y="4589588"/>
            <a:ext cx="4424938" cy="124585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  <a:p>
            <a:pPr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3D015E2B-D5AE-4B1F-B6CB-8D6454663241}"/>
              </a:ext>
            </a:extLst>
          </p:cNvPr>
          <p:cNvGrpSpPr/>
          <p:nvPr/>
        </p:nvGrpSpPr>
        <p:grpSpPr>
          <a:xfrm>
            <a:off x="7078239" y="1891213"/>
            <a:ext cx="3894781" cy="1223912"/>
            <a:chOff x="956111" y="416822"/>
            <a:chExt cx="3895288" cy="1224071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A96E6832-22FB-4B7D-B3C3-B0B90B777131}"/>
                </a:ext>
              </a:extLst>
            </p:cNvPr>
            <p:cNvSpPr txBox="1"/>
            <p:nvPr/>
          </p:nvSpPr>
          <p:spPr>
            <a:xfrm>
              <a:off x="956111" y="1056042"/>
              <a:ext cx="3895288" cy="58485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/>
              <a:r>
                <a:rPr lang="en-US" altLang="zh-CN" sz="16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6FB5940B-114C-4206-A21B-63C9992ABEBE}"/>
                </a:ext>
              </a:extLst>
            </p:cNvPr>
            <p:cNvSpPr txBox="1"/>
            <p:nvPr/>
          </p:nvSpPr>
          <p:spPr>
            <a:xfrm>
              <a:off x="956111" y="416822"/>
              <a:ext cx="2520117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8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 text</a:t>
              </a:r>
            </a:p>
          </p:txBody>
        </p:sp>
      </p:grp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83E9A4C0-E00C-4B38-A7D5-3DEE5489E408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C5899244-8EB7-4144-8E08-B112006B82E8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30" name="矩形: 圆角 29">
              <a:extLst>
                <a:ext uri="{FF2B5EF4-FFF2-40B4-BE49-F238E27FC236}">
                  <a16:creationId xmlns:a16="http://schemas.microsoft.com/office/drawing/2014/main" id="{DCE467AA-FB99-4D95-AF6C-9083C7821BFC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id="{E3A56173-D4B8-4DF7-9B1A-8065127CB9F3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E71A1A91-68F3-4381-858B-C09B7285E74F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矩形 32">
            <a:extLst>
              <a:ext uri="{FF2B5EF4-FFF2-40B4-BE49-F238E27FC236}">
                <a16:creationId xmlns:a16="http://schemas.microsoft.com/office/drawing/2014/main" id="{2F3784AE-0E15-457D-86EB-C8F2C382B2D0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F97FA0E6-70D2-4F1C-A1B1-B2DC92393A0A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1939950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1" grpId="0" animBg="1"/>
      <p:bldP spid="22" grpId="0" animBg="1"/>
      <p:bldP spid="17" grpId="0" animBg="1"/>
      <p:bldP spid="18" grpId="0" animBg="1"/>
      <p:bldP spid="13" grpId="0" animBg="1"/>
      <p:bldP spid="14" grpId="0" animBg="1"/>
      <p:bldP spid="2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476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C8DDA98E-9FB0-4EB3-B3C9-54B877D10369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436727" y="2676965"/>
            <a:ext cx="9316959" cy="3632180"/>
            <a:chOff x="761275" y="1123950"/>
            <a:chExt cx="10669451" cy="5005350"/>
          </a:xfrm>
        </p:grpSpPr>
        <p:sp>
          <p:nvSpPr>
            <p:cNvPr id="4" name="iṩḷîdé">
              <a:extLst>
                <a:ext uri="{FF2B5EF4-FFF2-40B4-BE49-F238E27FC236}">
                  <a16:creationId xmlns:a16="http://schemas.microsoft.com/office/drawing/2014/main" id="{00EA8738-6C84-4EAB-BEED-A90F3C2A332B}"/>
                </a:ext>
              </a:extLst>
            </p:cNvPr>
            <p:cNvSpPr/>
            <p:nvPr/>
          </p:nvSpPr>
          <p:spPr bwMode="auto">
            <a:xfrm>
              <a:off x="761275" y="5431485"/>
              <a:ext cx="10669451" cy="697815"/>
            </a:xfrm>
            <a:custGeom>
              <a:avLst/>
              <a:gdLst>
                <a:gd name="T0" fmla="*/ 5805 w 5805"/>
                <a:gd name="T1" fmla="*/ 401 h 401"/>
                <a:gd name="T2" fmla="*/ 0 w 5805"/>
                <a:gd name="T3" fmla="*/ 401 h 401"/>
                <a:gd name="T4" fmla="*/ 280 w 5805"/>
                <a:gd name="T5" fmla="*/ 0 h 401"/>
                <a:gd name="T6" fmla="*/ 5508 w 5805"/>
                <a:gd name="T7" fmla="*/ 0 h 401"/>
                <a:gd name="T8" fmla="*/ 5805 w 5805"/>
                <a:gd name="T9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05" h="401">
                  <a:moveTo>
                    <a:pt x="5805" y="401"/>
                  </a:moveTo>
                  <a:lnTo>
                    <a:pt x="0" y="401"/>
                  </a:lnTo>
                  <a:lnTo>
                    <a:pt x="280" y="0"/>
                  </a:lnTo>
                  <a:lnTo>
                    <a:pt x="5508" y="0"/>
                  </a:lnTo>
                  <a:lnTo>
                    <a:pt x="5805" y="4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" name="iSľîḑé">
              <a:extLst>
                <a:ext uri="{FF2B5EF4-FFF2-40B4-BE49-F238E27FC236}">
                  <a16:creationId xmlns:a16="http://schemas.microsoft.com/office/drawing/2014/main" id="{FB45B507-6750-4520-8867-89A3B04FE80E}"/>
                </a:ext>
              </a:extLst>
            </p:cNvPr>
            <p:cNvSpPr/>
            <p:nvPr/>
          </p:nvSpPr>
          <p:spPr bwMode="auto">
            <a:xfrm>
              <a:off x="1603068" y="1587418"/>
              <a:ext cx="483388" cy="4319138"/>
            </a:xfrm>
            <a:custGeom>
              <a:avLst/>
              <a:gdLst>
                <a:gd name="T0" fmla="*/ 263 w 263"/>
                <a:gd name="T1" fmla="*/ 2482 h 2482"/>
                <a:gd name="T2" fmla="*/ 0 w 263"/>
                <a:gd name="T3" fmla="*/ 2405 h 2482"/>
                <a:gd name="T4" fmla="*/ 0 w 263"/>
                <a:gd name="T5" fmla="*/ 120 h 2482"/>
                <a:gd name="T6" fmla="*/ 263 w 263"/>
                <a:gd name="T7" fmla="*/ 0 h 2482"/>
                <a:gd name="T8" fmla="*/ 263 w 263"/>
                <a:gd name="T9" fmla="*/ 2482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2482">
                  <a:moveTo>
                    <a:pt x="263" y="2482"/>
                  </a:moveTo>
                  <a:lnTo>
                    <a:pt x="0" y="2405"/>
                  </a:lnTo>
                  <a:lnTo>
                    <a:pt x="0" y="120"/>
                  </a:lnTo>
                  <a:lnTo>
                    <a:pt x="263" y="0"/>
                  </a:lnTo>
                  <a:lnTo>
                    <a:pt x="263" y="24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" name="íṩļïďé">
              <a:extLst>
                <a:ext uri="{FF2B5EF4-FFF2-40B4-BE49-F238E27FC236}">
                  <a16:creationId xmlns:a16="http://schemas.microsoft.com/office/drawing/2014/main" id="{F1853D57-C115-42B9-93D6-3EF4249B4D82}"/>
                </a:ext>
              </a:extLst>
            </p:cNvPr>
            <p:cNvSpPr/>
            <p:nvPr/>
          </p:nvSpPr>
          <p:spPr bwMode="auto">
            <a:xfrm>
              <a:off x="2086456" y="1587418"/>
              <a:ext cx="312456" cy="4319138"/>
            </a:xfrm>
            <a:custGeom>
              <a:avLst/>
              <a:gdLst>
                <a:gd name="T0" fmla="*/ 0 w 170"/>
                <a:gd name="T1" fmla="*/ 2482 h 2482"/>
                <a:gd name="T2" fmla="*/ 170 w 170"/>
                <a:gd name="T3" fmla="*/ 2405 h 2482"/>
                <a:gd name="T4" fmla="*/ 170 w 170"/>
                <a:gd name="T5" fmla="*/ 111 h 2482"/>
                <a:gd name="T6" fmla="*/ 0 w 170"/>
                <a:gd name="T7" fmla="*/ 0 h 2482"/>
                <a:gd name="T8" fmla="*/ 0 w 170"/>
                <a:gd name="T9" fmla="*/ 2482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2482">
                  <a:moveTo>
                    <a:pt x="0" y="2482"/>
                  </a:moveTo>
                  <a:lnTo>
                    <a:pt x="170" y="2405"/>
                  </a:lnTo>
                  <a:lnTo>
                    <a:pt x="170" y="111"/>
                  </a:lnTo>
                  <a:lnTo>
                    <a:pt x="0" y="0"/>
                  </a:lnTo>
                  <a:lnTo>
                    <a:pt x="0" y="24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7" name="íṣ1ídè">
              <a:extLst>
                <a:ext uri="{FF2B5EF4-FFF2-40B4-BE49-F238E27FC236}">
                  <a16:creationId xmlns:a16="http://schemas.microsoft.com/office/drawing/2014/main" id="{15366E88-2D13-4E42-BA37-358A3DE37C56}"/>
                </a:ext>
              </a:extLst>
            </p:cNvPr>
            <p:cNvSpPr/>
            <p:nvPr/>
          </p:nvSpPr>
          <p:spPr bwMode="auto">
            <a:xfrm>
              <a:off x="2726072" y="2433148"/>
              <a:ext cx="468684" cy="3473409"/>
            </a:xfrm>
            <a:custGeom>
              <a:avLst/>
              <a:gdLst>
                <a:gd name="T0" fmla="*/ 255 w 255"/>
                <a:gd name="T1" fmla="*/ 1996 h 1996"/>
                <a:gd name="T2" fmla="*/ 0 w 255"/>
                <a:gd name="T3" fmla="*/ 1919 h 1996"/>
                <a:gd name="T4" fmla="*/ 0 w 255"/>
                <a:gd name="T5" fmla="*/ 120 h 1996"/>
                <a:gd name="T6" fmla="*/ 255 w 255"/>
                <a:gd name="T7" fmla="*/ 0 h 1996"/>
                <a:gd name="T8" fmla="*/ 255 w 255"/>
                <a:gd name="T9" fmla="*/ 199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" h="1996">
                  <a:moveTo>
                    <a:pt x="255" y="1996"/>
                  </a:moveTo>
                  <a:lnTo>
                    <a:pt x="0" y="1919"/>
                  </a:lnTo>
                  <a:lnTo>
                    <a:pt x="0" y="120"/>
                  </a:lnTo>
                  <a:lnTo>
                    <a:pt x="255" y="0"/>
                  </a:lnTo>
                  <a:lnTo>
                    <a:pt x="255" y="19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8" name="iṧḻiḋe">
              <a:extLst>
                <a:ext uri="{FF2B5EF4-FFF2-40B4-BE49-F238E27FC236}">
                  <a16:creationId xmlns:a16="http://schemas.microsoft.com/office/drawing/2014/main" id="{123AD762-3223-428F-9A9A-1C11310C174E}"/>
                </a:ext>
              </a:extLst>
            </p:cNvPr>
            <p:cNvSpPr/>
            <p:nvPr/>
          </p:nvSpPr>
          <p:spPr bwMode="auto">
            <a:xfrm>
              <a:off x="3194755" y="2433148"/>
              <a:ext cx="327160" cy="3473409"/>
            </a:xfrm>
            <a:custGeom>
              <a:avLst/>
              <a:gdLst>
                <a:gd name="T0" fmla="*/ 0 w 178"/>
                <a:gd name="T1" fmla="*/ 1996 h 1996"/>
                <a:gd name="T2" fmla="*/ 178 w 178"/>
                <a:gd name="T3" fmla="*/ 1919 h 1996"/>
                <a:gd name="T4" fmla="*/ 178 w 178"/>
                <a:gd name="T5" fmla="*/ 111 h 1996"/>
                <a:gd name="T6" fmla="*/ 0 w 178"/>
                <a:gd name="T7" fmla="*/ 0 h 1996"/>
                <a:gd name="T8" fmla="*/ 0 w 178"/>
                <a:gd name="T9" fmla="*/ 199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996">
                  <a:moveTo>
                    <a:pt x="0" y="1996"/>
                  </a:moveTo>
                  <a:lnTo>
                    <a:pt x="178" y="1919"/>
                  </a:lnTo>
                  <a:lnTo>
                    <a:pt x="178" y="111"/>
                  </a:lnTo>
                  <a:lnTo>
                    <a:pt x="0" y="0"/>
                  </a:lnTo>
                  <a:lnTo>
                    <a:pt x="0" y="19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9" name="íSḷïḋe">
              <a:extLst>
                <a:ext uri="{FF2B5EF4-FFF2-40B4-BE49-F238E27FC236}">
                  <a16:creationId xmlns:a16="http://schemas.microsoft.com/office/drawing/2014/main" id="{44691782-3D17-40EA-A542-7A0F13335781}"/>
                </a:ext>
              </a:extLst>
            </p:cNvPr>
            <p:cNvSpPr/>
            <p:nvPr/>
          </p:nvSpPr>
          <p:spPr bwMode="auto">
            <a:xfrm>
              <a:off x="3911566" y="3026550"/>
              <a:ext cx="485226" cy="2880006"/>
            </a:xfrm>
            <a:custGeom>
              <a:avLst/>
              <a:gdLst>
                <a:gd name="T0" fmla="*/ 264 w 264"/>
                <a:gd name="T1" fmla="*/ 1655 h 1655"/>
                <a:gd name="T2" fmla="*/ 0 w 264"/>
                <a:gd name="T3" fmla="*/ 1578 h 1655"/>
                <a:gd name="T4" fmla="*/ 0 w 264"/>
                <a:gd name="T5" fmla="*/ 120 h 1655"/>
                <a:gd name="T6" fmla="*/ 264 w 264"/>
                <a:gd name="T7" fmla="*/ 0 h 1655"/>
                <a:gd name="T8" fmla="*/ 264 w 264"/>
                <a:gd name="T9" fmla="*/ 1655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1655">
                  <a:moveTo>
                    <a:pt x="264" y="1655"/>
                  </a:moveTo>
                  <a:lnTo>
                    <a:pt x="0" y="1578"/>
                  </a:lnTo>
                  <a:lnTo>
                    <a:pt x="0" y="120"/>
                  </a:lnTo>
                  <a:lnTo>
                    <a:pt x="264" y="0"/>
                  </a:lnTo>
                  <a:lnTo>
                    <a:pt x="264" y="16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0" name="íśľïdè">
              <a:extLst>
                <a:ext uri="{FF2B5EF4-FFF2-40B4-BE49-F238E27FC236}">
                  <a16:creationId xmlns:a16="http://schemas.microsoft.com/office/drawing/2014/main" id="{F45D6E05-6DFE-4822-9FDC-499F0B1422ED}"/>
                </a:ext>
              </a:extLst>
            </p:cNvPr>
            <p:cNvSpPr/>
            <p:nvPr/>
          </p:nvSpPr>
          <p:spPr bwMode="auto">
            <a:xfrm>
              <a:off x="4396791" y="3026550"/>
              <a:ext cx="310619" cy="2880006"/>
            </a:xfrm>
            <a:custGeom>
              <a:avLst/>
              <a:gdLst>
                <a:gd name="T0" fmla="*/ 0 w 169"/>
                <a:gd name="T1" fmla="*/ 1655 h 1655"/>
                <a:gd name="T2" fmla="*/ 169 w 169"/>
                <a:gd name="T3" fmla="*/ 1578 h 1655"/>
                <a:gd name="T4" fmla="*/ 169 w 169"/>
                <a:gd name="T5" fmla="*/ 111 h 1655"/>
                <a:gd name="T6" fmla="*/ 0 w 169"/>
                <a:gd name="T7" fmla="*/ 0 h 1655"/>
                <a:gd name="T8" fmla="*/ 0 w 169"/>
                <a:gd name="T9" fmla="*/ 1655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655">
                  <a:moveTo>
                    <a:pt x="0" y="1655"/>
                  </a:moveTo>
                  <a:lnTo>
                    <a:pt x="169" y="1578"/>
                  </a:lnTo>
                  <a:lnTo>
                    <a:pt x="169" y="111"/>
                  </a:lnTo>
                  <a:lnTo>
                    <a:pt x="0" y="0"/>
                  </a:lnTo>
                  <a:lnTo>
                    <a:pt x="0" y="165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1" name="iṥḷíďe">
              <a:extLst>
                <a:ext uri="{FF2B5EF4-FFF2-40B4-BE49-F238E27FC236}">
                  <a16:creationId xmlns:a16="http://schemas.microsoft.com/office/drawing/2014/main" id="{B239CFBA-4A8A-4C07-8373-C2690D63867A}"/>
                </a:ext>
              </a:extLst>
            </p:cNvPr>
            <p:cNvSpPr/>
            <p:nvPr/>
          </p:nvSpPr>
          <p:spPr bwMode="auto">
            <a:xfrm>
              <a:off x="5113602" y="3740026"/>
              <a:ext cx="468684" cy="2166531"/>
            </a:xfrm>
            <a:custGeom>
              <a:avLst/>
              <a:gdLst>
                <a:gd name="T0" fmla="*/ 255 w 255"/>
                <a:gd name="T1" fmla="*/ 1245 h 1245"/>
                <a:gd name="T2" fmla="*/ 0 w 255"/>
                <a:gd name="T3" fmla="*/ 1168 h 1245"/>
                <a:gd name="T4" fmla="*/ 0 w 255"/>
                <a:gd name="T5" fmla="*/ 128 h 1245"/>
                <a:gd name="T6" fmla="*/ 255 w 255"/>
                <a:gd name="T7" fmla="*/ 0 h 1245"/>
                <a:gd name="T8" fmla="*/ 255 w 255"/>
                <a:gd name="T9" fmla="*/ 124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" h="1245">
                  <a:moveTo>
                    <a:pt x="255" y="1245"/>
                  </a:moveTo>
                  <a:lnTo>
                    <a:pt x="0" y="1168"/>
                  </a:lnTo>
                  <a:lnTo>
                    <a:pt x="0" y="128"/>
                  </a:lnTo>
                  <a:lnTo>
                    <a:pt x="255" y="0"/>
                  </a:lnTo>
                  <a:lnTo>
                    <a:pt x="255" y="12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2" name="íŝlîḋê">
              <a:extLst>
                <a:ext uri="{FF2B5EF4-FFF2-40B4-BE49-F238E27FC236}">
                  <a16:creationId xmlns:a16="http://schemas.microsoft.com/office/drawing/2014/main" id="{599C0447-596B-4553-94D0-09DA248EF486}"/>
                </a:ext>
              </a:extLst>
            </p:cNvPr>
            <p:cNvSpPr/>
            <p:nvPr/>
          </p:nvSpPr>
          <p:spPr bwMode="auto">
            <a:xfrm>
              <a:off x="5582287" y="3740026"/>
              <a:ext cx="327160" cy="2166531"/>
            </a:xfrm>
            <a:custGeom>
              <a:avLst/>
              <a:gdLst>
                <a:gd name="T0" fmla="*/ 0 w 178"/>
                <a:gd name="T1" fmla="*/ 1245 h 1245"/>
                <a:gd name="T2" fmla="*/ 178 w 178"/>
                <a:gd name="T3" fmla="*/ 1168 h 1245"/>
                <a:gd name="T4" fmla="*/ 178 w 178"/>
                <a:gd name="T5" fmla="*/ 111 h 1245"/>
                <a:gd name="T6" fmla="*/ 0 w 178"/>
                <a:gd name="T7" fmla="*/ 0 h 1245"/>
                <a:gd name="T8" fmla="*/ 0 w 178"/>
                <a:gd name="T9" fmla="*/ 124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245">
                  <a:moveTo>
                    <a:pt x="0" y="1245"/>
                  </a:moveTo>
                  <a:lnTo>
                    <a:pt x="178" y="1168"/>
                  </a:lnTo>
                  <a:lnTo>
                    <a:pt x="178" y="111"/>
                  </a:lnTo>
                  <a:lnTo>
                    <a:pt x="0" y="0"/>
                  </a:lnTo>
                  <a:lnTo>
                    <a:pt x="0" y="124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3" name="îṧľíḑè">
              <a:extLst>
                <a:ext uri="{FF2B5EF4-FFF2-40B4-BE49-F238E27FC236}">
                  <a16:creationId xmlns:a16="http://schemas.microsoft.com/office/drawing/2014/main" id="{9875FF5E-A6C8-4972-9247-246EEB9CC909}"/>
                </a:ext>
              </a:extLst>
            </p:cNvPr>
            <p:cNvSpPr/>
            <p:nvPr/>
          </p:nvSpPr>
          <p:spPr bwMode="auto">
            <a:xfrm>
              <a:off x="6267851" y="2344398"/>
              <a:ext cx="468684" cy="3562159"/>
            </a:xfrm>
            <a:custGeom>
              <a:avLst/>
              <a:gdLst>
                <a:gd name="T0" fmla="*/ 255 w 255"/>
                <a:gd name="T1" fmla="*/ 2047 h 2047"/>
                <a:gd name="T2" fmla="*/ 0 w 255"/>
                <a:gd name="T3" fmla="*/ 1970 h 2047"/>
                <a:gd name="T4" fmla="*/ 0 w 255"/>
                <a:gd name="T5" fmla="*/ 128 h 2047"/>
                <a:gd name="T6" fmla="*/ 255 w 255"/>
                <a:gd name="T7" fmla="*/ 0 h 2047"/>
                <a:gd name="T8" fmla="*/ 255 w 255"/>
                <a:gd name="T9" fmla="*/ 2047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" h="2047">
                  <a:moveTo>
                    <a:pt x="255" y="2047"/>
                  </a:moveTo>
                  <a:lnTo>
                    <a:pt x="0" y="1970"/>
                  </a:lnTo>
                  <a:lnTo>
                    <a:pt x="0" y="128"/>
                  </a:lnTo>
                  <a:lnTo>
                    <a:pt x="255" y="0"/>
                  </a:lnTo>
                  <a:lnTo>
                    <a:pt x="255" y="20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4" name="ïşḷíḋé">
              <a:extLst>
                <a:ext uri="{FF2B5EF4-FFF2-40B4-BE49-F238E27FC236}">
                  <a16:creationId xmlns:a16="http://schemas.microsoft.com/office/drawing/2014/main" id="{2322430C-57D4-4294-ACB2-0D6BB1318DA0}"/>
                </a:ext>
              </a:extLst>
            </p:cNvPr>
            <p:cNvSpPr/>
            <p:nvPr/>
          </p:nvSpPr>
          <p:spPr bwMode="auto">
            <a:xfrm>
              <a:off x="6736535" y="2344398"/>
              <a:ext cx="327160" cy="3562159"/>
            </a:xfrm>
            <a:custGeom>
              <a:avLst/>
              <a:gdLst>
                <a:gd name="T0" fmla="*/ 0 w 178"/>
                <a:gd name="T1" fmla="*/ 2047 h 2047"/>
                <a:gd name="T2" fmla="*/ 178 w 178"/>
                <a:gd name="T3" fmla="*/ 1970 h 2047"/>
                <a:gd name="T4" fmla="*/ 178 w 178"/>
                <a:gd name="T5" fmla="*/ 111 h 2047"/>
                <a:gd name="T6" fmla="*/ 0 w 178"/>
                <a:gd name="T7" fmla="*/ 0 h 2047"/>
                <a:gd name="T8" fmla="*/ 0 w 178"/>
                <a:gd name="T9" fmla="*/ 2047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2047">
                  <a:moveTo>
                    <a:pt x="0" y="2047"/>
                  </a:moveTo>
                  <a:lnTo>
                    <a:pt x="178" y="1970"/>
                  </a:lnTo>
                  <a:lnTo>
                    <a:pt x="178" y="111"/>
                  </a:lnTo>
                  <a:lnTo>
                    <a:pt x="0" y="0"/>
                  </a:lnTo>
                  <a:lnTo>
                    <a:pt x="0" y="204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5" name="ïŝlîḑé">
              <a:extLst>
                <a:ext uri="{FF2B5EF4-FFF2-40B4-BE49-F238E27FC236}">
                  <a16:creationId xmlns:a16="http://schemas.microsoft.com/office/drawing/2014/main" id="{C376A191-F6C5-47F6-A7AD-975F477439A4}"/>
                </a:ext>
              </a:extLst>
            </p:cNvPr>
            <p:cNvSpPr/>
            <p:nvPr/>
          </p:nvSpPr>
          <p:spPr bwMode="auto">
            <a:xfrm>
              <a:off x="7376151" y="3117040"/>
              <a:ext cx="483388" cy="2789517"/>
            </a:xfrm>
            <a:custGeom>
              <a:avLst/>
              <a:gdLst>
                <a:gd name="T0" fmla="*/ 263 w 263"/>
                <a:gd name="T1" fmla="*/ 1603 h 1603"/>
                <a:gd name="T2" fmla="*/ 0 w 263"/>
                <a:gd name="T3" fmla="*/ 1526 h 1603"/>
                <a:gd name="T4" fmla="*/ 0 w 263"/>
                <a:gd name="T5" fmla="*/ 128 h 1603"/>
                <a:gd name="T6" fmla="*/ 263 w 263"/>
                <a:gd name="T7" fmla="*/ 0 h 1603"/>
                <a:gd name="T8" fmla="*/ 263 w 263"/>
                <a:gd name="T9" fmla="*/ 1603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1603">
                  <a:moveTo>
                    <a:pt x="263" y="1603"/>
                  </a:moveTo>
                  <a:lnTo>
                    <a:pt x="0" y="1526"/>
                  </a:lnTo>
                  <a:lnTo>
                    <a:pt x="0" y="128"/>
                  </a:lnTo>
                  <a:lnTo>
                    <a:pt x="263" y="0"/>
                  </a:lnTo>
                  <a:lnTo>
                    <a:pt x="263" y="160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6" name="íṥľîḋé">
              <a:extLst>
                <a:ext uri="{FF2B5EF4-FFF2-40B4-BE49-F238E27FC236}">
                  <a16:creationId xmlns:a16="http://schemas.microsoft.com/office/drawing/2014/main" id="{B4C18DA6-53C0-41D3-B9EF-ABA5B676C2B0}"/>
                </a:ext>
              </a:extLst>
            </p:cNvPr>
            <p:cNvSpPr/>
            <p:nvPr/>
          </p:nvSpPr>
          <p:spPr bwMode="auto">
            <a:xfrm>
              <a:off x="7859538" y="3117040"/>
              <a:ext cx="310619" cy="2789517"/>
            </a:xfrm>
            <a:custGeom>
              <a:avLst/>
              <a:gdLst>
                <a:gd name="T0" fmla="*/ 0 w 169"/>
                <a:gd name="T1" fmla="*/ 1603 h 1603"/>
                <a:gd name="T2" fmla="*/ 169 w 169"/>
                <a:gd name="T3" fmla="*/ 1526 h 1603"/>
                <a:gd name="T4" fmla="*/ 169 w 169"/>
                <a:gd name="T5" fmla="*/ 110 h 1603"/>
                <a:gd name="T6" fmla="*/ 0 w 169"/>
                <a:gd name="T7" fmla="*/ 0 h 1603"/>
                <a:gd name="T8" fmla="*/ 0 w 169"/>
                <a:gd name="T9" fmla="*/ 1603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603">
                  <a:moveTo>
                    <a:pt x="0" y="1603"/>
                  </a:moveTo>
                  <a:lnTo>
                    <a:pt x="169" y="1526"/>
                  </a:lnTo>
                  <a:lnTo>
                    <a:pt x="169" y="110"/>
                  </a:lnTo>
                  <a:lnTo>
                    <a:pt x="0" y="0"/>
                  </a:lnTo>
                  <a:lnTo>
                    <a:pt x="0" y="160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7" name="íŝḻïḓé">
              <a:extLst>
                <a:ext uri="{FF2B5EF4-FFF2-40B4-BE49-F238E27FC236}">
                  <a16:creationId xmlns:a16="http://schemas.microsoft.com/office/drawing/2014/main" id="{88E10D11-17F7-4F34-A234-18F101A4D4E7}"/>
                </a:ext>
              </a:extLst>
            </p:cNvPr>
            <p:cNvSpPr/>
            <p:nvPr/>
          </p:nvSpPr>
          <p:spPr bwMode="auto">
            <a:xfrm>
              <a:off x="8576349" y="2805547"/>
              <a:ext cx="468684" cy="3101009"/>
            </a:xfrm>
            <a:custGeom>
              <a:avLst/>
              <a:gdLst>
                <a:gd name="T0" fmla="*/ 255 w 255"/>
                <a:gd name="T1" fmla="*/ 1782 h 1782"/>
                <a:gd name="T2" fmla="*/ 0 w 255"/>
                <a:gd name="T3" fmla="*/ 1705 h 1782"/>
                <a:gd name="T4" fmla="*/ 0 w 255"/>
                <a:gd name="T5" fmla="*/ 127 h 1782"/>
                <a:gd name="T6" fmla="*/ 255 w 255"/>
                <a:gd name="T7" fmla="*/ 0 h 1782"/>
                <a:gd name="T8" fmla="*/ 255 w 255"/>
                <a:gd name="T9" fmla="*/ 1782 h 1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" h="1782">
                  <a:moveTo>
                    <a:pt x="255" y="1782"/>
                  </a:moveTo>
                  <a:lnTo>
                    <a:pt x="0" y="1705"/>
                  </a:lnTo>
                  <a:lnTo>
                    <a:pt x="0" y="127"/>
                  </a:lnTo>
                  <a:lnTo>
                    <a:pt x="255" y="0"/>
                  </a:lnTo>
                  <a:lnTo>
                    <a:pt x="255" y="17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8" name="ïṣḷîḋé">
              <a:extLst>
                <a:ext uri="{FF2B5EF4-FFF2-40B4-BE49-F238E27FC236}">
                  <a16:creationId xmlns:a16="http://schemas.microsoft.com/office/drawing/2014/main" id="{773A6ED3-FEA7-4127-B0D6-3C981FBB848F}"/>
                </a:ext>
              </a:extLst>
            </p:cNvPr>
            <p:cNvSpPr/>
            <p:nvPr/>
          </p:nvSpPr>
          <p:spPr bwMode="auto">
            <a:xfrm>
              <a:off x="9045033" y="2805547"/>
              <a:ext cx="327160" cy="3101009"/>
            </a:xfrm>
            <a:custGeom>
              <a:avLst/>
              <a:gdLst>
                <a:gd name="T0" fmla="*/ 0 w 178"/>
                <a:gd name="T1" fmla="*/ 1782 h 1782"/>
                <a:gd name="T2" fmla="*/ 178 w 178"/>
                <a:gd name="T3" fmla="*/ 1705 h 1782"/>
                <a:gd name="T4" fmla="*/ 178 w 178"/>
                <a:gd name="T5" fmla="*/ 110 h 1782"/>
                <a:gd name="T6" fmla="*/ 0 w 178"/>
                <a:gd name="T7" fmla="*/ 0 h 1782"/>
                <a:gd name="T8" fmla="*/ 0 w 178"/>
                <a:gd name="T9" fmla="*/ 1782 h 1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782">
                  <a:moveTo>
                    <a:pt x="0" y="1782"/>
                  </a:moveTo>
                  <a:lnTo>
                    <a:pt x="178" y="1705"/>
                  </a:lnTo>
                  <a:lnTo>
                    <a:pt x="178" y="110"/>
                  </a:lnTo>
                  <a:lnTo>
                    <a:pt x="0" y="0"/>
                  </a:lnTo>
                  <a:lnTo>
                    <a:pt x="0" y="1782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9" name="îSḷide">
              <a:extLst>
                <a:ext uri="{FF2B5EF4-FFF2-40B4-BE49-F238E27FC236}">
                  <a16:creationId xmlns:a16="http://schemas.microsoft.com/office/drawing/2014/main" id="{EE7E2956-1DCA-4208-A51B-3F169D632A7A}"/>
                </a:ext>
              </a:extLst>
            </p:cNvPr>
            <p:cNvSpPr/>
            <p:nvPr/>
          </p:nvSpPr>
          <p:spPr bwMode="auto">
            <a:xfrm>
              <a:off x="9761844" y="1944155"/>
              <a:ext cx="468684" cy="3962401"/>
            </a:xfrm>
            <a:custGeom>
              <a:avLst/>
              <a:gdLst>
                <a:gd name="T0" fmla="*/ 255 w 255"/>
                <a:gd name="T1" fmla="*/ 2277 h 2277"/>
                <a:gd name="T2" fmla="*/ 0 w 255"/>
                <a:gd name="T3" fmla="*/ 2200 h 2277"/>
                <a:gd name="T4" fmla="*/ 0 w 255"/>
                <a:gd name="T5" fmla="*/ 119 h 2277"/>
                <a:gd name="T6" fmla="*/ 255 w 255"/>
                <a:gd name="T7" fmla="*/ 0 h 2277"/>
                <a:gd name="T8" fmla="*/ 255 w 255"/>
                <a:gd name="T9" fmla="*/ 2277 h 2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" h="2277">
                  <a:moveTo>
                    <a:pt x="255" y="2277"/>
                  </a:moveTo>
                  <a:lnTo>
                    <a:pt x="0" y="2200"/>
                  </a:lnTo>
                  <a:lnTo>
                    <a:pt x="0" y="119"/>
                  </a:lnTo>
                  <a:lnTo>
                    <a:pt x="255" y="0"/>
                  </a:lnTo>
                  <a:lnTo>
                    <a:pt x="255" y="22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0" name="ïŝliḋe">
              <a:extLst>
                <a:ext uri="{FF2B5EF4-FFF2-40B4-BE49-F238E27FC236}">
                  <a16:creationId xmlns:a16="http://schemas.microsoft.com/office/drawing/2014/main" id="{64CAE30C-15AC-4963-901A-3F04D756755E}"/>
                </a:ext>
              </a:extLst>
            </p:cNvPr>
            <p:cNvSpPr/>
            <p:nvPr/>
          </p:nvSpPr>
          <p:spPr bwMode="auto">
            <a:xfrm>
              <a:off x="10230527" y="1944155"/>
              <a:ext cx="327160" cy="3962401"/>
            </a:xfrm>
            <a:custGeom>
              <a:avLst/>
              <a:gdLst>
                <a:gd name="T0" fmla="*/ 0 w 178"/>
                <a:gd name="T1" fmla="*/ 2277 h 2277"/>
                <a:gd name="T2" fmla="*/ 178 w 178"/>
                <a:gd name="T3" fmla="*/ 2200 h 2277"/>
                <a:gd name="T4" fmla="*/ 178 w 178"/>
                <a:gd name="T5" fmla="*/ 111 h 2277"/>
                <a:gd name="T6" fmla="*/ 0 w 178"/>
                <a:gd name="T7" fmla="*/ 0 h 2277"/>
                <a:gd name="T8" fmla="*/ 0 w 178"/>
                <a:gd name="T9" fmla="*/ 2277 h 2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2277">
                  <a:moveTo>
                    <a:pt x="0" y="2277"/>
                  </a:moveTo>
                  <a:lnTo>
                    <a:pt x="178" y="2200"/>
                  </a:lnTo>
                  <a:lnTo>
                    <a:pt x="178" y="111"/>
                  </a:lnTo>
                  <a:lnTo>
                    <a:pt x="0" y="0"/>
                  </a:lnTo>
                  <a:lnTo>
                    <a:pt x="0" y="227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4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1" name="ïṧ1îḍé">
              <a:extLst>
                <a:ext uri="{FF2B5EF4-FFF2-40B4-BE49-F238E27FC236}">
                  <a16:creationId xmlns:a16="http://schemas.microsoft.com/office/drawing/2014/main" id="{6B7827A7-3954-45A7-B834-BC9D164ACC7F}"/>
                </a:ext>
              </a:extLst>
            </p:cNvPr>
            <p:cNvSpPr txBox="1"/>
            <p:nvPr/>
          </p:nvSpPr>
          <p:spPr>
            <a:xfrm>
              <a:off x="1628012" y="1123950"/>
              <a:ext cx="840295" cy="400110"/>
            </a:xfrm>
            <a:prstGeom prst="rect">
              <a:avLst/>
            </a:prstGeom>
            <a:noFill/>
          </p:spPr>
          <p:txBody>
            <a:bodyPr wrap="square" lIns="91428" tIns="45714" rIns="91428" bIns="45714">
              <a:noAutofit/>
            </a:bodyPr>
            <a:lstStyle/>
            <a:p>
              <a:pPr defTabSz="457154"/>
              <a:r>
                <a:rPr lang="en-US" altLang="zh-CN" sz="1600">
                  <a:solidFill>
                    <a:prstClr val="black"/>
                  </a:solidFill>
                  <a:latin typeface="Arial"/>
                  <a:ea typeface="微软雅黑"/>
                </a:rPr>
                <a:t>100%</a:t>
              </a:r>
            </a:p>
          </p:txBody>
        </p:sp>
        <p:sp>
          <p:nvSpPr>
            <p:cNvPr id="22" name="îSļïďê">
              <a:extLst>
                <a:ext uri="{FF2B5EF4-FFF2-40B4-BE49-F238E27FC236}">
                  <a16:creationId xmlns:a16="http://schemas.microsoft.com/office/drawing/2014/main" id="{602C5B2B-C6AB-4BD7-9D20-A989B8A22A02}"/>
                </a:ext>
              </a:extLst>
            </p:cNvPr>
            <p:cNvSpPr txBox="1"/>
            <p:nvPr/>
          </p:nvSpPr>
          <p:spPr>
            <a:xfrm>
              <a:off x="9856652" y="1515221"/>
              <a:ext cx="697627" cy="400110"/>
            </a:xfrm>
            <a:prstGeom prst="rect">
              <a:avLst/>
            </a:prstGeom>
            <a:noFill/>
          </p:spPr>
          <p:txBody>
            <a:bodyPr wrap="square" lIns="91428" tIns="45714" rIns="91428" bIns="45714">
              <a:noAutofit/>
            </a:bodyPr>
            <a:lstStyle/>
            <a:p>
              <a:pPr defTabSz="457154"/>
              <a:r>
                <a:rPr lang="en-US" altLang="zh-CN" sz="1600">
                  <a:solidFill>
                    <a:prstClr val="black"/>
                  </a:solidFill>
                  <a:latin typeface="Arial"/>
                  <a:ea typeface="微软雅黑"/>
                </a:rPr>
                <a:t>95%</a:t>
              </a:r>
            </a:p>
          </p:txBody>
        </p:sp>
        <p:sp>
          <p:nvSpPr>
            <p:cNvPr id="23" name="íş1iḑé">
              <a:extLst>
                <a:ext uri="{FF2B5EF4-FFF2-40B4-BE49-F238E27FC236}">
                  <a16:creationId xmlns:a16="http://schemas.microsoft.com/office/drawing/2014/main" id="{8FBD841C-801C-4AFD-8407-A478F741DC01}"/>
                </a:ext>
              </a:extLst>
            </p:cNvPr>
            <p:cNvSpPr txBox="1"/>
            <p:nvPr/>
          </p:nvSpPr>
          <p:spPr>
            <a:xfrm>
              <a:off x="2846612" y="1988817"/>
              <a:ext cx="697627" cy="400110"/>
            </a:xfrm>
            <a:prstGeom prst="rect">
              <a:avLst/>
            </a:prstGeom>
            <a:noFill/>
          </p:spPr>
          <p:txBody>
            <a:bodyPr wrap="square" lIns="91428" tIns="45714" rIns="91428" bIns="45714">
              <a:noAutofit/>
            </a:bodyPr>
            <a:lstStyle/>
            <a:p>
              <a:pPr defTabSz="457154"/>
              <a:r>
                <a:rPr lang="en-US" altLang="zh-CN" sz="1600">
                  <a:solidFill>
                    <a:prstClr val="black"/>
                  </a:solidFill>
                  <a:latin typeface="Arial"/>
                  <a:ea typeface="微软雅黑"/>
                </a:rPr>
                <a:t>80%</a:t>
              </a:r>
            </a:p>
          </p:txBody>
        </p:sp>
        <p:sp>
          <p:nvSpPr>
            <p:cNvPr id="24" name="ïśľîḓé">
              <a:extLst>
                <a:ext uri="{FF2B5EF4-FFF2-40B4-BE49-F238E27FC236}">
                  <a16:creationId xmlns:a16="http://schemas.microsoft.com/office/drawing/2014/main" id="{C76CC482-1E26-4A32-8053-71839F1E0779}"/>
                </a:ext>
              </a:extLst>
            </p:cNvPr>
            <p:cNvSpPr txBox="1"/>
            <p:nvPr/>
          </p:nvSpPr>
          <p:spPr>
            <a:xfrm>
              <a:off x="4001812" y="2586947"/>
              <a:ext cx="697627" cy="400110"/>
            </a:xfrm>
            <a:prstGeom prst="rect">
              <a:avLst/>
            </a:prstGeom>
            <a:noFill/>
          </p:spPr>
          <p:txBody>
            <a:bodyPr wrap="square" lIns="91428" tIns="45714" rIns="91428" bIns="45714">
              <a:noAutofit/>
            </a:bodyPr>
            <a:lstStyle/>
            <a:p>
              <a:pPr defTabSz="457154"/>
              <a:r>
                <a:rPr lang="en-US" altLang="zh-CN" sz="1600">
                  <a:solidFill>
                    <a:prstClr val="black"/>
                  </a:solidFill>
                  <a:latin typeface="Arial"/>
                  <a:ea typeface="微软雅黑"/>
                </a:rPr>
                <a:t>70%</a:t>
              </a:r>
            </a:p>
          </p:txBody>
        </p:sp>
        <p:sp>
          <p:nvSpPr>
            <p:cNvPr id="25" name="ïsľíḓè">
              <a:extLst>
                <a:ext uri="{FF2B5EF4-FFF2-40B4-BE49-F238E27FC236}">
                  <a16:creationId xmlns:a16="http://schemas.microsoft.com/office/drawing/2014/main" id="{CD4C9980-3F66-4586-B8B4-FD070EB44CD9}"/>
                </a:ext>
              </a:extLst>
            </p:cNvPr>
            <p:cNvSpPr txBox="1"/>
            <p:nvPr/>
          </p:nvSpPr>
          <p:spPr>
            <a:xfrm>
              <a:off x="5244165" y="3292678"/>
              <a:ext cx="697627" cy="400110"/>
            </a:xfrm>
            <a:prstGeom prst="rect">
              <a:avLst/>
            </a:prstGeom>
            <a:noFill/>
          </p:spPr>
          <p:txBody>
            <a:bodyPr wrap="square" lIns="91428" tIns="45714" rIns="91428" bIns="45714">
              <a:noAutofit/>
            </a:bodyPr>
            <a:lstStyle/>
            <a:p>
              <a:pPr defTabSz="457154"/>
              <a:r>
                <a:rPr lang="en-US" altLang="zh-CN" sz="1600">
                  <a:solidFill>
                    <a:prstClr val="black"/>
                  </a:solidFill>
                  <a:latin typeface="Arial"/>
                  <a:ea typeface="微软雅黑"/>
                </a:rPr>
                <a:t>50%</a:t>
              </a:r>
            </a:p>
          </p:txBody>
        </p:sp>
        <p:sp>
          <p:nvSpPr>
            <p:cNvPr id="26" name="íśľîďe">
              <a:extLst>
                <a:ext uri="{FF2B5EF4-FFF2-40B4-BE49-F238E27FC236}">
                  <a16:creationId xmlns:a16="http://schemas.microsoft.com/office/drawing/2014/main" id="{C63D809F-495E-4607-8930-18CD8CB824F8}"/>
                </a:ext>
              </a:extLst>
            </p:cNvPr>
            <p:cNvSpPr txBox="1"/>
            <p:nvPr/>
          </p:nvSpPr>
          <p:spPr>
            <a:xfrm>
              <a:off x="6371504" y="1900724"/>
              <a:ext cx="697627" cy="400110"/>
            </a:xfrm>
            <a:prstGeom prst="rect">
              <a:avLst/>
            </a:prstGeom>
            <a:noFill/>
          </p:spPr>
          <p:txBody>
            <a:bodyPr wrap="square" lIns="91428" tIns="45714" rIns="91428" bIns="45714">
              <a:noAutofit/>
            </a:bodyPr>
            <a:lstStyle/>
            <a:p>
              <a:pPr defTabSz="457154"/>
              <a:r>
                <a:rPr lang="en-US" altLang="zh-CN" sz="1600">
                  <a:solidFill>
                    <a:prstClr val="black"/>
                  </a:solidFill>
                  <a:latin typeface="Arial"/>
                  <a:ea typeface="微软雅黑"/>
                </a:rPr>
                <a:t>90%</a:t>
              </a:r>
            </a:p>
          </p:txBody>
        </p:sp>
        <p:sp>
          <p:nvSpPr>
            <p:cNvPr id="27" name="î$liḋe">
              <a:extLst>
                <a:ext uri="{FF2B5EF4-FFF2-40B4-BE49-F238E27FC236}">
                  <a16:creationId xmlns:a16="http://schemas.microsoft.com/office/drawing/2014/main" id="{EC689542-4304-459F-9EA9-A4EB1A8647D5}"/>
                </a:ext>
              </a:extLst>
            </p:cNvPr>
            <p:cNvSpPr txBox="1"/>
            <p:nvPr/>
          </p:nvSpPr>
          <p:spPr>
            <a:xfrm>
              <a:off x="7487413" y="2696332"/>
              <a:ext cx="697627" cy="400110"/>
            </a:xfrm>
            <a:prstGeom prst="rect">
              <a:avLst/>
            </a:prstGeom>
            <a:noFill/>
          </p:spPr>
          <p:txBody>
            <a:bodyPr wrap="square" lIns="91428" tIns="45714" rIns="91428" bIns="45714">
              <a:noAutofit/>
            </a:bodyPr>
            <a:lstStyle/>
            <a:p>
              <a:pPr defTabSz="457154"/>
              <a:r>
                <a:rPr lang="en-US" altLang="zh-CN" sz="1600">
                  <a:solidFill>
                    <a:prstClr val="black"/>
                  </a:solidFill>
                  <a:latin typeface="Arial"/>
                  <a:ea typeface="微软雅黑"/>
                </a:rPr>
                <a:t>65%</a:t>
              </a:r>
            </a:p>
          </p:txBody>
        </p:sp>
        <p:sp>
          <p:nvSpPr>
            <p:cNvPr id="28" name="ïš1ïḓe">
              <a:extLst>
                <a:ext uri="{FF2B5EF4-FFF2-40B4-BE49-F238E27FC236}">
                  <a16:creationId xmlns:a16="http://schemas.microsoft.com/office/drawing/2014/main" id="{1541243F-CA94-45BC-B363-0C543668D1F5}"/>
                </a:ext>
              </a:extLst>
            </p:cNvPr>
            <p:cNvSpPr txBox="1"/>
            <p:nvPr/>
          </p:nvSpPr>
          <p:spPr>
            <a:xfrm>
              <a:off x="8677534" y="2408169"/>
              <a:ext cx="697627" cy="400110"/>
            </a:xfrm>
            <a:prstGeom prst="rect">
              <a:avLst/>
            </a:prstGeom>
            <a:noFill/>
          </p:spPr>
          <p:txBody>
            <a:bodyPr wrap="square" lIns="91428" tIns="45714" rIns="91428" bIns="45714">
              <a:noAutofit/>
            </a:bodyPr>
            <a:lstStyle/>
            <a:p>
              <a:pPr defTabSz="457154"/>
              <a:r>
                <a:rPr lang="en-US" altLang="zh-CN" sz="1600">
                  <a:solidFill>
                    <a:prstClr val="black"/>
                  </a:solidFill>
                  <a:latin typeface="Arial"/>
                  <a:ea typeface="微软雅黑"/>
                </a:rPr>
                <a:t>75%</a:t>
              </a:r>
            </a:p>
          </p:txBody>
        </p:sp>
      </p:grpSp>
      <p:sp>
        <p:nvSpPr>
          <p:cNvPr id="29" name="矩形 28">
            <a:extLst>
              <a:ext uri="{FF2B5EF4-FFF2-40B4-BE49-F238E27FC236}">
                <a16:creationId xmlns:a16="http://schemas.microsoft.com/office/drawing/2014/main" id="{E8B0A8BC-2A1F-4DB2-88AD-A94878D35395}"/>
              </a:ext>
            </a:extLst>
          </p:cNvPr>
          <p:cNvSpPr/>
          <p:nvPr/>
        </p:nvSpPr>
        <p:spPr bwMode="auto">
          <a:xfrm>
            <a:off x="2866774" y="1703507"/>
            <a:ext cx="6456865" cy="654923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Click here to add content, content to match the title. </a:t>
            </a:r>
          </a:p>
        </p:txBody>
      </p:sp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C8849AFA-25BC-47F8-8A1F-BCE13DF12B40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73F0B4BC-0174-4D43-8B92-E149DB8CA5CF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33" name="矩形: 圆角 32">
              <a:extLst>
                <a:ext uri="{FF2B5EF4-FFF2-40B4-BE49-F238E27FC236}">
                  <a16:creationId xmlns:a16="http://schemas.microsoft.com/office/drawing/2014/main" id="{7FC1FBB0-C4D2-46FD-B1D5-DF4C4CCAE0AE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435E1D78-D245-48AD-BC45-3E3288E7B2A1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F0954B55-C7C5-4723-AC85-1758C46CED92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矩形 35">
            <a:extLst>
              <a:ext uri="{FF2B5EF4-FFF2-40B4-BE49-F238E27FC236}">
                <a16:creationId xmlns:a16="http://schemas.microsoft.com/office/drawing/2014/main" id="{E6BC8335-FFDE-4568-AC66-966FBCE7C5A1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514B00BF-DAE6-448E-9D7B-1FC25943A6E0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122497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iṩḻíḑê">
            <a:extLst>
              <a:ext uri="{FF2B5EF4-FFF2-40B4-BE49-F238E27FC236}">
                <a16:creationId xmlns:a16="http://schemas.microsoft.com/office/drawing/2014/main" id="{29F0DBD8-07D8-49FC-802A-279005C6B1B0}"/>
              </a:ext>
            </a:extLst>
          </p:cNvPr>
          <p:cNvGrpSpPr/>
          <p:nvPr/>
        </p:nvGrpSpPr>
        <p:grpSpPr>
          <a:xfrm>
            <a:off x="1624625" y="2060613"/>
            <a:ext cx="8941162" cy="2001576"/>
            <a:chOff x="1382272" y="1656948"/>
            <a:chExt cx="9427456" cy="2110440"/>
          </a:xfrm>
        </p:grpSpPr>
        <p:sp>
          <p:nvSpPr>
            <p:cNvPr id="14" name="ïṥḷíḓê">
              <a:extLst>
                <a:ext uri="{FF2B5EF4-FFF2-40B4-BE49-F238E27FC236}">
                  <a16:creationId xmlns:a16="http://schemas.microsoft.com/office/drawing/2014/main" id="{55108EB6-B087-4DD2-A715-DE70C1C577AD}"/>
                </a:ext>
              </a:extLst>
            </p:cNvPr>
            <p:cNvSpPr/>
            <p:nvPr/>
          </p:nvSpPr>
          <p:spPr>
            <a:xfrm>
              <a:off x="1382272" y="1783258"/>
              <a:ext cx="1983567" cy="1984130"/>
            </a:xfrm>
            <a:prstGeom prst="diamond">
              <a:avLst/>
            </a:prstGeom>
            <a:blipFill>
              <a:blip r:embed="rId2"/>
              <a:stretch>
                <a:fillRect l="-25191" r="-24852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15" name="îsḷîḓe">
              <a:extLst>
                <a:ext uri="{FF2B5EF4-FFF2-40B4-BE49-F238E27FC236}">
                  <a16:creationId xmlns:a16="http://schemas.microsoft.com/office/drawing/2014/main" id="{BE06B6D3-E352-467A-B3B5-A837A8AB3F6A}"/>
                </a:ext>
              </a:extLst>
            </p:cNvPr>
            <p:cNvSpPr/>
            <p:nvPr/>
          </p:nvSpPr>
          <p:spPr>
            <a:xfrm>
              <a:off x="3863569" y="1783258"/>
              <a:ext cx="1983567" cy="1984130"/>
            </a:xfrm>
            <a:prstGeom prst="diamond">
              <a:avLst/>
            </a:prstGeom>
            <a:blipFill>
              <a:blip r:embed="rId3"/>
              <a:stretch>
                <a:fillRect l="-16798" r="-16572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16" name="iṥ1ïdê">
              <a:extLst>
                <a:ext uri="{FF2B5EF4-FFF2-40B4-BE49-F238E27FC236}">
                  <a16:creationId xmlns:a16="http://schemas.microsoft.com/office/drawing/2014/main" id="{A55E47FA-D21F-4531-A03D-FE6BBD534E18}"/>
                </a:ext>
              </a:extLst>
            </p:cNvPr>
            <p:cNvSpPr/>
            <p:nvPr/>
          </p:nvSpPr>
          <p:spPr>
            <a:xfrm>
              <a:off x="6344865" y="1783258"/>
              <a:ext cx="1983567" cy="1984130"/>
            </a:xfrm>
            <a:prstGeom prst="diamond">
              <a:avLst/>
            </a:prstGeom>
            <a:blipFill>
              <a:blip r:embed="rId4"/>
              <a:stretch>
                <a:fillRect l="-25220" r="-24881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17" name="islîďè">
              <a:extLst>
                <a:ext uri="{FF2B5EF4-FFF2-40B4-BE49-F238E27FC236}">
                  <a16:creationId xmlns:a16="http://schemas.microsoft.com/office/drawing/2014/main" id="{9FD41BF3-C892-4DE7-A57E-6BCF67F32F99}"/>
                </a:ext>
              </a:extLst>
            </p:cNvPr>
            <p:cNvSpPr/>
            <p:nvPr/>
          </p:nvSpPr>
          <p:spPr>
            <a:xfrm>
              <a:off x="8826161" y="1783258"/>
              <a:ext cx="1983567" cy="1984130"/>
            </a:xfrm>
            <a:prstGeom prst="diamond">
              <a:avLst/>
            </a:prstGeom>
            <a:blipFill>
              <a:blip r:embed="rId5"/>
              <a:stretch>
                <a:fillRect l="-25191" r="-24852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18" name="iṧḷïdè">
              <a:extLst>
                <a:ext uri="{FF2B5EF4-FFF2-40B4-BE49-F238E27FC236}">
                  <a16:creationId xmlns:a16="http://schemas.microsoft.com/office/drawing/2014/main" id="{5C5E798E-6E88-4641-A9C6-F3330CD966DC}"/>
                </a:ext>
              </a:extLst>
            </p:cNvPr>
            <p:cNvSpPr/>
            <p:nvPr/>
          </p:nvSpPr>
          <p:spPr>
            <a:xfrm>
              <a:off x="2490197" y="1656948"/>
              <a:ext cx="629607" cy="629607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</a:gradFill>
            <a:ln w="44450">
              <a:solidFill>
                <a:schemeClr val="bg1"/>
              </a:solidFill>
            </a:ln>
          </p:spPr>
          <p:style>
            <a:lnRef idx="2">
              <a:scrgbClr r="0" g="0" b="0"/>
            </a:lnRef>
            <a:fillRef idx="1">
              <a:schemeClr val="dk2">
                <a:hueOff val="0"/>
                <a:satOff val="0"/>
                <a:lumOff val="0"/>
                <a:alphaOff val="0"/>
              </a:schemeClr>
            </a:fillRef>
            <a:effectRef idx="0">
              <a:schemeClr val="dk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/>
              <a:r>
                <a:rPr lang="en-US" altLang="zh-CN" sz="1800">
                  <a:solidFill>
                    <a:prstClr val="white"/>
                  </a:solidFill>
                  <a:latin typeface="Century Gothic" panose="020B0502020202020204" pitchFamily="34" charset="0"/>
                  <a:ea typeface="微软雅黑"/>
                </a:rPr>
                <a:t>1</a:t>
              </a:r>
            </a:p>
          </p:txBody>
        </p:sp>
        <p:sp>
          <p:nvSpPr>
            <p:cNvPr id="19" name="îṧliḍè">
              <a:extLst>
                <a:ext uri="{FF2B5EF4-FFF2-40B4-BE49-F238E27FC236}">
                  <a16:creationId xmlns:a16="http://schemas.microsoft.com/office/drawing/2014/main" id="{B2ECE3C1-3A94-4D94-9173-3E65DE1E2D71}"/>
                </a:ext>
              </a:extLst>
            </p:cNvPr>
            <p:cNvSpPr/>
            <p:nvPr/>
          </p:nvSpPr>
          <p:spPr>
            <a:xfrm>
              <a:off x="4992346" y="1656948"/>
              <a:ext cx="629607" cy="6296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</a:gradFill>
            <a:ln w="44450">
              <a:solidFill>
                <a:schemeClr val="bg1"/>
              </a:solidFill>
            </a:ln>
          </p:spPr>
          <p:style>
            <a:lnRef idx="2">
              <a:scrgbClr r="0" g="0" b="0"/>
            </a:lnRef>
            <a:fillRef idx="1">
              <a:schemeClr val="dk2">
                <a:hueOff val="0"/>
                <a:satOff val="0"/>
                <a:lumOff val="0"/>
                <a:alphaOff val="0"/>
              </a:schemeClr>
            </a:fillRef>
            <a:effectRef idx="0">
              <a:schemeClr val="dk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/>
              <a:r>
                <a:rPr lang="en-US" altLang="zh-CN" sz="1800">
                  <a:solidFill>
                    <a:prstClr val="white"/>
                  </a:solidFill>
                  <a:latin typeface="Century Gothic" panose="020B0502020202020204" pitchFamily="34" charset="0"/>
                  <a:ea typeface="微软雅黑"/>
                </a:rPr>
                <a:t>2</a:t>
              </a:r>
            </a:p>
          </p:txBody>
        </p:sp>
        <p:sp>
          <p:nvSpPr>
            <p:cNvPr id="20" name="îş1îḋe">
              <a:extLst>
                <a:ext uri="{FF2B5EF4-FFF2-40B4-BE49-F238E27FC236}">
                  <a16:creationId xmlns:a16="http://schemas.microsoft.com/office/drawing/2014/main" id="{13351232-FD5F-4393-AC14-12E44E94B959}"/>
                </a:ext>
              </a:extLst>
            </p:cNvPr>
            <p:cNvSpPr/>
            <p:nvPr/>
          </p:nvSpPr>
          <p:spPr>
            <a:xfrm>
              <a:off x="7359555" y="1656948"/>
              <a:ext cx="629607" cy="6296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</a:gradFill>
            <a:ln w="44450">
              <a:solidFill>
                <a:schemeClr val="bg1"/>
              </a:solidFill>
            </a:ln>
          </p:spPr>
          <p:style>
            <a:lnRef idx="2">
              <a:scrgbClr r="0" g="0" b="0"/>
            </a:lnRef>
            <a:fillRef idx="1">
              <a:schemeClr val="dk2">
                <a:hueOff val="0"/>
                <a:satOff val="0"/>
                <a:lumOff val="0"/>
                <a:alphaOff val="0"/>
              </a:schemeClr>
            </a:fillRef>
            <a:effectRef idx="0">
              <a:schemeClr val="dk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/>
              <a:r>
                <a:rPr lang="en-US" altLang="zh-CN" sz="1800">
                  <a:solidFill>
                    <a:prstClr val="white"/>
                  </a:solidFill>
                  <a:latin typeface="Century Gothic" panose="020B0502020202020204" pitchFamily="34" charset="0"/>
                  <a:ea typeface="微软雅黑"/>
                </a:rPr>
                <a:t>3</a:t>
              </a:r>
            </a:p>
          </p:txBody>
        </p:sp>
        <p:sp>
          <p:nvSpPr>
            <p:cNvPr id="21" name="ïšľíďê">
              <a:extLst>
                <a:ext uri="{FF2B5EF4-FFF2-40B4-BE49-F238E27FC236}">
                  <a16:creationId xmlns:a16="http://schemas.microsoft.com/office/drawing/2014/main" id="{87BA6B78-7D7C-46C8-A511-290686D7EECC}"/>
                </a:ext>
              </a:extLst>
            </p:cNvPr>
            <p:cNvSpPr/>
            <p:nvPr/>
          </p:nvSpPr>
          <p:spPr>
            <a:xfrm>
              <a:off x="9954938" y="1656948"/>
              <a:ext cx="629607" cy="6296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</a:gradFill>
            <a:ln w="44450">
              <a:solidFill>
                <a:schemeClr val="bg1"/>
              </a:solidFill>
            </a:ln>
          </p:spPr>
          <p:style>
            <a:lnRef idx="2">
              <a:scrgbClr r="0" g="0" b="0"/>
            </a:lnRef>
            <a:fillRef idx="1">
              <a:schemeClr val="dk2">
                <a:hueOff val="0"/>
                <a:satOff val="0"/>
                <a:lumOff val="0"/>
                <a:alphaOff val="0"/>
              </a:schemeClr>
            </a:fillRef>
            <a:effectRef idx="0">
              <a:schemeClr val="dk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/>
              <a:r>
                <a:rPr lang="en-US" altLang="zh-CN" sz="1800" dirty="0">
                  <a:solidFill>
                    <a:prstClr val="white"/>
                  </a:solidFill>
                  <a:latin typeface="Century Gothic" panose="020B0502020202020204" pitchFamily="34" charset="0"/>
                  <a:ea typeface="微软雅黑"/>
                </a:rPr>
                <a:t>4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67C16F7C-6C58-4EEE-80D7-3D27FFAF9A19}"/>
              </a:ext>
            </a:extLst>
          </p:cNvPr>
          <p:cNvGrpSpPr/>
          <p:nvPr/>
        </p:nvGrpSpPr>
        <p:grpSpPr>
          <a:xfrm>
            <a:off x="1538606" y="4582174"/>
            <a:ext cx="2053287" cy="1109064"/>
            <a:chOff x="845176" y="5068541"/>
            <a:chExt cx="2053554" cy="1109207"/>
          </a:xfrm>
        </p:grpSpPr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C090B8D3-EFD8-4ED3-8D29-F04E1C0742B3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847E6958-C051-4193-9D63-A4EC716E6556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8B0A08B3-D637-4141-9BE0-CABEC80FDD56}"/>
              </a:ext>
            </a:extLst>
          </p:cNvPr>
          <p:cNvGrpSpPr/>
          <p:nvPr/>
        </p:nvGrpSpPr>
        <p:grpSpPr>
          <a:xfrm>
            <a:off x="3891911" y="4582174"/>
            <a:ext cx="2053287" cy="1109064"/>
            <a:chOff x="845176" y="5068541"/>
            <a:chExt cx="2053554" cy="1109207"/>
          </a:xfrm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C740D9A7-82C6-4D9E-946D-9CD869E49E19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B4C9B130-A9A4-4706-A06C-0641ACADEF25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2114F555-E89D-405A-A287-538D5E87585F}"/>
              </a:ext>
            </a:extLst>
          </p:cNvPr>
          <p:cNvGrpSpPr/>
          <p:nvPr/>
        </p:nvGrpSpPr>
        <p:grpSpPr>
          <a:xfrm>
            <a:off x="6245214" y="4582174"/>
            <a:ext cx="2053287" cy="1109064"/>
            <a:chOff x="845176" y="5068541"/>
            <a:chExt cx="2053554" cy="1109207"/>
          </a:xfrm>
        </p:grpSpPr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0FA48E34-36DC-44F4-AB6B-A9BB9ADCBFAE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75252C8D-87B2-405F-B526-15BD496C253C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1342378F-F37D-4CCE-9589-BF2516C6B824}"/>
              </a:ext>
            </a:extLst>
          </p:cNvPr>
          <p:cNvGrpSpPr/>
          <p:nvPr/>
        </p:nvGrpSpPr>
        <p:grpSpPr>
          <a:xfrm>
            <a:off x="8600976" y="4582174"/>
            <a:ext cx="2053287" cy="1109064"/>
            <a:chOff x="845176" y="5068541"/>
            <a:chExt cx="2053554" cy="1109207"/>
          </a:xfrm>
        </p:grpSpPr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B66BB98A-1AA4-4776-B20B-39001912477D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5D378726-905F-44FD-B155-14FBE9876DDD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id="{8003F6DF-1D53-4C73-8622-26849EA7013C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A2FDD1D1-A6F2-46A7-BD1C-87749B589534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36" name="矩形: 圆角 35">
              <a:extLst>
                <a:ext uri="{FF2B5EF4-FFF2-40B4-BE49-F238E27FC236}">
                  <a16:creationId xmlns:a16="http://schemas.microsoft.com/office/drawing/2014/main" id="{025B39DB-72F2-45C1-874B-C126D7E5416F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F2B08B1E-4DC2-476F-BDC5-C1D50A6C23F8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38" name="直接连接符 37">
            <a:extLst>
              <a:ext uri="{FF2B5EF4-FFF2-40B4-BE49-F238E27FC236}">
                <a16:creationId xmlns:a16="http://schemas.microsoft.com/office/drawing/2014/main" id="{DA801CBE-CBE8-4822-8CF8-7242BD099DD3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矩形 38">
            <a:extLst>
              <a:ext uri="{FF2B5EF4-FFF2-40B4-BE49-F238E27FC236}">
                <a16:creationId xmlns:a16="http://schemas.microsoft.com/office/drawing/2014/main" id="{E54370D2-75D9-437D-A4DA-3BC4CECBE681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994C02BA-5026-440E-9962-E4F599C6960D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1564194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isḻïde">
            <a:extLst>
              <a:ext uri="{FF2B5EF4-FFF2-40B4-BE49-F238E27FC236}">
                <a16:creationId xmlns:a16="http://schemas.microsoft.com/office/drawing/2014/main" id="{6A276800-BDD7-403D-8139-29898A86491E}"/>
              </a:ext>
            </a:extLst>
          </p:cNvPr>
          <p:cNvSpPr/>
          <p:nvPr/>
        </p:nvSpPr>
        <p:spPr bwMode="auto">
          <a:xfrm>
            <a:off x="8589069" y="1657769"/>
            <a:ext cx="1570730" cy="3805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28" tIns="45714" rIns="91428" bIns="45714" rtlCol="0" anchor="ctr">
            <a:normAutofit fontScale="85000" lnSpcReduction="20000"/>
          </a:bodyPr>
          <a:lstStyle/>
          <a:p>
            <a:pPr defTabSz="457154"/>
            <a:endParaRPr lang="en-US" altLang="zh-CN" sz="16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9" name="iṥļîḑê">
            <a:extLst>
              <a:ext uri="{FF2B5EF4-FFF2-40B4-BE49-F238E27FC236}">
                <a16:creationId xmlns:a16="http://schemas.microsoft.com/office/drawing/2014/main" id="{335390AC-42F8-4FA5-90F3-A67ECE1FFD5A}"/>
              </a:ext>
            </a:extLst>
          </p:cNvPr>
          <p:cNvSpPr/>
          <p:nvPr/>
        </p:nvSpPr>
        <p:spPr bwMode="auto">
          <a:xfrm>
            <a:off x="8589069" y="3207686"/>
            <a:ext cx="1570730" cy="38059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28" tIns="45714" rIns="91428" bIns="45714" rtlCol="0" anchor="ctr">
            <a:normAutofit fontScale="85000" lnSpcReduction="20000"/>
          </a:bodyPr>
          <a:lstStyle/>
          <a:p>
            <a:pPr defTabSz="457154"/>
            <a:endParaRPr lang="en-US" altLang="zh-CN" sz="16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1" name="iS1ïḑê">
            <a:extLst>
              <a:ext uri="{FF2B5EF4-FFF2-40B4-BE49-F238E27FC236}">
                <a16:creationId xmlns:a16="http://schemas.microsoft.com/office/drawing/2014/main" id="{BAA59BE4-D268-47B3-92CB-0EE4FC0C8A36}"/>
              </a:ext>
            </a:extLst>
          </p:cNvPr>
          <p:cNvSpPr/>
          <p:nvPr/>
        </p:nvSpPr>
        <p:spPr bwMode="auto">
          <a:xfrm>
            <a:off x="8589069" y="4757601"/>
            <a:ext cx="1570730" cy="380596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28" tIns="45714" rIns="91428" bIns="45714" rtlCol="0" anchor="ctr">
            <a:normAutofit fontScale="85000" lnSpcReduction="20000"/>
          </a:bodyPr>
          <a:lstStyle/>
          <a:p>
            <a:pPr defTabSz="457154"/>
            <a:endParaRPr lang="en-US" altLang="zh-CN" sz="16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008AD896-4612-414E-985F-4B8DCAA91916}"/>
              </a:ext>
            </a:extLst>
          </p:cNvPr>
          <p:cNvCxnSpPr>
            <a:cxnSpLocks/>
          </p:cNvCxnSpPr>
          <p:nvPr/>
        </p:nvCxnSpPr>
        <p:spPr>
          <a:xfrm>
            <a:off x="8589068" y="2962237"/>
            <a:ext cx="2591663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A183075A-C5FD-4C81-91FF-30956353367F}"/>
              </a:ext>
            </a:extLst>
          </p:cNvPr>
          <p:cNvCxnSpPr>
            <a:cxnSpLocks/>
          </p:cNvCxnSpPr>
          <p:nvPr/>
        </p:nvCxnSpPr>
        <p:spPr>
          <a:xfrm>
            <a:off x="8589068" y="4512154"/>
            <a:ext cx="2591663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>
            <a:extLst>
              <a:ext uri="{FF2B5EF4-FFF2-40B4-BE49-F238E27FC236}">
                <a16:creationId xmlns:a16="http://schemas.microsoft.com/office/drawing/2014/main" id="{3017E2C7-1BC0-4D0D-BE3F-151BB96F3A3F}"/>
              </a:ext>
            </a:extLst>
          </p:cNvPr>
          <p:cNvGrpSpPr/>
          <p:nvPr/>
        </p:nvGrpSpPr>
        <p:grpSpPr>
          <a:xfrm>
            <a:off x="5440335" y="2187279"/>
            <a:ext cx="2800427" cy="2800558"/>
            <a:chOff x="5441044" y="2186323"/>
            <a:chExt cx="2800792" cy="2800923"/>
          </a:xfrm>
        </p:grpSpPr>
        <p:sp>
          <p:nvSpPr>
            <p:cNvPr id="15" name="iSľíďè">
              <a:extLst>
                <a:ext uri="{FF2B5EF4-FFF2-40B4-BE49-F238E27FC236}">
                  <a16:creationId xmlns:a16="http://schemas.microsoft.com/office/drawing/2014/main" id="{8A876393-9F42-4469-94B3-1598DB56BFBA}"/>
                </a:ext>
              </a:extLst>
            </p:cNvPr>
            <p:cNvSpPr/>
            <p:nvPr/>
          </p:nvSpPr>
          <p:spPr>
            <a:xfrm>
              <a:off x="5774636" y="2186323"/>
              <a:ext cx="2365764" cy="13847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70" extrusionOk="0">
                  <a:moveTo>
                    <a:pt x="0" y="7364"/>
                  </a:moveTo>
                  <a:lnTo>
                    <a:pt x="4221" y="20670"/>
                  </a:lnTo>
                  <a:cubicBezTo>
                    <a:pt x="4281" y="18027"/>
                    <a:pt x="5038" y="15556"/>
                    <a:pt x="6297" y="13894"/>
                  </a:cubicBezTo>
                  <a:cubicBezTo>
                    <a:pt x="7479" y="12333"/>
                    <a:pt x="9001" y="11630"/>
                    <a:pt x="10508" y="11947"/>
                  </a:cubicBezTo>
                  <a:lnTo>
                    <a:pt x="21600" y="12861"/>
                  </a:lnTo>
                  <a:cubicBezTo>
                    <a:pt x="19899" y="6224"/>
                    <a:pt x="16234" y="1478"/>
                    <a:pt x="11893" y="289"/>
                  </a:cubicBezTo>
                  <a:cubicBezTo>
                    <a:pt x="7444" y="-930"/>
                    <a:pt x="2930" y="1756"/>
                    <a:pt x="0" y="7364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6" name="ï$ḷîḍé">
              <a:extLst>
                <a:ext uri="{FF2B5EF4-FFF2-40B4-BE49-F238E27FC236}">
                  <a16:creationId xmlns:a16="http://schemas.microsoft.com/office/drawing/2014/main" id="{1F39A361-72DF-4AC5-BE62-52E35558E3AE}"/>
                </a:ext>
              </a:extLst>
            </p:cNvPr>
            <p:cNvSpPr/>
            <p:nvPr/>
          </p:nvSpPr>
          <p:spPr>
            <a:xfrm>
              <a:off x="5441044" y="2743734"/>
              <a:ext cx="1721192" cy="2223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600" extrusionOk="0">
                  <a:moveTo>
                    <a:pt x="3509" y="0"/>
                  </a:moveTo>
                  <a:lnTo>
                    <a:pt x="10247" y="10469"/>
                  </a:lnTo>
                  <a:cubicBezTo>
                    <a:pt x="11074" y="12007"/>
                    <a:pt x="12677" y="13195"/>
                    <a:pt x="14660" y="13739"/>
                  </a:cubicBezTo>
                  <a:cubicBezTo>
                    <a:pt x="16756" y="14314"/>
                    <a:pt x="19063" y="14114"/>
                    <a:pt x="20956" y="13194"/>
                  </a:cubicBezTo>
                  <a:lnTo>
                    <a:pt x="14097" y="21600"/>
                  </a:lnTo>
                  <a:cubicBezTo>
                    <a:pt x="7204" y="20596"/>
                    <a:pt x="1765" y="16355"/>
                    <a:pt x="346" y="10880"/>
                  </a:cubicBezTo>
                  <a:cubicBezTo>
                    <a:pt x="-644" y="7059"/>
                    <a:pt x="512" y="3083"/>
                    <a:pt x="3509" y="0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7" name="iŝľiďé">
              <a:extLst>
                <a:ext uri="{FF2B5EF4-FFF2-40B4-BE49-F238E27FC236}">
                  <a16:creationId xmlns:a16="http://schemas.microsoft.com/office/drawing/2014/main" id="{DBDF3CB3-F6FB-4684-8537-52CF61B897CE}"/>
                </a:ext>
              </a:extLst>
            </p:cNvPr>
            <p:cNvSpPr/>
            <p:nvPr/>
          </p:nvSpPr>
          <p:spPr>
            <a:xfrm>
              <a:off x="6670901" y="3056482"/>
              <a:ext cx="1570935" cy="1930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1" h="21052" extrusionOk="0">
                  <a:moveTo>
                    <a:pt x="19386" y="520"/>
                  </a:moveTo>
                  <a:lnTo>
                    <a:pt x="5965" y="0"/>
                  </a:lnTo>
                  <a:cubicBezTo>
                    <a:pt x="8250" y="1033"/>
                    <a:pt x="9788" y="2931"/>
                    <a:pt x="10086" y="5085"/>
                  </a:cubicBezTo>
                  <a:cubicBezTo>
                    <a:pt x="10308" y="6692"/>
                    <a:pt x="9809" y="8309"/>
                    <a:pt x="8686" y="9627"/>
                  </a:cubicBezTo>
                  <a:lnTo>
                    <a:pt x="0" y="20932"/>
                  </a:lnTo>
                  <a:cubicBezTo>
                    <a:pt x="6366" y="21600"/>
                    <a:pt x="12685" y="19431"/>
                    <a:pt x="16644" y="15219"/>
                  </a:cubicBezTo>
                  <a:cubicBezTo>
                    <a:pt x="20562" y="11051"/>
                    <a:pt x="21600" y="5484"/>
                    <a:pt x="19386" y="5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2700">
              <a:miter lim="400000"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9" name="iṡḻîḋè">
              <a:extLst>
                <a:ext uri="{FF2B5EF4-FFF2-40B4-BE49-F238E27FC236}">
                  <a16:creationId xmlns:a16="http://schemas.microsoft.com/office/drawing/2014/main" id="{C6AB80EE-407B-42F7-8241-12C93655334A}"/>
                </a:ext>
              </a:extLst>
            </p:cNvPr>
            <p:cNvSpPr/>
            <p:nvPr/>
          </p:nvSpPr>
          <p:spPr>
            <a:xfrm>
              <a:off x="6403711" y="2397715"/>
              <a:ext cx="520201" cy="669948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 val="1"/>
              </a:ext>
            </a:extLst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r>
                <a:rPr lang="en-US" altLang="zh-CN" sz="2400" dirty="0">
                  <a:solidFill>
                    <a:srgbClr val="FFFFFF"/>
                  </a:solidFill>
                  <a:latin typeface="Impact" panose="020B0806030902050204" pitchFamily="34" charset="0"/>
                  <a:ea typeface="微软雅黑"/>
                </a:rPr>
                <a:t>01</a:t>
              </a:r>
              <a:endParaRPr sz="2400" dirty="0">
                <a:solidFill>
                  <a:srgbClr val="FFFFFF"/>
                </a:solidFill>
                <a:latin typeface="Impact" panose="020B0806030902050204" pitchFamily="34" charset="0"/>
                <a:ea typeface="微软雅黑"/>
              </a:endParaRPr>
            </a:p>
          </p:txBody>
        </p:sp>
        <p:sp>
          <p:nvSpPr>
            <p:cNvPr id="20" name="ïšlîḋé">
              <a:extLst>
                <a:ext uri="{FF2B5EF4-FFF2-40B4-BE49-F238E27FC236}">
                  <a16:creationId xmlns:a16="http://schemas.microsoft.com/office/drawing/2014/main" id="{0D3929AA-22C4-4D90-91F1-14F551119B10}"/>
                </a:ext>
              </a:extLst>
            </p:cNvPr>
            <p:cNvSpPr/>
            <p:nvPr/>
          </p:nvSpPr>
          <p:spPr>
            <a:xfrm>
              <a:off x="7498893" y="3604701"/>
              <a:ext cx="570904" cy="42907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 val="1"/>
              </a:ext>
            </a:extLst>
          </p:spPr>
          <p:txBody>
            <a:bodyPr wrap="square" lIns="91428" tIns="45714" rIns="91428" bIns="45714" anchor="ctr">
              <a:noAutofit/>
            </a:bodyPr>
            <a:lstStyle/>
            <a:p>
              <a:pPr algn="ctr" defTabSz="457154"/>
              <a:r>
                <a:rPr lang="en-US" altLang="zh-CN" sz="2400">
                  <a:solidFill>
                    <a:srgbClr val="FFFFFF"/>
                  </a:solidFill>
                  <a:latin typeface="Impact" panose="020B0806030902050204" pitchFamily="34" charset="0"/>
                  <a:ea typeface="微软雅黑"/>
                </a:rPr>
                <a:t>02</a:t>
              </a:r>
              <a:endParaRPr sz="2400" dirty="0">
                <a:solidFill>
                  <a:srgbClr val="FFFFFF"/>
                </a:solidFill>
                <a:latin typeface="Impact" panose="020B0806030902050204" pitchFamily="34" charset="0"/>
                <a:ea typeface="微软雅黑"/>
              </a:endParaRPr>
            </a:p>
          </p:txBody>
        </p:sp>
        <p:sp>
          <p:nvSpPr>
            <p:cNvPr id="21" name="íṣlíďé">
              <a:extLst>
                <a:ext uri="{FF2B5EF4-FFF2-40B4-BE49-F238E27FC236}">
                  <a16:creationId xmlns:a16="http://schemas.microsoft.com/office/drawing/2014/main" id="{40CCB4F5-7D3E-4E15-B1DF-7C15C2F85E01}"/>
                </a:ext>
              </a:extLst>
            </p:cNvPr>
            <p:cNvSpPr/>
            <p:nvPr/>
          </p:nvSpPr>
          <p:spPr>
            <a:xfrm>
              <a:off x="5823912" y="4034215"/>
              <a:ext cx="570904" cy="429070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 val="1"/>
              </a:ext>
            </a:extLst>
          </p:spPr>
          <p:txBody>
            <a:bodyPr wrap="square" lIns="91428" tIns="45714" rIns="91428" bIns="45714" anchor="ctr">
              <a:noAutofit/>
            </a:bodyPr>
            <a:lstStyle/>
            <a:p>
              <a:pPr algn="ctr" defTabSz="457154"/>
              <a:r>
                <a:rPr lang="en-US" altLang="zh-CN" sz="2400" dirty="0">
                  <a:solidFill>
                    <a:srgbClr val="FFFFFF"/>
                  </a:solidFill>
                  <a:latin typeface="Impact" panose="020B0806030902050204" pitchFamily="34" charset="0"/>
                  <a:ea typeface="微软雅黑"/>
                </a:rPr>
                <a:t>03</a:t>
              </a:r>
              <a:endParaRPr sz="2400" dirty="0">
                <a:solidFill>
                  <a:srgbClr val="FFFFFF"/>
                </a:solidFill>
                <a:latin typeface="Impact" panose="020B0806030902050204" pitchFamily="34" charset="0"/>
                <a:ea typeface="微软雅黑"/>
              </a:endParaRPr>
            </a:p>
          </p:txBody>
        </p:sp>
      </p:grpSp>
      <p:sp>
        <p:nvSpPr>
          <p:cNvPr id="25" name="矩形 24">
            <a:extLst>
              <a:ext uri="{FF2B5EF4-FFF2-40B4-BE49-F238E27FC236}">
                <a16:creationId xmlns:a16="http://schemas.microsoft.com/office/drawing/2014/main" id="{CE8E4027-1A7C-4207-A36A-643F11885BFB}"/>
              </a:ext>
            </a:extLst>
          </p:cNvPr>
          <p:cNvSpPr/>
          <p:nvPr/>
        </p:nvSpPr>
        <p:spPr bwMode="auto">
          <a:xfrm>
            <a:off x="933972" y="3952509"/>
            <a:ext cx="4424938" cy="124585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  <a:p>
            <a:pPr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1C633638-4AC9-40DB-BC17-CDA106BE658A}"/>
              </a:ext>
            </a:extLst>
          </p:cNvPr>
          <p:cNvGrpSpPr/>
          <p:nvPr/>
        </p:nvGrpSpPr>
        <p:grpSpPr>
          <a:xfrm>
            <a:off x="933972" y="2137034"/>
            <a:ext cx="3894781" cy="1319640"/>
            <a:chOff x="956111" y="551991"/>
            <a:chExt cx="3895288" cy="1319811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D471E366-4EFF-4123-A35B-489530171AD6}"/>
                </a:ext>
              </a:extLst>
            </p:cNvPr>
            <p:cNvSpPr txBox="1"/>
            <p:nvPr/>
          </p:nvSpPr>
          <p:spPr>
            <a:xfrm>
              <a:off x="956111" y="1286951"/>
              <a:ext cx="3895288" cy="58485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/>
              <a:r>
                <a:rPr lang="en-US" altLang="zh-CN" sz="16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4A1ACC9C-D6FD-4C67-8757-D7301AA978F3}"/>
                </a:ext>
              </a:extLst>
            </p:cNvPr>
            <p:cNvSpPr txBox="1"/>
            <p:nvPr/>
          </p:nvSpPr>
          <p:spPr>
            <a:xfrm>
              <a:off x="956111" y="551991"/>
              <a:ext cx="2592695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8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 text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4ADBB0E4-832A-44B7-9C41-89A83BFE334C}"/>
              </a:ext>
            </a:extLst>
          </p:cNvPr>
          <p:cNvGrpSpPr/>
          <p:nvPr/>
        </p:nvGrpSpPr>
        <p:grpSpPr>
          <a:xfrm>
            <a:off x="8664083" y="1662892"/>
            <a:ext cx="2516648" cy="1032892"/>
            <a:chOff x="845176" y="5068541"/>
            <a:chExt cx="2516976" cy="1033026"/>
          </a:xfrm>
        </p:grpSpPr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63E1E857-0E0C-4F30-9E9E-0641D50F37B6}"/>
                </a:ext>
              </a:extLst>
            </p:cNvPr>
            <p:cNvSpPr/>
            <p:nvPr/>
          </p:nvSpPr>
          <p:spPr bwMode="auto">
            <a:xfrm>
              <a:off x="845176" y="5516907"/>
              <a:ext cx="2516976" cy="58466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4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7CCBA862-3C64-4A07-B154-6958BE604B61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white"/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BE6D8E67-72E4-4EFA-8159-D5F5A7192B7B}"/>
              </a:ext>
            </a:extLst>
          </p:cNvPr>
          <p:cNvGrpSpPr/>
          <p:nvPr/>
        </p:nvGrpSpPr>
        <p:grpSpPr>
          <a:xfrm>
            <a:off x="8664082" y="3205416"/>
            <a:ext cx="2759715" cy="1032892"/>
            <a:chOff x="845175" y="5068541"/>
            <a:chExt cx="2760074" cy="1033026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DB5522E9-9B32-4FD3-B9F5-7AE44C1EBAC6}"/>
                </a:ext>
              </a:extLst>
            </p:cNvPr>
            <p:cNvSpPr/>
            <p:nvPr/>
          </p:nvSpPr>
          <p:spPr bwMode="auto">
            <a:xfrm>
              <a:off x="845175" y="5516907"/>
              <a:ext cx="2760074" cy="58466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4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7BAE3E3E-E697-4C5A-A083-73775B3AB443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white"/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6688C809-5BD1-4082-8740-B3E7CF278F32}"/>
              </a:ext>
            </a:extLst>
          </p:cNvPr>
          <p:cNvGrpSpPr/>
          <p:nvPr/>
        </p:nvGrpSpPr>
        <p:grpSpPr>
          <a:xfrm>
            <a:off x="8664083" y="4757603"/>
            <a:ext cx="2759714" cy="1032892"/>
            <a:chOff x="845176" y="5068541"/>
            <a:chExt cx="2760073" cy="1033026"/>
          </a:xfrm>
        </p:grpSpPr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805046A4-BED9-41A3-809B-1531A92EDCF4}"/>
                </a:ext>
              </a:extLst>
            </p:cNvPr>
            <p:cNvSpPr/>
            <p:nvPr/>
          </p:nvSpPr>
          <p:spPr bwMode="auto">
            <a:xfrm>
              <a:off x="845176" y="5516907"/>
              <a:ext cx="2760073" cy="58466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4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0AC82EA9-0311-4A37-A62F-9EAD292B1345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white"/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39" name="直接连接符 38">
            <a:extLst>
              <a:ext uri="{FF2B5EF4-FFF2-40B4-BE49-F238E27FC236}">
                <a16:creationId xmlns:a16="http://schemas.microsoft.com/office/drawing/2014/main" id="{B7BDE1D8-4D85-40C1-8AF6-969D5CC9B2B1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09473029-7F6B-404F-B7D7-B2F3FFAA8011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41" name="矩形: 圆角 40">
              <a:extLst>
                <a:ext uri="{FF2B5EF4-FFF2-40B4-BE49-F238E27FC236}">
                  <a16:creationId xmlns:a16="http://schemas.microsoft.com/office/drawing/2014/main" id="{870B194E-3986-4C21-ABFA-832CE6128D21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42" name="椭圆 41">
              <a:extLst>
                <a:ext uri="{FF2B5EF4-FFF2-40B4-BE49-F238E27FC236}">
                  <a16:creationId xmlns:a16="http://schemas.microsoft.com/office/drawing/2014/main" id="{03999F80-1940-4D05-A404-497DD4E973BF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43" name="直接连接符 42">
            <a:extLst>
              <a:ext uri="{FF2B5EF4-FFF2-40B4-BE49-F238E27FC236}">
                <a16:creationId xmlns:a16="http://schemas.microsoft.com/office/drawing/2014/main" id="{6ACEF060-0055-4B99-892A-281F40129E50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矩形 43">
            <a:extLst>
              <a:ext uri="{FF2B5EF4-FFF2-40B4-BE49-F238E27FC236}">
                <a16:creationId xmlns:a16="http://schemas.microsoft.com/office/drawing/2014/main" id="{71221DBD-167C-4185-84CA-D4E96421E2F1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052BBE4F-B12C-4D53-BB86-FDBD0BD166E9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3793650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 animBg="1"/>
      <p:bldP spid="2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121519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D094D669-498B-4C3D-B173-F9C8398698B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301053" y="2119061"/>
            <a:ext cx="5028833" cy="2998855"/>
            <a:chOff x="1501022" y="1607840"/>
            <a:chExt cx="5585606" cy="3330877"/>
          </a:xfrm>
        </p:grpSpPr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id="{A2789FF2-FF4A-4C28-BBDD-9A678E39105B}"/>
                </a:ext>
              </a:extLst>
            </p:cNvPr>
            <p:cNvCxnSpPr/>
            <p:nvPr/>
          </p:nvCxnSpPr>
          <p:spPr>
            <a:xfrm>
              <a:off x="2915624" y="3968438"/>
              <a:ext cx="0" cy="970279"/>
            </a:xfrm>
            <a:prstGeom prst="line">
              <a:avLst/>
            </a:prstGeom>
            <a:ln w="3175" cap="rnd">
              <a:solidFill>
                <a:schemeClr val="bg1">
                  <a:lumMod val="8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ïṥḻïḓé">
              <a:extLst>
                <a:ext uri="{FF2B5EF4-FFF2-40B4-BE49-F238E27FC236}">
                  <a16:creationId xmlns:a16="http://schemas.microsoft.com/office/drawing/2014/main" id="{25880D64-8AAB-41CA-871E-F7B2AAB100CA}"/>
                </a:ext>
              </a:extLst>
            </p:cNvPr>
            <p:cNvSpPr/>
            <p:nvPr/>
          </p:nvSpPr>
          <p:spPr>
            <a:xfrm>
              <a:off x="1602077" y="1607840"/>
              <a:ext cx="381000" cy="381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 fontScale="55000" lnSpcReduction="20000"/>
            </a:bodyPr>
            <a:lstStyle/>
            <a:p>
              <a:pPr algn="ctr" defTabSz="457154"/>
              <a:r>
                <a:rPr lang="en-US" altLang="zh-CN" sz="2000" b="1">
                  <a:solidFill>
                    <a:prstClr val="black"/>
                  </a:solidFill>
                  <a:latin typeface="Arial"/>
                  <a:ea typeface="微软雅黑"/>
                </a:rPr>
                <a:t>1</a:t>
              </a:r>
            </a:p>
          </p:txBody>
        </p:sp>
        <p:sp>
          <p:nvSpPr>
            <p:cNvPr id="12" name="isļîḓé">
              <a:extLst>
                <a:ext uri="{FF2B5EF4-FFF2-40B4-BE49-F238E27FC236}">
                  <a16:creationId xmlns:a16="http://schemas.microsoft.com/office/drawing/2014/main" id="{FE946AD2-80A3-44B8-8E60-C6319C3D18F9}"/>
                </a:ext>
              </a:extLst>
            </p:cNvPr>
            <p:cNvSpPr/>
            <p:nvPr/>
          </p:nvSpPr>
          <p:spPr>
            <a:xfrm>
              <a:off x="4055650" y="1607840"/>
              <a:ext cx="381000" cy="381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 fontScale="55000" lnSpcReduction="20000"/>
            </a:bodyPr>
            <a:lstStyle/>
            <a:p>
              <a:pPr algn="ctr" defTabSz="457154"/>
              <a:r>
                <a:rPr lang="en-US" altLang="zh-CN" sz="2000" b="1">
                  <a:solidFill>
                    <a:prstClr val="black"/>
                  </a:solidFill>
                  <a:latin typeface="Arial"/>
                  <a:ea typeface="微软雅黑"/>
                </a:rPr>
                <a:t>2</a:t>
              </a:r>
              <a:endParaRPr lang="en-US" altLang="zh-CN" sz="2000" b="1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3" name="iśḻîḓe">
              <a:extLst>
                <a:ext uri="{FF2B5EF4-FFF2-40B4-BE49-F238E27FC236}">
                  <a16:creationId xmlns:a16="http://schemas.microsoft.com/office/drawing/2014/main" id="{B3384F94-B1D4-4515-991C-4EC8AFEC8691}"/>
                </a:ext>
              </a:extLst>
            </p:cNvPr>
            <p:cNvSpPr/>
            <p:nvPr/>
          </p:nvSpPr>
          <p:spPr>
            <a:xfrm>
              <a:off x="6537958" y="1607840"/>
              <a:ext cx="381000" cy="381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 fontScale="55000" lnSpcReduction="20000"/>
            </a:bodyPr>
            <a:lstStyle/>
            <a:p>
              <a:pPr algn="ctr" defTabSz="457154"/>
              <a:r>
                <a:rPr lang="en-US" altLang="zh-CN" sz="2000" b="1">
                  <a:solidFill>
                    <a:prstClr val="black"/>
                  </a:solidFill>
                  <a:latin typeface="Arial"/>
                  <a:ea typeface="微软雅黑"/>
                </a:rPr>
                <a:t>3</a:t>
              </a:r>
              <a:endParaRPr lang="en-US" altLang="zh-CN" sz="2000" b="1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id="{F17B53FC-AB57-4E17-A9CF-F2540F3BDEF9}"/>
                </a:ext>
              </a:extLst>
            </p:cNvPr>
            <p:cNvCxnSpPr/>
            <p:nvPr/>
          </p:nvCxnSpPr>
          <p:spPr>
            <a:xfrm>
              <a:off x="5549211" y="4005064"/>
              <a:ext cx="0" cy="933653"/>
            </a:xfrm>
            <a:prstGeom prst="line">
              <a:avLst/>
            </a:prstGeom>
            <a:ln w="3175" cap="rnd">
              <a:solidFill>
                <a:schemeClr val="bg1">
                  <a:lumMod val="8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îśḻïḍê">
              <a:extLst>
                <a:ext uri="{FF2B5EF4-FFF2-40B4-BE49-F238E27FC236}">
                  <a16:creationId xmlns:a16="http://schemas.microsoft.com/office/drawing/2014/main" id="{53B42D0F-34A1-4A0C-AFFE-901CA9622493}"/>
                </a:ext>
              </a:extLst>
            </p:cNvPr>
            <p:cNvSpPr/>
            <p:nvPr/>
          </p:nvSpPr>
          <p:spPr bwMode="auto">
            <a:xfrm>
              <a:off x="1909718" y="3582007"/>
              <a:ext cx="116942" cy="140955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58" y="26"/>
                </a:cxn>
                <a:cxn ang="0">
                  <a:pos x="70" y="55"/>
                </a:cxn>
                <a:cxn ang="0">
                  <a:pos x="64" y="79"/>
                </a:cxn>
                <a:cxn ang="0">
                  <a:pos x="23" y="84"/>
                </a:cxn>
                <a:cxn ang="0">
                  <a:pos x="10" y="57"/>
                </a:cxn>
                <a:cxn ang="0">
                  <a:pos x="8" y="40"/>
                </a:cxn>
                <a:cxn ang="0">
                  <a:pos x="4" y="39"/>
                </a:cxn>
                <a:cxn ang="0">
                  <a:pos x="4" y="24"/>
                </a:cxn>
                <a:cxn ang="0">
                  <a:pos x="3" y="3"/>
                </a:cxn>
                <a:cxn ang="0">
                  <a:pos x="54" y="6"/>
                </a:cxn>
              </a:cxnLst>
              <a:rect l="0" t="0" r="r" b="b"/>
              <a:pathLst>
                <a:path w="72" h="87">
                  <a:moveTo>
                    <a:pt x="54" y="6"/>
                  </a:moveTo>
                  <a:cubicBezTo>
                    <a:pt x="58" y="18"/>
                    <a:pt x="54" y="19"/>
                    <a:pt x="58" y="26"/>
                  </a:cubicBezTo>
                  <a:cubicBezTo>
                    <a:pt x="62" y="33"/>
                    <a:pt x="69" y="47"/>
                    <a:pt x="70" y="55"/>
                  </a:cubicBezTo>
                  <a:cubicBezTo>
                    <a:pt x="72" y="62"/>
                    <a:pt x="71" y="75"/>
                    <a:pt x="64" y="79"/>
                  </a:cubicBezTo>
                  <a:cubicBezTo>
                    <a:pt x="57" y="84"/>
                    <a:pt x="34" y="87"/>
                    <a:pt x="23" y="84"/>
                  </a:cubicBezTo>
                  <a:cubicBezTo>
                    <a:pt x="12" y="81"/>
                    <a:pt x="10" y="62"/>
                    <a:pt x="10" y="57"/>
                  </a:cubicBezTo>
                  <a:cubicBezTo>
                    <a:pt x="11" y="53"/>
                    <a:pt x="8" y="40"/>
                    <a:pt x="8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0" y="6"/>
                    <a:pt x="3" y="3"/>
                  </a:cubicBezTo>
                  <a:cubicBezTo>
                    <a:pt x="6" y="0"/>
                    <a:pt x="54" y="6"/>
                    <a:pt x="54" y="6"/>
                  </a:cubicBezTo>
                  <a:close/>
                </a:path>
              </a:pathLst>
            </a:custGeom>
            <a:solidFill>
              <a:srgbClr val="2D2724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6" name="isḻíďe">
              <a:extLst>
                <a:ext uri="{FF2B5EF4-FFF2-40B4-BE49-F238E27FC236}">
                  <a16:creationId xmlns:a16="http://schemas.microsoft.com/office/drawing/2014/main" id="{51644D01-3839-4D6A-A616-584698238D4A}"/>
                </a:ext>
              </a:extLst>
            </p:cNvPr>
            <p:cNvSpPr/>
            <p:nvPr/>
          </p:nvSpPr>
          <p:spPr bwMode="auto">
            <a:xfrm>
              <a:off x="1523834" y="3565678"/>
              <a:ext cx="116702" cy="149360"/>
            </a:xfrm>
            <a:custGeom>
              <a:avLst/>
              <a:gdLst/>
              <a:ahLst/>
              <a:cxnLst>
                <a:cxn ang="0">
                  <a:pos x="72" y="15"/>
                </a:cxn>
                <a:cxn ang="0">
                  <a:pos x="70" y="30"/>
                </a:cxn>
                <a:cxn ang="0">
                  <a:pos x="72" y="44"/>
                </a:cxn>
                <a:cxn ang="0">
                  <a:pos x="65" y="53"/>
                </a:cxn>
                <a:cxn ang="0">
                  <a:pos x="61" y="56"/>
                </a:cxn>
                <a:cxn ang="0">
                  <a:pos x="58" y="76"/>
                </a:cxn>
                <a:cxn ang="0">
                  <a:pos x="41" y="89"/>
                </a:cxn>
                <a:cxn ang="0">
                  <a:pos x="3" y="79"/>
                </a:cxn>
                <a:cxn ang="0">
                  <a:pos x="5" y="48"/>
                </a:cxn>
                <a:cxn ang="0">
                  <a:pos x="18" y="9"/>
                </a:cxn>
                <a:cxn ang="0">
                  <a:pos x="72" y="15"/>
                </a:cxn>
              </a:cxnLst>
              <a:rect l="0" t="0" r="r" b="b"/>
              <a:pathLst>
                <a:path w="72" h="92">
                  <a:moveTo>
                    <a:pt x="72" y="15"/>
                  </a:moveTo>
                  <a:cubicBezTo>
                    <a:pt x="72" y="15"/>
                    <a:pt x="71" y="27"/>
                    <a:pt x="70" y="30"/>
                  </a:cubicBezTo>
                  <a:cubicBezTo>
                    <a:pt x="69" y="33"/>
                    <a:pt x="72" y="44"/>
                    <a:pt x="72" y="44"/>
                  </a:cubicBezTo>
                  <a:cubicBezTo>
                    <a:pt x="72" y="44"/>
                    <a:pt x="69" y="51"/>
                    <a:pt x="65" y="53"/>
                  </a:cubicBezTo>
                  <a:cubicBezTo>
                    <a:pt x="61" y="55"/>
                    <a:pt x="61" y="56"/>
                    <a:pt x="61" y="56"/>
                  </a:cubicBezTo>
                  <a:cubicBezTo>
                    <a:pt x="61" y="56"/>
                    <a:pt x="58" y="72"/>
                    <a:pt x="58" y="76"/>
                  </a:cubicBezTo>
                  <a:cubicBezTo>
                    <a:pt x="59" y="80"/>
                    <a:pt x="54" y="88"/>
                    <a:pt x="41" y="89"/>
                  </a:cubicBezTo>
                  <a:cubicBezTo>
                    <a:pt x="29" y="91"/>
                    <a:pt x="7" y="92"/>
                    <a:pt x="3" y="79"/>
                  </a:cubicBezTo>
                  <a:cubicBezTo>
                    <a:pt x="0" y="66"/>
                    <a:pt x="0" y="56"/>
                    <a:pt x="5" y="48"/>
                  </a:cubicBezTo>
                  <a:cubicBezTo>
                    <a:pt x="11" y="41"/>
                    <a:pt x="17" y="18"/>
                    <a:pt x="18" y="9"/>
                  </a:cubicBezTo>
                  <a:cubicBezTo>
                    <a:pt x="19" y="0"/>
                    <a:pt x="72" y="15"/>
                    <a:pt x="72" y="15"/>
                  </a:cubicBezTo>
                  <a:close/>
                </a:path>
              </a:pathLst>
            </a:custGeom>
            <a:solidFill>
              <a:srgbClr val="2D2724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7" name="ïŝḻïḑe">
              <a:extLst>
                <a:ext uri="{FF2B5EF4-FFF2-40B4-BE49-F238E27FC236}">
                  <a16:creationId xmlns:a16="http://schemas.microsoft.com/office/drawing/2014/main" id="{E54C9569-90F6-4A6B-951A-F6CC9530D5A6}"/>
                </a:ext>
              </a:extLst>
            </p:cNvPr>
            <p:cNvSpPr/>
            <p:nvPr/>
          </p:nvSpPr>
          <p:spPr bwMode="auto">
            <a:xfrm>
              <a:off x="1541603" y="2824402"/>
              <a:ext cx="473530" cy="785219"/>
            </a:xfrm>
            <a:custGeom>
              <a:avLst/>
              <a:gdLst/>
              <a:ahLst/>
              <a:cxnLst>
                <a:cxn ang="0">
                  <a:pos x="243" y="82"/>
                </a:cxn>
                <a:cxn ang="0">
                  <a:pos x="253" y="216"/>
                </a:cxn>
                <a:cxn ang="0">
                  <a:pos x="269" y="352"/>
                </a:cxn>
                <a:cxn ang="0">
                  <a:pos x="282" y="428"/>
                </a:cxn>
                <a:cxn ang="0">
                  <a:pos x="290" y="462"/>
                </a:cxn>
                <a:cxn ang="0">
                  <a:pos x="292" y="481"/>
                </a:cxn>
                <a:cxn ang="0">
                  <a:pos x="279" y="483"/>
                </a:cxn>
                <a:cxn ang="0">
                  <a:pos x="244" y="481"/>
                </a:cxn>
                <a:cxn ang="0">
                  <a:pos x="222" y="475"/>
                </a:cxn>
                <a:cxn ang="0">
                  <a:pos x="215" y="442"/>
                </a:cxn>
                <a:cxn ang="0">
                  <a:pos x="195" y="342"/>
                </a:cxn>
                <a:cxn ang="0">
                  <a:pos x="188" y="266"/>
                </a:cxn>
                <a:cxn ang="0">
                  <a:pos x="163" y="198"/>
                </a:cxn>
                <a:cxn ang="0">
                  <a:pos x="137" y="143"/>
                </a:cxn>
                <a:cxn ang="0">
                  <a:pos x="116" y="185"/>
                </a:cxn>
                <a:cxn ang="0">
                  <a:pos x="86" y="319"/>
                </a:cxn>
                <a:cxn ang="0">
                  <a:pos x="79" y="403"/>
                </a:cxn>
                <a:cxn ang="0">
                  <a:pos x="70" y="458"/>
                </a:cxn>
                <a:cxn ang="0">
                  <a:pos x="63" y="484"/>
                </a:cxn>
                <a:cxn ang="0">
                  <a:pos x="40" y="477"/>
                </a:cxn>
                <a:cxn ang="0">
                  <a:pos x="0" y="473"/>
                </a:cxn>
                <a:cxn ang="0">
                  <a:pos x="7" y="419"/>
                </a:cxn>
                <a:cxn ang="0">
                  <a:pos x="19" y="315"/>
                </a:cxn>
                <a:cxn ang="0">
                  <a:pos x="27" y="207"/>
                </a:cxn>
                <a:cxn ang="0">
                  <a:pos x="22" y="99"/>
                </a:cxn>
                <a:cxn ang="0">
                  <a:pos x="111" y="27"/>
                </a:cxn>
                <a:cxn ang="0">
                  <a:pos x="166" y="17"/>
                </a:cxn>
                <a:cxn ang="0">
                  <a:pos x="213" y="43"/>
                </a:cxn>
                <a:cxn ang="0">
                  <a:pos x="243" y="82"/>
                </a:cxn>
              </a:cxnLst>
              <a:rect l="0" t="0" r="r" b="b"/>
              <a:pathLst>
                <a:path w="292" h="484">
                  <a:moveTo>
                    <a:pt x="243" y="82"/>
                  </a:moveTo>
                  <a:cubicBezTo>
                    <a:pt x="251" y="101"/>
                    <a:pt x="251" y="157"/>
                    <a:pt x="253" y="216"/>
                  </a:cubicBezTo>
                  <a:cubicBezTo>
                    <a:pt x="255" y="274"/>
                    <a:pt x="264" y="331"/>
                    <a:pt x="269" y="352"/>
                  </a:cubicBezTo>
                  <a:cubicBezTo>
                    <a:pt x="274" y="373"/>
                    <a:pt x="278" y="415"/>
                    <a:pt x="282" y="428"/>
                  </a:cubicBezTo>
                  <a:cubicBezTo>
                    <a:pt x="287" y="440"/>
                    <a:pt x="289" y="452"/>
                    <a:pt x="290" y="462"/>
                  </a:cubicBezTo>
                  <a:cubicBezTo>
                    <a:pt x="291" y="472"/>
                    <a:pt x="292" y="481"/>
                    <a:pt x="292" y="481"/>
                  </a:cubicBezTo>
                  <a:cubicBezTo>
                    <a:pt x="292" y="481"/>
                    <a:pt x="287" y="482"/>
                    <a:pt x="279" y="483"/>
                  </a:cubicBezTo>
                  <a:cubicBezTo>
                    <a:pt x="271" y="484"/>
                    <a:pt x="252" y="484"/>
                    <a:pt x="244" y="481"/>
                  </a:cubicBezTo>
                  <a:cubicBezTo>
                    <a:pt x="236" y="478"/>
                    <a:pt x="222" y="475"/>
                    <a:pt x="222" y="475"/>
                  </a:cubicBezTo>
                  <a:cubicBezTo>
                    <a:pt x="222" y="475"/>
                    <a:pt x="215" y="448"/>
                    <a:pt x="215" y="442"/>
                  </a:cubicBezTo>
                  <a:cubicBezTo>
                    <a:pt x="214" y="436"/>
                    <a:pt x="197" y="356"/>
                    <a:pt x="195" y="342"/>
                  </a:cubicBezTo>
                  <a:cubicBezTo>
                    <a:pt x="193" y="328"/>
                    <a:pt x="196" y="286"/>
                    <a:pt x="188" y="266"/>
                  </a:cubicBezTo>
                  <a:cubicBezTo>
                    <a:pt x="181" y="247"/>
                    <a:pt x="167" y="205"/>
                    <a:pt x="163" y="198"/>
                  </a:cubicBezTo>
                  <a:cubicBezTo>
                    <a:pt x="160" y="190"/>
                    <a:pt x="142" y="145"/>
                    <a:pt x="137" y="143"/>
                  </a:cubicBezTo>
                  <a:cubicBezTo>
                    <a:pt x="133" y="141"/>
                    <a:pt x="127" y="157"/>
                    <a:pt x="116" y="185"/>
                  </a:cubicBezTo>
                  <a:cubicBezTo>
                    <a:pt x="105" y="212"/>
                    <a:pt x="86" y="303"/>
                    <a:pt x="86" y="319"/>
                  </a:cubicBezTo>
                  <a:cubicBezTo>
                    <a:pt x="85" y="335"/>
                    <a:pt x="78" y="392"/>
                    <a:pt x="79" y="403"/>
                  </a:cubicBezTo>
                  <a:cubicBezTo>
                    <a:pt x="80" y="414"/>
                    <a:pt x="72" y="449"/>
                    <a:pt x="70" y="458"/>
                  </a:cubicBezTo>
                  <a:cubicBezTo>
                    <a:pt x="69" y="467"/>
                    <a:pt x="63" y="484"/>
                    <a:pt x="63" y="484"/>
                  </a:cubicBezTo>
                  <a:cubicBezTo>
                    <a:pt x="63" y="484"/>
                    <a:pt x="61" y="481"/>
                    <a:pt x="40" y="477"/>
                  </a:cubicBezTo>
                  <a:cubicBezTo>
                    <a:pt x="20" y="472"/>
                    <a:pt x="0" y="473"/>
                    <a:pt x="0" y="473"/>
                  </a:cubicBezTo>
                  <a:cubicBezTo>
                    <a:pt x="0" y="473"/>
                    <a:pt x="3" y="436"/>
                    <a:pt x="7" y="419"/>
                  </a:cubicBezTo>
                  <a:cubicBezTo>
                    <a:pt x="12" y="402"/>
                    <a:pt x="16" y="342"/>
                    <a:pt x="19" y="315"/>
                  </a:cubicBezTo>
                  <a:cubicBezTo>
                    <a:pt x="23" y="288"/>
                    <a:pt x="27" y="229"/>
                    <a:pt x="27" y="207"/>
                  </a:cubicBezTo>
                  <a:cubicBezTo>
                    <a:pt x="27" y="185"/>
                    <a:pt x="13" y="109"/>
                    <a:pt x="22" y="99"/>
                  </a:cubicBezTo>
                  <a:cubicBezTo>
                    <a:pt x="30" y="89"/>
                    <a:pt x="81" y="41"/>
                    <a:pt x="111" y="27"/>
                  </a:cubicBezTo>
                  <a:cubicBezTo>
                    <a:pt x="142" y="13"/>
                    <a:pt x="137" y="0"/>
                    <a:pt x="166" y="17"/>
                  </a:cubicBezTo>
                  <a:cubicBezTo>
                    <a:pt x="194" y="34"/>
                    <a:pt x="199" y="17"/>
                    <a:pt x="213" y="43"/>
                  </a:cubicBezTo>
                  <a:cubicBezTo>
                    <a:pt x="227" y="70"/>
                    <a:pt x="243" y="82"/>
                    <a:pt x="243" y="82"/>
                  </a:cubicBezTo>
                  <a:close/>
                </a:path>
              </a:pathLst>
            </a:custGeom>
            <a:solidFill>
              <a:srgbClr val="050905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8" name="îšľîḑè">
              <a:extLst>
                <a:ext uri="{FF2B5EF4-FFF2-40B4-BE49-F238E27FC236}">
                  <a16:creationId xmlns:a16="http://schemas.microsoft.com/office/drawing/2014/main" id="{3F8B3FDD-EEB7-43EA-9A24-F9243DEC550F}"/>
                </a:ext>
              </a:extLst>
            </p:cNvPr>
            <p:cNvSpPr/>
            <p:nvPr/>
          </p:nvSpPr>
          <p:spPr bwMode="auto">
            <a:xfrm>
              <a:off x="1501022" y="2392892"/>
              <a:ext cx="515793" cy="613287"/>
            </a:xfrm>
            <a:custGeom>
              <a:avLst/>
              <a:gdLst/>
              <a:ahLst/>
              <a:cxnLst>
                <a:cxn ang="0">
                  <a:pos x="297" y="98"/>
                </a:cxn>
                <a:cxn ang="0">
                  <a:pos x="273" y="27"/>
                </a:cxn>
                <a:cxn ang="0">
                  <a:pos x="224" y="22"/>
                </a:cxn>
                <a:cxn ang="0">
                  <a:pos x="192" y="8"/>
                </a:cxn>
                <a:cxn ang="0">
                  <a:pos x="174" y="1"/>
                </a:cxn>
                <a:cxn ang="0">
                  <a:pos x="127" y="7"/>
                </a:cxn>
                <a:cxn ang="0">
                  <a:pos x="109" y="22"/>
                </a:cxn>
                <a:cxn ang="0">
                  <a:pos x="86" y="30"/>
                </a:cxn>
                <a:cxn ang="0">
                  <a:pos x="39" y="42"/>
                </a:cxn>
                <a:cxn ang="0">
                  <a:pos x="17" y="98"/>
                </a:cxn>
                <a:cxn ang="0">
                  <a:pos x="2" y="210"/>
                </a:cxn>
                <a:cxn ang="0">
                  <a:pos x="49" y="274"/>
                </a:cxn>
                <a:cxn ang="0">
                  <a:pos x="42" y="316"/>
                </a:cxn>
                <a:cxn ang="0">
                  <a:pos x="37" y="376"/>
                </a:cxn>
                <a:cxn ang="0">
                  <a:pos x="136" y="373"/>
                </a:cxn>
                <a:cxn ang="0">
                  <a:pos x="161" y="315"/>
                </a:cxn>
                <a:cxn ang="0">
                  <a:pos x="191" y="366"/>
                </a:cxn>
                <a:cxn ang="0">
                  <a:pos x="287" y="366"/>
                </a:cxn>
                <a:cxn ang="0">
                  <a:pos x="271" y="269"/>
                </a:cxn>
                <a:cxn ang="0">
                  <a:pos x="274" y="263"/>
                </a:cxn>
                <a:cxn ang="0">
                  <a:pos x="269" y="254"/>
                </a:cxn>
                <a:cxn ang="0">
                  <a:pos x="307" y="198"/>
                </a:cxn>
                <a:cxn ang="0">
                  <a:pos x="297" y="98"/>
                </a:cxn>
                <a:cxn ang="0">
                  <a:pos x="67" y="194"/>
                </a:cxn>
                <a:cxn ang="0">
                  <a:pos x="60" y="183"/>
                </a:cxn>
                <a:cxn ang="0">
                  <a:pos x="67" y="148"/>
                </a:cxn>
                <a:cxn ang="0">
                  <a:pos x="67" y="194"/>
                </a:cxn>
                <a:cxn ang="0">
                  <a:pos x="245" y="177"/>
                </a:cxn>
                <a:cxn ang="0">
                  <a:pos x="245" y="123"/>
                </a:cxn>
                <a:cxn ang="0">
                  <a:pos x="258" y="168"/>
                </a:cxn>
                <a:cxn ang="0">
                  <a:pos x="245" y="177"/>
                </a:cxn>
              </a:cxnLst>
              <a:rect l="0" t="0" r="r" b="b"/>
              <a:pathLst>
                <a:path w="318" h="378">
                  <a:moveTo>
                    <a:pt x="297" y="98"/>
                  </a:moveTo>
                  <a:cubicBezTo>
                    <a:pt x="289" y="71"/>
                    <a:pt x="277" y="29"/>
                    <a:pt x="273" y="27"/>
                  </a:cubicBezTo>
                  <a:cubicBezTo>
                    <a:pt x="269" y="25"/>
                    <a:pt x="231" y="22"/>
                    <a:pt x="224" y="22"/>
                  </a:cubicBezTo>
                  <a:cubicBezTo>
                    <a:pt x="216" y="21"/>
                    <a:pt x="199" y="16"/>
                    <a:pt x="192" y="8"/>
                  </a:cubicBezTo>
                  <a:cubicBezTo>
                    <a:pt x="186" y="0"/>
                    <a:pt x="183" y="2"/>
                    <a:pt x="174" y="1"/>
                  </a:cubicBezTo>
                  <a:cubicBezTo>
                    <a:pt x="174" y="1"/>
                    <a:pt x="134" y="4"/>
                    <a:pt x="127" y="7"/>
                  </a:cubicBezTo>
                  <a:cubicBezTo>
                    <a:pt x="121" y="9"/>
                    <a:pt x="113" y="17"/>
                    <a:pt x="109" y="22"/>
                  </a:cubicBezTo>
                  <a:cubicBezTo>
                    <a:pt x="105" y="26"/>
                    <a:pt x="95" y="28"/>
                    <a:pt x="86" y="30"/>
                  </a:cubicBezTo>
                  <a:cubicBezTo>
                    <a:pt x="77" y="33"/>
                    <a:pt x="49" y="38"/>
                    <a:pt x="39" y="42"/>
                  </a:cubicBezTo>
                  <a:cubicBezTo>
                    <a:pt x="28" y="45"/>
                    <a:pt x="25" y="73"/>
                    <a:pt x="17" y="98"/>
                  </a:cubicBezTo>
                  <a:cubicBezTo>
                    <a:pt x="9" y="124"/>
                    <a:pt x="0" y="202"/>
                    <a:pt x="2" y="210"/>
                  </a:cubicBezTo>
                  <a:cubicBezTo>
                    <a:pt x="5" y="219"/>
                    <a:pt x="49" y="274"/>
                    <a:pt x="49" y="274"/>
                  </a:cubicBezTo>
                  <a:cubicBezTo>
                    <a:pt x="49" y="274"/>
                    <a:pt x="45" y="309"/>
                    <a:pt x="42" y="316"/>
                  </a:cubicBezTo>
                  <a:cubicBezTo>
                    <a:pt x="40" y="323"/>
                    <a:pt x="33" y="374"/>
                    <a:pt x="37" y="376"/>
                  </a:cubicBezTo>
                  <a:cubicBezTo>
                    <a:pt x="40" y="378"/>
                    <a:pt x="111" y="376"/>
                    <a:pt x="136" y="373"/>
                  </a:cubicBezTo>
                  <a:cubicBezTo>
                    <a:pt x="162" y="370"/>
                    <a:pt x="161" y="315"/>
                    <a:pt x="161" y="315"/>
                  </a:cubicBezTo>
                  <a:cubicBezTo>
                    <a:pt x="161" y="315"/>
                    <a:pt x="167" y="358"/>
                    <a:pt x="191" y="366"/>
                  </a:cubicBezTo>
                  <a:cubicBezTo>
                    <a:pt x="216" y="374"/>
                    <a:pt x="287" y="366"/>
                    <a:pt x="287" y="366"/>
                  </a:cubicBezTo>
                  <a:cubicBezTo>
                    <a:pt x="271" y="269"/>
                    <a:pt x="271" y="269"/>
                    <a:pt x="271" y="269"/>
                  </a:cubicBezTo>
                  <a:cubicBezTo>
                    <a:pt x="274" y="263"/>
                    <a:pt x="274" y="263"/>
                    <a:pt x="274" y="263"/>
                  </a:cubicBezTo>
                  <a:cubicBezTo>
                    <a:pt x="269" y="254"/>
                    <a:pt x="269" y="254"/>
                    <a:pt x="269" y="254"/>
                  </a:cubicBezTo>
                  <a:cubicBezTo>
                    <a:pt x="269" y="254"/>
                    <a:pt x="296" y="225"/>
                    <a:pt x="307" y="198"/>
                  </a:cubicBezTo>
                  <a:cubicBezTo>
                    <a:pt x="318" y="171"/>
                    <a:pt x="305" y="124"/>
                    <a:pt x="297" y="98"/>
                  </a:cubicBezTo>
                  <a:close/>
                  <a:moveTo>
                    <a:pt x="67" y="194"/>
                  </a:moveTo>
                  <a:cubicBezTo>
                    <a:pt x="60" y="183"/>
                    <a:pt x="60" y="183"/>
                    <a:pt x="60" y="183"/>
                  </a:cubicBezTo>
                  <a:cubicBezTo>
                    <a:pt x="67" y="148"/>
                    <a:pt x="67" y="148"/>
                    <a:pt x="67" y="148"/>
                  </a:cubicBezTo>
                  <a:lnTo>
                    <a:pt x="67" y="194"/>
                  </a:lnTo>
                  <a:close/>
                  <a:moveTo>
                    <a:pt x="245" y="177"/>
                  </a:moveTo>
                  <a:cubicBezTo>
                    <a:pt x="244" y="174"/>
                    <a:pt x="245" y="123"/>
                    <a:pt x="245" y="123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46" y="181"/>
                    <a:pt x="245" y="177"/>
                  </a:cubicBezTo>
                  <a:close/>
                </a:path>
              </a:pathLst>
            </a:custGeom>
            <a:solidFill>
              <a:srgbClr val="1F2934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9" name="ïṧḻíḑè">
              <a:extLst>
                <a:ext uri="{FF2B5EF4-FFF2-40B4-BE49-F238E27FC236}">
                  <a16:creationId xmlns:a16="http://schemas.microsoft.com/office/drawing/2014/main" id="{9A479778-F005-4F19-A844-D2F81B6F9D33}"/>
                </a:ext>
              </a:extLst>
            </p:cNvPr>
            <p:cNvSpPr/>
            <p:nvPr/>
          </p:nvSpPr>
          <p:spPr bwMode="auto">
            <a:xfrm>
              <a:off x="1664789" y="2204872"/>
              <a:ext cx="168809" cy="267503"/>
            </a:xfrm>
            <a:custGeom>
              <a:avLst/>
              <a:gdLst/>
              <a:ahLst/>
              <a:cxnLst>
                <a:cxn ang="0">
                  <a:pos x="99" y="76"/>
                </a:cxn>
                <a:cxn ang="0">
                  <a:pos x="97" y="82"/>
                </a:cxn>
                <a:cxn ang="0">
                  <a:pos x="97" y="88"/>
                </a:cxn>
                <a:cxn ang="0">
                  <a:pos x="94" y="94"/>
                </a:cxn>
                <a:cxn ang="0">
                  <a:pos x="90" y="98"/>
                </a:cxn>
                <a:cxn ang="0">
                  <a:pos x="84" y="128"/>
                </a:cxn>
                <a:cxn ang="0">
                  <a:pos x="75" y="150"/>
                </a:cxn>
                <a:cxn ang="0">
                  <a:pos x="41" y="165"/>
                </a:cxn>
                <a:cxn ang="0">
                  <a:pos x="26" y="153"/>
                </a:cxn>
                <a:cxn ang="0">
                  <a:pos x="21" y="141"/>
                </a:cxn>
                <a:cxn ang="0">
                  <a:pos x="18" y="116"/>
                </a:cxn>
                <a:cxn ang="0">
                  <a:pos x="11" y="99"/>
                </a:cxn>
                <a:cxn ang="0">
                  <a:pos x="6" y="89"/>
                </a:cxn>
                <a:cxn ang="0">
                  <a:pos x="6" y="84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2" y="41"/>
                </a:cxn>
                <a:cxn ang="0">
                  <a:pos x="35" y="6"/>
                </a:cxn>
                <a:cxn ang="0">
                  <a:pos x="71" y="7"/>
                </a:cxn>
                <a:cxn ang="0">
                  <a:pos x="98" y="37"/>
                </a:cxn>
                <a:cxn ang="0">
                  <a:pos x="98" y="67"/>
                </a:cxn>
                <a:cxn ang="0">
                  <a:pos x="98" y="70"/>
                </a:cxn>
                <a:cxn ang="0">
                  <a:pos x="99" y="76"/>
                </a:cxn>
              </a:cxnLst>
              <a:rect l="0" t="0" r="r" b="b"/>
              <a:pathLst>
                <a:path w="104" h="165">
                  <a:moveTo>
                    <a:pt x="99" y="76"/>
                  </a:moveTo>
                  <a:cubicBezTo>
                    <a:pt x="99" y="78"/>
                    <a:pt x="98" y="80"/>
                    <a:pt x="97" y="82"/>
                  </a:cubicBezTo>
                  <a:cubicBezTo>
                    <a:pt x="97" y="85"/>
                    <a:pt x="97" y="85"/>
                    <a:pt x="97" y="88"/>
                  </a:cubicBezTo>
                  <a:cubicBezTo>
                    <a:pt x="96" y="91"/>
                    <a:pt x="96" y="94"/>
                    <a:pt x="94" y="94"/>
                  </a:cubicBezTo>
                  <a:cubicBezTo>
                    <a:pt x="92" y="95"/>
                    <a:pt x="92" y="93"/>
                    <a:pt x="90" y="98"/>
                  </a:cubicBezTo>
                  <a:cubicBezTo>
                    <a:pt x="88" y="103"/>
                    <a:pt x="84" y="119"/>
                    <a:pt x="84" y="128"/>
                  </a:cubicBezTo>
                  <a:cubicBezTo>
                    <a:pt x="85" y="136"/>
                    <a:pt x="83" y="144"/>
                    <a:pt x="75" y="150"/>
                  </a:cubicBezTo>
                  <a:cubicBezTo>
                    <a:pt x="68" y="156"/>
                    <a:pt x="46" y="165"/>
                    <a:pt x="41" y="165"/>
                  </a:cubicBezTo>
                  <a:cubicBezTo>
                    <a:pt x="36" y="165"/>
                    <a:pt x="31" y="158"/>
                    <a:pt x="26" y="153"/>
                  </a:cubicBezTo>
                  <a:cubicBezTo>
                    <a:pt x="21" y="148"/>
                    <a:pt x="21" y="141"/>
                    <a:pt x="21" y="141"/>
                  </a:cubicBezTo>
                  <a:cubicBezTo>
                    <a:pt x="18" y="133"/>
                    <a:pt x="18" y="123"/>
                    <a:pt x="18" y="116"/>
                  </a:cubicBezTo>
                  <a:cubicBezTo>
                    <a:pt x="18" y="108"/>
                    <a:pt x="14" y="100"/>
                    <a:pt x="11" y="99"/>
                  </a:cubicBezTo>
                  <a:cubicBezTo>
                    <a:pt x="8" y="97"/>
                    <a:pt x="4" y="91"/>
                    <a:pt x="6" y="89"/>
                  </a:cubicBezTo>
                  <a:cubicBezTo>
                    <a:pt x="7" y="87"/>
                    <a:pt x="8" y="87"/>
                    <a:pt x="6" y="84"/>
                  </a:cubicBezTo>
                  <a:cubicBezTo>
                    <a:pt x="4" y="81"/>
                    <a:pt x="3" y="75"/>
                    <a:pt x="5" y="74"/>
                  </a:cubicBezTo>
                  <a:cubicBezTo>
                    <a:pt x="6" y="73"/>
                    <a:pt x="6" y="73"/>
                    <a:pt x="6" y="72"/>
                  </a:cubicBezTo>
                  <a:cubicBezTo>
                    <a:pt x="5" y="66"/>
                    <a:pt x="0" y="50"/>
                    <a:pt x="2" y="41"/>
                  </a:cubicBezTo>
                  <a:cubicBezTo>
                    <a:pt x="5" y="31"/>
                    <a:pt x="19" y="5"/>
                    <a:pt x="35" y="6"/>
                  </a:cubicBezTo>
                  <a:cubicBezTo>
                    <a:pt x="51" y="2"/>
                    <a:pt x="57" y="0"/>
                    <a:pt x="71" y="7"/>
                  </a:cubicBezTo>
                  <a:cubicBezTo>
                    <a:pt x="84" y="15"/>
                    <a:pt x="91" y="21"/>
                    <a:pt x="98" y="37"/>
                  </a:cubicBezTo>
                  <a:cubicBezTo>
                    <a:pt x="104" y="54"/>
                    <a:pt x="98" y="64"/>
                    <a:pt x="98" y="67"/>
                  </a:cubicBezTo>
                  <a:cubicBezTo>
                    <a:pt x="98" y="67"/>
                    <a:pt x="98" y="69"/>
                    <a:pt x="98" y="70"/>
                  </a:cubicBezTo>
                  <a:cubicBezTo>
                    <a:pt x="98" y="72"/>
                    <a:pt x="98" y="74"/>
                    <a:pt x="99" y="76"/>
                  </a:cubicBezTo>
                  <a:close/>
                </a:path>
              </a:pathLst>
            </a:custGeom>
            <a:solidFill>
              <a:srgbClr val="ED9366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625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0" name="íṧļîḋé">
              <a:extLst>
                <a:ext uri="{FF2B5EF4-FFF2-40B4-BE49-F238E27FC236}">
                  <a16:creationId xmlns:a16="http://schemas.microsoft.com/office/drawing/2014/main" id="{099A64D7-F32C-42F9-A6E5-07CA7D446897}"/>
                </a:ext>
              </a:extLst>
            </p:cNvPr>
            <p:cNvSpPr/>
            <p:nvPr/>
          </p:nvSpPr>
          <p:spPr bwMode="auto">
            <a:xfrm>
              <a:off x="1664789" y="2204872"/>
              <a:ext cx="168809" cy="129669"/>
            </a:xfrm>
            <a:custGeom>
              <a:avLst/>
              <a:gdLst/>
              <a:ahLst/>
              <a:cxnLst>
                <a:cxn ang="0">
                  <a:pos x="98" y="67"/>
                </a:cxn>
                <a:cxn ang="0">
                  <a:pos x="98" y="70"/>
                </a:cxn>
                <a:cxn ang="0">
                  <a:pos x="94" y="70"/>
                </a:cxn>
                <a:cxn ang="0">
                  <a:pos x="91" y="80"/>
                </a:cxn>
                <a:cxn ang="0">
                  <a:pos x="91" y="70"/>
                </a:cxn>
                <a:cxn ang="0">
                  <a:pos x="91" y="57"/>
                </a:cxn>
                <a:cxn ang="0">
                  <a:pos x="82" y="41"/>
                </a:cxn>
                <a:cxn ang="0">
                  <a:pos x="76" y="37"/>
                </a:cxn>
                <a:cxn ang="0">
                  <a:pos x="74" y="36"/>
                </a:cxn>
                <a:cxn ang="0">
                  <a:pos x="64" y="30"/>
                </a:cxn>
                <a:cxn ang="0">
                  <a:pos x="60" y="34"/>
                </a:cxn>
                <a:cxn ang="0">
                  <a:pos x="52" y="30"/>
                </a:cxn>
                <a:cxn ang="0">
                  <a:pos x="48" y="36"/>
                </a:cxn>
                <a:cxn ang="0">
                  <a:pos x="43" y="33"/>
                </a:cxn>
                <a:cxn ang="0">
                  <a:pos x="39" y="35"/>
                </a:cxn>
                <a:cxn ang="0">
                  <a:pos x="32" y="29"/>
                </a:cxn>
                <a:cxn ang="0">
                  <a:pos x="25" y="28"/>
                </a:cxn>
                <a:cxn ang="0">
                  <a:pos x="18" y="33"/>
                </a:cxn>
                <a:cxn ang="0">
                  <a:pos x="12" y="48"/>
                </a:cxn>
                <a:cxn ang="0">
                  <a:pos x="11" y="74"/>
                </a:cxn>
                <a:cxn ang="0">
                  <a:pos x="9" y="78"/>
                </a:cxn>
                <a:cxn ang="0">
                  <a:pos x="7" y="73"/>
                </a:cxn>
                <a:cxn ang="0">
                  <a:pos x="6" y="72"/>
                </a:cxn>
                <a:cxn ang="0">
                  <a:pos x="2" y="41"/>
                </a:cxn>
                <a:cxn ang="0">
                  <a:pos x="35" y="6"/>
                </a:cxn>
                <a:cxn ang="0">
                  <a:pos x="71" y="7"/>
                </a:cxn>
                <a:cxn ang="0">
                  <a:pos x="98" y="37"/>
                </a:cxn>
                <a:cxn ang="0">
                  <a:pos x="98" y="67"/>
                </a:cxn>
              </a:cxnLst>
              <a:rect l="0" t="0" r="r" b="b"/>
              <a:pathLst>
                <a:path w="104" h="80">
                  <a:moveTo>
                    <a:pt x="98" y="67"/>
                  </a:moveTo>
                  <a:cubicBezTo>
                    <a:pt x="98" y="67"/>
                    <a:pt x="98" y="69"/>
                    <a:pt x="98" y="70"/>
                  </a:cubicBezTo>
                  <a:cubicBezTo>
                    <a:pt x="96" y="69"/>
                    <a:pt x="94" y="68"/>
                    <a:pt x="94" y="70"/>
                  </a:cubicBezTo>
                  <a:cubicBezTo>
                    <a:pt x="93" y="72"/>
                    <a:pt x="92" y="80"/>
                    <a:pt x="91" y="80"/>
                  </a:cubicBezTo>
                  <a:cubicBezTo>
                    <a:pt x="91" y="80"/>
                    <a:pt x="91" y="73"/>
                    <a:pt x="91" y="70"/>
                  </a:cubicBezTo>
                  <a:cubicBezTo>
                    <a:pt x="91" y="66"/>
                    <a:pt x="91" y="63"/>
                    <a:pt x="91" y="57"/>
                  </a:cubicBezTo>
                  <a:cubicBezTo>
                    <a:pt x="90" y="52"/>
                    <a:pt x="89" y="49"/>
                    <a:pt x="82" y="41"/>
                  </a:cubicBezTo>
                  <a:cubicBezTo>
                    <a:pt x="76" y="33"/>
                    <a:pt x="78" y="40"/>
                    <a:pt x="76" y="37"/>
                  </a:cubicBezTo>
                  <a:cubicBezTo>
                    <a:pt x="75" y="34"/>
                    <a:pt x="75" y="37"/>
                    <a:pt x="74" y="36"/>
                  </a:cubicBezTo>
                  <a:cubicBezTo>
                    <a:pt x="73" y="35"/>
                    <a:pt x="68" y="32"/>
                    <a:pt x="64" y="30"/>
                  </a:cubicBezTo>
                  <a:cubicBezTo>
                    <a:pt x="61" y="28"/>
                    <a:pt x="61" y="34"/>
                    <a:pt x="60" y="34"/>
                  </a:cubicBezTo>
                  <a:cubicBezTo>
                    <a:pt x="59" y="35"/>
                    <a:pt x="54" y="31"/>
                    <a:pt x="52" y="30"/>
                  </a:cubicBezTo>
                  <a:cubicBezTo>
                    <a:pt x="49" y="30"/>
                    <a:pt x="49" y="35"/>
                    <a:pt x="48" y="36"/>
                  </a:cubicBezTo>
                  <a:cubicBezTo>
                    <a:pt x="46" y="36"/>
                    <a:pt x="45" y="33"/>
                    <a:pt x="43" y="33"/>
                  </a:cubicBezTo>
                  <a:cubicBezTo>
                    <a:pt x="41" y="32"/>
                    <a:pt x="40" y="35"/>
                    <a:pt x="39" y="35"/>
                  </a:cubicBezTo>
                  <a:cubicBezTo>
                    <a:pt x="37" y="35"/>
                    <a:pt x="36" y="33"/>
                    <a:pt x="32" y="29"/>
                  </a:cubicBezTo>
                  <a:cubicBezTo>
                    <a:pt x="28" y="26"/>
                    <a:pt x="29" y="28"/>
                    <a:pt x="25" y="28"/>
                  </a:cubicBezTo>
                  <a:cubicBezTo>
                    <a:pt x="21" y="29"/>
                    <a:pt x="19" y="31"/>
                    <a:pt x="18" y="33"/>
                  </a:cubicBezTo>
                  <a:cubicBezTo>
                    <a:pt x="16" y="34"/>
                    <a:pt x="12" y="44"/>
                    <a:pt x="12" y="48"/>
                  </a:cubicBezTo>
                  <a:cubicBezTo>
                    <a:pt x="12" y="53"/>
                    <a:pt x="12" y="73"/>
                    <a:pt x="11" y="74"/>
                  </a:cubicBezTo>
                  <a:cubicBezTo>
                    <a:pt x="11" y="75"/>
                    <a:pt x="10" y="77"/>
                    <a:pt x="9" y="78"/>
                  </a:cubicBezTo>
                  <a:cubicBezTo>
                    <a:pt x="8" y="79"/>
                    <a:pt x="7" y="76"/>
                    <a:pt x="7" y="73"/>
                  </a:cubicBezTo>
                  <a:cubicBezTo>
                    <a:pt x="7" y="72"/>
                    <a:pt x="6" y="71"/>
                    <a:pt x="6" y="72"/>
                  </a:cubicBezTo>
                  <a:cubicBezTo>
                    <a:pt x="5" y="66"/>
                    <a:pt x="0" y="50"/>
                    <a:pt x="2" y="41"/>
                  </a:cubicBezTo>
                  <a:cubicBezTo>
                    <a:pt x="5" y="31"/>
                    <a:pt x="19" y="5"/>
                    <a:pt x="35" y="6"/>
                  </a:cubicBezTo>
                  <a:cubicBezTo>
                    <a:pt x="51" y="2"/>
                    <a:pt x="57" y="0"/>
                    <a:pt x="71" y="7"/>
                  </a:cubicBezTo>
                  <a:cubicBezTo>
                    <a:pt x="84" y="15"/>
                    <a:pt x="91" y="21"/>
                    <a:pt x="98" y="37"/>
                  </a:cubicBezTo>
                  <a:cubicBezTo>
                    <a:pt x="104" y="54"/>
                    <a:pt x="98" y="64"/>
                    <a:pt x="98" y="67"/>
                  </a:cubicBezTo>
                  <a:close/>
                </a:path>
              </a:pathLst>
            </a:custGeom>
            <a:solidFill>
              <a:srgbClr val="2D1E1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1" name="ís1iďé">
              <a:extLst>
                <a:ext uri="{FF2B5EF4-FFF2-40B4-BE49-F238E27FC236}">
                  <a16:creationId xmlns:a16="http://schemas.microsoft.com/office/drawing/2014/main" id="{AD52F3DA-1F15-425D-9EEB-B669E22849B5}"/>
                </a:ext>
              </a:extLst>
            </p:cNvPr>
            <p:cNvSpPr/>
            <p:nvPr/>
          </p:nvSpPr>
          <p:spPr bwMode="auto">
            <a:xfrm>
              <a:off x="1690722" y="2396254"/>
              <a:ext cx="118383" cy="261019"/>
            </a:xfrm>
            <a:custGeom>
              <a:avLst/>
              <a:gdLst/>
              <a:ahLst/>
              <a:cxnLst>
                <a:cxn ang="0">
                  <a:pos x="73" y="7"/>
                </a:cxn>
                <a:cxn ang="0">
                  <a:pos x="61" y="46"/>
                </a:cxn>
                <a:cxn ang="0">
                  <a:pos x="52" y="102"/>
                </a:cxn>
                <a:cxn ang="0">
                  <a:pos x="51" y="109"/>
                </a:cxn>
                <a:cxn ang="0">
                  <a:pos x="42" y="143"/>
                </a:cxn>
                <a:cxn ang="0">
                  <a:pos x="38" y="161"/>
                </a:cxn>
                <a:cxn ang="0">
                  <a:pos x="36" y="154"/>
                </a:cxn>
                <a:cxn ang="0">
                  <a:pos x="21" y="104"/>
                </a:cxn>
                <a:cxn ang="0">
                  <a:pos x="21" y="103"/>
                </a:cxn>
                <a:cxn ang="0">
                  <a:pos x="19" y="97"/>
                </a:cxn>
                <a:cxn ang="0">
                  <a:pos x="10" y="54"/>
                </a:cxn>
                <a:cxn ang="0">
                  <a:pos x="1" y="15"/>
                </a:cxn>
                <a:cxn ang="0">
                  <a:pos x="0" y="4"/>
                </a:cxn>
                <a:cxn ang="0">
                  <a:pos x="14" y="15"/>
                </a:cxn>
                <a:cxn ang="0">
                  <a:pos x="31" y="20"/>
                </a:cxn>
                <a:cxn ang="0">
                  <a:pos x="45" y="20"/>
                </a:cxn>
                <a:cxn ang="0">
                  <a:pos x="62" y="15"/>
                </a:cxn>
                <a:cxn ang="0">
                  <a:pos x="71" y="1"/>
                </a:cxn>
                <a:cxn ang="0">
                  <a:pos x="73" y="7"/>
                </a:cxn>
              </a:cxnLst>
              <a:rect l="0" t="0" r="r" b="b"/>
              <a:pathLst>
                <a:path w="73" h="161">
                  <a:moveTo>
                    <a:pt x="73" y="7"/>
                  </a:moveTo>
                  <a:cubicBezTo>
                    <a:pt x="73" y="10"/>
                    <a:pt x="66" y="32"/>
                    <a:pt x="61" y="46"/>
                  </a:cubicBezTo>
                  <a:cubicBezTo>
                    <a:pt x="56" y="59"/>
                    <a:pt x="55" y="83"/>
                    <a:pt x="52" y="102"/>
                  </a:cubicBezTo>
                  <a:cubicBezTo>
                    <a:pt x="52" y="104"/>
                    <a:pt x="52" y="107"/>
                    <a:pt x="51" y="109"/>
                  </a:cubicBezTo>
                  <a:cubicBezTo>
                    <a:pt x="48" y="124"/>
                    <a:pt x="43" y="137"/>
                    <a:pt x="42" y="143"/>
                  </a:cubicBezTo>
                  <a:cubicBezTo>
                    <a:pt x="40" y="150"/>
                    <a:pt x="38" y="161"/>
                    <a:pt x="38" y="161"/>
                  </a:cubicBezTo>
                  <a:cubicBezTo>
                    <a:pt x="38" y="161"/>
                    <a:pt x="38" y="158"/>
                    <a:pt x="36" y="154"/>
                  </a:cubicBezTo>
                  <a:cubicBezTo>
                    <a:pt x="32" y="142"/>
                    <a:pt x="23" y="113"/>
                    <a:pt x="21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0" y="102"/>
                    <a:pt x="20" y="99"/>
                    <a:pt x="19" y="97"/>
                  </a:cubicBezTo>
                  <a:cubicBezTo>
                    <a:pt x="17" y="84"/>
                    <a:pt x="12" y="63"/>
                    <a:pt x="10" y="54"/>
                  </a:cubicBezTo>
                  <a:cubicBezTo>
                    <a:pt x="8" y="43"/>
                    <a:pt x="1" y="23"/>
                    <a:pt x="1" y="15"/>
                  </a:cubicBezTo>
                  <a:cubicBezTo>
                    <a:pt x="1" y="15"/>
                    <a:pt x="0" y="5"/>
                    <a:pt x="0" y="4"/>
                  </a:cubicBezTo>
                  <a:cubicBezTo>
                    <a:pt x="0" y="3"/>
                    <a:pt x="7" y="10"/>
                    <a:pt x="14" y="15"/>
                  </a:cubicBezTo>
                  <a:cubicBezTo>
                    <a:pt x="19" y="17"/>
                    <a:pt x="25" y="19"/>
                    <a:pt x="31" y="20"/>
                  </a:cubicBezTo>
                  <a:cubicBezTo>
                    <a:pt x="36" y="21"/>
                    <a:pt x="38" y="22"/>
                    <a:pt x="45" y="20"/>
                  </a:cubicBezTo>
                  <a:cubicBezTo>
                    <a:pt x="51" y="19"/>
                    <a:pt x="59" y="17"/>
                    <a:pt x="62" y="15"/>
                  </a:cubicBezTo>
                  <a:cubicBezTo>
                    <a:pt x="66" y="11"/>
                    <a:pt x="71" y="2"/>
                    <a:pt x="71" y="1"/>
                  </a:cubicBezTo>
                  <a:cubicBezTo>
                    <a:pt x="72" y="0"/>
                    <a:pt x="73" y="3"/>
                    <a:pt x="73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625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2" name="îṧlíḓê">
              <a:extLst>
                <a:ext uri="{FF2B5EF4-FFF2-40B4-BE49-F238E27FC236}">
                  <a16:creationId xmlns:a16="http://schemas.microsoft.com/office/drawing/2014/main" id="{EDA5EDE8-5178-4EB8-A199-577146BA62DB}"/>
                </a:ext>
              </a:extLst>
            </p:cNvPr>
            <p:cNvSpPr/>
            <p:nvPr/>
          </p:nvSpPr>
          <p:spPr bwMode="auto">
            <a:xfrm>
              <a:off x="1671272" y="2779018"/>
              <a:ext cx="184898" cy="144317"/>
            </a:xfrm>
            <a:custGeom>
              <a:avLst/>
              <a:gdLst/>
              <a:ahLst/>
              <a:cxnLst>
                <a:cxn ang="0">
                  <a:pos x="82" y="9"/>
                </a:cxn>
                <a:cxn ang="0">
                  <a:pos x="112" y="31"/>
                </a:cxn>
                <a:cxn ang="0">
                  <a:pos x="96" y="43"/>
                </a:cxn>
                <a:cxn ang="0">
                  <a:pos x="85" y="57"/>
                </a:cxn>
                <a:cxn ang="0">
                  <a:pos x="69" y="71"/>
                </a:cxn>
                <a:cxn ang="0">
                  <a:pos x="53" y="84"/>
                </a:cxn>
                <a:cxn ang="0">
                  <a:pos x="39" y="87"/>
                </a:cxn>
                <a:cxn ang="0">
                  <a:pos x="32" y="80"/>
                </a:cxn>
                <a:cxn ang="0">
                  <a:pos x="45" y="78"/>
                </a:cxn>
                <a:cxn ang="0">
                  <a:pos x="52" y="72"/>
                </a:cxn>
                <a:cxn ang="0">
                  <a:pos x="49" y="71"/>
                </a:cxn>
                <a:cxn ang="0">
                  <a:pos x="35" y="77"/>
                </a:cxn>
                <a:cxn ang="0">
                  <a:pos x="25" y="77"/>
                </a:cxn>
                <a:cxn ang="0">
                  <a:pos x="20" y="73"/>
                </a:cxn>
                <a:cxn ang="0">
                  <a:pos x="21" y="70"/>
                </a:cxn>
                <a:cxn ang="0">
                  <a:pos x="11" y="67"/>
                </a:cxn>
                <a:cxn ang="0">
                  <a:pos x="9" y="63"/>
                </a:cxn>
                <a:cxn ang="0">
                  <a:pos x="3" y="59"/>
                </a:cxn>
                <a:cxn ang="0">
                  <a:pos x="2" y="52"/>
                </a:cxn>
                <a:cxn ang="0">
                  <a:pos x="21" y="45"/>
                </a:cxn>
                <a:cxn ang="0">
                  <a:pos x="37" y="32"/>
                </a:cxn>
                <a:cxn ang="0">
                  <a:pos x="42" y="21"/>
                </a:cxn>
                <a:cxn ang="0">
                  <a:pos x="36" y="18"/>
                </a:cxn>
                <a:cxn ang="0">
                  <a:pos x="20" y="18"/>
                </a:cxn>
                <a:cxn ang="0">
                  <a:pos x="14" y="13"/>
                </a:cxn>
                <a:cxn ang="0">
                  <a:pos x="23" y="8"/>
                </a:cxn>
                <a:cxn ang="0">
                  <a:pos x="35" y="3"/>
                </a:cxn>
                <a:cxn ang="0">
                  <a:pos x="57" y="3"/>
                </a:cxn>
                <a:cxn ang="0">
                  <a:pos x="74" y="11"/>
                </a:cxn>
                <a:cxn ang="0">
                  <a:pos x="82" y="9"/>
                </a:cxn>
              </a:cxnLst>
              <a:rect l="0" t="0" r="r" b="b"/>
              <a:pathLst>
                <a:path w="114" h="89">
                  <a:moveTo>
                    <a:pt x="82" y="9"/>
                  </a:moveTo>
                  <a:cubicBezTo>
                    <a:pt x="82" y="9"/>
                    <a:pt x="110" y="28"/>
                    <a:pt x="112" y="31"/>
                  </a:cubicBezTo>
                  <a:cubicBezTo>
                    <a:pt x="114" y="33"/>
                    <a:pt x="99" y="38"/>
                    <a:pt x="96" y="43"/>
                  </a:cubicBezTo>
                  <a:cubicBezTo>
                    <a:pt x="93" y="48"/>
                    <a:pt x="89" y="51"/>
                    <a:pt x="85" y="57"/>
                  </a:cubicBezTo>
                  <a:cubicBezTo>
                    <a:pt x="82" y="62"/>
                    <a:pt x="74" y="66"/>
                    <a:pt x="69" y="71"/>
                  </a:cubicBezTo>
                  <a:cubicBezTo>
                    <a:pt x="65" y="75"/>
                    <a:pt x="60" y="81"/>
                    <a:pt x="53" y="84"/>
                  </a:cubicBezTo>
                  <a:cubicBezTo>
                    <a:pt x="45" y="87"/>
                    <a:pt x="43" y="89"/>
                    <a:pt x="39" y="87"/>
                  </a:cubicBezTo>
                  <a:cubicBezTo>
                    <a:pt x="35" y="86"/>
                    <a:pt x="27" y="80"/>
                    <a:pt x="32" y="80"/>
                  </a:cubicBezTo>
                  <a:cubicBezTo>
                    <a:pt x="37" y="80"/>
                    <a:pt x="44" y="80"/>
                    <a:pt x="45" y="78"/>
                  </a:cubicBezTo>
                  <a:cubicBezTo>
                    <a:pt x="46" y="77"/>
                    <a:pt x="51" y="73"/>
                    <a:pt x="52" y="72"/>
                  </a:cubicBezTo>
                  <a:cubicBezTo>
                    <a:pt x="52" y="71"/>
                    <a:pt x="51" y="68"/>
                    <a:pt x="49" y="71"/>
                  </a:cubicBezTo>
                  <a:cubicBezTo>
                    <a:pt x="46" y="73"/>
                    <a:pt x="40" y="76"/>
                    <a:pt x="35" y="77"/>
                  </a:cubicBezTo>
                  <a:cubicBezTo>
                    <a:pt x="31" y="78"/>
                    <a:pt x="26" y="78"/>
                    <a:pt x="25" y="77"/>
                  </a:cubicBezTo>
                  <a:cubicBezTo>
                    <a:pt x="23" y="76"/>
                    <a:pt x="20" y="74"/>
                    <a:pt x="20" y="73"/>
                  </a:cubicBezTo>
                  <a:cubicBezTo>
                    <a:pt x="20" y="72"/>
                    <a:pt x="21" y="70"/>
                    <a:pt x="21" y="70"/>
                  </a:cubicBezTo>
                  <a:cubicBezTo>
                    <a:pt x="21" y="70"/>
                    <a:pt x="13" y="70"/>
                    <a:pt x="11" y="67"/>
                  </a:cubicBezTo>
                  <a:cubicBezTo>
                    <a:pt x="9" y="64"/>
                    <a:pt x="9" y="63"/>
                    <a:pt x="9" y="63"/>
                  </a:cubicBezTo>
                  <a:cubicBezTo>
                    <a:pt x="9" y="63"/>
                    <a:pt x="5" y="62"/>
                    <a:pt x="3" y="59"/>
                  </a:cubicBezTo>
                  <a:cubicBezTo>
                    <a:pt x="1" y="55"/>
                    <a:pt x="0" y="53"/>
                    <a:pt x="2" y="52"/>
                  </a:cubicBezTo>
                  <a:cubicBezTo>
                    <a:pt x="3" y="51"/>
                    <a:pt x="14" y="49"/>
                    <a:pt x="21" y="45"/>
                  </a:cubicBezTo>
                  <a:cubicBezTo>
                    <a:pt x="27" y="41"/>
                    <a:pt x="35" y="36"/>
                    <a:pt x="37" y="32"/>
                  </a:cubicBezTo>
                  <a:cubicBezTo>
                    <a:pt x="39" y="28"/>
                    <a:pt x="42" y="22"/>
                    <a:pt x="42" y="21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2" y="19"/>
                    <a:pt x="23" y="20"/>
                    <a:pt x="20" y="18"/>
                  </a:cubicBezTo>
                  <a:cubicBezTo>
                    <a:pt x="18" y="17"/>
                    <a:pt x="13" y="14"/>
                    <a:pt x="14" y="13"/>
                  </a:cubicBezTo>
                  <a:cubicBezTo>
                    <a:pt x="15" y="12"/>
                    <a:pt x="20" y="10"/>
                    <a:pt x="23" y="8"/>
                  </a:cubicBezTo>
                  <a:cubicBezTo>
                    <a:pt x="26" y="6"/>
                    <a:pt x="31" y="3"/>
                    <a:pt x="35" y="3"/>
                  </a:cubicBezTo>
                  <a:cubicBezTo>
                    <a:pt x="39" y="3"/>
                    <a:pt x="51" y="0"/>
                    <a:pt x="57" y="3"/>
                  </a:cubicBezTo>
                  <a:cubicBezTo>
                    <a:pt x="62" y="6"/>
                    <a:pt x="73" y="12"/>
                    <a:pt x="74" y="11"/>
                  </a:cubicBezTo>
                  <a:cubicBezTo>
                    <a:pt x="75" y="11"/>
                    <a:pt x="82" y="9"/>
                    <a:pt x="82" y="9"/>
                  </a:cubicBezTo>
                  <a:close/>
                </a:path>
              </a:pathLst>
            </a:custGeom>
            <a:solidFill>
              <a:srgbClr val="ED9366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3" name="îṡḷïdê">
              <a:extLst>
                <a:ext uri="{FF2B5EF4-FFF2-40B4-BE49-F238E27FC236}">
                  <a16:creationId xmlns:a16="http://schemas.microsoft.com/office/drawing/2014/main" id="{CF758F3E-D700-480E-B221-1DB9383BFCFE}"/>
                </a:ext>
              </a:extLst>
            </p:cNvPr>
            <p:cNvSpPr/>
            <p:nvPr/>
          </p:nvSpPr>
          <p:spPr bwMode="auto">
            <a:xfrm>
              <a:off x="1645338" y="2800150"/>
              <a:ext cx="196424" cy="13303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2" y="4"/>
                </a:cxn>
                <a:cxn ang="0">
                  <a:pos x="62" y="10"/>
                </a:cxn>
                <a:cxn ang="0">
                  <a:pos x="102" y="38"/>
                </a:cxn>
                <a:cxn ang="0">
                  <a:pos x="117" y="43"/>
                </a:cxn>
                <a:cxn ang="0">
                  <a:pos x="119" y="52"/>
                </a:cxn>
                <a:cxn ang="0">
                  <a:pos x="108" y="52"/>
                </a:cxn>
                <a:cxn ang="0">
                  <a:pos x="94" y="47"/>
                </a:cxn>
                <a:cxn ang="0">
                  <a:pos x="89" y="50"/>
                </a:cxn>
                <a:cxn ang="0">
                  <a:pos x="103" y="56"/>
                </a:cxn>
                <a:cxn ang="0">
                  <a:pos x="117" y="65"/>
                </a:cxn>
                <a:cxn ang="0">
                  <a:pos x="112" y="70"/>
                </a:cxn>
                <a:cxn ang="0">
                  <a:pos x="87" y="61"/>
                </a:cxn>
                <a:cxn ang="0">
                  <a:pos x="98" y="69"/>
                </a:cxn>
                <a:cxn ang="0">
                  <a:pos x="105" y="76"/>
                </a:cxn>
                <a:cxn ang="0">
                  <a:pos x="91" y="77"/>
                </a:cxn>
                <a:cxn ang="0">
                  <a:pos x="81" y="79"/>
                </a:cxn>
                <a:cxn ang="0">
                  <a:pos x="59" y="71"/>
                </a:cxn>
                <a:cxn ang="0">
                  <a:pos x="42" y="57"/>
                </a:cxn>
                <a:cxn ang="0">
                  <a:pos x="24" y="43"/>
                </a:cxn>
                <a:cxn ang="0">
                  <a:pos x="0" y="27"/>
                </a:cxn>
                <a:cxn ang="0">
                  <a:pos x="24" y="0"/>
                </a:cxn>
              </a:cxnLst>
              <a:rect l="0" t="0" r="r" b="b"/>
              <a:pathLst>
                <a:path w="121" h="82">
                  <a:moveTo>
                    <a:pt x="24" y="0"/>
                  </a:moveTo>
                  <a:cubicBezTo>
                    <a:pt x="25" y="0"/>
                    <a:pt x="40" y="4"/>
                    <a:pt x="42" y="4"/>
                  </a:cubicBezTo>
                  <a:cubicBezTo>
                    <a:pt x="45" y="5"/>
                    <a:pt x="52" y="7"/>
                    <a:pt x="62" y="10"/>
                  </a:cubicBezTo>
                  <a:cubicBezTo>
                    <a:pt x="72" y="13"/>
                    <a:pt x="100" y="36"/>
                    <a:pt x="102" y="38"/>
                  </a:cubicBezTo>
                  <a:cubicBezTo>
                    <a:pt x="104" y="40"/>
                    <a:pt x="113" y="41"/>
                    <a:pt x="117" y="43"/>
                  </a:cubicBezTo>
                  <a:cubicBezTo>
                    <a:pt x="120" y="45"/>
                    <a:pt x="121" y="51"/>
                    <a:pt x="119" y="52"/>
                  </a:cubicBezTo>
                  <a:cubicBezTo>
                    <a:pt x="117" y="54"/>
                    <a:pt x="111" y="54"/>
                    <a:pt x="108" y="52"/>
                  </a:cubicBezTo>
                  <a:cubicBezTo>
                    <a:pt x="105" y="51"/>
                    <a:pt x="94" y="47"/>
                    <a:pt x="94" y="47"/>
                  </a:cubicBezTo>
                  <a:cubicBezTo>
                    <a:pt x="94" y="47"/>
                    <a:pt x="87" y="48"/>
                    <a:pt x="89" y="50"/>
                  </a:cubicBezTo>
                  <a:cubicBezTo>
                    <a:pt x="91" y="51"/>
                    <a:pt x="100" y="54"/>
                    <a:pt x="103" y="56"/>
                  </a:cubicBezTo>
                  <a:cubicBezTo>
                    <a:pt x="106" y="57"/>
                    <a:pt x="117" y="63"/>
                    <a:pt x="117" y="65"/>
                  </a:cubicBezTo>
                  <a:cubicBezTo>
                    <a:pt x="117" y="66"/>
                    <a:pt x="118" y="70"/>
                    <a:pt x="112" y="70"/>
                  </a:cubicBezTo>
                  <a:cubicBezTo>
                    <a:pt x="107" y="71"/>
                    <a:pt x="87" y="61"/>
                    <a:pt x="87" y="61"/>
                  </a:cubicBezTo>
                  <a:cubicBezTo>
                    <a:pt x="87" y="61"/>
                    <a:pt x="95" y="68"/>
                    <a:pt x="98" y="69"/>
                  </a:cubicBezTo>
                  <a:cubicBezTo>
                    <a:pt x="101" y="71"/>
                    <a:pt x="107" y="75"/>
                    <a:pt x="105" y="76"/>
                  </a:cubicBezTo>
                  <a:cubicBezTo>
                    <a:pt x="103" y="77"/>
                    <a:pt x="97" y="80"/>
                    <a:pt x="91" y="77"/>
                  </a:cubicBezTo>
                  <a:cubicBezTo>
                    <a:pt x="86" y="74"/>
                    <a:pt x="92" y="82"/>
                    <a:pt x="81" y="79"/>
                  </a:cubicBezTo>
                  <a:cubicBezTo>
                    <a:pt x="70" y="76"/>
                    <a:pt x="66" y="75"/>
                    <a:pt x="59" y="71"/>
                  </a:cubicBezTo>
                  <a:cubicBezTo>
                    <a:pt x="53" y="66"/>
                    <a:pt x="53" y="64"/>
                    <a:pt x="42" y="57"/>
                  </a:cubicBezTo>
                  <a:cubicBezTo>
                    <a:pt x="32" y="49"/>
                    <a:pt x="28" y="46"/>
                    <a:pt x="24" y="43"/>
                  </a:cubicBezTo>
                  <a:cubicBezTo>
                    <a:pt x="20" y="40"/>
                    <a:pt x="0" y="27"/>
                    <a:pt x="0" y="2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ED9366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4" name="ïšḷîďé">
              <a:extLst>
                <a:ext uri="{FF2B5EF4-FFF2-40B4-BE49-F238E27FC236}">
                  <a16:creationId xmlns:a16="http://schemas.microsoft.com/office/drawing/2014/main" id="{6B70ACFF-8A01-4BDC-96A5-608A92FEA8DD}"/>
                </a:ext>
              </a:extLst>
            </p:cNvPr>
            <p:cNvSpPr/>
            <p:nvPr/>
          </p:nvSpPr>
          <p:spPr bwMode="auto">
            <a:xfrm>
              <a:off x="1788214" y="2791985"/>
              <a:ext cx="67956" cy="5667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2"/>
                </a:cxn>
                <a:cxn ang="0">
                  <a:pos x="27" y="35"/>
                </a:cxn>
                <a:cxn ang="0">
                  <a:pos x="42" y="24"/>
                </a:cxn>
                <a:cxn ang="0">
                  <a:pos x="9" y="0"/>
                </a:cxn>
              </a:cxnLst>
              <a:rect l="0" t="0" r="r" b="b"/>
              <a:pathLst>
                <a:path w="42" h="35">
                  <a:moveTo>
                    <a:pt x="9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5" y="24"/>
                    <a:pt x="27" y="35"/>
                  </a:cubicBezTo>
                  <a:cubicBezTo>
                    <a:pt x="33" y="32"/>
                    <a:pt x="42" y="26"/>
                    <a:pt x="42" y="24"/>
                  </a:cubicBezTo>
                  <a:cubicBezTo>
                    <a:pt x="42" y="22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5" name="ïṧľíde">
              <a:extLst>
                <a:ext uri="{FF2B5EF4-FFF2-40B4-BE49-F238E27FC236}">
                  <a16:creationId xmlns:a16="http://schemas.microsoft.com/office/drawing/2014/main" id="{B23562B9-8C75-47A8-9457-BA54D95C2DE5}"/>
                </a:ext>
              </a:extLst>
            </p:cNvPr>
            <p:cNvSpPr/>
            <p:nvPr/>
          </p:nvSpPr>
          <p:spPr bwMode="auto">
            <a:xfrm>
              <a:off x="1642217" y="2798469"/>
              <a:ext cx="56670" cy="6483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0" y="28"/>
                </a:cxn>
                <a:cxn ang="0">
                  <a:pos x="14" y="40"/>
                </a:cxn>
                <a:cxn ang="0">
                  <a:pos x="33" y="2"/>
                </a:cxn>
                <a:cxn ang="0">
                  <a:pos x="26" y="0"/>
                </a:cxn>
              </a:cxnLst>
              <a:rect l="0" t="0" r="r" b="b"/>
              <a:pathLst>
                <a:path w="35" h="40">
                  <a:moveTo>
                    <a:pt x="26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1" y="40"/>
                    <a:pt x="14" y="40"/>
                  </a:cubicBezTo>
                  <a:cubicBezTo>
                    <a:pt x="16" y="40"/>
                    <a:pt x="35" y="8"/>
                    <a:pt x="33" y="2"/>
                  </a:cubicBezTo>
                  <a:cubicBezTo>
                    <a:pt x="28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6" name="îśľíḍé">
              <a:extLst>
                <a:ext uri="{FF2B5EF4-FFF2-40B4-BE49-F238E27FC236}">
                  <a16:creationId xmlns:a16="http://schemas.microsoft.com/office/drawing/2014/main" id="{FD6FFABD-B06D-4988-9134-0F70FB24BA40}"/>
                </a:ext>
              </a:extLst>
            </p:cNvPr>
            <p:cNvSpPr/>
            <p:nvPr/>
          </p:nvSpPr>
          <p:spPr bwMode="auto">
            <a:xfrm>
              <a:off x="1698887" y="2435155"/>
              <a:ext cx="42262" cy="276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13"/>
                </a:cxn>
                <a:cxn ang="0">
                  <a:pos x="26" y="2"/>
                </a:cxn>
                <a:cxn ang="0">
                  <a:pos x="21" y="17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26" h="17">
                  <a:moveTo>
                    <a:pt x="0" y="0"/>
                  </a:moveTo>
                  <a:cubicBezTo>
                    <a:pt x="0" y="0"/>
                    <a:pt x="14" y="12"/>
                    <a:pt x="19" y="13"/>
                  </a:cubicBezTo>
                  <a:cubicBezTo>
                    <a:pt x="21" y="8"/>
                    <a:pt x="26" y="2"/>
                    <a:pt x="26" y="2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7D6E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7" name="ïṥ1îďê">
              <a:extLst>
                <a:ext uri="{FF2B5EF4-FFF2-40B4-BE49-F238E27FC236}">
                  <a16:creationId xmlns:a16="http://schemas.microsoft.com/office/drawing/2014/main" id="{EF8AFCD7-29F1-45BA-B731-CA3CD98FF900}"/>
                </a:ext>
              </a:extLst>
            </p:cNvPr>
            <p:cNvSpPr/>
            <p:nvPr/>
          </p:nvSpPr>
          <p:spPr bwMode="auto">
            <a:xfrm>
              <a:off x="1750754" y="2436836"/>
              <a:ext cx="48746" cy="2593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6" y="12"/>
                </a:cxn>
                <a:cxn ang="0">
                  <a:pos x="30" y="0"/>
                </a:cxn>
                <a:cxn ang="0">
                  <a:pos x="27" y="6"/>
                </a:cxn>
                <a:cxn ang="0">
                  <a:pos x="6" y="16"/>
                </a:cxn>
                <a:cxn ang="0">
                  <a:pos x="0" y="1"/>
                </a:cxn>
              </a:cxnLst>
              <a:rect l="0" t="0" r="r" b="b"/>
              <a:pathLst>
                <a:path w="30" h="16">
                  <a:moveTo>
                    <a:pt x="0" y="1"/>
                  </a:moveTo>
                  <a:cubicBezTo>
                    <a:pt x="0" y="1"/>
                    <a:pt x="7" y="11"/>
                    <a:pt x="6" y="12"/>
                  </a:cubicBezTo>
                  <a:cubicBezTo>
                    <a:pt x="6" y="13"/>
                    <a:pt x="28" y="3"/>
                    <a:pt x="30" y="0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6" y="16"/>
                    <a:pt x="6" y="16"/>
                    <a:pt x="6" y="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7D6E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8" name="iṡḻïḑè">
              <a:extLst>
                <a:ext uri="{FF2B5EF4-FFF2-40B4-BE49-F238E27FC236}">
                  <a16:creationId xmlns:a16="http://schemas.microsoft.com/office/drawing/2014/main" id="{3EEF4876-420B-4F25-B90C-DACA04045D73}"/>
                </a:ext>
              </a:extLst>
            </p:cNvPr>
            <p:cNvSpPr/>
            <p:nvPr/>
          </p:nvSpPr>
          <p:spPr bwMode="auto">
            <a:xfrm>
              <a:off x="1729623" y="2435155"/>
              <a:ext cx="35779" cy="4058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0" y="0"/>
                </a:cxn>
                <a:cxn ang="0">
                  <a:pos x="20" y="17"/>
                </a:cxn>
                <a:cxn ang="0">
                  <a:pos x="4" y="17"/>
                </a:cxn>
                <a:cxn ang="0">
                  <a:pos x="5" y="0"/>
                </a:cxn>
              </a:cxnLst>
              <a:rect l="0" t="0" r="r" b="b"/>
              <a:pathLst>
                <a:path w="22" h="25">
                  <a:moveTo>
                    <a:pt x="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2" y="14"/>
                    <a:pt x="20" y="17"/>
                  </a:cubicBezTo>
                  <a:cubicBezTo>
                    <a:pt x="17" y="20"/>
                    <a:pt x="8" y="25"/>
                    <a:pt x="4" y="17"/>
                  </a:cubicBezTo>
                  <a:cubicBezTo>
                    <a:pt x="0" y="1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63300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29" name="îṥḷîḓè">
              <a:extLst>
                <a:ext uri="{FF2B5EF4-FFF2-40B4-BE49-F238E27FC236}">
                  <a16:creationId xmlns:a16="http://schemas.microsoft.com/office/drawing/2014/main" id="{733B2CE3-94B1-4E18-8DD6-25241C0EFA68}"/>
                </a:ext>
              </a:extLst>
            </p:cNvPr>
            <p:cNvSpPr/>
            <p:nvPr/>
          </p:nvSpPr>
          <p:spPr bwMode="auto">
            <a:xfrm>
              <a:off x="1721699" y="2459408"/>
              <a:ext cx="51867" cy="197866"/>
            </a:xfrm>
            <a:custGeom>
              <a:avLst/>
              <a:gdLst/>
              <a:ahLst/>
              <a:cxnLst>
                <a:cxn ang="0">
                  <a:pos x="32" y="70"/>
                </a:cxn>
                <a:cxn ang="0">
                  <a:pos x="23" y="104"/>
                </a:cxn>
                <a:cxn ang="0">
                  <a:pos x="19" y="122"/>
                </a:cxn>
                <a:cxn ang="0">
                  <a:pos x="17" y="115"/>
                </a:cxn>
                <a:cxn ang="0">
                  <a:pos x="2" y="65"/>
                </a:cxn>
                <a:cxn ang="0">
                  <a:pos x="2" y="64"/>
                </a:cxn>
                <a:cxn ang="0">
                  <a:pos x="0" y="58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17" y="1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32" y="70"/>
                </a:cxn>
              </a:cxnLst>
              <a:rect l="0" t="0" r="r" b="b"/>
              <a:pathLst>
                <a:path w="32" h="122">
                  <a:moveTo>
                    <a:pt x="32" y="70"/>
                  </a:moveTo>
                  <a:cubicBezTo>
                    <a:pt x="29" y="85"/>
                    <a:pt x="24" y="98"/>
                    <a:pt x="23" y="104"/>
                  </a:cubicBezTo>
                  <a:cubicBezTo>
                    <a:pt x="21" y="111"/>
                    <a:pt x="19" y="122"/>
                    <a:pt x="19" y="122"/>
                  </a:cubicBezTo>
                  <a:cubicBezTo>
                    <a:pt x="19" y="122"/>
                    <a:pt x="19" y="119"/>
                    <a:pt x="17" y="115"/>
                  </a:cubicBezTo>
                  <a:cubicBezTo>
                    <a:pt x="13" y="103"/>
                    <a:pt x="4" y="74"/>
                    <a:pt x="2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3"/>
                    <a:pt x="1" y="60"/>
                    <a:pt x="0" y="58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1"/>
                    <a:pt x="23" y="4"/>
                  </a:cubicBezTo>
                  <a:cubicBezTo>
                    <a:pt x="25" y="14"/>
                    <a:pt x="29" y="43"/>
                    <a:pt x="32" y="70"/>
                  </a:cubicBezTo>
                  <a:close/>
                </a:path>
              </a:pathLst>
            </a:custGeom>
            <a:solidFill>
              <a:srgbClr val="C63300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40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30" name="ïṧ1íḋe">
              <a:extLst>
                <a:ext uri="{FF2B5EF4-FFF2-40B4-BE49-F238E27FC236}">
                  <a16:creationId xmlns:a16="http://schemas.microsoft.com/office/drawing/2014/main" id="{C2B843A8-717B-4C08-AE93-B070814C122A}"/>
                </a:ext>
              </a:extLst>
            </p:cNvPr>
            <p:cNvSpPr/>
            <p:nvPr/>
          </p:nvSpPr>
          <p:spPr bwMode="auto">
            <a:xfrm>
              <a:off x="1728182" y="2435155"/>
              <a:ext cx="43703" cy="22572"/>
            </a:xfrm>
            <a:custGeom>
              <a:avLst/>
              <a:gdLst/>
              <a:ahLst/>
              <a:cxnLst>
                <a:cxn ang="0">
                  <a:pos x="128" y="13"/>
                </a:cxn>
                <a:cxn ang="0">
                  <a:pos x="148" y="13"/>
                </a:cxn>
                <a:cxn ang="0">
                  <a:pos x="182" y="67"/>
                </a:cxn>
                <a:cxn ang="0">
                  <a:pos x="142" y="94"/>
                </a:cxn>
                <a:cxn ang="0">
                  <a:pos x="33" y="81"/>
                </a:cxn>
                <a:cxn ang="0">
                  <a:pos x="0" y="67"/>
                </a:cxn>
                <a:cxn ang="0">
                  <a:pos x="27" y="0"/>
                </a:cxn>
                <a:cxn ang="0">
                  <a:pos x="67" y="13"/>
                </a:cxn>
                <a:cxn ang="0">
                  <a:pos x="128" y="13"/>
                </a:cxn>
              </a:cxnLst>
              <a:rect l="0" t="0" r="r" b="b"/>
              <a:pathLst>
                <a:path w="182" h="94">
                  <a:moveTo>
                    <a:pt x="128" y="13"/>
                  </a:moveTo>
                  <a:lnTo>
                    <a:pt x="148" y="13"/>
                  </a:lnTo>
                  <a:lnTo>
                    <a:pt x="182" y="67"/>
                  </a:lnTo>
                  <a:lnTo>
                    <a:pt x="142" y="94"/>
                  </a:lnTo>
                  <a:lnTo>
                    <a:pt x="33" y="81"/>
                  </a:lnTo>
                  <a:lnTo>
                    <a:pt x="0" y="67"/>
                  </a:lnTo>
                  <a:lnTo>
                    <a:pt x="27" y="0"/>
                  </a:lnTo>
                  <a:lnTo>
                    <a:pt x="67" y="13"/>
                  </a:lnTo>
                  <a:lnTo>
                    <a:pt x="128" y="13"/>
                  </a:lnTo>
                  <a:close/>
                </a:path>
              </a:pathLst>
            </a:custGeom>
            <a:solidFill>
              <a:srgbClr val="C63300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31" name="iśḷïďé">
              <a:extLst>
                <a:ext uri="{FF2B5EF4-FFF2-40B4-BE49-F238E27FC236}">
                  <a16:creationId xmlns:a16="http://schemas.microsoft.com/office/drawing/2014/main" id="{200B7E58-4E45-4B72-BAFB-A1482ABDB910}"/>
                </a:ext>
              </a:extLst>
            </p:cNvPr>
            <p:cNvSpPr/>
            <p:nvPr/>
          </p:nvSpPr>
          <p:spPr bwMode="auto">
            <a:xfrm>
              <a:off x="4285262" y="3586312"/>
              <a:ext cx="138373" cy="136647"/>
            </a:xfrm>
            <a:custGeom>
              <a:avLst/>
              <a:gdLst/>
              <a:ahLst/>
              <a:cxnLst>
                <a:cxn ang="0">
                  <a:pos x="62" y="12"/>
                </a:cxn>
                <a:cxn ang="0">
                  <a:pos x="68" y="29"/>
                </a:cxn>
                <a:cxn ang="0">
                  <a:pos x="81" y="56"/>
                </a:cxn>
                <a:cxn ang="0">
                  <a:pos x="75" y="75"/>
                </a:cxn>
                <a:cxn ang="0">
                  <a:pos x="33" y="77"/>
                </a:cxn>
                <a:cxn ang="0">
                  <a:pos x="24" y="51"/>
                </a:cxn>
                <a:cxn ang="0">
                  <a:pos x="19" y="45"/>
                </a:cxn>
                <a:cxn ang="0">
                  <a:pos x="8" y="36"/>
                </a:cxn>
                <a:cxn ang="0">
                  <a:pos x="8" y="23"/>
                </a:cxn>
                <a:cxn ang="0">
                  <a:pos x="7" y="4"/>
                </a:cxn>
                <a:cxn ang="0">
                  <a:pos x="62" y="12"/>
                </a:cxn>
              </a:cxnLst>
              <a:rect l="0" t="0" r="r" b="b"/>
              <a:pathLst>
                <a:path w="83" h="82">
                  <a:moveTo>
                    <a:pt x="62" y="12"/>
                  </a:moveTo>
                  <a:cubicBezTo>
                    <a:pt x="65" y="20"/>
                    <a:pt x="63" y="23"/>
                    <a:pt x="68" y="29"/>
                  </a:cubicBezTo>
                  <a:cubicBezTo>
                    <a:pt x="73" y="34"/>
                    <a:pt x="80" y="43"/>
                    <a:pt x="81" y="56"/>
                  </a:cubicBezTo>
                  <a:cubicBezTo>
                    <a:pt x="82" y="69"/>
                    <a:pt x="83" y="72"/>
                    <a:pt x="75" y="75"/>
                  </a:cubicBezTo>
                  <a:cubicBezTo>
                    <a:pt x="66" y="79"/>
                    <a:pt x="45" y="82"/>
                    <a:pt x="33" y="77"/>
                  </a:cubicBezTo>
                  <a:cubicBezTo>
                    <a:pt x="22" y="72"/>
                    <a:pt x="25" y="56"/>
                    <a:pt x="24" y="51"/>
                  </a:cubicBezTo>
                  <a:cubicBezTo>
                    <a:pt x="24" y="46"/>
                    <a:pt x="19" y="45"/>
                    <a:pt x="19" y="4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0" y="7"/>
                    <a:pt x="7" y="4"/>
                  </a:cubicBezTo>
                  <a:cubicBezTo>
                    <a:pt x="14" y="0"/>
                    <a:pt x="62" y="12"/>
                    <a:pt x="62" y="12"/>
                  </a:cubicBezTo>
                  <a:close/>
                </a:path>
              </a:pathLst>
            </a:custGeom>
            <a:solidFill>
              <a:srgbClr val="2D2724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32" name="íśḻiḓé">
              <a:extLst>
                <a:ext uri="{FF2B5EF4-FFF2-40B4-BE49-F238E27FC236}">
                  <a16:creationId xmlns:a16="http://schemas.microsoft.com/office/drawing/2014/main" id="{93B586A9-4180-45C7-BD90-AF7C719B2FDA}"/>
                </a:ext>
              </a:extLst>
            </p:cNvPr>
            <p:cNvSpPr/>
            <p:nvPr/>
          </p:nvSpPr>
          <p:spPr bwMode="auto">
            <a:xfrm>
              <a:off x="4075359" y="3584585"/>
              <a:ext cx="128261" cy="13492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9" y="35"/>
                </a:cxn>
                <a:cxn ang="0">
                  <a:pos x="2" y="66"/>
                </a:cxn>
                <a:cxn ang="0">
                  <a:pos x="39" y="80"/>
                </a:cxn>
                <a:cxn ang="0">
                  <a:pos x="59" y="59"/>
                </a:cxn>
                <a:cxn ang="0">
                  <a:pos x="61" y="43"/>
                </a:cxn>
                <a:cxn ang="0">
                  <a:pos x="66" y="44"/>
                </a:cxn>
                <a:cxn ang="0">
                  <a:pos x="74" y="28"/>
                </a:cxn>
                <a:cxn ang="0">
                  <a:pos x="71" y="20"/>
                </a:cxn>
                <a:cxn ang="0">
                  <a:pos x="72" y="5"/>
                </a:cxn>
                <a:cxn ang="0">
                  <a:pos x="18" y="0"/>
                </a:cxn>
              </a:cxnLst>
              <a:rect l="0" t="0" r="r" b="b"/>
              <a:pathLst>
                <a:path w="77" h="81">
                  <a:moveTo>
                    <a:pt x="18" y="0"/>
                  </a:moveTo>
                  <a:cubicBezTo>
                    <a:pt x="17" y="10"/>
                    <a:pt x="15" y="28"/>
                    <a:pt x="9" y="35"/>
                  </a:cubicBezTo>
                  <a:cubicBezTo>
                    <a:pt x="4" y="42"/>
                    <a:pt x="0" y="55"/>
                    <a:pt x="2" y="66"/>
                  </a:cubicBezTo>
                  <a:cubicBezTo>
                    <a:pt x="4" y="77"/>
                    <a:pt x="22" y="81"/>
                    <a:pt x="39" y="80"/>
                  </a:cubicBezTo>
                  <a:cubicBezTo>
                    <a:pt x="57" y="78"/>
                    <a:pt x="59" y="69"/>
                    <a:pt x="59" y="59"/>
                  </a:cubicBezTo>
                  <a:cubicBezTo>
                    <a:pt x="60" y="50"/>
                    <a:pt x="60" y="44"/>
                    <a:pt x="61" y="43"/>
                  </a:cubicBezTo>
                  <a:cubicBezTo>
                    <a:pt x="61" y="43"/>
                    <a:pt x="66" y="44"/>
                    <a:pt x="66" y="44"/>
                  </a:cubicBezTo>
                  <a:cubicBezTo>
                    <a:pt x="66" y="44"/>
                    <a:pt x="74" y="33"/>
                    <a:pt x="74" y="28"/>
                  </a:cubicBezTo>
                  <a:cubicBezTo>
                    <a:pt x="73" y="23"/>
                    <a:pt x="71" y="20"/>
                    <a:pt x="71" y="20"/>
                  </a:cubicBezTo>
                  <a:cubicBezTo>
                    <a:pt x="71" y="20"/>
                    <a:pt x="77" y="11"/>
                    <a:pt x="72" y="5"/>
                  </a:cubicBezTo>
                  <a:cubicBezTo>
                    <a:pt x="67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2D2724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33" name="ïSḻïḋé">
              <a:extLst>
                <a:ext uri="{FF2B5EF4-FFF2-40B4-BE49-F238E27FC236}">
                  <a16:creationId xmlns:a16="http://schemas.microsoft.com/office/drawing/2014/main" id="{71CF5F09-471C-4EDB-93F1-B6C111225535}"/>
                </a:ext>
              </a:extLst>
            </p:cNvPr>
            <p:cNvSpPr/>
            <p:nvPr/>
          </p:nvSpPr>
          <p:spPr bwMode="auto">
            <a:xfrm>
              <a:off x="4052173" y="2909735"/>
              <a:ext cx="354936" cy="724921"/>
            </a:xfrm>
            <a:custGeom>
              <a:avLst/>
              <a:gdLst/>
              <a:ahLst/>
              <a:cxnLst>
                <a:cxn ang="0">
                  <a:pos x="213" y="41"/>
                </a:cxn>
                <a:cxn ang="0">
                  <a:pos x="202" y="196"/>
                </a:cxn>
                <a:cxn ang="0">
                  <a:pos x="202" y="316"/>
                </a:cxn>
                <a:cxn ang="0">
                  <a:pos x="206" y="367"/>
                </a:cxn>
                <a:cxn ang="0">
                  <a:pos x="209" y="407"/>
                </a:cxn>
                <a:cxn ang="0">
                  <a:pos x="206" y="427"/>
                </a:cxn>
                <a:cxn ang="0">
                  <a:pos x="188" y="427"/>
                </a:cxn>
                <a:cxn ang="0">
                  <a:pos x="160" y="430"/>
                </a:cxn>
                <a:cxn ang="0">
                  <a:pos x="140" y="411"/>
                </a:cxn>
                <a:cxn ang="0">
                  <a:pos x="138" y="375"/>
                </a:cxn>
                <a:cxn ang="0">
                  <a:pos x="137" y="351"/>
                </a:cxn>
                <a:cxn ang="0">
                  <a:pos x="134" y="252"/>
                </a:cxn>
                <a:cxn ang="0">
                  <a:pos x="118" y="142"/>
                </a:cxn>
                <a:cxn ang="0">
                  <a:pos x="107" y="79"/>
                </a:cxn>
                <a:cxn ang="0">
                  <a:pos x="94" y="203"/>
                </a:cxn>
                <a:cxn ang="0">
                  <a:pos x="91" y="295"/>
                </a:cxn>
                <a:cxn ang="0">
                  <a:pos x="99" y="344"/>
                </a:cxn>
                <a:cxn ang="0">
                  <a:pos x="93" y="386"/>
                </a:cxn>
                <a:cxn ang="0">
                  <a:pos x="91" y="418"/>
                </a:cxn>
                <a:cxn ang="0">
                  <a:pos x="71" y="420"/>
                </a:cxn>
                <a:cxn ang="0">
                  <a:pos x="44" y="419"/>
                </a:cxn>
                <a:cxn ang="0">
                  <a:pos x="25" y="409"/>
                </a:cxn>
                <a:cxn ang="0">
                  <a:pos x="29" y="380"/>
                </a:cxn>
                <a:cxn ang="0">
                  <a:pos x="26" y="351"/>
                </a:cxn>
                <a:cxn ang="0">
                  <a:pos x="25" y="275"/>
                </a:cxn>
                <a:cxn ang="0">
                  <a:pos x="19" y="165"/>
                </a:cxn>
                <a:cxn ang="0">
                  <a:pos x="0" y="46"/>
                </a:cxn>
                <a:cxn ang="0">
                  <a:pos x="110" y="0"/>
                </a:cxn>
                <a:cxn ang="0">
                  <a:pos x="167" y="20"/>
                </a:cxn>
                <a:cxn ang="0">
                  <a:pos x="213" y="41"/>
                </a:cxn>
              </a:cxnLst>
              <a:rect l="0" t="0" r="r" b="b"/>
              <a:pathLst>
                <a:path w="213" h="435">
                  <a:moveTo>
                    <a:pt x="213" y="41"/>
                  </a:moveTo>
                  <a:cubicBezTo>
                    <a:pt x="212" y="66"/>
                    <a:pt x="204" y="163"/>
                    <a:pt x="202" y="196"/>
                  </a:cubicBezTo>
                  <a:cubicBezTo>
                    <a:pt x="199" y="229"/>
                    <a:pt x="200" y="293"/>
                    <a:pt x="202" y="316"/>
                  </a:cubicBezTo>
                  <a:cubicBezTo>
                    <a:pt x="204" y="338"/>
                    <a:pt x="201" y="352"/>
                    <a:pt x="206" y="367"/>
                  </a:cubicBezTo>
                  <a:cubicBezTo>
                    <a:pt x="212" y="382"/>
                    <a:pt x="210" y="399"/>
                    <a:pt x="209" y="407"/>
                  </a:cubicBezTo>
                  <a:cubicBezTo>
                    <a:pt x="208" y="416"/>
                    <a:pt x="206" y="427"/>
                    <a:pt x="206" y="427"/>
                  </a:cubicBezTo>
                  <a:cubicBezTo>
                    <a:pt x="206" y="427"/>
                    <a:pt x="202" y="424"/>
                    <a:pt x="188" y="427"/>
                  </a:cubicBezTo>
                  <a:cubicBezTo>
                    <a:pt x="174" y="429"/>
                    <a:pt x="167" y="435"/>
                    <a:pt x="160" y="430"/>
                  </a:cubicBezTo>
                  <a:cubicBezTo>
                    <a:pt x="152" y="425"/>
                    <a:pt x="140" y="411"/>
                    <a:pt x="140" y="411"/>
                  </a:cubicBezTo>
                  <a:cubicBezTo>
                    <a:pt x="140" y="411"/>
                    <a:pt x="134" y="379"/>
                    <a:pt x="138" y="375"/>
                  </a:cubicBezTo>
                  <a:cubicBezTo>
                    <a:pt x="141" y="371"/>
                    <a:pt x="142" y="360"/>
                    <a:pt x="137" y="351"/>
                  </a:cubicBezTo>
                  <a:cubicBezTo>
                    <a:pt x="131" y="341"/>
                    <a:pt x="134" y="270"/>
                    <a:pt x="134" y="252"/>
                  </a:cubicBezTo>
                  <a:cubicBezTo>
                    <a:pt x="134" y="234"/>
                    <a:pt x="124" y="172"/>
                    <a:pt x="118" y="142"/>
                  </a:cubicBezTo>
                  <a:cubicBezTo>
                    <a:pt x="113" y="113"/>
                    <a:pt x="107" y="79"/>
                    <a:pt x="107" y="79"/>
                  </a:cubicBezTo>
                  <a:cubicBezTo>
                    <a:pt x="107" y="79"/>
                    <a:pt x="99" y="168"/>
                    <a:pt x="94" y="203"/>
                  </a:cubicBezTo>
                  <a:cubicBezTo>
                    <a:pt x="88" y="239"/>
                    <a:pt x="86" y="276"/>
                    <a:pt x="91" y="295"/>
                  </a:cubicBezTo>
                  <a:cubicBezTo>
                    <a:pt x="96" y="315"/>
                    <a:pt x="100" y="327"/>
                    <a:pt x="99" y="344"/>
                  </a:cubicBezTo>
                  <a:cubicBezTo>
                    <a:pt x="98" y="360"/>
                    <a:pt x="90" y="373"/>
                    <a:pt x="93" y="386"/>
                  </a:cubicBezTo>
                  <a:cubicBezTo>
                    <a:pt x="96" y="399"/>
                    <a:pt x="91" y="418"/>
                    <a:pt x="91" y="418"/>
                  </a:cubicBezTo>
                  <a:cubicBezTo>
                    <a:pt x="91" y="418"/>
                    <a:pt x="80" y="420"/>
                    <a:pt x="71" y="420"/>
                  </a:cubicBezTo>
                  <a:cubicBezTo>
                    <a:pt x="62" y="419"/>
                    <a:pt x="56" y="417"/>
                    <a:pt x="44" y="419"/>
                  </a:cubicBezTo>
                  <a:cubicBezTo>
                    <a:pt x="32" y="421"/>
                    <a:pt x="24" y="412"/>
                    <a:pt x="25" y="409"/>
                  </a:cubicBezTo>
                  <a:cubicBezTo>
                    <a:pt x="25" y="406"/>
                    <a:pt x="29" y="380"/>
                    <a:pt x="29" y="380"/>
                  </a:cubicBezTo>
                  <a:cubicBezTo>
                    <a:pt x="29" y="380"/>
                    <a:pt x="23" y="365"/>
                    <a:pt x="26" y="351"/>
                  </a:cubicBezTo>
                  <a:cubicBezTo>
                    <a:pt x="29" y="337"/>
                    <a:pt x="30" y="297"/>
                    <a:pt x="25" y="275"/>
                  </a:cubicBezTo>
                  <a:cubicBezTo>
                    <a:pt x="19" y="252"/>
                    <a:pt x="23" y="203"/>
                    <a:pt x="19" y="165"/>
                  </a:cubicBezTo>
                  <a:cubicBezTo>
                    <a:pt x="15" y="128"/>
                    <a:pt x="0" y="63"/>
                    <a:pt x="0" y="46"/>
                  </a:cubicBezTo>
                  <a:cubicBezTo>
                    <a:pt x="1" y="29"/>
                    <a:pt x="110" y="0"/>
                    <a:pt x="110" y="0"/>
                  </a:cubicBezTo>
                  <a:cubicBezTo>
                    <a:pt x="110" y="0"/>
                    <a:pt x="163" y="18"/>
                    <a:pt x="167" y="20"/>
                  </a:cubicBezTo>
                  <a:cubicBezTo>
                    <a:pt x="170" y="22"/>
                    <a:pt x="213" y="41"/>
                    <a:pt x="213" y="41"/>
                  </a:cubicBezTo>
                  <a:close/>
                </a:path>
              </a:pathLst>
            </a:custGeom>
            <a:solidFill>
              <a:srgbClr val="050905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34" name="îšliḓè">
              <a:extLst>
                <a:ext uri="{FF2B5EF4-FFF2-40B4-BE49-F238E27FC236}">
                  <a16:creationId xmlns:a16="http://schemas.microsoft.com/office/drawing/2014/main" id="{E7B2B6E4-C197-4B56-9333-0768394106FA}"/>
                </a:ext>
              </a:extLst>
            </p:cNvPr>
            <p:cNvSpPr/>
            <p:nvPr/>
          </p:nvSpPr>
          <p:spPr bwMode="auto">
            <a:xfrm>
              <a:off x="3923913" y="2374985"/>
              <a:ext cx="598138" cy="646485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27" y="14"/>
                </a:cxn>
                <a:cxn ang="0">
                  <a:pos x="268" y="27"/>
                </a:cxn>
                <a:cxn ang="0">
                  <a:pos x="304" y="39"/>
                </a:cxn>
                <a:cxn ang="0">
                  <a:pos x="337" y="131"/>
                </a:cxn>
                <a:cxn ang="0">
                  <a:pos x="351" y="223"/>
                </a:cxn>
                <a:cxn ang="0">
                  <a:pos x="359" y="322"/>
                </a:cxn>
                <a:cxn ang="0">
                  <a:pos x="355" y="329"/>
                </a:cxn>
                <a:cxn ang="0">
                  <a:pos x="313" y="322"/>
                </a:cxn>
                <a:cxn ang="0">
                  <a:pos x="309" y="303"/>
                </a:cxn>
                <a:cxn ang="0">
                  <a:pos x="301" y="216"/>
                </a:cxn>
                <a:cxn ang="0">
                  <a:pos x="290" y="182"/>
                </a:cxn>
                <a:cxn ang="0">
                  <a:pos x="282" y="155"/>
                </a:cxn>
                <a:cxn ang="0">
                  <a:pos x="278" y="214"/>
                </a:cxn>
                <a:cxn ang="0">
                  <a:pos x="290" y="267"/>
                </a:cxn>
                <a:cxn ang="0">
                  <a:pos x="286" y="270"/>
                </a:cxn>
                <a:cxn ang="0">
                  <a:pos x="293" y="337"/>
                </a:cxn>
                <a:cxn ang="0">
                  <a:pos x="296" y="371"/>
                </a:cxn>
                <a:cxn ang="0">
                  <a:pos x="272" y="375"/>
                </a:cxn>
                <a:cxn ang="0">
                  <a:pos x="202" y="369"/>
                </a:cxn>
                <a:cxn ang="0">
                  <a:pos x="187" y="337"/>
                </a:cxn>
                <a:cxn ang="0">
                  <a:pos x="155" y="379"/>
                </a:cxn>
                <a:cxn ang="0">
                  <a:pos x="102" y="381"/>
                </a:cxn>
                <a:cxn ang="0">
                  <a:pos x="74" y="377"/>
                </a:cxn>
                <a:cxn ang="0">
                  <a:pos x="75" y="321"/>
                </a:cxn>
                <a:cxn ang="0">
                  <a:pos x="78" y="274"/>
                </a:cxn>
                <a:cxn ang="0">
                  <a:pos x="73" y="274"/>
                </a:cxn>
                <a:cxn ang="0">
                  <a:pos x="83" y="238"/>
                </a:cxn>
                <a:cxn ang="0">
                  <a:pos x="85" y="196"/>
                </a:cxn>
                <a:cxn ang="0">
                  <a:pos x="81" y="175"/>
                </a:cxn>
                <a:cxn ang="0">
                  <a:pos x="63" y="242"/>
                </a:cxn>
                <a:cxn ang="0">
                  <a:pos x="48" y="305"/>
                </a:cxn>
                <a:cxn ang="0">
                  <a:pos x="40" y="335"/>
                </a:cxn>
                <a:cxn ang="0">
                  <a:pos x="1" y="327"/>
                </a:cxn>
                <a:cxn ang="0">
                  <a:pos x="8" y="275"/>
                </a:cxn>
                <a:cxn ang="0">
                  <a:pos x="29" y="145"/>
                </a:cxn>
                <a:cxn ang="0">
                  <a:pos x="64" y="41"/>
                </a:cxn>
                <a:cxn ang="0">
                  <a:pos x="119" y="27"/>
                </a:cxn>
                <a:cxn ang="0">
                  <a:pos x="150" y="4"/>
                </a:cxn>
                <a:cxn ang="0">
                  <a:pos x="208" y="1"/>
                </a:cxn>
              </a:cxnLst>
              <a:rect l="0" t="0" r="r" b="b"/>
              <a:pathLst>
                <a:path w="359" h="388">
                  <a:moveTo>
                    <a:pt x="208" y="1"/>
                  </a:moveTo>
                  <a:cubicBezTo>
                    <a:pt x="217" y="4"/>
                    <a:pt x="222" y="10"/>
                    <a:pt x="227" y="14"/>
                  </a:cubicBezTo>
                  <a:cubicBezTo>
                    <a:pt x="233" y="19"/>
                    <a:pt x="247" y="21"/>
                    <a:pt x="268" y="27"/>
                  </a:cubicBezTo>
                  <a:cubicBezTo>
                    <a:pt x="290" y="32"/>
                    <a:pt x="298" y="31"/>
                    <a:pt x="304" y="39"/>
                  </a:cubicBezTo>
                  <a:cubicBezTo>
                    <a:pt x="310" y="47"/>
                    <a:pt x="335" y="115"/>
                    <a:pt x="337" y="131"/>
                  </a:cubicBezTo>
                  <a:cubicBezTo>
                    <a:pt x="339" y="148"/>
                    <a:pt x="349" y="212"/>
                    <a:pt x="351" y="223"/>
                  </a:cubicBezTo>
                  <a:cubicBezTo>
                    <a:pt x="354" y="233"/>
                    <a:pt x="359" y="315"/>
                    <a:pt x="359" y="322"/>
                  </a:cubicBezTo>
                  <a:cubicBezTo>
                    <a:pt x="359" y="328"/>
                    <a:pt x="355" y="329"/>
                    <a:pt x="355" y="329"/>
                  </a:cubicBezTo>
                  <a:cubicBezTo>
                    <a:pt x="355" y="329"/>
                    <a:pt x="321" y="330"/>
                    <a:pt x="313" y="322"/>
                  </a:cubicBezTo>
                  <a:cubicBezTo>
                    <a:pt x="305" y="314"/>
                    <a:pt x="309" y="311"/>
                    <a:pt x="309" y="303"/>
                  </a:cubicBezTo>
                  <a:cubicBezTo>
                    <a:pt x="309" y="296"/>
                    <a:pt x="302" y="227"/>
                    <a:pt x="301" y="216"/>
                  </a:cubicBezTo>
                  <a:cubicBezTo>
                    <a:pt x="301" y="205"/>
                    <a:pt x="293" y="191"/>
                    <a:pt x="290" y="182"/>
                  </a:cubicBezTo>
                  <a:cubicBezTo>
                    <a:pt x="287" y="173"/>
                    <a:pt x="282" y="155"/>
                    <a:pt x="282" y="155"/>
                  </a:cubicBezTo>
                  <a:cubicBezTo>
                    <a:pt x="282" y="155"/>
                    <a:pt x="270" y="163"/>
                    <a:pt x="278" y="214"/>
                  </a:cubicBezTo>
                  <a:cubicBezTo>
                    <a:pt x="285" y="266"/>
                    <a:pt x="290" y="267"/>
                    <a:pt x="290" y="267"/>
                  </a:cubicBezTo>
                  <a:cubicBezTo>
                    <a:pt x="286" y="270"/>
                    <a:pt x="286" y="270"/>
                    <a:pt x="286" y="270"/>
                  </a:cubicBezTo>
                  <a:cubicBezTo>
                    <a:pt x="286" y="270"/>
                    <a:pt x="292" y="325"/>
                    <a:pt x="293" y="337"/>
                  </a:cubicBezTo>
                  <a:cubicBezTo>
                    <a:pt x="294" y="348"/>
                    <a:pt x="296" y="371"/>
                    <a:pt x="296" y="371"/>
                  </a:cubicBezTo>
                  <a:cubicBezTo>
                    <a:pt x="296" y="371"/>
                    <a:pt x="294" y="376"/>
                    <a:pt x="272" y="375"/>
                  </a:cubicBezTo>
                  <a:cubicBezTo>
                    <a:pt x="251" y="374"/>
                    <a:pt x="216" y="388"/>
                    <a:pt x="202" y="369"/>
                  </a:cubicBezTo>
                  <a:cubicBezTo>
                    <a:pt x="188" y="349"/>
                    <a:pt x="187" y="337"/>
                    <a:pt x="187" y="337"/>
                  </a:cubicBezTo>
                  <a:cubicBezTo>
                    <a:pt x="187" y="337"/>
                    <a:pt x="177" y="379"/>
                    <a:pt x="155" y="379"/>
                  </a:cubicBezTo>
                  <a:cubicBezTo>
                    <a:pt x="133" y="378"/>
                    <a:pt x="115" y="381"/>
                    <a:pt x="102" y="381"/>
                  </a:cubicBezTo>
                  <a:cubicBezTo>
                    <a:pt x="90" y="381"/>
                    <a:pt x="76" y="383"/>
                    <a:pt x="74" y="377"/>
                  </a:cubicBezTo>
                  <a:cubicBezTo>
                    <a:pt x="71" y="372"/>
                    <a:pt x="74" y="327"/>
                    <a:pt x="75" y="321"/>
                  </a:cubicBezTo>
                  <a:cubicBezTo>
                    <a:pt x="76" y="315"/>
                    <a:pt x="78" y="274"/>
                    <a:pt x="78" y="274"/>
                  </a:cubicBezTo>
                  <a:cubicBezTo>
                    <a:pt x="73" y="274"/>
                    <a:pt x="73" y="274"/>
                    <a:pt x="73" y="274"/>
                  </a:cubicBezTo>
                  <a:cubicBezTo>
                    <a:pt x="73" y="274"/>
                    <a:pt x="82" y="244"/>
                    <a:pt x="83" y="238"/>
                  </a:cubicBezTo>
                  <a:cubicBezTo>
                    <a:pt x="84" y="233"/>
                    <a:pt x="86" y="208"/>
                    <a:pt x="85" y="196"/>
                  </a:cubicBezTo>
                  <a:cubicBezTo>
                    <a:pt x="84" y="183"/>
                    <a:pt x="81" y="175"/>
                    <a:pt x="81" y="175"/>
                  </a:cubicBezTo>
                  <a:cubicBezTo>
                    <a:pt x="81" y="175"/>
                    <a:pt x="67" y="223"/>
                    <a:pt x="63" y="242"/>
                  </a:cubicBezTo>
                  <a:cubicBezTo>
                    <a:pt x="59" y="261"/>
                    <a:pt x="49" y="291"/>
                    <a:pt x="48" y="305"/>
                  </a:cubicBezTo>
                  <a:cubicBezTo>
                    <a:pt x="48" y="319"/>
                    <a:pt x="52" y="330"/>
                    <a:pt x="40" y="335"/>
                  </a:cubicBezTo>
                  <a:cubicBezTo>
                    <a:pt x="27" y="340"/>
                    <a:pt x="1" y="329"/>
                    <a:pt x="1" y="327"/>
                  </a:cubicBezTo>
                  <a:cubicBezTo>
                    <a:pt x="0" y="326"/>
                    <a:pt x="5" y="283"/>
                    <a:pt x="8" y="275"/>
                  </a:cubicBezTo>
                  <a:cubicBezTo>
                    <a:pt x="11" y="268"/>
                    <a:pt x="26" y="168"/>
                    <a:pt x="29" y="145"/>
                  </a:cubicBezTo>
                  <a:cubicBezTo>
                    <a:pt x="32" y="121"/>
                    <a:pt x="52" y="45"/>
                    <a:pt x="64" y="41"/>
                  </a:cubicBezTo>
                  <a:cubicBezTo>
                    <a:pt x="75" y="36"/>
                    <a:pt x="108" y="31"/>
                    <a:pt x="119" y="27"/>
                  </a:cubicBezTo>
                  <a:cubicBezTo>
                    <a:pt x="129" y="23"/>
                    <a:pt x="136" y="7"/>
                    <a:pt x="150" y="4"/>
                  </a:cubicBezTo>
                  <a:cubicBezTo>
                    <a:pt x="163" y="0"/>
                    <a:pt x="208" y="1"/>
                    <a:pt x="208" y="1"/>
                  </a:cubicBezTo>
                  <a:close/>
                </a:path>
              </a:pathLst>
            </a:custGeom>
            <a:solidFill>
              <a:srgbClr val="1F2934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35" name="íṧľiḍé">
              <a:extLst>
                <a:ext uri="{FF2B5EF4-FFF2-40B4-BE49-F238E27FC236}">
                  <a16:creationId xmlns:a16="http://schemas.microsoft.com/office/drawing/2014/main" id="{F8D1CB66-D68E-48C2-A86D-0E55FE30B1EB}"/>
                </a:ext>
              </a:extLst>
            </p:cNvPr>
            <p:cNvSpPr/>
            <p:nvPr/>
          </p:nvSpPr>
          <p:spPr bwMode="auto">
            <a:xfrm>
              <a:off x="3902207" y="3006424"/>
              <a:ext cx="43165" cy="38232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18" y="23"/>
                </a:cxn>
                <a:cxn ang="0">
                  <a:pos x="2" y="19"/>
                </a:cxn>
                <a:cxn ang="0">
                  <a:pos x="6" y="12"/>
                </a:cxn>
                <a:cxn ang="0">
                  <a:pos x="20" y="5"/>
                </a:cxn>
                <a:cxn ang="0">
                  <a:pos x="26" y="11"/>
                </a:cxn>
              </a:cxnLst>
              <a:rect l="0" t="0" r="r" b="b"/>
              <a:pathLst>
                <a:path w="26" h="23">
                  <a:moveTo>
                    <a:pt x="26" y="11"/>
                  </a:moveTo>
                  <a:cubicBezTo>
                    <a:pt x="24" y="15"/>
                    <a:pt x="22" y="22"/>
                    <a:pt x="18" y="23"/>
                  </a:cubicBezTo>
                  <a:cubicBezTo>
                    <a:pt x="15" y="23"/>
                    <a:pt x="1" y="22"/>
                    <a:pt x="2" y="19"/>
                  </a:cubicBezTo>
                  <a:cubicBezTo>
                    <a:pt x="3" y="15"/>
                    <a:pt x="0" y="12"/>
                    <a:pt x="6" y="12"/>
                  </a:cubicBezTo>
                  <a:cubicBezTo>
                    <a:pt x="11" y="12"/>
                    <a:pt x="18" y="10"/>
                    <a:pt x="20" y="5"/>
                  </a:cubicBezTo>
                  <a:cubicBezTo>
                    <a:pt x="21" y="0"/>
                    <a:pt x="26" y="11"/>
                    <a:pt x="26" y="11"/>
                  </a:cubicBezTo>
                  <a:close/>
                </a:path>
              </a:pathLst>
            </a:custGeom>
            <a:solidFill>
              <a:srgbClr val="44230C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36" name="íṩlïḑé">
              <a:extLst>
                <a:ext uri="{FF2B5EF4-FFF2-40B4-BE49-F238E27FC236}">
                  <a16:creationId xmlns:a16="http://schemas.microsoft.com/office/drawing/2014/main" id="{ECCF22F3-4B23-4945-9ABA-BFA5ABC7B058}"/>
                </a:ext>
              </a:extLst>
            </p:cNvPr>
            <p:cNvSpPr/>
            <p:nvPr/>
          </p:nvSpPr>
          <p:spPr bwMode="auto">
            <a:xfrm>
              <a:off x="4413769" y="2899869"/>
              <a:ext cx="108282" cy="143307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61" y="28"/>
                </a:cxn>
                <a:cxn ang="0">
                  <a:pos x="61" y="62"/>
                </a:cxn>
                <a:cxn ang="0">
                  <a:pos x="53" y="69"/>
                </a:cxn>
                <a:cxn ang="0">
                  <a:pos x="43" y="76"/>
                </a:cxn>
                <a:cxn ang="0">
                  <a:pos x="33" y="82"/>
                </a:cxn>
                <a:cxn ang="0">
                  <a:pos x="23" y="83"/>
                </a:cxn>
                <a:cxn ang="0">
                  <a:pos x="17" y="83"/>
                </a:cxn>
                <a:cxn ang="0">
                  <a:pos x="20" y="75"/>
                </a:cxn>
                <a:cxn ang="0">
                  <a:pos x="25" y="65"/>
                </a:cxn>
                <a:cxn ang="0">
                  <a:pos x="27" y="54"/>
                </a:cxn>
                <a:cxn ang="0">
                  <a:pos x="24" y="40"/>
                </a:cxn>
                <a:cxn ang="0">
                  <a:pos x="18" y="43"/>
                </a:cxn>
                <a:cxn ang="0">
                  <a:pos x="7" y="63"/>
                </a:cxn>
                <a:cxn ang="0">
                  <a:pos x="1" y="58"/>
                </a:cxn>
                <a:cxn ang="0">
                  <a:pos x="6" y="42"/>
                </a:cxn>
                <a:cxn ang="0">
                  <a:pos x="12" y="22"/>
                </a:cxn>
                <a:cxn ang="0">
                  <a:pos x="22" y="5"/>
                </a:cxn>
                <a:cxn ang="0">
                  <a:pos x="49" y="1"/>
                </a:cxn>
                <a:cxn ang="0">
                  <a:pos x="60" y="8"/>
                </a:cxn>
              </a:cxnLst>
              <a:rect l="0" t="0" r="r" b="b"/>
              <a:pathLst>
                <a:path w="65" h="86">
                  <a:moveTo>
                    <a:pt x="60" y="8"/>
                  </a:moveTo>
                  <a:cubicBezTo>
                    <a:pt x="60" y="8"/>
                    <a:pt x="59" y="17"/>
                    <a:pt x="61" y="28"/>
                  </a:cubicBezTo>
                  <a:cubicBezTo>
                    <a:pt x="62" y="40"/>
                    <a:pt x="65" y="57"/>
                    <a:pt x="61" y="62"/>
                  </a:cubicBezTo>
                  <a:cubicBezTo>
                    <a:pt x="58" y="67"/>
                    <a:pt x="56" y="67"/>
                    <a:pt x="53" y="69"/>
                  </a:cubicBezTo>
                  <a:cubicBezTo>
                    <a:pt x="50" y="72"/>
                    <a:pt x="47" y="75"/>
                    <a:pt x="43" y="76"/>
                  </a:cubicBezTo>
                  <a:cubicBezTo>
                    <a:pt x="38" y="78"/>
                    <a:pt x="38" y="80"/>
                    <a:pt x="33" y="82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3" y="83"/>
                    <a:pt x="17" y="86"/>
                    <a:pt x="17" y="83"/>
                  </a:cubicBezTo>
                  <a:cubicBezTo>
                    <a:pt x="16" y="81"/>
                    <a:pt x="19" y="78"/>
                    <a:pt x="20" y="75"/>
                  </a:cubicBezTo>
                  <a:cubicBezTo>
                    <a:pt x="22" y="72"/>
                    <a:pt x="23" y="67"/>
                    <a:pt x="25" y="65"/>
                  </a:cubicBezTo>
                  <a:cubicBezTo>
                    <a:pt x="26" y="63"/>
                    <a:pt x="26" y="62"/>
                    <a:pt x="27" y="54"/>
                  </a:cubicBezTo>
                  <a:cubicBezTo>
                    <a:pt x="28" y="47"/>
                    <a:pt x="26" y="41"/>
                    <a:pt x="24" y="40"/>
                  </a:cubicBezTo>
                  <a:cubicBezTo>
                    <a:pt x="22" y="39"/>
                    <a:pt x="17" y="39"/>
                    <a:pt x="18" y="43"/>
                  </a:cubicBezTo>
                  <a:cubicBezTo>
                    <a:pt x="18" y="48"/>
                    <a:pt x="11" y="62"/>
                    <a:pt x="7" y="63"/>
                  </a:cubicBezTo>
                  <a:cubicBezTo>
                    <a:pt x="2" y="64"/>
                    <a:pt x="0" y="62"/>
                    <a:pt x="1" y="58"/>
                  </a:cubicBezTo>
                  <a:cubicBezTo>
                    <a:pt x="1" y="53"/>
                    <a:pt x="5" y="47"/>
                    <a:pt x="6" y="42"/>
                  </a:cubicBezTo>
                  <a:cubicBezTo>
                    <a:pt x="8" y="37"/>
                    <a:pt x="7" y="29"/>
                    <a:pt x="12" y="22"/>
                  </a:cubicBezTo>
                  <a:cubicBezTo>
                    <a:pt x="17" y="15"/>
                    <a:pt x="20" y="7"/>
                    <a:pt x="22" y="5"/>
                  </a:cubicBezTo>
                  <a:cubicBezTo>
                    <a:pt x="23" y="2"/>
                    <a:pt x="40" y="0"/>
                    <a:pt x="49" y="1"/>
                  </a:cubicBezTo>
                  <a:cubicBezTo>
                    <a:pt x="58" y="1"/>
                    <a:pt x="60" y="8"/>
                    <a:pt x="60" y="8"/>
                  </a:cubicBezTo>
                  <a:close/>
                </a:path>
              </a:pathLst>
            </a:custGeom>
            <a:solidFill>
              <a:srgbClr val="ED9366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37" name="i$ľíḍè">
              <a:extLst>
                <a:ext uri="{FF2B5EF4-FFF2-40B4-BE49-F238E27FC236}">
                  <a16:creationId xmlns:a16="http://schemas.microsoft.com/office/drawing/2014/main" id="{1E0ADD02-E8D3-4471-BF10-C4F22D96893A}"/>
                </a:ext>
              </a:extLst>
            </p:cNvPr>
            <p:cNvSpPr/>
            <p:nvPr/>
          </p:nvSpPr>
          <p:spPr bwMode="auto">
            <a:xfrm>
              <a:off x="3922186" y="2916395"/>
              <a:ext cx="98169" cy="129988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45" y="22"/>
                </a:cxn>
                <a:cxn ang="0">
                  <a:pos x="51" y="39"/>
                </a:cxn>
                <a:cxn ang="0">
                  <a:pos x="56" y="63"/>
                </a:cxn>
                <a:cxn ang="0">
                  <a:pos x="55" y="73"/>
                </a:cxn>
                <a:cxn ang="0">
                  <a:pos x="46" y="71"/>
                </a:cxn>
                <a:cxn ang="0">
                  <a:pos x="36" y="76"/>
                </a:cxn>
                <a:cxn ang="0">
                  <a:pos x="26" y="76"/>
                </a:cxn>
                <a:cxn ang="0">
                  <a:pos x="21" y="72"/>
                </a:cxn>
                <a:cxn ang="0">
                  <a:pos x="16" y="71"/>
                </a:cxn>
                <a:cxn ang="0">
                  <a:pos x="11" y="69"/>
                </a:cxn>
                <a:cxn ang="0">
                  <a:pos x="5" y="66"/>
                </a:cxn>
                <a:cxn ang="0">
                  <a:pos x="1" y="42"/>
                </a:cxn>
                <a:cxn ang="0">
                  <a:pos x="7" y="3"/>
                </a:cxn>
                <a:cxn ang="0">
                  <a:pos x="39" y="5"/>
                </a:cxn>
              </a:cxnLst>
              <a:rect l="0" t="0" r="r" b="b"/>
              <a:pathLst>
                <a:path w="59" h="78">
                  <a:moveTo>
                    <a:pt x="39" y="5"/>
                  </a:moveTo>
                  <a:cubicBezTo>
                    <a:pt x="39" y="9"/>
                    <a:pt x="40" y="16"/>
                    <a:pt x="45" y="22"/>
                  </a:cubicBezTo>
                  <a:cubicBezTo>
                    <a:pt x="49" y="28"/>
                    <a:pt x="51" y="30"/>
                    <a:pt x="51" y="39"/>
                  </a:cubicBezTo>
                  <a:cubicBezTo>
                    <a:pt x="52" y="49"/>
                    <a:pt x="53" y="58"/>
                    <a:pt x="56" y="63"/>
                  </a:cubicBezTo>
                  <a:cubicBezTo>
                    <a:pt x="59" y="69"/>
                    <a:pt x="58" y="72"/>
                    <a:pt x="55" y="73"/>
                  </a:cubicBezTo>
                  <a:cubicBezTo>
                    <a:pt x="52" y="74"/>
                    <a:pt x="46" y="71"/>
                    <a:pt x="46" y="71"/>
                  </a:cubicBezTo>
                  <a:cubicBezTo>
                    <a:pt x="46" y="71"/>
                    <a:pt x="39" y="75"/>
                    <a:pt x="36" y="76"/>
                  </a:cubicBezTo>
                  <a:cubicBezTo>
                    <a:pt x="32" y="76"/>
                    <a:pt x="28" y="78"/>
                    <a:pt x="26" y="76"/>
                  </a:cubicBezTo>
                  <a:cubicBezTo>
                    <a:pt x="25" y="74"/>
                    <a:pt x="23" y="71"/>
                    <a:pt x="21" y="72"/>
                  </a:cubicBezTo>
                  <a:cubicBezTo>
                    <a:pt x="20" y="72"/>
                    <a:pt x="17" y="73"/>
                    <a:pt x="16" y="71"/>
                  </a:cubicBezTo>
                  <a:cubicBezTo>
                    <a:pt x="14" y="70"/>
                    <a:pt x="13" y="69"/>
                    <a:pt x="11" y="69"/>
                  </a:cubicBezTo>
                  <a:cubicBezTo>
                    <a:pt x="9" y="69"/>
                    <a:pt x="5" y="69"/>
                    <a:pt x="5" y="66"/>
                  </a:cubicBezTo>
                  <a:cubicBezTo>
                    <a:pt x="5" y="62"/>
                    <a:pt x="0" y="48"/>
                    <a:pt x="1" y="42"/>
                  </a:cubicBezTo>
                  <a:cubicBezTo>
                    <a:pt x="3" y="36"/>
                    <a:pt x="5" y="11"/>
                    <a:pt x="7" y="3"/>
                  </a:cubicBezTo>
                  <a:cubicBezTo>
                    <a:pt x="21" y="0"/>
                    <a:pt x="33" y="2"/>
                    <a:pt x="39" y="5"/>
                  </a:cubicBezTo>
                  <a:close/>
                </a:path>
              </a:pathLst>
            </a:custGeom>
            <a:solidFill>
              <a:srgbClr val="ED9366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38" name="íṣḷíďê">
              <a:extLst>
                <a:ext uri="{FF2B5EF4-FFF2-40B4-BE49-F238E27FC236}">
                  <a16:creationId xmlns:a16="http://schemas.microsoft.com/office/drawing/2014/main" id="{6DB1B304-C02D-4055-BACC-F980CA4C6A91}"/>
                </a:ext>
              </a:extLst>
            </p:cNvPr>
            <p:cNvSpPr/>
            <p:nvPr/>
          </p:nvSpPr>
          <p:spPr bwMode="auto">
            <a:xfrm>
              <a:off x="3833884" y="3021470"/>
              <a:ext cx="248135" cy="343098"/>
            </a:xfrm>
            <a:custGeom>
              <a:avLst/>
              <a:gdLst/>
              <a:ahLst/>
              <a:cxnLst>
                <a:cxn ang="0">
                  <a:pos x="136" y="192"/>
                </a:cxn>
                <a:cxn ang="0">
                  <a:pos x="103" y="206"/>
                </a:cxn>
                <a:cxn ang="0">
                  <a:pos x="12" y="161"/>
                </a:cxn>
                <a:cxn ang="0">
                  <a:pos x="3" y="115"/>
                </a:cxn>
                <a:cxn ang="0">
                  <a:pos x="13" y="7"/>
                </a:cxn>
                <a:cxn ang="0">
                  <a:pos x="34" y="2"/>
                </a:cxn>
                <a:cxn ang="0">
                  <a:pos x="119" y="29"/>
                </a:cxn>
                <a:cxn ang="0">
                  <a:pos x="147" y="50"/>
                </a:cxn>
                <a:cxn ang="0">
                  <a:pos x="136" y="192"/>
                </a:cxn>
              </a:cxnLst>
              <a:rect l="0" t="0" r="r" b="b"/>
              <a:pathLst>
                <a:path w="149" h="206">
                  <a:moveTo>
                    <a:pt x="136" y="192"/>
                  </a:moveTo>
                  <a:cubicBezTo>
                    <a:pt x="136" y="192"/>
                    <a:pt x="111" y="206"/>
                    <a:pt x="103" y="206"/>
                  </a:cubicBezTo>
                  <a:cubicBezTo>
                    <a:pt x="95" y="206"/>
                    <a:pt x="23" y="167"/>
                    <a:pt x="12" y="161"/>
                  </a:cubicBezTo>
                  <a:cubicBezTo>
                    <a:pt x="0" y="155"/>
                    <a:pt x="4" y="135"/>
                    <a:pt x="3" y="115"/>
                  </a:cubicBezTo>
                  <a:cubicBezTo>
                    <a:pt x="3" y="95"/>
                    <a:pt x="9" y="15"/>
                    <a:pt x="13" y="7"/>
                  </a:cubicBezTo>
                  <a:cubicBezTo>
                    <a:pt x="17" y="0"/>
                    <a:pt x="26" y="0"/>
                    <a:pt x="34" y="2"/>
                  </a:cubicBezTo>
                  <a:cubicBezTo>
                    <a:pt x="43" y="5"/>
                    <a:pt x="109" y="26"/>
                    <a:pt x="119" y="29"/>
                  </a:cubicBezTo>
                  <a:cubicBezTo>
                    <a:pt x="130" y="33"/>
                    <a:pt x="144" y="35"/>
                    <a:pt x="147" y="50"/>
                  </a:cubicBezTo>
                  <a:cubicBezTo>
                    <a:pt x="149" y="65"/>
                    <a:pt x="144" y="186"/>
                    <a:pt x="136" y="192"/>
                  </a:cubicBezTo>
                  <a:close/>
                </a:path>
              </a:pathLst>
            </a:custGeom>
            <a:solidFill>
              <a:srgbClr val="44230C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925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39" name="íšľîďè">
              <a:extLst>
                <a:ext uri="{FF2B5EF4-FFF2-40B4-BE49-F238E27FC236}">
                  <a16:creationId xmlns:a16="http://schemas.microsoft.com/office/drawing/2014/main" id="{F41E4F7D-5D4A-419B-ABD6-209389977541}"/>
                </a:ext>
              </a:extLst>
            </p:cNvPr>
            <p:cNvSpPr/>
            <p:nvPr/>
          </p:nvSpPr>
          <p:spPr bwMode="auto">
            <a:xfrm>
              <a:off x="3968804" y="3006424"/>
              <a:ext cx="55004" cy="70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5" y="6"/>
                </a:cxn>
                <a:cxn ang="0">
                  <a:pos x="24" y="28"/>
                </a:cxn>
                <a:cxn ang="0">
                  <a:pos x="32" y="36"/>
                </a:cxn>
                <a:cxn ang="0">
                  <a:pos x="23" y="41"/>
                </a:cxn>
                <a:cxn ang="0">
                  <a:pos x="8" y="29"/>
                </a:cxn>
                <a:cxn ang="0">
                  <a:pos x="8" y="13"/>
                </a:cxn>
                <a:cxn ang="0">
                  <a:pos x="4" y="0"/>
                </a:cxn>
              </a:cxnLst>
              <a:rect l="0" t="0" r="r" b="b"/>
              <a:pathLst>
                <a:path w="33" h="42">
                  <a:moveTo>
                    <a:pt x="4" y="0"/>
                  </a:moveTo>
                  <a:cubicBezTo>
                    <a:pt x="4" y="0"/>
                    <a:pt x="11" y="1"/>
                    <a:pt x="15" y="6"/>
                  </a:cubicBezTo>
                  <a:cubicBezTo>
                    <a:pt x="19" y="11"/>
                    <a:pt x="22" y="26"/>
                    <a:pt x="24" y="28"/>
                  </a:cubicBezTo>
                  <a:cubicBezTo>
                    <a:pt x="25" y="30"/>
                    <a:pt x="33" y="33"/>
                    <a:pt x="32" y="36"/>
                  </a:cubicBezTo>
                  <a:cubicBezTo>
                    <a:pt x="31" y="39"/>
                    <a:pt x="30" y="42"/>
                    <a:pt x="23" y="41"/>
                  </a:cubicBezTo>
                  <a:cubicBezTo>
                    <a:pt x="16" y="40"/>
                    <a:pt x="7" y="37"/>
                    <a:pt x="8" y="29"/>
                  </a:cubicBezTo>
                  <a:cubicBezTo>
                    <a:pt x="10" y="20"/>
                    <a:pt x="9" y="15"/>
                    <a:pt x="8" y="13"/>
                  </a:cubicBezTo>
                  <a:cubicBezTo>
                    <a:pt x="7" y="12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44230C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40" name="ïşľiḑe">
              <a:extLst>
                <a:ext uri="{FF2B5EF4-FFF2-40B4-BE49-F238E27FC236}">
                  <a16:creationId xmlns:a16="http://schemas.microsoft.com/office/drawing/2014/main" id="{07725B6B-F019-40AE-AA3F-0B277628C8D6}"/>
                </a:ext>
              </a:extLst>
            </p:cNvPr>
            <p:cNvSpPr/>
            <p:nvPr/>
          </p:nvSpPr>
          <p:spPr bwMode="auto">
            <a:xfrm>
              <a:off x="3918733" y="3207942"/>
              <a:ext cx="23432" cy="3847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3" y="20"/>
                </a:cxn>
                <a:cxn ang="0">
                  <a:pos x="10" y="21"/>
                </a:cxn>
                <a:cxn ang="0">
                  <a:pos x="13" y="6"/>
                </a:cxn>
                <a:cxn ang="0">
                  <a:pos x="2" y="1"/>
                </a:cxn>
              </a:cxnLst>
              <a:rect l="0" t="0" r="r" b="b"/>
              <a:pathLst>
                <a:path w="14" h="23">
                  <a:moveTo>
                    <a:pt x="2" y="1"/>
                  </a:moveTo>
                  <a:cubicBezTo>
                    <a:pt x="0" y="14"/>
                    <a:pt x="0" y="20"/>
                    <a:pt x="3" y="20"/>
                  </a:cubicBezTo>
                  <a:cubicBezTo>
                    <a:pt x="6" y="21"/>
                    <a:pt x="10" y="23"/>
                    <a:pt x="10" y="21"/>
                  </a:cubicBezTo>
                  <a:cubicBezTo>
                    <a:pt x="11" y="20"/>
                    <a:pt x="14" y="7"/>
                    <a:pt x="13" y="6"/>
                  </a:cubicBezTo>
                  <a:cubicBezTo>
                    <a:pt x="11" y="4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41" name="iśḻiḓè">
              <a:extLst>
                <a:ext uri="{FF2B5EF4-FFF2-40B4-BE49-F238E27FC236}">
                  <a16:creationId xmlns:a16="http://schemas.microsoft.com/office/drawing/2014/main" id="{BD64B48C-24B8-46D5-A55F-BF93F85EDD58}"/>
                </a:ext>
              </a:extLst>
            </p:cNvPr>
            <p:cNvSpPr/>
            <p:nvPr/>
          </p:nvSpPr>
          <p:spPr bwMode="auto">
            <a:xfrm>
              <a:off x="3925393" y="3224714"/>
              <a:ext cx="10113" cy="150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9"/>
                </a:cxn>
                <a:cxn ang="0">
                  <a:pos x="6" y="3"/>
                </a:cxn>
                <a:cxn ang="0">
                  <a:pos x="0" y="0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0" y="1"/>
                    <a:pt x="1" y="9"/>
                    <a:pt x="1" y="9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63300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42" name="íšľiďe">
              <a:extLst>
                <a:ext uri="{FF2B5EF4-FFF2-40B4-BE49-F238E27FC236}">
                  <a16:creationId xmlns:a16="http://schemas.microsoft.com/office/drawing/2014/main" id="{F0E87BD4-F4C3-4DA3-A10E-AC4969163632}"/>
                </a:ext>
              </a:extLst>
            </p:cNvPr>
            <p:cNvSpPr/>
            <p:nvPr/>
          </p:nvSpPr>
          <p:spPr bwMode="auto">
            <a:xfrm>
              <a:off x="4133816" y="2188267"/>
              <a:ext cx="178085" cy="275021"/>
            </a:xfrm>
            <a:custGeom>
              <a:avLst/>
              <a:gdLst/>
              <a:ahLst/>
              <a:cxnLst>
                <a:cxn ang="0">
                  <a:pos x="102" y="78"/>
                </a:cxn>
                <a:cxn ang="0">
                  <a:pos x="101" y="85"/>
                </a:cxn>
                <a:cxn ang="0">
                  <a:pos x="96" y="93"/>
                </a:cxn>
                <a:cxn ang="0">
                  <a:pos x="88" y="108"/>
                </a:cxn>
                <a:cxn ang="0">
                  <a:pos x="86" y="121"/>
                </a:cxn>
                <a:cxn ang="0">
                  <a:pos x="62" y="164"/>
                </a:cxn>
                <a:cxn ang="0">
                  <a:pos x="36" y="150"/>
                </a:cxn>
                <a:cxn ang="0">
                  <a:pos x="21" y="130"/>
                </a:cxn>
                <a:cxn ang="0">
                  <a:pos x="21" y="124"/>
                </a:cxn>
                <a:cxn ang="0">
                  <a:pos x="19" y="102"/>
                </a:cxn>
                <a:cxn ang="0">
                  <a:pos x="13" y="91"/>
                </a:cxn>
                <a:cxn ang="0">
                  <a:pos x="9" y="86"/>
                </a:cxn>
                <a:cxn ang="0">
                  <a:pos x="9" y="77"/>
                </a:cxn>
                <a:cxn ang="0">
                  <a:pos x="8" y="70"/>
                </a:cxn>
                <a:cxn ang="0">
                  <a:pos x="8" y="66"/>
                </a:cxn>
                <a:cxn ang="0">
                  <a:pos x="7" y="62"/>
                </a:cxn>
                <a:cxn ang="0">
                  <a:pos x="11" y="24"/>
                </a:cxn>
                <a:cxn ang="0">
                  <a:pos x="54" y="0"/>
                </a:cxn>
                <a:cxn ang="0">
                  <a:pos x="104" y="39"/>
                </a:cxn>
                <a:cxn ang="0">
                  <a:pos x="102" y="69"/>
                </a:cxn>
                <a:cxn ang="0">
                  <a:pos x="102" y="69"/>
                </a:cxn>
                <a:cxn ang="0">
                  <a:pos x="102" y="78"/>
                </a:cxn>
              </a:cxnLst>
              <a:rect l="0" t="0" r="r" b="b"/>
              <a:pathLst>
                <a:path w="107" h="165">
                  <a:moveTo>
                    <a:pt x="102" y="78"/>
                  </a:moveTo>
                  <a:cubicBezTo>
                    <a:pt x="100" y="81"/>
                    <a:pt x="100" y="82"/>
                    <a:pt x="101" y="85"/>
                  </a:cubicBezTo>
                  <a:cubicBezTo>
                    <a:pt x="101" y="88"/>
                    <a:pt x="98" y="93"/>
                    <a:pt x="96" y="93"/>
                  </a:cubicBezTo>
                  <a:cubicBezTo>
                    <a:pt x="93" y="93"/>
                    <a:pt x="89" y="101"/>
                    <a:pt x="88" y="108"/>
                  </a:cubicBezTo>
                  <a:cubicBezTo>
                    <a:pt x="87" y="115"/>
                    <a:pt x="86" y="120"/>
                    <a:pt x="86" y="121"/>
                  </a:cubicBezTo>
                  <a:cubicBezTo>
                    <a:pt x="86" y="122"/>
                    <a:pt x="64" y="163"/>
                    <a:pt x="62" y="164"/>
                  </a:cubicBezTo>
                  <a:cubicBezTo>
                    <a:pt x="60" y="165"/>
                    <a:pt x="36" y="152"/>
                    <a:pt x="36" y="150"/>
                  </a:cubicBezTo>
                  <a:cubicBezTo>
                    <a:pt x="35" y="149"/>
                    <a:pt x="20" y="130"/>
                    <a:pt x="21" y="130"/>
                  </a:cubicBezTo>
                  <a:cubicBezTo>
                    <a:pt x="21" y="129"/>
                    <a:pt x="21" y="124"/>
                    <a:pt x="21" y="124"/>
                  </a:cubicBezTo>
                  <a:cubicBezTo>
                    <a:pt x="21" y="119"/>
                    <a:pt x="22" y="107"/>
                    <a:pt x="19" y="102"/>
                  </a:cubicBezTo>
                  <a:cubicBezTo>
                    <a:pt x="17" y="96"/>
                    <a:pt x="13" y="91"/>
                    <a:pt x="13" y="91"/>
                  </a:cubicBezTo>
                  <a:cubicBezTo>
                    <a:pt x="13" y="90"/>
                    <a:pt x="9" y="88"/>
                    <a:pt x="9" y="86"/>
                  </a:cubicBezTo>
                  <a:cubicBezTo>
                    <a:pt x="9" y="85"/>
                    <a:pt x="10" y="79"/>
                    <a:pt x="9" y="77"/>
                  </a:cubicBezTo>
                  <a:cubicBezTo>
                    <a:pt x="8" y="75"/>
                    <a:pt x="7" y="71"/>
                    <a:pt x="8" y="70"/>
                  </a:cubicBezTo>
                  <a:cubicBezTo>
                    <a:pt x="9" y="69"/>
                    <a:pt x="8" y="67"/>
                    <a:pt x="8" y="66"/>
                  </a:cubicBezTo>
                  <a:cubicBezTo>
                    <a:pt x="8" y="64"/>
                    <a:pt x="8" y="63"/>
                    <a:pt x="7" y="62"/>
                  </a:cubicBezTo>
                  <a:cubicBezTo>
                    <a:pt x="7" y="59"/>
                    <a:pt x="0" y="38"/>
                    <a:pt x="11" y="24"/>
                  </a:cubicBezTo>
                  <a:cubicBezTo>
                    <a:pt x="22" y="9"/>
                    <a:pt x="37" y="0"/>
                    <a:pt x="54" y="0"/>
                  </a:cubicBezTo>
                  <a:cubicBezTo>
                    <a:pt x="72" y="0"/>
                    <a:pt x="98" y="17"/>
                    <a:pt x="104" y="39"/>
                  </a:cubicBezTo>
                  <a:cubicBezTo>
                    <a:pt x="107" y="51"/>
                    <a:pt x="103" y="62"/>
                    <a:pt x="102" y="69"/>
                  </a:cubicBezTo>
                  <a:cubicBezTo>
                    <a:pt x="102" y="69"/>
                    <a:pt x="102" y="69"/>
                    <a:pt x="102" y="69"/>
                  </a:cubicBezTo>
                  <a:cubicBezTo>
                    <a:pt x="101" y="77"/>
                    <a:pt x="103" y="74"/>
                    <a:pt x="102" y="78"/>
                  </a:cubicBezTo>
                  <a:close/>
                </a:path>
              </a:pathLst>
            </a:custGeom>
            <a:solidFill>
              <a:srgbClr val="ED9366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625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43" name="i$ľïḓe">
              <a:extLst>
                <a:ext uri="{FF2B5EF4-FFF2-40B4-BE49-F238E27FC236}">
                  <a16:creationId xmlns:a16="http://schemas.microsoft.com/office/drawing/2014/main" id="{ABE6F018-BB96-4E58-A9CB-701C6798DEF0}"/>
                </a:ext>
              </a:extLst>
            </p:cNvPr>
            <p:cNvSpPr/>
            <p:nvPr/>
          </p:nvSpPr>
          <p:spPr bwMode="auto">
            <a:xfrm>
              <a:off x="4133816" y="2188267"/>
              <a:ext cx="178085" cy="126781"/>
            </a:xfrm>
            <a:custGeom>
              <a:avLst/>
              <a:gdLst/>
              <a:ahLst/>
              <a:cxnLst>
                <a:cxn ang="0">
                  <a:pos x="102" y="69"/>
                </a:cxn>
                <a:cxn ang="0">
                  <a:pos x="97" y="67"/>
                </a:cxn>
                <a:cxn ang="0">
                  <a:pos x="97" y="74"/>
                </a:cxn>
                <a:cxn ang="0">
                  <a:pos x="95" y="74"/>
                </a:cxn>
                <a:cxn ang="0">
                  <a:pos x="95" y="65"/>
                </a:cxn>
                <a:cxn ang="0">
                  <a:pos x="95" y="51"/>
                </a:cxn>
                <a:cxn ang="0">
                  <a:pos x="91" y="39"/>
                </a:cxn>
                <a:cxn ang="0">
                  <a:pos x="82" y="27"/>
                </a:cxn>
                <a:cxn ang="0">
                  <a:pos x="77" y="25"/>
                </a:cxn>
                <a:cxn ang="0">
                  <a:pos x="72" y="24"/>
                </a:cxn>
                <a:cxn ang="0">
                  <a:pos x="69" y="27"/>
                </a:cxn>
                <a:cxn ang="0">
                  <a:pos x="63" y="26"/>
                </a:cxn>
                <a:cxn ang="0">
                  <a:pos x="58" y="30"/>
                </a:cxn>
                <a:cxn ang="0">
                  <a:pos x="53" y="28"/>
                </a:cxn>
                <a:cxn ang="0">
                  <a:pos x="45" y="33"/>
                </a:cxn>
                <a:cxn ang="0">
                  <a:pos x="42" y="32"/>
                </a:cxn>
                <a:cxn ang="0">
                  <a:pos x="37" y="33"/>
                </a:cxn>
                <a:cxn ang="0">
                  <a:pos x="33" y="28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27" y="28"/>
                </a:cxn>
                <a:cxn ang="0">
                  <a:pos x="22" y="29"/>
                </a:cxn>
                <a:cxn ang="0">
                  <a:pos x="15" y="41"/>
                </a:cxn>
                <a:cxn ang="0">
                  <a:pos x="15" y="64"/>
                </a:cxn>
                <a:cxn ang="0">
                  <a:pos x="13" y="76"/>
                </a:cxn>
                <a:cxn ang="0">
                  <a:pos x="9" y="67"/>
                </a:cxn>
                <a:cxn ang="0">
                  <a:pos x="8" y="66"/>
                </a:cxn>
                <a:cxn ang="0">
                  <a:pos x="7" y="62"/>
                </a:cxn>
                <a:cxn ang="0">
                  <a:pos x="11" y="24"/>
                </a:cxn>
                <a:cxn ang="0">
                  <a:pos x="54" y="0"/>
                </a:cxn>
                <a:cxn ang="0">
                  <a:pos x="104" y="39"/>
                </a:cxn>
                <a:cxn ang="0">
                  <a:pos x="102" y="69"/>
                </a:cxn>
              </a:cxnLst>
              <a:rect l="0" t="0" r="r" b="b"/>
              <a:pathLst>
                <a:path w="107" h="76">
                  <a:moveTo>
                    <a:pt x="102" y="69"/>
                  </a:moveTo>
                  <a:cubicBezTo>
                    <a:pt x="100" y="67"/>
                    <a:pt x="98" y="67"/>
                    <a:pt x="97" y="67"/>
                  </a:cubicBezTo>
                  <a:cubicBezTo>
                    <a:pt x="96" y="67"/>
                    <a:pt x="97" y="74"/>
                    <a:pt x="97" y="74"/>
                  </a:cubicBezTo>
                  <a:cubicBezTo>
                    <a:pt x="97" y="74"/>
                    <a:pt x="96" y="76"/>
                    <a:pt x="95" y="74"/>
                  </a:cubicBezTo>
                  <a:cubicBezTo>
                    <a:pt x="93" y="72"/>
                    <a:pt x="95" y="68"/>
                    <a:pt x="95" y="65"/>
                  </a:cubicBezTo>
                  <a:cubicBezTo>
                    <a:pt x="96" y="62"/>
                    <a:pt x="96" y="60"/>
                    <a:pt x="95" y="51"/>
                  </a:cubicBezTo>
                  <a:cubicBezTo>
                    <a:pt x="94" y="43"/>
                    <a:pt x="93" y="45"/>
                    <a:pt x="91" y="39"/>
                  </a:cubicBezTo>
                  <a:cubicBezTo>
                    <a:pt x="88" y="34"/>
                    <a:pt x="84" y="29"/>
                    <a:pt x="82" y="27"/>
                  </a:cubicBezTo>
                  <a:cubicBezTo>
                    <a:pt x="81" y="26"/>
                    <a:pt x="79" y="28"/>
                    <a:pt x="77" y="25"/>
                  </a:cubicBezTo>
                  <a:cubicBezTo>
                    <a:pt x="75" y="23"/>
                    <a:pt x="75" y="24"/>
                    <a:pt x="72" y="24"/>
                  </a:cubicBezTo>
                  <a:cubicBezTo>
                    <a:pt x="70" y="24"/>
                    <a:pt x="70" y="28"/>
                    <a:pt x="69" y="27"/>
                  </a:cubicBezTo>
                  <a:cubicBezTo>
                    <a:pt x="68" y="26"/>
                    <a:pt x="64" y="26"/>
                    <a:pt x="63" y="26"/>
                  </a:cubicBezTo>
                  <a:cubicBezTo>
                    <a:pt x="62" y="27"/>
                    <a:pt x="60" y="30"/>
                    <a:pt x="58" y="30"/>
                  </a:cubicBezTo>
                  <a:cubicBezTo>
                    <a:pt x="57" y="30"/>
                    <a:pt x="56" y="30"/>
                    <a:pt x="53" y="28"/>
                  </a:cubicBezTo>
                  <a:cubicBezTo>
                    <a:pt x="50" y="26"/>
                    <a:pt x="48" y="33"/>
                    <a:pt x="45" y="33"/>
                  </a:cubicBezTo>
                  <a:cubicBezTo>
                    <a:pt x="43" y="32"/>
                    <a:pt x="43" y="32"/>
                    <a:pt x="42" y="32"/>
                  </a:cubicBezTo>
                  <a:cubicBezTo>
                    <a:pt x="41" y="31"/>
                    <a:pt x="40" y="32"/>
                    <a:pt x="37" y="33"/>
                  </a:cubicBezTo>
                  <a:cubicBezTo>
                    <a:pt x="35" y="33"/>
                    <a:pt x="35" y="31"/>
                    <a:pt x="33" y="28"/>
                  </a:cubicBezTo>
                  <a:cubicBezTo>
                    <a:pt x="30" y="26"/>
                    <a:pt x="30" y="31"/>
                    <a:pt x="28" y="32"/>
                  </a:cubicBezTo>
                  <a:cubicBezTo>
                    <a:pt x="27" y="33"/>
                    <a:pt x="27" y="32"/>
                    <a:pt x="28" y="28"/>
                  </a:cubicBezTo>
                  <a:cubicBezTo>
                    <a:pt x="29" y="24"/>
                    <a:pt x="28" y="26"/>
                    <a:pt x="27" y="28"/>
                  </a:cubicBezTo>
                  <a:cubicBezTo>
                    <a:pt x="26" y="30"/>
                    <a:pt x="25" y="26"/>
                    <a:pt x="22" y="29"/>
                  </a:cubicBezTo>
                  <a:cubicBezTo>
                    <a:pt x="18" y="33"/>
                    <a:pt x="18" y="34"/>
                    <a:pt x="15" y="41"/>
                  </a:cubicBezTo>
                  <a:cubicBezTo>
                    <a:pt x="13" y="49"/>
                    <a:pt x="16" y="62"/>
                    <a:pt x="15" y="64"/>
                  </a:cubicBezTo>
                  <a:cubicBezTo>
                    <a:pt x="15" y="67"/>
                    <a:pt x="13" y="76"/>
                    <a:pt x="13" y="76"/>
                  </a:cubicBezTo>
                  <a:cubicBezTo>
                    <a:pt x="13" y="76"/>
                    <a:pt x="11" y="70"/>
                    <a:pt x="9" y="67"/>
                  </a:cubicBezTo>
                  <a:cubicBezTo>
                    <a:pt x="9" y="66"/>
                    <a:pt x="8" y="66"/>
                    <a:pt x="8" y="66"/>
                  </a:cubicBezTo>
                  <a:cubicBezTo>
                    <a:pt x="8" y="64"/>
                    <a:pt x="8" y="63"/>
                    <a:pt x="7" y="62"/>
                  </a:cubicBezTo>
                  <a:cubicBezTo>
                    <a:pt x="7" y="59"/>
                    <a:pt x="0" y="38"/>
                    <a:pt x="11" y="24"/>
                  </a:cubicBezTo>
                  <a:cubicBezTo>
                    <a:pt x="22" y="9"/>
                    <a:pt x="37" y="0"/>
                    <a:pt x="54" y="0"/>
                  </a:cubicBezTo>
                  <a:cubicBezTo>
                    <a:pt x="72" y="0"/>
                    <a:pt x="98" y="17"/>
                    <a:pt x="104" y="39"/>
                  </a:cubicBezTo>
                  <a:cubicBezTo>
                    <a:pt x="107" y="51"/>
                    <a:pt x="103" y="62"/>
                    <a:pt x="102" y="69"/>
                  </a:cubicBezTo>
                  <a:close/>
                </a:path>
              </a:pathLst>
            </a:custGeom>
            <a:solidFill>
              <a:srgbClr val="2D1E1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44" name="ïsḻîḓé">
              <a:extLst>
                <a:ext uri="{FF2B5EF4-FFF2-40B4-BE49-F238E27FC236}">
                  <a16:creationId xmlns:a16="http://schemas.microsoft.com/office/drawing/2014/main" id="{65E87E2F-8945-497A-9767-3B97B42833C1}"/>
                </a:ext>
              </a:extLst>
            </p:cNvPr>
            <p:cNvSpPr/>
            <p:nvPr/>
          </p:nvSpPr>
          <p:spPr bwMode="auto">
            <a:xfrm>
              <a:off x="4152069" y="2373259"/>
              <a:ext cx="136647" cy="299933"/>
            </a:xfrm>
            <a:custGeom>
              <a:avLst/>
              <a:gdLst/>
              <a:ahLst/>
              <a:cxnLst>
                <a:cxn ang="0">
                  <a:pos x="77" y="52"/>
                </a:cxn>
                <a:cxn ang="0">
                  <a:pos x="69" y="103"/>
                </a:cxn>
                <a:cxn ang="0">
                  <a:pos x="61" y="127"/>
                </a:cxn>
                <a:cxn ang="0">
                  <a:pos x="56" y="148"/>
                </a:cxn>
                <a:cxn ang="0">
                  <a:pos x="46" y="180"/>
                </a:cxn>
                <a:cxn ang="0">
                  <a:pos x="21" y="119"/>
                </a:cxn>
                <a:cxn ang="0">
                  <a:pos x="9" y="84"/>
                </a:cxn>
                <a:cxn ang="0">
                  <a:pos x="4" y="21"/>
                </a:cxn>
                <a:cxn ang="0">
                  <a:pos x="8" y="2"/>
                </a:cxn>
                <a:cxn ang="0">
                  <a:pos x="37" y="13"/>
                </a:cxn>
                <a:cxn ang="0">
                  <a:pos x="42" y="35"/>
                </a:cxn>
                <a:cxn ang="0">
                  <a:pos x="43" y="37"/>
                </a:cxn>
                <a:cxn ang="0">
                  <a:pos x="43" y="35"/>
                </a:cxn>
                <a:cxn ang="0">
                  <a:pos x="50" y="13"/>
                </a:cxn>
                <a:cxn ang="0">
                  <a:pos x="77" y="0"/>
                </a:cxn>
                <a:cxn ang="0">
                  <a:pos x="82" y="15"/>
                </a:cxn>
                <a:cxn ang="0">
                  <a:pos x="77" y="52"/>
                </a:cxn>
              </a:cxnLst>
              <a:rect l="0" t="0" r="r" b="b"/>
              <a:pathLst>
                <a:path w="82" h="180">
                  <a:moveTo>
                    <a:pt x="77" y="52"/>
                  </a:moveTo>
                  <a:cubicBezTo>
                    <a:pt x="74" y="65"/>
                    <a:pt x="73" y="89"/>
                    <a:pt x="69" y="103"/>
                  </a:cubicBezTo>
                  <a:cubicBezTo>
                    <a:pt x="66" y="110"/>
                    <a:pt x="64" y="119"/>
                    <a:pt x="61" y="127"/>
                  </a:cubicBezTo>
                  <a:cubicBezTo>
                    <a:pt x="59" y="136"/>
                    <a:pt x="56" y="144"/>
                    <a:pt x="56" y="148"/>
                  </a:cubicBezTo>
                  <a:cubicBezTo>
                    <a:pt x="54" y="156"/>
                    <a:pt x="46" y="180"/>
                    <a:pt x="46" y="180"/>
                  </a:cubicBezTo>
                  <a:cubicBezTo>
                    <a:pt x="46" y="180"/>
                    <a:pt x="32" y="149"/>
                    <a:pt x="21" y="119"/>
                  </a:cubicBezTo>
                  <a:cubicBezTo>
                    <a:pt x="16" y="106"/>
                    <a:pt x="11" y="93"/>
                    <a:pt x="9" y="84"/>
                  </a:cubicBezTo>
                  <a:cubicBezTo>
                    <a:pt x="0" y="53"/>
                    <a:pt x="1" y="34"/>
                    <a:pt x="4" y="21"/>
                  </a:cubicBezTo>
                  <a:cubicBezTo>
                    <a:pt x="8" y="8"/>
                    <a:pt x="8" y="2"/>
                    <a:pt x="8" y="2"/>
                  </a:cubicBezTo>
                  <a:cubicBezTo>
                    <a:pt x="8" y="2"/>
                    <a:pt x="20" y="12"/>
                    <a:pt x="37" y="13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65" y="10"/>
                    <a:pt x="77" y="0"/>
                    <a:pt x="77" y="0"/>
                  </a:cubicBezTo>
                  <a:cubicBezTo>
                    <a:pt x="77" y="0"/>
                    <a:pt x="82" y="8"/>
                    <a:pt x="82" y="15"/>
                  </a:cubicBezTo>
                  <a:cubicBezTo>
                    <a:pt x="82" y="21"/>
                    <a:pt x="79" y="38"/>
                    <a:pt x="77" y="5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775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45" name="išļïdé">
              <a:extLst>
                <a:ext uri="{FF2B5EF4-FFF2-40B4-BE49-F238E27FC236}">
                  <a16:creationId xmlns:a16="http://schemas.microsoft.com/office/drawing/2014/main" id="{6B78CE9B-4F53-4CFB-A973-9F12B1AA1AF0}"/>
                </a:ext>
              </a:extLst>
            </p:cNvPr>
            <p:cNvSpPr/>
            <p:nvPr/>
          </p:nvSpPr>
          <p:spPr bwMode="auto">
            <a:xfrm>
              <a:off x="4443615" y="2883096"/>
              <a:ext cx="76710" cy="5327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2" y="12"/>
                </a:cxn>
                <a:cxn ang="0">
                  <a:pos x="42" y="13"/>
                </a:cxn>
                <a:cxn ang="0">
                  <a:pos x="43" y="32"/>
                </a:cxn>
                <a:cxn ang="0">
                  <a:pos x="0" y="20"/>
                </a:cxn>
              </a:cxnLst>
              <a:rect l="0" t="0" r="r" b="b"/>
              <a:pathLst>
                <a:path w="46" h="32">
                  <a:moveTo>
                    <a:pt x="0" y="20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1" y="0"/>
                    <a:pt x="42" y="13"/>
                  </a:cubicBezTo>
                  <a:cubicBezTo>
                    <a:pt x="46" y="26"/>
                    <a:pt x="43" y="32"/>
                    <a:pt x="43" y="32"/>
                  </a:cubicBezTo>
                  <a:cubicBezTo>
                    <a:pt x="43" y="32"/>
                    <a:pt x="31" y="15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46" name="iṧļíḍe">
              <a:extLst>
                <a:ext uri="{FF2B5EF4-FFF2-40B4-BE49-F238E27FC236}">
                  <a16:creationId xmlns:a16="http://schemas.microsoft.com/office/drawing/2014/main" id="{1DAB291B-049E-4F17-8663-A00B26E2E464}"/>
                </a:ext>
              </a:extLst>
            </p:cNvPr>
            <p:cNvSpPr/>
            <p:nvPr/>
          </p:nvSpPr>
          <p:spPr bwMode="auto">
            <a:xfrm>
              <a:off x="3928846" y="2909735"/>
              <a:ext cx="66597" cy="31572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" y="6"/>
                </a:cxn>
                <a:cxn ang="0">
                  <a:pos x="34" y="5"/>
                </a:cxn>
                <a:cxn ang="0">
                  <a:pos x="40" y="9"/>
                </a:cxn>
                <a:cxn ang="0">
                  <a:pos x="38" y="17"/>
                </a:cxn>
                <a:cxn ang="0">
                  <a:pos x="0" y="19"/>
                </a:cxn>
              </a:cxnLst>
              <a:rect l="0" t="0" r="r" b="b"/>
              <a:pathLst>
                <a:path w="40" h="19">
                  <a:moveTo>
                    <a:pt x="0" y="19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4" y="0"/>
                    <a:pt x="34" y="5"/>
                  </a:cubicBezTo>
                  <a:cubicBezTo>
                    <a:pt x="39" y="7"/>
                    <a:pt x="40" y="9"/>
                    <a:pt x="40" y="9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12" y="11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47" name="î$ḻíďe">
              <a:extLst>
                <a:ext uri="{FF2B5EF4-FFF2-40B4-BE49-F238E27FC236}">
                  <a16:creationId xmlns:a16="http://schemas.microsoft.com/office/drawing/2014/main" id="{AEC57A89-6D0A-4F55-90AD-D2E010E7E62C}"/>
                </a:ext>
              </a:extLst>
            </p:cNvPr>
            <p:cNvSpPr/>
            <p:nvPr/>
          </p:nvSpPr>
          <p:spPr bwMode="auto">
            <a:xfrm>
              <a:off x="4200413" y="2401624"/>
              <a:ext cx="41685" cy="4661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2" y="0"/>
                </a:cxn>
                <a:cxn ang="0">
                  <a:pos x="22" y="20"/>
                </a:cxn>
                <a:cxn ang="0">
                  <a:pos x="4" y="20"/>
                </a:cxn>
                <a:cxn ang="0">
                  <a:pos x="5" y="0"/>
                </a:cxn>
              </a:cxnLst>
              <a:rect l="0" t="0" r="r" b="b"/>
              <a:pathLst>
                <a:path w="25" h="28">
                  <a:moveTo>
                    <a:pt x="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5" y="16"/>
                    <a:pt x="22" y="20"/>
                  </a:cubicBezTo>
                  <a:cubicBezTo>
                    <a:pt x="19" y="23"/>
                    <a:pt x="9" y="28"/>
                    <a:pt x="4" y="20"/>
                  </a:cubicBezTo>
                  <a:cubicBezTo>
                    <a:pt x="0" y="1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63300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48" name="í$ḻíḍé">
              <a:extLst>
                <a:ext uri="{FF2B5EF4-FFF2-40B4-BE49-F238E27FC236}">
                  <a16:creationId xmlns:a16="http://schemas.microsoft.com/office/drawing/2014/main" id="{A3C34312-14F8-45EF-913C-4993AC917841}"/>
                </a:ext>
              </a:extLst>
            </p:cNvPr>
            <p:cNvSpPr/>
            <p:nvPr/>
          </p:nvSpPr>
          <p:spPr bwMode="auto">
            <a:xfrm>
              <a:off x="4187094" y="2429990"/>
              <a:ext cx="66597" cy="243203"/>
            </a:xfrm>
            <a:custGeom>
              <a:avLst/>
              <a:gdLst/>
              <a:ahLst/>
              <a:cxnLst>
                <a:cxn ang="0">
                  <a:pos x="40" y="93"/>
                </a:cxn>
                <a:cxn ang="0">
                  <a:pos x="35" y="114"/>
                </a:cxn>
                <a:cxn ang="0">
                  <a:pos x="25" y="146"/>
                </a:cxn>
                <a:cxn ang="0">
                  <a:pos x="0" y="85"/>
                </a:cxn>
                <a:cxn ang="0">
                  <a:pos x="12" y="3"/>
                </a:cxn>
                <a:cxn ang="0">
                  <a:pos x="21" y="1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40" y="93"/>
                </a:cxn>
              </a:cxnLst>
              <a:rect l="0" t="0" r="r" b="b"/>
              <a:pathLst>
                <a:path w="40" h="146">
                  <a:moveTo>
                    <a:pt x="40" y="93"/>
                  </a:moveTo>
                  <a:cubicBezTo>
                    <a:pt x="38" y="102"/>
                    <a:pt x="35" y="110"/>
                    <a:pt x="35" y="114"/>
                  </a:cubicBezTo>
                  <a:cubicBezTo>
                    <a:pt x="33" y="122"/>
                    <a:pt x="25" y="146"/>
                    <a:pt x="25" y="146"/>
                  </a:cubicBezTo>
                  <a:cubicBezTo>
                    <a:pt x="25" y="146"/>
                    <a:pt x="11" y="115"/>
                    <a:pt x="0" y="8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35" y="54"/>
                    <a:pt x="40" y="93"/>
                  </a:cubicBezTo>
                  <a:close/>
                </a:path>
              </a:pathLst>
            </a:custGeom>
            <a:solidFill>
              <a:srgbClr val="C63300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5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49" name="ïSlíḍè">
              <a:extLst>
                <a:ext uri="{FF2B5EF4-FFF2-40B4-BE49-F238E27FC236}">
                  <a16:creationId xmlns:a16="http://schemas.microsoft.com/office/drawing/2014/main" id="{C66872B6-8B21-4DFD-8E6C-BA44E96543FC}"/>
                </a:ext>
              </a:extLst>
            </p:cNvPr>
            <p:cNvSpPr/>
            <p:nvPr/>
          </p:nvSpPr>
          <p:spPr bwMode="auto">
            <a:xfrm>
              <a:off x="4198686" y="2401624"/>
              <a:ext cx="50071" cy="24912"/>
            </a:xfrm>
            <a:custGeom>
              <a:avLst/>
              <a:gdLst/>
              <a:ahLst/>
              <a:cxnLst>
                <a:cxn ang="0">
                  <a:pos x="142" y="13"/>
                </a:cxn>
                <a:cxn ang="0">
                  <a:pos x="162" y="13"/>
                </a:cxn>
                <a:cxn ang="0">
                  <a:pos x="203" y="81"/>
                </a:cxn>
                <a:cxn ang="0">
                  <a:pos x="155" y="101"/>
                </a:cxn>
                <a:cxn ang="0">
                  <a:pos x="34" y="94"/>
                </a:cxn>
                <a:cxn ang="0">
                  <a:pos x="0" y="81"/>
                </a:cxn>
                <a:cxn ang="0">
                  <a:pos x="34" y="0"/>
                </a:cxn>
                <a:cxn ang="0">
                  <a:pos x="74" y="13"/>
                </a:cxn>
                <a:cxn ang="0">
                  <a:pos x="142" y="13"/>
                </a:cxn>
              </a:cxnLst>
              <a:rect l="0" t="0" r="r" b="b"/>
              <a:pathLst>
                <a:path w="203" h="101">
                  <a:moveTo>
                    <a:pt x="142" y="13"/>
                  </a:moveTo>
                  <a:lnTo>
                    <a:pt x="162" y="13"/>
                  </a:lnTo>
                  <a:lnTo>
                    <a:pt x="203" y="81"/>
                  </a:lnTo>
                  <a:lnTo>
                    <a:pt x="155" y="101"/>
                  </a:lnTo>
                  <a:lnTo>
                    <a:pt x="34" y="94"/>
                  </a:lnTo>
                  <a:lnTo>
                    <a:pt x="0" y="81"/>
                  </a:lnTo>
                  <a:lnTo>
                    <a:pt x="34" y="0"/>
                  </a:lnTo>
                  <a:lnTo>
                    <a:pt x="74" y="13"/>
                  </a:lnTo>
                  <a:lnTo>
                    <a:pt x="142" y="13"/>
                  </a:lnTo>
                  <a:close/>
                </a:path>
              </a:pathLst>
            </a:custGeom>
            <a:solidFill>
              <a:srgbClr val="C63300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0" name="iṡļíďê">
              <a:extLst>
                <a:ext uri="{FF2B5EF4-FFF2-40B4-BE49-F238E27FC236}">
                  <a16:creationId xmlns:a16="http://schemas.microsoft.com/office/drawing/2014/main" id="{73D1113B-AFCD-468F-A254-4C4ED1F27496}"/>
                </a:ext>
              </a:extLst>
            </p:cNvPr>
            <p:cNvSpPr/>
            <p:nvPr/>
          </p:nvSpPr>
          <p:spPr bwMode="auto">
            <a:xfrm>
              <a:off x="4238645" y="2401624"/>
              <a:ext cx="46618" cy="38232"/>
            </a:xfrm>
            <a:custGeom>
              <a:avLst/>
              <a:gdLst/>
              <a:ahLst/>
              <a:cxnLst>
                <a:cxn ang="0">
                  <a:pos x="189" y="0"/>
                </a:cxn>
                <a:cxn ang="0">
                  <a:pos x="48" y="74"/>
                </a:cxn>
                <a:cxn ang="0">
                  <a:pos x="14" y="94"/>
                </a:cxn>
                <a:cxn ang="0">
                  <a:pos x="0" y="155"/>
                </a:cxn>
                <a:cxn ang="0">
                  <a:pos x="189" y="13"/>
                </a:cxn>
                <a:cxn ang="0">
                  <a:pos x="189" y="0"/>
                </a:cxn>
              </a:cxnLst>
              <a:rect l="0" t="0" r="r" b="b"/>
              <a:pathLst>
                <a:path w="189" h="155">
                  <a:moveTo>
                    <a:pt x="189" y="0"/>
                  </a:moveTo>
                  <a:lnTo>
                    <a:pt x="48" y="74"/>
                  </a:lnTo>
                  <a:lnTo>
                    <a:pt x="14" y="94"/>
                  </a:lnTo>
                  <a:lnTo>
                    <a:pt x="0" y="155"/>
                  </a:lnTo>
                  <a:lnTo>
                    <a:pt x="189" y="1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C7D6E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1" name="îṥḷîďe">
              <a:extLst>
                <a:ext uri="{FF2B5EF4-FFF2-40B4-BE49-F238E27FC236}">
                  <a16:creationId xmlns:a16="http://schemas.microsoft.com/office/drawing/2014/main" id="{8E5EAF71-45C1-436A-8510-A98915F8617F}"/>
                </a:ext>
              </a:extLst>
            </p:cNvPr>
            <p:cNvSpPr/>
            <p:nvPr/>
          </p:nvSpPr>
          <p:spPr bwMode="auto">
            <a:xfrm>
              <a:off x="4162182" y="2406557"/>
              <a:ext cx="41438" cy="33299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0" y="0"/>
                </a:cxn>
                <a:cxn ang="0">
                  <a:pos x="22" y="15"/>
                </a:cxn>
                <a:cxn ang="0">
                  <a:pos x="25" y="19"/>
                </a:cxn>
                <a:cxn ang="0">
                  <a:pos x="25" y="13"/>
                </a:cxn>
                <a:cxn ang="0">
                  <a:pos x="21" y="8"/>
                </a:cxn>
              </a:cxnLst>
              <a:rect l="0" t="0" r="r" b="b"/>
              <a:pathLst>
                <a:path w="25" h="20">
                  <a:moveTo>
                    <a:pt x="21" y="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9" y="11"/>
                    <a:pt x="22" y="15"/>
                  </a:cubicBezTo>
                  <a:cubicBezTo>
                    <a:pt x="24" y="20"/>
                    <a:pt x="25" y="19"/>
                    <a:pt x="25" y="19"/>
                  </a:cubicBezTo>
                  <a:cubicBezTo>
                    <a:pt x="25" y="19"/>
                    <a:pt x="25" y="14"/>
                    <a:pt x="25" y="13"/>
                  </a:cubicBezTo>
                  <a:cubicBezTo>
                    <a:pt x="24" y="12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C7D6E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2" name="íṣḻíḋé">
              <a:extLst>
                <a:ext uri="{FF2B5EF4-FFF2-40B4-BE49-F238E27FC236}">
                  <a16:creationId xmlns:a16="http://schemas.microsoft.com/office/drawing/2014/main" id="{4172A04B-6BD5-4F28-82BF-2A8D16FFB18B}"/>
                </a:ext>
              </a:extLst>
            </p:cNvPr>
            <p:cNvSpPr/>
            <p:nvPr/>
          </p:nvSpPr>
          <p:spPr bwMode="auto">
            <a:xfrm>
              <a:off x="4203620" y="2403351"/>
              <a:ext cx="30092" cy="2491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" y="1"/>
                </a:cxn>
                <a:cxn ang="0">
                  <a:pos x="14" y="1"/>
                </a:cxn>
                <a:cxn ang="0">
                  <a:pos x="18" y="3"/>
                </a:cxn>
                <a:cxn ang="0">
                  <a:pos x="13" y="8"/>
                </a:cxn>
                <a:cxn ang="0">
                  <a:pos x="9" y="12"/>
                </a:cxn>
                <a:cxn ang="0">
                  <a:pos x="5" y="15"/>
                </a:cxn>
                <a:cxn ang="0">
                  <a:pos x="1" y="12"/>
                </a:cxn>
                <a:cxn ang="0">
                  <a:pos x="0" y="9"/>
                </a:cxn>
              </a:cxnLst>
              <a:rect l="0" t="0" r="r" b="b"/>
              <a:pathLst>
                <a:path w="18" h="15">
                  <a:moveTo>
                    <a:pt x="0" y="9"/>
                  </a:moveTo>
                  <a:cubicBezTo>
                    <a:pt x="0" y="9"/>
                    <a:pt x="1" y="2"/>
                    <a:pt x="4" y="1"/>
                  </a:cubicBezTo>
                  <a:cubicBezTo>
                    <a:pt x="6" y="0"/>
                    <a:pt x="14" y="1"/>
                    <a:pt x="14" y="1"/>
                  </a:cubicBezTo>
                  <a:cubicBezTo>
                    <a:pt x="15" y="1"/>
                    <a:pt x="17" y="2"/>
                    <a:pt x="18" y="3"/>
                  </a:cubicBezTo>
                  <a:cubicBezTo>
                    <a:pt x="18" y="3"/>
                    <a:pt x="15" y="8"/>
                    <a:pt x="13" y="8"/>
                  </a:cubicBezTo>
                  <a:cubicBezTo>
                    <a:pt x="11" y="9"/>
                    <a:pt x="11" y="10"/>
                    <a:pt x="9" y="12"/>
                  </a:cubicBezTo>
                  <a:cubicBezTo>
                    <a:pt x="8" y="14"/>
                    <a:pt x="5" y="15"/>
                    <a:pt x="5" y="15"/>
                  </a:cubicBezTo>
                  <a:cubicBezTo>
                    <a:pt x="4" y="15"/>
                    <a:pt x="1" y="13"/>
                    <a:pt x="1" y="12"/>
                  </a:cubicBezTo>
                  <a:cubicBezTo>
                    <a:pt x="1" y="11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F8C7D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3" name="íṡlïḍé">
              <a:extLst>
                <a:ext uri="{FF2B5EF4-FFF2-40B4-BE49-F238E27FC236}">
                  <a16:creationId xmlns:a16="http://schemas.microsoft.com/office/drawing/2014/main" id="{2BF36E23-F40C-4CB9-B411-D3EEF3F96D7D}"/>
                </a:ext>
              </a:extLst>
            </p:cNvPr>
            <p:cNvSpPr/>
            <p:nvPr/>
          </p:nvSpPr>
          <p:spPr bwMode="auto">
            <a:xfrm>
              <a:off x="6898053" y="3695292"/>
              <a:ext cx="116413" cy="1148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65" y="23"/>
                </a:cxn>
                <a:cxn ang="0">
                  <a:pos x="74" y="51"/>
                </a:cxn>
                <a:cxn ang="0">
                  <a:pos x="61" y="73"/>
                </a:cxn>
                <a:cxn ang="0">
                  <a:pos x="20" y="66"/>
                </a:cxn>
                <a:cxn ang="0">
                  <a:pos x="15" y="41"/>
                </a:cxn>
                <a:cxn ang="0">
                  <a:pos x="0" y="20"/>
                </a:cxn>
                <a:cxn ang="0">
                  <a:pos x="5" y="7"/>
                </a:cxn>
                <a:cxn ang="0">
                  <a:pos x="19" y="3"/>
                </a:cxn>
                <a:cxn ang="0">
                  <a:pos x="54" y="7"/>
                </a:cxn>
                <a:cxn ang="0">
                  <a:pos x="56" y="0"/>
                </a:cxn>
              </a:cxnLst>
              <a:rect l="0" t="0" r="r" b="b"/>
              <a:pathLst>
                <a:path w="76" h="75">
                  <a:moveTo>
                    <a:pt x="56" y="0"/>
                  </a:moveTo>
                  <a:cubicBezTo>
                    <a:pt x="59" y="5"/>
                    <a:pt x="57" y="13"/>
                    <a:pt x="65" y="23"/>
                  </a:cubicBezTo>
                  <a:cubicBezTo>
                    <a:pt x="72" y="34"/>
                    <a:pt x="76" y="36"/>
                    <a:pt x="74" y="51"/>
                  </a:cubicBezTo>
                  <a:cubicBezTo>
                    <a:pt x="73" y="65"/>
                    <a:pt x="69" y="71"/>
                    <a:pt x="61" y="73"/>
                  </a:cubicBezTo>
                  <a:cubicBezTo>
                    <a:pt x="53" y="75"/>
                    <a:pt x="24" y="74"/>
                    <a:pt x="20" y="66"/>
                  </a:cubicBezTo>
                  <a:cubicBezTo>
                    <a:pt x="15" y="57"/>
                    <a:pt x="19" y="49"/>
                    <a:pt x="15" y="41"/>
                  </a:cubicBezTo>
                  <a:cubicBezTo>
                    <a:pt x="12" y="33"/>
                    <a:pt x="0" y="25"/>
                    <a:pt x="0" y="20"/>
                  </a:cubicBezTo>
                  <a:cubicBezTo>
                    <a:pt x="1" y="15"/>
                    <a:pt x="4" y="10"/>
                    <a:pt x="5" y="7"/>
                  </a:cubicBezTo>
                  <a:cubicBezTo>
                    <a:pt x="6" y="4"/>
                    <a:pt x="5" y="2"/>
                    <a:pt x="19" y="3"/>
                  </a:cubicBezTo>
                  <a:cubicBezTo>
                    <a:pt x="34" y="4"/>
                    <a:pt x="54" y="7"/>
                    <a:pt x="54" y="7"/>
                  </a:cubicBezTo>
                  <a:cubicBezTo>
                    <a:pt x="55" y="6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2D2724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4" name="îšľïḓe">
              <a:extLst>
                <a:ext uri="{FF2B5EF4-FFF2-40B4-BE49-F238E27FC236}">
                  <a16:creationId xmlns:a16="http://schemas.microsoft.com/office/drawing/2014/main" id="{8701CC52-7EE0-4B07-8099-B2C9477113CF}"/>
                </a:ext>
              </a:extLst>
            </p:cNvPr>
            <p:cNvSpPr/>
            <p:nvPr/>
          </p:nvSpPr>
          <p:spPr bwMode="auto">
            <a:xfrm>
              <a:off x="6534744" y="3646049"/>
              <a:ext cx="125717" cy="119591"/>
            </a:xfrm>
            <a:custGeom>
              <a:avLst/>
              <a:gdLst/>
              <a:ahLst/>
              <a:cxnLst>
                <a:cxn ang="0">
                  <a:pos x="77" y="6"/>
                </a:cxn>
                <a:cxn ang="0">
                  <a:pos x="78" y="23"/>
                </a:cxn>
                <a:cxn ang="0">
                  <a:pos x="76" y="40"/>
                </a:cxn>
                <a:cxn ang="0">
                  <a:pos x="64" y="52"/>
                </a:cxn>
                <a:cxn ang="0">
                  <a:pos x="54" y="74"/>
                </a:cxn>
                <a:cxn ang="0">
                  <a:pos x="11" y="75"/>
                </a:cxn>
                <a:cxn ang="0">
                  <a:pos x="7" y="49"/>
                </a:cxn>
                <a:cxn ang="0">
                  <a:pos x="22" y="20"/>
                </a:cxn>
                <a:cxn ang="0">
                  <a:pos x="26" y="0"/>
                </a:cxn>
                <a:cxn ang="0">
                  <a:pos x="77" y="6"/>
                </a:cxn>
              </a:cxnLst>
              <a:rect l="0" t="0" r="r" b="b"/>
              <a:pathLst>
                <a:path w="82" h="78">
                  <a:moveTo>
                    <a:pt x="77" y="6"/>
                  </a:moveTo>
                  <a:cubicBezTo>
                    <a:pt x="77" y="10"/>
                    <a:pt x="75" y="19"/>
                    <a:pt x="78" y="23"/>
                  </a:cubicBezTo>
                  <a:cubicBezTo>
                    <a:pt x="82" y="27"/>
                    <a:pt x="81" y="35"/>
                    <a:pt x="76" y="40"/>
                  </a:cubicBezTo>
                  <a:cubicBezTo>
                    <a:pt x="72" y="44"/>
                    <a:pt x="64" y="44"/>
                    <a:pt x="64" y="52"/>
                  </a:cubicBezTo>
                  <a:cubicBezTo>
                    <a:pt x="64" y="59"/>
                    <a:pt x="63" y="70"/>
                    <a:pt x="54" y="74"/>
                  </a:cubicBezTo>
                  <a:cubicBezTo>
                    <a:pt x="44" y="78"/>
                    <a:pt x="18" y="78"/>
                    <a:pt x="11" y="75"/>
                  </a:cubicBezTo>
                  <a:cubicBezTo>
                    <a:pt x="5" y="73"/>
                    <a:pt x="0" y="63"/>
                    <a:pt x="7" y="49"/>
                  </a:cubicBezTo>
                  <a:cubicBezTo>
                    <a:pt x="15" y="34"/>
                    <a:pt x="18" y="31"/>
                    <a:pt x="22" y="20"/>
                  </a:cubicBezTo>
                  <a:cubicBezTo>
                    <a:pt x="26" y="8"/>
                    <a:pt x="26" y="0"/>
                    <a:pt x="26" y="0"/>
                  </a:cubicBezTo>
                  <a:lnTo>
                    <a:pt x="77" y="6"/>
                  </a:lnTo>
                  <a:close/>
                </a:path>
              </a:pathLst>
            </a:custGeom>
            <a:solidFill>
              <a:srgbClr val="2D2724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5" name="íšľiḋê">
              <a:extLst>
                <a:ext uri="{FF2B5EF4-FFF2-40B4-BE49-F238E27FC236}">
                  <a16:creationId xmlns:a16="http://schemas.microsoft.com/office/drawing/2014/main" id="{796BDDDA-B6E3-4081-A947-CE94AF81E8A5}"/>
                </a:ext>
              </a:extLst>
            </p:cNvPr>
            <p:cNvSpPr/>
            <p:nvPr/>
          </p:nvSpPr>
          <p:spPr bwMode="auto">
            <a:xfrm>
              <a:off x="6563791" y="2950064"/>
              <a:ext cx="435471" cy="769736"/>
            </a:xfrm>
            <a:custGeom>
              <a:avLst/>
              <a:gdLst/>
              <a:ahLst/>
              <a:cxnLst>
                <a:cxn ang="0">
                  <a:pos x="282" y="494"/>
                </a:cxn>
                <a:cxn ang="0">
                  <a:pos x="254" y="495"/>
                </a:cxn>
                <a:cxn ang="0">
                  <a:pos x="224" y="502"/>
                </a:cxn>
                <a:cxn ang="0">
                  <a:pos x="217" y="477"/>
                </a:cxn>
                <a:cxn ang="0">
                  <a:pos x="199" y="412"/>
                </a:cxn>
                <a:cxn ang="0">
                  <a:pos x="193" y="317"/>
                </a:cxn>
                <a:cxn ang="0">
                  <a:pos x="169" y="228"/>
                </a:cxn>
                <a:cxn ang="0">
                  <a:pos x="133" y="151"/>
                </a:cxn>
                <a:cxn ang="0">
                  <a:pos x="106" y="254"/>
                </a:cxn>
                <a:cxn ang="0">
                  <a:pos x="85" y="354"/>
                </a:cxn>
                <a:cxn ang="0">
                  <a:pos x="83" y="411"/>
                </a:cxn>
                <a:cxn ang="0">
                  <a:pos x="64" y="468"/>
                </a:cxn>
                <a:cxn ang="0">
                  <a:pos x="54" y="470"/>
                </a:cxn>
                <a:cxn ang="0">
                  <a:pos x="23" y="467"/>
                </a:cxn>
                <a:cxn ang="0">
                  <a:pos x="0" y="462"/>
                </a:cxn>
                <a:cxn ang="0">
                  <a:pos x="6" y="422"/>
                </a:cxn>
                <a:cxn ang="0">
                  <a:pos x="20" y="385"/>
                </a:cxn>
                <a:cxn ang="0">
                  <a:pos x="38" y="229"/>
                </a:cxn>
                <a:cxn ang="0">
                  <a:pos x="37" y="111"/>
                </a:cxn>
                <a:cxn ang="0">
                  <a:pos x="57" y="50"/>
                </a:cxn>
                <a:cxn ang="0">
                  <a:pos x="155" y="12"/>
                </a:cxn>
                <a:cxn ang="0">
                  <a:pos x="238" y="1"/>
                </a:cxn>
                <a:cxn ang="0">
                  <a:pos x="239" y="45"/>
                </a:cxn>
                <a:cxn ang="0">
                  <a:pos x="250" y="126"/>
                </a:cxn>
                <a:cxn ang="0">
                  <a:pos x="250" y="214"/>
                </a:cxn>
                <a:cxn ang="0">
                  <a:pos x="257" y="303"/>
                </a:cxn>
                <a:cxn ang="0">
                  <a:pos x="276" y="416"/>
                </a:cxn>
                <a:cxn ang="0">
                  <a:pos x="282" y="494"/>
                </a:cxn>
              </a:cxnLst>
              <a:rect l="0" t="0" r="r" b="b"/>
              <a:pathLst>
                <a:path w="284" h="502">
                  <a:moveTo>
                    <a:pt x="282" y="494"/>
                  </a:moveTo>
                  <a:cubicBezTo>
                    <a:pt x="282" y="494"/>
                    <a:pt x="261" y="495"/>
                    <a:pt x="254" y="495"/>
                  </a:cubicBezTo>
                  <a:cubicBezTo>
                    <a:pt x="247" y="494"/>
                    <a:pt x="224" y="502"/>
                    <a:pt x="224" y="502"/>
                  </a:cubicBezTo>
                  <a:cubicBezTo>
                    <a:pt x="224" y="502"/>
                    <a:pt x="217" y="488"/>
                    <a:pt x="217" y="477"/>
                  </a:cubicBezTo>
                  <a:cubicBezTo>
                    <a:pt x="216" y="467"/>
                    <a:pt x="204" y="430"/>
                    <a:pt x="199" y="412"/>
                  </a:cubicBezTo>
                  <a:cubicBezTo>
                    <a:pt x="193" y="395"/>
                    <a:pt x="197" y="343"/>
                    <a:pt x="193" y="317"/>
                  </a:cubicBezTo>
                  <a:cubicBezTo>
                    <a:pt x="189" y="291"/>
                    <a:pt x="180" y="253"/>
                    <a:pt x="169" y="228"/>
                  </a:cubicBezTo>
                  <a:cubicBezTo>
                    <a:pt x="158" y="203"/>
                    <a:pt x="133" y="151"/>
                    <a:pt x="133" y="151"/>
                  </a:cubicBezTo>
                  <a:cubicBezTo>
                    <a:pt x="133" y="151"/>
                    <a:pt x="109" y="232"/>
                    <a:pt x="106" y="254"/>
                  </a:cubicBezTo>
                  <a:cubicBezTo>
                    <a:pt x="103" y="277"/>
                    <a:pt x="83" y="332"/>
                    <a:pt x="85" y="354"/>
                  </a:cubicBezTo>
                  <a:cubicBezTo>
                    <a:pt x="86" y="375"/>
                    <a:pt x="89" y="390"/>
                    <a:pt x="83" y="411"/>
                  </a:cubicBezTo>
                  <a:cubicBezTo>
                    <a:pt x="77" y="431"/>
                    <a:pt x="64" y="468"/>
                    <a:pt x="64" y="468"/>
                  </a:cubicBezTo>
                  <a:cubicBezTo>
                    <a:pt x="64" y="468"/>
                    <a:pt x="56" y="470"/>
                    <a:pt x="54" y="470"/>
                  </a:cubicBezTo>
                  <a:cubicBezTo>
                    <a:pt x="51" y="470"/>
                    <a:pt x="30" y="467"/>
                    <a:pt x="23" y="467"/>
                  </a:cubicBezTo>
                  <a:cubicBezTo>
                    <a:pt x="16" y="466"/>
                    <a:pt x="0" y="462"/>
                    <a:pt x="0" y="462"/>
                  </a:cubicBezTo>
                  <a:cubicBezTo>
                    <a:pt x="0" y="462"/>
                    <a:pt x="1" y="431"/>
                    <a:pt x="6" y="422"/>
                  </a:cubicBezTo>
                  <a:cubicBezTo>
                    <a:pt x="11" y="414"/>
                    <a:pt x="16" y="400"/>
                    <a:pt x="20" y="385"/>
                  </a:cubicBezTo>
                  <a:cubicBezTo>
                    <a:pt x="24" y="370"/>
                    <a:pt x="35" y="261"/>
                    <a:pt x="38" y="229"/>
                  </a:cubicBezTo>
                  <a:cubicBezTo>
                    <a:pt x="41" y="198"/>
                    <a:pt x="36" y="128"/>
                    <a:pt x="37" y="111"/>
                  </a:cubicBezTo>
                  <a:cubicBezTo>
                    <a:pt x="38" y="93"/>
                    <a:pt x="48" y="56"/>
                    <a:pt x="57" y="50"/>
                  </a:cubicBezTo>
                  <a:cubicBezTo>
                    <a:pt x="65" y="45"/>
                    <a:pt x="107" y="22"/>
                    <a:pt x="155" y="12"/>
                  </a:cubicBezTo>
                  <a:cubicBezTo>
                    <a:pt x="203" y="2"/>
                    <a:pt x="233" y="0"/>
                    <a:pt x="238" y="1"/>
                  </a:cubicBezTo>
                  <a:cubicBezTo>
                    <a:pt x="242" y="1"/>
                    <a:pt x="235" y="26"/>
                    <a:pt x="239" y="45"/>
                  </a:cubicBezTo>
                  <a:cubicBezTo>
                    <a:pt x="243" y="65"/>
                    <a:pt x="245" y="89"/>
                    <a:pt x="250" y="126"/>
                  </a:cubicBezTo>
                  <a:cubicBezTo>
                    <a:pt x="254" y="162"/>
                    <a:pt x="253" y="180"/>
                    <a:pt x="250" y="214"/>
                  </a:cubicBezTo>
                  <a:cubicBezTo>
                    <a:pt x="247" y="248"/>
                    <a:pt x="249" y="265"/>
                    <a:pt x="257" y="303"/>
                  </a:cubicBezTo>
                  <a:cubicBezTo>
                    <a:pt x="265" y="341"/>
                    <a:pt x="268" y="393"/>
                    <a:pt x="276" y="416"/>
                  </a:cubicBezTo>
                  <a:cubicBezTo>
                    <a:pt x="284" y="440"/>
                    <a:pt x="282" y="494"/>
                    <a:pt x="282" y="494"/>
                  </a:cubicBezTo>
                  <a:close/>
                </a:path>
              </a:pathLst>
            </a:custGeom>
            <a:solidFill>
              <a:srgbClr val="050905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6" name="î$liḓè">
              <a:extLst>
                <a:ext uri="{FF2B5EF4-FFF2-40B4-BE49-F238E27FC236}">
                  <a16:creationId xmlns:a16="http://schemas.microsoft.com/office/drawing/2014/main" id="{12BAD0BA-DE17-4486-9927-F8F74569E11E}"/>
                </a:ext>
              </a:extLst>
            </p:cNvPr>
            <p:cNvSpPr/>
            <p:nvPr/>
          </p:nvSpPr>
          <p:spPr bwMode="auto">
            <a:xfrm>
              <a:off x="6404489" y="2318526"/>
              <a:ext cx="682139" cy="811037"/>
            </a:xfrm>
            <a:custGeom>
              <a:avLst/>
              <a:gdLst/>
              <a:ahLst/>
              <a:cxnLst>
                <a:cxn ang="0">
                  <a:pos x="319" y="437"/>
                </a:cxn>
                <a:cxn ang="0">
                  <a:pos x="354" y="462"/>
                </a:cxn>
                <a:cxn ang="0">
                  <a:pos x="402" y="444"/>
                </a:cxn>
                <a:cxn ang="0">
                  <a:pos x="372" y="341"/>
                </a:cxn>
                <a:cxn ang="0">
                  <a:pos x="374" y="338"/>
                </a:cxn>
                <a:cxn ang="0">
                  <a:pos x="365" y="314"/>
                </a:cxn>
                <a:cxn ang="0">
                  <a:pos x="349" y="257"/>
                </a:cxn>
                <a:cxn ang="0">
                  <a:pos x="364" y="210"/>
                </a:cxn>
                <a:cxn ang="0">
                  <a:pos x="432" y="128"/>
                </a:cxn>
                <a:cxn ang="0">
                  <a:pos x="417" y="38"/>
                </a:cxn>
                <a:cxn ang="0">
                  <a:pos x="401" y="0"/>
                </a:cxn>
                <a:cxn ang="0">
                  <a:pos x="391" y="0"/>
                </a:cxn>
                <a:cxn ang="0">
                  <a:pos x="358" y="19"/>
                </a:cxn>
                <a:cxn ang="0">
                  <a:pos x="371" y="90"/>
                </a:cxn>
                <a:cxn ang="0">
                  <a:pos x="354" y="128"/>
                </a:cxn>
                <a:cxn ang="0">
                  <a:pos x="333" y="142"/>
                </a:cxn>
                <a:cxn ang="0">
                  <a:pos x="313" y="137"/>
                </a:cxn>
                <a:cxn ang="0">
                  <a:pos x="286" y="165"/>
                </a:cxn>
                <a:cxn ang="0">
                  <a:pos x="278" y="170"/>
                </a:cxn>
                <a:cxn ang="0">
                  <a:pos x="254" y="160"/>
                </a:cxn>
                <a:cxn ang="0">
                  <a:pos x="184" y="202"/>
                </a:cxn>
                <a:cxn ang="0">
                  <a:pos x="121" y="251"/>
                </a:cxn>
                <a:cxn ang="0">
                  <a:pos x="98" y="316"/>
                </a:cxn>
                <a:cxn ang="0">
                  <a:pos x="70" y="308"/>
                </a:cxn>
                <a:cxn ang="0">
                  <a:pos x="42" y="268"/>
                </a:cxn>
                <a:cxn ang="0">
                  <a:pos x="14" y="294"/>
                </a:cxn>
                <a:cxn ang="0">
                  <a:pos x="8" y="320"/>
                </a:cxn>
                <a:cxn ang="0">
                  <a:pos x="54" y="361"/>
                </a:cxn>
                <a:cxn ang="0">
                  <a:pos x="99" y="390"/>
                </a:cxn>
                <a:cxn ang="0">
                  <a:pos x="146" y="348"/>
                </a:cxn>
                <a:cxn ang="0">
                  <a:pos x="146" y="416"/>
                </a:cxn>
                <a:cxn ang="0">
                  <a:pos x="136" y="526"/>
                </a:cxn>
                <a:cxn ang="0">
                  <a:pos x="173" y="501"/>
                </a:cxn>
                <a:cxn ang="0">
                  <a:pos x="179" y="474"/>
                </a:cxn>
                <a:cxn ang="0">
                  <a:pos x="306" y="434"/>
                </a:cxn>
                <a:cxn ang="0">
                  <a:pos x="319" y="437"/>
                </a:cxn>
              </a:cxnLst>
              <a:rect l="0" t="0" r="r" b="b"/>
              <a:pathLst>
                <a:path w="445" h="529">
                  <a:moveTo>
                    <a:pt x="319" y="437"/>
                  </a:moveTo>
                  <a:cubicBezTo>
                    <a:pt x="319" y="437"/>
                    <a:pt x="333" y="466"/>
                    <a:pt x="354" y="462"/>
                  </a:cubicBezTo>
                  <a:cubicBezTo>
                    <a:pt x="374" y="457"/>
                    <a:pt x="402" y="444"/>
                    <a:pt x="402" y="444"/>
                  </a:cubicBezTo>
                  <a:cubicBezTo>
                    <a:pt x="372" y="341"/>
                    <a:pt x="372" y="341"/>
                    <a:pt x="372" y="341"/>
                  </a:cubicBezTo>
                  <a:cubicBezTo>
                    <a:pt x="374" y="338"/>
                    <a:pt x="374" y="338"/>
                    <a:pt x="374" y="338"/>
                  </a:cubicBezTo>
                  <a:cubicBezTo>
                    <a:pt x="365" y="314"/>
                    <a:pt x="365" y="314"/>
                    <a:pt x="365" y="314"/>
                  </a:cubicBezTo>
                  <a:cubicBezTo>
                    <a:pt x="365" y="314"/>
                    <a:pt x="348" y="268"/>
                    <a:pt x="349" y="257"/>
                  </a:cubicBezTo>
                  <a:cubicBezTo>
                    <a:pt x="350" y="246"/>
                    <a:pt x="348" y="223"/>
                    <a:pt x="364" y="210"/>
                  </a:cubicBezTo>
                  <a:cubicBezTo>
                    <a:pt x="381" y="197"/>
                    <a:pt x="418" y="155"/>
                    <a:pt x="432" y="128"/>
                  </a:cubicBezTo>
                  <a:cubicBezTo>
                    <a:pt x="445" y="101"/>
                    <a:pt x="428" y="68"/>
                    <a:pt x="417" y="38"/>
                  </a:cubicBezTo>
                  <a:cubicBezTo>
                    <a:pt x="407" y="9"/>
                    <a:pt x="401" y="0"/>
                    <a:pt x="401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91" y="0"/>
                    <a:pt x="355" y="6"/>
                    <a:pt x="358" y="19"/>
                  </a:cubicBezTo>
                  <a:cubicBezTo>
                    <a:pt x="362" y="32"/>
                    <a:pt x="375" y="75"/>
                    <a:pt x="371" y="90"/>
                  </a:cubicBezTo>
                  <a:cubicBezTo>
                    <a:pt x="366" y="106"/>
                    <a:pt x="363" y="122"/>
                    <a:pt x="354" y="128"/>
                  </a:cubicBezTo>
                  <a:cubicBezTo>
                    <a:pt x="344" y="135"/>
                    <a:pt x="335" y="142"/>
                    <a:pt x="333" y="142"/>
                  </a:cubicBezTo>
                  <a:cubicBezTo>
                    <a:pt x="331" y="142"/>
                    <a:pt x="318" y="134"/>
                    <a:pt x="313" y="137"/>
                  </a:cubicBezTo>
                  <a:cubicBezTo>
                    <a:pt x="308" y="141"/>
                    <a:pt x="292" y="160"/>
                    <a:pt x="286" y="165"/>
                  </a:cubicBezTo>
                  <a:cubicBezTo>
                    <a:pt x="280" y="169"/>
                    <a:pt x="278" y="170"/>
                    <a:pt x="278" y="170"/>
                  </a:cubicBezTo>
                  <a:cubicBezTo>
                    <a:pt x="278" y="170"/>
                    <a:pt x="261" y="161"/>
                    <a:pt x="254" y="160"/>
                  </a:cubicBezTo>
                  <a:cubicBezTo>
                    <a:pt x="247" y="159"/>
                    <a:pt x="194" y="185"/>
                    <a:pt x="184" y="202"/>
                  </a:cubicBezTo>
                  <a:cubicBezTo>
                    <a:pt x="173" y="219"/>
                    <a:pt x="127" y="234"/>
                    <a:pt x="121" y="251"/>
                  </a:cubicBezTo>
                  <a:cubicBezTo>
                    <a:pt x="114" y="267"/>
                    <a:pt x="106" y="310"/>
                    <a:pt x="98" y="316"/>
                  </a:cubicBezTo>
                  <a:cubicBezTo>
                    <a:pt x="91" y="323"/>
                    <a:pt x="70" y="310"/>
                    <a:pt x="70" y="308"/>
                  </a:cubicBezTo>
                  <a:cubicBezTo>
                    <a:pt x="69" y="307"/>
                    <a:pt x="42" y="268"/>
                    <a:pt x="42" y="268"/>
                  </a:cubicBezTo>
                  <a:cubicBezTo>
                    <a:pt x="42" y="268"/>
                    <a:pt x="18" y="284"/>
                    <a:pt x="14" y="294"/>
                  </a:cubicBezTo>
                  <a:cubicBezTo>
                    <a:pt x="10" y="305"/>
                    <a:pt x="0" y="316"/>
                    <a:pt x="8" y="320"/>
                  </a:cubicBezTo>
                  <a:cubicBezTo>
                    <a:pt x="15" y="325"/>
                    <a:pt x="42" y="347"/>
                    <a:pt x="54" y="361"/>
                  </a:cubicBezTo>
                  <a:cubicBezTo>
                    <a:pt x="67" y="376"/>
                    <a:pt x="82" y="400"/>
                    <a:pt x="99" y="390"/>
                  </a:cubicBezTo>
                  <a:cubicBezTo>
                    <a:pt x="116" y="379"/>
                    <a:pt x="146" y="348"/>
                    <a:pt x="146" y="348"/>
                  </a:cubicBezTo>
                  <a:cubicBezTo>
                    <a:pt x="146" y="348"/>
                    <a:pt x="150" y="350"/>
                    <a:pt x="146" y="416"/>
                  </a:cubicBezTo>
                  <a:cubicBezTo>
                    <a:pt x="142" y="483"/>
                    <a:pt x="128" y="524"/>
                    <a:pt x="136" y="526"/>
                  </a:cubicBezTo>
                  <a:cubicBezTo>
                    <a:pt x="144" y="529"/>
                    <a:pt x="170" y="524"/>
                    <a:pt x="173" y="501"/>
                  </a:cubicBezTo>
                  <a:cubicBezTo>
                    <a:pt x="177" y="477"/>
                    <a:pt x="179" y="474"/>
                    <a:pt x="179" y="474"/>
                  </a:cubicBezTo>
                  <a:cubicBezTo>
                    <a:pt x="306" y="434"/>
                    <a:pt x="306" y="434"/>
                    <a:pt x="306" y="434"/>
                  </a:cubicBezTo>
                  <a:lnTo>
                    <a:pt x="319" y="437"/>
                  </a:lnTo>
                  <a:close/>
                </a:path>
              </a:pathLst>
            </a:custGeom>
            <a:solidFill>
              <a:srgbClr val="1F2934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7" name="iṣlïďê">
              <a:extLst>
                <a:ext uri="{FF2B5EF4-FFF2-40B4-BE49-F238E27FC236}">
                  <a16:creationId xmlns:a16="http://schemas.microsoft.com/office/drawing/2014/main" id="{42C477E6-E4E7-4685-BF22-8B4F64CDD28D}"/>
                </a:ext>
              </a:extLst>
            </p:cNvPr>
            <p:cNvSpPr/>
            <p:nvPr/>
          </p:nvSpPr>
          <p:spPr bwMode="auto">
            <a:xfrm>
              <a:off x="6875133" y="2188270"/>
              <a:ext cx="140921" cy="168607"/>
            </a:xfrm>
            <a:custGeom>
              <a:avLst/>
              <a:gdLst/>
              <a:ahLst/>
              <a:cxnLst>
                <a:cxn ang="0">
                  <a:pos x="55" y="105"/>
                </a:cxn>
                <a:cxn ang="0">
                  <a:pos x="39" y="69"/>
                </a:cxn>
                <a:cxn ang="0">
                  <a:pos x="10" y="59"/>
                </a:cxn>
                <a:cxn ang="0">
                  <a:pos x="1" y="39"/>
                </a:cxn>
                <a:cxn ang="0">
                  <a:pos x="8" y="32"/>
                </a:cxn>
                <a:cxn ang="0">
                  <a:pos x="6" y="20"/>
                </a:cxn>
                <a:cxn ang="0">
                  <a:pos x="13" y="15"/>
                </a:cxn>
                <a:cxn ang="0">
                  <a:pos x="18" y="12"/>
                </a:cxn>
                <a:cxn ang="0">
                  <a:pos x="25" y="11"/>
                </a:cxn>
                <a:cxn ang="0">
                  <a:pos x="30" y="5"/>
                </a:cxn>
                <a:cxn ang="0">
                  <a:pos x="39" y="7"/>
                </a:cxn>
                <a:cxn ang="0">
                  <a:pos x="48" y="4"/>
                </a:cxn>
                <a:cxn ang="0">
                  <a:pos x="66" y="24"/>
                </a:cxn>
                <a:cxn ang="0">
                  <a:pos x="74" y="54"/>
                </a:cxn>
                <a:cxn ang="0">
                  <a:pos x="90" y="94"/>
                </a:cxn>
                <a:cxn ang="0">
                  <a:pos x="84" y="108"/>
                </a:cxn>
                <a:cxn ang="0">
                  <a:pos x="55" y="105"/>
                </a:cxn>
              </a:cxnLst>
              <a:rect l="0" t="0" r="r" b="b"/>
              <a:pathLst>
                <a:path w="92" h="110">
                  <a:moveTo>
                    <a:pt x="55" y="105"/>
                  </a:moveTo>
                  <a:cubicBezTo>
                    <a:pt x="51" y="97"/>
                    <a:pt x="41" y="71"/>
                    <a:pt x="39" y="69"/>
                  </a:cubicBezTo>
                  <a:cubicBezTo>
                    <a:pt x="37" y="67"/>
                    <a:pt x="17" y="68"/>
                    <a:pt x="10" y="59"/>
                  </a:cubicBezTo>
                  <a:cubicBezTo>
                    <a:pt x="2" y="51"/>
                    <a:pt x="0" y="43"/>
                    <a:pt x="1" y="39"/>
                  </a:cubicBezTo>
                  <a:cubicBezTo>
                    <a:pt x="3" y="36"/>
                    <a:pt x="8" y="32"/>
                    <a:pt x="8" y="32"/>
                  </a:cubicBezTo>
                  <a:cubicBezTo>
                    <a:pt x="8" y="32"/>
                    <a:pt x="2" y="25"/>
                    <a:pt x="6" y="20"/>
                  </a:cubicBezTo>
                  <a:cubicBezTo>
                    <a:pt x="9" y="15"/>
                    <a:pt x="11" y="14"/>
                    <a:pt x="13" y="15"/>
                  </a:cubicBezTo>
                  <a:cubicBezTo>
                    <a:pt x="16" y="16"/>
                    <a:pt x="14" y="15"/>
                    <a:pt x="18" y="12"/>
                  </a:cubicBezTo>
                  <a:cubicBezTo>
                    <a:pt x="22" y="8"/>
                    <a:pt x="24" y="11"/>
                    <a:pt x="25" y="11"/>
                  </a:cubicBezTo>
                  <a:cubicBezTo>
                    <a:pt x="26" y="12"/>
                    <a:pt x="26" y="5"/>
                    <a:pt x="30" y="5"/>
                  </a:cubicBezTo>
                  <a:cubicBezTo>
                    <a:pt x="34" y="5"/>
                    <a:pt x="39" y="7"/>
                    <a:pt x="39" y="7"/>
                  </a:cubicBezTo>
                  <a:cubicBezTo>
                    <a:pt x="39" y="7"/>
                    <a:pt x="41" y="0"/>
                    <a:pt x="48" y="4"/>
                  </a:cubicBezTo>
                  <a:cubicBezTo>
                    <a:pt x="55" y="8"/>
                    <a:pt x="62" y="12"/>
                    <a:pt x="66" y="24"/>
                  </a:cubicBezTo>
                  <a:cubicBezTo>
                    <a:pt x="71" y="36"/>
                    <a:pt x="70" y="45"/>
                    <a:pt x="74" y="54"/>
                  </a:cubicBezTo>
                  <a:cubicBezTo>
                    <a:pt x="78" y="62"/>
                    <a:pt x="90" y="94"/>
                    <a:pt x="90" y="94"/>
                  </a:cubicBezTo>
                  <a:cubicBezTo>
                    <a:pt x="90" y="94"/>
                    <a:pt x="92" y="106"/>
                    <a:pt x="84" y="108"/>
                  </a:cubicBezTo>
                  <a:cubicBezTo>
                    <a:pt x="75" y="110"/>
                    <a:pt x="55" y="105"/>
                    <a:pt x="55" y="105"/>
                  </a:cubicBezTo>
                  <a:close/>
                </a:path>
              </a:pathLst>
            </a:custGeom>
            <a:solidFill>
              <a:srgbClr val="ED9366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8" name="ïŝḷîde">
              <a:extLst>
                <a:ext uri="{FF2B5EF4-FFF2-40B4-BE49-F238E27FC236}">
                  <a16:creationId xmlns:a16="http://schemas.microsoft.com/office/drawing/2014/main" id="{0382CE92-2CDB-4E70-83D3-C92DA65B6ADE}"/>
                </a:ext>
              </a:extLst>
            </p:cNvPr>
            <p:cNvSpPr/>
            <p:nvPr/>
          </p:nvSpPr>
          <p:spPr bwMode="auto">
            <a:xfrm>
              <a:off x="6648207" y="2413608"/>
              <a:ext cx="165656" cy="229877"/>
            </a:xfrm>
            <a:custGeom>
              <a:avLst/>
              <a:gdLst/>
              <a:ahLst/>
              <a:cxnLst>
                <a:cxn ang="0">
                  <a:pos x="103" y="59"/>
                </a:cxn>
                <a:cxn ang="0">
                  <a:pos x="102" y="74"/>
                </a:cxn>
                <a:cxn ang="0">
                  <a:pos x="100" y="87"/>
                </a:cxn>
                <a:cxn ang="0">
                  <a:pos x="97" y="95"/>
                </a:cxn>
                <a:cxn ang="0">
                  <a:pos x="96" y="112"/>
                </a:cxn>
                <a:cxn ang="0">
                  <a:pos x="71" y="141"/>
                </a:cxn>
                <a:cxn ang="0">
                  <a:pos x="38" y="140"/>
                </a:cxn>
                <a:cxn ang="0">
                  <a:pos x="31" y="117"/>
                </a:cxn>
                <a:cxn ang="0">
                  <a:pos x="19" y="96"/>
                </a:cxn>
                <a:cxn ang="0">
                  <a:pos x="15" y="93"/>
                </a:cxn>
                <a:cxn ang="0">
                  <a:pos x="16" y="86"/>
                </a:cxn>
                <a:cxn ang="0">
                  <a:pos x="13" y="77"/>
                </a:cxn>
                <a:cxn ang="0">
                  <a:pos x="10" y="71"/>
                </a:cxn>
                <a:cxn ang="0">
                  <a:pos x="6" y="60"/>
                </a:cxn>
                <a:cxn ang="0">
                  <a:pos x="10" y="21"/>
                </a:cxn>
                <a:cxn ang="0">
                  <a:pos x="52" y="0"/>
                </a:cxn>
                <a:cxn ang="0">
                  <a:pos x="70" y="6"/>
                </a:cxn>
                <a:cxn ang="0">
                  <a:pos x="93" y="24"/>
                </a:cxn>
                <a:cxn ang="0">
                  <a:pos x="103" y="56"/>
                </a:cxn>
                <a:cxn ang="0">
                  <a:pos x="103" y="59"/>
                </a:cxn>
              </a:cxnLst>
              <a:rect l="0" t="0" r="r" b="b"/>
              <a:pathLst>
                <a:path w="108" h="150">
                  <a:moveTo>
                    <a:pt x="103" y="59"/>
                  </a:moveTo>
                  <a:cubicBezTo>
                    <a:pt x="103" y="64"/>
                    <a:pt x="103" y="69"/>
                    <a:pt x="102" y="74"/>
                  </a:cubicBezTo>
                  <a:cubicBezTo>
                    <a:pt x="100" y="79"/>
                    <a:pt x="100" y="81"/>
                    <a:pt x="100" y="87"/>
                  </a:cubicBezTo>
                  <a:cubicBezTo>
                    <a:pt x="100" y="93"/>
                    <a:pt x="97" y="95"/>
                    <a:pt x="97" y="95"/>
                  </a:cubicBezTo>
                  <a:cubicBezTo>
                    <a:pt x="97" y="95"/>
                    <a:pt x="99" y="104"/>
                    <a:pt x="96" y="112"/>
                  </a:cubicBezTo>
                  <a:cubicBezTo>
                    <a:pt x="94" y="119"/>
                    <a:pt x="91" y="131"/>
                    <a:pt x="71" y="141"/>
                  </a:cubicBezTo>
                  <a:cubicBezTo>
                    <a:pt x="51" y="150"/>
                    <a:pt x="38" y="140"/>
                    <a:pt x="38" y="140"/>
                  </a:cubicBezTo>
                  <a:cubicBezTo>
                    <a:pt x="38" y="140"/>
                    <a:pt x="38" y="123"/>
                    <a:pt x="31" y="117"/>
                  </a:cubicBezTo>
                  <a:cubicBezTo>
                    <a:pt x="25" y="112"/>
                    <a:pt x="19" y="98"/>
                    <a:pt x="19" y="96"/>
                  </a:cubicBezTo>
                  <a:cubicBezTo>
                    <a:pt x="19" y="93"/>
                    <a:pt x="13" y="96"/>
                    <a:pt x="15" y="93"/>
                  </a:cubicBezTo>
                  <a:cubicBezTo>
                    <a:pt x="18" y="90"/>
                    <a:pt x="17" y="89"/>
                    <a:pt x="16" y="86"/>
                  </a:cubicBezTo>
                  <a:cubicBezTo>
                    <a:pt x="15" y="82"/>
                    <a:pt x="13" y="80"/>
                    <a:pt x="13" y="77"/>
                  </a:cubicBezTo>
                  <a:cubicBezTo>
                    <a:pt x="14" y="76"/>
                    <a:pt x="12" y="74"/>
                    <a:pt x="10" y="71"/>
                  </a:cubicBezTo>
                  <a:cubicBezTo>
                    <a:pt x="9" y="68"/>
                    <a:pt x="7" y="64"/>
                    <a:pt x="6" y="60"/>
                  </a:cubicBezTo>
                  <a:cubicBezTo>
                    <a:pt x="4" y="52"/>
                    <a:pt x="0" y="34"/>
                    <a:pt x="10" y="21"/>
                  </a:cubicBezTo>
                  <a:cubicBezTo>
                    <a:pt x="21" y="8"/>
                    <a:pt x="35" y="0"/>
                    <a:pt x="52" y="0"/>
                  </a:cubicBezTo>
                  <a:cubicBezTo>
                    <a:pt x="69" y="0"/>
                    <a:pt x="70" y="6"/>
                    <a:pt x="70" y="6"/>
                  </a:cubicBezTo>
                  <a:cubicBezTo>
                    <a:pt x="70" y="6"/>
                    <a:pt x="79" y="4"/>
                    <a:pt x="93" y="24"/>
                  </a:cubicBezTo>
                  <a:cubicBezTo>
                    <a:pt x="108" y="44"/>
                    <a:pt x="103" y="51"/>
                    <a:pt x="103" y="56"/>
                  </a:cubicBezTo>
                  <a:cubicBezTo>
                    <a:pt x="103" y="57"/>
                    <a:pt x="103" y="58"/>
                    <a:pt x="103" y="59"/>
                  </a:cubicBezTo>
                  <a:close/>
                </a:path>
              </a:pathLst>
            </a:custGeom>
            <a:solidFill>
              <a:srgbClr val="ED9366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475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9" name="i$1iḓe">
              <a:extLst>
                <a:ext uri="{FF2B5EF4-FFF2-40B4-BE49-F238E27FC236}">
                  <a16:creationId xmlns:a16="http://schemas.microsoft.com/office/drawing/2014/main" id="{98255A9E-B3AF-49C5-8C0C-3C0856C5AA6C}"/>
                </a:ext>
              </a:extLst>
            </p:cNvPr>
            <p:cNvSpPr/>
            <p:nvPr/>
          </p:nvSpPr>
          <p:spPr bwMode="auto">
            <a:xfrm>
              <a:off x="6648207" y="2413608"/>
              <a:ext cx="165656" cy="111875"/>
            </a:xfrm>
            <a:custGeom>
              <a:avLst/>
              <a:gdLst/>
              <a:ahLst/>
              <a:cxnLst>
                <a:cxn ang="0">
                  <a:pos x="103" y="56"/>
                </a:cxn>
                <a:cxn ang="0">
                  <a:pos x="103" y="59"/>
                </a:cxn>
                <a:cxn ang="0">
                  <a:pos x="101" y="56"/>
                </a:cxn>
                <a:cxn ang="0">
                  <a:pos x="95" y="62"/>
                </a:cxn>
                <a:cxn ang="0">
                  <a:pos x="95" y="68"/>
                </a:cxn>
                <a:cxn ang="0">
                  <a:pos x="92" y="73"/>
                </a:cxn>
                <a:cxn ang="0">
                  <a:pos x="92" y="62"/>
                </a:cxn>
                <a:cxn ang="0">
                  <a:pos x="86" y="46"/>
                </a:cxn>
                <a:cxn ang="0">
                  <a:pos x="70" y="27"/>
                </a:cxn>
                <a:cxn ang="0">
                  <a:pos x="51" y="25"/>
                </a:cxn>
                <a:cxn ang="0">
                  <a:pos x="41" y="39"/>
                </a:cxn>
                <a:cxn ang="0">
                  <a:pos x="39" y="33"/>
                </a:cxn>
                <a:cxn ang="0">
                  <a:pos x="37" y="38"/>
                </a:cxn>
                <a:cxn ang="0">
                  <a:pos x="33" y="33"/>
                </a:cxn>
                <a:cxn ang="0">
                  <a:pos x="32" y="40"/>
                </a:cxn>
                <a:cxn ang="0">
                  <a:pos x="16" y="31"/>
                </a:cxn>
                <a:cxn ang="0">
                  <a:pos x="9" y="54"/>
                </a:cxn>
                <a:cxn ang="0">
                  <a:pos x="10" y="71"/>
                </a:cxn>
                <a:cxn ang="0">
                  <a:pos x="6" y="60"/>
                </a:cxn>
                <a:cxn ang="0">
                  <a:pos x="10" y="21"/>
                </a:cxn>
                <a:cxn ang="0">
                  <a:pos x="52" y="0"/>
                </a:cxn>
                <a:cxn ang="0">
                  <a:pos x="70" y="6"/>
                </a:cxn>
                <a:cxn ang="0">
                  <a:pos x="93" y="24"/>
                </a:cxn>
                <a:cxn ang="0">
                  <a:pos x="103" y="56"/>
                </a:cxn>
              </a:cxnLst>
              <a:rect l="0" t="0" r="r" b="b"/>
              <a:pathLst>
                <a:path w="108" h="73">
                  <a:moveTo>
                    <a:pt x="103" y="56"/>
                  </a:moveTo>
                  <a:cubicBezTo>
                    <a:pt x="103" y="57"/>
                    <a:pt x="103" y="58"/>
                    <a:pt x="103" y="59"/>
                  </a:cubicBezTo>
                  <a:cubicBezTo>
                    <a:pt x="102" y="58"/>
                    <a:pt x="102" y="57"/>
                    <a:pt x="101" y="56"/>
                  </a:cubicBezTo>
                  <a:cubicBezTo>
                    <a:pt x="96" y="48"/>
                    <a:pt x="96" y="61"/>
                    <a:pt x="95" y="62"/>
                  </a:cubicBezTo>
                  <a:cubicBezTo>
                    <a:pt x="95" y="63"/>
                    <a:pt x="96" y="67"/>
                    <a:pt x="95" y="68"/>
                  </a:cubicBezTo>
                  <a:cubicBezTo>
                    <a:pt x="95" y="70"/>
                    <a:pt x="92" y="73"/>
                    <a:pt x="92" y="73"/>
                  </a:cubicBezTo>
                  <a:cubicBezTo>
                    <a:pt x="92" y="73"/>
                    <a:pt x="92" y="70"/>
                    <a:pt x="92" y="62"/>
                  </a:cubicBezTo>
                  <a:cubicBezTo>
                    <a:pt x="92" y="53"/>
                    <a:pt x="89" y="54"/>
                    <a:pt x="86" y="46"/>
                  </a:cubicBezTo>
                  <a:cubicBezTo>
                    <a:pt x="83" y="38"/>
                    <a:pt x="77" y="31"/>
                    <a:pt x="70" y="27"/>
                  </a:cubicBezTo>
                  <a:cubicBezTo>
                    <a:pt x="63" y="23"/>
                    <a:pt x="55" y="24"/>
                    <a:pt x="51" y="25"/>
                  </a:cubicBezTo>
                  <a:cubicBezTo>
                    <a:pt x="46" y="25"/>
                    <a:pt x="42" y="36"/>
                    <a:pt x="41" y="39"/>
                  </a:cubicBezTo>
                  <a:cubicBezTo>
                    <a:pt x="41" y="41"/>
                    <a:pt x="40" y="35"/>
                    <a:pt x="39" y="33"/>
                  </a:cubicBezTo>
                  <a:cubicBezTo>
                    <a:pt x="38" y="30"/>
                    <a:pt x="38" y="38"/>
                    <a:pt x="37" y="38"/>
                  </a:cubicBezTo>
                  <a:cubicBezTo>
                    <a:pt x="35" y="37"/>
                    <a:pt x="34" y="33"/>
                    <a:pt x="33" y="33"/>
                  </a:cubicBezTo>
                  <a:cubicBezTo>
                    <a:pt x="33" y="33"/>
                    <a:pt x="32" y="41"/>
                    <a:pt x="32" y="40"/>
                  </a:cubicBezTo>
                  <a:cubicBezTo>
                    <a:pt x="31" y="38"/>
                    <a:pt x="19" y="30"/>
                    <a:pt x="16" y="31"/>
                  </a:cubicBezTo>
                  <a:cubicBezTo>
                    <a:pt x="14" y="33"/>
                    <a:pt x="11" y="43"/>
                    <a:pt x="9" y="54"/>
                  </a:cubicBezTo>
                  <a:cubicBezTo>
                    <a:pt x="8" y="61"/>
                    <a:pt x="10" y="66"/>
                    <a:pt x="10" y="71"/>
                  </a:cubicBezTo>
                  <a:cubicBezTo>
                    <a:pt x="9" y="68"/>
                    <a:pt x="7" y="64"/>
                    <a:pt x="6" y="60"/>
                  </a:cubicBezTo>
                  <a:cubicBezTo>
                    <a:pt x="4" y="52"/>
                    <a:pt x="0" y="34"/>
                    <a:pt x="10" y="21"/>
                  </a:cubicBezTo>
                  <a:cubicBezTo>
                    <a:pt x="21" y="8"/>
                    <a:pt x="35" y="0"/>
                    <a:pt x="52" y="0"/>
                  </a:cubicBezTo>
                  <a:cubicBezTo>
                    <a:pt x="69" y="0"/>
                    <a:pt x="70" y="6"/>
                    <a:pt x="70" y="6"/>
                  </a:cubicBezTo>
                  <a:cubicBezTo>
                    <a:pt x="70" y="6"/>
                    <a:pt x="79" y="4"/>
                    <a:pt x="93" y="24"/>
                  </a:cubicBezTo>
                  <a:cubicBezTo>
                    <a:pt x="108" y="44"/>
                    <a:pt x="103" y="51"/>
                    <a:pt x="103" y="56"/>
                  </a:cubicBezTo>
                  <a:close/>
                </a:path>
              </a:pathLst>
            </a:custGeom>
            <a:solidFill>
              <a:srgbClr val="2D1E1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0" name="íṧḷîḋe">
              <a:extLst>
                <a:ext uri="{FF2B5EF4-FFF2-40B4-BE49-F238E27FC236}">
                  <a16:creationId xmlns:a16="http://schemas.microsoft.com/office/drawing/2014/main" id="{46EE2A88-9DAF-43B2-9527-7FFD7FCFE1D5}"/>
                </a:ext>
              </a:extLst>
            </p:cNvPr>
            <p:cNvSpPr/>
            <p:nvPr/>
          </p:nvSpPr>
          <p:spPr bwMode="auto">
            <a:xfrm>
              <a:off x="6382931" y="2655740"/>
              <a:ext cx="90543" cy="130483"/>
            </a:xfrm>
            <a:custGeom>
              <a:avLst/>
              <a:gdLst/>
              <a:ahLst/>
              <a:cxnLst>
                <a:cxn ang="0">
                  <a:pos x="57" y="51"/>
                </a:cxn>
                <a:cxn ang="0">
                  <a:pos x="57" y="36"/>
                </a:cxn>
                <a:cxn ang="0">
                  <a:pos x="58" y="19"/>
                </a:cxn>
                <a:cxn ang="0">
                  <a:pos x="43" y="7"/>
                </a:cxn>
                <a:cxn ang="0">
                  <a:pos x="38" y="5"/>
                </a:cxn>
                <a:cxn ang="0">
                  <a:pos x="27" y="3"/>
                </a:cxn>
                <a:cxn ang="0">
                  <a:pos x="26" y="9"/>
                </a:cxn>
                <a:cxn ang="0">
                  <a:pos x="16" y="10"/>
                </a:cxn>
                <a:cxn ang="0">
                  <a:pos x="16" y="15"/>
                </a:cxn>
                <a:cxn ang="0">
                  <a:pos x="8" y="16"/>
                </a:cxn>
                <a:cxn ang="0">
                  <a:pos x="8" y="23"/>
                </a:cxn>
                <a:cxn ang="0">
                  <a:pos x="2" y="31"/>
                </a:cxn>
                <a:cxn ang="0">
                  <a:pos x="14" y="51"/>
                </a:cxn>
                <a:cxn ang="0">
                  <a:pos x="35" y="75"/>
                </a:cxn>
                <a:cxn ang="0">
                  <a:pos x="42" y="75"/>
                </a:cxn>
                <a:cxn ang="0">
                  <a:pos x="57" y="51"/>
                </a:cxn>
              </a:cxnLst>
              <a:rect l="0" t="0" r="r" b="b"/>
              <a:pathLst>
                <a:path w="59" h="85">
                  <a:moveTo>
                    <a:pt x="57" y="51"/>
                  </a:moveTo>
                  <a:cubicBezTo>
                    <a:pt x="57" y="48"/>
                    <a:pt x="54" y="43"/>
                    <a:pt x="57" y="36"/>
                  </a:cubicBezTo>
                  <a:cubicBezTo>
                    <a:pt x="59" y="29"/>
                    <a:pt x="59" y="20"/>
                    <a:pt x="58" y="19"/>
                  </a:cubicBezTo>
                  <a:cubicBezTo>
                    <a:pt x="56" y="17"/>
                    <a:pt x="49" y="6"/>
                    <a:pt x="43" y="7"/>
                  </a:cubicBezTo>
                  <a:cubicBezTo>
                    <a:pt x="37" y="8"/>
                    <a:pt x="40" y="7"/>
                    <a:pt x="38" y="5"/>
                  </a:cubicBezTo>
                  <a:cubicBezTo>
                    <a:pt x="35" y="3"/>
                    <a:pt x="31" y="0"/>
                    <a:pt x="27" y="3"/>
                  </a:cubicBezTo>
                  <a:cubicBezTo>
                    <a:pt x="22" y="6"/>
                    <a:pt x="26" y="9"/>
                    <a:pt x="26" y="9"/>
                  </a:cubicBezTo>
                  <a:cubicBezTo>
                    <a:pt x="26" y="9"/>
                    <a:pt x="19" y="4"/>
                    <a:pt x="16" y="10"/>
                  </a:cubicBezTo>
                  <a:cubicBezTo>
                    <a:pt x="15" y="13"/>
                    <a:pt x="16" y="15"/>
                    <a:pt x="16" y="15"/>
                  </a:cubicBezTo>
                  <a:cubicBezTo>
                    <a:pt x="16" y="15"/>
                    <a:pt x="12" y="12"/>
                    <a:pt x="8" y="16"/>
                  </a:cubicBezTo>
                  <a:cubicBezTo>
                    <a:pt x="4" y="19"/>
                    <a:pt x="8" y="23"/>
                    <a:pt x="8" y="23"/>
                  </a:cubicBezTo>
                  <a:cubicBezTo>
                    <a:pt x="8" y="23"/>
                    <a:pt x="0" y="18"/>
                    <a:pt x="2" y="31"/>
                  </a:cubicBezTo>
                  <a:cubicBezTo>
                    <a:pt x="4" y="43"/>
                    <a:pt x="9" y="45"/>
                    <a:pt x="14" y="51"/>
                  </a:cubicBezTo>
                  <a:cubicBezTo>
                    <a:pt x="18" y="56"/>
                    <a:pt x="33" y="66"/>
                    <a:pt x="35" y="75"/>
                  </a:cubicBezTo>
                  <a:cubicBezTo>
                    <a:pt x="37" y="85"/>
                    <a:pt x="40" y="79"/>
                    <a:pt x="42" y="75"/>
                  </a:cubicBezTo>
                  <a:cubicBezTo>
                    <a:pt x="45" y="72"/>
                    <a:pt x="58" y="60"/>
                    <a:pt x="57" y="51"/>
                  </a:cubicBezTo>
                  <a:close/>
                </a:path>
              </a:pathLst>
            </a:custGeom>
            <a:solidFill>
              <a:srgbClr val="ED9366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1" name="ïśľïḓe">
              <a:extLst>
                <a:ext uri="{FF2B5EF4-FFF2-40B4-BE49-F238E27FC236}">
                  <a16:creationId xmlns:a16="http://schemas.microsoft.com/office/drawing/2014/main" id="{30237C69-3196-45D3-9AE2-616010E42549}"/>
                </a:ext>
              </a:extLst>
            </p:cNvPr>
            <p:cNvSpPr/>
            <p:nvPr/>
          </p:nvSpPr>
          <p:spPr bwMode="auto">
            <a:xfrm>
              <a:off x="6421282" y="2724725"/>
              <a:ext cx="53781" cy="59909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7" y="23"/>
                </a:cxn>
                <a:cxn ang="0">
                  <a:pos x="4" y="27"/>
                </a:cxn>
                <a:cxn ang="0">
                  <a:pos x="9" y="39"/>
                </a:cxn>
                <a:cxn ang="0">
                  <a:pos x="30" y="18"/>
                </a:cxn>
                <a:cxn ang="0">
                  <a:pos x="33" y="7"/>
                </a:cxn>
                <a:cxn ang="0">
                  <a:pos x="31" y="0"/>
                </a:cxn>
              </a:cxnLst>
              <a:rect l="0" t="0" r="r" b="b"/>
              <a:pathLst>
                <a:path w="35" h="39">
                  <a:moveTo>
                    <a:pt x="31" y="0"/>
                  </a:moveTo>
                  <a:cubicBezTo>
                    <a:pt x="31" y="0"/>
                    <a:pt x="15" y="20"/>
                    <a:pt x="7" y="23"/>
                  </a:cubicBezTo>
                  <a:cubicBezTo>
                    <a:pt x="0" y="27"/>
                    <a:pt x="4" y="27"/>
                    <a:pt x="4" y="2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25" y="29"/>
                    <a:pt x="30" y="18"/>
                  </a:cubicBezTo>
                  <a:cubicBezTo>
                    <a:pt x="35" y="8"/>
                    <a:pt x="33" y="7"/>
                    <a:pt x="33" y="7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2" name="í$ḷîḓé">
              <a:extLst>
                <a:ext uri="{FF2B5EF4-FFF2-40B4-BE49-F238E27FC236}">
                  <a16:creationId xmlns:a16="http://schemas.microsoft.com/office/drawing/2014/main" id="{86E89AAE-1656-460C-891B-3D8B0D46EC2D}"/>
                </a:ext>
              </a:extLst>
            </p:cNvPr>
            <p:cNvSpPr/>
            <p:nvPr/>
          </p:nvSpPr>
          <p:spPr bwMode="auto">
            <a:xfrm>
              <a:off x="6951607" y="2317165"/>
              <a:ext cx="70574" cy="39712"/>
            </a:xfrm>
            <a:custGeom>
              <a:avLst/>
              <a:gdLst/>
              <a:ahLst/>
              <a:cxnLst>
                <a:cxn ang="0">
                  <a:pos x="3" y="18"/>
                </a:cxn>
                <a:cxn ang="0">
                  <a:pos x="0" y="8"/>
                </a:cxn>
                <a:cxn ang="0">
                  <a:pos x="32" y="6"/>
                </a:cxn>
                <a:cxn ang="0">
                  <a:pos x="40" y="0"/>
                </a:cxn>
                <a:cxn ang="0">
                  <a:pos x="43" y="9"/>
                </a:cxn>
                <a:cxn ang="0">
                  <a:pos x="37" y="24"/>
                </a:cxn>
                <a:cxn ang="0">
                  <a:pos x="11" y="24"/>
                </a:cxn>
                <a:cxn ang="0">
                  <a:pos x="3" y="18"/>
                </a:cxn>
              </a:cxnLst>
              <a:rect l="0" t="0" r="r" b="b"/>
              <a:pathLst>
                <a:path w="46" h="26">
                  <a:moveTo>
                    <a:pt x="3" y="1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1" y="11"/>
                    <a:pt x="32" y="6"/>
                  </a:cubicBezTo>
                  <a:cubicBezTo>
                    <a:pt x="38" y="3"/>
                    <a:pt x="40" y="0"/>
                    <a:pt x="40" y="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6" y="22"/>
                    <a:pt x="37" y="24"/>
                  </a:cubicBezTo>
                  <a:cubicBezTo>
                    <a:pt x="28" y="26"/>
                    <a:pt x="18" y="26"/>
                    <a:pt x="11" y="24"/>
                  </a:cubicBezTo>
                  <a:cubicBezTo>
                    <a:pt x="4" y="23"/>
                    <a:pt x="4" y="21"/>
                    <a:pt x="3" y="1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3" name="íṧ1îde">
              <a:extLst>
                <a:ext uri="{FF2B5EF4-FFF2-40B4-BE49-F238E27FC236}">
                  <a16:creationId xmlns:a16="http://schemas.microsoft.com/office/drawing/2014/main" id="{085F701A-BEBF-4E68-99C9-A8B7D0E679ED}"/>
                </a:ext>
              </a:extLst>
            </p:cNvPr>
            <p:cNvSpPr/>
            <p:nvPr/>
          </p:nvSpPr>
          <p:spPr bwMode="auto">
            <a:xfrm>
              <a:off x="6669765" y="2563834"/>
              <a:ext cx="231464" cy="487439"/>
            </a:xfrm>
            <a:custGeom>
              <a:avLst/>
              <a:gdLst/>
              <a:ahLst/>
              <a:cxnLst>
                <a:cxn ang="0">
                  <a:pos x="151" y="280"/>
                </a:cxn>
                <a:cxn ang="0">
                  <a:pos x="0" y="318"/>
                </a:cxn>
                <a:cxn ang="0">
                  <a:pos x="2" y="307"/>
                </a:cxn>
                <a:cxn ang="0">
                  <a:pos x="12" y="201"/>
                </a:cxn>
                <a:cxn ang="0">
                  <a:pos x="5" y="112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17" y="35"/>
                </a:cxn>
                <a:cxn ang="0">
                  <a:pos x="22" y="27"/>
                </a:cxn>
                <a:cxn ang="0">
                  <a:pos x="45" y="27"/>
                </a:cxn>
                <a:cxn ang="0">
                  <a:pos x="82" y="4"/>
                </a:cxn>
                <a:cxn ang="0">
                  <a:pos x="84" y="0"/>
                </a:cxn>
                <a:cxn ang="0">
                  <a:pos x="86" y="8"/>
                </a:cxn>
                <a:cxn ang="0">
                  <a:pos x="82" y="25"/>
                </a:cxn>
                <a:cxn ang="0">
                  <a:pos x="79" y="33"/>
                </a:cxn>
                <a:cxn ang="0">
                  <a:pos x="79" y="39"/>
                </a:cxn>
                <a:cxn ang="0">
                  <a:pos x="91" y="105"/>
                </a:cxn>
                <a:cxn ang="0">
                  <a:pos x="121" y="198"/>
                </a:cxn>
                <a:cxn ang="0">
                  <a:pos x="151" y="280"/>
                </a:cxn>
              </a:cxnLst>
              <a:rect l="0" t="0" r="r" b="b"/>
              <a:pathLst>
                <a:path w="151" h="318">
                  <a:moveTo>
                    <a:pt x="151" y="280"/>
                  </a:moveTo>
                  <a:cubicBezTo>
                    <a:pt x="105" y="308"/>
                    <a:pt x="0" y="318"/>
                    <a:pt x="0" y="318"/>
                  </a:cubicBezTo>
                  <a:cubicBezTo>
                    <a:pt x="0" y="318"/>
                    <a:pt x="1" y="314"/>
                    <a:pt x="2" y="307"/>
                  </a:cubicBezTo>
                  <a:cubicBezTo>
                    <a:pt x="5" y="284"/>
                    <a:pt x="13" y="226"/>
                    <a:pt x="12" y="201"/>
                  </a:cubicBezTo>
                  <a:cubicBezTo>
                    <a:pt x="11" y="169"/>
                    <a:pt x="3" y="169"/>
                    <a:pt x="5" y="112"/>
                  </a:cubicBezTo>
                  <a:cubicBezTo>
                    <a:pt x="6" y="74"/>
                    <a:pt x="13" y="54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32" y="33"/>
                    <a:pt x="45" y="27"/>
                  </a:cubicBezTo>
                  <a:cubicBezTo>
                    <a:pt x="59" y="22"/>
                    <a:pt x="81" y="7"/>
                    <a:pt x="82" y="4"/>
                  </a:cubicBezTo>
                  <a:cubicBezTo>
                    <a:pt x="83" y="1"/>
                    <a:pt x="84" y="0"/>
                    <a:pt x="84" y="0"/>
                  </a:cubicBezTo>
                  <a:cubicBezTo>
                    <a:pt x="84" y="0"/>
                    <a:pt x="86" y="4"/>
                    <a:pt x="86" y="8"/>
                  </a:cubicBezTo>
                  <a:cubicBezTo>
                    <a:pt x="86" y="12"/>
                    <a:pt x="87" y="16"/>
                    <a:pt x="82" y="25"/>
                  </a:cubicBezTo>
                  <a:cubicBezTo>
                    <a:pt x="82" y="25"/>
                    <a:pt x="81" y="27"/>
                    <a:pt x="79" y="33"/>
                  </a:cubicBezTo>
                  <a:cubicBezTo>
                    <a:pt x="79" y="34"/>
                    <a:pt x="79" y="36"/>
                    <a:pt x="79" y="39"/>
                  </a:cubicBezTo>
                  <a:cubicBezTo>
                    <a:pt x="80" y="54"/>
                    <a:pt x="91" y="86"/>
                    <a:pt x="91" y="105"/>
                  </a:cubicBezTo>
                  <a:cubicBezTo>
                    <a:pt x="91" y="127"/>
                    <a:pt x="109" y="181"/>
                    <a:pt x="121" y="198"/>
                  </a:cubicBezTo>
                  <a:cubicBezTo>
                    <a:pt x="133" y="214"/>
                    <a:pt x="145" y="248"/>
                    <a:pt x="151" y="28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4" name="íṧḻíďe">
              <a:extLst>
                <a:ext uri="{FF2B5EF4-FFF2-40B4-BE49-F238E27FC236}">
                  <a16:creationId xmlns:a16="http://schemas.microsoft.com/office/drawing/2014/main" id="{1F836933-5F19-43D3-8533-A94EBA348507}"/>
                </a:ext>
              </a:extLst>
            </p:cNvPr>
            <p:cNvSpPr/>
            <p:nvPr/>
          </p:nvSpPr>
          <p:spPr bwMode="auto">
            <a:xfrm>
              <a:off x="6740112" y="2603773"/>
              <a:ext cx="55143" cy="3222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7" y="17"/>
                </a:cxn>
                <a:cxn ang="0">
                  <a:pos x="35" y="3"/>
                </a:cxn>
                <a:cxn ang="0">
                  <a:pos x="32" y="10"/>
                </a:cxn>
                <a:cxn ang="0">
                  <a:pos x="5" y="21"/>
                </a:cxn>
                <a:cxn ang="0">
                  <a:pos x="0" y="9"/>
                </a:cxn>
                <a:cxn ang="0">
                  <a:pos x="0" y="6"/>
                </a:cxn>
              </a:cxnLst>
              <a:rect l="0" t="0" r="r" b="b"/>
              <a:pathLst>
                <a:path w="36" h="21">
                  <a:moveTo>
                    <a:pt x="0" y="6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34" y="5"/>
                    <a:pt x="35" y="3"/>
                  </a:cubicBezTo>
                  <a:cubicBezTo>
                    <a:pt x="36" y="0"/>
                    <a:pt x="32" y="10"/>
                    <a:pt x="32" y="1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C7D6E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5" name="ïṣľiḑê">
              <a:extLst>
                <a:ext uri="{FF2B5EF4-FFF2-40B4-BE49-F238E27FC236}">
                  <a16:creationId xmlns:a16="http://schemas.microsoft.com/office/drawing/2014/main" id="{533C3B45-581C-4F4F-98FF-2DC9D78B672B}"/>
                </a:ext>
              </a:extLst>
            </p:cNvPr>
            <p:cNvSpPr/>
            <p:nvPr/>
          </p:nvSpPr>
          <p:spPr bwMode="auto">
            <a:xfrm>
              <a:off x="6695635" y="2616027"/>
              <a:ext cx="27685" cy="29047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88" y="115"/>
                </a:cxn>
                <a:cxn ang="0">
                  <a:pos x="7" y="81"/>
                </a:cxn>
                <a:cxn ang="0">
                  <a:pos x="0" y="94"/>
                </a:cxn>
                <a:cxn ang="0">
                  <a:pos x="95" y="128"/>
                </a:cxn>
                <a:cxn ang="0">
                  <a:pos x="122" y="27"/>
                </a:cxn>
                <a:cxn ang="0">
                  <a:pos x="122" y="0"/>
                </a:cxn>
              </a:cxnLst>
              <a:rect l="0" t="0" r="r" b="b"/>
              <a:pathLst>
                <a:path w="122" h="128">
                  <a:moveTo>
                    <a:pt x="122" y="0"/>
                  </a:moveTo>
                  <a:lnTo>
                    <a:pt x="88" y="115"/>
                  </a:lnTo>
                  <a:lnTo>
                    <a:pt x="7" y="81"/>
                  </a:lnTo>
                  <a:lnTo>
                    <a:pt x="0" y="94"/>
                  </a:lnTo>
                  <a:lnTo>
                    <a:pt x="95" y="128"/>
                  </a:lnTo>
                  <a:lnTo>
                    <a:pt x="122" y="27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C7D6E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6" name="îṥľidé">
              <a:extLst>
                <a:ext uri="{FF2B5EF4-FFF2-40B4-BE49-F238E27FC236}">
                  <a16:creationId xmlns:a16="http://schemas.microsoft.com/office/drawing/2014/main" id="{70574A94-32DE-4F37-9CAC-F5D98B96A74C}"/>
                </a:ext>
              </a:extLst>
            </p:cNvPr>
            <p:cNvSpPr/>
            <p:nvPr/>
          </p:nvSpPr>
          <p:spPr bwMode="auto">
            <a:xfrm>
              <a:off x="6718781" y="2614439"/>
              <a:ext cx="30635" cy="27685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18" y="10"/>
                </a:cxn>
                <a:cxn ang="0">
                  <a:pos x="14" y="1"/>
                </a:cxn>
                <a:cxn ang="0">
                  <a:pos x="3" y="2"/>
                </a:cxn>
                <a:cxn ang="0">
                  <a:pos x="0" y="11"/>
                </a:cxn>
                <a:cxn ang="0">
                  <a:pos x="3" y="17"/>
                </a:cxn>
              </a:cxnLst>
              <a:rect l="0" t="0" r="r" b="b"/>
              <a:pathLst>
                <a:path w="20" h="18">
                  <a:moveTo>
                    <a:pt x="3" y="17"/>
                  </a:moveTo>
                  <a:cubicBezTo>
                    <a:pt x="10" y="17"/>
                    <a:pt x="20" y="14"/>
                    <a:pt x="18" y="10"/>
                  </a:cubicBezTo>
                  <a:cubicBezTo>
                    <a:pt x="17" y="7"/>
                    <a:pt x="15" y="2"/>
                    <a:pt x="14" y="1"/>
                  </a:cubicBezTo>
                  <a:cubicBezTo>
                    <a:pt x="13" y="0"/>
                    <a:pt x="5" y="0"/>
                    <a:pt x="3" y="2"/>
                  </a:cubicBezTo>
                  <a:cubicBezTo>
                    <a:pt x="2" y="4"/>
                    <a:pt x="0" y="8"/>
                    <a:pt x="0" y="11"/>
                  </a:cubicBezTo>
                  <a:cubicBezTo>
                    <a:pt x="1" y="15"/>
                    <a:pt x="1" y="18"/>
                    <a:pt x="3" y="17"/>
                  </a:cubicBezTo>
                  <a:close/>
                </a:path>
              </a:pathLst>
            </a:custGeom>
            <a:solidFill>
              <a:srgbClr val="C63300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2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7" name="íş1îḍê">
              <a:extLst>
                <a:ext uri="{FF2B5EF4-FFF2-40B4-BE49-F238E27FC236}">
                  <a16:creationId xmlns:a16="http://schemas.microsoft.com/office/drawing/2014/main" id="{AE82BAA1-1A94-4158-A351-166E68F7E704}"/>
                </a:ext>
              </a:extLst>
            </p:cNvPr>
            <p:cNvSpPr/>
            <p:nvPr/>
          </p:nvSpPr>
          <p:spPr bwMode="auto">
            <a:xfrm>
              <a:off x="6695635" y="2631231"/>
              <a:ext cx="59908" cy="328136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4" y="61"/>
                </a:cxn>
                <a:cxn ang="0">
                  <a:pos x="36" y="159"/>
                </a:cxn>
                <a:cxn ang="0">
                  <a:pos x="18" y="214"/>
                </a:cxn>
                <a:cxn ang="0">
                  <a:pos x="0" y="179"/>
                </a:cxn>
                <a:cxn ang="0">
                  <a:pos x="12" y="65"/>
                </a:cxn>
                <a:cxn ang="0">
                  <a:pos x="18" y="3"/>
                </a:cxn>
                <a:cxn ang="0">
                  <a:pos x="31" y="0"/>
                </a:cxn>
              </a:cxnLst>
              <a:rect l="0" t="0" r="r" b="b"/>
              <a:pathLst>
                <a:path w="39" h="214">
                  <a:moveTo>
                    <a:pt x="31" y="0"/>
                  </a:moveTo>
                  <a:cubicBezTo>
                    <a:pt x="33" y="10"/>
                    <a:pt x="31" y="26"/>
                    <a:pt x="34" y="61"/>
                  </a:cubicBezTo>
                  <a:cubicBezTo>
                    <a:pt x="36" y="95"/>
                    <a:pt x="33" y="136"/>
                    <a:pt x="36" y="159"/>
                  </a:cubicBezTo>
                  <a:cubicBezTo>
                    <a:pt x="39" y="182"/>
                    <a:pt x="18" y="214"/>
                    <a:pt x="18" y="214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10" y="96"/>
                    <a:pt x="12" y="65"/>
                  </a:cubicBezTo>
                  <a:cubicBezTo>
                    <a:pt x="15" y="33"/>
                    <a:pt x="18" y="3"/>
                    <a:pt x="18" y="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C63300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850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8" name="íṩļíḑê">
              <a:extLst>
                <a:ext uri="{FF2B5EF4-FFF2-40B4-BE49-F238E27FC236}">
                  <a16:creationId xmlns:a16="http://schemas.microsoft.com/office/drawing/2014/main" id="{B330588B-6038-40B0-A512-C3A2370F486C}"/>
                </a:ext>
              </a:extLst>
            </p:cNvPr>
            <p:cNvSpPr/>
            <p:nvPr/>
          </p:nvSpPr>
          <p:spPr bwMode="auto">
            <a:xfrm>
              <a:off x="6669765" y="2623743"/>
              <a:ext cx="231464" cy="427530"/>
            </a:xfrm>
            <a:custGeom>
              <a:avLst/>
              <a:gdLst/>
              <a:ahLst/>
              <a:cxnLst>
                <a:cxn ang="0">
                  <a:pos x="151" y="241"/>
                </a:cxn>
                <a:cxn ang="0">
                  <a:pos x="0" y="279"/>
                </a:cxn>
                <a:cxn ang="0">
                  <a:pos x="2" y="268"/>
                </a:cxn>
                <a:cxn ang="0">
                  <a:pos x="72" y="258"/>
                </a:cxn>
                <a:cxn ang="0">
                  <a:pos x="120" y="236"/>
                </a:cxn>
                <a:cxn ang="0">
                  <a:pos x="124" y="233"/>
                </a:cxn>
                <a:cxn ang="0">
                  <a:pos x="120" y="226"/>
                </a:cxn>
                <a:cxn ang="0">
                  <a:pos x="100" y="201"/>
                </a:cxn>
                <a:cxn ang="0">
                  <a:pos x="109" y="188"/>
                </a:cxn>
                <a:cxn ang="0">
                  <a:pos x="95" y="171"/>
                </a:cxn>
                <a:cxn ang="0">
                  <a:pos x="84" y="151"/>
                </a:cxn>
                <a:cxn ang="0">
                  <a:pos x="92" y="105"/>
                </a:cxn>
                <a:cxn ang="0">
                  <a:pos x="81" y="71"/>
                </a:cxn>
                <a:cxn ang="0">
                  <a:pos x="76" y="45"/>
                </a:cxn>
                <a:cxn ang="0">
                  <a:pos x="76" y="27"/>
                </a:cxn>
                <a:cxn ang="0">
                  <a:pos x="79" y="0"/>
                </a:cxn>
                <a:cxn ang="0">
                  <a:pos x="91" y="66"/>
                </a:cxn>
                <a:cxn ang="0">
                  <a:pos x="121" y="159"/>
                </a:cxn>
                <a:cxn ang="0">
                  <a:pos x="151" y="241"/>
                </a:cxn>
              </a:cxnLst>
              <a:rect l="0" t="0" r="r" b="b"/>
              <a:pathLst>
                <a:path w="151" h="279">
                  <a:moveTo>
                    <a:pt x="151" y="241"/>
                  </a:moveTo>
                  <a:cubicBezTo>
                    <a:pt x="105" y="269"/>
                    <a:pt x="0" y="279"/>
                    <a:pt x="0" y="279"/>
                  </a:cubicBezTo>
                  <a:cubicBezTo>
                    <a:pt x="0" y="279"/>
                    <a:pt x="1" y="275"/>
                    <a:pt x="2" y="268"/>
                  </a:cubicBezTo>
                  <a:cubicBezTo>
                    <a:pt x="15" y="266"/>
                    <a:pt x="54" y="264"/>
                    <a:pt x="72" y="258"/>
                  </a:cubicBezTo>
                  <a:cubicBezTo>
                    <a:pt x="92" y="251"/>
                    <a:pt x="109" y="247"/>
                    <a:pt x="120" y="236"/>
                  </a:cubicBezTo>
                  <a:cubicBezTo>
                    <a:pt x="122" y="234"/>
                    <a:pt x="123" y="233"/>
                    <a:pt x="124" y="233"/>
                  </a:cubicBezTo>
                  <a:cubicBezTo>
                    <a:pt x="123" y="233"/>
                    <a:pt x="120" y="233"/>
                    <a:pt x="120" y="226"/>
                  </a:cubicBezTo>
                  <a:cubicBezTo>
                    <a:pt x="118" y="213"/>
                    <a:pt x="89" y="208"/>
                    <a:pt x="100" y="201"/>
                  </a:cubicBezTo>
                  <a:cubicBezTo>
                    <a:pt x="111" y="195"/>
                    <a:pt x="121" y="196"/>
                    <a:pt x="109" y="188"/>
                  </a:cubicBezTo>
                  <a:cubicBezTo>
                    <a:pt x="97" y="180"/>
                    <a:pt x="98" y="179"/>
                    <a:pt x="95" y="171"/>
                  </a:cubicBezTo>
                  <a:cubicBezTo>
                    <a:pt x="92" y="163"/>
                    <a:pt x="79" y="160"/>
                    <a:pt x="84" y="151"/>
                  </a:cubicBezTo>
                  <a:cubicBezTo>
                    <a:pt x="88" y="142"/>
                    <a:pt x="97" y="119"/>
                    <a:pt x="92" y="105"/>
                  </a:cubicBezTo>
                  <a:cubicBezTo>
                    <a:pt x="87" y="91"/>
                    <a:pt x="79" y="87"/>
                    <a:pt x="81" y="71"/>
                  </a:cubicBezTo>
                  <a:cubicBezTo>
                    <a:pt x="83" y="55"/>
                    <a:pt x="77" y="54"/>
                    <a:pt x="76" y="45"/>
                  </a:cubicBezTo>
                  <a:cubicBezTo>
                    <a:pt x="75" y="36"/>
                    <a:pt x="75" y="39"/>
                    <a:pt x="76" y="27"/>
                  </a:cubicBezTo>
                  <a:cubicBezTo>
                    <a:pt x="77" y="16"/>
                    <a:pt x="74" y="4"/>
                    <a:pt x="79" y="0"/>
                  </a:cubicBezTo>
                  <a:cubicBezTo>
                    <a:pt x="80" y="15"/>
                    <a:pt x="91" y="47"/>
                    <a:pt x="91" y="66"/>
                  </a:cubicBezTo>
                  <a:cubicBezTo>
                    <a:pt x="91" y="88"/>
                    <a:pt x="109" y="142"/>
                    <a:pt x="121" y="159"/>
                  </a:cubicBezTo>
                  <a:cubicBezTo>
                    <a:pt x="133" y="175"/>
                    <a:pt x="145" y="209"/>
                    <a:pt x="151" y="241"/>
                  </a:cubicBezTo>
                  <a:close/>
                </a:path>
              </a:pathLst>
            </a:custGeom>
            <a:solidFill>
              <a:srgbClr val="C7D6E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cxnSp>
          <p:nvCxnSpPr>
            <p:cNvPr id="70" name="直接箭头连接符 69">
              <a:extLst>
                <a:ext uri="{FF2B5EF4-FFF2-40B4-BE49-F238E27FC236}">
                  <a16:creationId xmlns:a16="http://schemas.microsoft.com/office/drawing/2014/main" id="{875BB53A-0269-45EB-B53D-70A5C8A55166}"/>
                </a:ext>
              </a:extLst>
            </p:cNvPr>
            <p:cNvCxnSpPr/>
            <p:nvPr/>
          </p:nvCxnSpPr>
          <p:spPr>
            <a:xfrm>
              <a:off x="2511828" y="2975376"/>
              <a:ext cx="864096" cy="0"/>
            </a:xfrm>
            <a:prstGeom prst="straightConnector1">
              <a:avLst/>
            </a:prstGeom>
            <a:ln w="3175" cap="rnd">
              <a:solidFill>
                <a:schemeClr val="tx1">
                  <a:lumMod val="50000"/>
                  <a:lumOff val="50000"/>
                </a:schemeClr>
              </a:solidFill>
              <a:round/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iṧḷîḍè">
              <a:extLst>
                <a:ext uri="{FF2B5EF4-FFF2-40B4-BE49-F238E27FC236}">
                  <a16:creationId xmlns:a16="http://schemas.microsoft.com/office/drawing/2014/main" id="{1C3C38F8-4A7A-4F22-AE4D-7CFC5373C1CF}"/>
                </a:ext>
              </a:extLst>
            </p:cNvPr>
            <p:cNvSpPr txBox="1"/>
            <p:nvPr/>
          </p:nvSpPr>
          <p:spPr>
            <a:xfrm>
              <a:off x="2455324" y="2517788"/>
              <a:ext cx="914400" cy="423519"/>
            </a:xfrm>
            <a:prstGeom prst="rect">
              <a:avLst/>
            </a:prstGeom>
            <a:noFill/>
          </p:spPr>
          <p:txBody>
            <a:bodyPr wrap="square" lIns="91428" tIns="45714" rIns="91428" bIns="45714" anchor="ctr" anchorCtr="0">
              <a:normAutofit lnSpcReduction="10000"/>
            </a:bodyPr>
            <a:lstStyle/>
            <a:p>
              <a:pPr algn="ctr" defTabSz="457154"/>
              <a:r>
                <a:rPr lang="en-US" altLang="zh-CN" sz="2000" b="1" dirty="0">
                  <a:solidFill>
                    <a:prstClr val="black"/>
                  </a:solidFill>
                  <a:latin typeface="Arial"/>
                  <a:ea typeface="微软雅黑"/>
                </a:rPr>
                <a:t>Text</a:t>
              </a:r>
              <a:endParaRPr lang="zh-CN" altLang="en-US" sz="2000" b="1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cxnSp>
          <p:nvCxnSpPr>
            <p:cNvPr id="72" name="直接箭头连接符 71">
              <a:extLst>
                <a:ext uri="{FF2B5EF4-FFF2-40B4-BE49-F238E27FC236}">
                  <a16:creationId xmlns:a16="http://schemas.microsoft.com/office/drawing/2014/main" id="{04EB7889-651E-4BA0-BED0-3B1BF65792B5}"/>
                </a:ext>
              </a:extLst>
            </p:cNvPr>
            <p:cNvCxnSpPr/>
            <p:nvPr/>
          </p:nvCxnSpPr>
          <p:spPr>
            <a:xfrm>
              <a:off x="5140685" y="2975376"/>
              <a:ext cx="864096" cy="0"/>
            </a:xfrm>
            <a:prstGeom prst="straightConnector1">
              <a:avLst/>
            </a:prstGeom>
            <a:ln w="3175" cap="rnd">
              <a:solidFill>
                <a:schemeClr val="tx1">
                  <a:lumMod val="50000"/>
                  <a:lumOff val="50000"/>
                </a:schemeClr>
              </a:solidFill>
              <a:round/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iṥľíďe">
              <a:extLst>
                <a:ext uri="{FF2B5EF4-FFF2-40B4-BE49-F238E27FC236}">
                  <a16:creationId xmlns:a16="http://schemas.microsoft.com/office/drawing/2014/main" id="{5EDB64AC-798B-4731-979A-AB126B55E9D2}"/>
                </a:ext>
              </a:extLst>
            </p:cNvPr>
            <p:cNvSpPr txBox="1"/>
            <p:nvPr/>
          </p:nvSpPr>
          <p:spPr>
            <a:xfrm>
              <a:off x="5084181" y="2517788"/>
              <a:ext cx="914400" cy="423519"/>
            </a:xfrm>
            <a:prstGeom prst="rect">
              <a:avLst/>
            </a:prstGeom>
            <a:noFill/>
          </p:spPr>
          <p:txBody>
            <a:bodyPr wrap="square" lIns="91428" tIns="45714" rIns="91428" bIns="45714" anchor="ctr" anchorCtr="0">
              <a:normAutofit lnSpcReduction="10000"/>
            </a:bodyPr>
            <a:lstStyle/>
            <a:p>
              <a:pPr algn="ctr" defTabSz="457154"/>
              <a:r>
                <a:rPr lang="en-US" altLang="zh-CN" sz="2000" b="1" dirty="0">
                  <a:solidFill>
                    <a:prstClr val="black"/>
                  </a:solidFill>
                  <a:latin typeface="Arial"/>
                  <a:ea typeface="微软雅黑"/>
                </a:rPr>
                <a:t>Text</a:t>
              </a:r>
              <a:endParaRPr lang="zh-CN" altLang="en-US" sz="2000" b="1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74" name="矩形 73">
            <a:extLst>
              <a:ext uri="{FF2B5EF4-FFF2-40B4-BE49-F238E27FC236}">
                <a16:creationId xmlns:a16="http://schemas.microsoft.com/office/drawing/2014/main" id="{451BF6ED-B491-4D58-B699-E3EC1B840AA6}"/>
              </a:ext>
            </a:extLst>
          </p:cNvPr>
          <p:cNvSpPr/>
          <p:nvPr/>
        </p:nvSpPr>
        <p:spPr bwMode="auto">
          <a:xfrm>
            <a:off x="7134779" y="4189062"/>
            <a:ext cx="4424938" cy="124585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  <a:p>
            <a:pPr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  <p:grpSp>
        <p:nvGrpSpPr>
          <p:cNvPr id="75" name="组合 74">
            <a:extLst>
              <a:ext uri="{FF2B5EF4-FFF2-40B4-BE49-F238E27FC236}">
                <a16:creationId xmlns:a16="http://schemas.microsoft.com/office/drawing/2014/main" id="{B32E5786-5519-4310-9F55-04DCAE953122}"/>
              </a:ext>
            </a:extLst>
          </p:cNvPr>
          <p:cNvGrpSpPr/>
          <p:nvPr/>
        </p:nvGrpSpPr>
        <p:grpSpPr>
          <a:xfrm>
            <a:off x="7134779" y="2238435"/>
            <a:ext cx="3894781" cy="1454791"/>
            <a:chOff x="956111" y="416822"/>
            <a:chExt cx="3895288" cy="1454980"/>
          </a:xfrm>
        </p:grpSpPr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98B809B-27D7-46E0-A298-DB08B7B3138E}"/>
                </a:ext>
              </a:extLst>
            </p:cNvPr>
            <p:cNvSpPr txBox="1"/>
            <p:nvPr/>
          </p:nvSpPr>
          <p:spPr>
            <a:xfrm>
              <a:off x="956111" y="1286951"/>
              <a:ext cx="3895288" cy="58485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/>
              <a:r>
                <a:rPr lang="en-US" altLang="zh-CN" sz="16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B1ACD76A-470F-46ED-A4EC-41E02C2BC108}"/>
                </a:ext>
              </a:extLst>
            </p:cNvPr>
            <p:cNvSpPr txBox="1"/>
            <p:nvPr/>
          </p:nvSpPr>
          <p:spPr>
            <a:xfrm>
              <a:off x="956111" y="416822"/>
              <a:ext cx="2514757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8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 text</a:t>
              </a:r>
            </a:p>
          </p:txBody>
        </p:sp>
      </p:grpSp>
      <p:sp>
        <p:nvSpPr>
          <p:cNvPr id="79" name="矩形 78">
            <a:extLst>
              <a:ext uri="{FF2B5EF4-FFF2-40B4-BE49-F238E27FC236}">
                <a16:creationId xmlns:a16="http://schemas.microsoft.com/office/drawing/2014/main" id="{9B9EE4B2-0DA6-48D0-A813-3113E7BD3829}"/>
              </a:ext>
            </a:extLst>
          </p:cNvPr>
          <p:cNvSpPr/>
          <p:nvPr/>
        </p:nvSpPr>
        <p:spPr bwMode="auto">
          <a:xfrm>
            <a:off x="863247" y="4228179"/>
            <a:ext cx="1392741" cy="136018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4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80" name="矩形 79">
            <a:extLst>
              <a:ext uri="{FF2B5EF4-FFF2-40B4-BE49-F238E27FC236}">
                <a16:creationId xmlns:a16="http://schemas.microsoft.com/office/drawing/2014/main" id="{A28B837C-E9D4-4B71-BAEB-D0D82506C08C}"/>
              </a:ext>
            </a:extLst>
          </p:cNvPr>
          <p:cNvSpPr/>
          <p:nvPr/>
        </p:nvSpPr>
        <p:spPr bwMode="auto">
          <a:xfrm>
            <a:off x="3033444" y="4228179"/>
            <a:ext cx="1392741" cy="136018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4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81" name="矩形 80">
            <a:extLst>
              <a:ext uri="{FF2B5EF4-FFF2-40B4-BE49-F238E27FC236}">
                <a16:creationId xmlns:a16="http://schemas.microsoft.com/office/drawing/2014/main" id="{11D2EC25-F8D9-4B0A-8771-9605A450A817}"/>
              </a:ext>
            </a:extLst>
          </p:cNvPr>
          <p:cNvSpPr/>
          <p:nvPr/>
        </p:nvSpPr>
        <p:spPr bwMode="auto">
          <a:xfrm>
            <a:off x="5321541" y="4228179"/>
            <a:ext cx="1392741" cy="136018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4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cxnSp>
        <p:nvCxnSpPr>
          <p:cNvPr id="82" name="直接连接符 81">
            <a:extLst>
              <a:ext uri="{FF2B5EF4-FFF2-40B4-BE49-F238E27FC236}">
                <a16:creationId xmlns:a16="http://schemas.microsoft.com/office/drawing/2014/main" id="{F67CA1A4-7F42-4437-B620-238FDEE38CCE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26FF3DD0-1382-43FD-ADF1-AFE51D3F82B5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84" name="矩形: 圆角 83">
              <a:extLst>
                <a:ext uri="{FF2B5EF4-FFF2-40B4-BE49-F238E27FC236}">
                  <a16:creationId xmlns:a16="http://schemas.microsoft.com/office/drawing/2014/main" id="{4380A715-AF6B-41AD-BE8E-AD912AAC495A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85" name="椭圆 84">
              <a:extLst>
                <a:ext uri="{FF2B5EF4-FFF2-40B4-BE49-F238E27FC236}">
                  <a16:creationId xmlns:a16="http://schemas.microsoft.com/office/drawing/2014/main" id="{DB6CE558-19C6-468A-9711-F9EAEC8029FC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86" name="直接连接符 85">
            <a:extLst>
              <a:ext uri="{FF2B5EF4-FFF2-40B4-BE49-F238E27FC236}">
                <a16:creationId xmlns:a16="http://schemas.microsoft.com/office/drawing/2014/main" id="{6DBE4811-12CA-4586-B972-F7BAC70B6C5D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矩形 86">
            <a:extLst>
              <a:ext uri="{FF2B5EF4-FFF2-40B4-BE49-F238E27FC236}">
                <a16:creationId xmlns:a16="http://schemas.microsoft.com/office/drawing/2014/main" id="{ABDFC0EF-DEAF-4355-9E4F-CDF5FB4C78AA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88" name="文本框 87">
            <a:extLst>
              <a:ext uri="{FF2B5EF4-FFF2-40B4-BE49-F238E27FC236}">
                <a16:creationId xmlns:a16="http://schemas.microsoft.com/office/drawing/2014/main" id="{75DE9BA0-90F1-4D7A-8DBD-3A1819BAEE47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3162140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/>
      <p:bldP spid="80" grpId="0"/>
      <p:bldP spid="8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C74104BE-32E3-478A-8B42-F8FFA8F753E1}"/>
              </a:ext>
            </a:extLst>
          </p:cNvPr>
          <p:cNvGrpSpPr/>
          <p:nvPr/>
        </p:nvGrpSpPr>
        <p:grpSpPr>
          <a:xfrm>
            <a:off x="7810950" y="1484214"/>
            <a:ext cx="3612848" cy="927902"/>
            <a:chOff x="1265118" y="2877437"/>
            <a:chExt cx="3613318" cy="928023"/>
          </a:xfrm>
        </p:grpSpPr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1109108D-8100-4336-B7C4-D0CFE7D4E3B6}"/>
                </a:ext>
              </a:extLst>
            </p:cNvPr>
            <p:cNvSpPr txBox="1"/>
            <p:nvPr/>
          </p:nvSpPr>
          <p:spPr>
            <a:xfrm>
              <a:off x="1265118" y="2877437"/>
              <a:ext cx="2533058" cy="523289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8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/>
                  <a:ea typeface="微软雅黑"/>
                </a:rPr>
                <a:t>Add title text</a:t>
              </a:r>
              <a:endParaRPr lang="zh-CN" altLang="en-US" sz="2800" b="1" dirty="0">
                <a:solidFill>
                  <a:prstClr val="black">
                    <a:lumMod val="75000"/>
                    <a:lumOff val="25000"/>
                  </a:prstClr>
                </a:solidFill>
                <a:latin typeface="Arial"/>
                <a:ea typeface="微软雅黑"/>
              </a:endParaRPr>
            </a:p>
          </p:txBody>
        </p:sp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05D2B412-9549-414F-8975-5009053EEA11}"/>
                </a:ext>
              </a:extLst>
            </p:cNvPr>
            <p:cNvSpPr/>
            <p:nvPr/>
          </p:nvSpPr>
          <p:spPr bwMode="auto">
            <a:xfrm>
              <a:off x="1265118" y="3343735"/>
              <a:ext cx="3613318" cy="46172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56823CC5-AAA6-4822-8177-ECC1AB58B90A}"/>
              </a:ext>
            </a:extLst>
          </p:cNvPr>
          <p:cNvGrpSpPr/>
          <p:nvPr/>
        </p:nvGrpSpPr>
        <p:grpSpPr>
          <a:xfrm>
            <a:off x="7810950" y="2671296"/>
            <a:ext cx="3612848" cy="927902"/>
            <a:chOff x="1265118" y="2877437"/>
            <a:chExt cx="3613318" cy="928023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2E8779D-6FE4-41D0-A0AF-9316EFE1DCDB}"/>
                </a:ext>
              </a:extLst>
            </p:cNvPr>
            <p:cNvSpPr txBox="1"/>
            <p:nvPr/>
          </p:nvSpPr>
          <p:spPr>
            <a:xfrm>
              <a:off x="1265118" y="2877437"/>
              <a:ext cx="2533058" cy="523289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8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/>
                  <a:ea typeface="微软雅黑"/>
                </a:rPr>
                <a:t>Add title text</a:t>
              </a:r>
              <a:endParaRPr lang="zh-CN" altLang="en-US" sz="2800" b="1" dirty="0">
                <a:solidFill>
                  <a:prstClr val="black">
                    <a:lumMod val="75000"/>
                    <a:lumOff val="25000"/>
                  </a:prstClr>
                </a:solidFill>
                <a:latin typeface="Arial"/>
                <a:ea typeface="微软雅黑"/>
              </a:endParaRPr>
            </a:p>
          </p:txBody>
        </p: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3CF66FD1-9A69-46B6-B949-C926EC108146}"/>
                </a:ext>
              </a:extLst>
            </p:cNvPr>
            <p:cNvSpPr/>
            <p:nvPr/>
          </p:nvSpPr>
          <p:spPr bwMode="auto">
            <a:xfrm>
              <a:off x="1265118" y="3343735"/>
              <a:ext cx="3613318" cy="46172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B3478C2E-B1FE-409F-AB0C-B8D68291856E}"/>
              </a:ext>
            </a:extLst>
          </p:cNvPr>
          <p:cNvGrpSpPr/>
          <p:nvPr/>
        </p:nvGrpSpPr>
        <p:grpSpPr>
          <a:xfrm>
            <a:off x="7810950" y="3858377"/>
            <a:ext cx="3612848" cy="927902"/>
            <a:chOff x="1265118" y="2877437"/>
            <a:chExt cx="3613318" cy="928023"/>
          </a:xfrm>
        </p:grpSpPr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A1CAE0A9-3F4E-400B-AC78-140964BC4213}"/>
                </a:ext>
              </a:extLst>
            </p:cNvPr>
            <p:cNvSpPr txBox="1"/>
            <p:nvPr/>
          </p:nvSpPr>
          <p:spPr>
            <a:xfrm>
              <a:off x="1265118" y="2877437"/>
              <a:ext cx="2533058" cy="523289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8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/>
                  <a:ea typeface="微软雅黑"/>
                </a:rPr>
                <a:t>Add title text</a:t>
              </a:r>
              <a:endParaRPr lang="zh-CN" altLang="en-US" sz="2800" b="1" dirty="0">
                <a:solidFill>
                  <a:prstClr val="black">
                    <a:lumMod val="75000"/>
                    <a:lumOff val="25000"/>
                  </a:prstClr>
                </a:solidFill>
                <a:latin typeface="Arial"/>
                <a:ea typeface="微软雅黑"/>
              </a:endParaRPr>
            </a:p>
          </p:txBody>
        </p: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618FE2CE-4B40-4266-986F-EAE6BDFE16C7}"/>
                </a:ext>
              </a:extLst>
            </p:cNvPr>
            <p:cNvSpPr/>
            <p:nvPr/>
          </p:nvSpPr>
          <p:spPr bwMode="auto">
            <a:xfrm>
              <a:off x="1265118" y="3343735"/>
              <a:ext cx="3613318" cy="46172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FBC6D789-496C-4D51-A2DD-5E9C9D28D115}"/>
              </a:ext>
            </a:extLst>
          </p:cNvPr>
          <p:cNvGrpSpPr/>
          <p:nvPr/>
        </p:nvGrpSpPr>
        <p:grpSpPr>
          <a:xfrm>
            <a:off x="7810950" y="5045460"/>
            <a:ext cx="3612848" cy="927902"/>
            <a:chOff x="1265118" y="2877437"/>
            <a:chExt cx="3613318" cy="928023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C72BD658-99F8-4076-B28A-B766624FD832}"/>
                </a:ext>
              </a:extLst>
            </p:cNvPr>
            <p:cNvSpPr txBox="1"/>
            <p:nvPr/>
          </p:nvSpPr>
          <p:spPr>
            <a:xfrm>
              <a:off x="1265118" y="2877437"/>
              <a:ext cx="2533058" cy="523289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8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/>
                  <a:ea typeface="微软雅黑"/>
                </a:rPr>
                <a:t>Add title text</a:t>
              </a:r>
              <a:endParaRPr lang="zh-CN" altLang="en-US" sz="2800" b="1" dirty="0">
                <a:solidFill>
                  <a:prstClr val="black">
                    <a:lumMod val="75000"/>
                    <a:lumOff val="25000"/>
                  </a:prstClr>
                </a:solidFill>
                <a:latin typeface="Arial"/>
                <a:ea typeface="微软雅黑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313EAE44-41D1-424B-BB9D-75A3D776A35C}"/>
                </a:ext>
              </a:extLst>
            </p:cNvPr>
            <p:cNvSpPr/>
            <p:nvPr/>
          </p:nvSpPr>
          <p:spPr bwMode="auto">
            <a:xfrm>
              <a:off x="1265118" y="3343735"/>
              <a:ext cx="3613318" cy="46172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</p:grp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BBB57E36-83DF-4F57-A922-795B0FE41E73}"/>
              </a:ext>
            </a:extLst>
          </p:cNvPr>
          <p:cNvSpPr/>
          <p:nvPr/>
        </p:nvSpPr>
        <p:spPr>
          <a:xfrm>
            <a:off x="0" y="1241"/>
            <a:ext cx="6095206" cy="6857107"/>
          </a:xfrm>
          <a:custGeom>
            <a:avLst/>
            <a:gdLst>
              <a:gd name="connsiteX0" fmla="*/ 0 w 6096000"/>
              <a:gd name="connsiteY0" fmla="*/ 0 h 6858000"/>
              <a:gd name="connsiteX1" fmla="*/ 4975391 w 6096000"/>
              <a:gd name="connsiteY1" fmla="*/ 0 h 6858000"/>
              <a:gd name="connsiteX2" fmla="*/ 5103701 w 6096000"/>
              <a:gd name="connsiteY2" fmla="*/ 180434 h 6858000"/>
              <a:gd name="connsiteX3" fmla="*/ 6096000 w 6096000"/>
              <a:gd name="connsiteY3" fmla="*/ 3429000 h 6858000"/>
              <a:gd name="connsiteX4" fmla="*/ 5103701 w 6096000"/>
              <a:gd name="connsiteY4" fmla="*/ 6677566 h 6858000"/>
              <a:gd name="connsiteX5" fmla="*/ 4975391 w 6096000"/>
              <a:gd name="connsiteY5" fmla="*/ 6858000 h 6858000"/>
              <a:gd name="connsiteX6" fmla="*/ 0 w 6096000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4975391" y="0"/>
                </a:lnTo>
                <a:lnTo>
                  <a:pt x="5103701" y="180434"/>
                </a:lnTo>
                <a:cubicBezTo>
                  <a:pt x="5730187" y="1107756"/>
                  <a:pt x="6096000" y="2225658"/>
                  <a:pt x="6096000" y="3429000"/>
                </a:cubicBezTo>
                <a:cubicBezTo>
                  <a:pt x="6096000" y="4632342"/>
                  <a:pt x="5730187" y="5750244"/>
                  <a:pt x="5103701" y="6677566"/>
                </a:cubicBezTo>
                <a:lnTo>
                  <a:pt x="4975391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725F6DCA-7AAC-4778-94D3-62DB1068AFF6}"/>
              </a:ext>
            </a:extLst>
          </p:cNvPr>
          <p:cNvSpPr/>
          <p:nvPr/>
        </p:nvSpPr>
        <p:spPr>
          <a:xfrm>
            <a:off x="1" y="1242"/>
            <a:ext cx="5673088" cy="6857106"/>
          </a:xfrm>
          <a:custGeom>
            <a:avLst/>
            <a:gdLst>
              <a:gd name="connsiteX0" fmla="*/ 0 w 5673827"/>
              <a:gd name="connsiteY0" fmla="*/ 0 h 6857999"/>
              <a:gd name="connsiteX1" fmla="*/ 4441995 w 5673827"/>
              <a:gd name="connsiteY1" fmla="*/ 0 h 6857999"/>
              <a:gd name="connsiteX2" fmla="*/ 4443453 w 5673827"/>
              <a:gd name="connsiteY2" fmla="*/ 1683 h 6857999"/>
              <a:gd name="connsiteX3" fmla="*/ 5673827 w 5673827"/>
              <a:gd name="connsiteY3" fmla="*/ 3429000 h 6857999"/>
              <a:gd name="connsiteX4" fmla="*/ 4443453 w 5673827"/>
              <a:gd name="connsiteY4" fmla="*/ 6856318 h 6857999"/>
              <a:gd name="connsiteX5" fmla="*/ 4441996 w 5673827"/>
              <a:gd name="connsiteY5" fmla="*/ 6857999 h 6857999"/>
              <a:gd name="connsiteX6" fmla="*/ 0 w 5673827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73827" h="6857999">
                <a:moveTo>
                  <a:pt x="0" y="0"/>
                </a:moveTo>
                <a:lnTo>
                  <a:pt x="4441995" y="0"/>
                </a:lnTo>
                <a:lnTo>
                  <a:pt x="4443453" y="1683"/>
                </a:lnTo>
                <a:cubicBezTo>
                  <a:pt x="5212093" y="933060"/>
                  <a:pt x="5673827" y="2127108"/>
                  <a:pt x="5673827" y="3429000"/>
                </a:cubicBezTo>
                <a:cubicBezTo>
                  <a:pt x="5673827" y="4730892"/>
                  <a:pt x="5212093" y="5924940"/>
                  <a:pt x="4443453" y="6856318"/>
                </a:cubicBezTo>
                <a:lnTo>
                  <a:pt x="4441996" y="6857999"/>
                </a:lnTo>
                <a:lnTo>
                  <a:pt x="0" y="6857999"/>
                </a:lnTo>
                <a:close/>
              </a:path>
            </a:pathLst>
          </a:custGeom>
          <a:blipFill>
            <a:blip r:embed="rId2"/>
            <a:stretch>
              <a:fillRect l="-71030" r="-7071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8B3A580A-9EF2-48BA-85AE-96ACA69374D5}"/>
              </a:ext>
            </a:extLst>
          </p:cNvPr>
          <p:cNvSpPr/>
          <p:nvPr/>
        </p:nvSpPr>
        <p:spPr bwMode="auto">
          <a:xfrm>
            <a:off x="6997040" y="1402168"/>
            <a:ext cx="783588" cy="69324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3600" dirty="0">
                <a:gradFill>
                  <a:gsLst>
                    <a:gs pos="0">
                      <a:srgbClr val="41A3EC"/>
                    </a:gs>
                    <a:gs pos="100000">
                      <a:srgbClr val="0D5488"/>
                    </a:gs>
                  </a:gsLst>
                  <a:lin ang="2700000" scaled="1"/>
                </a:gradFill>
                <a:latin typeface="Century Gothic" panose="020B0502020202020204" pitchFamily="34" charset="0"/>
                <a:ea typeface="微软雅黑"/>
              </a:rPr>
              <a:t>01.</a:t>
            </a: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AAEE4261-8C89-4DB6-980E-A7A3D5E94A1F}"/>
              </a:ext>
            </a:extLst>
          </p:cNvPr>
          <p:cNvSpPr/>
          <p:nvPr/>
        </p:nvSpPr>
        <p:spPr bwMode="auto">
          <a:xfrm>
            <a:off x="6997040" y="2582423"/>
            <a:ext cx="783588" cy="69324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3600" dirty="0">
                <a:gradFill>
                  <a:gsLst>
                    <a:gs pos="0">
                      <a:srgbClr val="41A3EC"/>
                    </a:gs>
                    <a:gs pos="100000">
                      <a:srgbClr val="0D5488"/>
                    </a:gs>
                  </a:gsLst>
                  <a:lin ang="2700000" scaled="1"/>
                </a:gradFill>
                <a:latin typeface="Century Gothic" panose="020B0502020202020204" pitchFamily="34" charset="0"/>
                <a:ea typeface="微软雅黑"/>
              </a:rPr>
              <a:t>02.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1C688773-B23E-4225-AEB2-9D859DB1EB58}"/>
              </a:ext>
            </a:extLst>
          </p:cNvPr>
          <p:cNvSpPr/>
          <p:nvPr/>
        </p:nvSpPr>
        <p:spPr bwMode="auto">
          <a:xfrm>
            <a:off x="6997040" y="3778637"/>
            <a:ext cx="783588" cy="69324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3600" dirty="0">
                <a:gradFill>
                  <a:gsLst>
                    <a:gs pos="0">
                      <a:srgbClr val="41A3EC"/>
                    </a:gs>
                    <a:gs pos="100000">
                      <a:srgbClr val="0D5488"/>
                    </a:gs>
                  </a:gsLst>
                  <a:lin ang="2700000" scaled="1"/>
                </a:gradFill>
                <a:latin typeface="Century Gothic" panose="020B0502020202020204" pitchFamily="34" charset="0"/>
                <a:ea typeface="微软雅黑"/>
              </a:rPr>
              <a:t>03.</a:t>
            </a: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id="{9AABC8ED-F74D-4430-8D25-25AE872BB4EB}"/>
              </a:ext>
            </a:extLst>
          </p:cNvPr>
          <p:cNvSpPr/>
          <p:nvPr/>
        </p:nvSpPr>
        <p:spPr bwMode="auto">
          <a:xfrm>
            <a:off x="6997040" y="4960415"/>
            <a:ext cx="783588" cy="69324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3600" dirty="0">
                <a:gradFill>
                  <a:gsLst>
                    <a:gs pos="0">
                      <a:srgbClr val="41A3EC"/>
                    </a:gs>
                    <a:gs pos="100000">
                      <a:srgbClr val="0D5488"/>
                    </a:gs>
                  </a:gsLst>
                  <a:lin ang="2700000" scaled="1"/>
                </a:gradFill>
                <a:latin typeface="Century Gothic" panose="020B0502020202020204" pitchFamily="34" charset="0"/>
                <a:ea typeface="微软雅黑"/>
              </a:rPr>
              <a:t>04.</a:t>
            </a:r>
          </a:p>
        </p:txBody>
      </p:sp>
      <p:sp>
        <p:nvSpPr>
          <p:cNvPr id="35" name="矩形 34">
            <a:extLst>
              <a:ext uri="{FF2B5EF4-FFF2-40B4-BE49-F238E27FC236}">
                <a16:creationId xmlns:a16="http://schemas.microsoft.com/office/drawing/2014/main" id="{9DFA0513-56BA-49D2-9953-ACC49A6DD754}"/>
              </a:ext>
            </a:extLst>
          </p:cNvPr>
          <p:cNvSpPr/>
          <p:nvPr/>
        </p:nvSpPr>
        <p:spPr bwMode="auto">
          <a:xfrm>
            <a:off x="498628" y="714329"/>
            <a:ext cx="4424938" cy="82460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4400" b="1" dirty="0">
                <a:solidFill>
                  <a:srgbClr val="0D5488"/>
                </a:solidFill>
                <a:latin typeface="Century Gothic" panose="020B0502020202020204" pitchFamily="34" charset="0"/>
                <a:ea typeface="微软雅黑"/>
              </a:rPr>
              <a:t>CONTRNT</a:t>
            </a:r>
          </a:p>
        </p:txBody>
      </p:sp>
    </p:spTree>
    <p:extLst>
      <p:ext uri="{BB962C8B-B14F-4D97-AF65-F5344CB8AC3E}">
        <p14:creationId xmlns:p14="http://schemas.microsoft.com/office/powerpoint/2010/main" val="2892997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3" grpId="0" animBg="1"/>
      <p:bldP spid="30" grpId="0"/>
      <p:bldP spid="31" grpId="0"/>
      <p:bldP spid="32" grpId="0"/>
      <p:bldP spid="33" grpId="0"/>
      <p:bldP spid="3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CA9F1CD8-AFD9-4AB6-84FF-AFC7E0F4F36A}"/>
              </a:ext>
            </a:extLst>
          </p:cNvPr>
          <p:cNvSpPr/>
          <p:nvPr/>
        </p:nvSpPr>
        <p:spPr>
          <a:xfrm>
            <a:off x="-1" y="1241"/>
            <a:ext cx="12190413" cy="6857107"/>
          </a:xfrm>
          <a:prstGeom prst="rect">
            <a:avLst/>
          </a:prstGeom>
          <a:blipFill>
            <a:blip r:embed="rId2"/>
            <a:stretch>
              <a:fillRect t="-9277" b="-924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C0D5F552-DB5E-4D30-8435-B67397969BE3}"/>
              </a:ext>
            </a:extLst>
          </p:cNvPr>
          <p:cNvSpPr/>
          <p:nvPr/>
        </p:nvSpPr>
        <p:spPr>
          <a:xfrm>
            <a:off x="3363248" y="697836"/>
            <a:ext cx="5463916" cy="546391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83A4ECD5-906D-4114-8AB8-07963E761BEC}"/>
              </a:ext>
            </a:extLst>
          </p:cNvPr>
          <p:cNvSpPr/>
          <p:nvPr/>
        </p:nvSpPr>
        <p:spPr>
          <a:xfrm>
            <a:off x="3561752" y="896340"/>
            <a:ext cx="5066908" cy="5066908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BB48CA0-D688-4FED-9320-8EE951FB98F0}"/>
              </a:ext>
            </a:extLst>
          </p:cNvPr>
          <p:cNvSpPr txBox="1"/>
          <p:nvPr/>
        </p:nvSpPr>
        <p:spPr>
          <a:xfrm>
            <a:off x="3882737" y="2946796"/>
            <a:ext cx="4424938" cy="92333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54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  <a:endParaRPr lang="zh-CN" altLang="en-US" sz="54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99A319E-9A3D-410B-B830-DE3C0D4A4472}"/>
              </a:ext>
            </a:extLst>
          </p:cNvPr>
          <p:cNvSpPr/>
          <p:nvPr/>
        </p:nvSpPr>
        <p:spPr bwMode="auto">
          <a:xfrm>
            <a:off x="3882737" y="4275628"/>
            <a:ext cx="4424938" cy="292709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7DE56FFF-41A6-48AA-BC87-9DED9E093B11}"/>
              </a:ext>
            </a:extLst>
          </p:cNvPr>
          <p:cNvSpPr/>
          <p:nvPr/>
        </p:nvSpPr>
        <p:spPr bwMode="auto">
          <a:xfrm>
            <a:off x="3882737" y="1898831"/>
            <a:ext cx="4424938" cy="1093875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5999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rPr>
              <a:t>PART 04</a:t>
            </a:r>
          </a:p>
        </p:txBody>
      </p:sp>
    </p:spTree>
    <p:extLst>
      <p:ext uri="{BB962C8B-B14F-4D97-AF65-F5344CB8AC3E}">
        <p14:creationId xmlns:p14="http://schemas.microsoft.com/office/powerpoint/2010/main" val="1916273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6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6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8" grpId="0"/>
      <p:bldP spid="1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6D6B8708-1C43-4753-A2A5-DDC780D763AC}"/>
              </a:ext>
            </a:extLst>
          </p:cNvPr>
          <p:cNvGrpSpPr/>
          <p:nvPr/>
        </p:nvGrpSpPr>
        <p:grpSpPr>
          <a:xfrm>
            <a:off x="4546189" y="2749554"/>
            <a:ext cx="3096686" cy="3218508"/>
            <a:chOff x="4546781" y="2748671"/>
            <a:chExt cx="3097089" cy="3218927"/>
          </a:xfrm>
        </p:grpSpPr>
        <p:sp>
          <p:nvSpPr>
            <p:cNvPr id="4" name="iṡļíḑê">
              <a:extLst>
                <a:ext uri="{FF2B5EF4-FFF2-40B4-BE49-F238E27FC236}">
                  <a16:creationId xmlns:a16="http://schemas.microsoft.com/office/drawing/2014/main" id="{4383DF34-A9A6-B642-BE49-C723BA342FEF}"/>
                </a:ext>
              </a:extLst>
            </p:cNvPr>
            <p:cNvSpPr/>
            <p:nvPr/>
          </p:nvSpPr>
          <p:spPr bwMode="auto">
            <a:xfrm>
              <a:off x="5039561" y="2748671"/>
              <a:ext cx="2283971" cy="2806750"/>
            </a:xfrm>
            <a:custGeom>
              <a:avLst/>
              <a:gdLst>
                <a:gd name="connsiteX0" fmla="*/ 2701605 w 3022378"/>
                <a:gd name="connsiteY0" fmla="*/ 2724532 h 3714170"/>
                <a:gd name="connsiteX1" fmla="*/ 2857459 w 3022378"/>
                <a:gd name="connsiteY1" fmla="*/ 2891946 h 3714170"/>
                <a:gd name="connsiteX2" fmla="*/ 2545751 w 3022378"/>
                <a:gd name="connsiteY2" fmla="*/ 3301820 h 3714170"/>
                <a:gd name="connsiteX3" fmla="*/ 1431683 w 3022378"/>
                <a:gd name="connsiteY3" fmla="*/ 3711694 h 3714170"/>
                <a:gd name="connsiteX4" fmla="*/ 1662578 w 3022378"/>
                <a:gd name="connsiteY4" fmla="*/ 3498097 h 3714170"/>
                <a:gd name="connsiteX5" fmla="*/ 2401442 w 3022378"/>
                <a:gd name="connsiteY5" fmla="*/ 3151725 h 3714170"/>
                <a:gd name="connsiteX6" fmla="*/ 2701605 w 3022378"/>
                <a:gd name="connsiteY6" fmla="*/ 2724532 h 3714170"/>
                <a:gd name="connsiteX7" fmla="*/ 29539 w 3022378"/>
                <a:gd name="connsiteY7" fmla="*/ 2533509 h 3714170"/>
                <a:gd name="connsiteX8" fmla="*/ 560616 w 3022378"/>
                <a:gd name="connsiteY8" fmla="*/ 3099485 h 3714170"/>
                <a:gd name="connsiteX9" fmla="*/ 1247553 w 3022378"/>
                <a:gd name="connsiteY9" fmla="*/ 3480653 h 3714170"/>
                <a:gd name="connsiteX10" fmla="*/ 1068603 w 3022378"/>
                <a:gd name="connsiteY10" fmla="*/ 3648135 h 3714170"/>
                <a:gd name="connsiteX11" fmla="*/ 404757 w 3022378"/>
                <a:gd name="connsiteY11" fmla="*/ 3238091 h 3714170"/>
                <a:gd name="connsiteX12" fmla="*/ 29539 w 3022378"/>
                <a:gd name="connsiteY12" fmla="*/ 2533509 h 3714170"/>
                <a:gd name="connsiteX13" fmla="*/ 1258345 w 3022378"/>
                <a:gd name="connsiteY13" fmla="*/ 0 h 3714170"/>
                <a:gd name="connsiteX14" fmla="*/ 1766301 w 3022378"/>
                <a:gd name="connsiteY14" fmla="*/ 17315 h 3714170"/>
                <a:gd name="connsiteX15" fmla="*/ 1754756 w 3022378"/>
                <a:gd name="connsiteY15" fmla="*/ 530991 h 3714170"/>
                <a:gd name="connsiteX16" fmla="*/ 1546956 w 3022378"/>
                <a:gd name="connsiteY16" fmla="*/ 525219 h 3714170"/>
                <a:gd name="connsiteX17" fmla="*/ 1552728 w 3022378"/>
                <a:gd name="connsiteY17" fmla="*/ 369385 h 3714170"/>
                <a:gd name="connsiteX18" fmla="*/ 1177534 w 3022378"/>
                <a:gd name="connsiteY18" fmla="*/ 721455 h 3714170"/>
                <a:gd name="connsiteX19" fmla="*/ 2614817 w 3022378"/>
                <a:gd name="connsiteY19" fmla="*/ 1160100 h 3714170"/>
                <a:gd name="connsiteX20" fmla="*/ 2972695 w 3022378"/>
                <a:gd name="connsiteY20" fmla="*/ 2585696 h 3714170"/>
                <a:gd name="connsiteX21" fmla="*/ 2799529 w 3022378"/>
                <a:gd name="connsiteY21" fmla="*/ 2395232 h 3714170"/>
                <a:gd name="connsiteX22" fmla="*/ 2458967 w 3022378"/>
                <a:gd name="connsiteY22" fmla="*/ 1304391 h 3714170"/>
                <a:gd name="connsiteX23" fmla="*/ 611856 w 3022378"/>
                <a:gd name="connsiteY23" fmla="*/ 1246675 h 3714170"/>
                <a:gd name="connsiteX24" fmla="*/ 207800 w 3022378"/>
                <a:gd name="connsiteY24" fmla="*/ 2291342 h 3714170"/>
                <a:gd name="connsiteX25" fmla="*/ 0 w 3022378"/>
                <a:gd name="connsiteY25" fmla="*/ 2066248 h 3714170"/>
                <a:gd name="connsiteX26" fmla="*/ 467550 w 3022378"/>
                <a:gd name="connsiteY26" fmla="*/ 1096612 h 3714170"/>
                <a:gd name="connsiteX27" fmla="*/ 1408423 w 3022378"/>
                <a:gd name="connsiteY27" fmla="*/ 213551 h 3714170"/>
                <a:gd name="connsiteX28" fmla="*/ 1252573 w 3022378"/>
                <a:gd name="connsiteY28" fmla="*/ 207779 h 3714170"/>
                <a:gd name="connsiteX29" fmla="*/ 1258345 w 3022378"/>
                <a:gd name="connsiteY29" fmla="*/ 0 h 371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22378" h="3714170">
                  <a:moveTo>
                    <a:pt x="2701605" y="2724532"/>
                  </a:moveTo>
                  <a:lnTo>
                    <a:pt x="2857459" y="2891946"/>
                  </a:lnTo>
                  <a:cubicBezTo>
                    <a:pt x="2782418" y="3042040"/>
                    <a:pt x="2678516" y="3180589"/>
                    <a:pt x="2545751" y="3301820"/>
                  </a:cubicBezTo>
                  <a:cubicBezTo>
                    <a:pt x="2234043" y="3596236"/>
                    <a:pt x="1829977" y="3734785"/>
                    <a:pt x="1431683" y="3711694"/>
                  </a:cubicBezTo>
                  <a:cubicBezTo>
                    <a:pt x="1431683" y="3711694"/>
                    <a:pt x="1431683" y="3711694"/>
                    <a:pt x="1662578" y="3498097"/>
                  </a:cubicBezTo>
                  <a:cubicBezTo>
                    <a:pt x="1939652" y="3463460"/>
                    <a:pt x="2199409" y="3342230"/>
                    <a:pt x="2401442" y="3151725"/>
                  </a:cubicBezTo>
                  <a:cubicBezTo>
                    <a:pt x="2534206" y="3024722"/>
                    <a:pt x="2632337" y="2880400"/>
                    <a:pt x="2701605" y="2724532"/>
                  </a:cubicBezTo>
                  <a:close/>
                  <a:moveTo>
                    <a:pt x="29539" y="2533509"/>
                  </a:moveTo>
                  <a:cubicBezTo>
                    <a:pt x="29539" y="2533509"/>
                    <a:pt x="29539" y="2533509"/>
                    <a:pt x="560616" y="3099485"/>
                  </a:cubicBezTo>
                  <a:cubicBezTo>
                    <a:pt x="745339" y="3295844"/>
                    <a:pt x="987787" y="3428675"/>
                    <a:pt x="1247553" y="3480653"/>
                  </a:cubicBezTo>
                  <a:lnTo>
                    <a:pt x="1068603" y="3648135"/>
                  </a:lnTo>
                  <a:cubicBezTo>
                    <a:pt x="820382" y="3573057"/>
                    <a:pt x="589479" y="3440226"/>
                    <a:pt x="404757" y="3238091"/>
                  </a:cubicBezTo>
                  <a:cubicBezTo>
                    <a:pt x="214262" y="3030182"/>
                    <a:pt x="87265" y="2787621"/>
                    <a:pt x="29539" y="2533509"/>
                  </a:cubicBezTo>
                  <a:close/>
                  <a:moveTo>
                    <a:pt x="1258345" y="0"/>
                  </a:moveTo>
                  <a:cubicBezTo>
                    <a:pt x="1425739" y="5772"/>
                    <a:pt x="1598906" y="11543"/>
                    <a:pt x="1766301" y="17315"/>
                  </a:cubicBezTo>
                  <a:cubicBezTo>
                    <a:pt x="1766301" y="190464"/>
                    <a:pt x="1760528" y="357842"/>
                    <a:pt x="1754756" y="530991"/>
                  </a:cubicBezTo>
                  <a:cubicBezTo>
                    <a:pt x="1748984" y="663739"/>
                    <a:pt x="1541184" y="657967"/>
                    <a:pt x="1546956" y="525219"/>
                  </a:cubicBezTo>
                  <a:cubicBezTo>
                    <a:pt x="1546956" y="525219"/>
                    <a:pt x="1546956" y="525219"/>
                    <a:pt x="1552728" y="369385"/>
                  </a:cubicBezTo>
                  <a:cubicBezTo>
                    <a:pt x="1552728" y="369385"/>
                    <a:pt x="1552728" y="369385"/>
                    <a:pt x="1177534" y="721455"/>
                  </a:cubicBezTo>
                  <a:cubicBezTo>
                    <a:pt x="1697034" y="606022"/>
                    <a:pt x="2245395" y="767628"/>
                    <a:pt x="2614817" y="1160100"/>
                  </a:cubicBezTo>
                  <a:cubicBezTo>
                    <a:pt x="2984240" y="1558343"/>
                    <a:pt x="3099684" y="2095106"/>
                    <a:pt x="2972695" y="2585696"/>
                  </a:cubicBezTo>
                  <a:cubicBezTo>
                    <a:pt x="2972695" y="2585696"/>
                    <a:pt x="2972695" y="2585696"/>
                    <a:pt x="2799529" y="2395232"/>
                  </a:cubicBezTo>
                  <a:cubicBezTo>
                    <a:pt x="2857251" y="2014303"/>
                    <a:pt x="2747578" y="1610288"/>
                    <a:pt x="2458967" y="1304391"/>
                  </a:cubicBezTo>
                  <a:cubicBezTo>
                    <a:pt x="1968328" y="779172"/>
                    <a:pt x="1137128" y="756085"/>
                    <a:pt x="611856" y="1246675"/>
                  </a:cubicBezTo>
                  <a:cubicBezTo>
                    <a:pt x="323245" y="1517942"/>
                    <a:pt x="178939" y="1898870"/>
                    <a:pt x="207800" y="2291342"/>
                  </a:cubicBezTo>
                  <a:cubicBezTo>
                    <a:pt x="207800" y="2291342"/>
                    <a:pt x="207800" y="2291342"/>
                    <a:pt x="0" y="2066248"/>
                  </a:cubicBezTo>
                  <a:cubicBezTo>
                    <a:pt x="28861" y="1708406"/>
                    <a:pt x="184711" y="1362108"/>
                    <a:pt x="467550" y="1096612"/>
                  </a:cubicBezTo>
                  <a:cubicBezTo>
                    <a:pt x="467550" y="1096612"/>
                    <a:pt x="467550" y="1096612"/>
                    <a:pt x="1408423" y="213551"/>
                  </a:cubicBezTo>
                  <a:cubicBezTo>
                    <a:pt x="1408423" y="213551"/>
                    <a:pt x="1408423" y="213551"/>
                    <a:pt x="1252573" y="207779"/>
                  </a:cubicBezTo>
                  <a:cubicBezTo>
                    <a:pt x="1114039" y="207779"/>
                    <a:pt x="1119812" y="0"/>
                    <a:pt x="1258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defTabSz="914309"/>
              <a:endParaRPr lang="en-US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" name="î$ļïdé">
              <a:extLst>
                <a:ext uri="{FF2B5EF4-FFF2-40B4-BE49-F238E27FC236}">
                  <a16:creationId xmlns:a16="http://schemas.microsoft.com/office/drawing/2014/main" id="{DD532159-8912-A742-ABF4-637F1656F0FF}"/>
                </a:ext>
              </a:extLst>
            </p:cNvPr>
            <p:cNvSpPr/>
            <p:nvPr/>
          </p:nvSpPr>
          <p:spPr bwMode="auto">
            <a:xfrm>
              <a:off x="4546781" y="3456014"/>
              <a:ext cx="2585548" cy="1896223"/>
            </a:xfrm>
            <a:custGeom>
              <a:avLst/>
              <a:gdLst>
                <a:gd name="connsiteX0" fmla="*/ 3163657 w 3421455"/>
                <a:gd name="connsiteY0" fmla="*/ 1586651 h 2509270"/>
                <a:gd name="connsiteX1" fmla="*/ 3325424 w 3421455"/>
                <a:gd name="connsiteY1" fmla="*/ 1759642 h 2509270"/>
                <a:gd name="connsiteX2" fmla="*/ 3024999 w 3421455"/>
                <a:gd name="connsiteY2" fmla="*/ 2186354 h 2509270"/>
                <a:gd name="connsiteX3" fmla="*/ 2366373 w 3421455"/>
                <a:gd name="connsiteY3" fmla="*/ 2509270 h 2509270"/>
                <a:gd name="connsiteX4" fmla="*/ 2811234 w 3421455"/>
                <a:gd name="connsiteY4" fmla="*/ 2088325 h 2509270"/>
                <a:gd name="connsiteX5" fmla="*/ 2880563 w 3421455"/>
                <a:gd name="connsiteY5" fmla="*/ 2030662 h 2509270"/>
                <a:gd name="connsiteX6" fmla="*/ 3163657 w 3421455"/>
                <a:gd name="connsiteY6" fmla="*/ 1586651 h 2509270"/>
                <a:gd name="connsiteX7" fmla="*/ 2198416 w 3421455"/>
                <a:gd name="connsiteY7" fmla="*/ 624 h 2509270"/>
                <a:gd name="connsiteX8" fmla="*/ 3082208 w 3421455"/>
                <a:gd name="connsiteY8" fmla="*/ 397333 h 2509270"/>
                <a:gd name="connsiteX9" fmla="*/ 3411195 w 3421455"/>
                <a:gd name="connsiteY9" fmla="*/ 1424450 h 2509270"/>
                <a:gd name="connsiteX10" fmla="*/ 3209185 w 3421455"/>
                <a:gd name="connsiteY10" fmla="*/ 1205178 h 2509270"/>
                <a:gd name="connsiteX11" fmla="*/ 2926372 w 3421455"/>
                <a:gd name="connsiteY11" fmla="*/ 541591 h 2509270"/>
                <a:gd name="connsiteX12" fmla="*/ 1437273 w 3421455"/>
                <a:gd name="connsiteY12" fmla="*/ 495429 h 2509270"/>
                <a:gd name="connsiteX13" fmla="*/ 1391099 w 3421455"/>
                <a:gd name="connsiteY13" fmla="*/ 1984171 h 2509270"/>
                <a:gd name="connsiteX14" fmla="*/ 2141420 w 3421455"/>
                <a:gd name="connsiteY14" fmla="*/ 2313079 h 2509270"/>
                <a:gd name="connsiteX15" fmla="*/ 1939411 w 3421455"/>
                <a:gd name="connsiteY15" fmla="*/ 2509270 h 2509270"/>
                <a:gd name="connsiteX16" fmla="*/ 1241035 w 3421455"/>
                <a:gd name="connsiteY16" fmla="*/ 2128429 h 2509270"/>
                <a:gd name="connsiteX17" fmla="*/ 207900 w 3421455"/>
                <a:gd name="connsiteY17" fmla="*/ 1032069 h 2509270"/>
                <a:gd name="connsiteX18" fmla="*/ 202129 w 3421455"/>
                <a:gd name="connsiteY18" fmla="*/ 1187867 h 2509270"/>
                <a:gd name="connsiteX19" fmla="*/ 119 w 3421455"/>
                <a:gd name="connsiteY19" fmla="*/ 1182097 h 2509270"/>
                <a:gd name="connsiteX20" fmla="*/ 11662 w 3421455"/>
                <a:gd name="connsiteY20" fmla="*/ 668538 h 2509270"/>
                <a:gd name="connsiteX21" fmla="*/ 525344 w 3421455"/>
                <a:gd name="connsiteY21" fmla="*/ 685849 h 2509270"/>
                <a:gd name="connsiteX22" fmla="*/ 519572 w 3421455"/>
                <a:gd name="connsiteY22" fmla="*/ 893581 h 2509270"/>
                <a:gd name="connsiteX23" fmla="*/ 363736 w 3421455"/>
                <a:gd name="connsiteY23" fmla="*/ 887811 h 2509270"/>
                <a:gd name="connsiteX24" fmla="*/ 912048 w 3421455"/>
                <a:gd name="connsiteY24" fmla="*/ 1476383 h 2509270"/>
                <a:gd name="connsiteX25" fmla="*/ 1292980 w 3421455"/>
                <a:gd name="connsiteY25" fmla="*/ 339630 h 2509270"/>
                <a:gd name="connsiteX26" fmla="*/ 2198416 w 3421455"/>
                <a:gd name="connsiteY26" fmla="*/ 624 h 250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21455" h="2509270">
                  <a:moveTo>
                    <a:pt x="3163657" y="1586651"/>
                  </a:moveTo>
                  <a:lnTo>
                    <a:pt x="3325424" y="1759642"/>
                  </a:lnTo>
                  <a:cubicBezTo>
                    <a:pt x="3256095" y="1915334"/>
                    <a:pt x="3157879" y="2059493"/>
                    <a:pt x="3024999" y="2186354"/>
                  </a:cubicBezTo>
                  <a:cubicBezTo>
                    <a:pt x="2834344" y="2359345"/>
                    <a:pt x="2603247" y="2468906"/>
                    <a:pt x="2366373" y="2509270"/>
                  </a:cubicBezTo>
                  <a:cubicBezTo>
                    <a:pt x="2366373" y="2509270"/>
                    <a:pt x="2366373" y="2509270"/>
                    <a:pt x="2811234" y="2088325"/>
                  </a:cubicBezTo>
                  <a:cubicBezTo>
                    <a:pt x="2834344" y="2071026"/>
                    <a:pt x="2857454" y="2047961"/>
                    <a:pt x="2880563" y="2030662"/>
                  </a:cubicBezTo>
                  <a:cubicBezTo>
                    <a:pt x="3019221" y="1903802"/>
                    <a:pt x="3111660" y="1748109"/>
                    <a:pt x="3163657" y="1586651"/>
                  </a:cubicBezTo>
                  <a:close/>
                  <a:moveTo>
                    <a:pt x="2198416" y="624"/>
                  </a:moveTo>
                  <a:cubicBezTo>
                    <a:pt x="2522352" y="10722"/>
                    <a:pt x="2842682" y="143439"/>
                    <a:pt x="3082208" y="397333"/>
                  </a:cubicBezTo>
                  <a:cubicBezTo>
                    <a:pt x="3347706" y="685849"/>
                    <a:pt x="3457368" y="1060920"/>
                    <a:pt x="3411195" y="1424450"/>
                  </a:cubicBezTo>
                  <a:cubicBezTo>
                    <a:pt x="3411195" y="1424450"/>
                    <a:pt x="3411195" y="1424450"/>
                    <a:pt x="3209185" y="1205178"/>
                  </a:cubicBezTo>
                  <a:cubicBezTo>
                    <a:pt x="3197642" y="968595"/>
                    <a:pt x="3105294" y="732012"/>
                    <a:pt x="2926372" y="541591"/>
                  </a:cubicBezTo>
                  <a:cubicBezTo>
                    <a:pt x="2528124" y="120358"/>
                    <a:pt x="1864379" y="97277"/>
                    <a:pt x="1437273" y="495429"/>
                  </a:cubicBezTo>
                  <a:cubicBezTo>
                    <a:pt x="1015938" y="893581"/>
                    <a:pt x="992852" y="1557168"/>
                    <a:pt x="1391099" y="1984171"/>
                  </a:cubicBezTo>
                  <a:cubicBezTo>
                    <a:pt x="1593109" y="2197673"/>
                    <a:pt x="1870150" y="2313079"/>
                    <a:pt x="2141420" y="2313079"/>
                  </a:cubicBezTo>
                  <a:cubicBezTo>
                    <a:pt x="2141420" y="2313079"/>
                    <a:pt x="2141420" y="2313079"/>
                    <a:pt x="1939411" y="2509270"/>
                  </a:cubicBezTo>
                  <a:cubicBezTo>
                    <a:pt x="1679684" y="2463108"/>
                    <a:pt x="1431501" y="2336161"/>
                    <a:pt x="1241035" y="2128429"/>
                  </a:cubicBezTo>
                  <a:cubicBezTo>
                    <a:pt x="1241035" y="2128429"/>
                    <a:pt x="1241035" y="2128429"/>
                    <a:pt x="207900" y="1032069"/>
                  </a:cubicBezTo>
                  <a:cubicBezTo>
                    <a:pt x="207900" y="1032069"/>
                    <a:pt x="207900" y="1032069"/>
                    <a:pt x="202129" y="1187867"/>
                  </a:cubicBezTo>
                  <a:cubicBezTo>
                    <a:pt x="202129" y="1326355"/>
                    <a:pt x="-5653" y="1314814"/>
                    <a:pt x="119" y="1182097"/>
                  </a:cubicBezTo>
                  <a:cubicBezTo>
                    <a:pt x="119" y="1014758"/>
                    <a:pt x="5891" y="841648"/>
                    <a:pt x="11662" y="668538"/>
                  </a:cubicBezTo>
                  <a:cubicBezTo>
                    <a:pt x="184813" y="674309"/>
                    <a:pt x="357964" y="680079"/>
                    <a:pt x="525344" y="685849"/>
                  </a:cubicBezTo>
                  <a:cubicBezTo>
                    <a:pt x="658093" y="691620"/>
                    <a:pt x="652321" y="899351"/>
                    <a:pt x="519572" y="893581"/>
                  </a:cubicBezTo>
                  <a:cubicBezTo>
                    <a:pt x="519572" y="893581"/>
                    <a:pt x="519572" y="893581"/>
                    <a:pt x="363736" y="887811"/>
                  </a:cubicBezTo>
                  <a:cubicBezTo>
                    <a:pt x="363736" y="887811"/>
                    <a:pt x="363736" y="887811"/>
                    <a:pt x="912048" y="1476383"/>
                  </a:cubicBezTo>
                  <a:cubicBezTo>
                    <a:pt x="842787" y="1055150"/>
                    <a:pt x="987080" y="633917"/>
                    <a:pt x="1292980" y="339630"/>
                  </a:cubicBezTo>
                  <a:cubicBezTo>
                    <a:pt x="1546935" y="103047"/>
                    <a:pt x="1874479" y="-9474"/>
                    <a:pt x="2198416" y="6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defTabSz="914309"/>
              <a:endParaRPr lang="en-US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" name="ïṩliḑê">
              <a:extLst>
                <a:ext uri="{FF2B5EF4-FFF2-40B4-BE49-F238E27FC236}">
                  <a16:creationId xmlns:a16="http://schemas.microsoft.com/office/drawing/2014/main" id="{86FCF834-6D39-0249-84D0-E4F2331E6751}"/>
                </a:ext>
              </a:extLst>
            </p:cNvPr>
            <p:cNvSpPr/>
            <p:nvPr/>
          </p:nvSpPr>
          <p:spPr bwMode="auto">
            <a:xfrm>
              <a:off x="5336451" y="3568657"/>
              <a:ext cx="1600534" cy="2398941"/>
            </a:xfrm>
            <a:custGeom>
              <a:avLst/>
              <a:gdLst>
                <a:gd name="T0" fmla="*/ 135 w 367"/>
                <a:gd name="T1" fmla="*/ 513 h 550"/>
                <a:gd name="T2" fmla="*/ 108 w 367"/>
                <a:gd name="T3" fmla="*/ 513 h 550"/>
                <a:gd name="T4" fmla="*/ 313 w 367"/>
                <a:gd name="T5" fmla="*/ 320 h 550"/>
                <a:gd name="T6" fmla="*/ 361 w 367"/>
                <a:gd name="T7" fmla="*/ 242 h 550"/>
                <a:gd name="T8" fmla="*/ 331 w 367"/>
                <a:gd name="T9" fmla="*/ 211 h 550"/>
                <a:gd name="T10" fmla="*/ 289 w 367"/>
                <a:gd name="T11" fmla="*/ 295 h 550"/>
                <a:gd name="T12" fmla="*/ 92 w 367"/>
                <a:gd name="T13" fmla="*/ 288 h 550"/>
                <a:gd name="T14" fmla="*/ 98 w 367"/>
                <a:gd name="T15" fmla="*/ 92 h 550"/>
                <a:gd name="T16" fmla="*/ 295 w 367"/>
                <a:gd name="T17" fmla="*/ 98 h 550"/>
                <a:gd name="T18" fmla="*/ 367 w 367"/>
                <a:gd name="T19" fmla="*/ 174 h 550"/>
                <a:gd name="T20" fmla="*/ 320 w 367"/>
                <a:gd name="T21" fmla="*/ 74 h 550"/>
                <a:gd name="T22" fmla="*/ 74 w 367"/>
                <a:gd name="T23" fmla="*/ 66 h 550"/>
                <a:gd name="T24" fmla="*/ 66 w 367"/>
                <a:gd name="T25" fmla="*/ 313 h 550"/>
                <a:gd name="T26" fmla="*/ 210 w 367"/>
                <a:gd name="T27" fmla="*/ 367 h 550"/>
                <a:gd name="T28" fmla="*/ 83 w 367"/>
                <a:gd name="T29" fmla="*/ 486 h 550"/>
                <a:gd name="T30" fmla="*/ 84 w 367"/>
                <a:gd name="T31" fmla="*/ 459 h 550"/>
                <a:gd name="T32" fmla="*/ 48 w 367"/>
                <a:gd name="T33" fmla="*/ 458 h 550"/>
                <a:gd name="T34" fmla="*/ 45 w 367"/>
                <a:gd name="T35" fmla="*/ 547 h 550"/>
                <a:gd name="T36" fmla="*/ 134 w 367"/>
                <a:gd name="T37" fmla="*/ 549 h 550"/>
                <a:gd name="T38" fmla="*/ 135 w 367"/>
                <a:gd name="T39" fmla="*/ 5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7" h="550">
                  <a:moveTo>
                    <a:pt x="135" y="513"/>
                  </a:moveTo>
                  <a:cubicBezTo>
                    <a:pt x="108" y="513"/>
                    <a:pt x="108" y="513"/>
                    <a:pt x="108" y="513"/>
                  </a:cubicBezTo>
                  <a:cubicBezTo>
                    <a:pt x="313" y="320"/>
                    <a:pt x="313" y="320"/>
                    <a:pt x="313" y="320"/>
                  </a:cubicBezTo>
                  <a:cubicBezTo>
                    <a:pt x="336" y="298"/>
                    <a:pt x="352" y="271"/>
                    <a:pt x="361" y="242"/>
                  </a:cubicBezTo>
                  <a:cubicBezTo>
                    <a:pt x="331" y="211"/>
                    <a:pt x="331" y="211"/>
                    <a:pt x="331" y="211"/>
                  </a:cubicBezTo>
                  <a:cubicBezTo>
                    <a:pt x="327" y="243"/>
                    <a:pt x="312" y="272"/>
                    <a:pt x="289" y="295"/>
                  </a:cubicBezTo>
                  <a:cubicBezTo>
                    <a:pt x="233" y="347"/>
                    <a:pt x="144" y="344"/>
                    <a:pt x="92" y="288"/>
                  </a:cubicBezTo>
                  <a:cubicBezTo>
                    <a:pt x="39" y="232"/>
                    <a:pt x="42" y="144"/>
                    <a:pt x="98" y="92"/>
                  </a:cubicBezTo>
                  <a:cubicBezTo>
                    <a:pt x="154" y="39"/>
                    <a:pt x="242" y="42"/>
                    <a:pt x="295" y="98"/>
                  </a:cubicBezTo>
                  <a:cubicBezTo>
                    <a:pt x="367" y="174"/>
                    <a:pt x="367" y="174"/>
                    <a:pt x="367" y="174"/>
                  </a:cubicBezTo>
                  <a:cubicBezTo>
                    <a:pt x="363" y="138"/>
                    <a:pt x="347" y="102"/>
                    <a:pt x="320" y="74"/>
                  </a:cubicBezTo>
                  <a:cubicBezTo>
                    <a:pt x="254" y="3"/>
                    <a:pt x="144" y="0"/>
                    <a:pt x="74" y="66"/>
                  </a:cubicBezTo>
                  <a:cubicBezTo>
                    <a:pt x="4" y="132"/>
                    <a:pt x="0" y="242"/>
                    <a:pt x="66" y="313"/>
                  </a:cubicBezTo>
                  <a:cubicBezTo>
                    <a:pt x="103" y="352"/>
                    <a:pt x="156" y="372"/>
                    <a:pt x="210" y="367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4" y="459"/>
                    <a:pt x="84" y="459"/>
                    <a:pt x="84" y="459"/>
                  </a:cubicBezTo>
                  <a:cubicBezTo>
                    <a:pt x="85" y="436"/>
                    <a:pt x="49" y="435"/>
                    <a:pt x="48" y="458"/>
                  </a:cubicBezTo>
                  <a:cubicBezTo>
                    <a:pt x="47" y="487"/>
                    <a:pt x="46" y="517"/>
                    <a:pt x="45" y="547"/>
                  </a:cubicBezTo>
                  <a:cubicBezTo>
                    <a:pt x="75" y="548"/>
                    <a:pt x="104" y="548"/>
                    <a:pt x="134" y="549"/>
                  </a:cubicBezTo>
                  <a:cubicBezTo>
                    <a:pt x="157" y="550"/>
                    <a:pt x="158" y="514"/>
                    <a:pt x="135" y="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defTabSz="914309"/>
              <a:endParaRPr lang="en-US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7" name="íşliḓé">
              <a:extLst>
                <a:ext uri="{FF2B5EF4-FFF2-40B4-BE49-F238E27FC236}">
                  <a16:creationId xmlns:a16="http://schemas.microsoft.com/office/drawing/2014/main" id="{B631DE44-B29D-0E47-A25C-9A3A6D3C5724}"/>
                </a:ext>
              </a:extLst>
            </p:cNvPr>
            <p:cNvSpPr/>
            <p:nvPr/>
          </p:nvSpPr>
          <p:spPr bwMode="auto">
            <a:xfrm>
              <a:off x="5541820" y="3774025"/>
              <a:ext cx="2102050" cy="1456181"/>
            </a:xfrm>
            <a:custGeom>
              <a:avLst/>
              <a:gdLst>
                <a:gd name="T0" fmla="*/ 391 w 482"/>
                <a:gd name="T1" fmla="*/ 295 h 334"/>
                <a:gd name="T2" fmla="*/ 418 w 482"/>
                <a:gd name="T3" fmla="*/ 296 h 334"/>
                <a:gd name="T4" fmla="*/ 278 w 482"/>
                <a:gd name="T5" fmla="*/ 147 h 334"/>
                <a:gd name="T6" fmla="*/ 237 w 482"/>
                <a:gd name="T7" fmla="*/ 242 h 334"/>
                <a:gd name="T8" fmla="*/ 50 w 482"/>
                <a:gd name="T9" fmla="*/ 236 h 334"/>
                <a:gd name="T10" fmla="*/ 56 w 482"/>
                <a:gd name="T11" fmla="*/ 50 h 334"/>
                <a:gd name="T12" fmla="*/ 242 w 482"/>
                <a:gd name="T13" fmla="*/ 56 h 334"/>
                <a:gd name="T14" fmla="*/ 445 w 482"/>
                <a:gd name="T15" fmla="*/ 271 h 334"/>
                <a:gd name="T16" fmla="*/ 446 w 482"/>
                <a:gd name="T17" fmla="*/ 244 h 334"/>
                <a:gd name="T18" fmla="*/ 482 w 482"/>
                <a:gd name="T19" fmla="*/ 245 h 334"/>
                <a:gd name="T20" fmla="*/ 479 w 482"/>
                <a:gd name="T21" fmla="*/ 334 h 334"/>
                <a:gd name="T22" fmla="*/ 390 w 482"/>
                <a:gd name="T23" fmla="*/ 331 h 334"/>
                <a:gd name="T24" fmla="*/ 391 w 482"/>
                <a:gd name="T25" fmla="*/ 295 h 334"/>
                <a:gd name="T26" fmla="*/ 216 w 482"/>
                <a:gd name="T27" fmla="*/ 81 h 334"/>
                <a:gd name="T28" fmla="*/ 81 w 482"/>
                <a:gd name="T29" fmla="*/ 76 h 334"/>
                <a:gd name="T30" fmla="*/ 77 w 482"/>
                <a:gd name="T31" fmla="*/ 211 h 334"/>
                <a:gd name="T32" fmla="*/ 212 w 482"/>
                <a:gd name="T33" fmla="*/ 216 h 334"/>
                <a:gd name="T34" fmla="*/ 216 w 482"/>
                <a:gd name="T35" fmla="*/ 8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2" h="334">
                  <a:moveTo>
                    <a:pt x="391" y="295"/>
                  </a:moveTo>
                  <a:cubicBezTo>
                    <a:pt x="418" y="296"/>
                    <a:pt x="418" y="296"/>
                    <a:pt x="418" y="296"/>
                  </a:cubicBezTo>
                  <a:cubicBezTo>
                    <a:pt x="278" y="147"/>
                    <a:pt x="278" y="147"/>
                    <a:pt x="278" y="147"/>
                  </a:cubicBezTo>
                  <a:cubicBezTo>
                    <a:pt x="278" y="183"/>
                    <a:pt x="263" y="217"/>
                    <a:pt x="237" y="242"/>
                  </a:cubicBezTo>
                  <a:cubicBezTo>
                    <a:pt x="184" y="292"/>
                    <a:pt x="100" y="290"/>
                    <a:pt x="50" y="236"/>
                  </a:cubicBezTo>
                  <a:cubicBezTo>
                    <a:pt x="0" y="183"/>
                    <a:pt x="3" y="100"/>
                    <a:pt x="56" y="50"/>
                  </a:cubicBezTo>
                  <a:cubicBezTo>
                    <a:pt x="109" y="0"/>
                    <a:pt x="193" y="2"/>
                    <a:pt x="242" y="56"/>
                  </a:cubicBezTo>
                  <a:cubicBezTo>
                    <a:pt x="445" y="271"/>
                    <a:pt x="445" y="271"/>
                    <a:pt x="445" y="271"/>
                  </a:cubicBezTo>
                  <a:cubicBezTo>
                    <a:pt x="446" y="244"/>
                    <a:pt x="446" y="244"/>
                    <a:pt x="446" y="244"/>
                  </a:cubicBezTo>
                  <a:cubicBezTo>
                    <a:pt x="446" y="221"/>
                    <a:pt x="482" y="222"/>
                    <a:pt x="482" y="245"/>
                  </a:cubicBezTo>
                  <a:cubicBezTo>
                    <a:pt x="481" y="275"/>
                    <a:pt x="480" y="304"/>
                    <a:pt x="479" y="334"/>
                  </a:cubicBezTo>
                  <a:cubicBezTo>
                    <a:pt x="449" y="333"/>
                    <a:pt x="420" y="332"/>
                    <a:pt x="390" y="331"/>
                  </a:cubicBezTo>
                  <a:cubicBezTo>
                    <a:pt x="367" y="330"/>
                    <a:pt x="368" y="294"/>
                    <a:pt x="391" y="295"/>
                  </a:cubicBezTo>
                  <a:close/>
                  <a:moveTo>
                    <a:pt x="216" y="81"/>
                  </a:moveTo>
                  <a:cubicBezTo>
                    <a:pt x="180" y="42"/>
                    <a:pt x="119" y="40"/>
                    <a:pt x="81" y="76"/>
                  </a:cubicBezTo>
                  <a:cubicBezTo>
                    <a:pt x="42" y="113"/>
                    <a:pt x="41" y="173"/>
                    <a:pt x="77" y="211"/>
                  </a:cubicBezTo>
                  <a:cubicBezTo>
                    <a:pt x="113" y="250"/>
                    <a:pt x="173" y="252"/>
                    <a:pt x="212" y="216"/>
                  </a:cubicBezTo>
                  <a:cubicBezTo>
                    <a:pt x="250" y="179"/>
                    <a:pt x="252" y="119"/>
                    <a:pt x="21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defTabSz="914309"/>
              <a:endParaRPr lang="en-US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8" name="íş1ïďé">
              <a:extLst>
                <a:ext uri="{FF2B5EF4-FFF2-40B4-BE49-F238E27FC236}">
                  <a16:creationId xmlns:a16="http://schemas.microsoft.com/office/drawing/2014/main" id="{86517D35-D161-4D5D-AEDB-C79EB110372E}"/>
                </a:ext>
              </a:extLst>
            </p:cNvPr>
            <p:cNvSpPr/>
            <p:nvPr/>
          </p:nvSpPr>
          <p:spPr>
            <a:xfrm>
              <a:off x="5626928" y="4234127"/>
              <a:ext cx="1109234" cy="339996"/>
            </a:xfrm>
            <a:prstGeom prst="rect">
              <a:avLst/>
            </a:prstGeom>
          </p:spPr>
          <p:txBody>
            <a:bodyPr wrap="square" lIns="91428" tIns="45714" rIns="91428" bIns="45714" anchor="ctr">
              <a:normAutofit fontScale="85000" lnSpcReduction="20000"/>
            </a:bodyPr>
            <a:lstStyle/>
            <a:p>
              <a:pPr algn="ctr" defTabSz="457154"/>
              <a:r>
                <a:rPr lang="en-US" altLang="zh-CN" sz="2400" b="1" i="1" dirty="0">
                  <a:solidFill>
                    <a:prstClr val="black"/>
                  </a:solidFill>
                  <a:latin typeface="Arial"/>
                  <a:ea typeface="微软雅黑"/>
                </a:rPr>
                <a:t>Text</a:t>
              </a:r>
              <a:endParaRPr lang="zh-CN" altLang="en-US" sz="2400" b="1" i="1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9" name="íṡḷïḍé">
            <a:extLst>
              <a:ext uri="{FF2B5EF4-FFF2-40B4-BE49-F238E27FC236}">
                <a16:creationId xmlns:a16="http://schemas.microsoft.com/office/drawing/2014/main" id="{4BB3C8AD-6994-4CA6-9B66-97427AEF557A}"/>
              </a:ext>
            </a:extLst>
          </p:cNvPr>
          <p:cNvGrpSpPr/>
          <p:nvPr/>
        </p:nvGrpSpPr>
        <p:grpSpPr>
          <a:xfrm>
            <a:off x="1486995" y="3686412"/>
            <a:ext cx="2863876" cy="279822"/>
            <a:chOff x="673100" y="2187467"/>
            <a:chExt cx="3370676" cy="329340"/>
          </a:xfrm>
        </p:grpSpPr>
        <p:cxnSp>
          <p:nvCxnSpPr>
            <p:cNvPr id="27" name="直接连接符 26">
              <a:extLst>
                <a:ext uri="{FF2B5EF4-FFF2-40B4-BE49-F238E27FC236}">
                  <a16:creationId xmlns:a16="http://schemas.microsoft.com/office/drawing/2014/main" id="{BC8294AA-8E00-47DA-BDA0-8473555196DF}"/>
                </a:ext>
              </a:extLst>
            </p:cNvPr>
            <p:cNvCxnSpPr>
              <a:cxnSpLocks/>
            </p:cNvCxnSpPr>
            <p:nvPr/>
          </p:nvCxnSpPr>
          <p:spPr>
            <a:xfrm>
              <a:off x="673100" y="2516807"/>
              <a:ext cx="3370676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îṩlïḋé">
              <a:extLst>
                <a:ext uri="{FF2B5EF4-FFF2-40B4-BE49-F238E27FC236}">
                  <a16:creationId xmlns:a16="http://schemas.microsoft.com/office/drawing/2014/main" id="{2E3E33D7-32DF-4675-9D89-45E8F40E7F47}"/>
                </a:ext>
              </a:extLst>
            </p:cNvPr>
            <p:cNvSpPr/>
            <p:nvPr/>
          </p:nvSpPr>
          <p:spPr bwMode="auto">
            <a:xfrm>
              <a:off x="3746851" y="2187467"/>
              <a:ext cx="296925" cy="274705"/>
            </a:xfrm>
            <a:custGeom>
              <a:avLst/>
              <a:gdLst/>
              <a:ahLst/>
              <a:cxnLst>
                <a:cxn ang="0">
                  <a:pos x="39" y="36"/>
                </a:cxn>
                <a:cxn ang="0">
                  <a:pos x="41" y="44"/>
                </a:cxn>
                <a:cxn ang="0">
                  <a:pos x="35" y="50"/>
                </a:cxn>
                <a:cxn ang="0">
                  <a:pos x="27" y="53"/>
                </a:cxn>
                <a:cxn ang="0">
                  <a:pos x="18" y="53"/>
                </a:cxn>
                <a:cxn ang="0">
                  <a:pos x="11" y="50"/>
                </a:cxn>
                <a:cxn ang="0">
                  <a:pos x="4" y="44"/>
                </a:cxn>
                <a:cxn ang="0">
                  <a:pos x="6" y="36"/>
                </a:cxn>
                <a:cxn ang="0">
                  <a:pos x="0" y="28"/>
                </a:cxn>
                <a:cxn ang="0">
                  <a:pos x="7" y="23"/>
                </a:cxn>
                <a:cxn ang="0">
                  <a:pos x="4" y="18"/>
                </a:cxn>
                <a:cxn ang="0">
                  <a:pos x="15" y="16"/>
                </a:cxn>
                <a:cxn ang="0">
                  <a:pos x="19" y="8"/>
                </a:cxn>
                <a:cxn ang="0">
                  <a:pos x="28" y="15"/>
                </a:cxn>
                <a:cxn ang="0">
                  <a:pos x="35" y="12"/>
                </a:cxn>
                <a:cxn ang="0">
                  <a:pos x="41" y="19"/>
                </a:cxn>
                <a:cxn ang="0">
                  <a:pos x="45" y="27"/>
                </a:cxn>
                <a:cxn ang="0">
                  <a:pos x="23" y="22"/>
                </a:cxn>
                <a:cxn ang="0">
                  <a:pos x="32" y="31"/>
                </a:cxn>
                <a:cxn ang="0">
                  <a:pos x="63" y="16"/>
                </a:cxn>
                <a:cxn ang="0">
                  <a:pos x="64" y="24"/>
                </a:cxn>
                <a:cxn ang="0">
                  <a:pos x="55" y="22"/>
                </a:cxn>
                <a:cxn ang="0">
                  <a:pos x="46" y="24"/>
                </a:cxn>
                <a:cxn ang="0">
                  <a:pos x="46" y="16"/>
                </a:cxn>
                <a:cxn ang="0">
                  <a:pos x="46" y="9"/>
                </a:cxn>
                <a:cxn ang="0">
                  <a:pos x="46" y="2"/>
                </a:cxn>
                <a:cxn ang="0">
                  <a:pos x="55" y="4"/>
                </a:cxn>
                <a:cxn ang="0">
                  <a:pos x="59" y="0"/>
                </a:cxn>
                <a:cxn ang="0">
                  <a:pos x="62" y="7"/>
                </a:cxn>
                <a:cxn ang="0">
                  <a:pos x="68" y="15"/>
                </a:cxn>
                <a:cxn ang="0">
                  <a:pos x="62" y="55"/>
                </a:cxn>
                <a:cxn ang="0">
                  <a:pos x="59" y="63"/>
                </a:cxn>
                <a:cxn ang="0">
                  <a:pos x="54" y="59"/>
                </a:cxn>
                <a:cxn ang="0">
                  <a:pos x="45" y="60"/>
                </a:cxn>
                <a:cxn ang="0">
                  <a:pos x="41" y="52"/>
                </a:cxn>
                <a:cxn ang="0">
                  <a:pos x="47" y="44"/>
                </a:cxn>
                <a:cxn ang="0">
                  <a:pos x="50" y="36"/>
                </a:cxn>
                <a:cxn ang="0">
                  <a:pos x="56" y="40"/>
                </a:cxn>
                <a:cxn ang="0">
                  <a:pos x="64" y="39"/>
                </a:cxn>
                <a:cxn ang="0">
                  <a:pos x="63" y="46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50" y="49"/>
                </a:cxn>
                <a:cxn ang="0">
                  <a:pos x="55" y="45"/>
                </a:cxn>
              </a:cxnLst>
              <a:rect l="0" t="0" r="r" b="b"/>
              <a:pathLst>
                <a:path w="68" h="63">
                  <a:moveTo>
                    <a:pt x="45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9" y="41"/>
                    <a:pt x="40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4"/>
                    <a:pt x="41" y="45"/>
                  </a:cubicBezTo>
                  <a:cubicBezTo>
                    <a:pt x="40" y="46"/>
                    <a:pt x="36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29" y="47"/>
                    <a:pt x="28" y="48"/>
                  </a:cubicBezTo>
                  <a:cubicBezTo>
                    <a:pt x="28" y="49"/>
                    <a:pt x="27" y="51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8" y="49"/>
                    <a:pt x="4" y="45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6" y="41"/>
                    <a:pt x="7" y="39"/>
                  </a:cubicBezTo>
                  <a:cubicBezTo>
                    <a:pt x="7" y="38"/>
                    <a:pt x="6" y="37"/>
                    <a:pt x="6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6" y="22"/>
                    <a:pt x="5" y="20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30" y="15"/>
                    <a:pt x="31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7" y="13"/>
                    <a:pt x="41" y="17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8" y="24"/>
                    <a:pt x="39" y="25"/>
                    <a:pt x="39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8"/>
                  </a:cubicBezTo>
                  <a:lnTo>
                    <a:pt x="45" y="35"/>
                  </a:lnTo>
                  <a:close/>
                  <a:moveTo>
                    <a:pt x="23" y="22"/>
                  </a:moveTo>
                  <a:cubicBezTo>
                    <a:pt x="18" y="22"/>
                    <a:pt x="13" y="26"/>
                    <a:pt x="13" y="31"/>
                  </a:cubicBezTo>
                  <a:cubicBezTo>
                    <a:pt x="13" y="36"/>
                    <a:pt x="18" y="40"/>
                    <a:pt x="23" y="40"/>
                  </a:cubicBezTo>
                  <a:cubicBezTo>
                    <a:pt x="28" y="40"/>
                    <a:pt x="32" y="36"/>
                    <a:pt x="32" y="31"/>
                  </a:cubicBezTo>
                  <a:cubicBezTo>
                    <a:pt x="32" y="26"/>
                    <a:pt x="28" y="22"/>
                    <a:pt x="23" y="22"/>
                  </a:cubicBezTo>
                  <a:close/>
                  <a:moveTo>
                    <a:pt x="68" y="15"/>
                  </a:moveTo>
                  <a:cubicBezTo>
                    <a:pt x="68" y="16"/>
                    <a:pt x="64" y="16"/>
                    <a:pt x="63" y="16"/>
                  </a:cubicBezTo>
                  <a:cubicBezTo>
                    <a:pt x="63" y="17"/>
                    <a:pt x="62" y="18"/>
                    <a:pt x="62" y="18"/>
                  </a:cubicBezTo>
                  <a:cubicBezTo>
                    <a:pt x="62" y="19"/>
                    <a:pt x="64" y="23"/>
                    <a:pt x="64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3" y="24"/>
                    <a:pt x="59" y="26"/>
                    <a:pt x="59" y="26"/>
                  </a:cubicBezTo>
                  <a:cubicBezTo>
                    <a:pt x="59" y="26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0" y="26"/>
                    <a:pt x="50" y="26"/>
                  </a:cubicBezTo>
                  <a:cubicBezTo>
                    <a:pt x="50" y="26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7" y="19"/>
                    <a:pt x="47" y="18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5" y="16"/>
                    <a:pt x="41" y="16"/>
                    <a:pt x="41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5" y="9"/>
                    <a:pt x="46" y="9"/>
                  </a:cubicBezTo>
                  <a:cubicBezTo>
                    <a:pt x="46" y="9"/>
                    <a:pt x="47" y="8"/>
                    <a:pt x="47" y="7"/>
                  </a:cubicBezTo>
                  <a:cubicBezTo>
                    <a:pt x="47" y="7"/>
                    <a:pt x="45" y="3"/>
                    <a:pt x="45" y="2"/>
                  </a:cubicBezTo>
                  <a:cubicBezTo>
                    <a:pt x="45" y="2"/>
                    <a:pt x="45" y="2"/>
                    <a:pt x="46" y="2"/>
                  </a:cubicBezTo>
                  <a:cubicBezTo>
                    <a:pt x="46" y="2"/>
                    <a:pt x="50" y="0"/>
                    <a:pt x="50" y="0"/>
                  </a:cubicBezTo>
                  <a:cubicBezTo>
                    <a:pt x="50" y="0"/>
                    <a:pt x="53" y="3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2"/>
                    <a:pt x="58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3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7"/>
                    <a:pt x="62" y="7"/>
                  </a:cubicBezTo>
                  <a:cubicBezTo>
                    <a:pt x="62" y="8"/>
                    <a:pt x="63" y="9"/>
                    <a:pt x="63" y="9"/>
                  </a:cubicBezTo>
                  <a:cubicBezTo>
                    <a:pt x="64" y="9"/>
                    <a:pt x="68" y="10"/>
                    <a:pt x="68" y="10"/>
                  </a:cubicBezTo>
                  <a:lnTo>
                    <a:pt x="68" y="15"/>
                  </a:lnTo>
                  <a:close/>
                  <a:moveTo>
                    <a:pt x="68" y="52"/>
                  </a:moveTo>
                  <a:cubicBezTo>
                    <a:pt x="68" y="52"/>
                    <a:pt x="64" y="53"/>
                    <a:pt x="63" y="53"/>
                  </a:cubicBezTo>
                  <a:cubicBezTo>
                    <a:pt x="63" y="54"/>
                    <a:pt x="62" y="54"/>
                    <a:pt x="62" y="55"/>
                  </a:cubicBezTo>
                  <a:cubicBezTo>
                    <a:pt x="62" y="56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59" y="63"/>
                    <a:pt x="59" y="63"/>
                  </a:cubicBezTo>
                  <a:cubicBezTo>
                    <a:pt x="59" y="63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0" y="63"/>
                    <a:pt x="50" y="63"/>
                  </a:cubicBezTo>
                  <a:cubicBezTo>
                    <a:pt x="50" y="63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7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5" y="53"/>
                    <a:pt x="41" y="52"/>
                    <a:pt x="41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5" y="46"/>
                    <a:pt x="46" y="46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3"/>
                    <a:pt x="45" y="40"/>
                    <a:pt x="45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50" y="36"/>
                    <a:pt x="50" y="36"/>
                  </a:cubicBezTo>
                  <a:cubicBezTo>
                    <a:pt x="50" y="36"/>
                    <a:pt x="53" y="40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7" y="39"/>
                    <a:pt x="58" y="38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63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2" y="43"/>
                    <a:pt x="62" y="44"/>
                  </a:cubicBezTo>
                  <a:cubicBezTo>
                    <a:pt x="62" y="45"/>
                    <a:pt x="63" y="45"/>
                    <a:pt x="63" y="46"/>
                  </a:cubicBezTo>
                  <a:cubicBezTo>
                    <a:pt x="64" y="46"/>
                    <a:pt x="68" y="46"/>
                    <a:pt x="68" y="47"/>
                  </a:cubicBezTo>
                  <a:lnTo>
                    <a:pt x="68" y="52"/>
                  </a:lnTo>
                  <a:close/>
                  <a:moveTo>
                    <a:pt x="55" y="8"/>
                  </a:moveTo>
                  <a:cubicBezTo>
                    <a:pt x="52" y="8"/>
                    <a:pt x="50" y="10"/>
                    <a:pt x="50" y="13"/>
                  </a:cubicBezTo>
                  <a:cubicBezTo>
                    <a:pt x="50" y="15"/>
                    <a:pt x="52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7" y="8"/>
                    <a:pt x="55" y="8"/>
                  </a:cubicBezTo>
                  <a:close/>
                  <a:moveTo>
                    <a:pt x="55" y="45"/>
                  </a:moveTo>
                  <a:cubicBezTo>
                    <a:pt x="52" y="45"/>
                    <a:pt x="50" y="47"/>
                    <a:pt x="50" y="49"/>
                  </a:cubicBezTo>
                  <a:cubicBezTo>
                    <a:pt x="50" y="52"/>
                    <a:pt x="52" y="54"/>
                    <a:pt x="55" y="54"/>
                  </a:cubicBezTo>
                  <a:cubicBezTo>
                    <a:pt x="57" y="54"/>
                    <a:pt x="59" y="52"/>
                    <a:pt x="59" y="49"/>
                  </a:cubicBezTo>
                  <a:cubicBezTo>
                    <a:pt x="59" y="47"/>
                    <a:pt x="57" y="45"/>
                    <a:pt x="55" y="4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625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0" name="išľíḑè">
            <a:extLst>
              <a:ext uri="{FF2B5EF4-FFF2-40B4-BE49-F238E27FC236}">
                <a16:creationId xmlns:a16="http://schemas.microsoft.com/office/drawing/2014/main" id="{DA6FFFD8-7268-4308-9661-5330EA0E82A0}"/>
              </a:ext>
            </a:extLst>
          </p:cNvPr>
          <p:cNvGrpSpPr/>
          <p:nvPr/>
        </p:nvGrpSpPr>
        <p:grpSpPr>
          <a:xfrm>
            <a:off x="2323455" y="5670874"/>
            <a:ext cx="2863876" cy="279822"/>
            <a:chOff x="673100" y="2187467"/>
            <a:chExt cx="3370676" cy="329340"/>
          </a:xfrm>
        </p:grpSpPr>
        <p:cxnSp>
          <p:nvCxnSpPr>
            <p:cNvPr id="23" name="直接连接符 22">
              <a:extLst>
                <a:ext uri="{FF2B5EF4-FFF2-40B4-BE49-F238E27FC236}">
                  <a16:creationId xmlns:a16="http://schemas.microsoft.com/office/drawing/2014/main" id="{62E0E4AF-4832-4CB9-9BD3-7222B830A13A}"/>
                </a:ext>
              </a:extLst>
            </p:cNvPr>
            <p:cNvCxnSpPr>
              <a:cxnSpLocks/>
            </p:cNvCxnSpPr>
            <p:nvPr/>
          </p:nvCxnSpPr>
          <p:spPr>
            <a:xfrm>
              <a:off x="673100" y="2516807"/>
              <a:ext cx="3370676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ïṧlïḑe">
              <a:extLst>
                <a:ext uri="{FF2B5EF4-FFF2-40B4-BE49-F238E27FC236}">
                  <a16:creationId xmlns:a16="http://schemas.microsoft.com/office/drawing/2014/main" id="{FD21D01C-9BCA-433C-9802-2A07F5D3A628}"/>
                </a:ext>
              </a:extLst>
            </p:cNvPr>
            <p:cNvSpPr/>
            <p:nvPr/>
          </p:nvSpPr>
          <p:spPr bwMode="auto">
            <a:xfrm>
              <a:off x="3746851" y="2187467"/>
              <a:ext cx="296925" cy="274705"/>
            </a:xfrm>
            <a:custGeom>
              <a:avLst/>
              <a:gdLst/>
              <a:ahLst/>
              <a:cxnLst>
                <a:cxn ang="0">
                  <a:pos x="39" y="36"/>
                </a:cxn>
                <a:cxn ang="0">
                  <a:pos x="41" y="44"/>
                </a:cxn>
                <a:cxn ang="0">
                  <a:pos x="35" y="50"/>
                </a:cxn>
                <a:cxn ang="0">
                  <a:pos x="27" y="53"/>
                </a:cxn>
                <a:cxn ang="0">
                  <a:pos x="18" y="53"/>
                </a:cxn>
                <a:cxn ang="0">
                  <a:pos x="11" y="50"/>
                </a:cxn>
                <a:cxn ang="0">
                  <a:pos x="4" y="44"/>
                </a:cxn>
                <a:cxn ang="0">
                  <a:pos x="6" y="36"/>
                </a:cxn>
                <a:cxn ang="0">
                  <a:pos x="0" y="28"/>
                </a:cxn>
                <a:cxn ang="0">
                  <a:pos x="7" y="23"/>
                </a:cxn>
                <a:cxn ang="0">
                  <a:pos x="4" y="18"/>
                </a:cxn>
                <a:cxn ang="0">
                  <a:pos x="15" y="16"/>
                </a:cxn>
                <a:cxn ang="0">
                  <a:pos x="19" y="8"/>
                </a:cxn>
                <a:cxn ang="0">
                  <a:pos x="28" y="15"/>
                </a:cxn>
                <a:cxn ang="0">
                  <a:pos x="35" y="12"/>
                </a:cxn>
                <a:cxn ang="0">
                  <a:pos x="41" y="19"/>
                </a:cxn>
                <a:cxn ang="0">
                  <a:pos x="45" y="27"/>
                </a:cxn>
                <a:cxn ang="0">
                  <a:pos x="23" y="22"/>
                </a:cxn>
                <a:cxn ang="0">
                  <a:pos x="32" y="31"/>
                </a:cxn>
                <a:cxn ang="0">
                  <a:pos x="63" y="16"/>
                </a:cxn>
                <a:cxn ang="0">
                  <a:pos x="64" y="24"/>
                </a:cxn>
                <a:cxn ang="0">
                  <a:pos x="55" y="22"/>
                </a:cxn>
                <a:cxn ang="0">
                  <a:pos x="46" y="24"/>
                </a:cxn>
                <a:cxn ang="0">
                  <a:pos x="46" y="16"/>
                </a:cxn>
                <a:cxn ang="0">
                  <a:pos x="46" y="9"/>
                </a:cxn>
                <a:cxn ang="0">
                  <a:pos x="46" y="2"/>
                </a:cxn>
                <a:cxn ang="0">
                  <a:pos x="55" y="4"/>
                </a:cxn>
                <a:cxn ang="0">
                  <a:pos x="59" y="0"/>
                </a:cxn>
                <a:cxn ang="0">
                  <a:pos x="62" y="7"/>
                </a:cxn>
                <a:cxn ang="0">
                  <a:pos x="68" y="15"/>
                </a:cxn>
                <a:cxn ang="0">
                  <a:pos x="62" y="55"/>
                </a:cxn>
                <a:cxn ang="0">
                  <a:pos x="59" y="63"/>
                </a:cxn>
                <a:cxn ang="0">
                  <a:pos x="54" y="59"/>
                </a:cxn>
                <a:cxn ang="0">
                  <a:pos x="45" y="60"/>
                </a:cxn>
                <a:cxn ang="0">
                  <a:pos x="41" y="52"/>
                </a:cxn>
                <a:cxn ang="0">
                  <a:pos x="47" y="44"/>
                </a:cxn>
                <a:cxn ang="0">
                  <a:pos x="50" y="36"/>
                </a:cxn>
                <a:cxn ang="0">
                  <a:pos x="56" y="40"/>
                </a:cxn>
                <a:cxn ang="0">
                  <a:pos x="64" y="39"/>
                </a:cxn>
                <a:cxn ang="0">
                  <a:pos x="63" y="46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50" y="49"/>
                </a:cxn>
                <a:cxn ang="0">
                  <a:pos x="55" y="45"/>
                </a:cxn>
              </a:cxnLst>
              <a:rect l="0" t="0" r="r" b="b"/>
              <a:pathLst>
                <a:path w="68" h="63">
                  <a:moveTo>
                    <a:pt x="45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9" y="41"/>
                    <a:pt x="40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4"/>
                    <a:pt x="41" y="45"/>
                  </a:cubicBezTo>
                  <a:cubicBezTo>
                    <a:pt x="40" y="46"/>
                    <a:pt x="36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29" y="47"/>
                    <a:pt x="28" y="48"/>
                  </a:cubicBezTo>
                  <a:cubicBezTo>
                    <a:pt x="28" y="49"/>
                    <a:pt x="27" y="51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8" y="49"/>
                    <a:pt x="4" y="45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6" y="41"/>
                    <a:pt x="7" y="39"/>
                  </a:cubicBezTo>
                  <a:cubicBezTo>
                    <a:pt x="7" y="38"/>
                    <a:pt x="6" y="37"/>
                    <a:pt x="6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6" y="22"/>
                    <a:pt x="5" y="20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30" y="15"/>
                    <a:pt x="31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7" y="13"/>
                    <a:pt x="41" y="17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8" y="24"/>
                    <a:pt x="39" y="25"/>
                    <a:pt x="39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8"/>
                  </a:cubicBezTo>
                  <a:lnTo>
                    <a:pt x="45" y="35"/>
                  </a:lnTo>
                  <a:close/>
                  <a:moveTo>
                    <a:pt x="23" y="22"/>
                  </a:moveTo>
                  <a:cubicBezTo>
                    <a:pt x="18" y="22"/>
                    <a:pt x="13" y="26"/>
                    <a:pt x="13" y="31"/>
                  </a:cubicBezTo>
                  <a:cubicBezTo>
                    <a:pt x="13" y="36"/>
                    <a:pt x="18" y="40"/>
                    <a:pt x="23" y="40"/>
                  </a:cubicBezTo>
                  <a:cubicBezTo>
                    <a:pt x="28" y="40"/>
                    <a:pt x="32" y="36"/>
                    <a:pt x="32" y="31"/>
                  </a:cubicBezTo>
                  <a:cubicBezTo>
                    <a:pt x="32" y="26"/>
                    <a:pt x="28" y="22"/>
                    <a:pt x="23" y="22"/>
                  </a:cubicBezTo>
                  <a:close/>
                  <a:moveTo>
                    <a:pt x="68" y="15"/>
                  </a:moveTo>
                  <a:cubicBezTo>
                    <a:pt x="68" y="16"/>
                    <a:pt x="64" y="16"/>
                    <a:pt x="63" y="16"/>
                  </a:cubicBezTo>
                  <a:cubicBezTo>
                    <a:pt x="63" y="17"/>
                    <a:pt x="62" y="18"/>
                    <a:pt x="62" y="18"/>
                  </a:cubicBezTo>
                  <a:cubicBezTo>
                    <a:pt x="62" y="19"/>
                    <a:pt x="64" y="23"/>
                    <a:pt x="64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3" y="24"/>
                    <a:pt x="59" y="26"/>
                    <a:pt x="59" y="26"/>
                  </a:cubicBezTo>
                  <a:cubicBezTo>
                    <a:pt x="59" y="26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0" y="26"/>
                    <a:pt x="50" y="26"/>
                  </a:cubicBezTo>
                  <a:cubicBezTo>
                    <a:pt x="50" y="26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7" y="19"/>
                    <a:pt x="47" y="18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5" y="16"/>
                    <a:pt x="41" y="16"/>
                    <a:pt x="41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5" y="9"/>
                    <a:pt x="46" y="9"/>
                  </a:cubicBezTo>
                  <a:cubicBezTo>
                    <a:pt x="46" y="9"/>
                    <a:pt x="47" y="8"/>
                    <a:pt x="47" y="7"/>
                  </a:cubicBezTo>
                  <a:cubicBezTo>
                    <a:pt x="47" y="7"/>
                    <a:pt x="45" y="3"/>
                    <a:pt x="45" y="2"/>
                  </a:cubicBezTo>
                  <a:cubicBezTo>
                    <a:pt x="45" y="2"/>
                    <a:pt x="45" y="2"/>
                    <a:pt x="46" y="2"/>
                  </a:cubicBezTo>
                  <a:cubicBezTo>
                    <a:pt x="46" y="2"/>
                    <a:pt x="50" y="0"/>
                    <a:pt x="50" y="0"/>
                  </a:cubicBezTo>
                  <a:cubicBezTo>
                    <a:pt x="50" y="0"/>
                    <a:pt x="53" y="3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2"/>
                    <a:pt x="58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3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7"/>
                    <a:pt x="62" y="7"/>
                  </a:cubicBezTo>
                  <a:cubicBezTo>
                    <a:pt x="62" y="8"/>
                    <a:pt x="63" y="9"/>
                    <a:pt x="63" y="9"/>
                  </a:cubicBezTo>
                  <a:cubicBezTo>
                    <a:pt x="64" y="9"/>
                    <a:pt x="68" y="10"/>
                    <a:pt x="68" y="10"/>
                  </a:cubicBezTo>
                  <a:lnTo>
                    <a:pt x="68" y="15"/>
                  </a:lnTo>
                  <a:close/>
                  <a:moveTo>
                    <a:pt x="68" y="52"/>
                  </a:moveTo>
                  <a:cubicBezTo>
                    <a:pt x="68" y="52"/>
                    <a:pt x="64" y="53"/>
                    <a:pt x="63" y="53"/>
                  </a:cubicBezTo>
                  <a:cubicBezTo>
                    <a:pt x="63" y="54"/>
                    <a:pt x="62" y="54"/>
                    <a:pt x="62" y="55"/>
                  </a:cubicBezTo>
                  <a:cubicBezTo>
                    <a:pt x="62" y="56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59" y="63"/>
                    <a:pt x="59" y="63"/>
                  </a:cubicBezTo>
                  <a:cubicBezTo>
                    <a:pt x="59" y="63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0" y="63"/>
                    <a:pt x="50" y="63"/>
                  </a:cubicBezTo>
                  <a:cubicBezTo>
                    <a:pt x="50" y="63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7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5" y="53"/>
                    <a:pt x="41" y="52"/>
                    <a:pt x="41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5" y="46"/>
                    <a:pt x="46" y="46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3"/>
                    <a:pt x="45" y="40"/>
                    <a:pt x="45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50" y="36"/>
                    <a:pt x="50" y="36"/>
                  </a:cubicBezTo>
                  <a:cubicBezTo>
                    <a:pt x="50" y="36"/>
                    <a:pt x="53" y="40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7" y="39"/>
                    <a:pt x="58" y="38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63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2" y="43"/>
                    <a:pt x="62" y="44"/>
                  </a:cubicBezTo>
                  <a:cubicBezTo>
                    <a:pt x="62" y="45"/>
                    <a:pt x="63" y="45"/>
                    <a:pt x="63" y="46"/>
                  </a:cubicBezTo>
                  <a:cubicBezTo>
                    <a:pt x="64" y="46"/>
                    <a:pt x="68" y="46"/>
                    <a:pt x="68" y="47"/>
                  </a:cubicBezTo>
                  <a:lnTo>
                    <a:pt x="68" y="52"/>
                  </a:lnTo>
                  <a:close/>
                  <a:moveTo>
                    <a:pt x="55" y="8"/>
                  </a:moveTo>
                  <a:cubicBezTo>
                    <a:pt x="52" y="8"/>
                    <a:pt x="50" y="10"/>
                    <a:pt x="50" y="13"/>
                  </a:cubicBezTo>
                  <a:cubicBezTo>
                    <a:pt x="50" y="15"/>
                    <a:pt x="52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7" y="8"/>
                    <a:pt x="55" y="8"/>
                  </a:cubicBezTo>
                  <a:close/>
                  <a:moveTo>
                    <a:pt x="55" y="45"/>
                  </a:moveTo>
                  <a:cubicBezTo>
                    <a:pt x="52" y="45"/>
                    <a:pt x="50" y="47"/>
                    <a:pt x="50" y="49"/>
                  </a:cubicBezTo>
                  <a:cubicBezTo>
                    <a:pt x="50" y="52"/>
                    <a:pt x="52" y="54"/>
                    <a:pt x="55" y="54"/>
                  </a:cubicBezTo>
                  <a:cubicBezTo>
                    <a:pt x="57" y="54"/>
                    <a:pt x="59" y="52"/>
                    <a:pt x="59" y="49"/>
                  </a:cubicBezTo>
                  <a:cubicBezTo>
                    <a:pt x="59" y="47"/>
                    <a:pt x="57" y="45"/>
                    <a:pt x="55" y="4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62500" lnSpcReduction="20000"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1" name="ïśļïḓé">
            <a:extLst>
              <a:ext uri="{FF2B5EF4-FFF2-40B4-BE49-F238E27FC236}">
                <a16:creationId xmlns:a16="http://schemas.microsoft.com/office/drawing/2014/main" id="{7E28FD89-BB94-41F4-9B87-0AD17352113E}"/>
              </a:ext>
            </a:extLst>
          </p:cNvPr>
          <p:cNvGrpSpPr/>
          <p:nvPr/>
        </p:nvGrpSpPr>
        <p:grpSpPr>
          <a:xfrm>
            <a:off x="7814412" y="4971217"/>
            <a:ext cx="2889007" cy="279822"/>
            <a:chOff x="8120234" y="5182803"/>
            <a:chExt cx="3400254" cy="329340"/>
          </a:xfrm>
        </p:grpSpPr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id="{A0433E24-11DA-45AA-A4B1-FFFCE9AC1272}"/>
                </a:ext>
              </a:extLst>
            </p:cNvPr>
            <p:cNvCxnSpPr>
              <a:cxnSpLocks/>
            </p:cNvCxnSpPr>
            <p:nvPr/>
          </p:nvCxnSpPr>
          <p:spPr>
            <a:xfrm>
              <a:off x="8149812" y="5512143"/>
              <a:ext cx="3370676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íṥḷîḋé">
              <a:extLst>
                <a:ext uri="{FF2B5EF4-FFF2-40B4-BE49-F238E27FC236}">
                  <a16:creationId xmlns:a16="http://schemas.microsoft.com/office/drawing/2014/main" id="{BBCA3295-2318-49BD-B6C7-FD3BE8ED2A27}"/>
                </a:ext>
              </a:extLst>
            </p:cNvPr>
            <p:cNvSpPr/>
            <p:nvPr/>
          </p:nvSpPr>
          <p:spPr bwMode="auto">
            <a:xfrm>
              <a:off x="8120234" y="5182803"/>
              <a:ext cx="296925" cy="274705"/>
            </a:xfrm>
            <a:custGeom>
              <a:avLst/>
              <a:gdLst/>
              <a:ahLst/>
              <a:cxnLst>
                <a:cxn ang="0">
                  <a:pos x="39" y="36"/>
                </a:cxn>
                <a:cxn ang="0">
                  <a:pos x="41" y="44"/>
                </a:cxn>
                <a:cxn ang="0">
                  <a:pos x="35" y="50"/>
                </a:cxn>
                <a:cxn ang="0">
                  <a:pos x="27" y="53"/>
                </a:cxn>
                <a:cxn ang="0">
                  <a:pos x="18" y="53"/>
                </a:cxn>
                <a:cxn ang="0">
                  <a:pos x="11" y="50"/>
                </a:cxn>
                <a:cxn ang="0">
                  <a:pos x="4" y="44"/>
                </a:cxn>
                <a:cxn ang="0">
                  <a:pos x="6" y="36"/>
                </a:cxn>
                <a:cxn ang="0">
                  <a:pos x="0" y="28"/>
                </a:cxn>
                <a:cxn ang="0">
                  <a:pos x="7" y="23"/>
                </a:cxn>
                <a:cxn ang="0">
                  <a:pos x="4" y="18"/>
                </a:cxn>
                <a:cxn ang="0">
                  <a:pos x="15" y="16"/>
                </a:cxn>
                <a:cxn ang="0">
                  <a:pos x="19" y="8"/>
                </a:cxn>
                <a:cxn ang="0">
                  <a:pos x="28" y="15"/>
                </a:cxn>
                <a:cxn ang="0">
                  <a:pos x="35" y="12"/>
                </a:cxn>
                <a:cxn ang="0">
                  <a:pos x="41" y="19"/>
                </a:cxn>
                <a:cxn ang="0">
                  <a:pos x="45" y="27"/>
                </a:cxn>
                <a:cxn ang="0">
                  <a:pos x="23" y="22"/>
                </a:cxn>
                <a:cxn ang="0">
                  <a:pos x="32" y="31"/>
                </a:cxn>
                <a:cxn ang="0">
                  <a:pos x="63" y="16"/>
                </a:cxn>
                <a:cxn ang="0">
                  <a:pos x="64" y="24"/>
                </a:cxn>
                <a:cxn ang="0">
                  <a:pos x="55" y="22"/>
                </a:cxn>
                <a:cxn ang="0">
                  <a:pos x="46" y="24"/>
                </a:cxn>
                <a:cxn ang="0">
                  <a:pos x="46" y="16"/>
                </a:cxn>
                <a:cxn ang="0">
                  <a:pos x="46" y="9"/>
                </a:cxn>
                <a:cxn ang="0">
                  <a:pos x="46" y="2"/>
                </a:cxn>
                <a:cxn ang="0">
                  <a:pos x="55" y="4"/>
                </a:cxn>
                <a:cxn ang="0">
                  <a:pos x="59" y="0"/>
                </a:cxn>
                <a:cxn ang="0">
                  <a:pos x="62" y="7"/>
                </a:cxn>
                <a:cxn ang="0">
                  <a:pos x="68" y="15"/>
                </a:cxn>
                <a:cxn ang="0">
                  <a:pos x="62" y="55"/>
                </a:cxn>
                <a:cxn ang="0">
                  <a:pos x="59" y="63"/>
                </a:cxn>
                <a:cxn ang="0">
                  <a:pos x="54" y="59"/>
                </a:cxn>
                <a:cxn ang="0">
                  <a:pos x="45" y="60"/>
                </a:cxn>
                <a:cxn ang="0">
                  <a:pos x="41" y="52"/>
                </a:cxn>
                <a:cxn ang="0">
                  <a:pos x="47" y="44"/>
                </a:cxn>
                <a:cxn ang="0">
                  <a:pos x="50" y="36"/>
                </a:cxn>
                <a:cxn ang="0">
                  <a:pos x="56" y="40"/>
                </a:cxn>
                <a:cxn ang="0">
                  <a:pos x="64" y="39"/>
                </a:cxn>
                <a:cxn ang="0">
                  <a:pos x="63" y="46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50" y="49"/>
                </a:cxn>
                <a:cxn ang="0">
                  <a:pos x="55" y="45"/>
                </a:cxn>
              </a:cxnLst>
              <a:rect l="0" t="0" r="r" b="b"/>
              <a:pathLst>
                <a:path w="68" h="63">
                  <a:moveTo>
                    <a:pt x="45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9" y="41"/>
                    <a:pt x="40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4"/>
                    <a:pt x="41" y="45"/>
                  </a:cubicBezTo>
                  <a:cubicBezTo>
                    <a:pt x="40" y="46"/>
                    <a:pt x="36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29" y="47"/>
                    <a:pt x="28" y="48"/>
                  </a:cubicBezTo>
                  <a:cubicBezTo>
                    <a:pt x="28" y="49"/>
                    <a:pt x="27" y="51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8" y="49"/>
                    <a:pt x="4" y="45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6" y="41"/>
                    <a:pt x="7" y="39"/>
                  </a:cubicBezTo>
                  <a:cubicBezTo>
                    <a:pt x="7" y="38"/>
                    <a:pt x="6" y="37"/>
                    <a:pt x="6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6" y="22"/>
                    <a:pt x="5" y="20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30" y="15"/>
                    <a:pt x="31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7" y="13"/>
                    <a:pt x="41" y="17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8" y="24"/>
                    <a:pt x="39" y="25"/>
                    <a:pt x="39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8"/>
                  </a:cubicBezTo>
                  <a:lnTo>
                    <a:pt x="45" y="35"/>
                  </a:lnTo>
                  <a:close/>
                  <a:moveTo>
                    <a:pt x="23" y="22"/>
                  </a:moveTo>
                  <a:cubicBezTo>
                    <a:pt x="18" y="22"/>
                    <a:pt x="13" y="26"/>
                    <a:pt x="13" y="31"/>
                  </a:cubicBezTo>
                  <a:cubicBezTo>
                    <a:pt x="13" y="36"/>
                    <a:pt x="18" y="40"/>
                    <a:pt x="23" y="40"/>
                  </a:cubicBezTo>
                  <a:cubicBezTo>
                    <a:pt x="28" y="40"/>
                    <a:pt x="32" y="36"/>
                    <a:pt x="32" y="31"/>
                  </a:cubicBezTo>
                  <a:cubicBezTo>
                    <a:pt x="32" y="26"/>
                    <a:pt x="28" y="22"/>
                    <a:pt x="23" y="22"/>
                  </a:cubicBezTo>
                  <a:close/>
                  <a:moveTo>
                    <a:pt x="68" y="15"/>
                  </a:moveTo>
                  <a:cubicBezTo>
                    <a:pt x="68" y="16"/>
                    <a:pt x="64" y="16"/>
                    <a:pt x="63" y="16"/>
                  </a:cubicBezTo>
                  <a:cubicBezTo>
                    <a:pt x="63" y="17"/>
                    <a:pt x="62" y="18"/>
                    <a:pt x="62" y="18"/>
                  </a:cubicBezTo>
                  <a:cubicBezTo>
                    <a:pt x="62" y="19"/>
                    <a:pt x="64" y="23"/>
                    <a:pt x="64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3" y="24"/>
                    <a:pt x="59" y="26"/>
                    <a:pt x="59" y="26"/>
                  </a:cubicBezTo>
                  <a:cubicBezTo>
                    <a:pt x="59" y="26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0" y="26"/>
                    <a:pt x="50" y="26"/>
                  </a:cubicBezTo>
                  <a:cubicBezTo>
                    <a:pt x="50" y="26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7" y="19"/>
                    <a:pt x="47" y="18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5" y="16"/>
                    <a:pt x="41" y="16"/>
                    <a:pt x="41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5" y="9"/>
                    <a:pt x="46" y="9"/>
                  </a:cubicBezTo>
                  <a:cubicBezTo>
                    <a:pt x="46" y="9"/>
                    <a:pt x="47" y="8"/>
                    <a:pt x="47" y="7"/>
                  </a:cubicBezTo>
                  <a:cubicBezTo>
                    <a:pt x="47" y="7"/>
                    <a:pt x="45" y="3"/>
                    <a:pt x="45" y="2"/>
                  </a:cubicBezTo>
                  <a:cubicBezTo>
                    <a:pt x="45" y="2"/>
                    <a:pt x="45" y="2"/>
                    <a:pt x="46" y="2"/>
                  </a:cubicBezTo>
                  <a:cubicBezTo>
                    <a:pt x="46" y="2"/>
                    <a:pt x="50" y="0"/>
                    <a:pt x="50" y="0"/>
                  </a:cubicBezTo>
                  <a:cubicBezTo>
                    <a:pt x="50" y="0"/>
                    <a:pt x="53" y="3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2"/>
                    <a:pt x="58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3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7"/>
                    <a:pt x="62" y="7"/>
                  </a:cubicBezTo>
                  <a:cubicBezTo>
                    <a:pt x="62" y="8"/>
                    <a:pt x="63" y="9"/>
                    <a:pt x="63" y="9"/>
                  </a:cubicBezTo>
                  <a:cubicBezTo>
                    <a:pt x="64" y="9"/>
                    <a:pt x="68" y="10"/>
                    <a:pt x="68" y="10"/>
                  </a:cubicBezTo>
                  <a:lnTo>
                    <a:pt x="68" y="15"/>
                  </a:lnTo>
                  <a:close/>
                  <a:moveTo>
                    <a:pt x="68" y="52"/>
                  </a:moveTo>
                  <a:cubicBezTo>
                    <a:pt x="68" y="52"/>
                    <a:pt x="64" y="53"/>
                    <a:pt x="63" y="53"/>
                  </a:cubicBezTo>
                  <a:cubicBezTo>
                    <a:pt x="63" y="54"/>
                    <a:pt x="62" y="54"/>
                    <a:pt x="62" y="55"/>
                  </a:cubicBezTo>
                  <a:cubicBezTo>
                    <a:pt x="62" y="56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59" y="63"/>
                    <a:pt x="59" y="63"/>
                  </a:cubicBezTo>
                  <a:cubicBezTo>
                    <a:pt x="59" y="63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0" y="63"/>
                    <a:pt x="50" y="63"/>
                  </a:cubicBezTo>
                  <a:cubicBezTo>
                    <a:pt x="50" y="63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7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5" y="53"/>
                    <a:pt x="41" y="52"/>
                    <a:pt x="41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5" y="46"/>
                    <a:pt x="46" y="46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3"/>
                    <a:pt x="45" y="40"/>
                    <a:pt x="45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50" y="36"/>
                    <a:pt x="50" y="36"/>
                  </a:cubicBezTo>
                  <a:cubicBezTo>
                    <a:pt x="50" y="36"/>
                    <a:pt x="53" y="40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7" y="39"/>
                    <a:pt x="58" y="38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63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2" y="43"/>
                    <a:pt x="62" y="44"/>
                  </a:cubicBezTo>
                  <a:cubicBezTo>
                    <a:pt x="62" y="45"/>
                    <a:pt x="63" y="45"/>
                    <a:pt x="63" y="46"/>
                  </a:cubicBezTo>
                  <a:cubicBezTo>
                    <a:pt x="64" y="46"/>
                    <a:pt x="68" y="46"/>
                    <a:pt x="68" y="47"/>
                  </a:cubicBezTo>
                  <a:lnTo>
                    <a:pt x="68" y="52"/>
                  </a:lnTo>
                  <a:close/>
                  <a:moveTo>
                    <a:pt x="55" y="8"/>
                  </a:moveTo>
                  <a:cubicBezTo>
                    <a:pt x="52" y="8"/>
                    <a:pt x="50" y="10"/>
                    <a:pt x="50" y="13"/>
                  </a:cubicBezTo>
                  <a:cubicBezTo>
                    <a:pt x="50" y="15"/>
                    <a:pt x="52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7" y="8"/>
                    <a:pt x="55" y="8"/>
                  </a:cubicBezTo>
                  <a:close/>
                  <a:moveTo>
                    <a:pt x="55" y="45"/>
                  </a:moveTo>
                  <a:cubicBezTo>
                    <a:pt x="52" y="45"/>
                    <a:pt x="50" y="47"/>
                    <a:pt x="50" y="49"/>
                  </a:cubicBezTo>
                  <a:cubicBezTo>
                    <a:pt x="50" y="52"/>
                    <a:pt x="52" y="54"/>
                    <a:pt x="55" y="54"/>
                  </a:cubicBezTo>
                  <a:cubicBezTo>
                    <a:pt x="57" y="54"/>
                    <a:pt x="59" y="52"/>
                    <a:pt x="59" y="49"/>
                  </a:cubicBezTo>
                  <a:cubicBezTo>
                    <a:pt x="59" y="47"/>
                    <a:pt x="57" y="45"/>
                    <a:pt x="55" y="45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62500" lnSpcReduction="20000"/>
            </a:bodyPr>
            <a:lstStyle/>
            <a:p>
              <a:pPr algn="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2" name="ïS1îde">
            <a:extLst>
              <a:ext uri="{FF2B5EF4-FFF2-40B4-BE49-F238E27FC236}">
                <a16:creationId xmlns:a16="http://schemas.microsoft.com/office/drawing/2014/main" id="{6CC98A3B-A0D4-4DF2-BCCF-AF2C5C1045A4}"/>
              </a:ext>
            </a:extLst>
          </p:cNvPr>
          <p:cNvGrpSpPr/>
          <p:nvPr/>
        </p:nvGrpSpPr>
        <p:grpSpPr>
          <a:xfrm>
            <a:off x="6496047" y="2495557"/>
            <a:ext cx="2889007" cy="279822"/>
            <a:chOff x="8120234" y="5182803"/>
            <a:chExt cx="3400254" cy="329340"/>
          </a:xfrm>
        </p:grpSpPr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id="{6B7859D8-68EB-4E3D-85FF-8F8AA0A22463}"/>
                </a:ext>
              </a:extLst>
            </p:cNvPr>
            <p:cNvCxnSpPr>
              <a:cxnSpLocks/>
            </p:cNvCxnSpPr>
            <p:nvPr/>
          </p:nvCxnSpPr>
          <p:spPr>
            <a:xfrm>
              <a:off x="8149812" y="5512143"/>
              <a:ext cx="3370676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íṧḷidê">
              <a:extLst>
                <a:ext uri="{FF2B5EF4-FFF2-40B4-BE49-F238E27FC236}">
                  <a16:creationId xmlns:a16="http://schemas.microsoft.com/office/drawing/2014/main" id="{62C793FA-D93C-4951-B91E-192F9F8892CF}"/>
                </a:ext>
              </a:extLst>
            </p:cNvPr>
            <p:cNvSpPr/>
            <p:nvPr/>
          </p:nvSpPr>
          <p:spPr bwMode="auto">
            <a:xfrm>
              <a:off x="8120234" y="5182803"/>
              <a:ext cx="296925" cy="274705"/>
            </a:xfrm>
            <a:custGeom>
              <a:avLst/>
              <a:gdLst/>
              <a:ahLst/>
              <a:cxnLst>
                <a:cxn ang="0">
                  <a:pos x="39" y="36"/>
                </a:cxn>
                <a:cxn ang="0">
                  <a:pos x="41" y="44"/>
                </a:cxn>
                <a:cxn ang="0">
                  <a:pos x="35" y="50"/>
                </a:cxn>
                <a:cxn ang="0">
                  <a:pos x="27" y="53"/>
                </a:cxn>
                <a:cxn ang="0">
                  <a:pos x="18" y="53"/>
                </a:cxn>
                <a:cxn ang="0">
                  <a:pos x="11" y="50"/>
                </a:cxn>
                <a:cxn ang="0">
                  <a:pos x="4" y="44"/>
                </a:cxn>
                <a:cxn ang="0">
                  <a:pos x="6" y="36"/>
                </a:cxn>
                <a:cxn ang="0">
                  <a:pos x="0" y="28"/>
                </a:cxn>
                <a:cxn ang="0">
                  <a:pos x="7" y="23"/>
                </a:cxn>
                <a:cxn ang="0">
                  <a:pos x="4" y="18"/>
                </a:cxn>
                <a:cxn ang="0">
                  <a:pos x="15" y="16"/>
                </a:cxn>
                <a:cxn ang="0">
                  <a:pos x="19" y="8"/>
                </a:cxn>
                <a:cxn ang="0">
                  <a:pos x="28" y="15"/>
                </a:cxn>
                <a:cxn ang="0">
                  <a:pos x="35" y="12"/>
                </a:cxn>
                <a:cxn ang="0">
                  <a:pos x="41" y="19"/>
                </a:cxn>
                <a:cxn ang="0">
                  <a:pos x="45" y="27"/>
                </a:cxn>
                <a:cxn ang="0">
                  <a:pos x="23" y="22"/>
                </a:cxn>
                <a:cxn ang="0">
                  <a:pos x="32" y="31"/>
                </a:cxn>
                <a:cxn ang="0">
                  <a:pos x="63" y="16"/>
                </a:cxn>
                <a:cxn ang="0">
                  <a:pos x="64" y="24"/>
                </a:cxn>
                <a:cxn ang="0">
                  <a:pos x="55" y="22"/>
                </a:cxn>
                <a:cxn ang="0">
                  <a:pos x="46" y="24"/>
                </a:cxn>
                <a:cxn ang="0">
                  <a:pos x="46" y="16"/>
                </a:cxn>
                <a:cxn ang="0">
                  <a:pos x="46" y="9"/>
                </a:cxn>
                <a:cxn ang="0">
                  <a:pos x="46" y="2"/>
                </a:cxn>
                <a:cxn ang="0">
                  <a:pos x="55" y="4"/>
                </a:cxn>
                <a:cxn ang="0">
                  <a:pos x="59" y="0"/>
                </a:cxn>
                <a:cxn ang="0">
                  <a:pos x="62" y="7"/>
                </a:cxn>
                <a:cxn ang="0">
                  <a:pos x="68" y="15"/>
                </a:cxn>
                <a:cxn ang="0">
                  <a:pos x="62" y="55"/>
                </a:cxn>
                <a:cxn ang="0">
                  <a:pos x="59" y="63"/>
                </a:cxn>
                <a:cxn ang="0">
                  <a:pos x="54" y="59"/>
                </a:cxn>
                <a:cxn ang="0">
                  <a:pos x="45" y="60"/>
                </a:cxn>
                <a:cxn ang="0">
                  <a:pos x="41" y="52"/>
                </a:cxn>
                <a:cxn ang="0">
                  <a:pos x="47" y="44"/>
                </a:cxn>
                <a:cxn ang="0">
                  <a:pos x="50" y="36"/>
                </a:cxn>
                <a:cxn ang="0">
                  <a:pos x="56" y="40"/>
                </a:cxn>
                <a:cxn ang="0">
                  <a:pos x="64" y="39"/>
                </a:cxn>
                <a:cxn ang="0">
                  <a:pos x="63" y="46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50" y="49"/>
                </a:cxn>
                <a:cxn ang="0">
                  <a:pos x="55" y="45"/>
                </a:cxn>
              </a:cxnLst>
              <a:rect l="0" t="0" r="r" b="b"/>
              <a:pathLst>
                <a:path w="68" h="63">
                  <a:moveTo>
                    <a:pt x="45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9" y="41"/>
                    <a:pt x="40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4"/>
                    <a:pt x="41" y="45"/>
                  </a:cubicBezTo>
                  <a:cubicBezTo>
                    <a:pt x="40" y="46"/>
                    <a:pt x="36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29" y="47"/>
                    <a:pt x="28" y="48"/>
                  </a:cubicBezTo>
                  <a:cubicBezTo>
                    <a:pt x="28" y="49"/>
                    <a:pt x="27" y="51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8" y="49"/>
                    <a:pt x="4" y="45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6" y="41"/>
                    <a:pt x="7" y="39"/>
                  </a:cubicBezTo>
                  <a:cubicBezTo>
                    <a:pt x="7" y="38"/>
                    <a:pt x="6" y="37"/>
                    <a:pt x="6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6" y="22"/>
                    <a:pt x="5" y="20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30" y="15"/>
                    <a:pt x="31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7" y="13"/>
                    <a:pt x="41" y="17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8" y="24"/>
                    <a:pt x="39" y="25"/>
                    <a:pt x="39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8"/>
                  </a:cubicBezTo>
                  <a:lnTo>
                    <a:pt x="45" y="35"/>
                  </a:lnTo>
                  <a:close/>
                  <a:moveTo>
                    <a:pt x="23" y="22"/>
                  </a:moveTo>
                  <a:cubicBezTo>
                    <a:pt x="18" y="22"/>
                    <a:pt x="13" y="26"/>
                    <a:pt x="13" y="31"/>
                  </a:cubicBezTo>
                  <a:cubicBezTo>
                    <a:pt x="13" y="36"/>
                    <a:pt x="18" y="40"/>
                    <a:pt x="23" y="40"/>
                  </a:cubicBezTo>
                  <a:cubicBezTo>
                    <a:pt x="28" y="40"/>
                    <a:pt x="32" y="36"/>
                    <a:pt x="32" y="31"/>
                  </a:cubicBezTo>
                  <a:cubicBezTo>
                    <a:pt x="32" y="26"/>
                    <a:pt x="28" y="22"/>
                    <a:pt x="23" y="22"/>
                  </a:cubicBezTo>
                  <a:close/>
                  <a:moveTo>
                    <a:pt x="68" y="15"/>
                  </a:moveTo>
                  <a:cubicBezTo>
                    <a:pt x="68" y="16"/>
                    <a:pt x="64" y="16"/>
                    <a:pt x="63" y="16"/>
                  </a:cubicBezTo>
                  <a:cubicBezTo>
                    <a:pt x="63" y="17"/>
                    <a:pt x="62" y="18"/>
                    <a:pt x="62" y="18"/>
                  </a:cubicBezTo>
                  <a:cubicBezTo>
                    <a:pt x="62" y="19"/>
                    <a:pt x="64" y="23"/>
                    <a:pt x="64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3" y="24"/>
                    <a:pt x="59" y="26"/>
                    <a:pt x="59" y="26"/>
                  </a:cubicBezTo>
                  <a:cubicBezTo>
                    <a:pt x="59" y="26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0" y="26"/>
                    <a:pt x="50" y="26"/>
                  </a:cubicBezTo>
                  <a:cubicBezTo>
                    <a:pt x="50" y="26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7" y="19"/>
                    <a:pt x="47" y="18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5" y="16"/>
                    <a:pt x="41" y="16"/>
                    <a:pt x="41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5" y="9"/>
                    <a:pt x="46" y="9"/>
                  </a:cubicBezTo>
                  <a:cubicBezTo>
                    <a:pt x="46" y="9"/>
                    <a:pt x="47" y="8"/>
                    <a:pt x="47" y="7"/>
                  </a:cubicBezTo>
                  <a:cubicBezTo>
                    <a:pt x="47" y="7"/>
                    <a:pt x="45" y="3"/>
                    <a:pt x="45" y="2"/>
                  </a:cubicBezTo>
                  <a:cubicBezTo>
                    <a:pt x="45" y="2"/>
                    <a:pt x="45" y="2"/>
                    <a:pt x="46" y="2"/>
                  </a:cubicBezTo>
                  <a:cubicBezTo>
                    <a:pt x="46" y="2"/>
                    <a:pt x="50" y="0"/>
                    <a:pt x="50" y="0"/>
                  </a:cubicBezTo>
                  <a:cubicBezTo>
                    <a:pt x="50" y="0"/>
                    <a:pt x="53" y="3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2"/>
                    <a:pt x="58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3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7"/>
                    <a:pt x="62" y="7"/>
                  </a:cubicBezTo>
                  <a:cubicBezTo>
                    <a:pt x="62" y="8"/>
                    <a:pt x="63" y="9"/>
                    <a:pt x="63" y="9"/>
                  </a:cubicBezTo>
                  <a:cubicBezTo>
                    <a:pt x="64" y="9"/>
                    <a:pt x="68" y="10"/>
                    <a:pt x="68" y="10"/>
                  </a:cubicBezTo>
                  <a:lnTo>
                    <a:pt x="68" y="15"/>
                  </a:lnTo>
                  <a:close/>
                  <a:moveTo>
                    <a:pt x="68" y="52"/>
                  </a:moveTo>
                  <a:cubicBezTo>
                    <a:pt x="68" y="52"/>
                    <a:pt x="64" y="53"/>
                    <a:pt x="63" y="53"/>
                  </a:cubicBezTo>
                  <a:cubicBezTo>
                    <a:pt x="63" y="54"/>
                    <a:pt x="62" y="54"/>
                    <a:pt x="62" y="55"/>
                  </a:cubicBezTo>
                  <a:cubicBezTo>
                    <a:pt x="62" y="56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59" y="63"/>
                    <a:pt x="59" y="63"/>
                  </a:cubicBezTo>
                  <a:cubicBezTo>
                    <a:pt x="59" y="63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0" y="63"/>
                    <a:pt x="50" y="63"/>
                  </a:cubicBezTo>
                  <a:cubicBezTo>
                    <a:pt x="50" y="63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7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5" y="53"/>
                    <a:pt x="41" y="52"/>
                    <a:pt x="41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5" y="46"/>
                    <a:pt x="46" y="46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3"/>
                    <a:pt x="45" y="40"/>
                    <a:pt x="45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50" y="36"/>
                    <a:pt x="50" y="36"/>
                  </a:cubicBezTo>
                  <a:cubicBezTo>
                    <a:pt x="50" y="36"/>
                    <a:pt x="53" y="40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7" y="39"/>
                    <a:pt x="58" y="38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63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2" y="43"/>
                    <a:pt x="62" y="44"/>
                  </a:cubicBezTo>
                  <a:cubicBezTo>
                    <a:pt x="62" y="45"/>
                    <a:pt x="63" y="45"/>
                    <a:pt x="63" y="46"/>
                  </a:cubicBezTo>
                  <a:cubicBezTo>
                    <a:pt x="64" y="46"/>
                    <a:pt x="68" y="46"/>
                    <a:pt x="68" y="47"/>
                  </a:cubicBezTo>
                  <a:lnTo>
                    <a:pt x="68" y="52"/>
                  </a:lnTo>
                  <a:close/>
                  <a:moveTo>
                    <a:pt x="55" y="8"/>
                  </a:moveTo>
                  <a:cubicBezTo>
                    <a:pt x="52" y="8"/>
                    <a:pt x="50" y="10"/>
                    <a:pt x="50" y="13"/>
                  </a:cubicBezTo>
                  <a:cubicBezTo>
                    <a:pt x="50" y="15"/>
                    <a:pt x="52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7" y="8"/>
                    <a:pt x="55" y="8"/>
                  </a:cubicBezTo>
                  <a:close/>
                  <a:moveTo>
                    <a:pt x="55" y="45"/>
                  </a:moveTo>
                  <a:cubicBezTo>
                    <a:pt x="52" y="45"/>
                    <a:pt x="50" y="47"/>
                    <a:pt x="50" y="49"/>
                  </a:cubicBezTo>
                  <a:cubicBezTo>
                    <a:pt x="50" y="52"/>
                    <a:pt x="52" y="54"/>
                    <a:pt x="55" y="54"/>
                  </a:cubicBezTo>
                  <a:cubicBezTo>
                    <a:pt x="57" y="54"/>
                    <a:pt x="59" y="52"/>
                    <a:pt x="59" y="49"/>
                  </a:cubicBezTo>
                  <a:cubicBezTo>
                    <a:pt x="59" y="47"/>
                    <a:pt x="57" y="45"/>
                    <a:pt x="55" y="45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wrap="square" lIns="91428" tIns="45714" rIns="91428" bIns="45714" anchor="ctr">
              <a:normAutofit fontScale="62500" lnSpcReduction="20000"/>
            </a:bodyPr>
            <a:lstStyle/>
            <a:p>
              <a:pPr algn="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9E2A2FC9-C63C-491C-91DB-29E7BE0D5099}"/>
              </a:ext>
            </a:extLst>
          </p:cNvPr>
          <p:cNvGrpSpPr/>
          <p:nvPr/>
        </p:nvGrpSpPr>
        <p:grpSpPr>
          <a:xfrm>
            <a:off x="1406377" y="2962777"/>
            <a:ext cx="2262321" cy="887464"/>
            <a:chOff x="845176" y="5068541"/>
            <a:chExt cx="2262616" cy="887579"/>
          </a:xfrm>
        </p:grpSpPr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F4820954-9C42-4987-9086-CE42AB89B3CE}"/>
                </a:ext>
              </a:extLst>
            </p:cNvPr>
            <p:cNvSpPr/>
            <p:nvPr/>
          </p:nvSpPr>
          <p:spPr bwMode="auto">
            <a:xfrm>
              <a:off x="845176" y="5441746"/>
              <a:ext cx="2262616" cy="514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5D1B01A0-7ED9-4B6A-AE18-D857376B0012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D490CE29-1747-4819-91F6-53B106A6F7F6}"/>
              </a:ext>
            </a:extLst>
          </p:cNvPr>
          <p:cNvGrpSpPr/>
          <p:nvPr/>
        </p:nvGrpSpPr>
        <p:grpSpPr>
          <a:xfrm>
            <a:off x="2241636" y="4919692"/>
            <a:ext cx="2262321" cy="887464"/>
            <a:chOff x="845176" y="5068541"/>
            <a:chExt cx="2262616" cy="887579"/>
          </a:xfrm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10B36608-373A-46CD-9953-05EE13A15004}"/>
                </a:ext>
              </a:extLst>
            </p:cNvPr>
            <p:cNvSpPr/>
            <p:nvPr/>
          </p:nvSpPr>
          <p:spPr bwMode="auto">
            <a:xfrm>
              <a:off x="845176" y="5441746"/>
              <a:ext cx="2262616" cy="514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76749C1-A41B-4CE1-AD1F-8990C21E2363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47A230E3-153B-4617-8D37-ABE084322475}"/>
              </a:ext>
            </a:extLst>
          </p:cNvPr>
          <p:cNvGrpSpPr/>
          <p:nvPr/>
        </p:nvGrpSpPr>
        <p:grpSpPr>
          <a:xfrm>
            <a:off x="7165641" y="1724662"/>
            <a:ext cx="2262321" cy="887464"/>
            <a:chOff x="845176" y="5068541"/>
            <a:chExt cx="2262616" cy="887579"/>
          </a:xfrm>
        </p:grpSpPr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21958D0F-5C80-4137-8A81-891AA1AF97F8}"/>
                </a:ext>
              </a:extLst>
            </p:cNvPr>
            <p:cNvSpPr/>
            <p:nvPr/>
          </p:nvSpPr>
          <p:spPr bwMode="auto">
            <a:xfrm>
              <a:off x="845176" y="5441746"/>
              <a:ext cx="2262616" cy="514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06080804-AF95-4808-B0F8-A67F8FA22F39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E6E0404B-614D-468B-8D72-27A71046CCE0}"/>
              </a:ext>
            </a:extLst>
          </p:cNvPr>
          <p:cNvGrpSpPr/>
          <p:nvPr/>
        </p:nvGrpSpPr>
        <p:grpSpPr>
          <a:xfrm>
            <a:off x="8617704" y="4234817"/>
            <a:ext cx="2262321" cy="887464"/>
            <a:chOff x="845176" y="5068541"/>
            <a:chExt cx="2262616" cy="887579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BCCF04F7-6F6A-47AF-9908-0522C719D90B}"/>
                </a:ext>
              </a:extLst>
            </p:cNvPr>
            <p:cNvSpPr/>
            <p:nvPr/>
          </p:nvSpPr>
          <p:spPr bwMode="auto">
            <a:xfrm>
              <a:off x="845176" y="5441746"/>
              <a:ext cx="2262616" cy="514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71186F5C-3E8C-41A8-9470-19E0F011DD23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36" name="直接连接符 35">
            <a:extLst>
              <a:ext uri="{FF2B5EF4-FFF2-40B4-BE49-F238E27FC236}">
                <a16:creationId xmlns:a16="http://schemas.microsoft.com/office/drawing/2014/main" id="{C903A858-3738-47D6-A46A-75AB28AA68C9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D4F5636A-CA0A-43E1-98FA-2C044DD85795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38" name="矩形: 圆角 37">
              <a:extLst>
                <a:ext uri="{FF2B5EF4-FFF2-40B4-BE49-F238E27FC236}">
                  <a16:creationId xmlns:a16="http://schemas.microsoft.com/office/drawing/2014/main" id="{4529D648-2029-4BF3-8E27-A827AFD4E974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39" name="椭圆 38">
              <a:extLst>
                <a:ext uri="{FF2B5EF4-FFF2-40B4-BE49-F238E27FC236}">
                  <a16:creationId xmlns:a16="http://schemas.microsoft.com/office/drawing/2014/main" id="{C8DB5FEE-B7D0-47F3-BCCF-1D7977E30BFB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40" name="直接连接符 39">
            <a:extLst>
              <a:ext uri="{FF2B5EF4-FFF2-40B4-BE49-F238E27FC236}">
                <a16:creationId xmlns:a16="http://schemas.microsoft.com/office/drawing/2014/main" id="{C73D3AC1-76D1-4DFC-8472-FD6A338D034B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矩形 40">
            <a:extLst>
              <a:ext uri="{FF2B5EF4-FFF2-40B4-BE49-F238E27FC236}">
                <a16:creationId xmlns:a16="http://schemas.microsoft.com/office/drawing/2014/main" id="{314A07DF-1393-46F4-8B10-7FFCE23074A9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5FEB9E0D-0ACE-4ECE-9FCC-5972980A8E91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1172194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04DEC2EC-0B6C-4427-BE9B-5AA14145D87D}"/>
              </a:ext>
            </a:extLst>
          </p:cNvPr>
          <p:cNvCxnSpPr/>
          <p:nvPr/>
        </p:nvCxnSpPr>
        <p:spPr>
          <a:xfrm>
            <a:off x="1344697" y="4910951"/>
            <a:ext cx="2636058" cy="0"/>
          </a:xfrm>
          <a:prstGeom prst="line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BD36B9CD-0E0A-4251-856A-B6987DD1B00B}"/>
              </a:ext>
            </a:extLst>
          </p:cNvPr>
          <p:cNvCxnSpPr/>
          <p:nvPr/>
        </p:nvCxnSpPr>
        <p:spPr>
          <a:xfrm>
            <a:off x="4770564" y="4910951"/>
            <a:ext cx="2636058" cy="0"/>
          </a:xfrm>
          <a:prstGeom prst="line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9B2E3E68-3582-49BA-96D6-08F9AB1B2477}"/>
              </a:ext>
            </a:extLst>
          </p:cNvPr>
          <p:cNvCxnSpPr/>
          <p:nvPr/>
        </p:nvCxnSpPr>
        <p:spPr>
          <a:xfrm>
            <a:off x="8139305" y="4910951"/>
            <a:ext cx="2636058" cy="0"/>
          </a:xfrm>
          <a:prstGeom prst="line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iṣ1íḑé">
            <a:extLst>
              <a:ext uri="{FF2B5EF4-FFF2-40B4-BE49-F238E27FC236}">
                <a16:creationId xmlns:a16="http://schemas.microsoft.com/office/drawing/2014/main" id="{4D17300E-31DF-4367-ACEB-F30DCB98DCDD}"/>
              </a:ext>
            </a:extLst>
          </p:cNvPr>
          <p:cNvSpPr/>
          <p:nvPr/>
        </p:nvSpPr>
        <p:spPr>
          <a:xfrm>
            <a:off x="1331469" y="2274244"/>
            <a:ext cx="2649286" cy="1631394"/>
          </a:xfrm>
          <a:prstGeom prst="rect">
            <a:avLst/>
          </a:prstGeom>
          <a:blipFill>
            <a:blip r:embed="rId2"/>
            <a:stretch>
              <a:fillRect t="-4205" b="-4142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endParaRPr 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7" name="ïsḻíḋê">
            <a:extLst>
              <a:ext uri="{FF2B5EF4-FFF2-40B4-BE49-F238E27FC236}">
                <a16:creationId xmlns:a16="http://schemas.microsoft.com/office/drawing/2014/main" id="{4E96E82E-8896-4837-B7D3-F0248EC821A1}"/>
              </a:ext>
            </a:extLst>
          </p:cNvPr>
          <p:cNvSpPr/>
          <p:nvPr/>
        </p:nvSpPr>
        <p:spPr>
          <a:xfrm>
            <a:off x="4767255" y="2274244"/>
            <a:ext cx="2649286" cy="1631394"/>
          </a:xfrm>
          <a:prstGeom prst="rect">
            <a:avLst/>
          </a:prstGeom>
          <a:blipFill>
            <a:blip r:embed="rId3"/>
            <a:stretch>
              <a:fillRect t="-3951" b="-3889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endParaRPr 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8" name="iṡ1íďè">
            <a:extLst>
              <a:ext uri="{FF2B5EF4-FFF2-40B4-BE49-F238E27FC236}">
                <a16:creationId xmlns:a16="http://schemas.microsoft.com/office/drawing/2014/main" id="{2C85118B-D8AD-4825-B1E2-AE1E29DCAAAF}"/>
              </a:ext>
            </a:extLst>
          </p:cNvPr>
          <p:cNvSpPr/>
          <p:nvPr/>
        </p:nvSpPr>
        <p:spPr>
          <a:xfrm>
            <a:off x="8209657" y="2274244"/>
            <a:ext cx="2649286" cy="1631394"/>
          </a:xfrm>
          <a:prstGeom prst="rect">
            <a:avLst/>
          </a:prstGeom>
          <a:blipFill>
            <a:blip r:embed="rId4"/>
            <a:stretch>
              <a:fillRect t="-4164" b="-4100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endParaRPr 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9" name="íšľïḍé">
            <a:extLst>
              <a:ext uri="{FF2B5EF4-FFF2-40B4-BE49-F238E27FC236}">
                <a16:creationId xmlns:a16="http://schemas.microsoft.com/office/drawing/2014/main" id="{C84F0AEC-7707-4016-AD63-9B93562B1143}"/>
              </a:ext>
            </a:extLst>
          </p:cNvPr>
          <p:cNvSpPr/>
          <p:nvPr/>
        </p:nvSpPr>
        <p:spPr>
          <a:xfrm>
            <a:off x="1331469" y="3552199"/>
            <a:ext cx="2649286" cy="35344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2000" dirty="0">
                <a:solidFill>
                  <a:prstClr val="white"/>
                </a:solidFill>
                <a:latin typeface="Arial"/>
                <a:ea typeface="微软雅黑"/>
              </a:rPr>
              <a:t>Text here</a:t>
            </a:r>
            <a:endParaRPr lang="zh-CN" altLang="en-US" sz="2000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0" name="ísľiḋê">
            <a:extLst>
              <a:ext uri="{FF2B5EF4-FFF2-40B4-BE49-F238E27FC236}">
                <a16:creationId xmlns:a16="http://schemas.microsoft.com/office/drawing/2014/main" id="{E518C9E2-1A3F-4C53-8C61-708B2C660E29}"/>
              </a:ext>
            </a:extLst>
          </p:cNvPr>
          <p:cNvSpPr/>
          <p:nvPr/>
        </p:nvSpPr>
        <p:spPr>
          <a:xfrm>
            <a:off x="4767255" y="3552199"/>
            <a:ext cx="2649286" cy="3534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2000" dirty="0">
                <a:solidFill>
                  <a:prstClr val="white"/>
                </a:solidFill>
                <a:latin typeface="Arial"/>
                <a:ea typeface="微软雅黑"/>
              </a:rPr>
              <a:t>Text here</a:t>
            </a:r>
            <a:endParaRPr lang="zh-CN" altLang="en-US" sz="2000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1" name="íṧlídê">
            <a:extLst>
              <a:ext uri="{FF2B5EF4-FFF2-40B4-BE49-F238E27FC236}">
                <a16:creationId xmlns:a16="http://schemas.microsoft.com/office/drawing/2014/main" id="{44CAB3AA-E33D-4F5A-9794-C27C1957DC83}"/>
              </a:ext>
            </a:extLst>
          </p:cNvPr>
          <p:cNvSpPr/>
          <p:nvPr/>
        </p:nvSpPr>
        <p:spPr>
          <a:xfrm>
            <a:off x="8209657" y="3552199"/>
            <a:ext cx="2649286" cy="35344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2000" dirty="0">
                <a:solidFill>
                  <a:prstClr val="white"/>
                </a:solidFill>
                <a:latin typeface="Arial"/>
                <a:ea typeface="微软雅黑"/>
              </a:rPr>
              <a:t>Text here</a:t>
            </a:r>
            <a:endParaRPr lang="zh-CN" altLang="en-US" sz="2000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2FC3D70E-279E-40C7-B77C-198E34E064C6}"/>
              </a:ext>
            </a:extLst>
          </p:cNvPr>
          <p:cNvGrpSpPr/>
          <p:nvPr/>
        </p:nvGrpSpPr>
        <p:grpSpPr>
          <a:xfrm>
            <a:off x="1311804" y="4439100"/>
            <a:ext cx="2777063" cy="1128725"/>
            <a:chOff x="-79057" y="5043361"/>
            <a:chExt cx="2777425" cy="1128872"/>
          </a:xfrm>
        </p:grpSpPr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848E2ACD-BD76-4347-8C16-C5E115CD4180}"/>
                </a:ext>
              </a:extLst>
            </p:cNvPr>
            <p:cNvSpPr/>
            <p:nvPr/>
          </p:nvSpPr>
          <p:spPr bwMode="auto">
            <a:xfrm>
              <a:off x="-79057" y="5657858"/>
              <a:ext cx="2777425" cy="51437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F852595F-89F9-44F6-8168-2BAC074DA088}"/>
                </a:ext>
              </a:extLst>
            </p:cNvPr>
            <p:cNvSpPr txBox="1"/>
            <p:nvPr/>
          </p:nvSpPr>
          <p:spPr>
            <a:xfrm>
              <a:off x="1265426" y="5043361"/>
              <a:ext cx="1401196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5C4CEC20-252F-4043-A9B3-B0C2D92FA333}"/>
              </a:ext>
            </a:extLst>
          </p:cNvPr>
          <p:cNvGrpSpPr/>
          <p:nvPr/>
        </p:nvGrpSpPr>
        <p:grpSpPr>
          <a:xfrm>
            <a:off x="4700212" y="4439100"/>
            <a:ext cx="2777063" cy="1128725"/>
            <a:chOff x="-79057" y="5043361"/>
            <a:chExt cx="2777425" cy="1128872"/>
          </a:xfrm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57F71F57-63AE-4D75-B9C1-36FC1A604BB5}"/>
                </a:ext>
              </a:extLst>
            </p:cNvPr>
            <p:cNvSpPr/>
            <p:nvPr/>
          </p:nvSpPr>
          <p:spPr bwMode="auto">
            <a:xfrm>
              <a:off x="-79057" y="5657858"/>
              <a:ext cx="2777425" cy="51437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4EC6C58A-E1C0-4E82-BD13-7D25AED13B01}"/>
                </a:ext>
              </a:extLst>
            </p:cNvPr>
            <p:cNvSpPr txBox="1"/>
            <p:nvPr/>
          </p:nvSpPr>
          <p:spPr>
            <a:xfrm>
              <a:off x="1265426" y="504336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314002C9-FFCA-4E13-BF9B-03171A4C59D4}"/>
              </a:ext>
            </a:extLst>
          </p:cNvPr>
          <p:cNvGrpSpPr/>
          <p:nvPr/>
        </p:nvGrpSpPr>
        <p:grpSpPr>
          <a:xfrm>
            <a:off x="8068653" y="4439100"/>
            <a:ext cx="2777063" cy="1128725"/>
            <a:chOff x="-79057" y="5043361"/>
            <a:chExt cx="2777425" cy="1128872"/>
          </a:xfrm>
        </p:grpSpPr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60058F2C-0905-4809-BC10-26EB21E673EB}"/>
                </a:ext>
              </a:extLst>
            </p:cNvPr>
            <p:cNvSpPr/>
            <p:nvPr/>
          </p:nvSpPr>
          <p:spPr bwMode="auto">
            <a:xfrm>
              <a:off x="-79057" y="5657858"/>
              <a:ext cx="2777425" cy="51437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7D777A17-BA8C-4A02-BAF5-FCC465BCFB2F}"/>
                </a:ext>
              </a:extLst>
            </p:cNvPr>
            <p:cNvSpPr txBox="1"/>
            <p:nvPr/>
          </p:nvSpPr>
          <p:spPr>
            <a:xfrm>
              <a:off x="1265426" y="504336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31" name="矩形 30">
            <a:extLst>
              <a:ext uri="{FF2B5EF4-FFF2-40B4-BE49-F238E27FC236}">
                <a16:creationId xmlns:a16="http://schemas.microsoft.com/office/drawing/2014/main" id="{9DF24413-8D84-4DFA-A7CA-3FDE4D987866}"/>
              </a:ext>
            </a:extLst>
          </p:cNvPr>
          <p:cNvSpPr/>
          <p:nvPr/>
        </p:nvSpPr>
        <p:spPr bwMode="auto">
          <a:xfrm>
            <a:off x="1376439" y="4086346"/>
            <a:ext cx="1496265" cy="82460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4400" b="1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 pitchFamily="34" charset="0"/>
                <a:ea typeface="微软雅黑"/>
              </a:rPr>
              <a:t>01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E106F44D-005A-4848-8F37-435669693426}"/>
              </a:ext>
            </a:extLst>
          </p:cNvPr>
          <p:cNvSpPr/>
          <p:nvPr/>
        </p:nvSpPr>
        <p:spPr bwMode="auto">
          <a:xfrm>
            <a:off x="4765001" y="4086346"/>
            <a:ext cx="1496265" cy="82460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4400" b="1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 pitchFamily="34" charset="0"/>
                <a:ea typeface="微软雅黑"/>
              </a:rPr>
              <a:t>02</a:t>
            </a: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id="{E937E27A-5331-4957-BE88-89769C3DAA06}"/>
              </a:ext>
            </a:extLst>
          </p:cNvPr>
          <p:cNvSpPr/>
          <p:nvPr/>
        </p:nvSpPr>
        <p:spPr bwMode="auto">
          <a:xfrm>
            <a:off x="8209657" y="4086346"/>
            <a:ext cx="1496265" cy="82460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4400" b="1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 pitchFamily="34" charset="0"/>
                <a:ea typeface="微软雅黑"/>
              </a:rPr>
              <a:t>03</a:t>
            </a:r>
          </a:p>
        </p:txBody>
      </p: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id="{22D4892B-4087-4D97-8C37-52F7CC768BE7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047FD602-0DD3-4EDC-A1B6-C7386594480A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36" name="矩形: 圆角 35">
              <a:extLst>
                <a:ext uri="{FF2B5EF4-FFF2-40B4-BE49-F238E27FC236}">
                  <a16:creationId xmlns:a16="http://schemas.microsoft.com/office/drawing/2014/main" id="{517352D5-E848-4DA0-A1AC-5C3BBC6FD72A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0062AD31-A27C-4948-B632-B09AFE37A802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38" name="直接连接符 37">
            <a:extLst>
              <a:ext uri="{FF2B5EF4-FFF2-40B4-BE49-F238E27FC236}">
                <a16:creationId xmlns:a16="http://schemas.microsoft.com/office/drawing/2014/main" id="{1419F81D-9F27-47DA-8BC6-F0761A55342D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矩形 38">
            <a:extLst>
              <a:ext uri="{FF2B5EF4-FFF2-40B4-BE49-F238E27FC236}">
                <a16:creationId xmlns:a16="http://schemas.microsoft.com/office/drawing/2014/main" id="{ED4DDBA4-CBF8-44D7-8360-0A9D0C24D3CA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61E1E621-584C-4182-85A2-AE51B8ED5AED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64740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31" grpId="0"/>
      <p:bldP spid="32" grpId="0"/>
      <p:bldP spid="3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íŝḻïḓê">
            <a:extLst>
              <a:ext uri="{FF2B5EF4-FFF2-40B4-BE49-F238E27FC236}">
                <a16:creationId xmlns:a16="http://schemas.microsoft.com/office/drawing/2014/main" id="{4AC6EC21-E27F-4682-AE27-D20BD7938FF7}"/>
              </a:ext>
            </a:extLst>
          </p:cNvPr>
          <p:cNvSpPr/>
          <p:nvPr/>
        </p:nvSpPr>
        <p:spPr>
          <a:xfrm>
            <a:off x="1813416" y="1957003"/>
            <a:ext cx="1556414" cy="15564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38" name="ïṧḻïḓè">
            <a:extLst>
              <a:ext uri="{FF2B5EF4-FFF2-40B4-BE49-F238E27FC236}">
                <a16:creationId xmlns:a16="http://schemas.microsoft.com/office/drawing/2014/main" id="{7FAC8E6B-7CA9-46A7-9CAA-404F59CC852F}"/>
              </a:ext>
            </a:extLst>
          </p:cNvPr>
          <p:cNvSpPr/>
          <p:nvPr/>
        </p:nvSpPr>
        <p:spPr>
          <a:xfrm>
            <a:off x="1734003" y="1869546"/>
            <a:ext cx="1734028" cy="1734026"/>
          </a:xfrm>
          <a:prstGeom prst="donut">
            <a:avLst>
              <a:gd name="adj" fmla="val 8192"/>
            </a:avLst>
          </a:prstGeom>
          <a:solidFill>
            <a:schemeClr val="bg1">
              <a:lumMod val="75000"/>
            </a:schemeClr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39" name="íṣļïḍé">
            <a:extLst>
              <a:ext uri="{FF2B5EF4-FFF2-40B4-BE49-F238E27FC236}">
                <a16:creationId xmlns:a16="http://schemas.microsoft.com/office/drawing/2014/main" id="{2C727A85-D134-4A6F-AE63-C98CA49825A3}"/>
              </a:ext>
            </a:extLst>
          </p:cNvPr>
          <p:cNvSpPr/>
          <p:nvPr/>
        </p:nvSpPr>
        <p:spPr>
          <a:xfrm flipH="1">
            <a:off x="1675270" y="1810815"/>
            <a:ext cx="1851490" cy="1851488"/>
          </a:xfrm>
          <a:prstGeom prst="blockArc">
            <a:avLst>
              <a:gd name="adj1" fmla="val 16200000"/>
              <a:gd name="adj2" fmla="val 7839383"/>
              <a:gd name="adj3" fmla="val 15281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40" name="îṥḻíďê">
            <a:extLst>
              <a:ext uri="{FF2B5EF4-FFF2-40B4-BE49-F238E27FC236}">
                <a16:creationId xmlns:a16="http://schemas.microsoft.com/office/drawing/2014/main" id="{06E1B4CD-F128-4327-A921-2092441E4926}"/>
              </a:ext>
            </a:extLst>
          </p:cNvPr>
          <p:cNvSpPr/>
          <p:nvPr/>
        </p:nvSpPr>
        <p:spPr bwMode="auto">
          <a:xfrm>
            <a:off x="1981575" y="397617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accent1">
              <a:lumMod val="100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41" name="îšľïḑè">
            <a:extLst>
              <a:ext uri="{FF2B5EF4-FFF2-40B4-BE49-F238E27FC236}">
                <a16:creationId xmlns:a16="http://schemas.microsoft.com/office/drawing/2014/main" id="{770129D4-556C-45EB-BFD6-7DBA6B01F1E5}"/>
              </a:ext>
            </a:extLst>
          </p:cNvPr>
          <p:cNvSpPr/>
          <p:nvPr/>
        </p:nvSpPr>
        <p:spPr bwMode="auto">
          <a:xfrm>
            <a:off x="2264705" y="397617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accent1">
              <a:lumMod val="100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42" name="íṩḷíḓé">
            <a:extLst>
              <a:ext uri="{FF2B5EF4-FFF2-40B4-BE49-F238E27FC236}">
                <a16:creationId xmlns:a16="http://schemas.microsoft.com/office/drawing/2014/main" id="{F2EFBAFD-AD4A-4BCA-B5FC-655BD4E2316B}"/>
              </a:ext>
            </a:extLst>
          </p:cNvPr>
          <p:cNvSpPr/>
          <p:nvPr/>
        </p:nvSpPr>
        <p:spPr bwMode="auto">
          <a:xfrm>
            <a:off x="2547835" y="397617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accent1">
              <a:lumMod val="100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43" name="isḷîḋé">
            <a:extLst>
              <a:ext uri="{FF2B5EF4-FFF2-40B4-BE49-F238E27FC236}">
                <a16:creationId xmlns:a16="http://schemas.microsoft.com/office/drawing/2014/main" id="{66968330-6829-4740-81EC-110CE6CA5F13}"/>
              </a:ext>
            </a:extLst>
          </p:cNvPr>
          <p:cNvSpPr/>
          <p:nvPr/>
        </p:nvSpPr>
        <p:spPr bwMode="auto">
          <a:xfrm>
            <a:off x="2830966" y="397617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lt1">
              <a:lumMod val="95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44" name="îšļíḋè">
            <a:extLst>
              <a:ext uri="{FF2B5EF4-FFF2-40B4-BE49-F238E27FC236}">
                <a16:creationId xmlns:a16="http://schemas.microsoft.com/office/drawing/2014/main" id="{5ABB8D97-F649-4117-B145-1B8BEA5C3E3D}"/>
              </a:ext>
            </a:extLst>
          </p:cNvPr>
          <p:cNvSpPr/>
          <p:nvPr/>
        </p:nvSpPr>
        <p:spPr bwMode="auto">
          <a:xfrm>
            <a:off x="3114098" y="397617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lt1">
              <a:lumMod val="95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45" name="ísļîḓé">
            <a:extLst>
              <a:ext uri="{FF2B5EF4-FFF2-40B4-BE49-F238E27FC236}">
                <a16:creationId xmlns:a16="http://schemas.microsoft.com/office/drawing/2014/main" id="{8FF3F47B-3B9F-4897-AD55-44557A917844}"/>
              </a:ext>
            </a:extLst>
          </p:cNvPr>
          <p:cNvSpPr txBox="1"/>
          <p:nvPr/>
        </p:nvSpPr>
        <p:spPr>
          <a:xfrm>
            <a:off x="2299793" y="2518147"/>
            <a:ext cx="602448" cy="397379"/>
          </a:xfrm>
          <a:prstGeom prst="rect">
            <a:avLst/>
          </a:prstGeom>
        </p:spPr>
        <p:txBody>
          <a:bodyPr wrap="none" lIns="0" tIns="0" rIns="0" bIns="0" numCol="1">
            <a:prstTxWarp prst="textPlain">
              <a:avLst/>
            </a:prstTxWarp>
            <a:normAutofit/>
          </a:bodyPr>
          <a:lstStyle/>
          <a:p>
            <a:pPr defTabSz="457154"/>
            <a:r>
              <a:rPr lang="en-US" sz="1800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 pitchFamily="34" charset="0"/>
                <a:ea typeface="微软雅黑"/>
              </a:rPr>
              <a:t>60%</a:t>
            </a:r>
          </a:p>
        </p:txBody>
      </p:sp>
      <p:sp>
        <p:nvSpPr>
          <p:cNvPr id="27" name="ïṧľiḓê">
            <a:extLst>
              <a:ext uri="{FF2B5EF4-FFF2-40B4-BE49-F238E27FC236}">
                <a16:creationId xmlns:a16="http://schemas.microsoft.com/office/drawing/2014/main" id="{8BF62D41-4E1E-47EE-A63C-C93CC5472B31}"/>
              </a:ext>
            </a:extLst>
          </p:cNvPr>
          <p:cNvSpPr/>
          <p:nvPr/>
        </p:nvSpPr>
        <p:spPr>
          <a:xfrm>
            <a:off x="5303524" y="1955653"/>
            <a:ext cx="1556414" cy="15564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8" name="i$ļïḍé">
            <a:extLst>
              <a:ext uri="{FF2B5EF4-FFF2-40B4-BE49-F238E27FC236}">
                <a16:creationId xmlns:a16="http://schemas.microsoft.com/office/drawing/2014/main" id="{FE92532A-5D64-44BE-A139-0E0BE354F6FB}"/>
              </a:ext>
            </a:extLst>
          </p:cNvPr>
          <p:cNvSpPr txBox="1"/>
          <p:nvPr/>
        </p:nvSpPr>
        <p:spPr>
          <a:xfrm>
            <a:off x="5789901" y="2518146"/>
            <a:ext cx="602448" cy="397379"/>
          </a:xfrm>
          <a:prstGeom prst="rect">
            <a:avLst/>
          </a:prstGeom>
        </p:spPr>
        <p:txBody>
          <a:bodyPr wrap="none" lIns="0" tIns="0" rIns="0" bIns="0" numCol="1">
            <a:prstTxWarp prst="textPlain">
              <a:avLst/>
            </a:prstTxWarp>
            <a:normAutofit/>
          </a:bodyPr>
          <a:lstStyle/>
          <a:p>
            <a:pPr defTabSz="457154"/>
            <a:r>
              <a:rPr lang="en-US" sz="1800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 pitchFamily="34" charset="0"/>
                <a:ea typeface="微软雅黑"/>
              </a:rPr>
              <a:t>45%</a:t>
            </a:r>
          </a:p>
        </p:txBody>
      </p:sp>
      <p:sp>
        <p:nvSpPr>
          <p:cNvPr id="29" name="îṣļiḓé">
            <a:extLst>
              <a:ext uri="{FF2B5EF4-FFF2-40B4-BE49-F238E27FC236}">
                <a16:creationId xmlns:a16="http://schemas.microsoft.com/office/drawing/2014/main" id="{54555B56-D2F3-45D4-83A6-8BC62C904EE5}"/>
              </a:ext>
            </a:extLst>
          </p:cNvPr>
          <p:cNvSpPr/>
          <p:nvPr/>
        </p:nvSpPr>
        <p:spPr>
          <a:xfrm>
            <a:off x="5224111" y="1868196"/>
            <a:ext cx="1734028" cy="1734026"/>
          </a:xfrm>
          <a:prstGeom prst="donut">
            <a:avLst>
              <a:gd name="adj" fmla="val 8192"/>
            </a:avLst>
          </a:prstGeom>
          <a:solidFill>
            <a:schemeClr val="bg1">
              <a:lumMod val="75000"/>
            </a:schemeClr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30" name="ïşḻïḋe">
            <a:extLst>
              <a:ext uri="{FF2B5EF4-FFF2-40B4-BE49-F238E27FC236}">
                <a16:creationId xmlns:a16="http://schemas.microsoft.com/office/drawing/2014/main" id="{A08B3004-FB17-4128-8159-52561F0CA012}"/>
              </a:ext>
            </a:extLst>
          </p:cNvPr>
          <p:cNvSpPr/>
          <p:nvPr/>
        </p:nvSpPr>
        <p:spPr>
          <a:xfrm flipH="1">
            <a:off x="5165378" y="1809465"/>
            <a:ext cx="1851490" cy="1851488"/>
          </a:xfrm>
          <a:prstGeom prst="blockArc">
            <a:avLst>
              <a:gd name="adj1" fmla="val 16200000"/>
              <a:gd name="adj2" fmla="val 4320000"/>
              <a:gd name="adj3" fmla="val 15281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31" name="íšľiḓe">
            <a:extLst>
              <a:ext uri="{FF2B5EF4-FFF2-40B4-BE49-F238E27FC236}">
                <a16:creationId xmlns:a16="http://schemas.microsoft.com/office/drawing/2014/main" id="{7BC539C9-8999-4B89-8C0A-F60A524D3291}"/>
              </a:ext>
            </a:extLst>
          </p:cNvPr>
          <p:cNvSpPr/>
          <p:nvPr/>
        </p:nvSpPr>
        <p:spPr bwMode="auto">
          <a:xfrm>
            <a:off x="5471682" y="397482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32" name="îṥlíḓe">
            <a:extLst>
              <a:ext uri="{FF2B5EF4-FFF2-40B4-BE49-F238E27FC236}">
                <a16:creationId xmlns:a16="http://schemas.microsoft.com/office/drawing/2014/main" id="{16D9F4D1-1909-46AD-8B00-3BC0B6C80986}"/>
              </a:ext>
            </a:extLst>
          </p:cNvPr>
          <p:cNvSpPr/>
          <p:nvPr/>
        </p:nvSpPr>
        <p:spPr bwMode="auto">
          <a:xfrm>
            <a:off x="5754812" y="397482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33" name="í$lïde">
            <a:extLst>
              <a:ext uri="{FF2B5EF4-FFF2-40B4-BE49-F238E27FC236}">
                <a16:creationId xmlns:a16="http://schemas.microsoft.com/office/drawing/2014/main" id="{D0CA3CD1-E637-4E31-A3C4-FC103EF8B1B9}"/>
              </a:ext>
            </a:extLst>
          </p:cNvPr>
          <p:cNvSpPr/>
          <p:nvPr/>
        </p:nvSpPr>
        <p:spPr bwMode="auto">
          <a:xfrm>
            <a:off x="6037942" y="397482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3"/>
              </a:gs>
              <a:gs pos="100000">
                <a:schemeClr val="lt1">
                  <a:lumMod val="95000"/>
                </a:schemeClr>
              </a:gs>
              <a:gs pos="25000">
                <a:schemeClr val="accent3"/>
              </a:gs>
              <a:gs pos="26000">
                <a:schemeClr val="lt1">
                  <a:lumMod val="95000"/>
                </a:schemeClr>
              </a:gs>
            </a:gsLst>
            <a:lin ang="0" scaled="1"/>
            <a:tileRect/>
          </a:gra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34" name="iṣļîďê">
            <a:extLst>
              <a:ext uri="{FF2B5EF4-FFF2-40B4-BE49-F238E27FC236}">
                <a16:creationId xmlns:a16="http://schemas.microsoft.com/office/drawing/2014/main" id="{FD17731C-18AA-43BA-83E1-77228FD52158}"/>
              </a:ext>
            </a:extLst>
          </p:cNvPr>
          <p:cNvSpPr/>
          <p:nvPr/>
        </p:nvSpPr>
        <p:spPr bwMode="auto">
          <a:xfrm>
            <a:off x="6321073" y="397482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lt1">
              <a:lumMod val="95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35" name="ïṥľídê">
            <a:extLst>
              <a:ext uri="{FF2B5EF4-FFF2-40B4-BE49-F238E27FC236}">
                <a16:creationId xmlns:a16="http://schemas.microsoft.com/office/drawing/2014/main" id="{A8E8006D-5DAD-4BBB-A558-A954CF8F0E47}"/>
              </a:ext>
            </a:extLst>
          </p:cNvPr>
          <p:cNvSpPr/>
          <p:nvPr/>
        </p:nvSpPr>
        <p:spPr bwMode="auto">
          <a:xfrm>
            <a:off x="6604206" y="397482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lt1">
              <a:lumMod val="95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13" name="íşḻïḑé">
            <a:extLst>
              <a:ext uri="{FF2B5EF4-FFF2-40B4-BE49-F238E27FC236}">
                <a16:creationId xmlns:a16="http://schemas.microsoft.com/office/drawing/2014/main" id="{769DFF42-7F63-4603-A4A4-241BED73508A}"/>
              </a:ext>
            </a:extLst>
          </p:cNvPr>
          <p:cNvSpPr/>
          <p:nvPr/>
        </p:nvSpPr>
        <p:spPr>
          <a:xfrm>
            <a:off x="8793632" y="1955653"/>
            <a:ext cx="1556414" cy="15564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4" name="îṧḻíḍe">
            <a:extLst>
              <a:ext uri="{FF2B5EF4-FFF2-40B4-BE49-F238E27FC236}">
                <a16:creationId xmlns:a16="http://schemas.microsoft.com/office/drawing/2014/main" id="{8A2D0DC8-0E8D-4425-814A-3F6E4FA4E992}"/>
              </a:ext>
            </a:extLst>
          </p:cNvPr>
          <p:cNvSpPr txBox="1"/>
          <p:nvPr/>
        </p:nvSpPr>
        <p:spPr>
          <a:xfrm>
            <a:off x="9280009" y="2518146"/>
            <a:ext cx="602448" cy="397379"/>
          </a:xfrm>
          <a:prstGeom prst="rect">
            <a:avLst/>
          </a:prstGeom>
        </p:spPr>
        <p:txBody>
          <a:bodyPr wrap="none" lIns="0" tIns="0" rIns="0" bIns="0" numCol="1">
            <a:prstTxWarp prst="textPlain">
              <a:avLst/>
            </a:prstTxWarp>
            <a:normAutofit/>
          </a:bodyPr>
          <a:lstStyle/>
          <a:p>
            <a:pPr defTabSz="457154"/>
            <a:r>
              <a:rPr lang="en-US" sz="1800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 pitchFamily="34" charset="0"/>
                <a:ea typeface="微软雅黑"/>
              </a:rPr>
              <a:t>80%</a:t>
            </a:r>
          </a:p>
        </p:txBody>
      </p:sp>
      <p:sp>
        <p:nvSpPr>
          <p:cNvPr id="15" name="ï$ļídé">
            <a:extLst>
              <a:ext uri="{FF2B5EF4-FFF2-40B4-BE49-F238E27FC236}">
                <a16:creationId xmlns:a16="http://schemas.microsoft.com/office/drawing/2014/main" id="{20089B13-6138-4065-9BD3-7C93D3A1BA58}"/>
              </a:ext>
            </a:extLst>
          </p:cNvPr>
          <p:cNvSpPr/>
          <p:nvPr/>
        </p:nvSpPr>
        <p:spPr>
          <a:xfrm>
            <a:off x="8714219" y="1868196"/>
            <a:ext cx="1734028" cy="1734026"/>
          </a:xfrm>
          <a:prstGeom prst="donut">
            <a:avLst>
              <a:gd name="adj" fmla="val 8192"/>
            </a:avLst>
          </a:prstGeom>
          <a:solidFill>
            <a:schemeClr val="bg1">
              <a:lumMod val="75000"/>
            </a:schemeClr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6" name="ísľíḋe">
            <a:extLst>
              <a:ext uri="{FF2B5EF4-FFF2-40B4-BE49-F238E27FC236}">
                <a16:creationId xmlns:a16="http://schemas.microsoft.com/office/drawing/2014/main" id="{1947D795-0280-47AE-9962-B3D0867B0847}"/>
              </a:ext>
            </a:extLst>
          </p:cNvPr>
          <p:cNvSpPr/>
          <p:nvPr/>
        </p:nvSpPr>
        <p:spPr>
          <a:xfrm flipH="1">
            <a:off x="8655486" y="1809465"/>
            <a:ext cx="1851490" cy="1851488"/>
          </a:xfrm>
          <a:prstGeom prst="blockArc">
            <a:avLst>
              <a:gd name="adj1" fmla="val 16200000"/>
              <a:gd name="adj2" fmla="val 11880000"/>
              <a:gd name="adj3" fmla="val 15281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sz="1800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17" name="îṣlîḍé">
            <a:extLst>
              <a:ext uri="{FF2B5EF4-FFF2-40B4-BE49-F238E27FC236}">
                <a16:creationId xmlns:a16="http://schemas.microsoft.com/office/drawing/2014/main" id="{0CC50EAE-C68E-4118-9708-881CC34923A4}"/>
              </a:ext>
            </a:extLst>
          </p:cNvPr>
          <p:cNvSpPr/>
          <p:nvPr/>
        </p:nvSpPr>
        <p:spPr bwMode="auto">
          <a:xfrm>
            <a:off x="8961791" y="397482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accent1">
              <a:lumMod val="100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18" name="i$ḷïďe">
            <a:extLst>
              <a:ext uri="{FF2B5EF4-FFF2-40B4-BE49-F238E27FC236}">
                <a16:creationId xmlns:a16="http://schemas.microsoft.com/office/drawing/2014/main" id="{14A8F0E9-2C63-434C-8610-25B7806EC374}"/>
              </a:ext>
            </a:extLst>
          </p:cNvPr>
          <p:cNvSpPr/>
          <p:nvPr/>
        </p:nvSpPr>
        <p:spPr bwMode="auto">
          <a:xfrm>
            <a:off x="9244921" y="397482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accent1">
              <a:lumMod val="100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19" name="ïṡľiḑe">
            <a:extLst>
              <a:ext uri="{FF2B5EF4-FFF2-40B4-BE49-F238E27FC236}">
                <a16:creationId xmlns:a16="http://schemas.microsoft.com/office/drawing/2014/main" id="{73EB7607-8147-461C-81A4-7A7C0249C9F4}"/>
              </a:ext>
            </a:extLst>
          </p:cNvPr>
          <p:cNvSpPr/>
          <p:nvPr/>
        </p:nvSpPr>
        <p:spPr bwMode="auto">
          <a:xfrm>
            <a:off x="9528051" y="397482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accent1">
              <a:lumMod val="100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20" name="ïsľíḓe">
            <a:extLst>
              <a:ext uri="{FF2B5EF4-FFF2-40B4-BE49-F238E27FC236}">
                <a16:creationId xmlns:a16="http://schemas.microsoft.com/office/drawing/2014/main" id="{524E490E-4927-44DC-AE53-07BA8E753466}"/>
              </a:ext>
            </a:extLst>
          </p:cNvPr>
          <p:cNvSpPr/>
          <p:nvPr/>
        </p:nvSpPr>
        <p:spPr bwMode="auto">
          <a:xfrm>
            <a:off x="9811182" y="397482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accent1">
              <a:lumMod val="100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sp>
        <p:nvSpPr>
          <p:cNvPr id="21" name="íṧ1idé">
            <a:extLst>
              <a:ext uri="{FF2B5EF4-FFF2-40B4-BE49-F238E27FC236}">
                <a16:creationId xmlns:a16="http://schemas.microsoft.com/office/drawing/2014/main" id="{93700404-D327-4AE6-BD70-80E28325A1EC}"/>
              </a:ext>
            </a:extLst>
          </p:cNvPr>
          <p:cNvSpPr/>
          <p:nvPr/>
        </p:nvSpPr>
        <p:spPr bwMode="auto">
          <a:xfrm>
            <a:off x="10094314" y="3974825"/>
            <a:ext cx="255733" cy="258574"/>
          </a:xfrm>
          <a:custGeom>
            <a:avLst/>
            <a:gdLst>
              <a:gd name="T0" fmla="*/ 3080 w 3738"/>
              <a:gd name="T1" fmla="*/ 3682 h 3785"/>
              <a:gd name="T2" fmla="*/ 2976 w 3738"/>
              <a:gd name="T3" fmla="*/ 3336 h 3785"/>
              <a:gd name="T4" fmla="*/ 2642 w 3738"/>
              <a:gd name="T5" fmla="*/ 2535 h 3785"/>
              <a:gd name="T6" fmla="*/ 2634 w 3738"/>
              <a:gd name="T7" fmla="*/ 2260 h 3785"/>
              <a:gd name="T8" fmla="*/ 3319 w 3738"/>
              <a:gd name="T9" fmla="*/ 1820 h 3785"/>
              <a:gd name="T10" fmla="*/ 3650 w 3738"/>
              <a:gd name="T11" fmla="*/ 1633 h 3785"/>
              <a:gd name="T12" fmla="*/ 3654 w 3738"/>
              <a:gd name="T13" fmla="*/ 1445 h 3785"/>
              <a:gd name="T14" fmla="*/ 3493 w 3738"/>
              <a:gd name="T15" fmla="*/ 1410 h 3785"/>
              <a:gd name="T16" fmla="*/ 2501 w 3738"/>
              <a:gd name="T17" fmla="*/ 1410 h 3785"/>
              <a:gd name="T18" fmla="*/ 2402 w 3738"/>
              <a:gd name="T19" fmla="*/ 1362 h 3785"/>
              <a:gd name="T20" fmla="*/ 2297 w 3738"/>
              <a:gd name="T21" fmla="*/ 1050 h 3785"/>
              <a:gd name="T22" fmla="*/ 2128 w 3738"/>
              <a:gd name="T23" fmla="*/ 475 h 3785"/>
              <a:gd name="T24" fmla="*/ 1991 w 3738"/>
              <a:gd name="T25" fmla="*/ 117 h 3785"/>
              <a:gd name="T26" fmla="*/ 1876 w 3738"/>
              <a:gd name="T27" fmla="*/ 0 h 3785"/>
              <a:gd name="T28" fmla="*/ 1867 w 3738"/>
              <a:gd name="T29" fmla="*/ 0 h 3785"/>
              <a:gd name="T30" fmla="*/ 1749 w 3738"/>
              <a:gd name="T31" fmla="*/ 116 h 3785"/>
              <a:gd name="T32" fmla="*/ 1610 w 3738"/>
              <a:gd name="T33" fmla="*/ 475 h 3785"/>
              <a:gd name="T34" fmla="*/ 1441 w 3738"/>
              <a:gd name="T35" fmla="*/ 1050 h 3785"/>
              <a:gd name="T36" fmla="*/ 1336 w 3738"/>
              <a:gd name="T37" fmla="*/ 1362 h 3785"/>
              <a:gd name="T38" fmla="*/ 1237 w 3738"/>
              <a:gd name="T39" fmla="*/ 1410 h 3785"/>
              <a:gd name="T40" fmla="*/ 245 w 3738"/>
              <a:gd name="T41" fmla="*/ 1410 h 3785"/>
              <a:gd name="T42" fmla="*/ 84 w 3738"/>
              <a:gd name="T43" fmla="*/ 1445 h 3785"/>
              <a:gd name="T44" fmla="*/ 85 w 3738"/>
              <a:gd name="T45" fmla="*/ 1637 h 3785"/>
              <a:gd name="T46" fmla="*/ 420 w 3738"/>
              <a:gd name="T47" fmla="*/ 1818 h 3785"/>
              <a:gd name="T48" fmla="*/ 938 w 3738"/>
              <a:gd name="T49" fmla="*/ 2145 h 3785"/>
              <a:gd name="T50" fmla="*/ 1173 w 3738"/>
              <a:gd name="T51" fmla="*/ 2388 h 3785"/>
              <a:gd name="T52" fmla="*/ 1028 w 3738"/>
              <a:gd name="T53" fmla="*/ 2727 h 3785"/>
              <a:gd name="T54" fmla="*/ 773 w 3738"/>
              <a:gd name="T55" fmla="*/ 3328 h 3785"/>
              <a:gd name="T56" fmla="*/ 672 w 3738"/>
              <a:gd name="T57" fmla="*/ 3678 h 3785"/>
              <a:gd name="T58" fmla="*/ 885 w 3738"/>
              <a:gd name="T59" fmla="*/ 3715 h 3785"/>
              <a:gd name="T60" fmla="*/ 1636 w 3738"/>
              <a:gd name="T61" fmla="*/ 3104 h 3785"/>
              <a:gd name="T62" fmla="*/ 1876 w 3738"/>
              <a:gd name="T63" fmla="*/ 2917 h 3785"/>
              <a:gd name="T64" fmla="*/ 2113 w 3738"/>
              <a:gd name="T65" fmla="*/ 3106 h 3785"/>
              <a:gd name="T66" fmla="*/ 2874 w 3738"/>
              <a:gd name="T67" fmla="*/ 3707 h 3785"/>
              <a:gd name="T68" fmla="*/ 3080 w 3738"/>
              <a:gd name="T69" fmla="*/ 3682 h 3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38" h="3785">
                <a:moveTo>
                  <a:pt x="3080" y="3682"/>
                </a:moveTo>
                <a:cubicBezTo>
                  <a:pt x="3073" y="3602"/>
                  <a:pt x="3022" y="3447"/>
                  <a:pt x="2976" y="3336"/>
                </a:cubicBezTo>
                <a:lnTo>
                  <a:pt x="2642" y="2535"/>
                </a:lnTo>
                <a:cubicBezTo>
                  <a:pt x="2531" y="2318"/>
                  <a:pt x="2634" y="2260"/>
                  <a:pt x="2634" y="2260"/>
                </a:cubicBezTo>
                <a:lnTo>
                  <a:pt x="3319" y="1820"/>
                </a:lnTo>
                <a:cubicBezTo>
                  <a:pt x="3420" y="1755"/>
                  <a:pt x="3570" y="1674"/>
                  <a:pt x="3650" y="1633"/>
                </a:cubicBezTo>
                <a:cubicBezTo>
                  <a:pt x="3731" y="1591"/>
                  <a:pt x="3738" y="1481"/>
                  <a:pt x="3654" y="1445"/>
                </a:cubicBezTo>
                <a:cubicBezTo>
                  <a:pt x="3571" y="1410"/>
                  <a:pt x="3493" y="1410"/>
                  <a:pt x="3493" y="1410"/>
                </a:cubicBezTo>
                <a:lnTo>
                  <a:pt x="2501" y="1410"/>
                </a:lnTo>
                <a:cubicBezTo>
                  <a:pt x="2454" y="1410"/>
                  <a:pt x="2423" y="1389"/>
                  <a:pt x="2402" y="1362"/>
                </a:cubicBezTo>
                <a:cubicBezTo>
                  <a:pt x="2362" y="1314"/>
                  <a:pt x="2331" y="1165"/>
                  <a:pt x="2297" y="1050"/>
                </a:cubicBezTo>
                <a:lnTo>
                  <a:pt x="2128" y="475"/>
                </a:lnTo>
                <a:cubicBezTo>
                  <a:pt x="2094" y="359"/>
                  <a:pt x="2039" y="195"/>
                  <a:pt x="1991" y="117"/>
                </a:cubicBezTo>
                <a:cubicBezTo>
                  <a:pt x="1919" y="0"/>
                  <a:pt x="1876" y="0"/>
                  <a:pt x="1876" y="0"/>
                </a:cubicBezTo>
                <a:lnTo>
                  <a:pt x="1867" y="0"/>
                </a:lnTo>
                <a:cubicBezTo>
                  <a:pt x="1867" y="0"/>
                  <a:pt x="1821" y="0"/>
                  <a:pt x="1749" y="116"/>
                </a:cubicBezTo>
                <a:cubicBezTo>
                  <a:pt x="1699" y="195"/>
                  <a:pt x="1644" y="359"/>
                  <a:pt x="1610" y="475"/>
                </a:cubicBezTo>
                <a:lnTo>
                  <a:pt x="1441" y="1050"/>
                </a:lnTo>
                <a:cubicBezTo>
                  <a:pt x="1407" y="1165"/>
                  <a:pt x="1376" y="1314"/>
                  <a:pt x="1336" y="1362"/>
                </a:cubicBezTo>
                <a:cubicBezTo>
                  <a:pt x="1315" y="1389"/>
                  <a:pt x="1284" y="1410"/>
                  <a:pt x="1237" y="1410"/>
                </a:cubicBezTo>
                <a:lnTo>
                  <a:pt x="245" y="1410"/>
                </a:lnTo>
                <a:cubicBezTo>
                  <a:pt x="245" y="1410"/>
                  <a:pt x="167" y="1410"/>
                  <a:pt x="84" y="1445"/>
                </a:cubicBezTo>
                <a:cubicBezTo>
                  <a:pt x="0" y="1481"/>
                  <a:pt x="4" y="1596"/>
                  <a:pt x="85" y="1637"/>
                </a:cubicBezTo>
                <a:cubicBezTo>
                  <a:pt x="166" y="1678"/>
                  <a:pt x="318" y="1754"/>
                  <a:pt x="420" y="1818"/>
                </a:cubicBezTo>
                <a:lnTo>
                  <a:pt x="938" y="2145"/>
                </a:lnTo>
                <a:cubicBezTo>
                  <a:pt x="1040" y="2209"/>
                  <a:pt x="1189" y="2307"/>
                  <a:pt x="1173" y="2388"/>
                </a:cubicBezTo>
                <a:cubicBezTo>
                  <a:pt x="1156" y="2470"/>
                  <a:pt x="1075" y="2616"/>
                  <a:pt x="1028" y="2727"/>
                </a:cubicBezTo>
                <a:lnTo>
                  <a:pt x="773" y="3328"/>
                </a:lnTo>
                <a:cubicBezTo>
                  <a:pt x="726" y="3439"/>
                  <a:pt x="676" y="3595"/>
                  <a:pt x="672" y="3678"/>
                </a:cubicBezTo>
                <a:cubicBezTo>
                  <a:pt x="667" y="3762"/>
                  <a:pt x="787" y="3785"/>
                  <a:pt x="885" y="3715"/>
                </a:cubicBezTo>
                <a:cubicBezTo>
                  <a:pt x="1100" y="3562"/>
                  <a:pt x="1437" y="3276"/>
                  <a:pt x="1636" y="3104"/>
                </a:cubicBezTo>
                <a:cubicBezTo>
                  <a:pt x="1727" y="3025"/>
                  <a:pt x="1826" y="2918"/>
                  <a:pt x="1876" y="2917"/>
                </a:cubicBezTo>
                <a:cubicBezTo>
                  <a:pt x="1925" y="2916"/>
                  <a:pt x="2020" y="3029"/>
                  <a:pt x="2113" y="3106"/>
                </a:cubicBezTo>
                <a:cubicBezTo>
                  <a:pt x="2311" y="3272"/>
                  <a:pt x="2644" y="3546"/>
                  <a:pt x="2874" y="3707"/>
                </a:cubicBezTo>
                <a:cubicBezTo>
                  <a:pt x="2973" y="3775"/>
                  <a:pt x="3087" y="3763"/>
                  <a:pt x="3080" y="3682"/>
                </a:cubicBezTo>
                <a:close/>
              </a:path>
            </a:pathLst>
          </a:custGeom>
          <a:solidFill>
            <a:schemeClr val="lt1">
              <a:lumMod val="95000"/>
            </a:schemeClr>
          </a:solidFill>
          <a:ln>
            <a:noFill/>
          </a:ln>
        </p:spPr>
        <p:txBody>
          <a:bodyPr/>
          <a:lstStyle/>
          <a:p>
            <a:pPr defTabSz="457154"/>
            <a:endParaRPr lang="zh-CN" altLang="en-US" sz="1800">
              <a:solidFill>
                <a:prstClr val="black"/>
              </a:solidFill>
              <a:latin typeface="Arial"/>
              <a:ea typeface="微软雅黑"/>
            </a:endParaRPr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D08B7DA8-65BB-4CEC-8EB3-5E6B8CDCA365}"/>
              </a:ext>
            </a:extLst>
          </p:cNvPr>
          <p:cNvCxnSpPr/>
          <p:nvPr/>
        </p:nvCxnSpPr>
        <p:spPr>
          <a:xfrm>
            <a:off x="4313851" y="3735864"/>
            <a:ext cx="0" cy="1259909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EB9FEDDC-5E62-45F1-A86C-80E1EC24960D}"/>
              </a:ext>
            </a:extLst>
          </p:cNvPr>
          <p:cNvCxnSpPr/>
          <p:nvPr/>
        </p:nvCxnSpPr>
        <p:spPr>
          <a:xfrm>
            <a:off x="7903479" y="3735864"/>
            <a:ext cx="0" cy="1259909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矩形 49">
            <a:extLst>
              <a:ext uri="{FF2B5EF4-FFF2-40B4-BE49-F238E27FC236}">
                <a16:creationId xmlns:a16="http://schemas.microsoft.com/office/drawing/2014/main" id="{E409E566-31EB-49BC-9566-9AB1D856A773}"/>
              </a:ext>
            </a:extLst>
          </p:cNvPr>
          <p:cNvSpPr/>
          <p:nvPr/>
        </p:nvSpPr>
        <p:spPr bwMode="auto">
          <a:xfrm>
            <a:off x="1491691" y="4908909"/>
            <a:ext cx="2244042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B9136C22-C48A-46B2-B0D1-91573CC069C9}"/>
              </a:ext>
            </a:extLst>
          </p:cNvPr>
          <p:cNvSpPr txBox="1"/>
          <p:nvPr/>
        </p:nvSpPr>
        <p:spPr>
          <a:xfrm>
            <a:off x="1913205" y="4535753"/>
            <a:ext cx="1401014" cy="400058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dist" defTabSz="457154"/>
            <a:r>
              <a:rPr lang="en-US" altLang="zh-CN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rPr>
              <a:t>Add title</a:t>
            </a:r>
            <a:endParaRPr lang="zh-CN" altLang="en-US" sz="2000" b="1" dirty="0">
              <a:solidFill>
                <a:prstClr val="black">
                  <a:lumMod val="85000"/>
                  <a:lumOff val="15000"/>
                </a:prstClr>
              </a:solidFill>
              <a:latin typeface="Arial"/>
              <a:ea typeface="微软雅黑"/>
            </a:endParaRPr>
          </a:p>
        </p:txBody>
      </p:sp>
      <p:sp>
        <p:nvSpPr>
          <p:cNvPr id="53" name="矩形 52">
            <a:extLst>
              <a:ext uri="{FF2B5EF4-FFF2-40B4-BE49-F238E27FC236}">
                <a16:creationId xmlns:a16="http://schemas.microsoft.com/office/drawing/2014/main" id="{D5B6BAC9-BF1D-4927-9A4C-F91B13872888}"/>
              </a:ext>
            </a:extLst>
          </p:cNvPr>
          <p:cNvSpPr/>
          <p:nvPr/>
        </p:nvSpPr>
        <p:spPr bwMode="auto">
          <a:xfrm>
            <a:off x="4981799" y="4908909"/>
            <a:ext cx="2244042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7379BABB-ACBB-4EBD-B08E-AB6878D4E8F3}"/>
              </a:ext>
            </a:extLst>
          </p:cNvPr>
          <p:cNvSpPr txBox="1"/>
          <p:nvPr/>
        </p:nvSpPr>
        <p:spPr>
          <a:xfrm>
            <a:off x="5403313" y="4535753"/>
            <a:ext cx="1401014" cy="400058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dist" defTabSz="457154"/>
            <a:r>
              <a:rPr lang="en-US" altLang="zh-CN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rPr>
              <a:t>Add title</a:t>
            </a:r>
            <a:endParaRPr lang="zh-CN" altLang="en-US" sz="2000" b="1" dirty="0">
              <a:solidFill>
                <a:prstClr val="black">
                  <a:lumMod val="85000"/>
                  <a:lumOff val="15000"/>
                </a:prstClr>
              </a:solidFill>
              <a:latin typeface="Arial"/>
              <a:ea typeface="微软雅黑"/>
            </a:endParaRPr>
          </a:p>
        </p:txBody>
      </p:sp>
      <p:sp>
        <p:nvSpPr>
          <p:cNvPr id="56" name="矩形 55">
            <a:extLst>
              <a:ext uri="{FF2B5EF4-FFF2-40B4-BE49-F238E27FC236}">
                <a16:creationId xmlns:a16="http://schemas.microsoft.com/office/drawing/2014/main" id="{1534BBE8-765E-4C16-8B9A-4E6E75B7D30D}"/>
              </a:ext>
            </a:extLst>
          </p:cNvPr>
          <p:cNvSpPr/>
          <p:nvPr/>
        </p:nvSpPr>
        <p:spPr bwMode="auto">
          <a:xfrm>
            <a:off x="8471907" y="4908909"/>
            <a:ext cx="2244042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BAD23FF1-504F-49B7-AFBF-D5D7539D3AEE}"/>
              </a:ext>
            </a:extLst>
          </p:cNvPr>
          <p:cNvSpPr txBox="1"/>
          <p:nvPr/>
        </p:nvSpPr>
        <p:spPr>
          <a:xfrm>
            <a:off x="8893421" y="4535753"/>
            <a:ext cx="1401014" cy="400058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dist" defTabSz="457154"/>
            <a:r>
              <a:rPr lang="en-US" altLang="zh-CN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rPr>
              <a:t>Add title</a:t>
            </a:r>
            <a:endParaRPr lang="zh-CN" altLang="en-US" sz="2000" b="1" dirty="0">
              <a:solidFill>
                <a:prstClr val="black">
                  <a:lumMod val="85000"/>
                  <a:lumOff val="15000"/>
                </a:prstClr>
              </a:solidFill>
              <a:latin typeface="Arial"/>
              <a:ea typeface="微软雅黑"/>
            </a:endParaRPr>
          </a:p>
        </p:txBody>
      </p:sp>
      <p:cxnSp>
        <p:nvCxnSpPr>
          <p:cNvPr id="59" name="直接连接符 58">
            <a:extLst>
              <a:ext uri="{FF2B5EF4-FFF2-40B4-BE49-F238E27FC236}">
                <a16:creationId xmlns:a16="http://schemas.microsoft.com/office/drawing/2014/main" id="{CB50E23A-8FF1-4C88-AB35-0C40F36F1C9B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2A27EE0F-7706-4E48-A347-34694141A7D6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61" name="矩形: 圆角 60">
              <a:extLst>
                <a:ext uri="{FF2B5EF4-FFF2-40B4-BE49-F238E27FC236}">
                  <a16:creationId xmlns:a16="http://schemas.microsoft.com/office/drawing/2014/main" id="{A22E48DE-16DB-4D0C-8D15-2FDB7C77C7C0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2" name="椭圆 1">
              <a:extLst>
                <a:ext uri="{FF2B5EF4-FFF2-40B4-BE49-F238E27FC236}">
                  <a16:creationId xmlns:a16="http://schemas.microsoft.com/office/drawing/2014/main" id="{0E6F64A7-064F-4F92-B115-5BD9CF7CAEDA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64" name="直接连接符 63">
            <a:extLst>
              <a:ext uri="{FF2B5EF4-FFF2-40B4-BE49-F238E27FC236}">
                <a16:creationId xmlns:a16="http://schemas.microsoft.com/office/drawing/2014/main" id="{05414109-CBFD-4F09-B60F-CCB9F8F0D032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矩形 65">
            <a:extLst>
              <a:ext uri="{FF2B5EF4-FFF2-40B4-BE49-F238E27FC236}">
                <a16:creationId xmlns:a16="http://schemas.microsoft.com/office/drawing/2014/main" id="{7675A27F-152C-4B2A-AD17-7374F360073B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188B8171-32F4-446A-A6A2-0E9DDC8605C2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127126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/>
      <p:bldP spid="27" grpId="0" animBg="1"/>
      <p:bldP spid="28" grpId="0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13" grpId="0" animBg="1"/>
      <p:bldP spid="14" grpId="0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50" grpId="0"/>
      <p:bldP spid="51" grpId="0"/>
      <p:bldP spid="53" grpId="0"/>
      <p:bldP spid="54" grpId="0"/>
      <p:bldP spid="56" grpId="0"/>
      <p:bldP spid="5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î$ḷîḋê">
            <a:extLst>
              <a:ext uri="{FF2B5EF4-FFF2-40B4-BE49-F238E27FC236}">
                <a16:creationId xmlns:a16="http://schemas.microsoft.com/office/drawing/2014/main" id="{5D724C22-00AB-4BF9-AA68-9416DDDBB13A}"/>
              </a:ext>
            </a:extLst>
          </p:cNvPr>
          <p:cNvGrpSpPr/>
          <p:nvPr/>
        </p:nvGrpSpPr>
        <p:grpSpPr>
          <a:xfrm>
            <a:off x="1334347" y="1937478"/>
            <a:ext cx="4502718" cy="1276240"/>
            <a:chOff x="669926" y="1844069"/>
            <a:chExt cx="5115520" cy="1449931"/>
          </a:xfrm>
        </p:grpSpPr>
        <p:sp>
          <p:nvSpPr>
            <p:cNvPr id="26" name="îśļiḍê">
              <a:extLst>
                <a:ext uri="{FF2B5EF4-FFF2-40B4-BE49-F238E27FC236}">
                  <a16:creationId xmlns:a16="http://schemas.microsoft.com/office/drawing/2014/main" id="{4FA7FAAA-12CC-4925-8C1D-72C2B77D71F7}"/>
                </a:ext>
              </a:extLst>
            </p:cNvPr>
            <p:cNvSpPr/>
            <p:nvPr/>
          </p:nvSpPr>
          <p:spPr>
            <a:xfrm>
              <a:off x="669926" y="1847518"/>
              <a:ext cx="5115520" cy="1446482"/>
            </a:xfrm>
            <a:prstGeom prst="rect">
              <a:avLst/>
            </a:prstGeom>
            <a:blipFill>
              <a:blip r:embed="rId2"/>
              <a:stretch>
                <a:fillRect t="-68561" b="-67207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27" name="ïşḷîḑé">
              <a:extLst>
                <a:ext uri="{FF2B5EF4-FFF2-40B4-BE49-F238E27FC236}">
                  <a16:creationId xmlns:a16="http://schemas.microsoft.com/office/drawing/2014/main" id="{6D6D688C-ABC8-4A03-A214-BEC6C447BCF2}"/>
                </a:ext>
              </a:extLst>
            </p:cNvPr>
            <p:cNvSpPr/>
            <p:nvPr/>
          </p:nvSpPr>
          <p:spPr>
            <a:xfrm>
              <a:off x="3759543" y="1844069"/>
              <a:ext cx="2025902" cy="1449539"/>
            </a:xfrm>
            <a:prstGeom prst="rect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28" name="îs1íde">
              <a:extLst>
                <a:ext uri="{FF2B5EF4-FFF2-40B4-BE49-F238E27FC236}">
                  <a16:creationId xmlns:a16="http://schemas.microsoft.com/office/drawing/2014/main" id="{2D51D2C2-0F40-4490-85F2-D9CE36D63271}"/>
                </a:ext>
              </a:extLst>
            </p:cNvPr>
            <p:cNvGrpSpPr/>
            <p:nvPr/>
          </p:nvGrpSpPr>
          <p:grpSpPr>
            <a:xfrm>
              <a:off x="3759543" y="1996689"/>
              <a:ext cx="2025902" cy="1144298"/>
              <a:chOff x="3759543" y="2336037"/>
              <a:chExt cx="2025902" cy="1144298"/>
            </a:xfrm>
          </p:grpSpPr>
          <p:sp>
            <p:nvSpPr>
              <p:cNvPr id="30" name="íślíḋè">
                <a:extLst>
                  <a:ext uri="{FF2B5EF4-FFF2-40B4-BE49-F238E27FC236}">
                    <a16:creationId xmlns:a16="http://schemas.microsoft.com/office/drawing/2014/main" id="{8FAC3B1B-CAB8-403E-A618-95B0B43B44CD}"/>
                  </a:ext>
                </a:extLst>
              </p:cNvPr>
              <p:cNvSpPr/>
              <p:nvPr/>
            </p:nvSpPr>
            <p:spPr bwMode="auto">
              <a:xfrm>
                <a:off x="4334199" y="2336037"/>
                <a:ext cx="876590" cy="636404"/>
              </a:xfrm>
              <a:custGeom>
                <a:avLst/>
                <a:gdLst>
                  <a:gd name="connsiteX0" fmla="*/ 467299 w 608627"/>
                  <a:gd name="connsiteY0" fmla="*/ 61262 h 441863"/>
                  <a:gd name="connsiteX1" fmla="*/ 467299 w 608627"/>
                  <a:gd name="connsiteY1" fmla="*/ 88065 h 441863"/>
                  <a:gd name="connsiteX2" fmla="*/ 440549 w 608627"/>
                  <a:gd name="connsiteY2" fmla="*/ 88065 h 441863"/>
                  <a:gd name="connsiteX3" fmla="*/ 440549 w 608627"/>
                  <a:gd name="connsiteY3" fmla="*/ 108704 h 441863"/>
                  <a:gd name="connsiteX4" fmla="*/ 467299 w 608627"/>
                  <a:gd name="connsiteY4" fmla="*/ 108704 h 441863"/>
                  <a:gd name="connsiteX5" fmla="*/ 467299 w 608627"/>
                  <a:gd name="connsiteY5" fmla="*/ 135508 h 441863"/>
                  <a:gd name="connsiteX6" fmla="*/ 488064 w 608627"/>
                  <a:gd name="connsiteY6" fmla="*/ 135508 h 441863"/>
                  <a:gd name="connsiteX7" fmla="*/ 488064 w 608627"/>
                  <a:gd name="connsiteY7" fmla="*/ 108704 h 441863"/>
                  <a:gd name="connsiteX8" fmla="*/ 514814 w 608627"/>
                  <a:gd name="connsiteY8" fmla="*/ 108704 h 441863"/>
                  <a:gd name="connsiteX9" fmla="*/ 514814 w 608627"/>
                  <a:gd name="connsiteY9" fmla="*/ 88065 h 441863"/>
                  <a:gd name="connsiteX10" fmla="*/ 488064 w 608627"/>
                  <a:gd name="connsiteY10" fmla="*/ 88065 h 441863"/>
                  <a:gd name="connsiteX11" fmla="*/ 488064 w 608627"/>
                  <a:gd name="connsiteY11" fmla="*/ 61262 h 441863"/>
                  <a:gd name="connsiteX12" fmla="*/ 436901 w 608627"/>
                  <a:gd name="connsiteY12" fmla="*/ 8309 h 441863"/>
                  <a:gd name="connsiteX13" fmla="*/ 518555 w 608627"/>
                  <a:gd name="connsiteY13" fmla="*/ 8309 h 441863"/>
                  <a:gd name="connsiteX14" fmla="*/ 608627 w 608627"/>
                  <a:gd name="connsiteY14" fmla="*/ 98245 h 441863"/>
                  <a:gd name="connsiteX15" fmla="*/ 518555 w 608627"/>
                  <a:gd name="connsiteY15" fmla="*/ 188180 h 441863"/>
                  <a:gd name="connsiteX16" fmla="*/ 457478 w 608627"/>
                  <a:gd name="connsiteY16" fmla="*/ 188180 h 441863"/>
                  <a:gd name="connsiteX17" fmla="*/ 416043 w 608627"/>
                  <a:gd name="connsiteY17" fmla="*/ 229459 h 441863"/>
                  <a:gd name="connsiteX18" fmla="*/ 408467 w 608627"/>
                  <a:gd name="connsiteY18" fmla="*/ 226377 h 441863"/>
                  <a:gd name="connsiteX19" fmla="*/ 408467 w 608627"/>
                  <a:gd name="connsiteY19" fmla="*/ 183511 h 441863"/>
                  <a:gd name="connsiteX20" fmla="*/ 346829 w 608627"/>
                  <a:gd name="connsiteY20" fmla="*/ 98245 h 441863"/>
                  <a:gd name="connsiteX21" fmla="*/ 436901 w 608627"/>
                  <a:gd name="connsiteY21" fmla="*/ 8309 h 441863"/>
                  <a:gd name="connsiteX22" fmla="*/ 206408 w 608627"/>
                  <a:gd name="connsiteY22" fmla="*/ 368 h 441863"/>
                  <a:gd name="connsiteX23" fmla="*/ 256349 w 608627"/>
                  <a:gd name="connsiteY23" fmla="*/ 10919 h 441863"/>
                  <a:gd name="connsiteX24" fmla="*/ 280666 w 608627"/>
                  <a:gd name="connsiteY24" fmla="*/ 33611 h 441863"/>
                  <a:gd name="connsiteX25" fmla="*/ 307507 w 608627"/>
                  <a:gd name="connsiteY25" fmla="*/ 118492 h 441863"/>
                  <a:gd name="connsiteX26" fmla="*/ 305730 w 608627"/>
                  <a:gd name="connsiteY26" fmla="*/ 126149 h 441863"/>
                  <a:gd name="connsiteX27" fmla="*/ 312838 w 608627"/>
                  <a:gd name="connsiteY27" fmla="*/ 161820 h 441863"/>
                  <a:gd name="connsiteX28" fmla="*/ 295536 w 608627"/>
                  <a:gd name="connsiteY28" fmla="*/ 191888 h 441863"/>
                  <a:gd name="connsiteX29" fmla="*/ 283471 w 608627"/>
                  <a:gd name="connsiteY29" fmla="*/ 224944 h 441863"/>
                  <a:gd name="connsiteX30" fmla="*/ 283471 w 608627"/>
                  <a:gd name="connsiteY30" fmla="*/ 266311 h 441863"/>
                  <a:gd name="connsiteX31" fmla="*/ 285529 w 608627"/>
                  <a:gd name="connsiteY31" fmla="*/ 269766 h 441863"/>
                  <a:gd name="connsiteX32" fmla="*/ 410383 w 608627"/>
                  <a:gd name="connsiteY32" fmla="*/ 349698 h 441863"/>
                  <a:gd name="connsiteX33" fmla="*/ 425721 w 608627"/>
                  <a:gd name="connsiteY33" fmla="*/ 382007 h 441863"/>
                  <a:gd name="connsiteX34" fmla="*/ 425721 w 608627"/>
                  <a:gd name="connsiteY34" fmla="*/ 441863 h 441863"/>
                  <a:gd name="connsiteX35" fmla="*/ 240824 w 608627"/>
                  <a:gd name="connsiteY35" fmla="*/ 441863 h 441863"/>
                  <a:gd name="connsiteX36" fmla="*/ 222587 w 608627"/>
                  <a:gd name="connsiteY36" fmla="*/ 358569 h 441863"/>
                  <a:gd name="connsiteX37" fmla="*/ 212861 w 608627"/>
                  <a:gd name="connsiteY37" fmla="*/ 304689 h 441863"/>
                  <a:gd name="connsiteX38" fmla="*/ 203134 w 608627"/>
                  <a:gd name="connsiteY38" fmla="*/ 358569 h 441863"/>
                  <a:gd name="connsiteX39" fmla="*/ 184897 w 608627"/>
                  <a:gd name="connsiteY39" fmla="*/ 441863 h 441863"/>
                  <a:gd name="connsiteX40" fmla="*/ 0 w 608627"/>
                  <a:gd name="connsiteY40" fmla="*/ 441863 h 441863"/>
                  <a:gd name="connsiteX41" fmla="*/ 0 w 608627"/>
                  <a:gd name="connsiteY41" fmla="*/ 382007 h 441863"/>
                  <a:gd name="connsiteX42" fmla="*/ 15245 w 608627"/>
                  <a:gd name="connsiteY42" fmla="*/ 349325 h 441863"/>
                  <a:gd name="connsiteX43" fmla="*/ 140006 w 608627"/>
                  <a:gd name="connsiteY43" fmla="*/ 269392 h 441863"/>
                  <a:gd name="connsiteX44" fmla="*/ 142157 w 608627"/>
                  <a:gd name="connsiteY44" fmla="*/ 265937 h 441863"/>
                  <a:gd name="connsiteX45" fmla="*/ 142157 w 608627"/>
                  <a:gd name="connsiteY45" fmla="*/ 224757 h 441863"/>
                  <a:gd name="connsiteX46" fmla="*/ 130092 w 608627"/>
                  <a:gd name="connsiteY46" fmla="*/ 191608 h 441863"/>
                  <a:gd name="connsiteX47" fmla="*/ 112697 w 608627"/>
                  <a:gd name="connsiteY47" fmla="*/ 161633 h 441863"/>
                  <a:gd name="connsiteX48" fmla="*/ 119430 w 608627"/>
                  <a:gd name="connsiteY48" fmla="*/ 125962 h 441863"/>
                  <a:gd name="connsiteX49" fmla="*/ 117747 w 608627"/>
                  <a:gd name="connsiteY49" fmla="*/ 118399 h 441863"/>
                  <a:gd name="connsiteX50" fmla="*/ 117466 w 608627"/>
                  <a:gd name="connsiteY50" fmla="*/ 76658 h 441863"/>
                  <a:gd name="connsiteX51" fmla="*/ 141876 w 608627"/>
                  <a:gd name="connsiteY51" fmla="*/ 33984 h 441863"/>
                  <a:gd name="connsiteX52" fmla="*/ 164509 w 608627"/>
                  <a:gd name="connsiteY52" fmla="*/ 15308 h 441863"/>
                  <a:gd name="connsiteX53" fmla="*/ 186393 w 608627"/>
                  <a:gd name="connsiteY53" fmla="*/ 4103 h 441863"/>
                  <a:gd name="connsiteX54" fmla="*/ 206408 w 608627"/>
                  <a:gd name="connsiteY54" fmla="*/ 368 h 441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608627" h="441863">
                    <a:moveTo>
                      <a:pt x="467299" y="61262"/>
                    </a:moveTo>
                    <a:lnTo>
                      <a:pt x="467299" y="88065"/>
                    </a:lnTo>
                    <a:lnTo>
                      <a:pt x="440549" y="88065"/>
                    </a:lnTo>
                    <a:lnTo>
                      <a:pt x="440549" y="108704"/>
                    </a:lnTo>
                    <a:lnTo>
                      <a:pt x="467299" y="108704"/>
                    </a:lnTo>
                    <a:lnTo>
                      <a:pt x="467299" y="135508"/>
                    </a:lnTo>
                    <a:lnTo>
                      <a:pt x="488064" y="135508"/>
                    </a:lnTo>
                    <a:lnTo>
                      <a:pt x="488064" y="108704"/>
                    </a:lnTo>
                    <a:lnTo>
                      <a:pt x="514814" y="108704"/>
                    </a:lnTo>
                    <a:lnTo>
                      <a:pt x="514814" y="88065"/>
                    </a:lnTo>
                    <a:lnTo>
                      <a:pt x="488064" y="88065"/>
                    </a:lnTo>
                    <a:lnTo>
                      <a:pt x="488064" y="61262"/>
                    </a:lnTo>
                    <a:close/>
                    <a:moveTo>
                      <a:pt x="436901" y="8309"/>
                    </a:moveTo>
                    <a:lnTo>
                      <a:pt x="518555" y="8309"/>
                    </a:lnTo>
                    <a:cubicBezTo>
                      <a:pt x="568315" y="8309"/>
                      <a:pt x="608627" y="48654"/>
                      <a:pt x="608627" y="98245"/>
                    </a:cubicBezTo>
                    <a:cubicBezTo>
                      <a:pt x="608627" y="147929"/>
                      <a:pt x="568315" y="188180"/>
                      <a:pt x="518555" y="188180"/>
                    </a:cubicBezTo>
                    <a:lnTo>
                      <a:pt x="457478" y="188180"/>
                    </a:lnTo>
                    <a:lnTo>
                      <a:pt x="416043" y="229459"/>
                    </a:lnTo>
                    <a:cubicBezTo>
                      <a:pt x="413331" y="232354"/>
                      <a:pt x="408467" y="230393"/>
                      <a:pt x="408467" y="226377"/>
                    </a:cubicBezTo>
                    <a:lnTo>
                      <a:pt x="408467" y="183511"/>
                    </a:lnTo>
                    <a:cubicBezTo>
                      <a:pt x="372644" y="171557"/>
                      <a:pt x="346829" y="137936"/>
                      <a:pt x="346829" y="98245"/>
                    </a:cubicBezTo>
                    <a:cubicBezTo>
                      <a:pt x="346829" y="48561"/>
                      <a:pt x="387142" y="8309"/>
                      <a:pt x="436901" y="8309"/>
                    </a:cubicBezTo>
                    <a:close/>
                    <a:moveTo>
                      <a:pt x="206408" y="368"/>
                    </a:moveTo>
                    <a:cubicBezTo>
                      <a:pt x="228105" y="-1500"/>
                      <a:pt x="244565" y="4009"/>
                      <a:pt x="256349" y="10919"/>
                    </a:cubicBezTo>
                    <a:cubicBezTo>
                      <a:pt x="273932" y="20818"/>
                      <a:pt x="280666" y="33611"/>
                      <a:pt x="280666" y="33611"/>
                    </a:cubicBezTo>
                    <a:cubicBezTo>
                      <a:pt x="280666" y="33611"/>
                      <a:pt x="321255" y="36505"/>
                      <a:pt x="307507" y="118492"/>
                    </a:cubicBezTo>
                    <a:cubicBezTo>
                      <a:pt x="307133" y="121013"/>
                      <a:pt x="306478" y="123628"/>
                      <a:pt x="305730" y="126149"/>
                    </a:cubicBezTo>
                    <a:cubicBezTo>
                      <a:pt x="313399" y="126149"/>
                      <a:pt x="321349" y="132125"/>
                      <a:pt x="312838" y="161820"/>
                    </a:cubicBezTo>
                    <a:cubicBezTo>
                      <a:pt x="306291" y="184978"/>
                      <a:pt x="300119" y="191514"/>
                      <a:pt x="295536" y="191888"/>
                    </a:cubicBezTo>
                    <a:cubicBezTo>
                      <a:pt x="293946" y="202440"/>
                      <a:pt x="289831" y="214019"/>
                      <a:pt x="283471" y="224944"/>
                    </a:cubicBezTo>
                    <a:lnTo>
                      <a:pt x="283471" y="266311"/>
                    </a:lnTo>
                    <a:cubicBezTo>
                      <a:pt x="283471" y="267805"/>
                      <a:pt x="284220" y="269205"/>
                      <a:pt x="285529" y="269766"/>
                    </a:cubicBezTo>
                    <a:cubicBezTo>
                      <a:pt x="297500" y="275555"/>
                      <a:pt x="356139" y="305156"/>
                      <a:pt x="410383" y="349698"/>
                    </a:cubicBezTo>
                    <a:cubicBezTo>
                      <a:pt x="420110" y="357729"/>
                      <a:pt x="425628" y="369775"/>
                      <a:pt x="425721" y="382007"/>
                    </a:cubicBezTo>
                    <a:lnTo>
                      <a:pt x="425721" y="441863"/>
                    </a:lnTo>
                    <a:lnTo>
                      <a:pt x="240824" y="441863"/>
                    </a:lnTo>
                    <a:lnTo>
                      <a:pt x="222587" y="358569"/>
                    </a:lnTo>
                    <a:cubicBezTo>
                      <a:pt x="259342" y="307117"/>
                      <a:pt x="219688" y="304689"/>
                      <a:pt x="212861" y="304689"/>
                    </a:cubicBezTo>
                    <a:cubicBezTo>
                      <a:pt x="205846" y="304689"/>
                      <a:pt x="166192" y="307117"/>
                      <a:pt x="203134" y="358569"/>
                    </a:cubicBezTo>
                    <a:lnTo>
                      <a:pt x="184897" y="441863"/>
                    </a:lnTo>
                    <a:lnTo>
                      <a:pt x="0" y="441863"/>
                    </a:lnTo>
                    <a:lnTo>
                      <a:pt x="0" y="382007"/>
                    </a:lnTo>
                    <a:cubicBezTo>
                      <a:pt x="0" y="369401"/>
                      <a:pt x="5518" y="357355"/>
                      <a:pt x="15245" y="349325"/>
                    </a:cubicBezTo>
                    <a:cubicBezTo>
                      <a:pt x="69582" y="304783"/>
                      <a:pt x="128222" y="275275"/>
                      <a:pt x="140006" y="269392"/>
                    </a:cubicBezTo>
                    <a:cubicBezTo>
                      <a:pt x="141315" y="268832"/>
                      <a:pt x="142157" y="267431"/>
                      <a:pt x="142157" y="265937"/>
                    </a:cubicBezTo>
                    <a:lnTo>
                      <a:pt x="142157" y="224757"/>
                    </a:lnTo>
                    <a:cubicBezTo>
                      <a:pt x="135797" y="213645"/>
                      <a:pt x="131682" y="202066"/>
                      <a:pt x="130092" y="191608"/>
                    </a:cubicBezTo>
                    <a:cubicBezTo>
                      <a:pt x="125416" y="191234"/>
                      <a:pt x="119337" y="184791"/>
                      <a:pt x="112697" y="161633"/>
                    </a:cubicBezTo>
                    <a:cubicBezTo>
                      <a:pt x="104373" y="132312"/>
                      <a:pt x="111855" y="126149"/>
                      <a:pt x="119430" y="125962"/>
                    </a:cubicBezTo>
                    <a:cubicBezTo>
                      <a:pt x="118869" y="123534"/>
                      <a:pt x="118215" y="120920"/>
                      <a:pt x="117747" y="118399"/>
                    </a:cubicBezTo>
                    <a:cubicBezTo>
                      <a:pt x="114754" y="103551"/>
                      <a:pt x="114006" y="89918"/>
                      <a:pt x="117466" y="76658"/>
                    </a:cubicBezTo>
                    <a:cubicBezTo>
                      <a:pt x="121675" y="59010"/>
                      <a:pt x="131214" y="44909"/>
                      <a:pt x="141876" y="33984"/>
                    </a:cubicBezTo>
                    <a:cubicBezTo>
                      <a:pt x="148610" y="26794"/>
                      <a:pt x="156372" y="20444"/>
                      <a:pt x="164509" y="15308"/>
                    </a:cubicBezTo>
                    <a:cubicBezTo>
                      <a:pt x="171056" y="10733"/>
                      <a:pt x="178444" y="6811"/>
                      <a:pt x="186393" y="4103"/>
                    </a:cubicBezTo>
                    <a:cubicBezTo>
                      <a:pt x="192660" y="2142"/>
                      <a:pt x="199393" y="741"/>
                      <a:pt x="206408" y="36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defTabSz="914286"/>
                <a:endParaRPr>
                  <a:solidFill>
                    <a:prstClr val="black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31" name="îšļiďé">
                <a:extLst>
                  <a:ext uri="{FF2B5EF4-FFF2-40B4-BE49-F238E27FC236}">
                    <a16:creationId xmlns:a16="http://schemas.microsoft.com/office/drawing/2014/main" id="{9B7D2AB2-B584-404A-A577-F36880980022}"/>
                  </a:ext>
                </a:extLst>
              </p:cNvPr>
              <p:cNvSpPr txBox="1"/>
              <p:nvPr/>
            </p:nvSpPr>
            <p:spPr bwMode="auto">
              <a:xfrm>
                <a:off x="3759543" y="3061101"/>
                <a:ext cx="2025902" cy="4192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9988" tIns="46794" rIns="89988" bIns="46794" anchor="ctr">
                <a:normAutofit/>
              </a:bodyPr>
              <a:lstStyle>
                <a:defPPr>
                  <a:defRPr lang="zh-CN"/>
                </a:defPPr>
                <a:lvl1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  <a:defRPr b="1">
                    <a:solidFill>
                      <a:schemeClr val="accent2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defTabSz="457154"/>
                <a:r>
                  <a:rPr lang="en-US" altLang="zh-CN" sz="1800">
                    <a:solidFill>
                      <a:prstClr val="white"/>
                    </a:solidFill>
                    <a:latin typeface="Arial"/>
                    <a:ea typeface="微软雅黑"/>
                  </a:rPr>
                  <a:t>Text here</a:t>
                </a:r>
                <a:endParaRPr lang="en-US" altLang="zh-CN" sz="1800" dirty="0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</p:grpSp>
      </p:grpSp>
      <p:grpSp>
        <p:nvGrpSpPr>
          <p:cNvPr id="5" name="îśḷîdè">
            <a:extLst>
              <a:ext uri="{FF2B5EF4-FFF2-40B4-BE49-F238E27FC236}">
                <a16:creationId xmlns:a16="http://schemas.microsoft.com/office/drawing/2014/main" id="{1ABF7A33-615F-439B-8753-848B749FC5DE}"/>
              </a:ext>
            </a:extLst>
          </p:cNvPr>
          <p:cNvGrpSpPr/>
          <p:nvPr/>
        </p:nvGrpSpPr>
        <p:grpSpPr>
          <a:xfrm>
            <a:off x="6382371" y="1937478"/>
            <a:ext cx="4502718" cy="1276240"/>
            <a:chOff x="6404968" y="1271822"/>
            <a:chExt cx="5115520" cy="1449931"/>
          </a:xfrm>
        </p:grpSpPr>
        <p:sp>
          <p:nvSpPr>
            <p:cNvPr id="20" name="î$ḻîḑè">
              <a:extLst>
                <a:ext uri="{FF2B5EF4-FFF2-40B4-BE49-F238E27FC236}">
                  <a16:creationId xmlns:a16="http://schemas.microsoft.com/office/drawing/2014/main" id="{B83FBB5F-495A-4955-82DB-A8EEEE3A0179}"/>
                </a:ext>
              </a:extLst>
            </p:cNvPr>
            <p:cNvSpPr/>
            <p:nvPr/>
          </p:nvSpPr>
          <p:spPr>
            <a:xfrm>
              <a:off x="6404968" y="1275271"/>
              <a:ext cx="5115520" cy="1446482"/>
            </a:xfrm>
            <a:prstGeom prst="rect">
              <a:avLst/>
            </a:prstGeom>
            <a:blipFill>
              <a:blip r:embed="rId3"/>
              <a:stretch>
                <a:fillRect t="-50051" b="-49063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21" name="iṥļíḍê">
              <a:extLst>
                <a:ext uri="{FF2B5EF4-FFF2-40B4-BE49-F238E27FC236}">
                  <a16:creationId xmlns:a16="http://schemas.microsoft.com/office/drawing/2014/main" id="{A7965099-AABF-4A15-BF31-27FDC7081E33}"/>
                </a:ext>
              </a:extLst>
            </p:cNvPr>
            <p:cNvSpPr/>
            <p:nvPr/>
          </p:nvSpPr>
          <p:spPr>
            <a:xfrm>
              <a:off x="9494584" y="1271822"/>
              <a:ext cx="2025902" cy="1449539"/>
            </a:xfrm>
            <a:prstGeom prst="rect">
              <a:avLst/>
            </a:prstGeom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22" name="íṡ1îḋê">
              <a:extLst>
                <a:ext uri="{FF2B5EF4-FFF2-40B4-BE49-F238E27FC236}">
                  <a16:creationId xmlns:a16="http://schemas.microsoft.com/office/drawing/2014/main" id="{F2389195-4F0A-42AF-B91B-846B55E94040}"/>
                </a:ext>
              </a:extLst>
            </p:cNvPr>
            <p:cNvGrpSpPr/>
            <p:nvPr/>
          </p:nvGrpSpPr>
          <p:grpSpPr>
            <a:xfrm>
              <a:off x="9494584" y="1385924"/>
              <a:ext cx="2025902" cy="1221335"/>
              <a:chOff x="9494584" y="2259000"/>
              <a:chExt cx="2025902" cy="1221335"/>
            </a:xfrm>
          </p:grpSpPr>
          <p:sp>
            <p:nvSpPr>
              <p:cNvPr id="24" name="i$ľíḑé">
                <a:extLst>
                  <a:ext uri="{FF2B5EF4-FFF2-40B4-BE49-F238E27FC236}">
                    <a16:creationId xmlns:a16="http://schemas.microsoft.com/office/drawing/2014/main" id="{1A5E141A-F2C1-4C11-909D-A0DD7FA88DCF}"/>
                  </a:ext>
                </a:extLst>
              </p:cNvPr>
              <p:cNvSpPr/>
              <p:nvPr/>
            </p:nvSpPr>
            <p:spPr bwMode="auto">
              <a:xfrm>
                <a:off x="10069241" y="2259000"/>
                <a:ext cx="876590" cy="790476"/>
              </a:xfrm>
              <a:custGeom>
                <a:avLst/>
                <a:gdLst>
                  <a:gd name="connsiteX0" fmla="*/ 521432 w 608344"/>
                  <a:gd name="connsiteY0" fmla="*/ 370453 h 548582"/>
                  <a:gd name="connsiteX1" fmla="*/ 465737 w 608344"/>
                  <a:gd name="connsiteY1" fmla="*/ 425787 h 548582"/>
                  <a:gd name="connsiteX2" fmla="*/ 442491 w 608344"/>
                  <a:gd name="connsiteY2" fmla="*/ 402479 h 548582"/>
                  <a:gd name="connsiteX3" fmla="*/ 418201 w 608344"/>
                  <a:gd name="connsiteY3" fmla="*/ 426545 h 548582"/>
                  <a:gd name="connsiteX4" fmla="*/ 441447 w 608344"/>
                  <a:gd name="connsiteY4" fmla="*/ 449948 h 548582"/>
                  <a:gd name="connsiteX5" fmla="*/ 465642 w 608344"/>
                  <a:gd name="connsiteY5" fmla="*/ 474204 h 548582"/>
                  <a:gd name="connsiteX6" fmla="*/ 489932 w 608344"/>
                  <a:gd name="connsiteY6" fmla="*/ 450043 h 548582"/>
                  <a:gd name="connsiteX7" fmla="*/ 545532 w 608344"/>
                  <a:gd name="connsiteY7" fmla="*/ 394709 h 548582"/>
                  <a:gd name="connsiteX8" fmla="*/ 481962 w 608344"/>
                  <a:gd name="connsiteY8" fmla="*/ 296170 h 548582"/>
                  <a:gd name="connsiteX9" fmla="*/ 608344 w 608344"/>
                  <a:gd name="connsiteY9" fmla="*/ 422376 h 548582"/>
                  <a:gd name="connsiteX10" fmla="*/ 481962 w 608344"/>
                  <a:gd name="connsiteY10" fmla="*/ 548582 h 548582"/>
                  <a:gd name="connsiteX11" fmla="*/ 355579 w 608344"/>
                  <a:gd name="connsiteY11" fmla="*/ 422376 h 548582"/>
                  <a:gd name="connsiteX12" fmla="*/ 481962 w 608344"/>
                  <a:gd name="connsiteY12" fmla="*/ 296170 h 548582"/>
                  <a:gd name="connsiteX13" fmla="*/ 255835 w 608344"/>
                  <a:gd name="connsiteY13" fmla="*/ 446 h 548582"/>
                  <a:gd name="connsiteX14" fmla="*/ 317801 w 608344"/>
                  <a:gd name="connsiteY14" fmla="*/ 13616 h 548582"/>
                  <a:gd name="connsiteX15" fmla="*/ 348072 w 608344"/>
                  <a:gd name="connsiteY15" fmla="*/ 41661 h 548582"/>
                  <a:gd name="connsiteX16" fmla="*/ 381190 w 608344"/>
                  <a:gd name="connsiteY16" fmla="*/ 146831 h 548582"/>
                  <a:gd name="connsiteX17" fmla="*/ 378913 w 608344"/>
                  <a:gd name="connsiteY17" fmla="*/ 156211 h 548582"/>
                  <a:gd name="connsiteX18" fmla="*/ 387833 w 608344"/>
                  <a:gd name="connsiteY18" fmla="*/ 200458 h 548582"/>
                  <a:gd name="connsiteX19" fmla="*/ 366387 w 608344"/>
                  <a:gd name="connsiteY19" fmla="*/ 237694 h 548582"/>
                  <a:gd name="connsiteX20" fmla="*/ 351393 w 608344"/>
                  <a:gd name="connsiteY20" fmla="*/ 278720 h 548582"/>
                  <a:gd name="connsiteX21" fmla="*/ 351393 w 608344"/>
                  <a:gd name="connsiteY21" fmla="*/ 322873 h 548582"/>
                  <a:gd name="connsiteX22" fmla="*/ 317611 w 608344"/>
                  <a:gd name="connsiteY22" fmla="*/ 422358 h 548582"/>
                  <a:gd name="connsiteX23" fmla="*/ 376635 w 608344"/>
                  <a:gd name="connsiteY23" fmla="*/ 548088 h 548582"/>
                  <a:gd name="connsiteX24" fmla="*/ 26855 w 608344"/>
                  <a:gd name="connsiteY24" fmla="*/ 548088 h 548582"/>
                  <a:gd name="connsiteX25" fmla="*/ 0 w 608344"/>
                  <a:gd name="connsiteY25" fmla="*/ 521274 h 548582"/>
                  <a:gd name="connsiteX26" fmla="*/ 0 w 608344"/>
                  <a:gd name="connsiteY26" fmla="*/ 473806 h 548582"/>
                  <a:gd name="connsiteX27" fmla="*/ 19453 w 608344"/>
                  <a:gd name="connsiteY27" fmla="*/ 432969 h 548582"/>
                  <a:gd name="connsiteX28" fmla="*/ 173751 w 608344"/>
                  <a:gd name="connsiteY28" fmla="*/ 334242 h 548582"/>
                  <a:gd name="connsiteX29" fmla="*/ 176408 w 608344"/>
                  <a:gd name="connsiteY29" fmla="*/ 329884 h 548582"/>
                  <a:gd name="connsiteX30" fmla="*/ 176408 w 608344"/>
                  <a:gd name="connsiteY30" fmla="*/ 278720 h 548582"/>
                  <a:gd name="connsiteX31" fmla="*/ 161320 w 608344"/>
                  <a:gd name="connsiteY31" fmla="*/ 237694 h 548582"/>
                  <a:gd name="connsiteX32" fmla="*/ 139969 w 608344"/>
                  <a:gd name="connsiteY32" fmla="*/ 200458 h 548582"/>
                  <a:gd name="connsiteX33" fmla="*/ 148320 w 608344"/>
                  <a:gd name="connsiteY33" fmla="*/ 156211 h 548582"/>
                  <a:gd name="connsiteX34" fmla="*/ 146042 w 608344"/>
                  <a:gd name="connsiteY34" fmla="*/ 146736 h 548582"/>
                  <a:gd name="connsiteX35" fmla="*/ 145758 w 608344"/>
                  <a:gd name="connsiteY35" fmla="*/ 95099 h 548582"/>
                  <a:gd name="connsiteX36" fmla="*/ 176029 w 608344"/>
                  <a:gd name="connsiteY36" fmla="*/ 42135 h 548582"/>
                  <a:gd name="connsiteX37" fmla="*/ 203928 w 608344"/>
                  <a:gd name="connsiteY37" fmla="*/ 19017 h 548582"/>
                  <a:gd name="connsiteX38" fmla="*/ 231162 w 608344"/>
                  <a:gd name="connsiteY38" fmla="*/ 5089 h 548582"/>
                  <a:gd name="connsiteX39" fmla="*/ 255835 w 608344"/>
                  <a:gd name="connsiteY39" fmla="*/ 446 h 54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08344" h="548582">
                    <a:moveTo>
                      <a:pt x="521432" y="370453"/>
                    </a:moveTo>
                    <a:lnTo>
                      <a:pt x="465737" y="425787"/>
                    </a:lnTo>
                    <a:lnTo>
                      <a:pt x="442491" y="402479"/>
                    </a:lnTo>
                    <a:lnTo>
                      <a:pt x="418201" y="426545"/>
                    </a:lnTo>
                    <a:lnTo>
                      <a:pt x="441447" y="449948"/>
                    </a:lnTo>
                    <a:lnTo>
                      <a:pt x="465642" y="474204"/>
                    </a:lnTo>
                    <a:lnTo>
                      <a:pt x="489932" y="450043"/>
                    </a:lnTo>
                    <a:lnTo>
                      <a:pt x="545532" y="394709"/>
                    </a:lnTo>
                    <a:close/>
                    <a:moveTo>
                      <a:pt x="481962" y="296170"/>
                    </a:moveTo>
                    <a:cubicBezTo>
                      <a:pt x="551795" y="296170"/>
                      <a:pt x="608344" y="352641"/>
                      <a:pt x="608344" y="422376"/>
                    </a:cubicBezTo>
                    <a:cubicBezTo>
                      <a:pt x="608344" y="492111"/>
                      <a:pt x="551795" y="548582"/>
                      <a:pt x="481962" y="548582"/>
                    </a:cubicBezTo>
                    <a:cubicBezTo>
                      <a:pt x="412129" y="548582"/>
                      <a:pt x="355579" y="492111"/>
                      <a:pt x="355579" y="422376"/>
                    </a:cubicBezTo>
                    <a:cubicBezTo>
                      <a:pt x="355579" y="352641"/>
                      <a:pt x="412129" y="296170"/>
                      <a:pt x="481962" y="296170"/>
                    </a:cubicBezTo>
                    <a:close/>
                    <a:moveTo>
                      <a:pt x="255835" y="446"/>
                    </a:moveTo>
                    <a:cubicBezTo>
                      <a:pt x="282785" y="-1828"/>
                      <a:pt x="303187" y="4899"/>
                      <a:pt x="317801" y="13616"/>
                    </a:cubicBezTo>
                    <a:cubicBezTo>
                      <a:pt x="339721" y="25744"/>
                      <a:pt x="348072" y="41661"/>
                      <a:pt x="348072" y="41661"/>
                    </a:cubicBezTo>
                    <a:cubicBezTo>
                      <a:pt x="348072" y="41661"/>
                      <a:pt x="398176" y="45167"/>
                      <a:pt x="381190" y="146831"/>
                    </a:cubicBezTo>
                    <a:cubicBezTo>
                      <a:pt x="380621" y="149863"/>
                      <a:pt x="379862" y="153085"/>
                      <a:pt x="378913" y="156211"/>
                    </a:cubicBezTo>
                    <a:cubicBezTo>
                      <a:pt x="388592" y="156211"/>
                      <a:pt x="398271" y="163507"/>
                      <a:pt x="387833" y="200458"/>
                    </a:cubicBezTo>
                    <a:cubicBezTo>
                      <a:pt x="379672" y="229262"/>
                      <a:pt x="372080" y="237221"/>
                      <a:pt x="366387" y="237694"/>
                    </a:cubicBezTo>
                    <a:cubicBezTo>
                      <a:pt x="364394" y="250675"/>
                      <a:pt x="359175" y="265076"/>
                      <a:pt x="351393" y="278720"/>
                    </a:cubicBezTo>
                    <a:lnTo>
                      <a:pt x="351393" y="322873"/>
                    </a:lnTo>
                    <a:cubicBezTo>
                      <a:pt x="330232" y="350539"/>
                      <a:pt x="317611" y="385027"/>
                      <a:pt x="317611" y="422358"/>
                    </a:cubicBezTo>
                    <a:cubicBezTo>
                      <a:pt x="317611" y="472764"/>
                      <a:pt x="340480" y="518053"/>
                      <a:pt x="376635" y="548088"/>
                    </a:cubicBezTo>
                    <a:lnTo>
                      <a:pt x="26855" y="548088"/>
                    </a:lnTo>
                    <a:cubicBezTo>
                      <a:pt x="12052" y="548088"/>
                      <a:pt x="0" y="536055"/>
                      <a:pt x="0" y="521274"/>
                    </a:cubicBezTo>
                    <a:lnTo>
                      <a:pt x="0" y="473806"/>
                    </a:lnTo>
                    <a:cubicBezTo>
                      <a:pt x="0" y="457983"/>
                      <a:pt x="7212" y="443013"/>
                      <a:pt x="19453" y="432969"/>
                    </a:cubicBezTo>
                    <a:cubicBezTo>
                      <a:pt x="86638" y="377921"/>
                      <a:pt x="159043" y="341443"/>
                      <a:pt x="173751" y="334242"/>
                    </a:cubicBezTo>
                    <a:cubicBezTo>
                      <a:pt x="175365" y="333484"/>
                      <a:pt x="176408" y="331779"/>
                      <a:pt x="176408" y="329884"/>
                    </a:cubicBezTo>
                    <a:lnTo>
                      <a:pt x="176408" y="278720"/>
                    </a:lnTo>
                    <a:cubicBezTo>
                      <a:pt x="168437" y="265076"/>
                      <a:pt x="163313" y="250675"/>
                      <a:pt x="161320" y="237694"/>
                    </a:cubicBezTo>
                    <a:cubicBezTo>
                      <a:pt x="155627" y="237221"/>
                      <a:pt x="148035" y="229072"/>
                      <a:pt x="139969" y="200458"/>
                    </a:cubicBezTo>
                    <a:cubicBezTo>
                      <a:pt x="129531" y="164170"/>
                      <a:pt x="138925" y="156496"/>
                      <a:pt x="148320" y="156211"/>
                    </a:cubicBezTo>
                    <a:cubicBezTo>
                      <a:pt x="147371" y="153085"/>
                      <a:pt x="146612" y="149863"/>
                      <a:pt x="146042" y="146736"/>
                    </a:cubicBezTo>
                    <a:cubicBezTo>
                      <a:pt x="142436" y="128450"/>
                      <a:pt x="141487" y="111396"/>
                      <a:pt x="145758" y="95099"/>
                    </a:cubicBezTo>
                    <a:cubicBezTo>
                      <a:pt x="150787" y="73212"/>
                      <a:pt x="162744" y="55684"/>
                      <a:pt x="176029" y="42135"/>
                    </a:cubicBezTo>
                    <a:cubicBezTo>
                      <a:pt x="184379" y="33134"/>
                      <a:pt x="193869" y="25459"/>
                      <a:pt x="203928" y="19017"/>
                    </a:cubicBezTo>
                    <a:cubicBezTo>
                      <a:pt x="212183" y="13332"/>
                      <a:pt x="221293" y="8405"/>
                      <a:pt x="231162" y="5089"/>
                    </a:cubicBezTo>
                    <a:cubicBezTo>
                      <a:pt x="238849" y="2625"/>
                      <a:pt x="247105" y="825"/>
                      <a:pt x="255835" y="4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defTabSz="914286"/>
                <a:endParaRPr>
                  <a:solidFill>
                    <a:prstClr val="black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25" name="iŝliḍé">
                <a:extLst>
                  <a:ext uri="{FF2B5EF4-FFF2-40B4-BE49-F238E27FC236}">
                    <a16:creationId xmlns:a16="http://schemas.microsoft.com/office/drawing/2014/main" id="{FBE67862-C20D-4256-B93D-B3F50B2FA29C}"/>
                  </a:ext>
                </a:extLst>
              </p:cNvPr>
              <p:cNvSpPr txBox="1"/>
              <p:nvPr/>
            </p:nvSpPr>
            <p:spPr bwMode="auto">
              <a:xfrm>
                <a:off x="9494584" y="3061101"/>
                <a:ext cx="2025902" cy="4192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9988" tIns="46794" rIns="89988" bIns="46794" anchor="ctr">
                <a:normAutofit/>
              </a:bodyPr>
              <a:lstStyle>
                <a:defPPr>
                  <a:defRPr lang="zh-CN"/>
                </a:defPPr>
                <a:lvl1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  <a:defRPr b="1">
                    <a:solidFill>
                      <a:schemeClr val="accent2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defTabSz="457154"/>
                <a:r>
                  <a:rPr lang="en-US" altLang="zh-CN" sz="1800">
                    <a:solidFill>
                      <a:prstClr val="white"/>
                    </a:solidFill>
                    <a:latin typeface="Arial"/>
                    <a:ea typeface="微软雅黑"/>
                  </a:rPr>
                  <a:t>Text here</a:t>
                </a:r>
                <a:endParaRPr lang="en-US" altLang="zh-CN" sz="1800" dirty="0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</p:grpSp>
      </p:grpSp>
      <p:grpSp>
        <p:nvGrpSpPr>
          <p:cNvPr id="6" name="îşļïḍe">
            <a:extLst>
              <a:ext uri="{FF2B5EF4-FFF2-40B4-BE49-F238E27FC236}">
                <a16:creationId xmlns:a16="http://schemas.microsoft.com/office/drawing/2014/main" id="{D74915A5-E98B-456E-8BD4-16AD40269839}"/>
              </a:ext>
            </a:extLst>
          </p:cNvPr>
          <p:cNvGrpSpPr/>
          <p:nvPr/>
        </p:nvGrpSpPr>
        <p:grpSpPr>
          <a:xfrm>
            <a:off x="6382371" y="4140391"/>
            <a:ext cx="4502718" cy="1276240"/>
            <a:chOff x="6404968" y="1271822"/>
            <a:chExt cx="5115520" cy="1449931"/>
          </a:xfrm>
        </p:grpSpPr>
        <p:sp>
          <p:nvSpPr>
            <p:cNvPr id="14" name="iṩlíḋè">
              <a:extLst>
                <a:ext uri="{FF2B5EF4-FFF2-40B4-BE49-F238E27FC236}">
                  <a16:creationId xmlns:a16="http://schemas.microsoft.com/office/drawing/2014/main" id="{B83FBB5F-495A-4955-82DB-A8EEEE3A0179}"/>
                </a:ext>
              </a:extLst>
            </p:cNvPr>
            <p:cNvSpPr/>
            <p:nvPr/>
          </p:nvSpPr>
          <p:spPr>
            <a:xfrm>
              <a:off x="6404968" y="1275271"/>
              <a:ext cx="5115520" cy="1446482"/>
            </a:xfrm>
            <a:prstGeom prst="rect">
              <a:avLst/>
            </a:prstGeom>
            <a:blipFill>
              <a:blip r:embed="rId4"/>
              <a:stretch>
                <a:fillRect t="-68561" b="-67207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15" name="îşḷiḋé">
              <a:extLst>
                <a:ext uri="{FF2B5EF4-FFF2-40B4-BE49-F238E27FC236}">
                  <a16:creationId xmlns:a16="http://schemas.microsoft.com/office/drawing/2014/main" id="{A7965099-AABF-4A15-BF31-27FDC7081E33}"/>
                </a:ext>
              </a:extLst>
            </p:cNvPr>
            <p:cNvSpPr/>
            <p:nvPr/>
          </p:nvSpPr>
          <p:spPr>
            <a:xfrm>
              <a:off x="9494584" y="1271822"/>
              <a:ext cx="2025902" cy="1449539"/>
            </a:xfrm>
            <a:prstGeom prst="rect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16" name="ïṩļiḍè">
              <a:extLst>
                <a:ext uri="{FF2B5EF4-FFF2-40B4-BE49-F238E27FC236}">
                  <a16:creationId xmlns:a16="http://schemas.microsoft.com/office/drawing/2014/main" id="{8BF49C03-BED2-481A-9AEF-6857673F2D19}"/>
                </a:ext>
              </a:extLst>
            </p:cNvPr>
            <p:cNvGrpSpPr/>
            <p:nvPr/>
          </p:nvGrpSpPr>
          <p:grpSpPr>
            <a:xfrm>
              <a:off x="9494584" y="1385924"/>
              <a:ext cx="2025902" cy="1221335"/>
              <a:chOff x="9494584" y="2259000"/>
              <a:chExt cx="2025902" cy="1221335"/>
            </a:xfrm>
          </p:grpSpPr>
          <p:sp>
            <p:nvSpPr>
              <p:cNvPr id="18" name="ïśľïdé">
                <a:extLst>
                  <a:ext uri="{FF2B5EF4-FFF2-40B4-BE49-F238E27FC236}">
                    <a16:creationId xmlns:a16="http://schemas.microsoft.com/office/drawing/2014/main" id="{1A5E141A-F2C1-4C11-909D-A0DD7FA88DCF}"/>
                  </a:ext>
                </a:extLst>
              </p:cNvPr>
              <p:cNvSpPr/>
              <p:nvPr/>
            </p:nvSpPr>
            <p:spPr bwMode="auto">
              <a:xfrm>
                <a:off x="10069241" y="2259000"/>
                <a:ext cx="876590" cy="790476"/>
              </a:xfrm>
              <a:custGeom>
                <a:avLst/>
                <a:gdLst>
                  <a:gd name="connsiteX0" fmla="*/ 521432 w 608344"/>
                  <a:gd name="connsiteY0" fmla="*/ 370453 h 548582"/>
                  <a:gd name="connsiteX1" fmla="*/ 465737 w 608344"/>
                  <a:gd name="connsiteY1" fmla="*/ 425787 h 548582"/>
                  <a:gd name="connsiteX2" fmla="*/ 442491 w 608344"/>
                  <a:gd name="connsiteY2" fmla="*/ 402479 h 548582"/>
                  <a:gd name="connsiteX3" fmla="*/ 418201 w 608344"/>
                  <a:gd name="connsiteY3" fmla="*/ 426545 h 548582"/>
                  <a:gd name="connsiteX4" fmla="*/ 441447 w 608344"/>
                  <a:gd name="connsiteY4" fmla="*/ 449948 h 548582"/>
                  <a:gd name="connsiteX5" fmla="*/ 465642 w 608344"/>
                  <a:gd name="connsiteY5" fmla="*/ 474204 h 548582"/>
                  <a:gd name="connsiteX6" fmla="*/ 489932 w 608344"/>
                  <a:gd name="connsiteY6" fmla="*/ 450043 h 548582"/>
                  <a:gd name="connsiteX7" fmla="*/ 545532 w 608344"/>
                  <a:gd name="connsiteY7" fmla="*/ 394709 h 548582"/>
                  <a:gd name="connsiteX8" fmla="*/ 481962 w 608344"/>
                  <a:gd name="connsiteY8" fmla="*/ 296170 h 548582"/>
                  <a:gd name="connsiteX9" fmla="*/ 608344 w 608344"/>
                  <a:gd name="connsiteY9" fmla="*/ 422376 h 548582"/>
                  <a:gd name="connsiteX10" fmla="*/ 481962 w 608344"/>
                  <a:gd name="connsiteY10" fmla="*/ 548582 h 548582"/>
                  <a:gd name="connsiteX11" fmla="*/ 355579 w 608344"/>
                  <a:gd name="connsiteY11" fmla="*/ 422376 h 548582"/>
                  <a:gd name="connsiteX12" fmla="*/ 481962 w 608344"/>
                  <a:gd name="connsiteY12" fmla="*/ 296170 h 548582"/>
                  <a:gd name="connsiteX13" fmla="*/ 255835 w 608344"/>
                  <a:gd name="connsiteY13" fmla="*/ 446 h 548582"/>
                  <a:gd name="connsiteX14" fmla="*/ 317801 w 608344"/>
                  <a:gd name="connsiteY14" fmla="*/ 13616 h 548582"/>
                  <a:gd name="connsiteX15" fmla="*/ 348072 w 608344"/>
                  <a:gd name="connsiteY15" fmla="*/ 41661 h 548582"/>
                  <a:gd name="connsiteX16" fmla="*/ 381190 w 608344"/>
                  <a:gd name="connsiteY16" fmla="*/ 146831 h 548582"/>
                  <a:gd name="connsiteX17" fmla="*/ 378913 w 608344"/>
                  <a:gd name="connsiteY17" fmla="*/ 156211 h 548582"/>
                  <a:gd name="connsiteX18" fmla="*/ 387833 w 608344"/>
                  <a:gd name="connsiteY18" fmla="*/ 200458 h 548582"/>
                  <a:gd name="connsiteX19" fmla="*/ 366387 w 608344"/>
                  <a:gd name="connsiteY19" fmla="*/ 237694 h 548582"/>
                  <a:gd name="connsiteX20" fmla="*/ 351393 w 608344"/>
                  <a:gd name="connsiteY20" fmla="*/ 278720 h 548582"/>
                  <a:gd name="connsiteX21" fmla="*/ 351393 w 608344"/>
                  <a:gd name="connsiteY21" fmla="*/ 322873 h 548582"/>
                  <a:gd name="connsiteX22" fmla="*/ 317611 w 608344"/>
                  <a:gd name="connsiteY22" fmla="*/ 422358 h 548582"/>
                  <a:gd name="connsiteX23" fmla="*/ 376635 w 608344"/>
                  <a:gd name="connsiteY23" fmla="*/ 548088 h 548582"/>
                  <a:gd name="connsiteX24" fmla="*/ 26855 w 608344"/>
                  <a:gd name="connsiteY24" fmla="*/ 548088 h 548582"/>
                  <a:gd name="connsiteX25" fmla="*/ 0 w 608344"/>
                  <a:gd name="connsiteY25" fmla="*/ 521274 h 548582"/>
                  <a:gd name="connsiteX26" fmla="*/ 0 w 608344"/>
                  <a:gd name="connsiteY26" fmla="*/ 473806 h 548582"/>
                  <a:gd name="connsiteX27" fmla="*/ 19453 w 608344"/>
                  <a:gd name="connsiteY27" fmla="*/ 432969 h 548582"/>
                  <a:gd name="connsiteX28" fmla="*/ 173751 w 608344"/>
                  <a:gd name="connsiteY28" fmla="*/ 334242 h 548582"/>
                  <a:gd name="connsiteX29" fmla="*/ 176408 w 608344"/>
                  <a:gd name="connsiteY29" fmla="*/ 329884 h 548582"/>
                  <a:gd name="connsiteX30" fmla="*/ 176408 w 608344"/>
                  <a:gd name="connsiteY30" fmla="*/ 278720 h 548582"/>
                  <a:gd name="connsiteX31" fmla="*/ 161320 w 608344"/>
                  <a:gd name="connsiteY31" fmla="*/ 237694 h 548582"/>
                  <a:gd name="connsiteX32" fmla="*/ 139969 w 608344"/>
                  <a:gd name="connsiteY32" fmla="*/ 200458 h 548582"/>
                  <a:gd name="connsiteX33" fmla="*/ 148320 w 608344"/>
                  <a:gd name="connsiteY33" fmla="*/ 156211 h 548582"/>
                  <a:gd name="connsiteX34" fmla="*/ 146042 w 608344"/>
                  <a:gd name="connsiteY34" fmla="*/ 146736 h 548582"/>
                  <a:gd name="connsiteX35" fmla="*/ 145758 w 608344"/>
                  <a:gd name="connsiteY35" fmla="*/ 95099 h 548582"/>
                  <a:gd name="connsiteX36" fmla="*/ 176029 w 608344"/>
                  <a:gd name="connsiteY36" fmla="*/ 42135 h 548582"/>
                  <a:gd name="connsiteX37" fmla="*/ 203928 w 608344"/>
                  <a:gd name="connsiteY37" fmla="*/ 19017 h 548582"/>
                  <a:gd name="connsiteX38" fmla="*/ 231162 w 608344"/>
                  <a:gd name="connsiteY38" fmla="*/ 5089 h 548582"/>
                  <a:gd name="connsiteX39" fmla="*/ 255835 w 608344"/>
                  <a:gd name="connsiteY39" fmla="*/ 446 h 54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08344" h="548582">
                    <a:moveTo>
                      <a:pt x="521432" y="370453"/>
                    </a:moveTo>
                    <a:lnTo>
                      <a:pt x="465737" y="425787"/>
                    </a:lnTo>
                    <a:lnTo>
                      <a:pt x="442491" y="402479"/>
                    </a:lnTo>
                    <a:lnTo>
                      <a:pt x="418201" y="426545"/>
                    </a:lnTo>
                    <a:lnTo>
                      <a:pt x="441447" y="449948"/>
                    </a:lnTo>
                    <a:lnTo>
                      <a:pt x="465642" y="474204"/>
                    </a:lnTo>
                    <a:lnTo>
                      <a:pt x="489932" y="450043"/>
                    </a:lnTo>
                    <a:lnTo>
                      <a:pt x="545532" y="394709"/>
                    </a:lnTo>
                    <a:close/>
                    <a:moveTo>
                      <a:pt x="481962" y="296170"/>
                    </a:moveTo>
                    <a:cubicBezTo>
                      <a:pt x="551795" y="296170"/>
                      <a:pt x="608344" y="352641"/>
                      <a:pt x="608344" y="422376"/>
                    </a:cubicBezTo>
                    <a:cubicBezTo>
                      <a:pt x="608344" y="492111"/>
                      <a:pt x="551795" y="548582"/>
                      <a:pt x="481962" y="548582"/>
                    </a:cubicBezTo>
                    <a:cubicBezTo>
                      <a:pt x="412129" y="548582"/>
                      <a:pt x="355579" y="492111"/>
                      <a:pt x="355579" y="422376"/>
                    </a:cubicBezTo>
                    <a:cubicBezTo>
                      <a:pt x="355579" y="352641"/>
                      <a:pt x="412129" y="296170"/>
                      <a:pt x="481962" y="296170"/>
                    </a:cubicBezTo>
                    <a:close/>
                    <a:moveTo>
                      <a:pt x="255835" y="446"/>
                    </a:moveTo>
                    <a:cubicBezTo>
                      <a:pt x="282785" y="-1828"/>
                      <a:pt x="303187" y="4899"/>
                      <a:pt x="317801" y="13616"/>
                    </a:cubicBezTo>
                    <a:cubicBezTo>
                      <a:pt x="339721" y="25744"/>
                      <a:pt x="348072" y="41661"/>
                      <a:pt x="348072" y="41661"/>
                    </a:cubicBezTo>
                    <a:cubicBezTo>
                      <a:pt x="348072" y="41661"/>
                      <a:pt x="398176" y="45167"/>
                      <a:pt x="381190" y="146831"/>
                    </a:cubicBezTo>
                    <a:cubicBezTo>
                      <a:pt x="380621" y="149863"/>
                      <a:pt x="379862" y="153085"/>
                      <a:pt x="378913" y="156211"/>
                    </a:cubicBezTo>
                    <a:cubicBezTo>
                      <a:pt x="388592" y="156211"/>
                      <a:pt x="398271" y="163507"/>
                      <a:pt x="387833" y="200458"/>
                    </a:cubicBezTo>
                    <a:cubicBezTo>
                      <a:pt x="379672" y="229262"/>
                      <a:pt x="372080" y="237221"/>
                      <a:pt x="366387" y="237694"/>
                    </a:cubicBezTo>
                    <a:cubicBezTo>
                      <a:pt x="364394" y="250675"/>
                      <a:pt x="359175" y="265076"/>
                      <a:pt x="351393" y="278720"/>
                    </a:cubicBezTo>
                    <a:lnTo>
                      <a:pt x="351393" y="322873"/>
                    </a:lnTo>
                    <a:cubicBezTo>
                      <a:pt x="330232" y="350539"/>
                      <a:pt x="317611" y="385027"/>
                      <a:pt x="317611" y="422358"/>
                    </a:cubicBezTo>
                    <a:cubicBezTo>
                      <a:pt x="317611" y="472764"/>
                      <a:pt x="340480" y="518053"/>
                      <a:pt x="376635" y="548088"/>
                    </a:cubicBezTo>
                    <a:lnTo>
                      <a:pt x="26855" y="548088"/>
                    </a:lnTo>
                    <a:cubicBezTo>
                      <a:pt x="12052" y="548088"/>
                      <a:pt x="0" y="536055"/>
                      <a:pt x="0" y="521274"/>
                    </a:cubicBezTo>
                    <a:lnTo>
                      <a:pt x="0" y="473806"/>
                    </a:lnTo>
                    <a:cubicBezTo>
                      <a:pt x="0" y="457983"/>
                      <a:pt x="7212" y="443013"/>
                      <a:pt x="19453" y="432969"/>
                    </a:cubicBezTo>
                    <a:cubicBezTo>
                      <a:pt x="86638" y="377921"/>
                      <a:pt x="159043" y="341443"/>
                      <a:pt x="173751" y="334242"/>
                    </a:cubicBezTo>
                    <a:cubicBezTo>
                      <a:pt x="175365" y="333484"/>
                      <a:pt x="176408" y="331779"/>
                      <a:pt x="176408" y="329884"/>
                    </a:cubicBezTo>
                    <a:lnTo>
                      <a:pt x="176408" y="278720"/>
                    </a:lnTo>
                    <a:cubicBezTo>
                      <a:pt x="168437" y="265076"/>
                      <a:pt x="163313" y="250675"/>
                      <a:pt x="161320" y="237694"/>
                    </a:cubicBezTo>
                    <a:cubicBezTo>
                      <a:pt x="155627" y="237221"/>
                      <a:pt x="148035" y="229072"/>
                      <a:pt x="139969" y="200458"/>
                    </a:cubicBezTo>
                    <a:cubicBezTo>
                      <a:pt x="129531" y="164170"/>
                      <a:pt x="138925" y="156496"/>
                      <a:pt x="148320" y="156211"/>
                    </a:cubicBezTo>
                    <a:cubicBezTo>
                      <a:pt x="147371" y="153085"/>
                      <a:pt x="146612" y="149863"/>
                      <a:pt x="146042" y="146736"/>
                    </a:cubicBezTo>
                    <a:cubicBezTo>
                      <a:pt x="142436" y="128450"/>
                      <a:pt x="141487" y="111396"/>
                      <a:pt x="145758" y="95099"/>
                    </a:cubicBezTo>
                    <a:cubicBezTo>
                      <a:pt x="150787" y="73212"/>
                      <a:pt x="162744" y="55684"/>
                      <a:pt x="176029" y="42135"/>
                    </a:cubicBezTo>
                    <a:cubicBezTo>
                      <a:pt x="184379" y="33134"/>
                      <a:pt x="193869" y="25459"/>
                      <a:pt x="203928" y="19017"/>
                    </a:cubicBezTo>
                    <a:cubicBezTo>
                      <a:pt x="212183" y="13332"/>
                      <a:pt x="221293" y="8405"/>
                      <a:pt x="231162" y="5089"/>
                    </a:cubicBezTo>
                    <a:cubicBezTo>
                      <a:pt x="238849" y="2625"/>
                      <a:pt x="247105" y="825"/>
                      <a:pt x="255835" y="4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defTabSz="914286"/>
                <a:endParaRPr>
                  <a:solidFill>
                    <a:prstClr val="black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9" name="íṩliḋe">
                <a:extLst>
                  <a:ext uri="{FF2B5EF4-FFF2-40B4-BE49-F238E27FC236}">
                    <a16:creationId xmlns:a16="http://schemas.microsoft.com/office/drawing/2014/main" id="{FBE67862-C20D-4256-B93D-B3F50B2FA29C}"/>
                  </a:ext>
                </a:extLst>
              </p:cNvPr>
              <p:cNvSpPr txBox="1"/>
              <p:nvPr/>
            </p:nvSpPr>
            <p:spPr bwMode="auto">
              <a:xfrm>
                <a:off x="9494584" y="3061101"/>
                <a:ext cx="2025902" cy="4192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9988" tIns="46794" rIns="89988" bIns="46794" anchor="ctr">
                <a:normAutofit/>
              </a:bodyPr>
              <a:lstStyle>
                <a:defPPr>
                  <a:defRPr lang="zh-CN"/>
                </a:defPPr>
                <a:lvl1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  <a:defRPr b="1">
                    <a:solidFill>
                      <a:schemeClr val="accent2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defTabSz="457154"/>
                <a:r>
                  <a:rPr lang="en-US" altLang="zh-CN" sz="1800">
                    <a:solidFill>
                      <a:prstClr val="white"/>
                    </a:solidFill>
                    <a:latin typeface="Arial"/>
                    <a:ea typeface="微软雅黑"/>
                  </a:rPr>
                  <a:t>Text here</a:t>
                </a:r>
                <a:endParaRPr lang="en-US" altLang="zh-CN" sz="1800" dirty="0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</p:grpSp>
      </p:grpSp>
      <p:grpSp>
        <p:nvGrpSpPr>
          <p:cNvPr id="7" name="ïṡḷîde">
            <a:extLst>
              <a:ext uri="{FF2B5EF4-FFF2-40B4-BE49-F238E27FC236}">
                <a16:creationId xmlns:a16="http://schemas.microsoft.com/office/drawing/2014/main" id="{132A19F5-A4D9-436A-A55F-29397096BBB3}"/>
              </a:ext>
            </a:extLst>
          </p:cNvPr>
          <p:cNvGrpSpPr/>
          <p:nvPr/>
        </p:nvGrpSpPr>
        <p:grpSpPr>
          <a:xfrm>
            <a:off x="1334347" y="4140737"/>
            <a:ext cx="4502718" cy="1275895"/>
            <a:chOff x="6404968" y="1272214"/>
            <a:chExt cx="5115520" cy="1449539"/>
          </a:xfrm>
        </p:grpSpPr>
        <p:sp>
          <p:nvSpPr>
            <p:cNvPr id="8" name="ï$1ïḋe">
              <a:extLst>
                <a:ext uri="{FF2B5EF4-FFF2-40B4-BE49-F238E27FC236}">
                  <a16:creationId xmlns:a16="http://schemas.microsoft.com/office/drawing/2014/main" id="{B83FBB5F-495A-4955-82DB-A8EEEE3A0179}"/>
                </a:ext>
              </a:extLst>
            </p:cNvPr>
            <p:cNvSpPr/>
            <p:nvPr/>
          </p:nvSpPr>
          <p:spPr>
            <a:xfrm>
              <a:off x="6404968" y="1275271"/>
              <a:ext cx="5115520" cy="1446482"/>
            </a:xfrm>
            <a:prstGeom prst="rect">
              <a:avLst/>
            </a:prstGeom>
            <a:blipFill>
              <a:blip r:embed="rId5"/>
              <a:stretch>
                <a:fillRect t="-83444" b="-81795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9" name="îšḻïḑé">
              <a:extLst>
                <a:ext uri="{FF2B5EF4-FFF2-40B4-BE49-F238E27FC236}">
                  <a16:creationId xmlns:a16="http://schemas.microsoft.com/office/drawing/2014/main" id="{A7965099-AABF-4A15-BF31-27FDC7081E33}"/>
                </a:ext>
              </a:extLst>
            </p:cNvPr>
            <p:cNvSpPr/>
            <p:nvPr/>
          </p:nvSpPr>
          <p:spPr>
            <a:xfrm>
              <a:off x="9494584" y="1272214"/>
              <a:ext cx="2025902" cy="1449539"/>
            </a:xfrm>
            <a:prstGeom prst="rect">
              <a:avLst/>
            </a:prstGeom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grpSp>
          <p:nvGrpSpPr>
            <p:cNvPr id="10" name="işľíḋè">
              <a:extLst>
                <a:ext uri="{FF2B5EF4-FFF2-40B4-BE49-F238E27FC236}">
                  <a16:creationId xmlns:a16="http://schemas.microsoft.com/office/drawing/2014/main" id="{517C6240-53B2-4425-B8DC-FCE081E114DE}"/>
                </a:ext>
              </a:extLst>
            </p:cNvPr>
            <p:cNvGrpSpPr/>
            <p:nvPr/>
          </p:nvGrpSpPr>
          <p:grpSpPr>
            <a:xfrm>
              <a:off x="9494584" y="1385924"/>
              <a:ext cx="2025902" cy="1221335"/>
              <a:chOff x="9494584" y="2259000"/>
              <a:chExt cx="2025902" cy="1221335"/>
            </a:xfrm>
          </p:grpSpPr>
          <p:sp>
            <p:nvSpPr>
              <p:cNvPr id="12" name="ïSļîḋe">
                <a:extLst>
                  <a:ext uri="{FF2B5EF4-FFF2-40B4-BE49-F238E27FC236}">
                    <a16:creationId xmlns:a16="http://schemas.microsoft.com/office/drawing/2014/main" id="{1A5E141A-F2C1-4C11-909D-A0DD7FA88DCF}"/>
                  </a:ext>
                </a:extLst>
              </p:cNvPr>
              <p:cNvSpPr/>
              <p:nvPr/>
            </p:nvSpPr>
            <p:spPr bwMode="auto">
              <a:xfrm>
                <a:off x="10069241" y="2259000"/>
                <a:ext cx="876590" cy="790476"/>
              </a:xfrm>
              <a:custGeom>
                <a:avLst/>
                <a:gdLst>
                  <a:gd name="connsiteX0" fmla="*/ 521432 w 608344"/>
                  <a:gd name="connsiteY0" fmla="*/ 370453 h 548582"/>
                  <a:gd name="connsiteX1" fmla="*/ 465737 w 608344"/>
                  <a:gd name="connsiteY1" fmla="*/ 425787 h 548582"/>
                  <a:gd name="connsiteX2" fmla="*/ 442491 w 608344"/>
                  <a:gd name="connsiteY2" fmla="*/ 402479 h 548582"/>
                  <a:gd name="connsiteX3" fmla="*/ 418201 w 608344"/>
                  <a:gd name="connsiteY3" fmla="*/ 426545 h 548582"/>
                  <a:gd name="connsiteX4" fmla="*/ 441447 w 608344"/>
                  <a:gd name="connsiteY4" fmla="*/ 449948 h 548582"/>
                  <a:gd name="connsiteX5" fmla="*/ 465642 w 608344"/>
                  <a:gd name="connsiteY5" fmla="*/ 474204 h 548582"/>
                  <a:gd name="connsiteX6" fmla="*/ 489932 w 608344"/>
                  <a:gd name="connsiteY6" fmla="*/ 450043 h 548582"/>
                  <a:gd name="connsiteX7" fmla="*/ 545532 w 608344"/>
                  <a:gd name="connsiteY7" fmla="*/ 394709 h 548582"/>
                  <a:gd name="connsiteX8" fmla="*/ 481962 w 608344"/>
                  <a:gd name="connsiteY8" fmla="*/ 296170 h 548582"/>
                  <a:gd name="connsiteX9" fmla="*/ 608344 w 608344"/>
                  <a:gd name="connsiteY9" fmla="*/ 422376 h 548582"/>
                  <a:gd name="connsiteX10" fmla="*/ 481962 w 608344"/>
                  <a:gd name="connsiteY10" fmla="*/ 548582 h 548582"/>
                  <a:gd name="connsiteX11" fmla="*/ 355579 w 608344"/>
                  <a:gd name="connsiteY11" fmla="*/ 422376 h 548582"/>
                  <a:gd name="connsiteX12" fmla="*/ 481962 w 608344"/>
                  <a:gd name="connsiteY12" fmla="*/ 296170 h 548582"/>
                  <a:gd name="connsiteX13" fmla="*/ 255835 w 608344"/>
                  <a:gd name="connsiteY13" fmla="*/ 446 h 548582"/>
                  <a:gd name="connsiteX14" fmla="*/ 317801 w 608344"/>
                  <a:gd name="connsiteY14" fmla="*/ 13616 h 548582"/>
                  <a:gd name="connsiteX15" fmla="*/ 348072 w 608344"/>
                  <a:gd name="connsiteY15" fmla="*/ 41661 h 548582"/>
                  <a:gd name="connsiteX16" fmla="*/ 381190 w 608344"/>
                  <a:gd name="connsiteY16" fmla="*/ 146831 h 548582"/>
                  <a:gd name="connsiteX17" fmla="*/ 378913 w 608344"/>
                  <a:gd name="connsiteY17" fmla="*/ 156211 h 548582"/>
                  <a:gd name="connsiteX18" fmla="*/ 387833 w 608344"/>
                  <a:gd name="connsiteY18" fmla="*/ 200458 h 548582"/>
                  <a:gd name="connsiteX19" fmla="*/ 366387 w 608344"/>
                  <a:gd name="connsiteY19" fmla="*/ 237694 h 548582"/>
                  <a:gd name="connsiteX20" fmla="*/ 351393 w 608344"/>
                  <a:gd name="connsiteY20" fmla="*/ 278720 h 548582"/>
                  <a:gd name="connsiteX21" fmla="*/ 351393 w 608344"/>
                  <a:gd name="connsiteY21" fmla="*/ 322873 h 548582"/>
                  <a:gd name="connsiteX22" fmla="*/ 317611 w 608344"/>
                  <a:gd name="connsiteY22" fmla="*/ 422358 h 548582"/>
                  <a:gd name="connsiteX23" fmla="*/ 376635 w 608344"/>
                  <a:gd name="connsiteY23" fmla="*/ 548088 h 548582"/>
                  <a:gd name="connsiteX24" fmla="*/ 26855 w 608344"/>
                  <a:gd name="connsiteY24" fmla="*/ 548088 h 548582"/>
                  <a:gd name="connsiteX25" fmla="*/ 0 w 608344"/>
                  <a:gd name="connsiteY25" fmla="*/ 521274 h 548582"/>
                  <a:gd name="connsiteX26" fmla="*/ 0 w 608344"/>
                  <a:gd name="connsiteY26" fmla="*/ 473806 h 548582"/>
                  <a:gd name="connsiteX27" fmla="*/ 19453 w 608344"/>
                  <a:gd name="connsiteY27" fmla="*/ 432969 h 548582"/>
                  <a:gd name="connsiteX28" fmla="*/ 173751 w 608344"/>
                  <a:gd name="connsiteY28" fmla="*/ 334242 h 548582"/>
                  <a:gd name="connsiteX29" fmla="*/ 176408 w 608344"/>
                  <a:gd name="connsiteY29" fmla="*/ 329884 h 548582"/>
                  <a:gd name="connsiteX30" fmla="*/ 176408 w 608344"/>
                  <a:gd name="connsiteY30" fmla="*/ 278720 h 548582"/>
                  <a:gd name="connsiteX31" fmla="*/ 161320 w 608344"/>
                  <a:gd name="connsiteY31" fmla="*/ 237694 h 548582"/>
                  <a:gd name="connsiteX32" fmla="*/ 139969 w 608344"/>
                  <a:gd name="connsiteY32" fmla="*/ 200458 h 548582"/>
                  <a:gd name="connsiteX33" fmla="*/ 148320 w 608344"/>
                  <a:gd name="connsiteY33" fmla="*/ 156211 h 548582"/>
                  <a:gd name="connsiteX34" fmla="*/ 146042 w 608344"/>
                  <a:gd name="connsiteY34" fmla="*/ 146736 h 548582"/>
                  <a:gd name="connsiteX35" fmla="*/ 145758 w 608344"/>
                  <a:gd name="connsiteY35" fmla="*/ 95099 h 548582"/>
                  <a:gd name="connsiteX36" fmla="*/ 176029 w 608344"/>
                  <a:gd name="connsiteY36" fmla="*/ 42135 h 548582"/>
                  <a:gd name="connsiteX37" fmla="*/ 203928 w 608344"/>
                  <a:gd name="connsiteY37" fmla="*/ 19017 h 548582"/>
                  <a:gd name="connsiteX38" fmla="*/ 231162 w 608344"/>
                  <a:gd name="connsiteY38" fmla="*/ 5089 h 548582"/>
                  <a:gd name="connsiteX39" fmla="*/ 255835 w 608344"/>
                  <a:gd name="connsiteY39" fmla="*/ 446 h 54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08344" h="548582">
                    <a:moveTo>
                      <a:pt x="521432" y="370453"/>
                    </a:moveTo>
                    <a:lnTo>
                      <a:pt x="465737" y="425787"/>
                    </a:lnTo>
                    <a:lnTo>
                      <a:pt x="442491" y="402479"/>
                    </a:lnTo>
                    <a:lnTo>
                      <a:pt x="418201" y="426545"/>
                    </a:lnTo>
                    <a:lnTo>
                      <a:pt x="441447" y="449948"/>
                    </a:lnTo>
                    <a:lnTo>
                      <a:pt x="465642" y="474204"/>
                    </a:lnTo>
                    <a:lnTo>
                      <a:pt x="489932" y="450043"/>
                    </a:lnTo>
                    <a:lnTo>
                      <a:pt x="545532" y="394709"/>
                    </a:lnTo>
                    <a:close/>
                    <a:moveTo>
                      <a:pt x="481962" y="296170"/>
                    </a:moveTo>
                    <a:cubicBezTo>
                      <a:pt x="551795" y="296170"/>
                      <a:pt x="608344" y="352641"/>
                      <a:pt x="608344" y="422376"/>
                    </a:cubicBezTo>
                    <a:cubicBezTo>
                      <a:pt x="608344" y="492111"/>
                      <a:pt x="551795" y="548582"/>
                      <a:pt x="481962" y="548582"/>
                    </a:cubicBezTo>
                    <a:cubicBezTo>
                      <a:pt x="412129" y="548582"/>
                      <a:pt x="355579" y="492111"/>
                      <a:pt x="355579" y="422376"/>
                    </a:cubicBezTo>
                    <a:cubicBezTo>
                      <a:pt x="355579" y="352641"/>
                      <a:pt x="412129" y="296170"/>
                      <a:pt x="481962" y="296170"/>
                    </a:cubicBezTo>
                    <a:close/>
                    <a:moveTo>
                      <a:pt x="255835" y="446"/>
                    </a:moveTo>
                    <a:cubicBezTo>
                      <a:pt x="282785" y="-1828"/>
                      <a:pt x="303187" y="4899"/>
                      <a:pt x="317801" y="13616"/>
                    </a:cubicBezTo>
                    <a:cubicBezTo>
                      <a:pt x="339721" y="25744"/>
                      <a:pt x="348072" y="41661"/>
                      <a:pt x="348072" y="41661"/>
                    </a:cubicBezTo>
                    <a:cubicBezTo>
                      <a:pt x="348072" y="41661"/>
                      <a:pt x="398176" y="45167"/>
                      <a:pt x="381190" y="146831"/>
                    </a:cubicBezTo>
                    <a:cubicBezTo>
                      <a:pt x="380621" y="149863"/>
                      <a:pt x="379862" y="153085"/>
                      <a:pt x="378913" y="156211"/>
                    </a:cubicBezTo>
                    <a:cubicBezTo>
                      <a:pt x="388592" y="156211"/>
                      <a:pt x="398271" y="163507"/>
                      <a:pt x="387833" y="200458"/>
                    </a:cubicBezTo>
                    <a:cubicBezTo>
                      <a:pt x="379672" y="229262"/>
                      <a:pt x="372080" y="237221"/>
                      <a:pt x="366387" y="237694"/>
                    </a:cubicBezTo>
                    <a:cubicBezTo>
                      <a:pt x="364394" y="250675"/>
                      <a:pt x="359175" y="265076"/>
                      <a:pt x="351393" y="278720"/>
                    </a:cubicBezTo>
                    <a:lnTo>
                      <a:pt x="351393" y="322873"/>
                    </a:lnTo>
                    <a:cubicBezTo>
                      <a:pt x="330232" y="350539"/>
                      <a:pt x="317611" y="385027"/>
                      <a:pt x="317611" y="422358"/>
                    </a:cubicBezTo>
                    <a:cubicBezTo>
                      <a:pt x="317611" y="472764"/>
                      <a:pt x="340480" y="518053"/>
                      <a:pt x="376635" y="548088"/>
                    </a:cubicBezTo>
                    <a:lnTo>
                      <a:pt x="26855" y="548088"/>
                    </a:lnTo>
                    <a:cubicBezTo>
                      <a:pt x="12052" y="548088"/>
                      <a:pt x="0" y="536055"/>
                      <a:pt x="0" y="521274"/>
                    </a:cubicBezTo>
                    <a:lnTo>
                      <a:pt x="0" y="473806"/>
                    </a:lnTo>
                    <a:cubicBezTo>
                      <a:pt x="0" y="457983"/>
                      <a:pt x="7212" y="443013"/>
                      <a:pt x="19453" y="432969"/>
                    </a:cubicBezTo>
                    <a:cubicBezTo>
                      <a:pt x="86638" y="377921"/>
                      <a:pt x="159043" y="341443"/>
                      <a:pt x="173751" y="334242"/>
                    </a:cubicBezTo>
                    <a:cubicBezTo>
                      <a:pt x="175365" y="333484"/>
                      <a:pt x="176408" y="331779"/>
                      <a:pt x="176408" y="329884"/>
                    </a:cubicBezTo>
                    <a:lnTo>
                      <a:pt x="176408" y="278720"/>
                    </a:lnTo>
                    <a:cubicBezTo>
                      <a:pt x="168437" y="265076"/>
                      <a:pt x="163313" y="250675"/>
                      <a:pt x="161320" y="237694"/>
                    </a:cubicBezTo>
                    <a:cubicBezTo>
                      <a:pt x="155627" y="237221"/>
                      <a:pt x="148035" y="229072"/>
                      <a:pt x="139969" y="200458"/>
                    </a:cubicBezTo>
                    <a:cubicBezTo>
                      <a:pt x="129531" y="164170"/>
                      <a:pt x="138925" y="156496"/>
                      <a:pt x="148320" y="156211"/>
                    </a:cubicBezTo>
                    <a:cubicBezTo>
                      <a:pt x="147371" y="153085"/>
                      <a:pt x="146612" y="149863"/>
                      <a:pt x="146042" y="146736"/>
                    </a:cubicBezTo>
                    <a:cubicBezTo>
                      <a:pt x="142436" y="128450"/>
                      <a:pt x="141487" y="111396"/>
                      <a:pt x="145758" y="95099"/>
                    </a:cubicBezTo>
                    <a:cubicBezTo>
                      <a:pt x="150787" y="73212"/>
                      <a:pt x="162744" y="55684"/>
                      <a:pt x="176029" y="42135"/>
                    </a:cubicBezTo>
                    <a:cubicBezTo>
                      <a:pt x="184379" y="33134"/>
                      <a:pt x="193869" y="25459"/>
                      <a:pt x="203928" y="19017"/>
                    </a:cubicBezTo>
                    <a:cubicBezTo>
                      <a:pt x="212183" y="13332"/>
                      <a:pt x="221293" y="8405"/>
                      <a:pt x="231162" y="5089"/>
                    </a:cubicBezTo>
                    <a:cubicBezTo>
                      <a:pt x="238849" y="2625"/>
                      <a:pt x="247105" y="825"/>
                      <a:pt x="255835" y="4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defTabSz="914286"/>
                <a:endParaRPr>
                  <a:solidFill>
                    <a:prstClr val="black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3" name="iṩľïḑe">
                <a:extLst>
                  <a:ext uri="{FF2B5EF4-FFF2-40B4-BE49-F238E27FC236}">
                    <a16:creationId xmlns:a16="http://schemas.microsoft.com/office/drawing/2014/main" id="{FBE67862-C20D-4256-B93D-B3F50B2FA29C}"/>
                  </a:ext>
                </a:extLst>
              </p:cNvPr>
              <p:cNvSpPr txBox="1"/>
              <p:nvPr/>
            </p:nvSpPr>
            <p:spPr bwMode="auto">
              <a:xfrm>
                <a:off x="9494584" y="3061101"/>
                <a:ext cx="2025902" cy="4192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9988" tIns="46794" rIns="89988" bIns="46794" anchor="ctr">
                <a:normAutofit/>
              </a:bodyPr>
              <a:lstStyle>
                <a:defPPr>
                  <a:defRPr lang="zh-CN"/>
                </a:defPPr>
                <a:lvl1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  <a:defRPr b="1">
                    <a:solidFill>
                      <a:schemeClr val="accent2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defTabSz="457154"/>
                <a:r>
                  <a:rPr lang="en-US" altLang="zh-CN" sz="1800">
                    <a:solidFill>
                      <a:prstClr val="white"/>
                    </a:solidFill>
                    <a:latin typeface="Arial"/>
                    <a:ea typeface="微软雅黑"/>
                  </a:rPr>
                  <a:t>Text here</a:t>
                </a:r>
                <a:endParaRPr lang="en-US" altLang="zh-CN" sz="1800" dirty="0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</p:grpSp>
      </p:grpSp>
      <p:sp>
        <p:nvSpPr>
          <p:cNvPr id="33" name="矩形 32">
            <a:extLst>
              <a:ext uri="{FF2B5EF4-FFF2-40B4-BE49-F238E27FC236}">
                <a16:creationId xmlns:a16="http://schemas.microsoft.com/office/drawing/2014/main" id="{CFBBE0E8-2957-48D4-8C80-2A9BB38987BC}"/>
              </a:ext>
            </a:extLst>
          </p:cNvPr>
          <p:cNvSpPr/>
          <p:nvPr/>
        </p:nvSpPr>
        <p:spPr bwMode="auto">
          <a:xfrm>
            <a:off x="1334347" y="3266388"/>
            <a:ext cx="3897371" cy="58458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4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35" name="矩形 34">
            <a:extLst>
              <a:ext uri="{FF2B5EF4-FFF2-40B4-BE49-F238E27FC236}">
                <a16:creationId xmlns:a16="http://schemas.microsoft.com/office/drawing/2014/main" id="{3921C3EA-DB7F-49BB-8C41-6626704C7B08}"/>
              </a:ext>
            </a:extLst>
          </p:cNvPr>
          <p:cNvSpPr/>
          <p:nvPr/>
        </p:nvSpPr>
        <p:spPr bwMode="auto">
          <a:xfrm>
            <a:off x="6382372" y="3266388"/>
            <a:ext cx="3897371" cy="58458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4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739BDB2E-6630-461B-8056-C54A895A2174}"/>
              </a:ext>
            </a:extLst>
          </p:cNvPr>
          <p:cNvSpPr/>
          <p:nvPr/>
        </p:nvSpPr>
        <p:spPr bwMode="auto">
          <a:xfrm>
            <a:off x="1334347" y="5475588"/>
            <a:ext cx="3897371" cy="58458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4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37" name="矩形 36">
            <a:extLst>
              <a:ext uri="{FF2B5EF4-FFF2-40B4-BE49-F238E27FC236}">
                <a16:creationId xmlns:a16="http://schemas.microsoft.com/office/drawing/2014/main" id="{CAFD68C1-F0A0-4199-91E9-8CF187EAD45A}"/>
              </a:ext>
            </a:extLst>
          </p:cNvPr>
          <p:cNvSpPr/>
          <p:nvPr/>
        </p:nvSpPr>
        <p:spPr bwMode="auto">
          <a:xfrm>
            <a:off x="6382372" y="5475588"/>
            <a:ext cx="3897371" cy="58458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4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cxnSp>
        <p:nvCxnSpPr>
          <p:cNvPr id="38" name="直接连接符 37">
            <a:extLst>
              <a:ext uri="{FF2B5EF4-FFF2-40B4-BE49-F238E27FC236}">
                <a16:creationId xmlns:a16="http://schemas.microsoft.com/office/drawing/2014/main" id="{1CC36116-B352-41C6-A02C-0DF33FB2901F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00F2E49B-91FD-4646-8532-9FA0EC6D8C3C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40" name="矩形: 圆角 39">
              <a:extLst>
                <a:ext uri="{FF2B5EF4-FFF2-40B4-BE49-F238E27FC236}">
                  <a16:creationId xmlns:a16="http://schemas.microsoft.com/office/drawing/2014/main" id="{93162BE7-8B96-420D-B5B5-D3BF7DB2BB10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41" name="椭圆 40">
              <a:extLst>
                <a:ext uri="{FF2B5EF4-FFF2-40B4-BE49-F238E27FC236}">
                  <a16:creationId xmlns:a16="http://schemas.microsoft.com/office/drawing/2014/main" id="{B7BBA9EB-345D-42A5-9BFC-E6054B2A60E3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42" name="直接连接符 41">
            <a:extLst>
              <a:ext uri="{FF2B5EF4-FFF2-40B4-BE49-F238E27FC236}">
                <a16:creationId xmlns:a16="http://schemas.microsoft.com/office/drawing/2014/main" id="{94172FEC-D85B-436A-838C-C8CEAC454DCC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矩形 42">
            <a:extLst>
              <a:ext uri="{FF2B5EF4-FFF2-40B4-BE49-F238E27FC236}">
                <a16:creationId xmlns:a16="http://schemas.microsoft.com/office/drawing/2014/main" id="{D740FCD7-6D16-4140-8ED8-0BA7FC1C0598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5D0626BB-7A1A-449C-AD6D-A5EB518158DE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64912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5" grpId="0"/>
      <p:bldP spid="36" grpId="0"/>
      <p:bldP spid="3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CCBE9832-7A40-4E80-BE88-595E41FB5724}"/>
              </a:ext>
            </a:extLst>
          </p:cNvPr>
          <p:cNvSpPr/>
          <p:nvPr/>
        </p:nvSpPr>
        <p:spPr>
          <a:xfrm>
            <a:off x="-1" y="1241"/>
            <a:ext cx="12190413" cy="6857107"/>
          </a:xfrm>
          <a:prstGeom prst="rect">
            <a:avLst/>
          </a:prstGeom>
          <a:blipFill>
            <a:blip r:embed="rId3"/>
            <a:stretch>
              <a:fillRect t="-15028" b="-1497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C0D5F552-DB5E-4D30-8435-B67397969BE3}"/>
              </a:ext>
            </a:extLst>
          </p:cNvPr>
          <p:cNvSpPr/>
          <p:nvPr/>
        </p:nvSpPr>
        <p:spPr>
          <a:xfrm>
            <a:off x="3149190" y="483778"/>
            <a:ext cx="5892033" cy="5892033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83A4ECD5-906D-4114-8AB8-07963E761BEC}"/>
              </a:ext>
            </a:extLst>
          </p:cNvPr>
          <p:cNvSpPr/>
          <p:nvPr/>
        </p:nvSpPr>
        <p:spPr>
          <a:xfrm>
            <a:off x="3363248" y="697836"/>
            <a:ext cx="5463916" cy="54639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BB48CA0-D688-4FED-9320-8EE951FB98F0}"/>
              </a:ext>
            </a:extLst>
          </p:cNvPr>
          <p:cNvSpPr txBox="1"/>
          <p:nvPr/>
        </p:nvSpPr>
        <p:spPr>
          <a:xfrm>
            <a:off x="3657122" y="2637706"/>
            <a:ext cx="4876165" cy="13234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8000" b="1" dirty="0">
                <a:solidFill>
                  <a:prstClr val="black">
                    <a:lumMod val="85000"/>
                    <a:lumOff val="15000"/>
                  </a:prstClr>
                </a:solidFill>
                <a:latin typeface="Broadway" panose="04040905080B02020502" pitchFamily="82" charset="0"/>
                <a:ea typeface="微软雅黑"/>
              </a:rPr>
              <a:t>THANKS</a:t>
            </a:r>
          </a:p>
        </p:txBody>
      </p:sp>
      <p:pic>
        <p:nvPicPr>
          <p:cNvPr id="9" name="图片 8" descr="图片1">
            <a:extLst>
              <a:ext uri="{FF2B5EF4-FFF2-40B4-BE49-F238E27FC236}">
                <a16:creationId xmlns:a16="http://schemas.microsoft.com/office/drawing/2014/main" id="{5A5E8E34-9A9D-071C-1363-EAB675824715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10487694" y="697836"/>
            <a:ext cx="1280160" cy="426720"/>
          </a:xfrm>
          <a:prstGeom prst="rect">
            <a:avLst/>
          </a:prstGeom>
        </p:spPr>
      </p:pic>
      <p:sp>
        <p:nvSpPr>
          <p:cNvPr id="13" name="文本框 12">
            <a:extLst>
              <a:ext uri="{FF2B5EF4-FFF2-40B4-BE49-F238E27FC236}">
                <a16:creationId xmlns:a16="http://schemas.microsoft.com/office/drawing/2014/main" id="{7B688548-412F-544B-67FB-72CC1F69421C}"/>
              </a:ext>
            </a:extLst>
          </p:cNvPr>
          <p:cNvSpPr txBox="1"/>
          <p:nvPr/>
        </p:nvSpPr>
        <p:spPr>
          <a:xfrm>
            <a:off x="5206320" y="4904145"/>
            <a:ext cx="1777768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Broadway" panose="04040905080B02020502" pitchFamily="82" charset="0"/>
                <a:ea typeface="微软雅黑"/>
              </a:rPr>
              <a:t>freeppt7.com</a:t>
            </a:r>
          </a:p>
        </p:txBody>
      </p:sp>
    </p:spTree>
    <p:extLst>
      <p:ext uri="{BB962C8B-B14F-4D97-AF65-F5344CB8AC3E}">
        <p14:creationId xmlns:p14="http://schemas.microsoft.com/office/powerpoint/2010/main" val="1767678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7982" y="1427688"/>
            <a:ext cx="48678" cy="86773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154" y="1514462"/>
            <a:ext cx="427511" cy="412695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116" y="1425574"/>
            <a:ext cx="42327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143" y="1425574"/>
            <a:ext cx="42327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016" y="1470017"/>
            <a:ext cx="355554" cy="484654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033" y="1476366"/>
            <a:ext cx="535447" cy="378834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314" y="1436154"/>
            <a:ext cx="391533" cy="491003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203" y="1412875"/>
            <a:ext cx="91004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59764" y="145520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59764" y="145520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3945" y="1510230"/>
            <a:ext cx="209522" cy="442325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2829" y="1425573"/>
            <a:ext cx="91004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89389" y="14679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89389" y="14679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2406" y="1520810"/>
            <a:ext cx="251850" cy="442326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048" y="1461551"/>
            <a:ext cx="482537" cy="444442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3085" y="1738800"/>
            <a:ext cx="205290" cy="182009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69805" y="1491181"/>
            <a:ext cx="160846" cy="141799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0228" y="1620281"/>
            <a:ext cx="148148" cy="143914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7584" y="1639327"/>
            <a:ext cx="158730" cy="22857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1657" y="1776894"/>
            <a:ext cx="139682" cy="107935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1657" y="1482714"/>
            <a:ext cx="220104" cy="165079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2976" y="1470016"/>
            <a:ext cx="529098" cy="442326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0115" y="1685889"/>
            <a:ext cx="222220" cy="196825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5774" y="1499647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0748" y="1546208"/>
            <a:ext cx="423278" cy="344972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3602" y="1575837"/>
            <a:ext cx="529098" cy="251851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8149" y="170281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8149" y="170281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6192" y="177054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6192" y="177054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8310" y="1632980"/>
            <a:ext cx="139682" cy="137565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6457" y="1632980"/>
            <a:ext cx="137565" cy="137565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2277" y="1632980"/>
            <a:ext cx="137566" cy="137565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2326" y="1683774"/>
            <a:ext cx="270898" cy="44443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1903" y="1436154"/>
            <a:ext cx="480421" cy="482537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1691" y="1683774"/>
            <a:ext cx="14815" cy="444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2855" y="1683774"/>
            <a:ext cx="14815" cy="444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6241" y="1503880"/>
            <a:ext cx="150264" cy="173544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4919" y="1518695"/>
            <a:ext cx="122751" cy="158728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641" y="2297526"/>
            <a:ext cx="480420" cy="482537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206" y="2483768"/>
            <a:ext cx="103703" cy="190475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021" y="2403346"/>
            <a:ext cx="190475" cy="158728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7978" y="2333504"/>
            <a:ext cx="35979" cy="7830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128" y="2530330"/>
            <a:ext cx="510050" cy="444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5915" y="2291177"/>
            <a:ext cx="82538" cy="7830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125" y="233138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125" y="233138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048" y="2380065"/>
            <a:ext cx="260317" cy="402115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060" y="2297527"/>
            <a:ext cx="258199" cy="222220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2896" y="2708107"/>
            <a:ext cx="465606" cy="67724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2895" y="2291175"/>
            <a:ext cx="467723" cy="416930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4953" y="2325039"/>
            <a:ext cx="139682" cy="38095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186" y="2375833"/>
            <a:ext cx="135449" cy="82540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341" y="2475304"/>
            <a:ext cx="294179" cy="213755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419" y="2475304"/>
            <a:ext cx="198941" cy="264549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4849" y="2680592"/>
            <a:ext cx="201058" cy="59259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2521" y="2475303"/>
            <a:ext cx="42327" cy="205289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7596" y="2466838"/>
            <a:ext cx="328041" cy="273013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215" y="2280595"/>
            <a:ext cx="112169" cy="378834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1613" y="2475302"/>
            <a:ext cx="165079" cy="192591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6321" y="2612869"/>
            <a:ext cx="42327" cy="55026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225" y="2403346"/>
            <a:ext cx="165079" cy="15661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5422" y="2291175"/>
            <a:ext cx="482537" cy="482537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4992" y="2303875"/>
            <a:ext cx="101587" cy="319575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7640" y="2231918"/>
            <a:ext cx="135449" cy="397881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6845" y="2354669"/>
            <a:ext cx="101587" cy="275131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3937" y="2610752"/>
            <a:ext cx="353437" cy="15026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8644" y="2617101"/>
            <a:ext cx="152380" cy="63492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170" y="2689059"/>
            <a:ext cx="154496" cy="65608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5942" y="2458373"/>
            <a:ext cx="48677" cy="20740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5942" y="2388530"/>
            <a:ext cx="48677" cy="5079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070" y="2284827"/>
            <a:ext cx="480420" cy="482537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5674" y="2284827"/>
            <a:ext cx="480421" cy="482537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8054" y="2384297"/>
            <a:ext cx="175661" cy="213756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5779" y="2617101"/>
            <a:ext cx="46561" cy="486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7998" y="2312340"/>
            <a:ext cx="529098" cy="440210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2860" y="2267897"/>
            <a:ext cx="457140" cy="46348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3649" y="2248849"/>
            <a:ext cx="414813" cy="495236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503" y="3252018"/>
            <a:ext cx="122751" cy="1206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448" y="3252019"/>
            <a:ext cx="124868" cy="122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6925" y="3389584"/>
            <a:ext cx="116401" cy="11851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376" y="3387467"/>
            <a:ext cx="120633" cy="1206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419" y="3514451"/>
            <a:ext cx="122751" cy="1206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041" y="3139850"/>
            <a:ext cx="247619" cy="234918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69831" y="3161014"/>
            <a:ext cx="325925" cy="416929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510" y="3173712"/>
            <a:ext cx="65608" cy="65607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238" y="3167363"/>
            <a:ext cx="63492" cy="65608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224" y="3118686"/>
            <a:ext cx="385183" cy="46348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457" y="3167362"/>
            <a:ext cx="141798" cy="141799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0617" y="3097523"/>
            <a:ext cx="283596" cy="283596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4900" y="3222388"/>
            <a:ext cx="253967" cy="38095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4845" y="3230853"/>
            <a:ext cx="122751" cy="126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6854" y="3192758"/>
            <a:ext cx="289946" cy="366136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331" y="3374769"/>
            <a:ext cx="177777" cy="15449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052" y="3268948"/>
            <a:ext cx="114285" cy="11216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1772" y="3400165"/>
            <a:ext cx="158730" cy="146032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1928" y="3268948"/>
            <a:ext cx="114285" cy="11216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0764" y="3400165"/>
            <a:ext cx="160846" cy="146032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19548" y="3131385"/>
            <a:ext cx="114285" cy="11216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269" y="3260483"/>
            <a:ext cx="160846" cy="148148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5364" y="3243553"/>
            <a:ext cx="131216" cy="1312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7852" y="3395932"/>
            <a:ext cx="188358" cy="175661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048" y="3118685"/>
            <a:ext cx="499468" cy="469839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8166" y="3459424"/>
            <a:ext cx="69840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7582" y="3537732"/>
            <a:ext cx="95239" cy="42327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0333" y="3459424"/>
            <a:ext cx="69842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5519" y="3537732"/>
            <a:ext cx="99470" cy="42327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0385" y="3459424"/>
            <a:ext cx="69842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5571" y="3537732"/>
            <a:ext cx="99470" cy="42327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2556" y="3459424"/>
            <a:ext cx="69840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7739" y="3537732"/>
            <a:ext cx="95239" cy="42327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8536" y="3171595"/>
            <a:ext cx="463489" cy="266665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8001" y="3201224"/>
            <a:ext cx="215872" cy="323809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7736" y="3281646"/>
            <a:ext cx="23281" cy="162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8529" y="3260484"/>
            <a:ext cx="23281" cy="20529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7206" y="3239319"/>
            <a:ext cx="23280" cy="24761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8632" y="3044613"/>
            <a:ext cx="311108" cy="649732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5081" y="3165247"/>
            <a:ext cx="82540" cy="103702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0267" y="3264716"/>
            <a:ext cx="46561" cy="44445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8680" y="3260483"/>
            <a:ext cx="101587" cy="63492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79313" y="3296464"/>
            <a:ext cx="86773" cy="105819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5400" y="3133500"/>
            <a:ext cx="294179" cy="482537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4021" y="3232971"/>
            <a:ext cx="179893" cy="160846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4918" y="3232971"/>
            <a:ext cx="179893" cy="160846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2962" y="3258368"/>
            <a:ext cx="55026" cy="110053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399946" y="3381119"/>
            <a:ext cx="245501" cy="143914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3385" y="3381119"/>
            <a:ext cx="247617" cy="143914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269" y="3992755"/>
            <a:ext cx="421161" cy="427511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1895" y="4291167"/>
            <a:ext cx="88888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615" y="4058364"/>
            <a:ext cx="399999" cy="262433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428" y="4123971"/>
            <a:ext cx="173544" cy="196825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523" y="4291167"/>
            <a:ext cx="88888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2737" y="3922916"/>
            <a:ext cx="353437" cy="518515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501" y="4013919"/>
            <a:ext cx="444442" cy="372484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146" y="4007571"/>
            <a:ext cx="469839" cy="372484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6850" y="3931380"/>
            <a:ext cx="169311" cy="124867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89919" y="4117623"/>
            <a:ext cx="23281" cy="10582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5898" y="4117623"/>
            <a:ext cx="23280" cy="10582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1876" y="4117623"/>
            <a:ext cx="23281" cy="10582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7855" y="4117623"/>
            <a:ext cx="23280" cy="10582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3833" y="4117623"/>
            <a:ext cx="23281" cy="10582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69813" y="4117623"/>
            <a:ext cx="23280" cy="10582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6849" y="4107040"/>
            <a:ext cx="25397" cy="6350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2829" y="4107040"/>
            <a:ext cx="25397" cy="6350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8806" y="4107040"/>
            <a:ext cx="25397" cy="6350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4785" y="4107040"/>
            <a:ext cx="25397" cy="6350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0764" y="4107040"/>
            <a:ext cx="25397" cy="6350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4471" y="4178997"/>
            <a:ext cx="167195" cy="120635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299444" y="4159950"/>
            <a:ext cx="277248" cy="22857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5422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1400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7379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3358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79337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7433" y="4363124"/>
            <a:ext cx="23280" cy="8466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4469" y="4350426"/>
            <a:ext cx="23281" cy="8466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0449" y="4350426"/>
            <a:ext cx="23280" cy="8466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6427" y="4350426"/>
            <a:ext cx="23281" cy="8466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2406" y="4350426"/>
            <a:ext cx="23280" cy="8466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8385" y="4350426"/>
            <a:ext cx="23281" cy="8466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1717" y="4236142"/>
            <a:ext cx="167194" cy="120633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49708" y="3914449"/>
            <a:ext cx="404230" cy="53544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2670" y="4422383"/>
            <a:ext cx="23281" cy="6348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8649" y="4422383"/>
            <a:ext cx="23280" cy="6348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4626" y="4422383"/>
            <a:ext cx="23281" cy="6348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0606" y="4422383"/>
            <a:ext cx="25397" cy="6348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6583" y="4422383"/>
            <a:ext cx="25397" cy="6348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2562" y="4422383"/>
            <a:ext cx="25397" cy="6348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1718" y="4409685"/>
            <a:ext cx="23280" cy="6348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7696" y="4409685"/>
            <a:ext cx="23281" cy="6348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3674" y="4409685"/>
            <a:ext cx="23280" cy="6348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39653" y="4409685"/>
            <a:ext cx="23281" cy="6348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5632" y="4409685"/>
            <a:ext cx="23280" cy="6348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7957" y="3980057"/>
            <a:ext cx="425396" cy="419045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0968" y="4159951"/>
            <a:ext cx="27512" cy="21164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6206" y="4159950"/>
            <a:ext cx="27513" cy="63492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7846" y="4159951"/>
            <a:ext cx="25397" cy="21164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1604" y="4052013"/>
            <a:ext cx="497351" cy="22857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1604" y="4310213"/>
            <a:ext cx="497351" cy="48678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0648" y="4100691"/>
            <a:ext cx="541796" cy="209522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6674" y="3965242"/>
            <a:ext cx="455024" cy="45714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5823" y="4092226"/>
            <a:ext cx="133334" cy="249734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5823" y="4348309"/>
            <a:ext cx="133334" cy="2962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6616" y="3963126"/>
            <a:ext cx="40212" cy="38095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7938" y="4009686"/>
            <a:ext cx="126983" cy="7619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29047" y="4007571"/>
            <a:ext cx="95237" cy="69840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2326" y="4109157"/>
            <a:ext cx="50793" cy="7619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2326" y="4079527"/>
            <a:ext cx="50793" cy="59259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0843" y="4007571"/>
            <a:ext cx="95239" cy="69840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4124" y="4109157"/>
            <a:ext cx="48677" cy="7619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4124" y="4079527"/>
            <a:ext cx="48677" cy="59259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2061" y="4007571"/>
            <a:ext cx="97354" cy="69840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5341" y="4109157"/>
            <a:ext cx="52909" cy="7619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5341" y="4079527"/>
            <a:ext cx="52909" cy="59259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7883" y="4356774"/>
            <a:ext cx="429627" cy="2328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0581" y="4244606"/>
            <a:ext cx="404230" cy="107935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0581" y="4274235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0581" y="4274235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0581" y="4274235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3651" y="4191695"/>
            <a:ext cx="435976" cy="95239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7142" y="4274235"/>
            <a:ext cx="29629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8146" y="4274235"/>
            <a:ext cx="29629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7035" y="4274235"/>
            <a:ext cx="31747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8041" y="4274235"/>
            <a:ext cx="29629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085" y="4949363"/>
            <a:ext cx="419045" cy="359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085" y="5190632"/>
            <a:ext cx="419045" cy="317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490" y="4991691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613" y="4991691"/>
            <a:ext cx="4232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370" y="499380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132" y="4993808"/>
            <a:ext cx="378834" cy="186243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368" y="4991691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491" y="4991691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613" y="4991691"/>
            <a:ext cx="4232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619" y="4805449"/>
            <a:ext cx="438094" cy="107937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271" y="4801216"/>
            <a:ext cx="442325" cy="103703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129" y="4676350"/>
            <a:ext cx="586240" cy="670896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431" y="4697514"/>
            <a:ext cx="461373" cy="628567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2520" y="4727143"/>
            <a:ext cx="493120" cy="571426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336" y="4737724"/>
            <a:ext cx="190475" cy="135449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19554" y="4816031"/>
            <a:ext cx="192592" cy="135449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89923" y="5144071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4897" y="4883756"/>
            <a:ext cx="103703" cy="93121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4897" y="4943016"/>
            <a:ext cx="103703" cy="143914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69819" y="4957828"/>
            <a:ext cx="554495" cy="30476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062" y="4701747"/>
            <a:ext cx="63492" cy="67724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1612" y="4771587"/>
            <a:ext cx="330157" cy="433861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0819" y="5169469"/>
            <a:ext cx="431744" cy="131216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6742" y="4837196"/>
            <a:ext cx="689943" cy="374600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4674" y="4885871"/>
            <a:ext cx="554495" cy="277248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8795" y="4765238"/>
            <a:ext cx="294179" cy="469839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799955" y="4784285"/>
            <a:ext cx="385183" cy="478305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7624" y="4676349"/>
            <a:ext cx="649732" cy="649731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88835" y="4871057"/>
            <a:ext cx="105819" cy="190475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7353" y="4807566"/>
            <a:ext cx="71958" cy="226454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8198" y="4722910"/>
            <a:ext cx="103703" cy="184125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7775" y="4744074"/>
            <a:ext cx="71958" cy="226454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88834" y="4985343"/>
            <a:ext cx="61376" cy="65607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7248" y="5012856"/>
            <a:ext cx="129100" cy="135449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1109" y="4733492"/>
            <a:ext cx="57142" cy="67724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0738" y="4638255"/>
            <a:ext cx="129099" cy="133332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8145" y="5076348"/>
            <a:ext cx="110053" cy="167195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2801" y="5006506"/>
            <a:ext cx="86773" cy="201057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5552" y="4904919"/>
            <a:ext cx="110053" cy="160846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2060" y="4934549"/>
            <a:ext cx="86773" cy="205289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6611" y="5190632"/>
            <a:ext cx="61376" cy="52910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79840" y="5220262"/>
            <a:ext cx="122751" cy="116402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4230" y="4904920"/>
            <a:ext cx="59259" cy="52909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7510" y="4811798"/>
            <a:ext cx="122751" cy="116401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737" y="5550418"/>
            <a:ext cx="435976" cy="592590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117" y="5632959"/>
            <a:ext cx="35978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189" y="5632959"/>
            <a:ext cx="35979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212" y="5778988"/>
            <a:ext cx="35978" cy="3597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212" y="5848831"/>
            <a:ext cx="35978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212" y="5912322"/>
            <a:ext cx="35978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583" y="5704916"/>
            <a:ext cx="95237" cy="35978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181" y="5613910"/>
            <a:ext cx="313226" cy="186243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641" y="5903857"/>
            <a:ext cx="480421" cy="215872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181" y="5819201"/>
            <a:ext cx="313226" cy="69840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69826" y="5550418"/>
            <a:ext cx="457140" cy="609521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0986" y="5446717"/>
            <a:ext cx="429628" cy="579891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026" y="5713381"/>
            <a:ext cx="122751" cy="243384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8390" y="5592747"/>
            <a:ext cx="319575" cy="118518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215" y="5721846"/>
            <a:ext cx="501586" cy="370368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19548" y="5840364"/>
            <a:ext cx="33863" cy="48677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39654" y="5836132"/>
            <a:ext cx="29629" cy="16931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5794" y="5618143"/>
            <a:ext cx="565075" cy="495236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2931" y="5508092"/>
            <a:ext cx="510051" cy="573542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6842" y="6060470"/>
            <a:ext cx="71958" cy="46561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5571" y="5738778"/>
            <a:ext cx="124867" cy="7407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7529" y="5599097"/>
            <a:ext cx="139682" cy="112168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006" y="5948299"/>
            <a:ext cx="122751" cy="7619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7848" y="5836132"/>
            <a:ext cx="122751" cy="7830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199962" y="5577932"/>
            <a:ext cx="101587" cy="114285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7317" y="5512323"/>
            <a:ext cx="95239" cy="101587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6308" y="5518673"/>
            <a:ext cx="215872" cy="315342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49696" y="5592746"/>
            <a:ext cx="220104" cy="526982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8689" y="5592746"/>
            <a:ext cx="220104" cy="526982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8048" y="5529254"/>
            <a:ext cx="118518" cy="15238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7465" y="5556768"/>
            <a:ext cx="95239" cy="124867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1118" y="5586397"/>
            <a:ext cx="67724" cy="91004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6357" y="5618143"/>
            <a:ext cx="325925" cy="266665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0325" y="5643540"/>
            <a:ext cx="366136" cy="419045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2917" y="5893273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3765" y="5592746"/>
            <a:ext cx="455025" cy="520632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2972" y="5874227"/>
            <a:ext cx="184127" cy="215872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5930" y="5535604"/>
            <a:ext cx="493119" cy="541796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2486" y="5770523"/>
            <a:ext cx="455024" cy="211639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5978" y="5656239"/>
            <a:ext cx="391532" cy="258199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458" y="358912"/>
            <a:ext cx="5409496" cy="7488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 defTabSz="914309"/>
            <a:r>
              <a:rPr lang="en-US" altLang="zh-CN" sz="4267" dirty="0">
                <a:solidFill>
                  <a:prstClr val="white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prstClr val="white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625" y="1571603"/>
            <a:ext cx="402115" cy="399999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043" y="5618143"/>
            <a:ext cx="448675" cy="448675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277" y="1582187"/>
            <a:ext cx="399997" cy="399997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4694" y="1588535"/>
            <a:ext cx="438092" cy="435976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324" y="1548323"/>
            <a:ext cx="292062" cy="471955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0876" y="1620282"/>
            <a:ext cx="433860" cy="399997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269" y="1620282"/>
            <a:ext cx="433860" cy="399997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7534" y="1510229"/>
            <a:ext cx="188358" cy="15026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5734" y="1510229"/>
            <a:ext cx="188359" cy="15026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1977" y="1643560"/>
            <a:ext cx="198941" cy="165079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1977" y="1842501"/>
            <a:ext cx="198941" cy="165079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4941" y="1643560"/>
            <a:ext cx="198941" cy="165079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4941" y="1842501"/>
            <a:ext cx="198941" cy="165079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0598" y="1810757"/>
            <a:ext cx="190475" cy="23280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4196" y="1571605"/>
            <a:ext cx="435976" cy="283596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5568" y="1565255"/>
            <a:ext cx="438092" cy="433860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5403" y="1539857"/>
            <a:ext cx="364020" cy="364020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7465" y="1865782"/>
            <a:ext cx="179894" cy="186243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6986" y="1561023"/>
            <a:ext cx="438094" cy="435976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2431" y="1548323"/>
            <a:ext cx="217989" cy="471955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5972" y="2367367"/>
            <a:ext cx="364020" cy="433861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208" y="2356785"/>
            <a:ext cx="416929" cy="465606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086" y="2492235"/>
            <a:ext cx="419045" cy="336505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069" y="2373716"/>
            <a:ext cx="419045" cy="338623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79875" y="2411812"/>
            <a:ext cx="565077" cy="38306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5849" y="2456254"/>
            <a:ext cx="571426" cy="289946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7908" y="2629800"/>
            <a:ext cx="270898" cy="158730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8384" y="2485884"/>
            <a:ext cx="186243" cy="114285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268" y="2441440"/>
            <a:ext cx="482537" cy="302644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0497" y="2358901"/>
            <a:ext cx="520632" cy="520632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1184" y="2456255"/>
            <a:ext cx="129100" cy="260317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7635" y="2352552"/>
            <a:ext cx="510051" cy="510050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2556" y="2424510"/>
            <a:ext cx="35978" cy="3809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2977" y="2445673"/>
            <a:ext cx="40211" cy="40211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4353" y="2502815"/>
            <a:ext cx="40212" cy="44445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7633" y="2589588"/>
            <a:ext cx="33863" cy="3809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7899" y="2445673"/>
            <a:ext cx="40211" cy="40211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6524" y="2502815"/>
            <a:ext cx="44445" cy="44445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29592" y="2589588"/>
            <a:ext cx="38095" cy="3809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1762" y="2519747"/>
            <a:ext cx="105819" cy="141799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0541" y="2331390"/>
            <a:ext cx="550261" cy="552377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5038" y="2485886"/>
            <a:ext cx="243385" cy="243385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6357" y="2401229"/>
            <a:ext cx="435976" cy="438094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0108" y="2519746"/>
            <a:ext cx="82540" cy="196825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3284" y="2320807"/>
            <a:ext cx="478305" cy="573542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6978" y="3177945"/>
            <a:ext cx="179893" cy="275131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199994" y="3216040"/>
            <a:ext cx="433860" cy="399997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4856" y="3264717"/>
            <a:ext cx="406347" cy="167195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106" y="3273181"/>
            <a:ext cx="143914" cy="264550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044" y="3273181"/>
            <a:ext cx="143914" cy="264550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4856" y="3408630"/>
            <a:ext cx="406347" cy="146032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420" y="3211807"/>
            <a:ext cx="397881" cy="397881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308" y="3366304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415" y="3256251"/>
            <a:ext cx="433860" cy="292062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8441" y="3353605"/>
            <a:ext cx="71958" cy="7407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8389" y="3247785"/>
            <a:ext cx="292062" cy="289946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0453" y="3137733"/>
            <a:ext cx="510050" cy="505818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153" y="3167362"/>
            <a:ext cx="471956" cy="448675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1182" y="3470006"/>
            <a:ext cx="86773" cy="8465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29596" y="3148315"/>
            <a:ext cx="289946" cy="510050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8270" y="3129267"/>
            <a:ext cx="292062" cy="546029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694" y="4058363"/>
            <a:ext cx="435976" cy="364020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017" y="4092226"/>
            <a:ext cx="546029" cy="347088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113" y="3986407"/>
            <a:ext cx="435976" cy="435976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420" y="4130321"/>
            <a:ext cx="220104" cy="292062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445" y="3986406"/>
            <a:ext cx="110053" cy="292062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4949" y="3996988"/>
            <a:ext cx="302645" cy="45925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036" y="4020268"/>
            <a:ext cx="465606" cy="440210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136" y="4168415"/>
            <a:ext cx="110053" cy="11005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2242" y="4041433"/>
            <a:ext cx="433861" cy="325925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7216" y="4130321"/>
            <a:ext cx="55026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7216" y="4130321"/>
            <a:ext cx="55026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7216" y="4130321"/>
            <a:ext cx="55026" cy="5502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2242" y="4113390"/>
            <a:ext cx="0" cy="220104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2242" y="4113390"/>
            <a:ext cx="71958" cy="2201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2242" y="4113390"/>
            <a:ext cx="71958" cy="2201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2242" y="4113390"/>
            <a:ext cx="71958" cy="220104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2290" y="4119739"/>
            <a:ext cx="364020" cy="347088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2290" y="4119739"/>
            <a:ext cx="364020" cy="347088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6205" y="4018151"/>
            <a:ext cx="7195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6205" y="4018151"/>
            <a:ext cx="7195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6205" y="4018151"/>
            <a:ext cx="71958" cy="160846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6205" y="4018151"/>
            <a:ext cx="71958" cy="160846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19005" y="4107039"/>
            <a:ext cx="91005" cy="289946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6942" y="4035083"/>
            <a:ext cx="273015" cy="361904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8054" y="4107039"/>
            <a:ext cx="71958" cy="289946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3710" y="4174764"/>
            <a:ext cx="33863" cy="7195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0590" y="3990638"/>
            <a:ext cx="474071" cy="201057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39637" y="4208627"/>
            <a:ext cx="438094" cy="182009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7678" y="4174764"/>
            <a:ext cx="38095" cy="7195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6405" y="3986407"/>
            <a:ext cx="433860" cy="435976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0104" y="3973708"/>
            <a:ext cx="325925" cy="38095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08939" y="4028733"/>
            <a:ext cx="368252" cy="126983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08939" y="4174764"/>
            <a:ext cx="368252" cy="126983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08939" y="4318678"/>
            <a:ext cx="368252" cy="126983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694" y="4845661"/>
            <a:ext cx="435976" cy="402115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0996" y="4932431"/>
            <a:ext cx="471956" cy="253967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156" y="4877406"/>
            <a:ext cx="497351" cy="364020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3786" y="4837195"/>
            <a:ext cx="325925" cy="433860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6850" y="4811799"/>
            <a:ext cx="438094" cy="474071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5038" y="5165235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3978" y="5165235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6890" y="4892222"/>
            <a:ext cx="510051" cy="239152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29055" y="4860475"/>
            <a:ext cx="433860" cy="364020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0055" y="4845661"/>
            <a:ext cx="471956" cy="414813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18992" y="4845661"/>
            <a:ext cx="220104" cy="440210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042" y="5717614"/>
            <a:ext cx="419045" cy="55026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042" y="5791688"/>
            <a:ext cx="419045" cy="325925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1449" y="5635074"/>
            <a:ext cx="546029" cy="45714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7763" y="4849895"/>
            <a:ext cx="438092" cy="435976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7708" y="5031903"/>
            <a:ext cx="110053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7708" y="5031903"/>
            <a:ext cx="110053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7708" y="5031903"/>
            <a:ext cx="110053" cy="33863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7708" y="5031903"/>
            <a:ext cx="110053" cy="33863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2842" y="5086929"/>
            <a:ext cx="107935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2842" y="5086929"/>
            <a:ext cx="107935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2842" y="5086929"/>
            <a:ext cx="107935" cy="33863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2842" y="5086929"/>
            <a:ext cx="107935" cy="33863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5858" y="4993808"/>
            <a:ext cx="107935" cy="380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5858" y="4993808"/>
            <a:ext cx="107935" cy="380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5858" y="4993808"/>
            <a:ext cx="107935" cy="38095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5858" y="4993808"/>
            <a:ext cx="107935" cy="38095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8222" y="4862593"/>
            <a:ext cx="143914" cy="38518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4146" y="4862593"/>
            <a:ext cx="146030" cy="38518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068" y="4862593"/>
            <a:ext cx="148148" cy="38518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3985" y="4962062"/>
            <a:ext cx="543912" cy="220104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69804" y="5823434"/>
            <a:ext cx="387299" cy="287830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2448" y="5755710"/>
            <a:ext cx="116402" cy="143914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0176" y="5755710"/>
            <a:ext cx="112168" cy="143914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39645" y="5654123"/>
            <a:ext cx="116402" cy="143914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2978" y="5654123"/>
            <a:ext cx="116401" cy="143914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2128" y="5804386"/>
            <a:ext cx="474071" cy="182009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4557" y="5810736"/>
            <a:ext cx="143914" cy="143914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29582" y="5700684"/>
            <a:ext cx="33863" cy="71958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6354" y="5745127"/>
            <a:ext cx="67724" cy="65608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6567" y="5865762"/>
            <a:ext cx="71958" cy="38095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6354" y="5954651"/>
            <a:ext cx="67724" cy="61375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29582" y="5992746"/>
            <a:ext cx="33863" cy="71958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1065" y="5954651"/>
            <a:ext cx="67724" cy="61375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6620" y="5865762"/>
            <a:ext cx="71958" cy="38095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1065" y="5745127"/>
            <a:ext cx="67724" cy="65608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5077" y="3256250"/>
            <a:ext cx="325925" cy="364020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5182" y="3182178"/>
            <a:ext cx="71958" cy="7407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5077" y="2479536"/>
            <a:ext cx="253967" cy="55026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5077" y="2534562"/>
            <a:ext cx="474071" cy="30687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1811" y="3580060"/>
            <a:ext cx="35978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5831" y="3508102"/>
            <a:ext cx="107937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5831" y="3544080"/>
            <a:ext cx="107937" cy="1693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3873" y="3216041"/>
            <a:ext cx="251851" cy="273013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1223" y="3171596"/>
            <a:ext cx="251851" cy="471956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7146" y="3256251"/>
            <a:ext cx="476187" cy="325925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2961" y="5759942"/>
            <a:ext cx="438092" cy="292062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4548" y="5586399"/>
            <a:ext cx="143914" cy="146030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4077" y="5994861"/>
            <a:ext cx="535446" cy="55026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5608" y="5793803"/>
            <a:ext cx="126983" cy="126983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4500" y="5679520"/>
            <a:ext cx="393649" cy="298410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79338" y="5605445"/>
            <a:ext cx="499468" cy="471956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2992" y="5539838"/>
            <a:ext cx="491003" cy="575658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5743" y="5711264"/>
            <a:ext cx="209524" cy="209524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060" y="5571582"/>
            <a:ext cx="586240" cy="520632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086" y="5582165"/>
            <a:ext cx="510051" cy="249734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086" y="5842482"/>
            <a:ext cx="510051" cy="249734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0885" y="5645657"/>
            <a:ext cx="224338" cy="103702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7974" y="5844597"/>
            <a:ext cx="52910" cy="186243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6757" y="5844597"/>
            <a:ext cx="52909" cy="186243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514" y="5844597"/>
            <a:ext cx="154496" cy="1862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4747" y="5776873"/>
            <a:ext cx="150263" cy="57142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068" y="1512344"/>
            <a:ext cx="328041" cy="289946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435" y="1859433"/>
            <a:ext cx="452908" cy="207406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6926" y="1740914"/>
            <a:ext cx="389416" cy="262433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298" y="1516576"/>
            <a:ext cx="319575" cy="330157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318" y="1855201"/>
            <a:ext cx="455024" cy="207406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5915" y="1740915"/>
            <a:ext cx="171427" cy="260317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5810" y="1798057"/>
            <a:ext cx="150263" cy="40211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600" y="1567371"/>
            <a:ext cx="408463" cy="444442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0885" y="1717635"/>
            <a:ext cx="179893" cy="15449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500" y="1603349"/>
            <a:ext cx="541796" cy="421161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289" y="1696471"/>
            <a:ext cx="457140" cy="300528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130" y="1630863"/>
            <a:ext cx="452908" cy="300528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0660" y="1588535"/>
            <a:ext cx="427511" cy="427511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2987" y="1611815"/>
            <a:ext cx="391533" cy="355554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4523" y="1952555"/>
            <a:ext cx="6350" cy="14815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210" y="1946205"/>
            <a:ext cx="150263" cy="23280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0502" y="1946205"/>
            <a:ext cx="169311" cy="23280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69813" y="1912343"/>
            <a:ext cx="10582" cy="10582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4522" y="1882714"/>
            <a:ext cx="44445" cy="21164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29600" y="1882714"/>
            <a:ext cx="69842" cy="21164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4944" y="1882714"/>
            <a:ext cx="48678" cy="21164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187" y="1882714"/>
            <a:ext cx="114285" cy="21164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4522" y="1817106"/>
            <a:ext cx="266665" cy="21164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167" y="1817106"/>
            <a:ext cx="78306" cy="21164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030" y="1751498"/>
            <a:ext cx="44443" cy="21164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4522" y="1751498"/>
            <a:ext cx="302645" cy="21164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007" y="1690122"/>
            <a:ext cx="8466" cy="14815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4523" y="1683773"/>
            <a:ext cx="336507" cy="21164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4522" y="1618165"/>
            <a:ext cx="374602" cy="21164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7428" y="1601233"/>
            <a:ext cx="357669" cy="323809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79334" y="1594884"/>
            <a:ext cx="389416" cy="391532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2242" y="1931390"/>
            <a:ext cx="19049" cy="23281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1872" y="1886947"/>
            <a:ext cx="19049" cy="67724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3619" y="1859432"/>
            <a:ext cx="16931" cy="95239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3248" y="1880597"/>
            <a:ext cx="16931" cy="7407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2878" y="1903877"/>
            <a:ext cx="16931" cy="50793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2508" y="1931390"/>
            <a:ext cx="19047" cy="23281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137" y="1925043"/>
            <a:ext cx="19047" cy="29629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3882" y="1867897"/>
            <a:ext cx="16931" cy="86773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3511" y="1810756"/>
            <a:ext cx="16931" cy="143914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3140" y="1753613"/>
            <a:ext cx="16931" cy="201058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2769" y="1696472"/>
            <a:ext cx="19049" cy="258199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2239" y="1594884"/>
            <a:ext cx="389416" cy="391532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0334" y="1616049"/>
            <a:ext cx="357670" cy="323807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6890" y="1626631"/>
            <a:ext cx="368252" cy="319575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0912" y="1605465"/>
            <a:ext cx="391532" cy="391533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8637" y="1626629"/>
            <a:ext cx="315342" cy="25397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5568" y="1688005"/>
            <a:ext cx="298410" cy="23280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4775" y="1688005"/>
            <a:ext cx="21164" cy="23280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3345" y="1747264"/>
            <a:ext cx="120633" cy="25397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4775" y="1747264"/>
            <a:ext cx="42327" cy="25397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6731" y="1747264"/>
            <a:ext cx="99470" cy="25397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2338" y="1808639"/>
            <a:ext cx="112169" cy="23281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7895" y="1808638"/>
            <a:ext cx="14814" cy="10583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4774" y="1808639"/>
            <a:ext cx="63492" cy="23281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4138" y="1808639"/>
            <a:ext cx="69840" cy="23281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4773" y="1867898"/>
            <a:ext cx="302644" cy="23281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4930" y="1867899"/>
            <a:ext cx="14814" cy="12698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4774" y="1929274"/>
            <a:ext cx="349204" cy="23280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1912" y="1582186"/>
            <a:ext cx="389416" cy="391532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0007" y="1603349"/>
            <a:ext cx="364020" cy="319574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6357" y="1660493"/>
            <a:ext cx="21164" cy="283596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5986" y="1747266"/>
            <a:ext cx="21164" cy="196823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5615" y="1834035"/>
            <a:ext cx="25397" cy="110053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09478" y="1819221"/>
            <a:ext cx="21164" cy="124867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39108" y="1789593"/>
            <a:ext cx="21164" cy="15449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8737" y="1762080"/>
            <a:ext cx="21164" cy="182009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8367" y="1751497"/>
            <a:ext cx="21164" cy="192591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0112" y="1776893"/>
            <a:ext cx="21164" cy="167194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59742" y="1814989"/>
            <a:ext cx="21164" cy="129099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89371" y="1846735"/>
            <a:ext cx="21164" cy="40212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89371" y="1889063"/>
            <a:ext cx="21164" cy="55026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19001" y="1903877"/>
            <a:ext cx="21164" cy="40211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8097" y="1582186"/>
            <a:ext cx="391533" cy="391532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6193" y="1603349"/>
            <a:ext cx="364020" cy="319574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6029" y="1518694"/>
            <a:ext cx="344971" cy="256083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6930" y="1569487"/>
            <a:ext cx="211639" cy="192591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29047" y="1719750"/>
            <a:ext cx="493119" cy="340740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668" y="2452022"/>
            <a:ext cx="452908" cy="321691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724" y="2401229"/>
            <a:ext cx="74074" cy="7407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765" y="2691175"/>
            <a:ext cx="50793" cy="124867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242" y="2691175"/>
            <a:ext cx="52910" cy="124867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7876" y="2608635"/>
            <a:ext cx="82538" cy="46561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366" y="2337738"/>
            <a:ext cx="421162" cy="565077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4694" y="2496467"/>
            <a:ext cx="387299" cy="184125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552" y="2695407"/>
            <a:ext cx="249734" cy="48677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1569" y="2367367"/>
            <a:ext cx="529098" cy="471956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1824" y="2572657"/>
            <a:ext cx="378835" cy="347088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199" y="2458372"/>
            <a:ext cx="251850" cy="10582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0661" y="2322924"/>
            <a:ext cx="435976" cy="207406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5475" y="2589589"/>
            <a:ext cx="48677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4682" y="2515514"/>
            <a:ext cx="99470" cy="5291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4308" y="2589589"/>
            <a:ext cx="48678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4308" y="2515514"/>
            <a:ext cx="99471" cy="5291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0656" y="2358901"/>
            <a:ext cx="516400" cy="137566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147" y="2515513"/>
            <a:ext cx="50793" cy="264550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8750" y="2504933"/>
            <a:ext cx="99471" cy="27512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3937" y="2504932"/>
            <a:ext cx="46561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8593" y="2504932"/>
            <a:ext cx="44443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1344" y="2515513"/>
            <a:ext cx="55026" cy="264550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0180" y="2504933"/>
            <a:ext cx="97354" cy="27512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5364" y="2504932"/>
            <a:ext cx="42327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020" y="2504932"/>
            <a:ext cx="42327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2769" y="2515513"/>
            <a:ext cx="50793" cy="264550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09491" y="2504933"/>
            <a:ext cx="99470" cy="27512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4675" y="2504932"/>
            <a:ext cx="44445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7216" y="2504932"/>
            <a:ext cx="46561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1449" y="2790644"/>
            <a:ext cx="414813" cy="19049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1449" y="2816041"/>
            <a:ext cx="414813" cy="16931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1449" y="2839323"/>
            <a:ext cx="414813" cy="19047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054" y="2475303"/>
            <a:ext cx="317459" cy="313226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3083" y="2403346"/>
            <a:ext cx="25397" cy="169311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3873" y="2701756"/>
            <a:ext cx="342855" cy="135449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79853" y="2498583"/>
            <a:ext cx="273013" cy="196825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2339" y="2837206"/>
            <a:ext cx="321691" cy="4232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3132" y="2519747"/>
            <a:ext cx="110053" cy="97354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1649" y="2576891"/>
            <a:ext cx="110053" cy="97354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3559" y="2348320"/>
            <a:ext cx="461373" cy="488885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6357" y="2361019"/>
            <a:ext cx="315342" cy="512166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524" y="3237203"/>
            <a:ext cx="154497" cy="378834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4862" y="3317626"/>
            <a:ext cx="308993" cy="186243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0999" y="3294346"/>
            <a:ext cx="372484" cy="249734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655" y="3567360"/>
            <a:ext cx="205290" cy="48677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6921" y="3110220"/>
            <a:ext cx="533331" cy="607404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344" y="3262600"/>
            <a:ext cx="247619" cy="378834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302" y="3184293"/>
            <a:ext cx="247619" cy="38095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346" y="3237203"/>
            <a:ext cx="245501" cy="378834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1616" y="3230854"/>
            <a:ext cx="421161" cy="423278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294" y="3173713"/>
            <a:ext cx="461373" cy="399997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09497" y="3146198"/>
            <a:ext cx="522749" cy="499468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0445" y="3152548"/>
            <a:ext cx="543912" cy="546029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7686" y="3182177"/>
            <a:ext cx="315343" cy="355554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2608" y="3338790"/>
            <a:ext cx="315343" cy="355554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3821" y="3239320"/>
            <a:ext cx="298412" cy="444442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7257" y="3230853"/>
            <a:ext cx="522749" cy="391533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69261" y="3205456"/>
            <a:ext cx="338623" cy="416930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7512" y="3184293"/>
            <a:ext cx="440210" cy="482537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524" y="4032967"/>
            <a:ext cx="590474" cy="412695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038" y="4073179"/>
            <a:ext cx="529098" cy="294179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393" y="3967358"/>
            <a:ext cx="281479" cy="505818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39664" y="4024502"/>
            <a:ext cx="522748" cy="366135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009" y="3958894"/>
            <a:ext cx="522749" cy="522749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8331" y="3918681"/>
            <a:ext cx="518516" cy="533331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8540" y="3946195"/>
            <a:ext cx="520632" cy="522749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4356" y="3937729"/>
            <a:ext cx="342855" cy="541796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7261" y="3969476"/>
            <a:ext cx="385183" cy="476187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1860" y="3946195"/>
            <a:ext cx="522749" cy="522749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88839" y="3982175"/>
            <a:ext cx="474071" cy="476187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5184" y="3922915"/>
            <a:ext cx="539679" cy="594706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269" y="4727143"/>
            <a:ext cx="522748" cy="524865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7931" y="4902804"/>
            <a:ext cx="173544" cy="173544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714" y="4731376"/>
            <a:ext cx="431744" cy="493119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109" y="4748307"/>
            <a:ext cx="442325" cy="505817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8715" y="4748307"/>
            <a:ext cx="44443" cy="11428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8715" y="4894338"/>
            <a:ext cx="44443" cy="11640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8715" y="5040369"/>
            <a:ext cx="44443" cy="1185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7548" y="4748307"/>
            <a:ext cx="529098" cy="45714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152" y="4773703"/>
            <a:ext cx="455024" cy="45714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1820" y="4775819"/>
            <a:ext cx="474071" cy="476189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6313" y="4769472"/>
            <a:ext cx="270898" cy="512166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8373" y="4737724"/>
            <a:ext cx="497352" cy="560844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5721" y="4761005"/>
            <a:ext cx="505818" cy="505817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3442" y="4847777"/>
            <a:ext cx="222222" cy="332274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3970" y="4847777"/>
            <a:ext cx="222222" cy="332274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29046" y="4765237"/>
            <a:ext cx="522748" cy="522748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338" y="5491159"/>
            <a:ext cx="533331" cy="531215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3852" y="5518673"/>
            <a:ext cx="522748" cy="482537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457" y="5544070"/>
            <a:ext cx="522749" cy="45714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6806" y="5539838"/>
            <a:ext cx="433861" cy="46348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103" y="5512323"/>
            <a:ext cx="516400" cy="518516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243" y="5508091"/>
            <a:ext cx="414813" cy="529098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4200" y="5516557"/>
            <a:ext cx="241269" cy="46349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89910" y="5637191"/>
            <a:ext cx="59259" cy="118518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7212" y="5512324"/>
            <a:ext cx="480421" cy="469839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7999959" y="5546186"/>
            <a:ext cx="342855" cy="402115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2124" y="5546186"/>
            <a:ext cx="342855" cy="402115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6192" y="5546186"/>
            <a:ext cx="253967" cy="402115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5711" y="5548303"/>
            <a:ext cx="99470" cy="397881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3702" y="5548303"/>
            <a:ext cx="99470" cy="397881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09496" y="4765239"/>
            <a:ext cx="476189" cy="474071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3547" y="2488001"/>
            <a:ext cx="156613" cy="421161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1060" y="2331388"/>
            <a:ext cx="103702" cy="141798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4867" y="2426626"/>
            <a:ext cx="311108" cy="410580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6717" y="2468953"/>
            <a:ext cx="14815" cy="48678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7755" y="2367367"/>
            <a:ext cx="529098" cy="471956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026" y="1563138"/>
            <a:ext cx="258199" cy="302645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599993" y="1563138"/>
            <a:ext cx="258199" cy="302645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368" y="1531393"/>
            <a:ext cx="524865" cy="366135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8597" y="1412874"/>
            <a:ext cx="529098" cy="482537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3459" y="1461551"/>
            <a:ext cx="328041" cy="389416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8908" y="1577953"/>
            <a:ext cx="328041" cy="389416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3454" y="1440388"/>
            <a:ext cx="459257" cy="46137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5516" y="1734566"/>
            <a:ext cx="230687" cy="23068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0594" y="1440386"/>
            <a:ext cx="493119" cy="467723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89905" y="1726101"/>
            <a:ext cx="156613" cy="239152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3185" y="1599117"/>
            <a:ext cx="107937" cy="11005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4081" y="1482715"/>
            <a:ext cx="524865" cy="488887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5186" y="1704937"/>
            <a:ext cx="57144" cy="213755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4975" y="1546208"/>
            <a:ext cx="135449" cy="131216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0691" y="1527160"/>
            <a:ext cx="71958" cy="162962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6985" y="1527160"/>
            <a:ext cx="71958" cy="162962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1802" y="1482715"/>
            <a:ext cx="88888" cy="251851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08942" y="1482715"/>
            <a:ext cx="88888" cy="251851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4124" y="1434038"/>
            <a:ext cx="548145" cy="533331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397" y="2223451"/>
            <a:ext cx="522749" cy="524865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095" y="2259432"/>
            <a:ext cx="474071" cy="452908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0724" y="2263664"/>
            <a:ext cx="526982" cy="444442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209" y="2308107"/>
            <a:ext cx="529098" cy="404231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326" y="2593821"/>
            <a:ext cx="131216" cy="12909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325" y="2407579"/>
            <a:ext cx="317459" cy="315342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326" y="2246734"/>
            <a:ext cx="476187" cy="476187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5740" y="2253082"/>
            <a:ext cx="512166" cy="512166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8434" y="2257314"/>
            <a:ext cx="522749" cy="45714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4248" y="2250966"/>
            <a:ext cx="372484" cy="518515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79853" y="2210753"/>
            <a:ext cx="349204" cy="524865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5085" y="2208638"/>
            <a:ext cx="366136" cy="505817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2383" y="2231917"/>
            <a:ext cx="524865" cy="531215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6822" y="2259432"/>
            <a:ext cx="522748" cy="452908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633" y="3006516"/>
            <a:ext cx="355554" cy="510051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458" y="3196992"/>
            <a:ext cx="152380" cy="69842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410" y="3281647"/>
            <a:ext cx="186243" cy="69842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459" y="3366303"/>
            <a:ext cx="158728" cy="67724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391" y="3450959"/>
            <a:ext cx="112168" cy="71958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449" y="2985352"/>
            <a:ext cx="270898" cy="533331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372" y="3027679"/>
            <a:ext cx="505817" cy="482537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7490" y="3078473"/>
            <a:ext cx="385183" cy="38095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2459" y="2976888"/>
            <a:ext cx="535446" cy="53544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3619" y="2985352"/>
            <a:ext cx="529098" cy="518516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7740" y="2991702"/>
            <a:ext cx="294179" cy="531214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29059" y="2989586"/>
            <a:ext cx="524865" cy="499468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1753" y="3021332"/>
            <a:ext cx="632801" cy="433860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0638" y="3135617"/>
            <a:ext cx="637033" cy="319574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3760" y="3042495"/>
            <a:ext cx="450790" cy="444442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6822" y="3021333"/>
            <a:ext cx="522748" cy="518515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047" y="3838259"/>
            <a:ext cx="535446" cy="416929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677" y="3827676"/>
            <a:ext cx="476189" cy="429628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534" y="3781115"/>
            <a:ext cx="518516" cy="518516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372" y="3759952"/>
            <a:ext cx="539679" cy="53968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0717" y="3759952"/>
            <a:ext cx="539681" cy="53968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6373" y="3751487"/>
            <a:ext cx="302644" cy="575658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3515" y="3730322"/>
            <a:ext cx="71958" cy="38095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0390" y="3747253"/>
            <a:ext cx="378835" cy="560844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8697" y="3793813"/>
            <a:ext cx="63492" cy="63492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8697" y="3793813"/>
            <a:ext cx="63492" cy="63492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1554" y="3859422"/>
            <a:ext cx="63492" cy="65607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1554" y="3859422"/>
            <a:ext cx="63492" cy="65607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29591" y="3863655"/>
            <a:ext cx="213756" cy="135449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3771" y="414301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3771" y="414301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6205" y="3795932"/>
            <a:ext cx="433861" cy="512166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0434" y="3747253"/>
            <a:ext cx="378835" cy="560844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1065" y="3721856"/>
            <a:ext cx="173544" cy="171429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6038" y="3757837"/>
            <a:ext cx="404230" cy="554495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18997" y="3745138"/>
            <a:ext cx="234920" cy="577774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2431" y="3732440"/>
            <a:ext cx="397881" cy="579891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8829" y="4600160"/>
            <a:ext cx="300528" cy="283596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581" y="4739842"/>
            <a:ext cx="471955" cy="283596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677" y="4583229"/>
            <a:ext cx="476189" cy="283596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027" y="4883756"/>
            <a:ext cx="112168" cy="160846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496" y="4883756"/>
            <a:ext cx="112169" cy="160846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5968" y="4883756"/>
            <a:ext cx="112168" cy="160846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000" y="4555716"/>
            <a:ext cx="524865" cy="512166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311" y="4718678"/>
            <a:ext cx="186243" cy="18624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011" y="4756772"/>
            <a:ext cx="88888" cy="9100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234" y="4600160"/>
            <a:ext cx="444442" cy="423278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1510" y="4557832"/>
            <a:ext cx="463491" cy="501584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1453" y="4839311"/>
            <a:ext cx="328041" cy="247619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5369" y="4731376"/>
            <a:ext cx="184127" cy="15026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0659" y="4731376"/>
            <a:ext cx="184125" cy="15026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5473" y="4839311"/>
            <a:ext cx="328041" cy="247619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186" y="4528202"/>
            <a:ext cx="177777" cy="245501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3671" y="4534552"/>
            <a:ext cx="427511" cy="554495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2926" y="4585344"/>
            <a:ext cx="292062" cy="476189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3611" y="4543016"/>
            <a:ext cx="169311" cy="317459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4988" y="4617090"/>
            <a:ext cx="152380" cy="330157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6732" y="4517620"/>
            <a:ext cx="605288" cy="590474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2016" y="4564180"/>
            <a:ext cx="399999" cy="455025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4976" y="4852009"/>
            <a:ext cx="196823" cy="22857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0424" y="4746191"/>
            <a:ext cx="220104" cy="192592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5979" y="4568413"/>
            <a:ext cx="179894" cy="179894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8573" y="4576879"/>
            <a:ext cx="169311" cy="192592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2383" y="4788517"/>
            <a:ext cx="228570" cy="171429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2062" y="4695397"/>
            <a:ext cx="283596" cy="23068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7087" y="4631905"/>
            <a:ext cx="281480" cy="23068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09998" y="4570531"/>
            <a:ext cx="283596" cy="23280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3489" y="4543017"/>
            <a:ext cx="156613" cy="103703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1690" y="4873173"/>
            <a:ext cx="171429" cy="99471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3595" y="4811799"/>
            <a:ext cx="80423" cy="107935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1267" y="4938782"/>
            <a:ext cx="95239" cy="93121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2801" y="4951480"/>
            <a:ext cx="93121" cy="93121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3965" y="4926084"/>
            <a:ext cx="93121" cy="93121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2430" y="4911269"/>
            <a:ext cx="95239" cy="97354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3384" y="4983225"/>
            <a:ext cx="48677" cy="50793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233" y="5338780"/>
            <a:ext cx="565077" cy="484654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211" y="5565234"/>
            <a:ext cx="505818" cy="162962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512" y="5762058"/>
            <a:ext cx="112169" cy="5925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411" y="5442483"/>
            <a:ext cx="105819" cy="1015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173" y="5467880"/>
            <a:ext cx="302644" cy="57142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432" y="5580048"/>
            <a:ext cx="215872" cy="292062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122" y="5406504"/>
            <a:ext cx="383067" cy="15026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131" y="5290104"/>
            <a:ext cx="110053" cy="10581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0885" y="5609677"/>
            <a:ext cx="234918" cy="266665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144" y="5505975"/>
            <a:ext cx="93121" cy="71958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19556" y="5364177"/>
            <a:ext cx="429628" cy="344972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1937" y="5529255"/>
            <a:ext cx="304760" cy="294179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251" y="5489044"/>
            <a:ext cx="529098" cy="283596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5739" y="5395922"/>
            <a:ext cx="486770" cy="423278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7696" y="5508092"/>
            <a:ext cx="57144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3885" y="5529255"/>
            <a:ext cx="27301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7696" y="5592747"/>
            <a:ext cx="57144" cy="5714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3885" y="5616027"/>
            <a:ext cx="27301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7696" y="5679519"/>
            <a:ext cx="57144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3885" y="5700683"/>
            <a:ext cx="27301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063" y="5402271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2559" y="5516555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7796" y="5516555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0386" y="5402271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3560" y="5510208"/>
            <a:ext cx="93121" cy="184125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8106" y="5402271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3608" y="5522905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8371" y="5520790"/>
            <a:ext cx="93121" cy="182009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6409" y="5414970"/>
            <a:ext cx="463489" cy="408464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89370" y="5535604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4979" y="5531372"/>
            <a:ext cx="93121" cy="184125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4130" y="5402271"/>
            <a:ext cx="463489" cy="410580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0743" y="5541954"/>
            <a:ext cx="146030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59733" y="5389573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09997" y="5505976"/>
            <a:ext cx="93121" cy="182009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6768" y="5505976"/>
            <a:ext cx="95239" cy="182009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7760" y="3095405"/>
            <a:ext cx="194708" cy="59259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7760" y="3188526"/>
            <a:ext cx="194708" cy="63492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7760" y="3334557"/>
            <a:ext cx="194708" cy="63492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7760" y="3431911"/>
            <a:ext cx="194708" cy="59259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355" y="3095406"/>
            <a:ext cx="156613" cy="1566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355" y="3334559"/>
            <a:ext cx="156613" cy="1566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0563" y="1448853"/>
            <a:ext cx="359786" cy="505818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545" y="1495413"/>
            <a:ext cx="323807" cy="99471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545" y="1654143"/>
            <a:ext cx="323807" cy="99470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545" y="1810756"/>
            <a:ext cx="323807" cy="99470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5863" y="1491181"/>
            <a:ext cx="48677" cy="107937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3746" y="1647793"/>
            <a:ext cx="71958" cy="112169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512" y="1802290"/>
            <a:ext cx="76190" cy="110053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186" y="1512345"/>
            <a:ext cx="531214" cy="404231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CA9F1CD8-AFD9-4AB6-84FF-AFC7E0F4F36A}"/>
              </a:ext>
            </a:extLst>
          </p:cNvPr>
          <p:cNvSpPr/>
          <p:nvPr/>
        </p:nvSpPr>
        <p:spPr>
          <a:xfrm>
            <a:off x="-1" y="1241"/>
            <a:ext cx="12190413" cy="6857107"/>
          </a:xfrm>
          <a:prstGeom prst="rect">
            <a:avLst/>
          </a:prstGeom>
          <a:blipFill>
            <a:blip r:embed="rId2"/>
            <a:stretch>
              <a:fillRect t="-9277" b="-924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C0D5F552-DB5E-4D30-8435-B67397969BE3}"/>
              </a:ext>
            </a:extLst>
          </p:cNvPr>
          <p:cNvSpPr/>
          <p:nvPr/>
        </p:nvSpPr>
        <p:spPr>
          <a:xfrm>
            <a:off x="3363248" y="697836"/>
            <a:ext cx="5463916" cy="546391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83A4ECD5-906D-4114-8AB8-07963E761BEC}"/>
              </a:ext>
            </a:extLst>
          </p:cNvPr>
          <p:cNvSpPr/>
          <p:nvPr/>
        </p:nvSpPr>
        <p:spPr>
          <a:xfrm>
            <a:off x="3561752" y="896340"/>
            <a:ext cx="5066908" cy="5066908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BB48CA0-D688-4FED-9320-8EE951FB98F0}"/>
              </a:ext>
            </a:extLst>
          </p:cNvPr>
          <p:cNvSpPr txBox="1"/>
          <p:nvPr/>
        </p:nvSpPr>
        <p:spPr>
          <a:xfrm>
            <a:off x="3871381" y="3062103"/>
            <a:ext cx="4424938" cy="92333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54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  <a:endParaRPr lang="zh-CN" altLang="en-US" sz="54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99A319E-9A3D-410B-B830-DE3C0D4A4472}"/>
              </a:ext>
            </a:extLst>
          </p:cNvPr>
          <p:cNvSpPr/>
          <p:nvPr/>
        </p:nvSpPr>
        <p:spPr bwMode="auto">
          <a:xfrm>
            <a:off x="3882737" y="4275628"/>
            <a:ext cx="4424938" cy="292709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7DE56FFF-41A6-48AA-BC87-9DED9E093B11}"/>
              </a:ext>
            </a:extLst>
          </p:cNvPr>
          <p:cNvSpPr/>
          <p:nvPr/>
        </p:nvSpPr>
        <p:spPr bwMode="auto">
          <a:xfrm>
            <a:off x="3882737" y="1898831"/>
            <a:ext cx="4424938" cy="1093875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5999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rPr>
              <a:t>PART 01</a:t>
            </a:r>
          </a:p>
        </p:txBody>
      </p:sp>
    </p:spTree>
    <p:extLst>
      <p:ext uri="{BB962C8B-B14F-4D97-AF65-F5344CB8AC3E}">
        <p14:creationId xmlns:p14="http://schemas.microsoft.com/office/powerpoint/2010/main" val="3102029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6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6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8" grpId="0"/>
      <p:bldP spid="1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340" y="1417107"/>
            <a:ext cx="461373" cy="406347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327" y="1531394"/>
            <a:ext cx="93121" cy="182009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556" y="1531394"/>
            <a:ext cx="93121" cy="182009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5757" y="1408642"/>
            <a:ext cx="505817" cy="410580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590" y="1463669"/>
            <a:ext cx="575658" cy="315342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7759" y="1387478"/>
            <a:ext cx="368252" cy="514282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160" y="1461552"/>
            <a:ext cx="171429" cy="15661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1674" y="1700703"/>
            <a:ext cx="42327" cy="118518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7755" y="1444620"/>
            <a:ext cx="201057" cy="188359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4897" y="1417107"/>
            <a:ext cx="266665" cy="38729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59764" y="1563139"/>
            <a:ext cx="279364" cy="260317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3889" y="1338801"/>
            <a:ext cx="486770" cy="122751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7750" y="1503878"/>
            <a:ext cx="78306" cy="22857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2829" y="1503878"/>
            <a:ext cx="78306" cy="22857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7907" y="1503878"/>
            <a:ext cx="78306" cy="22857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121" y="1768429"/>
            <a:ext cx="150263" cy="67724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046" y="1768429"/>
            <a:ext cx="150263" cy="67724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5315" y="1768427"/>
            <a:ext cx="137566" cy="14814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5315" y="1814988"/>
            <a:ext cx="137566" cy="14814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5315" y="1863666"/>
            <a:ext cx="137566" cy="14815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1661" y="1440387"/>
            <a:ext cx="209522" cy="99471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69282" y="1698586"/>
            <a:ext cx="146030" cy="101587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5523" y="1698586"/>
            <a:ext cx="141798" cy="101587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7534" y="1698586"/>
            <a:ext cx="146030" cy="101587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2190" y="1561022"/>
            <a:ext cx="397881" cy="118518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5255" y="1541974"/>
            <a:ext cx="448675" cy="266665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5256" y="1408643"/>
            <a:ext cx="497352" cy="289945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5251" y="1425573"/>
            <a:ext cx="414813" cy="476187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4774" y="1632980"/>
            <a:ext cx="133332" cy="135449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8847" y="1309171"/>
            <a:ext cx="393649" cy="38306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3981" y="1751498"/>
            <a:ext cx="61375" cy="61375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8424" y="1628745"/>
            <a:ext cx="146032" cy="141798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8209" y="1355732"/>
            <a:ext cx="395764" cy="503701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4178" y="1516577"/>
            <a:ext cx="247617" cy="241269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4814" y="1332453"/>
            <a:ext cx="389416" cy="503701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504" y="2339853"/>
            <a:ext cx="294179" cy="378834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375" y="2107052"/>
            <a:ext cx="336507" cy="298410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2948" y="2352553"/>
            <a:ext cx="131216" cy="120633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5698" y="2316573"/>
            <a:ext cx="126983" cy="63492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0939" y="2373715"/>
            <a:ext cx="283596" cy="279364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0725" y="2253080"/>
            <a:ext cx="292062" cy="239153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578" y="2265780"/>
            <a:ext cx="55026" cy="57144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397" y="2238266"/>
            <a:ext cx="27513" cy="50793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2790" y="2204405"/>
            <a:ext cx="38095" cy="88888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7992" y="1643560"/>
            <a:ext cx="213755" cy="63492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6724" y="1368430"/>
            <a:ext cx="391532" cy="503701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434" y="2200172"/>
            <a:ext cx="330157" cy="425394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775" y="2339854"/>
            <a:ext cx="165079" cy="285712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0987" y="2174775"/>
            <a:ext cx="484654" cy="497351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078" y="2174775"/>
            <a:ext cx="486770" cy="497351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4841" y="2208638"/>
            <a:ext cx="550261" cy="480420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7905" y="2310225"/>
            <a:ext cx="442326" cy="393649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0761" y="2202288"/>
            <a:ext cx="317459" cy="285714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044" y="2181123"/>
            <a:ext cx="598938" cy="533331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5251" y="2369484"/>
            <a:ext cx="196825" cy="169311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0647" y="2369484"/>
            <a:ext cx="196823" cy="169311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4563" y="2329270"/>
            <a:ext cx="285714" cy="239153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3235" y="2333505"/>
            <a:ext cx="330157" cy="370369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6145" y="2143030"/>
            <a:ext cx="281480" cy="182009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6141" y="2286944"/>
            <a:ext cx="378835" cy="419045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4025" y="2166310"/>
            <a:ext cx="383066" cy="93121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2486" y="2225569"/>
            <a:ext cx="330157" cy="285712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2219" y="2282711"/>
            <a:ext cx="302644" cy="298412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4073" y="2532444"/>
            <a:ext cx="194708" cy="188359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090" y="3042495"/>
            <a:ext cx="266665" cy="332273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667" y="3326092"/>
            <a:ext cx="425394" cy="135449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529" y="3031914"/>
            <a:ext cx="442326" cy="243385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336" y="3192759"/>
            <a:ext cx="594706" cy="275131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6757" y="2959955"/>
            <a:ext cx="27512" cy="2539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29613" y="2991703"/>
            <a:ext cx="71958" cy="237036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6919" y="3237205"/>
            <a:ext cx="579891" cy="222220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7971" y="3336673"/>
            <a:ext cx="283596" cy="175661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107" y="2991702"/>
            <a:ext cx="347088" cy="340739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6858" y="3080591"/>
            <a:ext cx="177777" cy="173544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1775" y="3006516"/>
            <a:ext cx="368252" cy="419045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8494" y="3230855"/>
            <a:ext cx="107937" cy="173544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263" y="3063660"/>
            <a:ext cx="224338" cy="402115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4734" y="3321859"/>
            <a:ext cx="25397" cy="2539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7695" y="3239320"/>
            <a:ext cx="126983" cy="226455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2723" y="3383235"/>
            <a:ext cx="14815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3303" y="2966306"/>
            <a:ext cx="579891" cy="565075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4514" y="3065776"/>
            <a:ext cx="376718" cy="419045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2446" y="2993819"/>
            <a:ext cx="268781" cy="15661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5303" y="3182178"/>
            <a:ext cx="376718" cy="328040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4029" y="2970539"/>
            <a:ext cx="264549" cy="211639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6886" y="3211807"/>
            <a:ext cx="372484" cy="321691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2595" y="3351488"/>
            <a:ext cx="190475" cy="5714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5560" y="3095405"/>
            <a:ext cx="374600" cy="366136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8046" y="3078473"/>
            <a:ext cx="192592" cy="186243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7671" y="3057310"/>
            <a:ext cx="474071" cy="45925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0263" y="2972653"/>
            <a:ext cx="61375" cy="177777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3172" y="2892232"/>
            <a:ext cx="251851" cy="23280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503" y="3814979"/>
            <a:ext cx="395764" cy="503701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034" y="3764185"/>
            <a:ext cx="480421" cy="605288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2522" y="3768417"/>
            <a:ext cx="478305" cy="622219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2517" y="3776882"/>
            <a:ext cx="550261" cy="533331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259" y="3834027"/>
            <a:ext cx="522748" cy="419045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1767" y="3836142"/>
            <a:ext cx="520632" cy="414813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8906" y="3855190"/>
            <a:ext cx="556611" cy="448675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8373" y="3861538"/>
            <a:ext cx="435976" cy="533331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6463" y="3785348"/>
            <a:ext cx="505818" cy="558727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599951" y="3789582"/>
            <a:ext cx="461373" cy="565077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1163" y="3793813"/>
            <a:ext cx="347088" cy="594707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640" y="4653069"/>
            <a:ext cx="533331" cy="484654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689" y="4653069"/>
            <a:ext cx="438092" cy="435976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7710" y="4655185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499" y="4655185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49716" y="4792751"/>
            <a:ext cx="167194" cy="107937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009" y="4655185"/>
            <a:ext cx="429628" cy="431744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120" y="4631904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19544" y="4754656"/>
            <a:ext cx="50793" cy="52910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8909" y="4631904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2398" y="4631904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3187" y="4631904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29589" y="4750423"/>
            <a:ext cx="169311" cy="135449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3976" y="4631904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0744" y="4631904"/>
            <a:ext cx="429628" cy="431744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2115" y="4631904"/>
            <a:ext cx="431744" cy="431744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433" y="5398038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223" y="5398038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371" y="5563118"/>
            <a:ext cx="31747" cy="3174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600" y="5398038"/>
            <a:ext cx="300528" cy="431744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198" y="5410736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6590" y="5410736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8971" y="5510208"/>
            <a:ext cx="179893" cy="175660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1400" y="5398038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1608" y="5410736"/>
            <a:ext cx="429627" cy="431744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8536" y="5366293"/>
            <a:ext cx="474071" cy="474071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7208" y="5393805"/>
            <a:ext cx="465606" cy="442326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7684" y="5395922"/>
            <a:ext cx="184127" cy="84656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6519" y="5465762"/>
            <a:ext cx="184127" cy="86773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5356" y="5533487"/>
            <a:ext cx="184127" cy="86773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3976" y="5410736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8101" y="5567348"/>
            <a:ext cx="63492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0642" y="5567348"/>
            <a:ext cx="61375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5564" y="5567348"/>
            <a:ext cx="61375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0744" y="5410736"/>
            <a:ext cx="429628" cy="431744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0369" y="5376875"/>
            <a:ext cx="471956" cy="474071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434" y="3812862"/>
            <a:ext cx="399999" cy="510050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482" y="1501764"/>
            <a:ext cx="158730" cy="158728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429" y="1389593"/>
            <a:ext cx="465606" cy="467723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461" y="1529276"/>
            <a:ext cx="93121" cy="88888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313" y="1389593"/>
            <a:ext cx="457140" cy="45714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185" y="1622397"/>
            <a:ext cx="97354" cy="84656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499" y="2206520"/>
            <a:ext cx="389416" cy="391533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125" y="2170542"/>
            <a:ext cx="461373" cy="46348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051" y="2157844"/>
            <a:ext cx="463491" cy="46348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3889" y="2094353"/>
            <a:ext cx="399997" cy="554495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247" y="2229802"/>
            <a:ext cx="21164" cy="57142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5581" y="2528213"/>
            <a:ext cx="21164" cy="31747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195" y="2670010"/>
            <a:ext cx="260317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69282" y="2115516"/>
            <a:ext cx="410580" cy="548145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1816" y="2117633"/>
            <a:ext cx="383067" cy="541796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4880" y="2056258"/>
            <a:ext cx="524865" cy="562960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5885" y="2627683"/>
            <a:ext cx="319574" cy="2328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3924" y="2092235"/>
            <a:ext cx="617987" cy="620103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69266" y="2401228"/>
            <a:ext cx="114285" cy="112169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4452" y="2335621"/>
            <a:ext cx="38095" cy="57142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8525" y="2305993"/>
            <a:ext cx="27513" cy="29629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4610" y="2420277"/>
            <a:ext cx="57144" cy="93121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5930" y="2157845"/>
            <a:ext cx="433860" cy="402115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5930" y="2570540"/>
            <a:ext cx="433860" cy="7407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5504" y="2479536"/>
            <a:ext cx="38095" cy="27512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7887" y="2479536"/>
            <a:ext cx="46561" cy="27512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88838" y="2566306"/>
            <a:ext cx="330157" cy="25397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8097" y="2286944"/>
            <a:ext cx="228570" cy="268782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1480" y="2121865"/>
            <a:ext cx="558727" cy="364020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1480" y="2407580"/>
            <a:ext cx="558727" cy="273013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1214" y="2229801"/>
            <a:ext cx="137566" cy="342855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0211" y="2409694"/>
            <a:ext cx="86772" cy="124868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218" y="2951491"/>
            <a:ext cx="558727" cy="275131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218" y="3239320"/>
            <a:ext cx="558727" cy="273015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201" y="3112337"/>
            <a:ext cx="287830" cy="234920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2901" y="3249903"/>
            <a:ext cx="40212" cy="21164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307" y="3249903"/>
            <a:ext cx="40212" cy="21164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5810" y="3249903"/>
            <a:ext cx="139682" cy="21164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666" y="3112336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132" y="3099638"/>
            <a:ext cx="52910" cy="27513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008" y="3213922"/>
            <a:ext cx="613753" cy="30476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008" y="2898580"/>
            <a:ext cx="613753" cy="302644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154" y="3161014"/>
            <a:ext cx="23280" cy="38095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8983" y="3161014"/>
            <a:ext cx="25397" cy="38095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715" y="3156782"/>
            <a:ext cx="33863" cy="44443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277" y="3156782"/>
            <a:ext cx="29629" cy="44443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8720" y="3156782"/>
            <a:ext cx="29629" cy="44443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164" y="3156782"/>
            <a:ext cx="31745" cy="44443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49725" y="3156782"/>
            <a:ext cx="29629" cy="44443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590" y="3226620"/>
            <a:ext cx="541796" cy="264550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590" y="2949375"/>
            <a:ext cx="541796" cy="264549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409" y="3283764"/>
            <a:ext cx="330157" cy="12698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293" y="3196992"/>
            <a:ext cx="44445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239" y="3196992"/>
            <a:ext cx="46561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3689" y="3184293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574" y="3177945"/>
            <a:ext cx="80423" cy="12698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8980" y="3177945"/>
            <a:ext cx="80423" cy="12698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4694" y="3175828"/>
            <a:ext cx="101587" cy="99471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3953" y="3097522"/>
            <a:ext cx="118518" cy="63492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0621" y="3097522"/>
            <a:ext cx="116402" cy="63492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1728" y="2921861"/>
            <a:ext cx="512166" cy="469839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5961" y="3406515"/>
            <a:ext cx="503701" cy="86772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225" y="3034031"/>
            <a:ext cx="194708" cy="359786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7652" y="3300696"/>
            <a:ext cx="78307" cy="27512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39664" y="3300696"/>
            <a:ext cx="63492" cy="27512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220" y="3400165"/>
            <a:ext cx="385183" cy="31747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3786" y="2976888"/>
            <a:ext cx="249734" cy="512166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352" y="2976888"/>
            <a:ext cx="247619" cy="512166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1348" y="2934559"/>
            <a:ext cx="571426" cy="277248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1348" y="3228738"/>
            <a:ext cx="571426" cy="277247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005" y="3012867"/>
            <a:ext cx="402115" cy="427511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021" y="3218156"/>
            <a:ext cx="558727" cy="270898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021" y="2928211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1979" y="3091173"/>
            <a:ext cx="421161" cy="192592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1502" y="3296464"/>
            <a:ext cx="27513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7321" y="3296464"/>
            <a:ext cx="27513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1184" y="3296464"/>
            <a:ext cx="29629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4091" y="2962073"/>
            <a:ext cx="541796" cy="541796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2662" y="3205456"/>
            <a:ext cx="14815" cy="5079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4408" y="3205456"/>
            <a:ext cx="16931" cy="5079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4354" y="3277415"/>
            <a:ext cx="203174" cy="15661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1600" y="2921861"/>
            <a:ext cx="571426" cy="277248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1600" y="3218156"/>
            <a:ext cx="571426" cy="275131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8373" y="3118685"/>
            <a:ext cx="232803" cy="179893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3292" y="3114452"/>
            <a:ext cx="162962" cy="186243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6623" y="3218156"/>
            <a:ext cx="569309" cy="275131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6623" y="2921861"/>
            <a:ext cx="569309" cy="277248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6305" y="3078474"/>
            <a:ext cx="289945" cy="296294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1855" y="3228739"/>
            <a:ext cx="558727" cy="270898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1855" y="2940909"/>
            <a:ext cx="558727" cy="270898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78783" y="2947258"/>
            <a:ext cx="560844" cy="294179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78783" y="3256251"/>
            <a:ext cx="560844" cy="249734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6771" y="3070008"/>
            <a:ext cx="245501" cy="107937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6771" y="3190643"/>
            <a:ext cx="245501" cy="135449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7936" y="3336674"/>
            <a:ext cx="44443" cy="46561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78781" y="3336674"/>
            <a:ext cx="42327" cy="46561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6136" y="3091172"/>
            <a:ext cx="84656" cy="292062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519" y="3789582"/>
            <a:ext cx="560843" cy="270898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519" y="4077410"/>
            <a:ext cx="560843" cy="270898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015" y="4005453"/>
            <a:ext cx="251851" cy="160846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015" y="3899634"/>
            <a:ext cx="251851" cy="97354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832" y="4174765"/>
            <a:ext cx="222220" cy="42327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832" y="4225558"/>
            <a:ext cx="222220" cy="57144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670" y="3855190"/>
            <a:ext cx="35979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231" y="3855190"/>
            <a:ext cx="35979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683" y="3798046"/>
            <a:ext cx="541796" cy="262433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683" y="4077410"/>
            <a:ext cx="541796" cy="262433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7659" y="3791698"/>
            <a:ext cx="552377" cy="268781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7659" y="4077411"/>
            <a:ext cx="552377" cy="268782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0779" y="3874236"/>
            <a:ext cx="101587" cy="391533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6811" y="3876354"/>
            <a:ext cx="234920" cy="38518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145" y="3800164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145" y="4090108"/>
            <a:ext cx="558727" cy="270898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114" y="4145135"/>
            <a:ext cx="61375" cy="46561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081" y="3899634"/>
            <a:ext cx="364020" cy="361904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8975" y="4111272"/>
            <a:ext cx="59259" cy="48678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367" y="4176881"/>
            <a:ext cx="59259" cy="48677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374" y="4077410"/>
            <a:ext cx="560843" cy="270898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374" y="3789582"/>
            <a:ext cx="560843" cy="270898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4845" y="3878469"/>
            <a:ext cx="361904" cy="95239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4845" y="3994872"/>
            <a:ext cx="361904" cy="93121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294" y="3975823"/>
            <a:ext cx="99471" cy="44445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3414" y="4096460"/>
            <a:ext cx="101587" cy="44443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5902" y="4183229"/>
            <a:ext cx="52909" cy="61376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337" y="4123971"/>
            <a:ext cx="40212" cy="57144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5850" y="4147252"/>
            <a:ext cx="23280" cy="33863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2621" y="4212859"/>
            <a:ext cx="99471" cy="46561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2621" y="4159952"/>
            <a:ext cx="99471" cy="44443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0823" y="4155717"/>
            <a:ext cx="99470" cy="48677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0823" y="4104925"/>
            <a:ext cx="99470" cy="44443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045" y="4060479"/>
            <a:ext cx="42327" cy="57144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7808" y="3990639"/>
            <a:ext cx="44443" cy="69840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4998" y="3977940"/>
            <a:ext cx="55026" cy="91004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233" y="3781115"/>
            <a:ext cx="577774" cy="279364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233" y="4077410"/>
            <a:ext cx="577774" cy="281480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7587" y="4140903"/>
            <a:ext cx="129100" cy="9735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084" y="4013919"/>
            <a:ext cx="129099" cy="99471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7587" y="4013919"/>
            <a:ext cx="129100" cy="99471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084" y="4140903"/>
            <a:ext cx="129099" cy="9735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2401" y="3897518"/>
            <a:ext cx="253967" cy="107935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7323" y="4077411"/>
            <a:ext cx="584124" cy="283596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7323" y="3776883"/>
            <a:ext cx="584124" cy="283596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39647" y="4102807"/>
            <a:ext cx="558727" cy="270898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39647" y="3812862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4885" y="3931380"/>
            <a:ext cx="141799" cy="351321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032" y="4003338"/>
            <a:ext cx="220104" cy="273013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032" y="3903867"/>
            <a:ext cx="220104" cy="91005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3813" y="4039316"/>
            <a:ext cx="158730" cy="148148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29051" y="4109157"/>
            <a:ext cx="247617" cy="15026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2279" y="3954659"/>
            <a:ext cx="122751" cy="112169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6668" y="3933495"/>
            <a:ext cx="50793" cy="213756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3390" y="3781116"/>
            <a:ext cx="575658" cy="577776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4973" y="3952544"/>
            <a:ext cx="65608" cy="7830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8624" y="4155717"/>
            <a:ext cx="86772" cy="99470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1746" y="4155718"/>
            <a:ext cx="112168" cy="114285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6930" y="4047781"/>
            <a:ext cx="114285" cy="107937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8464" y="3920797"/>
            <a:ext cx="124868" cy="126983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4178" y="3954659"/>
            <a:ext cx="86772" cy="298412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89892" y="4159950"/>
            <a:ext cx="110053" cy="110053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0474" y="4066829"/>
            <a:ext cx="46561" cy="88888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5660" y="3920798"/>
            <a:ext cx="135449" cy="146032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89365" y="3827676"/>
            <a:ext cx="565075" cy="567193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2537" y="3747253"/>
            <a:ext cx="25397" cy="48678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79840" y="3747253"/>
            <a:ext cx="10582" cy="48678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1214" y="3743021"/>
            <a:ext cx="16931" cy="52910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0051" y="3743021"/>
            <a:ext cx="16931" cy="52910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4495" y="3747253"/>
            <a:ext cx="33863" cy="48678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6823" y="3747253"/>
            <a:ext cx="8466" cy="16931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7987" y="3747253"/>
            <a:ext cx="33863" cy="48678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0952" y="3825560"/>
            <a:ext cx="31745" cy="48677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29046" y="3825560"/>
            <a:ext cx="33863" cy="48677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69258" y="3825560"/>
            <a:ext cx="31747" cy="48677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7352" y="3825560"/>
            <a:ext cx="33863" cy="48677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3331" y="3825560"/>
            <a:ext cx="33863" cy="48677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19522" y="3825560"/>
            <a:ext cx="16931" cy="48677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8358" y="3825560"/>
            <a:ext cx="16931" cy="48677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0687" y="3825560"/>
            <a:ext cx="35978" cy="48677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78780" y="3825560"/>
            <a:ext cx="33863" cy="48677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18992" y="3825560"/>
            <a:ext cx="31747" cy="48677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5868" y="4667885"/>
            <a:ext cx="620103" cy="526980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142" y="4710211"/>
            <a:ext cx="103702" cy="243384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284" y="4775819"/>
            <a:ext cx="107937" cy="7830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651" y="4744074"/>
            <a:ext cx="93121" cy="101587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6926" y="4974760"/>
            <a:ext cx="52909" cy="25397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201" y="4983226"/>
            <a:ext cx="285712" cy="139682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340" y="4604392"/>
            <a:ext cx="137565" cy="342855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762" y="4712327"/>
            <a:ext cx="52909" cy="7619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190" y="4864708"/>
            <a:ext cx="156613" cy="186243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0889" y="4659418"/>
            <a:ext cx="617987" cy="558727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461" y="4653069"/>
            <a:ext cx="156613" cy="8042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668" y="4890105"/>
            <a:ext cx="29629" cy="31747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668" y="4832962"/>
            <a:ext cx="29629" cy="52909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414" y="4832962"/>
            <a:ext cx="27512" cy="27512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414" y="4866825"/>
            <a:ext cx="29629" cy="55026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021" y="4832963"/>
            <a:ext cx="42327" cy="84656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392" y="4837196"/>
            <a:ext cx="46561" cy="8042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8931" y="4832963"/>
            <a:ext cx="52909" cy="84656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470" y="4832962"/>
            <a:ext cx="35979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471" y="4902804"/>
            <a:ext cx="40212" cy="1481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539" y="4832963"/>
            <a:ext cx="14815" cy="8465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470" y="4866824"/>
            <a:ext cx="33863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6811" y="4932433"/>
            <a:ext cx="57144" cy="57144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108" y="4843544"/>
            <a:ext cx="215872" cy="201058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4695" y="4790635"/>
            <a:ext cx="205289" cy="23068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7659" y="4634023"/>
            <a:ext cx="577774" cy="579891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2573" y="4758889"/>
            <a:ext cx="251851" cy="207406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2573" y="4868940"/>
            <a:ext cx="114285" cy="241269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0563" y="4634023"/>
            <a:ext cx="577776" cy="579891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6907" y="4843544"/>
            <a:ext cx="116402" cy="15026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135" y="4767354"/>
            <a:ext cx="99470" cy="129100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294" y="4718677"/>
            <a:ext cx="71958" cy="91004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153" y="4926084"/>
            <a:ext cx="207406" cy="209522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031" y="4879523"/>
            <a:ext cx="105819" cy="129099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29608" y="4646721"/>
            <a:ext cx="577774" cy="577774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3833" y="499380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0289" y="499380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027" y="4697514"/>
            <a:ext cx="474071" cy="476187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226" y="4911269"/>
            <a:ext cx="33863" cy="27513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152" y="4911269"/>
            <a:ext cx="31747" cy="27513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083" y="4974760"/>
            <a:ext cx="71958" cy="50793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061" y="4945130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248" y="4936665"/>
            <a:ext cx="29629" cy="21164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138" y="4767354"/>
            <a:ext cx="118518" cy="30687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1239" y="4767353"/>
            <a:ext cx="171427" cy="313226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4835" y="4767353"/>
            <a:ext cx="84656" cy="313226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1714" y="4767353"/>
            <a:ext cx="80423" cy="313226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5838" y="4983225"/>
            <a:ext cx="50793" cy="95239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4091" y="4701746"/>
            <a:ext cx="469839" cy="469839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59749" y="4938783"/>
            <a:ext cx="273013" cy="207406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0805" y="4824497"/>
            <a:ext cx="80423" cy="179893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7314" y="4803334"/>
            <a:ext cx="80423" cy="158728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2234" y="4697513"/>
            <a:ext cx="215872" cy="253967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3398" y="4962063"/>
            <a:ext cx="201058" cy="105819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1648" y="4729258"/>
            <a:ext cx="217988" cy="203174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0220" y="4733492"/>
            <a:ext cx="146030" cy="198941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39108" y="4729259"/>
            <a:ext cx="139682" cy="194708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1649" y="4962062"/>
            <a:ext cx="241269" cy="205290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1383" y="4959947"/>
            <a:ext cx="198941" cy="207406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3388" y="4978994"/>
            <a:ext cx="14814" cy="31747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6140" y="4983226"/>
            <a:ext cx="35979" cy="7407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7834" y="5002275"/>
            <a:ext cx="48677" cy="29629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7835" y="4978994"/>
            <a:ext cx="52909" cy="21164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7835" y="4816032"/>
            <a:ext cx="52909" cy="44443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7834" y="4703862"/>
            <a:ext cx="463489" cy="46349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3124" y="4809682"/>
            <a:ext cx="38095" cy="93121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69262" y="4818147"/>
            <a:ext cx="21164" cy="48678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4603" y="4843544"/>
            <a:ext cx="258199" cy="302645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4125" y="4701745"/>
            <a:ext cx="57142" cy="116401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8517" y="4701747"/>
            <a:ext cx="55026" cy="143914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0792" y="4701747"/>
            <a:ext cx="52910" cy="146030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0952" y="4731375"/>
            <a:ext cx="52909" cy="116401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6667" y="4803333"/>
            <a:ext cx="95237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7617" y="4803333"/>
            <a:ext cx="105819" cy="12698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6135" y="4737724"/>
            <a:ext cx="67724" cy="69842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6135" y="4811799"/>
            <a:ext cx="67724" cy="7407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6293" y="4725026"/>
            <a:ext cx="69842" cy="69842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6293" y="4824498"/>
            <a:ext cx="69842" cy="69840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49680" y="4830846"/>
            <a:ext cx="133334" cy="7407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693" y="5599097"/>
            <a:ext cx="152380" cy="171427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090" y="5806502"/>
            <a:ext cx="99470" cy="186243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101" y="5520789"/>
            <a:ext cx="539681" cy="541796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1736" y="5537721"/>
            <a:ext cx="270898" cy="217989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534" y="5755710"/>
            <a:ext cx="253967" cy="239152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8984" y="5755710"/>
            <a:ext cx="253967" cy="239152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3905" y="5660470"/>
            <a:ext cx="48677" cy="203174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1788" y="5886925"/>
            <a:ext cx="52910" cy="5079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431" y="5721847"/>
            <a:ext cx="148148" cy="135449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0620" y="5874227"/>
            <a:ext cx="95239" cy="63492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271" y="5791688"/>
            <a:ext cx="25397" cy="46561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170" y="5616028"/>
            <a:ext cx="457140" cy="425394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548" y="5516556"/>
            <a:ext cx="461373" cy="425396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79879" y="5660472"/>
            <a:ext cx="237036" cy="268782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4848" y="5558884"/>
            <a:ext cx="315343" cy="84656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056" y="5442483"/>
            <a:ext cx="427511" cy="402115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39664" y="5643539"/>
            <a:ext cx="296294" cy="298412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7969" y="5937718"/>
            <a:ext cx="139682" cy="52909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410" y="5992745"/>
            <a:ext cx="232803" cy="13333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7914" y="5495393"/>
            <a:ext cx="395765" cy="590474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027" y="5467880"/>
            <a:ext cx="427511" cy="596822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3514" y="5472114"/>
            <a:ext cx="408463" cy="61375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3562" y="5417087"/>
            <a:ext cx="237036" cy="213755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4831" y="5544070"/>
            <a:ext cx="543913" cy="584124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6414" y="5457297"/>
            <a:ext cx="491003" cy="594707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1968" y="5484810"/>
            <a:ext cx="689943" cy="609521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1968" y="5484810"/>
            <a:ext cx="689943" cy="609521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3019" y="5510208"/>
            <a:ext cx="467723" cy="488885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3809" y="5499625"/>
            <a:ext cx="450792" cy="510051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5250" y="3800164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5250" y="4090108"/>
            <a:ext cx="558727" cy="270898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1863" y="3870004"/>
            <a:ext cx="247619" cy="114285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5144" y="4104923"/>
            <a:ext cx="33863" cy="141798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2340" y="4104923"/>
            <a:ext cx="31747" cy="141798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0170" y="4104923"/>
            <a:ext cx="91004" cy="1417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0170" y="4054131"/>
            <a:ext cx="91004" cy="42327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3768" y="4009686"/>
            <a:ext cx="323809" cy="281480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3769" y="4047781"/>
            <a:ext cx="23281" cy="205290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0856" y="4077410"/>
            <a:ext cx="560843" cy="270898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0856" y="3789582"/>
            <a:ext cx="560843" cy="270898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6675" y="3884820"/>
            <a:ext cx="349204" cy="368252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2652" y="4054129"/>
            <a:ext cx="33863" cy="141798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7731" y="4054129"/>
            <a:ext cx="33863" cy="141798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7679" y="4054129"/>
            <a:ext cx="88888" cy="141798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7679" y="4003338"/>
            <a:ext cx="88888" cy="44443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568" y="1389594"/>
            <a:ext cx="469839" cy="484654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1938" y="1404409"/>
            <a:ext cx="431744" cy="404230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5585" y="1347266"/>
            <a:ext cx="480421" cy="541796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164" y="1402292"/>
            <a:ext cx="565075" cy="480421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137" y="1395944"/>
            <a:ext cx="457140" cy="469839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8113" y="1330335"/>
            <a:ext cx="541796" cy="577776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2023" y="1457319"/>
            <a:ext cx="357669" cy="359786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7738" y="1323987"/>
            <a:ext cx="590472" cy="565075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7738" y="1323987"/>
            <a:ext cx="590472" cy="565075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3818" y="1383245"/>
            <a:ext cx="258199" cy="495236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6933" y="1321870"/>
            <a:ext cx="179894" cy="471956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1114" y="1757845"/>
            <a:ext cx="391533" cy="135449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1960" y="1675308"/>
            <a:ext cx="71958" cy="19047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6192" y="1707053"/>
            <a:ext cx="63492" cy="40212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18992" y="1383245"/>
            <a:ext cx="21164" cy="1185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7459" y="1383245"/>
            <a:ext cx="319574" cy="495236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8411" y="1383245"/>
            <a:ext cx="82538" cy="495236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0316" y="1383245"/>
            <a:ext cx="21164" cy="1185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546" y="2145147"/>
            <a:ext cx="499468" cy="512166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431" y="2202287"/>
            <a:ext cx="374600" cy="406347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021" y="2483769"/>
            <a:ext cx="33863" cy="67724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2900" y="2322923"/>
            <a:ext cx="78307" cy="114285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021" y="2322923"/>
            <a:ext cx="84656" cy="114285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0784" y="2483768"/>
            <a:ext cx="35978" cy="50793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113" y="2483768"/>
            <a:ext cx="44443" cy="50793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457" y="2151495"/>
            <a:ext cx="55026" cy="122751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646" y="2151495"/>
            <a:ext cx="52909" cy="122751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8720" y="2151495"/>
            <a:ext cx="55026" cy="122751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4909" y="2151495"/>
            <a:ext cx="52910" cy="122751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249" y="2289060"/>
            <a:ext cx="268781" cy="319574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176" y="2244615"/>
            <a:ext cx="372484" cy="406347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3909" y="3279532"/>
            <a:ext cx="364020" cy="438092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307" y="3304929"/>
            <a:ext cx="328041" cy="438092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329" y="3340907"/>
            <a:ext cx="383067" cy="91005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396" y="3505986"/>
            <a:ext cx="380950" cy="91005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361" y="3268948"/>
            <a:ext cx="35978" cy="162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361" y="3450959"/>
            <a:ext cx="3597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361" y="3616037"/>
            <a:ext cx="35978" cy="162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3631" y="3285880"/>
            <a:ext cx="143914" cy="476189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3631" y="3450959"/>
            <a:ext cx="2116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2571" y="3285880"/>
            <a:ext cx="110053" cy="476189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8601" y="3317627"/>
            <a:ext cx="535446" cy="438092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2881" y="3311277"/>
            <a:ext cx="338623" cy="450792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5575" y="3300695"/>
            <a:ext cx="364020" cy="45714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015" y="3304929"/>
            <a:ext cx="399999" cy="438092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0328" y="3298578"/>
            <a:ext cx="182009" cy="126983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0327" y="3518684"/>
            <a:ext cx="7407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2392" y="3334558"/>
            <a:ext cx="182009" cy="402115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39107" y="3323975"/>
            <a:ext cx="429627" cy="431744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69265" y="3550430"/>
            <a:ext cx="146030" cy="143914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8367" y="3277414"/>
            <a:ext cx="146030" cy="146032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5294" y="3541965"/>
            <a:ext cx="222220" cy="222220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18996" y="3374769"/>
            <a:ext cx="285714" cy="285714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8307" y="3283766"/>
            <a:ext cx="207406" cy="207406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4549" y="3317627"/>
            <a:ext cx="435976" cy="438092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612" y="4159951"/>
            <a:ext cx="69842" cy="6772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233" y="4202278"/>
            <a:ext cx="488887" cy="448675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5755" y="4147252"/>
            <a:ext cx="86773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354" y="4242490"/>
            <a:ext cx="91004" cy="158730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169" y="4238256"/>
            <a:ext cx="273015" cy="444442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7868" y="4136669"/>
            <a:ext cx="93121" cy="9312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199984" y="4236140"/>
            <a:ext cx="325925" cy="361902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398" y="4346193"/>
            <a:ext cx="336507" cy="325925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3946" y="4380056"/>
            <a:ext cx="196825" cy="222220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79872" y="4206511"/>
            <a:ext cx="76190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345" y="4250955"/>
            <a:ext cx="431744" cy="351321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0611" y="4195928"/>
            <a:ext cx="69840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197" y="4479525"/>
            <a:ext cx="141798" cy="143914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135" y="4234024"/>
            <a:ext cx="533331" cy="376718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004" y="4185348"/>
            <a:ext cx="69840" cy="6984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054" y="4458361"/>
            <a:ext cx="141798" cy="139682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5527" y="4221325"/>
            <a:ext cx="533331" cy="376718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3618" y="4248840"/>
            <a:ext cx="533331" cy="30899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59226" y="4305981"/>
            <a:ext cx="78307" cy="8042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0760" y="4346192"/>
            <a:ext cx="476189" cy="84656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5625" y="4168416"/>
            <a:ext cx="105819" cy="1079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6417" y="42234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6417" y="42234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79857" y="4261537"/>
            <a:ext cx="256083" cy="431744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3297" y="4337727"/>
            <a:ext cx="232803" cy="243384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49169" y="4147252"/>
            <a:ext cx="156613" cy="158728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5358" y="4174765"/>
            <a:ext cx="42327" cy="59259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5882" y="4151485"/>
            <a:ext cx="86773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8210" y="419592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8210" y="419592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7893" y="4471059"/>
            <a:ext cx="48678" cy="135449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1387" y="4136669"/>
            <a:ext cx="330157" cy="556612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3075" y="4136669"/>
            <a:ext cx="88888" cy="8677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5401" y="41811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5401" y="41811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3762" y="4234024"/>
            <a:ext cx="317459" cy="446559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19530" y="4479525"/>
            <a:ext cx="27512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6461" y="449433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6461" y="449433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6462" y="4435082"/>
            <a:ext cx="42327" cy="42327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7624" y="445624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7624" y="445624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7413" y="4390637"/>
            <a:ext cx="42327" cy="40212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8577" y="440968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8577" y="440968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7573" y="4443546"/>
            <a:ext cx="194708" cy="22857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5293" y="4140902"/>
            <a:ext cx="455024" cy="245501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2436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7462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2488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3280" y="4403335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8308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3334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4126" y="4403335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2436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7462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2488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3280" y="4466826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8308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3334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4126" y="4466826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2436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7462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2488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3280" y="4532436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8308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3334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4126" y="4532436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2436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7462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2488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3280" y="4595928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8308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3334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4126" y="4595928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3172" y="4507038"/>
            <a:ext cx="459257" cy="7407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3010" y="4507038"/>
            <a:ext cx="25397" cy="7407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3223" y="4507038"/>
            <a:ext cx="23280" cy="7407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2324" y="4202278"/>
            <a:ext cx="256083" cy="292062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39097" y="4227675"/>
            <a:ext cx="207406" cy="266665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247" y="1590651"/>
            <a:ext cx="162962" cy="317459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6922" y="1533509"/>
            <a:ext cx="50793" cy="5502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79889" y="1529276"/>
            <a:ext cx="105819" cy="283596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4914" y="1476366"/>
            <a:ext cx="46561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199995" y="1700703"/>
            <a:ext cx="617987" cy="294178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651" y="1522927"/>
            <a:ext cx="131216" cy="129099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629" y="1554672"/>
            <a:ext cx="59259" cy="6349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418" y="1624515"/>
            <a:ext cx="232803" cy="374600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600" y="1539859"/>
            <a:ext cx="86773" cy="146030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178" y="1652025"/>
            <a:ext cx="171429" cy="177777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178" y="1863665"/>
            <a:ext cx="171429" cy="101587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0781" y="1552557"/>
            <a:ext cx="186243" cy="169311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3851" y="1785361"/>
            <a:ext cx="207406" cy="105819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79879" y="1539858"/>
            <a:ext cx="560844" cy="465606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282" y="1609699"/>
            <a:ext cx="182009" cy="23280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208" y="1643561"/>
            <a:ext cx="328040" cy="198941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324" y="1569488"/>
            <a:ext cx="444442" cy="311108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324" y="1895412"/>
            <a:ext cx="78307" cy="8042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317" y="1895412"/>
            <a:ext cx="78307" cy="8042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1618" y="1516578"/>
            <a:ext cx="613753" cy="488887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1824" y="1459435"/>
            <a:ext cx="565077" cy="556611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7217" y="1412875"/>
            <a:ext cx="548146" cy="565075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4248" y="1723984"/>
            <a:ext cx="78307" cy="46561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6101" y="1569488"/>
            <a:ext cx="573542" cy="338623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4723" y="1643559"/>
            <a:ext cx="16931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2236" y="1654144"/>
            <a:ext cx="14814" cy="1693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7633" y="1671074"/>
            <a:ext cx="14814" cy="1058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3029" y="1681656"/>
            <a:ext cx="14814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8056" y="1700704"/>
            <a:ext cx="14814" cy="1058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2870" y="1723985"/>
            <a:ext cx="12698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2129" y="1461551"/>
            <a:ext cx="357669" cy="582008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8472" y="1503878"/>
            <a:ext cx="469839" cy="476189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4659" y="1525043"/>
            <a:ext cx="499468" cy="45925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6772" y="1518694"/>
            <a:ext cx="552377" cy="423278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143" y="2521864"/>
            <a:ext cx="16931" cy="21164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8936" y="2521864"/>
            <a:ext cx="16931" cy="21164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729" y="2521864"/>
            <a:ext cx="16931" cy="21164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788" y="2382182"/>
            <a:ext cx="493119" cy="160846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760" y="2653080"/>
            <a:ext cx="40212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368" y="2695408"/>
            <a:ext cx="42327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031" y="2579006"/>
            <a:ext cx="285712" cy="285714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583" y="2318691"/>
            <a:ext cx="385183" cy="53756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345" y="2284829"/>
            <a:ext cx="522749" cy="603170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045" y="2346203"/>
            <a:ext cx="399997" cy="484654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5373" y="2526096"/>
            <a:ext cx="224338" cy="226454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341" y="2363133"/>
            <a:ext cx="167194" cy="482537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123" y="2352553"/>
            <a:ext cx="211639" cy="493119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7273" y="2574773"/>
            <a:ext cx="135449" cy="135449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036" y="2667894"/>
            <a:ext cx="150263" cy="160846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045" y="2284829"/>
            <a:ext cx="277247" cy="543912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3195" y="2289061"/>
            <a:ext cx="505817" cy="53544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2451" y="2284827"/>
            <a:ext cx="486770" cy="573541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3085" y="2458373"/>
            <a:ext cx="207406" cy="207406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1494" y="2284829"/>
            <a:ext cx="575658" cy="579891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2283" y="2361017"/>
            <a:ext cx="605288" cy="38095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4870" y="2352552"/>
            <a:ext cx="395764" cy="510050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2749" y="2348320"/>
            <a:ext cx="480421" cy="501584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073" y="4974761"/>
            <a:ext cx="78306" cy="91005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073" y="4974761"/>
            <a:ext cx="78306" cy="91005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199995" y="4894336"/>
            <a:ext cx="518515" cy="482537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154" y="5002275"/>
            <a:ext cx="708991" cy="442325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4959" y="5006507"/>
            <a:ext cx="283596" cy="315342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165" y="4854126"/>
            <a:ext cx="573542" cy="408463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164" y="5281637"/>
            <a:ext cx="533331" cy="116401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282" y="4932432"/>
            <a:ext cx="514284" cy="495236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071" y="5097510"/>
            <a:ext cx="258199" cy="330157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3733" y="5097510"/>
            <a:ext cx="273013" cy="330157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011" y="4991692"/>
            <a:ext cx="241269" cy="82540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7805" y="5027671"/>
            <a:ext cx="133334" cy="46561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6531" y="5061533"/>
            <a:ext cx="239153" cy="30687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1506" y="4928200"/>
            <a:ext cx="480421" cy="469839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09495" y="5069998"/>
            <a:ext cx="21164" cy="23280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0764" y="5249892"/>
            <a:ext cx="19049" cy="21164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8753" y="5209681"/>
            <a:ext cx="23280" cy="21164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5471" y="5129258"/>
            <a:ext cx="10583" cy="423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0394" y="5285871"/>
            <a:ext cx="2117" cy="4232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252" y="5188516"/>
            <a:ext cx="8466" cy="1481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0447" y="5340896"/>
            <a:ext cx="4232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2298" y="5302802"/>
            <a:ext cx="19049" cy="1904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49706" y="5313382"/>
            <a:ext cx="6350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4520" y="4951481"/>
            <a:ext cx="194708" cy="146030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036" y="4936665"/>
            <a:ext cx="423278" cy="431744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7322" y="4981109"/>
            <a:ext cx="4232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6950" y="5038252"/>
            <a:ext cx="16931" cy="2328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2931" y="5002275"/>
            <a:ext cx="35978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114" y="5021321"/>
            <a:ext cx="23281" cy="2116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2400" y="5148305"/>
            <a:ext cx="44445" cy="4656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6475" y="5216028"/>
            <a:ext cx="29629" cy="2328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19543" y="5256240"/>
            <a:ext cx="12698" cy="1481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6210" y="5057300"/>
            <a:ext cx="59259" cy="5925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062" y="4923967"/>
            <a:ext cx="69842" cy="6772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011" y="5300684"/>
            <a:ext cx="522748" cy="50793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011" y="5332430"/>
            <a:ext cx="522748" cy="50793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7476" y="4959946"/>
            <a:ext cx="414813" cy="209522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8269" y="5027672"/>
            <a:ext cx="319574" cy="289945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8797" y="4951481"/>
            <a:ext cx="31745" cy="114285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4831" y="4951480"/>
            <a:ext cx="12698" cy="846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4671" y="4890104"/>
            <a:ext cx="12698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8746" y="4900687"/>
            <a:ext cx="44443" cy="5079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8271" y="5021320"/>
            <a:ext cx="29629" cy="2539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4195" y="5021321"/>
            <a:ext cx="19049" cy="2116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3825" y="495994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3825" y="495994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6151" y="5050951"/>
            <a:ext cx="10582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6151" y="4955712"/>
            <a:ext cx="10582" cy="1481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5410" y="5152537"/>
            <a:ext cx="2116" cy="1269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1337" y="5235077"/>
            <a:ext cx="46561" cy="4656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6362" y="5152537"/>
            <a:ext cx="19049" cy="1693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8742" y="5156769"/>
            <a:ext cx="143914" cy="188359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4401" y="5156769"/>
            <a:ext cx="143914" cy="188359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8740" y="4917617"/>
            <a:ext cx="319574" cy="446558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4508" y="5182167"/>
            <a:ext cx="332273" cy="175661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09477" y="5055183"/>
            <a:ext cx="215872" cy="247619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1383" y="5271054"/>
            <a:ext cx="412695" cy="86773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6568" y="4993809"/>
            <a:ext cx="319575" cy="162962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5351" y="4987458"/>
            <a:ext cx="29629" cy="86773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3657" y="5040370"/>
            <a:ext cx="14815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6091" y="4921851"/>
            <a:ext cx="19047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5350" y="4932433"/>
            <a:ext cx="23280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7944" y="4953597"/>
            <a:ext cx="12698" cy="1481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4504" y="4968412"/>
            <a:ext cx="16931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4556" y="4987459"/>
            <a:ext cx="10582" cy="6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1965" y="5019204"/>
            <a:ext cx="27513" cy="253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6143" y="5091163"/>
            <a:ext cx="27512" cy="275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0957" y="5169468"/>
            <a:ext cx="31747" cy="380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4980" y="5207564"/>
            <a:ext cx="21164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19529" y="493243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19529" y="493243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49690" y="5000157"/>
            <a:ext cx="14815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4504" y="4932433"/>
            <a:ext cx="16931" cy="1693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4716" y="4953596"/>
            <a:ext cx="14815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1013" y="4976878"/>
            <a:ext cx="12698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4927" y="4949363"/>
            <a:ext cx="10582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042" y="5819201"/>
            <a:ext cx="165079" cy="190475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602" y="5730313"/>
            <a:ext cx="48678" cy="46561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042" y="6007559"/>
            <a:ext cx="11428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142" y="5804385"/>
            <a:ext cx="135449" cy="7830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4861" y="5702799"/>
            <a:ext cx="88888" cy="2328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8884" y="5717613"/>
            <a:ext cx="442325" cy="101587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7983" y="5810735"/>
            <a:ext cx="21164" cy="50793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509" y="5740894"/>
            <a:ext cx="19049" cy="317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49725" y="5918670"/>
            <a:ext cx="143914" cy="137566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010" y="5679518"/>
            <a:ext cx="245501" cy="262433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263" y="5891159"/>
            <a:ext cx="86773" cy="86772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3688" y="5694332"/>
            <a:ext cx="143914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3846" y="5768408"/>
            <a:ext cx="287830" cy="247617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3847" y="5948299"/>
            <a:ext cx="283596" cy="137566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3899" y="5662589"/>
            <a:ext cx="116402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2787" y="5666820"/>
            <a:ext cx="105819" cy="160846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131" y="5632959"/>
            <a:ext cx="107937" cy="107935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430" y="5683752"/>
            <a:ext cx="308993" cy="9312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8763" y="5643539"/>
            <a:ext cx="42327" cy="86773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8920" y="5745127"/>
            <a:ext cx="179894" cy="184127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8920" y="5941952"/>
            <a:ext cx="179894" cy="165079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7809" y="5652004"/>
            <a:ext cx="74074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7969" y="5652004"/>
            <a:ext cx="69840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0822" y="5622376"/>
            <a:ext cx="334389" cy="325925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29605" y="5840366"/>
            <a:ext cx="245501" cy="275131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266" y="5905972"/>
            <a:ext cx="31745" cy="67724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266" y="5905972"/>
            <a:ext cx="31745" cy="67724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4682" y="5941951"/>
            <a:ext cx="25397" cy="6348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4682" y="5941951"/>
            <a:ext cx="25397" cy="634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240" y="5846713"/>
            <a:ext cx="95237" cy="95239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8650" y="5611795"/>
            <a:ext cx="19049" cy="19047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8650" y="5611795"/>
            <a:ext cx="19049" cy="1904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5739" y="5886927"/>
            <a:ext cx="84656" cy="20740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5739" y="6107030"/>
            <a:ext cx="84656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089" y="5785339"/>
            <a:ext cx="67724" cy="97354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5791" y="5827666"/>
            <a:ext cx="105819" cy="262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5791" y="6102797"/>
            <a:ext cx="105819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6374" y="5698566"/>
            <a:ext cx="88888" cy="120635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007" y="5789571"/>
            <a:ext cx="114285" cy="29629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007" y="6098565"/>
            <a:ext cx="11428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5472" y="5647772"/>
            <a:ext cx="95239" cy="133334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5472" y="6079517"/>
            <a:ext cx="95239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6374" y="6079517"/>
            <a:ext cx="88888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089" y="6079517"/>
            <a:ext cx="67724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3249" y="5891159"/>
            <a:ext cx="188358" cy="188358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1606" y="5702798"/>
            <a:ext cx="190475" cy="188359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1606" y="5891159"/>
            <a:ext cx="190475" cy="188358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3249" y="5702798"/>
            <a:ext cx="188358" cy="188359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8851" y="5734545"/>
            <a:ext cx="397881" cy="395764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49693" y="5707031"/>
            <a:ext cx="389416" cy="389416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6567" y="5899623"/>
            <a:ext cx="393649" cy="4021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6567" y="5848830"/>
            <a:ext cx="393649" cy="4021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4186" y="5692217"/>
            <a:ext cx="80423" cy="129099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3711" y="5946184"/>
            <a:ext cx="82538" cy="126983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4504" y="5776874"/>
            <a:ext cx="165079" cy="224338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8577" y="5776874"/>
            <a:ext cx="230687" cy="315342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6937" y="5690101"/>
            <a:ext cx="228570" cy="311110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7940" y="5838247"/>
            <a:ext cx="486770" cy="114285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6776" y="5793805"/>
            <a:ext cx="82538" cy="209522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9999948" y="5692218"/>
            <a:ext cx="141798" cy="146030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9999948" y="5692218"/>
            <a:ext cx="141798" cy="146030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2647" y="5838248"/>
            <a:ext cx="116401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2647" y="5838248"/>
            <a:ext cx="116401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3494" y="5874227"/>
            <a:ext cx="86773" cy="50793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3494" y="5848830"/>
            <a:ext cx="86773" cy="48677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7617" y="5649890"/>
            <a:ext cx="323807" cy="281479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1955" y="5855180"/>
            <a:ext cx="239153" cy="182009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3861" y="5916554"/>
            <a:ext cx="23281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3861" y="5916554"/>
            <a:ext cx="23281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4444" y="5884809"/>
            <a:ext cx="27512" cy="27513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4444" y="5884809"/>
            <a:ext cx="27512" cy="27513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6188" y="5874227"/>
            <a:ext cx="12698" cy="2328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6188" y="5874227"/>
            <a:ext cx="12698" cy="2328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598888" y="5889041"/>
            <a:ext cx="29629" cy="27513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598888" y="5889041"/>
            <a:ext cx="29629" cy="27513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1479" y="5931369"/>
            <a:ext cx="154496" cy="15449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79313" y="4928200"/>
            <a:ext cx="188359" cy="275131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79313" y="5239310"/>
            <a:ext cx="188359" cy="7407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79313" y="5239310"/>
            <a:ext cx="188359" cy="7407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7304" y="5239310"/>
            <a:ext cx="188358" cy="7407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7304" y="5239310"/>
            <a:ext cx="188358" cy="7407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7304" y="4923966"/>
            <a:ext cx="188358" cy="279364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7674" y="5203330"/>
            <a:ext cx="29629" cy="359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7462" y="5216028"/>
            <a:ext cx="116402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914309"/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8359" y="5074231"/>
            <a:ext cx="232803" cy="245501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1162" y="4936665"/>
            <a:ext cx="273013" cy="275131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7828" y="5091163"/>
            <a:ext cx="14815" cy="4232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7828" y="4972645"/>
            <a:ext cx="198941" cy="107935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1001" y="4981110"/>
            <a:ext cx="8466" cy="12698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2330" y="3961009"/>
            <a:ext cx="389416" cy="38729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59219" y="3076359"/>
            <a:ext cx="334389" cy="488885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2326" y="3131385"/>
            <a:ext cx="491003" cy="399997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5607" y="4775820"/>
            <a:ext cx="429627" cy="452908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5399" y="3144083"/>
            <a:ext cx="393649" cy="351321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3914" y="3971590"/>
            <a:ext cx="285714" cy="393649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6776" y="4811799"/>
            <a:ext cx="296294" cy="438092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59214" y="4811798"/>
            <a:ext cx="414813" cy="370368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7683" y="4775819"/>
            <a:ext cx="374602" cy="474071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1170" y="3874238"/>
            <a:ext cx="355554" cy="514284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1541" y="3144082"/>
            <a:ext cx="389416" cy="433860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4985" y="3984289"/>
            <a:ext cx="378835" cy="374602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69796" y="2305991"/>
            <a:ext cx="491003" cy="368252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6476" y="3122918"/>
            <a:ext cx="368252" cy="406347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4654" y="2295409"/>
            <a:ext cx="410580" cy="425396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6313" y="3084823"/>
            <a:ext cx="416929" cy="423278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19544" y="4807566"/>
            <a:ext cx="427511" cy="423278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7304" y="2320807"/>
            <a:ext cx="531215" cy="344972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4989" y="3929263"/>
            <a:ext cx="306877" cy="484654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0498" y="3990639"/>
            <a:ext cx="476187" cy="357669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175" y="3935614"/>
            <a:ext cx="442325" cy="442325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7938" y="1436155"/>
            <a:ext cx="253967" cy="419045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2909" y="1412874"/>
            <a:ext cx="474071" cy="45714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2327" y="5664704"/>
            <a:ext cx="478305" cy="357670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8680" y="5611794"/>
            <a:ext cx="387299" cy="482537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1912" y="5637192"/>
            <a:ext cx="459257" cy="410580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59217" y="5649890"/>
            <a:ext cx="429628" cy="372484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0873" y="4866826"/>
            <a:ext cx="452908" cy="311108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3984" y="4877406"/>
            <a:ext cx="471955" cy="30476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49169" y="5601212"/>
            <a:ext cx="465606" cy="499468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079" y="5582165"/>
            <a:ext cx="446559" cy="505817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49707" y="5601211"/>
            <a:ext cx="440210" cy="493120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4523" y="3148316"/>
            <a:ext cx="459257" cy="323807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3611" y="2314458"/>
            <a:ext cx="512166" cy="351321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054" y="2320806"/>
            <a:ext cx="501584" cy="399999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69796" y="1436155"/>
            <a:ext cx="478305" cy="429628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0170" y="1459436"/>
            <a:ext cx="406347" cy="419045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49708" y="2278477"/>
            <a:ext cx="416929" cy="399999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5523" y="2284829"/>
            <a:ext cx="355554" cy="435976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243" y="1491179"/>
            <a:ext cx="442325" cy="340740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009" y="1486947"/>
            <a:ext cx="391533" cy="355554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0334" y="1450970"/>
            <a:ext cx="412697" cy="425394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09"/>
            <a:endParaRPr lang="zh-CN" altLang="en-US" sz="2400">
              <a:solidFill>
                <a:prstClr val="black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322" y="4003338"/>
            <a:ext cx="340740" cy="311108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551" y="2312341"/>
            <a:ext cx="419045" cy="410580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319" y="4725027"/>
            <a:ext cx="419045" cy="438094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360" y="5548303"/>
            <a:ext cx="440210" cy="45925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79875" y="5565233"/>
            <a:ext cx="330157" cy="431744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016" y="5590631"/>
            <a:ext cx="370368" cy="372484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083" y="5601213"/>
            <a:ext cx="317459" cy="361904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594" y="4828731"/>
            <a:ext cx="419045" cy="273013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3896" y="4731376"/>
            <a:ext cx="446558" cy="488885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6590" y="4786402"/>
            <a:ext cx="406347" cy="364020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176" y="3967358"/>
            <a:ext cx="378835" cy="347088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199" y="3114452"/>
            <a:ext cx="419045" cy="440210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1828" y="3956778"/>
            <a:ext cx="277248" cy="38518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6970" y="3091173"/>
            <a:ext cx="397881" cy="423278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2939" y="3203341"/>
            <a:ext cx="440210" cy="287830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044" y="3152548"/>
            <a:ext cx="412695" cy="393649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272" y="3895402"/>
            <a:ext cx="378834" cy="471956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667" y="2308107"/>
            <a:ext cx="484654" cy="393649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6595" y="2250966"/>
            <a:ext cx="372484" cy="499468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5427" y="2380065"/>
            <a:ext cx="465606" cy="270898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79876" y="1463668"/>
            <a:ext cx="370369" cy="423278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3893" y="1459436"/>
            <a:ext cx="465606" cy="478305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6974" y="1476367"/>
            <a:ext cx="344971" cy="416929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180" y="1459435"/>
            <a:ext cx="277248" cy="510050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210" y="4782169"/>
            <a:ext cx="446558" cy="393649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121" y="5544070"/>
            <a:ext cx="344972" cy="503701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162" y="3112337"/>
            <a:ext cx="442326" cy="446559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815" y="3929262"/>
            <a:ext cx="476187" cy="482537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4860" y="2299643"/>
            <a:ext cx="442326" cy="446559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233" y="1552557"/>
            <a:ext cx="461373" cy="357669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914309"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ea typeface="等线" panose="02010600030101010101" pitchFamily="2" charset="-122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6636" y="1570024"/>
            <a:ext cx="2770548" cy="1821840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476" y="4011175"/>
            <a:ext cx="3496713" cy="1777821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7380" y="1642542"/>
            <a:ext cx="3247524" cy="1730075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4575" y="4260321"/>
            <a:ext cx="138957" cy="427064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3944" y="4252457"/>
            <a:ext cx="252619" cy="442785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8337" y="4800560"/>
            <a:ext cx="412518" cy="355954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3776" y="5268563"/>
            <a:ext cx="240552" cy="375428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1626" y="4792925"/>
            <a:ext cx="217167" cy="371565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6333" y="4276134"/>
            <a:ext cx="307752" cy="395382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1243" y="4794445"/>
            <a:ext cx="258023" cy="367939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4518" y="4794445"/>
            <a:ext cx="237958" cy="367939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6352" y="4247694"/>
            <a:ext cx="296490" cy="38487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5188" y="5331257"/>
            <a:ext cx="250043" cy="250043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5492" y="5325817"/>
            <a:ext cx="258210" cy="260921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1210" y="5281099"/>
            <a:ext cx="238088" cy="350361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4804" y="4094784"/>
            <a:ext cx="783718" cy="69021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4542" y="4952886"/>
            <a:ext cx="743456" cy="68842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2808" y="4098878"/>
            <a:ext cx="768303" cy="682406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3134" y="4952787"/>
            <a:ext cx="747418" cy="68857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687" y="1591469"/>
            <a:ext cx="3552968" cy="1755958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6423" y="4088551"/>
            <a:ext cx="2988070" cy="1773977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884" tIns="121884" rIns="121884" bIns="121884" anchor="ctr" anchorCtr="0">
                            <a:noAutofit/>
                          </a:bodyPr>
                          <a:lstStyle/>
                          <a:p>
                            <a:pPr defTabSz="1219078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3965" y="1559259"/>
            <a:ext cx="3323391" cy="183959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225" y="1645481"/>
            <a:ext cx="2770548" cy="1821840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042" y="4086632"/>
            <a:ext cx="3496713" cy="1777821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09058" y="1609769"/>
            <a:ext cx="3454003" cy="184007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7982" y="4335776"/>
            <a:ext cx="138957" cy="427064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7351" y="4327914"/>
            <a:ext cx="252619" cy="442785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1746" y="4876017"/>
            <a:ext cx="412518" cy="355954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7185" y="5344020"/>
            <a:ext cx="240552" cy="375428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5033" y="4868381"/>
            <a:ext cx="217167" cy="371565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59741" y="4351591"/>
            <a:ext cx="307752" cy="395382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4650" y="4869902"/>
            <a:ext cx="258023" cy="367939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7926" y="4869902"/>
            <a:ext cx="237958" cy="367939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49761" y="4323150"/>
            <a:ext cx="296490" cy="38487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7811" y="5031865"/>
            <a:ext cx="743463" cy="681622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6215" y="4174336"/>
            <a:ext cx="768303" cy="682406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4868" y="4196502"/>
            <a:ext cx="32355" cy="14670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6680" y="5031550"/>
            <a:ext cx="747411" cy="681714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8595" y="5406712"/>
            <a:ext cx="250043" cy="250043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0163" y="5401274"/>
            <a:ext cx="258210" cy="260921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4618" y="5356554"/>
            <a:ext cx="238088" cy="350361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7388" y="4177831"/>
            <a:ext cx="783726" cy="683075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6423" y="4088551"/>
            <a:ext cx="2988070" cy="1773977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884" tIns="121884" rIns="121884" bIns="121884" anchor="ctr" anchorCtr="0">
                            <a:noAutofit/>
                          </a:bodyPr>
                          <a:lstStyle/>
                          <a:p>
                            <a:pPr defTabSz="1219078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îṡlïḋé">
            <a:extLst>
              <a:ext uri="{FF2B5EF4-FFF2-40B4-BE49-F238E27FC236}">
                <a16:creationId xmlns:a16="http://schemas.microsoft.com/office/drawing/2014/main" id="{A9A582D8-3C2F-43A8-B6C9-262E413EDDE5}"/>
              </a:ext>
            </a:extLst>
          </p:cNvPr>
          <p:cNvSpPr/>
          <p:nvPr/>
        </p:nvSpPr>
        <p:spPr>
          <a:xfrm>
            <a:off x="-5416" y="1659962"/>
            <a:ext cx="12195829" cy="2015168"/>
          </a:xfrm>
          <a:prstGeom prst="rect">
            <a:avLst/>
          </a:prstGeom>
          <a:blipFill>
            <a:blip r:embed="rId2"/>
            <a:stretch>
              <a:fillRect t="-152690" b="-150778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28" tIns="45714" rIns="91428" bIns="45714" anchor="ctr">
            <a:norm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5" name="îṣľiḋê">
            <a:extLst>
              <a:ext uri="{FF2B5EF4-FFF2-40B4-BE49-F238E27FC236}">
                <a16:creationId xmlns:a16="http://schemas.microsoft.com/office/drawing/2014/main" id="{24A28321-F566-4C8E-A58F-96B921B37252}"/>
              </a:ext>
            </a:extLst>
          </p:cNvPr>
          <p:cNvSpPr/>
          <p:nvPr/>
        </p:nvSpPr>
        <p:spPr>
          <a:xfrm>
            <a:off x="752377" y="1659962"/>
            <a:ext cx="2833418" cy="2015168"/>
          </a:xfrm>
          <a:prstGeom prst="wedgeRectCallout">
            <a:avLst>
              <a:gd name="adj1" fmla="val -513"/>
              <a:gd name="adj2" fmla="val 65223"/>
            </a:avLst>
          </a:pr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28" tIns="45714" rIns="91428" bIns="45714" rtlCol="0" anchor="ctr">
            <a:normAutofit/>
          </a:bodyPr>
          <a:lstStyle/>
          <a:p>
            <a:pPr algn="ctr" defTabSz="457154"/>
            <a:endParaRPr lang="zh-CN" altLang="en-US" sz="20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8" name="ïṡḷiḍé">
            <a:extLst>
              <a:ext uri="{FF2B5EF4-FFF2-40B4-BE49-F238E27FC236}">
                <a16:creationId xmlns:a16="http://schemas.microsoft.com/office/drawing/2014/main" id="{75E175B1-D698-4E48-86B3-A8DFA99A9681}"/>
              </a:ext>
            </a:extLst>
          </p:cNvPr>
          <p:cNvSpPr/>
          <p:nvPr/>
        </p:nvSpPr>
        <p:spPr bwMode="auto">
          <a:xfrm>
            <a:off x="1938575" y="2018297"/>
            <a:ext cx="461020" cy="365327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28" tIns="45714" rIns="91428" bIns="45714" numCol="1" anchor="t" anchorCtr="0" compatLnSpc="1">
            <a:prstTxWarp prst="textNoShape">
              <a:avLst/>
            </a:prstTxWarp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defTabSz="914286"/>
            <a:endParaRPr lang="zh-CN" altLang="en-US">
              <a:solidFill>
                <a:prstClr val="white"/>
              </a:solidFill>
              <a:latin typeface="Arial"/>
              <a:ea typeface="微软雅黑"/>
            </a:endParaRP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04DA4D53-CD10-49B6-B680-2999B0658935}"/>
              </a:ext>
            </a:extLst>
          </p:cNvPr>
          <p:cNvCxnSpPr>
            <a:cxnSpLocks/>
          </p:cNvCxnSpPr>
          <p:nvPr/>
        </p:nvCxnSpPr>
        <p:spPr>
          <a:xfrm>
            <a:off x="4943228" y="4366544"/>
            <a:ext cx="0" cy="1565002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>
            <a:extLst>
              <a:ext uri="{FF2B5EF4-FFF2-40B4-BE49-F238E27FC236}">
                <a16:creationId xmlns:a16="http://schemas.microsoft.com/office/drawing/2014/main" id="{F4842927-6BE2-4C9E-8243-EFFF45F1136B}"/>
              </a:ext>
            </a:extLst>
          </p:cNvPr>
          <p:cNvSpPr/>
          <p:nvPr/>
        </p:nvSpPr>
        <p:spPr bwMode="auto">
          <a:xfrm>
            <a:off x="5750464" y="4670355"/>
            <a:ext cx="4974189" cy="58458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171433" indent="-171433" defTabSz="457154">
              <a:lnSpc>
                <a:spcPct val="120000"/>
              </a:lnSpc>
              <a:buFont typeface="Wingdings" panose="05000000000000000000" pitchFamily="2" charset="2"/>
              <a:buChar char="l"/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  <a:p>
            <a:pPr marL="171433" indent="-171433" defTabSz="457154">
              <a:lnSpc>
                <a:spcPct val="120000"/>
              </a:lnSpc>
              <a:buFont typeface="Wingdings" panose="05000000000000000000" pitchFamily="2" charset="2"/>
              <a:buChar char="l"/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F17AFF6B-DEB4-47F1-A77E-2399D18799E5}"/>
              </a:ext>
            </a:extLst>
          </p:cNvPr>
          <p:cNvGrpSpPr/>
          <p:nvPr/>
        </p:nvGrpSpPr>
        <p:grpSpPr>
          <a:xfrm>
            <a:off x="1048447" y="4511236"/>
            <a:ext cx="3894781" cy="1161029"/>
            <a:chOff x="956111" y="416822"/>
            <a:chExt cx="3506454" cy="1161180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90C7FBB3-C780-4EB4-8188-E6107772AB4D}"/>
                </a:ext>
              </a:extLst>
            </p:cNvPr>
            <p:cNvSpPr txBox="1"/>
            <p:nvPr/>
          </p:nvSpPr>
          <p:spPr>
            <a:xfrm>
              <a:off x="956111" y="1054714"/>
              <a:ext cx="3506454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/>
              <a:r>
                <a:rPr lang="en-US" altLang="zh-CN" sz="14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400" dirty="0">
                <a:solidFill>
                  <a:prstClr val="black">
                    <a:lumMod val="50000"/>
                    <a:lumOff val="50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D3A1ADC5-4346-4410-A6D9-C12A976F736D}"/>
                </a:ext>
              </a:extLst>
            </p:cNvPr>
            <p:cNvSpPr txBox="1"/>
            <p:nvPr/>
          </p:nvSpPr>
          <p:spPr>
            <a:xfrm>
              <a:off x="956111" y="416822"/>
              <a:ext cx="2922863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/>
              <a:r>
                <a:rPr lang="en-US" altLang="zh-CN" sz="28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 text</a:t>
              </a:r>
            </a:p>
          </p:txBody>
        </p:sp>
      </p:grpSp>
      <p:sp>
        <p:nvSpPr>
          <p:cNvPr id="14" name="矩形 13">
            <a:extLst>
              <a:ext uri="{FF2B5EF4-FFF2-40B4-BE49-F238E27FC236}">
                <a16:creationId xmlns:a16="http://schemas.microsoft.com/office/drawing/2014/main" id="{8A99DC9C-751B-4E5D-A06F-A7DE335730F5}"/>
              </a:ext>
            </a:extLst>
          </p:cNvPr>
          <p:cNvSpPr/>
          <p:nvPr/>
        </p:nvSpPr>
        <p:spPr bwMode="auto">
          <a:xfrm>
            <a:off x="1130986" y="2658362"/>
            <a:ext cx="2076198" cy="40876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9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900" dirty="0">
              <a:solidFill>
                <a:prstClr val="white"/>
              </a:solidFill>
              <a:latin typeface="Century Gothic" panose="020B0502020202020204" pitchFamily="34" charset="0"/>
              <a:ea typeface="微软雅黑"/>
            </a:endParaRPr>
          </a:p>
        </p:txBody>
      </p: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4FC67A20-FB3D-4D20-B7B1-CC61E4378A8C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8A79F718-F145-41FE-B580-74C51D052EC8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61B5FF1B-48E9-4B46-9E26-22B9ABB31143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FC18F428-858D-42CE-BF9E-CBD1AC5DB111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id="{2F84706E-699C-4711-96B9-CB36533B641E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矩形 19">
            <a:extLst>
              <a:ext uri="{FF2B5EF4-FFF2-40B4-BE49-F238E27FC236}">
                <a16:creationId xmlns:a16="http://schemas.microsoft.com/office/drawing/2014/main" id="{D237FFA0-88E1-4E95-84FD-73868A1C7DEB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6DF052C8-BAAA-423E-85FA-2EED7CAD7B60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dist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  <a:endParaRPr lang="en-US" altLang="zh-CN" sz="24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3793355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8" grpId="0" animBg="1"/>
      <p:bldP spid="7" grpId="0"/>
      <p:bldP spid="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425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12D94AB1-12F6-48D9-864A-BA98FEE6789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949085" y="2140766"/>
            <a:ext cx="8311180" cy="2094185"/>
            <a:chOff x="1808768" y="2617827"/>
            <a:chExt cx="8593403" cy="2165298"/>
          </a:xfrm>
        </p:grpSpPr>
        <p:sp>
          <p:nvSpPr>
            <p:cNvPr id="4" name="iṧ1îdê">
              <a:extLst>
                <a:ext uri="{FF2B5EF4-FFF2-40B4-BE49-F238E27FC236}">
                  <a16:creationId xmlns:a16="http://schemas.microsoft.com/office/drawing/2014/main" id="{6E18EA6C-F13F-42EE-BCE8-E37355D06671}"/>
                </a:ext>
              </a:extLst>
            </p:cNvPr>
            <p:cNvSpPr/>
            <p:nvPr/>
          </p:nvSpPr>
          <p:spPr>
            <a:xfrm>
              <a:off x="1808768" y="2634376"/>
              <a:ext cx="2148750" cy="2148749"/>
            </a:xfrm>
            <a:prstGeom prst="arc">
              <a:avLst>
                <a:gd name="adj1" fmla="val 10828259"/>
                <a:gd name="adj2" fmla="val 21558603"/>
              </a:avLst>
            </a:prstGeom>
            <a:noFill/>
            <a:ln w="3175">
              <a:solidFill>
                <a:schemeClr val="tx2">
                  <a:lumMod val="60000"/>
                  <a:lumOff val="4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5" name="ísľîdê">
              <a:extLst>
                <a:ext uri="{FF2B5EF4-FFF2-40B4-BE49-F238E27FC236}">
                  <a16:creationId xmlns:a16="http://schemas.microsoft.com/office/drawing/2014/main" id="{B3918042-38E0-40E6-8691-90407863BB4D}"/>
                </a:ext>
              </a:extLst>
            </p:cNvPr>
            <p:cNvSpPr/>
            <p:nvPr/>
          </p:nvSpPr>
          <p:spPr>
            <a:xfrm flipV="1">
              <a:off x="3957517" y="2617827"/>
              <a:ext cx="2148750" cy="2148749"/>
            </a:xfrm>
            <a:prstGeom prst="arc">
              <a:avLst>
                <a:gd name="adj1" fmla="val 10828259"/>
                <a:gd name="adj2" fmla="val 21558603"/>
              </a:avLst>
            </a:prstGeom>
            <a:noFill/>
            <a:ln w="3175">
              <a:solidFill>
                <a:schemeClr val="tx2">
                  <a:lumMod val="60000"/>
                  <a:lumOff val="4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6" name="ïSľîḑè">
              <a:extLst>
                <a:ext uri="{FF2B5EF4-FFF2-40B4-BE49-F238E27FC236}">
                  <a16:creationId xmlns:a16="http://schemas.microsoft.com/office/drawing/2014/main" id="{7CDE6C77-6CCD-461A-83CE-E700F5A7322A}"/>
                </a:ext>
              </a:extLst>
            </p:cNvPr>
            <p:cNvSpPr/>
            <p:nvPr/>
          </p:nvSpPr>
          <p:spPr>
            <a:xfrm>
              <a:off x="6106921" y="2634376"/>
              <a:ext cx="2148750" cy="2148749"/>
            </a:xfrm>
            <a:prstGeom prst="arc">
              <a:avLst>
                <a:gd name="adj1" fmla="val 10828259"/>
                <a:gd name="adj2" fmla="val 21558603"/>
              </a:avLst>
            </a:prstGeom>
            <a:noFill/>
            <a:ln w="3175">
              <a:solidFill>
                <a:schemeClr val="tx2">
                  <a:lumMod val="60000"/>
                  <a:lumOff val="4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7" name="işḻíḍê">
              <a:extLst>
                <a:ext uri="{FF2B5EF4-FFF2-40B4-BE49-F238E27FC236}">
                  <a16:creationId xmlns:a16="http://schemas.microsoft.com/office/drawing/2014/main" id="{4FC99602-A4B1-460C-9A88-21348DF4A300}"/>
                </a:ext>
              </a:extLst>
            </p:cNvPr>
            <p:cNvSpPr/>
            <p:nvPr/>
          </p:nvSpPr>
          <p:spPr>
            <a:xfrm flipV="1">
              <a:off x="8253421" y="2617827"/>
              <a:ext cx="2148750" cy="2148749"/>
            </a:xfrm>
            <a:prstGeom prst="arc">
              <a:avLst>
                <a:gd name="adj1" fmla="val 10828259"/>
                <a:gd name="adj2" fmla="val 21558603"/>
              </a:avLst>
            </a:prstGeom>
            <a:noFill/>
            <a:ln w="3175">
              <a:solidFill>
                <a:schemeClr val="tx2">
                  <a:lumMod val="60000"/>
                  <a:lumOff val="4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8" name="îṣḻiḋê">
              <a:extLst>
                <a:ext uri="{FF2B5EF4-FFF2-40B4-BE49-F238E27FC236}">
                  <a16:creationId xmlns:a16="http://schemas.microsoft.com/office/drawing/2014/main" id="{177452C3-E77B-4637-95A8-BF52F6162262}"/>
                </a:ext>
              </a:extLst>
            </p:cNvPr>
            <p:cNvSpPr/>
            <p:nvPr/>
          </p:nvSpPr>
          <p:spPr>
            <a:xfrm>
              <a:off x="2038313" y="2861463"/>
              <a:ext cx="1689661" cy="1689660"/>
            </a:xfrm>
            <a:prstGeom prst="donut">
              <a:avLst>
                <a:gd name="adj" fmla="val 872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 anchorCtr="1">
              <a:normAutofit/>
            </a:bodyPr>
            <a:lstStyle/>
            <a:p>
              <a:pPr algn="ctr" defTabSz="457154"/>
              <a:r>
                <a:rPr lang="en-US" altLang="zh-CN" sz="2000" b="1" i="1" dirty="0">
                  <a:solidFill>
                    <a:prstClr val="black"/>
                  </a:solidFill>
                  <a:latin typeface="Arial"/>
                  <a:ea typeface="微软雅黑"/>
                </a:rPr>
                <a:t>Text</a:t>
              </a:r>
              <a:endParaRPr lang="zh-CN" altLang="en-US" sz="2000" b="1" i="1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9" name="ïšlîďé">
              <a:extLst>
                <a:ext uri="{FF2B5EF4-FFF2-40B4-BE49-F238E27FC236}">
                  <a16:creationId xmlns:a16="http://schemas.microsoft.com/office/drawing/2014/main" id="{474F1BCB-98E9-4292-B7DB-BBE43EE9D812}"/>
                </a:ext>
              </a:extLst>
            </p:cNvPr>
            <p:cNvSpPr/>
            <p:nvPr/>
          </p:nvSpPr>
          <p:spPr>
            <a:xfrm>
              <a:off x="4207031" y="2861463"/>
              <a:ext cx="1689661" cy="1689660"/>
            </a:xfrm>
            <a:prstGeom prst="donut">
              <a:avLst>
                <a:gd name="adj" fmla="val 872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 anchorCtr="1">
              <a:normAutofit/>
            </a:bodyPr>
            <a:lstStyle/>
            <a:p>
              <a:pPr algn="ctr" defTabSz="457154"/>
              <a:r>
                <a:rPr lang="en-US" altLang="zh-CN" sz="2000" b="1" i="1" dirty="0">
                  <a:solidFill>
                    <a:prstClr val="black"/>
                  </a:solidFill>
                  <a:latin typeface="Arial"/>
                  <a:ea typeface="微软雅黑"/>
                </a:rPr>
                <a:t>Text</a:t>
              </a:r>
              <a:endParaRPr lang="zh-CN" altLang="en-US" sz="2000" b="1" i="1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0" name="îṩḷîďè">
              <a:extLst>
                <a:ext uri="{FF2B5EF4-FFF2-40B4-BE49-F238E27FC236}">
                  <a16:creationId xmlns:a16="http://schemas.microsoft.com/office/drawing/2014/main" id="{C35598FE-776D-4597-A44B-758DE3E5009B}"/>
                </a:ext>
              </a:extLst>
            </p:cNvPr>
            <p:cNvSpPr/>
            <p:nvPr/>
          </p:nvSpPr>
          <p:spPr>
            <a:xfrm>
              <a:off x="6360887" y="2861463"/>
              <a:ext cx="1689661" cy="1689660"/>
            </a:xfrm>
            <a:prstGeom prst="donut">
              <a:avLst>
                <a:gd name="adj" fmla="val 872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 anchorCtr="1">
              <a:normAutofit/>
            </a:bodyPr>
            <a:lstStyle/>
            <a:p>
              <a:pPr algn="ctr" defTabSz="457154"/>
              <a:r>
                <a:rPr lang="en-US" altLang="zh-CN" sz="2000" b="1" i="1" dirty="0">
                  <a:solidFill>
                    <a:prstClr val="black"/>
                  </a:solidFill>
                  <a:latin typeface="Arial"/>
                  <a:ea typeface="微软雅黑"/>
                </a:rPr>
                <a:t>Text</a:t>
              </a:r>
              <a:endParaRPr lang="zh-CN" altLang="en-US" sz="2000" b="1" i="1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  <p:sp>
          <p:nvSpPr>
            <p:cNvPr id="11" name="ï$lïďê">
              <a:extLst>
                <a:ext uri="{FF2B5EF4-FFF2-40B4-BE49-F238E27FC236}">
                  <a16:creationId xmlns:a16="http://schemas.microsoft.com/office/drawing/2014/main" id="{0097C03B-EB09-4589-92A5-B8E71160B7C6}"/>
                </a:ext>
              </a:extLst>
            </p:cNvPr>
            <p:cNvSpPr/>
            <p:nvPr/>
          </p:nvSpPr>
          <p:spPr>
            <a:xfrm>
              <a:off x="8514741" y="2861463"/>
              <a:ext cx="1689661" cy="1689660"/>
            </a:xfrm>
            <a:prstGeom prst="donut">
              <a:avLst>
                <a:gd name="adj" fmla="val 872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 anchorCtr="1">
              <a:normAutofit/>
            </a:bodyPr>
            <a:lstStyle/>
            <a:p>
              <a:pPr algn="ctr" defTabSz="457154"/>
              <a:r>
                <a:rPr lang="en-US" altLang="zh-CN" sz="2000" b="1" i="1" dirty="0">
                  <a:solidFill>
                    <a:prstClr val="black"/>
                  </a:solidFill>
                  <a:latin typeface="Arial"/>
                  <a:ea typeface="微软雅黑"/>
                </a:rPr>
                <a:t>Text</a:t>
              </a:r>
              <a:endParaRPr lang="zh-CN" altLang="en-US" sz="2000" b="1" i="1" dirty="0">
                <a:solidFill>
                  <a:prstClr val="black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626AEA4F-1A67-4086-BDE4-9CFDC827F71B}"/>
              </a:ext>
            </a:extLst>
          </p:cNvPr>
          <p:cNvGrpSpPr/>
          <p:nvPr/>
        </p:nvGrpSpPr>
        <p:grpSpPr>
          <a:xfrm>
            <a:off x="1961532" y="4432362"/>
            <a:ext cx="2053287" cy="1109064"/>
            <a:chOff x="845176" y="5068541"/>
            <a:chExt cx="2053554" cy="1109206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67A60303-1471-4E13-8540-BEFA655B2D0C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1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1C0EE442-17FB-4AD2-A644-0B6FC59BBF00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94BB7402-E86D-4D98-9B69-6B4A1C272CAC}"/>
              </a:ext>
            </a:extLst>
          </p:cNvPr>
          <p:cNvGrpSpPr/>
          <p:nvPr/>
        </p:nvGrpSpPr>
        <p:grpSpPr>
          <a:xfrm>
            <a:off x="4027265" y="4432362"/>
            <a:ext cx="2053287" cy="1109064"/>
            <a:chOff x="845176" y="5068541"/>
            <a:chExt cx="2053554" cy="1109206"/>
          </a:xfrm>
        </p:grpSpPr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95CF4A7F-5EDE-4A7D-AF21-B46D0981637C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1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39651E56-BD03-4E22-9116-F03B42F87B6C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1BD8F0D9-2A1F-4640-9E5B-0E37B6D4F8E4}"/>
              </a:ext>
            </a:extLst>
          </p:cNvPr>
          <p:cNvGrpSpPr/>
          <p:nvPr/>
        </p:nvGrpSpPr>
        <p:grpSpPr>
          <a:xfrm>
            <a:off x="6142145" y="4432362"/>
            <a:ext cx="2053287" cy="1109064"/>
            <a:chOff x="845176" y="5068541"/>
            <a:chExt cx="2053554" cy="1109206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6FD863C9-E1F9-42FE-83A1-F19CFE55256F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1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2DB44ECF-86A2-46E5-9E26-3A18EF817507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83DAA472-3333-48C8-ADED-32138240293F}"/>
              </a:ext>
            </a:extLst>
          </p:cNvPr>
          <p:cNvGrpSpPr/>
          <p:nvPr/>
        </p:nvGrpSpPr>
        <p:grpSpPr>
          <a:xfrm>
            <a:off x="8225262" y="4432362"/>
            <a:ext cx="2053287" cy="1109064"/>
            <a:chOff x="845176" y="5068541"/>
            <a:chExt cx="2053554" cy="1109206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B352B4CB-07D7-432D-B855-83B9A3C604C1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1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95318B37-BEEA-4C4E-81AA-098353714594}"/>
                </a:ext>
              </a:extLst>
            </p:cNvPr>
            <p:cNvSpPr txBox="1"/>
            <p:nvPr/>
          </p:nvSpPr>
          <p:spPr>
            <a:xfrm>
              <a:off x="1171355" y="5068541"/>
              <a:ext cx="1401196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4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4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24" name="直接连接符 23">
            <a:extLst>
              <a:ext uri="{FF2B5EF4-FFF2-40B4-BE49-F238E27FC236}">
                <a16:creationId xmlns:a16="http://schemas.microsoft.com/office/drawing/2014/main" id="{3C85F262-E56B-4471-AD88-318067A2512B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9BCBD908-AEBF-4B76-9524-D70EE5A48725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26" name="矩形: 圆角 25">
              <a:extLst>
                <a:ext uri="{FF2B5EF4-FFF2-40B4-BE49-F238E27FC236}">
                  <a16:creationId xmlns:a16="http://schemas.microsoft.com/office/drawing/2014/main" id="{458D029D-D351-4180-84D1-EE924871DB3F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F75BA0ED-6B22-4817-95A9-FFE98B9BB3B3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DEA00358-9AF4-4868-BDA6-D11646D338CC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矩形 28">
            <a:extLst>
              <a:ext uri="{FF2B5EF4-FFF2-40B4-BE49-F238E27FC236}">
                <a16:creationId xmlns:a16="http://schemas.microsoft.com/office/drawing/2014/main" id="{5C472F42-028B-4D0B-AE9D-AAE253D4FB51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FC1AAA1A-407E-4BF0-8727-D98438C0D83C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2137603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>
            <a:extLst>
              <a:ext uri="{FF2B5EF4-FFF2-40B4-BE49-F238E27FC236}">
                <a16:creationId xmlns:a16="http://schemas.microsoft.com/office/drawing/2014/main" id="{B3F7D0B6-9945-49C9-B664-AC1AB4963CFD}"/>
              </a:ext>
            </a:extLst>
          </p:cNvPr>
          <p:cNvSpPr/>
          <p:nvPr/>
        </p:nvSpPr>
        <p:spPr bwMode="auto">
          <a:xfrm>
            <a:off x="911695" y="3991453"/>
            <a:ext cx="4424938" cy="1245854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  <a:p>
            <a:pPr defTabSz="457154">
              <a:lnSpc>
                <a:spcPct val="120000"/>
              </a:lnSpc>
              <a:defRPr/>
            </a:pPr>
            <a:r>
              <a:rPr lang="en-US" altLang="zh-CN" sz="16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8606C914-EBDF-4165-97DE-C662A606D4C0}"/>
              </a:ext>
            </a:extLst>
          </p:cNvPr>
          <p:cNvGrpSpPr/>
          <p:nvPr/>
        </p:nvGrpSpPr>
        <p:grpSpPr>
          <a:xfrm>
            <a:off x="933972" y="2319341"/>
            <a:ext cx="3894781" cy="1454791"/>
            <a:chOff x="956111" y="416822"/>
            <a:chExt cx="3895288" cy="1454980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CB066E5-18B9-4041-B2A2-C832BCC03ED5}"/>
                </a:ext>
              </a:extLst>
            </p:cNvPr>
            <p:cNvSpPr txBox="1"/>
            <p:nvPr/>
          </p:nvSpPr>
          <p:spPr>
            <a:xfrm>
              <a:off x="956111" y="1286951"/>
              <a:ext cx="3895288" cy="58485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/>
              <a:r>
                <a:rPr lang="en-US" altLang="zh-CN" sz="16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64F3024A-4234-4E84-BFD4-D08ACD1019FE}"/>
                </a:ext>
              </a:extLst>
            </p:cNvPr>
            <p:cNvSpPr txBox="1"/>
            <p:nvPr/>
          </p:nvSpPr>
          <p:spPr>
            <a:xfrm>
              <a:off x="956111" y="416822"/>
              <a:ext cx="2857350" cy="523288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8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 text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A65C7337-0699-43EC-8A34-6DC59185367C}"/>
              </a:ext>
            </a:extLst>
          </p:cNvPr>
          <p:cNvGrpSpPr/>
          <p:nvPr/>
        </p:nvGrpSpPr>
        <p:grpSpPr>
          <a:xfrm>
            <a:off x="5384264" y="1990119"/>
            <a:ext cx="5739487" cy="3557161"/>
            <a:chOff x="5384966" y="1989138"/>
            <a:chExt cx="5740234" cy="3557624"/>
          </a:xfrm>
        </p:grpSpPr>
        <p:grpSp>
          <p:nvGrpSpPr>
            <p:cNvPr id="3" name="20648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id="{6BA0493A-09AF-4A82-B9D6-86AB96086D37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5384966" y="1989138"/>
              <a:ext cx="5740234" cy="3557624"/>
              <a:chOff x="4507549" y="1489208"/>
              <a:chExt cx="6935936" cy="4298684"/>
            </a:xfrm>
          </p:grpSpPr>
          <p:sp>
            <p:nvSpPr>
              <p:cNvPr id="4" name="iṥḻïḑé">
                <a:extLst>
                  <a:ext uri="{FF2B5EF4-FFF2-40B4-BE49-F238E27FC236}">
                    <a16:creationId xmlns:a16="http://schemas.microsoft.com/office/drawing/2014/main" id="{7A5DACAE-C0BE-440B-A1C8-CF0F0F7E9211}"/>
                  </a:ext>
                </a:extLst>
              </p:cNvPr>
              <p:cNvSpPr/>
              <p:nvPr/>
            </p:nvSpPr>
            <p:spPr>
              <a:xfrm flipH="1">
                <a:off x="5240263" y="1865939"/>
                <a:ext cx="4706395" cy="876771"/>
              </a:xfrm>
              <a:prstGeom prst="homePlate">
                <a:avLst>
                  <a:gd name="adj" fmla="val 29123"/>
                </a:avLst>
              </a:pr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70000" lnSpcReduction="20000"/>
              </a:bodyPr>
              <a:lstStyle/>
              <a:p>
                <a:pPr algn="ctr" defTabSz="457154"/>
                <a:endParaRPr lang="en-US" sz="7199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" name="íšḷïḓé">
                <a:extLst>
                  <a:ext uri="{FF2B5EF4-FFF2-40B4-BE49-F238E27FC236}">
                    <a16:creationId xmlns:a16="http://schemas.microsoft.com/office/drawing/2014/main" id="{785D30D2-46C6-4ED7-8A23-83F1D49C7682}"/>
                  </a:ext>
                </a:extLst>
              </p:cNvPr>
              <p:cNvSpPr/>
              <p:nvPr/>
            </p:nvSpPr>
            <p:spPr>
              <a:xfrm rot="16200000" flipH="1">
                <a:off x="9720773" y="1747451"/>
                <a:ext cx="1226213" cy="779348"/>
              </a:xfrm>
              <a:custGeom>
                <a:avLst/>
                <a:gdLst>
                  <a:gd name="connsiteX0" fmla="*/ 0 w 1016000"/>
                  <a:gd name="connsiteY0" fmla="*/ 0 h 768404"/>
                  <a:gd name="connsiteX1" fmla="*/ 1016000 w 1016000"/>
                  <a:gd name="connsiteY1" fmla="*/ 0 h 768404"/>
                  <a:gd name="connsiteX2" fmla="*/ 1016000 w 1016000"/>
                  <a:gd name="connsiteY2" fmla="*/ 768404 h 768404"/>
                  <a:gd name="connsiteX3" fmla="*/ 0 w 1016000"/>
                  <a:gd name="connsiteY3" fmla="*/ 768404 h 768404"/>
                  <a:gd name="connsiteX4" fmla="*/ 0 w 1016000"/>
                  <a:gd name="connsiteY4" fmla="*/ 0 h 768404"/>
                  <a:gd name="connsiteX0" fmla="*/ 729673 w 1745673"/>
                  <a:gd name="connsiteY0" fmla="*/ 0 h 777641"/>
                  <a:gd name="connsiteX1" fmla="*/ 1745673 w 1745673"/>
                  <a:gd name="connsiteY1" fmla="*/ 0 h 777641"/>
                  <a:gd name="connsiteX2" fmla="*/ 1745673 w 1745673"/>
                  <a:gd name="connsiteY2" fmla="*/ 768404 h 777641"/>
                  <a:gd name="connsiteX3" fmla="*/ 0 w 1745673"/>
                  <a:gd name="connsiteY3" fmla="*/ 777641 h 777641"/>
                  <a:gd name="connsiteX4" fmla="*/ 729673 w 1745673"/>
                  <a:gd name="connsiteY4" fmla="*/ 0 h 777641"/>
                  <a:gd name="connsiteX0" fmla="*/ 729673 w 1745673"/>
                  <a:gd name="connsiteY0" fmla="*/ 0 h 777641"/>
                  <a:gd name="connsiteX1" fmla="*/ 1745673 w 1745673"/>
                  <a:gd name="connsiteY1" fmla="*/ 0 h 777641"/>
                  <a:gd name="connsiteX2" fmla="*/ 1317048 w 1745673"/>
                  <a:gd name="connsiteY2" fmla="*/ 770785 h 777641"/>
                  <a:gd name="connsiteX3" fmla="*/ 0 w 1745673"/>
                  <a:gd name="connsiteY3" fmla="*/ 777641 h 777641"/>
                  <a:gd name="connsiteX4" fmla="*/ 729673 w 1745673"/>
                  <a:gd name="connsiteY4" fmla="*/ 0 h 777641"/>
                  <a:gd name="connsiteX0" fmla="*/ 720148 w 1736148"/>
                  <a:gd name="connsiteY0" fmla="*/ 0 h 770785"/>
                  <a:gd name="connsiteX1" fmla="*/ 1736148 w 1736148"/>
                  <a:gd name="connsiteY1" fmla="*/ 0 h 770785"/>
                  <a:gd name="connsiteX2" fmla="*/ 1307523 w 1736148"/>
                  <a:gd name="connsiteY2" fmla="*/ 770785 h 770785"/>
                  <a:gd name="connsiteX3" fmla="*/ 0 w 1736148"/>
                  <a:gd name="connsiteY3" fmla="*/ 770497 h 770785"/>
                  <a:gd name="connsiteX4" fmla="*/ 720148 w 1736148"/>
                  <a:gd name="connsiteY4" fmla="*/ 0 h 770785"/>
                  <a:gd name="connsiteX0" fmla="*/ 720148 w 1736148"/>
                  <a:gd name="connsiteY0" fmla="*/ 0 h 770785"/>
                  <a:gd name="connsiteX1" fmla="*/ 1736148 w 1736148"/>
                  <a:gd name="connsiteY1" fmla="*/ 0 h 770785"/>
                  <a:gd name="connsiteX2" fmla="*/ 1369545 w 1736148"/>
                  <a:gd name="connsiteY2" fmla="*/ 770785 h 770785"/>
                  <a:gd name="connsiteX3" fmla="*/ 0 w 1736148"/>
                  <a:gd name="connsiteY3" fmla="*/ 770497 h 770785"/>
                  <a:gd name="connsiteX4" fmla="*/ 720148 w 1736148"/>
                  <a:gd name="connsiteY4" fmla="*/ 0 h 770785"/>
                  <a:gd name="connsiteX0" fmla="*/ 446799 w 1736148"/>
                  <a:gd name="connsiteY0" fmla="*/ 0 h 773231"/>
                  <a:gd name="connsiteX1" fmla="*/ 1736148 w 1736148"/>
                  <a:gd name="connsiteY1" fmla="*/ 2446 h 773231"/>
                  <a:gd name="connsiteX2" fmla="*/ 1369545 w 1736148"/>
                  <a:gd name="connsiteY2" fmla="*/ 773231 h 773231"/>
                  <a:gd name="connsiteX3" fmla="*/ 0 w 1736148"/>
                  <a:gd name="connsiteY3" fmla="*/ 772943 h 773231"/>
                  <a:gd name="connsiteX4" fmla="*/ 446799 w 1736148"/>
                  <a:gd name="connsiteY4" fmla="*/ 0 h 773231"/>
                  <a:gd name="connsiteX0" fmla="*/ 446799 w 1605827"/>
                  <a:gd name="connsiteY0" fmla="*/ 0 h 773231"/>
                  <a:gd name="connsiteX1" fmla="*/ 1605827 w 1605827"/>
                  <a:gd name="connsiteY1" fmla="*/ 2446 h 773231"/>
                  <a:gd name="connsiteX2" fmla="*/ 1369545 w 1605827"/>
                  <a:gd name="connsiteY2" fmla="*/ 773231 h 773231"/>
                  <a:gd name="connsiteX3" fmla="*/ 0 w 1605827"/>
                  <a:gd name="connsiteY3" fmla="*/ 772943 h 773231"/>
                  <a:gd name="connsiteX4" fmla="*/ 446799 w 1605827"/>
                  <a:gd name="connsiteY4" fmla="*/ 0 h 77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5827" h="773231">
                    <a:moveTo>
                      <a:pt x="446799" y="0"/>
                    </a:moveTo>
                    <a:lnTo>
                      <a:pt x="1605827" y="2446"/>
                    </a:lnTo>
                    <a:lnTo>
                      <a:pt x="1369545" y="773231"/>
                    </a:lnTo>
                    <a:lnTo>
                      <a:pt x="0" y="772943"/>
                    </a:lnTo>
                    <a:lnTo>
                      <a:pt x="446799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62500" lnSpcReduction="20000"/>
              </a:bodyPr>
              <a:lstStyle/>
              <a:p>
                <a:pPr algn="ctr" defTabSz="457154"/>
                <a:endParaRPr lang="en-US" sz="7199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6" name="îṡľiďè">
                <a:extLst>
                  <a:ext uri="{FF2B5EF4-FFF2-40B4-BE49-F238E27FC236}">
                    <a16:creationId xmlns:a16="http://schemas.microsoft.com/office/drawing/2014/main" id="{6F2E7EA4-01A0-445F-A272-007978432AE4}"/>
                  </a:ext>
                </a:extLst>
              </p:cNvPr>
              <p:cNvSpPr/>
              <p:nvPr/>
            </p:nvSpPr>
            <p:spPr>
              <a:xfrm flipH="1">
                <a:off x="4507549" y="2742712"/>
                <a:ext cx="5439109" cy="897997"/>
              </a:xfrm>
              <a:prstGeom prst="homePlate">
                <a:avLst>
                  <a:gd name="adj" fmla="val 29123"/>
                </a:avLst>
              </a:pr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70000" lnSpcReduction="20000"/>
              </a:bodyPr>
              <a:lstStyle/>
              <a:p>
                <a:pPr algn="ctr" defTabSz="457154"/>
                <a:endParaRPr lang="en-US" sz="7199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7" name="ïṡliḋe">
                <a:extLst>
                  <a:ext uri="{FF2B5EF4-FFF2-40B4-BE49-F238E27FC236}">
                    <a16:creationId xmlns:a16="http://schemas.microsoft.com/office/drawing/2014/main" id="{133A2C3F-D551-4CA9-B823-CA02CEA8B4B5}"/>
                  </a:ext>
                </a:extLst>
              </p:cNvPr>
              <p:cNvSpPr/>
              <p:nvPr/>
            </p:nvSpPr>
            <p:spPr>
              <a:xfrm rot="16200000" flipH="1">
                <a:off x="9802245" y="2714157"/>
                <a:ext cx="1065726" cy="776895"/>
              </a:xfrm>
              <a:custGeom>
                <a:avLst/>
                <a:gdLst>
                  <a:gd name="connsiteX0" fmla="*/ 0 w 1016000"/>
                  <a:gd name="connsiteY0" fmla="*/ 0 h 768404"/>
                  <a:gd name="connsiteX1" fmla="*/ 1016000 w 1016000"/>
                  <a:gd name="connsiteY1" fmla="*/ 0 h 768404"/>
                  <a:gd name="connsiteX2" fmla="*/ 1016000 w 1016000"/>
                  <a:gd name="connsiteY2" fmla="*/ 768404 h 768404"/>
                  <a:gd name="connsiteX3" fmla="*/ 0 w 1016000"/>
                  <a:gd name="connsiteY3" fmla="*/ 768404 h 768404"/>
                  <a:gd name="connsiteX4" fmla="*/ 0 w 1016000"/>
                  <a:gd name="connsiteY4" fmla="*/ 0 h 768404"/>
                  <a:gd name="connsiteX0" fmla="*/ 729673 w 1745673"/>
                  <a:gd name="connsiteY0" fmla="*/ 0 h 777641"/>
                  <a:gd name="connsiteX1" fmla="*/ 1745673 w 1745673"/>
                  <a:gd name="connsiteY1" fmla="*/ 0 h 777641"/>
                  <a:gd name="connsiteX2" fmla="*/ 1745673 w 1745673"/>
                  <a:gd name="connsiteY2" fmla="*/ 768404 h 777641"/>
                  <a:gd name="connsiteX3" fmla="*/ 0 w 1745673"/>
                  <a:gd name="connsiteY3" fmla="*/ 777641 h 777641"/>
                  <a:gd name="connsiteX4" fmla="*/ 729673 w 1745673"/>
                  <a:gd name="connsiteY4" fmla="*/ 0 h 777641"/>
                  <a:gd name="connsiteX0" fmla="*/ 729673 w 1745673"/>
                  <a:gd name="connsiteY0" fmla="*/ 0 h 777641"/>
                  <a:gd name="connsiteX1" fmla="*/ 1745673 w 1745673"/>
                  <a:gd name="connsiteY1" fmla="*/ 0 h 777641"/>
                  <a:gd name="connsiteX2" fmla="*/ 1317048 w 1745673"/>
                  <a:gd name="connsiteY2" fmla="*/ 770785 h 777641"/>
                  <a:gd name="connsiteX3" fmla="*/ 0 w 1745673"/>
                  <a:gd name="connsiteY3" fmla="*/ 777641 h 777641"/>
                  <a:gd name="connsiteX4" fmla="*/ 729673 w 1745673"/>
                  <a:gd name="connsiteY4" fmla="*/ 0 h 777641"/>
                  <a:gd name="connsiteX0" fmla="*/ 720148 w 1736148"/>
                  <a:gd name="connsiteY0" fmla="*/ 0 h 770785"/>
                  <a:gd name="connsiteX1" fmla="*/ 1736148 w 1736148"/>
                  <a:gd name="connsiteY1" fmla="*/ 0 h 770785"/>
                  <a:gd name="connsiteX2" fmla="*/ 1307523 w 1736148"/>
                  <a:gd name="connsiteY2" fmla="*/ 770785 h 770785"/>
                  <a:gd name="connsiteX3" fmla="*/ 0 w 1736148"/>
                  <a:gd name="connsiteY3" fmla="*/ 770497 h 770785"/>
                  <a:gd name="connsiteX4" fmla="*/ 720148 w 1736148"/>
                  <a:gd name="connsiteY4" fmla="*/ 0 h 770785"/>
                  <a:gd name="connsiteX0" fmla="*/ 720148 w 1736148"/>
                  <a:gd name="connsiteY0" fmla="*/ 0 h 770497"/>
                  <a:gd name="connsiteX1" fmla="*/ 1736148 w 1736148"/>
                  <a:gd name="connsiteY1" fmla="*/ 0 h 770497"/>
                  <a:gd name="connsiteX2" fmla="*/ 1590892 w 1736148"/>
                  <a:gd name="connsiteY2" fmla="*/ 768404 h 770497"/>
                  <a:gd name="connsiteX3" fmla="*/ 0 w 1736148"/>
                  <a:gd name="connsiteY3" fmla="*/ 770497 h 770497"/>
                  <a:gd name="connsiteX4" fmla="*/ 720148 w 1736148"/>
                  <a:gd name="connsiteY4" fmla="*/ 0 h 770497"/>
                  <a:gd name="connsiteX0" fmla="*/ 429636 w 1445636"/>
                  <a:gd name="connsiteY0" fmla="*/ 0 h 768404"/>
                  <a:gd name="connsiteX1" fmla="*/ 1445636 w 1445636"/>
                  <a:gd name="connsiteY1" fmla="*/ 0 h 768404"/>
                  <a:gd name="connsiteX2" fmla="*/ 1300380 w 1445636"/>
                  <a:gd name="connsiteY2" fmla="*/ 768404 h 768404"/>
                  <a:gd name="connsiteX3" fmla="*/ 0 w 1445636"/>
                  <a:gd name="connsiteY3" fmla="*/ 768116 h 768404"/>
                  <a:gd name="connsiteX4" fmla="*/ 429636 w 1445636"/>
                  <a:gd name="connsiteY4" fmla="*/ 0 h 768404"/>
                  <a:gd name="connsiteX0" fmla="*/ 433913 w 1449913"/>
                  <a:gd name="connsiteY0" fmla="*/ 0 h 771964"/>
                  <a:gd name="connsiteX1" fmla="*/ 1449913 w 1449913"/>
                  <a:gd name="connsiteY1" fmla="*/ 0 h 771964"/>
                  <a:gd name="connsiteX2" fmla="*/ 1304657 w 1449913"/>
                  <a:gd name="connsiteY2" fmla="*/ 768404 h 771964"/>
                  <a:gd name="connsiteX3" fmla="*/ 0 w 1449913"/>
                  <a:gd name="connsiteY3" fmla="*/ 771964 h 771964"/>
                  <a:gd name="connsiteX4" fmla="*/ 433913 w 1449913"/>
                  <a:gd name="connsiteY4" fmla="*/ 0 h 771964"/>
                  <a:gd name="connsiteX0" fmla="*/ 433913 w 1449913"/>
                  <a:gd name="connsiteY0" fmla="*/ 0 h 774176"/>
                  <a:gd name="connsiteX1" fmla="*/ 1449913 w 1449913"/>
                  <a:gd name="connsiteY1" fmla="*/ 0 h 774176"/>
                  <a:gd name="connsiteX2" fmla="*/ 1306795 w 1449913"/>
                  <a:gd name="connsiteY2" fmla="*/ 774176 h 774176"/>
                  <a:gd name="connsiteX3" fmla="*/ 0 w 1449913"/>
                  <a:gd name="connsiteY3" fmla="*/ 771964 h 774176"/>
                  <a:gd name="connsiteX4" fmla="*/ 433913 w 1449913"/>
                  <a:gd name="connsiteY4" fmla="*/ 0 h 774176"/>
                  <a:gd name="connsiteX0" fmla="*/ 429635 w 1445635"/>
                  <a:gd name="connsiteY0" fmla="*/ 0 h 777737"/>
                  <a:gd name="connsiteX1" fmla="*/ 1445635 w 1445635"/>
                  <a:gd name="connsiteY1" fmla="*/ 0 h 777737"/>
                  <a:gd name="connsiteX2" fmla="*/ 1302517 w 1445635"/>
                  <a:gd name="connsiteY2" fmla="*/ 774176 h 777737"/>
                  <a:gd name="connsiteX3" fmla="*/ 0 w 1445635"/>
                  <a:gd name="connsiteY3" fmla="*/ 777737 h 777737"/>
                  <a:gd name="connsiteX4" fmla="*/ 429635 w 1445635"/>
                  <a:gd name="connsiteY4" fmla="*/ 0 h 777737"/>
                  <a:gd name="connsiteX0" fmla="*/ 431773 w 1447773"/>
                  <a:gd name="connsiteY0" fmla="*/ 0 h 774176"/>
                  <a:gd name="connsiteX1" fmla="*/ 1447773 w 1447773"/>
                  <a:gd name="connsiteY1" fmla="*/ 0 h 774176"/>
                  <a:gd name="connsiteX2" fmla="*/ 1304655 w 1447773"/>
                  <a:gd name="connsiteY2" fmla="*/ 774176 h 774176"/>
                  <a:gd name="connsiteX3" fmla="*/ 0 w 1447773"/>
                  <a:gd name="connsiteY3" fmla="*/ 773889 h 774176"/>
                  <a:gd name="connsiteX4" fmla="*/ 431773 w 1447773"/>
                  <a:gd name="connsiteY4" fmla="*/ 0 h 774176"/>
                  <a:gd name="connsiteX0" fmla="*/ 429634 w 1447773"/>
                  <a:gd name="connsiteY0" fmla="*/ 0 h 774176"/>
                  <a:gd name="connsiteX1" fmla="*/ 1447773 w 1447773"/>
                  <a:gd name="connsiteY1" fmla="*/ 0 h 774176"/>
                  <a:gd name="connsiteX2" fmla="*/ 1304655 w 1447773"/>
                  <a:gd name="connsiteY2" fmla="*/ 774176 h 774176"/>
                  <a:gd name="connsiteX3" fmla="*/ 0 w 1447773"/>
                  <a:gd name="connsiteY3" fmla="*/ 773889 h 774176"/>
                  <a:gd name="connsiteX4" fmla="*/ 429634 w 1447773"/>
                  <a:gd name="connsiteY4" fmla="*/ 0 h 774176"/>
                  <a:gd name="connsiteX0" fmla="*/ 436049 w 1454188"/>
                  <a:gd name="connsiteY0" fmla="*/ 0 h 774176"/>
                  <a:gd name="connsiteX1" fmla="*/ 1454188 w 1454188"/>
                  <a:gd name="connsiteY1" fmla="*/ 0 h 774176"/>
                  <a:gd name="connsiteX2" fmla="*/ 1311070 w 1454188"/>
                  <a:gd name="connsiteY2" fmla="*/ 774176 h 774176"/>
                  <a:gd name="connsiteX3" fmla="*/ 0 w 1454188"/>
                  <a:gd name="connsiteY3" fmla="*/ 773889 h 774176"/>
                  <a:gd name="connsiteX4" fmla="*/ 436049 w 1454188"/>
                  <a:gd name="connsiteY4" fmla="*/ 0 h 774176"/>
                  <a:gd name="connsiteX0" fmla="*/ 436049 w 1458640"/>
                  <a:gd name="connsiteY0" fmla="*/ 0 h 774176"/>
                  <a:gd name="connsiteX1" fmla="*/ 1454188 w 1458640"/>
                  <a:gd name="connsiteY1" fmla="*/ 0 h 774176"/>
                  <a:gd name="connsiteX2" fmla="*/ 1458640 w 1458640"/>
                  <a:gd name="connsiteY2" fmla="*/ 774176 h 774176"/>
                  <a:gd name="connsiteX3" fmla="*/ 0 w 1458640"/>
                  <a:gd name="connsiteY3" fmla="*/ 773889 h 774176"/>
                  <a:gd name="connsiteX4" fmla="*/ 436049 w 1458640"/>
                  <a:gd name="connsiteY4" fmla="*/ 0 h 774176"/>
                  <a:gd name="connsiteX0" fmla="*/ 436049 w 1454363"/>
                  <a:gd name="connsiteY0" fmla="*/ 0 h 774176"/>
                  <a:gd name="connsiteX1" fmla="*/ 1454188 w 1454363"/>
                  <a:gd name="connsiteY1" fmla="*/ 0 h 774176"/>
                  <a:gd name="connsiteX2" fmla="*/ 1454363 w 1454363"/>
                  <a:gd name="connsiteY2" fmla="*/ 774176 h 774176"/>
                  <a:gd name="connsiteX3" fmla="*/ 0 w 1454363"/>
                  <a:gd name="connsiteY3" fmla="*/ 773889 h 774176"/>
                  <a:gd name="connsiteX4" fmla="*/ 436049 w 1454363"/>
                  <a:gd name="connsiteY4" fmla="*/ 0 h 774176"/>
                  <a:gd name="connsiteX0" fmla="*/ 369749 w 1388063"/>
                  <a:gd name="connsiteY0" fmla="*/ 0 h 774176"/>
                  <a:gd name="connsiteX1" fmla="*/ 1387888 w 1388063"/>
                  <a:gd name="connsiteY1" fmla="*/ 0 h 774176"/>
                  <a:gd name="connsiteX2" fmla="*/ 1388063 w 1388063"/>
                  <a:gd name="connsiteY2" fmla="*/ 774176 h 774176"/>
                  <a:gd name="connsiteX3" fmla="*/ 0 w 1388063"/>
                  <a:gd name="connsiteY3" fmla="*/ 771964 h 774176"/>
                  <a:gd name="connsiteX4" fmla="*/ 369749 w 1388063"/>
                  <a:gd name="connsiteY4" fmla="*/ 0 h 774176"/>
                  <a:gd name="connsiteX0" fmla="*/ 236254 w 1388063"/>
                  <a:gd name="connsiteY0" fmla="*/ 0 h 774176"/>
                  <a:gd name="connsiteX1" fmla="*/ 1387888 w 1388063"/>
                  <a:gd name="connsiteY1" fmla="*/ 0 h 774176"/>
                  <a:gd name="connsiteX2" fmla="*/ 1388063 w 1388063"/>
                  <a:gd name="connsiteY2" fmla="*/ 774176 h 774176"/>
                  <a:gd name="connsiteX3" fmla="*/ 0 w 1388063"/>
                  <a:gd name="connsiteY3" fmla="*/ 771964 h 774176"/>
                  <a:gd name="connsiteX4" fmla="*/ 236254 w 1388063"/>
                  <a:gd name="connsiteY4" fmla="*/ 0 h 774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8063" h="774176">
                    <a:moveTo>
                      <a:pt x="236254" y="0"/>
                    </a:moveTo>
                    <a:lnTo>
                      <a:pt x="1387888" y="0"/>
                    </a:lnTo>
                    <a:cubicBezTo>
                      <a:pt x="1387946" y="258059"/>
                      <a:pt x="1388005" y="516117"/>
                      <a:pt x="1388063" y="774176"/>
                    </a:cubicBezTo>
                    <a:lnTo>
                      <a:pt x="0" y="771964"/>
                    </a:lnTo>
                    <a:lnTo>
                      <a:pt x="236254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62500" lnSpcReduction="20000"/>
              </a:bodyPr>
              <a:lstStyle/>
              <a:p>
                <a:pPr algn="ctr" defTabSz="457154"/>
                <a:endParaRPr lang="en-US" sz="7199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8" name="ïśļîdé">
                <a:extLst>
                  <a:ext uri="{FF2B5EF4-FFF2-40B4-BE49-F238E27FC236}">
                    <a16:creationId xmlns:a16="http://schemas.microsoft.com/office/drawing/2014/main" id="{4236DE03-0D2C-41C5-8410-8B0B463C0FBC}"/>
                  </a:ext>
                </a:extLst>
              </p:cNvPr>
              <p:cNvSpPr/>
              <p:nvPr/>
            </p:nvSpPr>
            <p:spPr>
              <a:xfrm flipH="1">
                <a:off x="5004678" y="3631282"/>
                <a:ext cx="4941980" cy="892641"/>
              </a:xfrm>
              <a:prstGeom prst="homePlate">
                <a:avLst>
                  <a:gd name="adj" fmla="val 29123"/>
                </a:avLst>
              </a:pr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70000" lnSpcReduction="20000"/>
              </a:bodyPr>
              <a:lstStyle/>
              <a:p>
                <a:pPr algn="ctr" defTabSz="457154"/>
                <a:endParaRPr lang="en-US" sz="7199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9" name="iṡ1ïḓé">
                <a:extLst>
                  <a:ext uri="{FF2B5EF4-FFF2-40B4-BE49-F238E27FC236}">
                    <a16:creationId xmlns:a16="http://schemas.microsoft.com/office/drawing/2014/main" id="{785F26C7-4910-43C6-B3DA-A13245776821}"/>
                  </a:ext>
                </a:extLst>
              </p:cNvPr>
              <p:cNvSpPr/>
              <p:nvPr/>
            </p:nvSpPr>
            <p:spPr>
              <a:xfrm rot="5400000" flipH="1" flipV="1">
                <a:off x="9799228" y="3780880"/>
                <a:ext cx="1071754" cy="776893"/>
              </a:xfrm>
              <a:custGeom>
                <a:avLst/>
                <a:gdLst>
                  <a:gd name="connsiteX0" fmla="*/ 0 w 1016000"/>
                  <a:gd name="connsiteY0" fmla="*/ 0 h 768404"/>
                  <a:gd name="connsiteX1" fmla="*/ 1016000 w 1016000"/>
                  <a:gd name="connsiteY1" fmla="*/ 0 h 768404"/>
                  <a:gd name="connsiteX2" fmla="*/ 1016000 w 1016000"/>
                  <a:gd name="connsiteY2" fmla="*/ 768404 h 768404"/>
                  <a:gd name="connsiteX3" fmla="*/ 0 w 1016000"/>
                  <a:gd name="connsiteY3" fmla="*/ 768404 h 768404"/>
                  <a:gd name="connsiteX4" fmla="*/ 0 w 1016000"/>
                  <a:gd name="connsiteY4" fmla="*/ 0 h 768404"/>
                  <a:gd name="connsiteX0" fmla="*/ 729673 w 1745673"/>
                  <a:gd name="connsiteY0" fmla="*/ 0 h 777641"/>
                  <a:gd name="connsiteX1" fmla="*/ 1745673 w 1745673"/>
                  <a:gd name="connsiteY1" fmla="*/ 0 h 777641"/>
                  <a:gd name="connsiteX2" fmla="*/ 1745673 w 1745673"/>
                  <a:gd name="connsiteY2" fmla="*/ 768404 h 777641"/>
                  <a:gd name="connsiteX3" fmla="*/ 0 w 1745673"/>
                  <a:gd name="connsiteY3" fmla="*/ 777641 h 777641"/>
                  <a:gd name="connsiteX4" fmla="*/ 729673 w 1745673"/>
                  <a:gd name="connsiteY4" fmla="*/ 0 h 777641"/>
                  <a:gd name="connsiteX0" fmla="*/ 729673 w 1745673"/>
                  <a:gd name="connsiteY0" fmla="*/ 0 h 777641"/>
                  <a:gd name="connsiteX1" fmla="*/ 1745673 w 1745673"/>
                  <a:gd name="connsiteY1" fmla="*/ 0 h 777641"/>
                  <a:gd name="connsiteX2" fmla="*/ 1317048 w 1745673"/>
                  <a:gd name="connsiteY2" fmla="*/ 770785 h 777641"/>
                  <a:gd name="connsiteX3" fmla="*/ 0 w 1745673"/>
                  <a:gd name="connsiteY3" fmla="*/ 777641 h 777641"/>
                  <a:gd name="connsiteX4" fmla="*/ 729673 w 1745673"/>
                  <a:gd name="connsiteY4" fmla="*/ 0 h 777641"/>
                  <a:gd name="connsiteX0" fmla="*/ 720148 w 1736148"/>
                  <a:gd name="connsiteY0" fmla="*/ 0 h 770785"/>
                  <a:gd name="connsiteX1" fmla="*/ 1736148 w 1736148"/>
                  <a:gd name="connsiteY1" fmla="*/ 0 h 770785"/>
                  <a:gd name="connsiteX2" fmla="*/ 1307523 w 1736148"/>
                  <a:gd name="connsiteY2" fmla="*/ 770785 h 770785"/>
                  <a:gd name="connsiteX3" fmla="*/ 0 w 1736148"/>
                  <a:gd name="connsiteY3" fmla="*/ 770497 h 770785"/>
                  <a:gd name="connsiteX4" fmla="*/ 720148 w 1736148"/>
                  <a:gd name="connsiteY4" fmla="*/ 0 h 770785"/>
                  <a:gd name="connsiteX0" fmla="*/ 720148 w 1736148"/>
                  <a:gd name="connsiteY0" fmla="*/ 0 h 770497"/>
                  <a:gd name="connsiteX1" fmla="*/ 1736148 w 1736148"/>
                  <a:gd name="connsiteY1" fmla="*/ 0 h 770497"/>
                  <a:gd name="connsiteX2" fmla="*/ 1590892 w 1736148"/>
                  <a:gd name="connsiteY2" fmla="*/ 768404 h 770497"/>
                  <a:gd name="connsiteX3" fmla="*/ 0 w 1736148"/>
                  <a:gd name="connsiteY3" fmla="*/ 770497 h 770497"/>
                  <a:gd name="connsiteX4" fmla="*/ 720148 w 1736148"/>
                  <a:gd name="connsiteY4" fmla="*/ 0 h 770497"/>
                  <a:gd name="connsiteX0" fmla="*/ 429636 w 1445636"/>
                  <a:gd name="connsiteY0" fmla="*/ 0 h 768404"/>
                  <a:gd name="connsiteX1" fmla="*/ 1445636 w 1445636"/>
                  <a:gd name="connsiteY1" fmla="*/ 0 h 768404"/>
                  <a:gd name="connsiteX2" fmla="*/ 1300380 w 1445636"/>
                  <a:gd name="connsiteY2" fmla="*/ 768404 h 768404"/>
                  <a:gd name="connsiteX3" fmla="*/ 0 w 1445636"/>
                  <a:gd name="connsiteY3" fmla="*/ 768116 h 768404"/>
                  <a:gd name="connsiteX4" fmla="*/ 429636 w 1445636"/>
                  <a:gd name="connsiteY4" fmla="*/ 0 h 768404"/>
                  <a:gd name="connsiteX0" fmla="*/ 433913 w 1449913"/>
                  <a:gd name="connsiteY0" fmla="*/ 0 h 771964"/>
                  <a:gd name="connsiteX1" fmla="*/ 1449913 w 1449913"/>
                  <a:gd name="connsiteY1" fmla="*/ 0 h 771964"/>
                  <a:gd name="connsiteX2" fmla="*/ 1304657 w 1449913"/>
                  <a:gd name="connsiteY2" fmla="*/ 768404 h 771964"/>
                  <a:gd name="connsiteX3" fmla="*/ 0 w 1449913"/>
                  <a:gd name="connsiteY3" fmla="*/ 771964 h 771964"/>
                  <a:gd name="connsiteX4" fmla="*/ 433913 w 1449913"/>
                  <a:gd name="connsiteY4" fmla="*/ 0 h 771964"/>
                  <a:gd name="connsiteX0" fmla="*/ 433913 w 1449913"/>
                  <a:gd name="connsiteY0" fmla="*/ 0 h 774176"/>
                  <a:gd name="connsiteX1" fmla="*/ 1449913 w 1449913"/>
                  <a:gd name="connsiteY1" fmla="*/ 0 h 774176"/>
                  <a:gd name="connsiteX2" fmla="*/ 1306795 w 1449913"/>
                  <a:gd name="connsiteY2" fmla="*/ 774176 h 774176"/>
                  <a:gd name="connsiteX3" fmla="*/ 0 w 1449913"/>
                  <a:gd name="connsiteY3" fmla="*/ 771964 h 774176"/>
                  <a:gd name="connsiteX4" fmla="*/ 433913 w 1449913"/>
                  <a:gd name="connsiteY4" fmla="*/ 0 h 774176"/>
                  <a:gd name="connsiteX0" fmla="*/ 429635 w 1445635"/>
                  <a:gd name="connsiteY0" fmla="*/ 0 h 777737"/>
                  <a:gd name="connsiteX1" fmla="*/ 1445635 w 1445635"/>
                  <a:gd name="connsiteY1" fmla="*/ 0 h 777737"/>
                  <a:gd name="connsiteX2" fmla="*/ 1302517 w 1445635"/>
                  <a:gd name="connsiteY2" fmla="*/ 774176 h 777737"/>
                  <a:gd name="connsiteX3" fmla="*/ 0 w 1445635"/>
                  <a:gd name="connsiteY3" fmla="*/ 777737 h 777737"/>
                  <a:gd name="connsiteX4" fmla="*/ 429635 w 1445635"/>
                  <a:gd name="connsiteY4" fmla="*/ 0 h 777737"/>
                  <a:gd name="connsiteX0" fmla="*/ 431773 w 1447773"/>
                  <a:gd name="connsiteY0" fmla="*/ 0 h 774176"/>
                  <a:gd name="connsiteX1" fmla="*/ 1447773 w 1447773"/>
                  <a:gd name="connsiteY1" fmla="*/ 0 h 774176"/>
                  <a:gd name="connsiteX2" fmla="*/ 1304655 w 1447773"/>
                  <a:gd name="connsiteY2" fmla="*/ 774176 h 774176"/>
                  <a:gd name="connsiteX3" fmla="*/ 0 w 1447773"/>
                  <a:gd name="connsiteY3" fmla="*/ 773889 h 774176"/>
                  <a:gd name="connsiteX4" fmla="*/ 431773 w 1447773"/>
                  <a:gd name="connsiteY4" fmla="*/ 0 h 774176"/>
                  <a:gd name="connsiteX0" fmla="*/ 429634 w 1447773"/>
                  <a:gd name="connsiteY0" fmla="*/ 0 h 774176"/>
                  <a:gd name="connsiteX1" fmla="*/ 1447773 w 1447773"/>
                  <a:gd name="connsiteY1" fmla="*/ 0 h 774176"/>
                  <a:gd name="connsiteX2" fmla="*/ 1304655 w 1447773"/>
                  <a:gd name="connsiteY2" fmla="*/ 774176 h 774176"/>
                  <a:gd name="connsiteX3" fmla="*/ 0 w 1447773"/>
                  <a:gd name="connsiteY3" fmla="*/ 773889 h 774176"/>
                  <a:gd name="connsiteX4" fmla="*/ 429634 w 1447773"/>
                  <a:gd name="connsiteY4" fmla="*/ 0 h 774176"/>
                  <a:gd name="connsiteX0" fmla="*/ 436049 w 1454188"/>
                  <a:gd name="connsiteY0" fmla="*/ 0 h 774176"/>
                  <a:gd name="connsiteX1" fmla="*/ 1454188 w 1454188"/>
                  <a:gd name="connsiteY1" fmla="*/ 0 h 774176"/>
                  <a:gd name="connsiteX2" fmla="*/ 1311070 w 1454188"/>
                  <a:gd name="connsiteY2" fmla="*/ 774176 h 774176"/>
                  <a:gd name="connsiteX3" fmla="*/ 0 w 1454188"/>
                  <a:gd name="connsiteY3" fmla="*/ 773889 h 774176"/>
                  <a:gd name="connsiteX4" fmla="*/ 436049 w 1454188"/>
                  <a:gd name="connsiteY4" fmla="*/ 0 h 774176"/>
                  <a:gd name="connsiteX0" fmla="*/ 436049 w 1458640"/>
                  <a:gd name="connsiteY0" fmla="*/ 0 h 774176"/>
                  <a:gd name="connsiteX1" fmla="*/ 1454188 w 1458640"/>
                  <a:gd name="connsiteY1" fmla="*/ 0 h 774176"/>
                  <a:gd name="connsiteX2" fmla="*/ 1458640 w 1458640"/>
                  <a:gd name="connsiteY2" fmla="*/ 774176 h 774176"/>
                  <a:gd name="connsiteX3" fmla="*/ 0 w 1458640"/>
                  <a:gd name="connsiteY3" fmla="*/ 773889 h 774176"/>
                  <a:gd name="connsiteX4" fmla="*/ 436049 w 1458640"/>
                  <a:gd name="connsiteY4" fmla="*/ 0 h 774176"/>
                  <a:gd name="connsiteX0" fmla="*/ 436049 w 1454363"/>
                  <a:gd name="connsiteY0" fmla="*/ 0 h 774176"/>
                  <a:gd name="connsiteX1" fmla="*/ 1454188 w 1454363"/>
                  <a:gd name="connsiteY1" fmla="*/ 0 h 774176"/>
                  <a:gd name="connsiteX2" fmla="*/ 1454363 w 1454363"/>
                  <a:gd name="connsiteY2" fmla="*/ 774176 h 774176"/>
                  <a:gd name="connsiteX3" fmla="*/ 0 w 1454363"/>
                  <a:gd name="connsiteY3" fmla="*/ 773889 h 774176"/>
                  <a:gd name="connsiteX4" fmla="*/ 436049 w 1454363"/>
                  <a:gd name="connsiteY4" fmla="*/ 0 h 774176"/>
                  <a:gd name="connsiteX0" fmla="*/ 369749 w 1388063"/>
                  <a:gd name="connsiteY0" fmla="*/ 0 h 774176"/>
                  <a:gd name="connsiteX1" fmla="*/ 1387888 w 1388063"/>
                  <a:gd name="connsiteY1" fmla="*/ 0 h 774176"/>
                  <a:gd name="connsiteX2" fmla="*/ 1388063 w 1388063"/>
                  <a:gd name="connsiteY2" fmla="*/ 774176 h 774176"/>
                  <a:gd name="connsiteX3" fmla="*/ 0 w 1388063"/>
                  <a:gd name="connsiteY3" fmla="*/ 771964 h 774176"/>
                  <a:gd name="connsiteX4" fmla="*/ 369749 w 1388063"/>
                  <a:gd name="connsiteY4" fmla="*/ 0 h 774176"/>
                  <a:gd name="connsiteX0" fmla="*/ 236254 w 1388063"/>
                  <a:gd name="connsiteY0" fmla="*/ 0 h 774176"/>
                  <a:gd name="connsiteX1" fmla="*/ 1387888 w 1388063"/>
                  <a:gd name="connsiteY1" fmla="*/ 0 h 774176"/>
                  <a:gd name="connsiteX2" fmla="*/ 1388063 w 1388063"/>
                  <a:gd name="connsiteY2" fmla="*/ 774176 h 774176"/>
                  <a:gd name="connsiteX3" fmla="*/ 0 w 1388063"/>
                  <a:gd name="connsiteY3" fmla="*/ 771964 h 774176"/>
                  <a:gd name="connsiteX4" fmla="*/ 236254 w 1388063"/>
                  <a:gd name="connsiteY4" fmla="*/ 0 h 774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8063" h="774176">
                    <a:moveTo>
                      <a:pt x="236254" y="0"/>
                    </a:moveTo>
                    <a:lnTo>
                      <a:pt x="1387888" y="0"/>
                    </a:lnTo>
                    <a:cubicBezTo>
                      <a:pt x="1387946" y="258059"/>
                      <a:pt x="1388005" y="516117"/>
                      <a:pt x="1388063" y="774176"/>
                    </a:cubicBezTo>
                    <a:lnTo>
                      <a:pt x="0" y="771964"/>
                    </a:lnTo>
                    <a:lnTo>
                      <a:pt x="236254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62500" lnSpcReduction="20000"/>
              </a:bodyPr>
              <a:lstStyle/>
              <a:p>
                <a:pPr algn="ctr" defTabSz="457154"/>
                <a:endParaRPr lang="en-US" sz="7199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0" name="íṥľîḋé">
                <a:extLst>
                  <a:ext uri="{FF2B5EF4-FFF2-40B4-BE49-F238E27FC236}">
                    <a16:creationId xmlns:a16="http://schemas.microsoft.com/office/drawing/2014/main" id="{919CD6AC-4C46-46B2-9755-64F9AAB4D734}"/>
                  </a:ext>
                </a:extLst>
              </p:cNvPr>
              <p:cNvSpPr/>
              <p:nvPr/>
            </p:nvSpPr>
            <p:spPr>
              <a:xfrm flipH="1">
                <a:off x="5869853" y="4521727"/>
                <a:ext cx="4076804" cy="891576"/>
              </a:xfrm>
              <a:prstGeom prst="homePlate">
                <a:avLst>
                  <a:gd name="adj" fmla="val 29123"/>
                </a:avLst>
              </a:pr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70000" lnSpcReduction="20000"/>
              </a:bodyPr>
              <a:lstStyle/>
              <a:p>
                <a:pPr algn="ctr" defTabSz="457154"/>
                <a:endParaRPr lang="en-US" sz="7199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1" name="iṧ1iḋé">
                <a:extLst>
                  <a:ext uri="{FF2B5EF4-FFF2-40B4-BE49-F238E27FC236}">
                    <a16:creationId xmlns:a16="http://schemas.microsoft.com/office/drawing/2014/main" id="{913E0761-6DDA-4E87-8890-386D85C9C3FE}"/>
                  </a:ext>
                </a:extLst>
              </p:cNvPr>
              <p:cNvSpPr/>
              <p:nvPr/>
            </p:nvSpPr>
            <p:spPr>
              <a:xfrm rot="5400000" flipH="1" flipV="1">
                <a:off x="9715071" y="4747819"/>
                <a:ext cx="1237619" cy="779348"/>
              </a:xfrm>
              <a:custGeom>
                <a:avLst/>
                <a:gdLst>
                  <a:gd name="connsiteX0" fmla="*/ 0 w 1016000"/>
                  <a:gd name="connsiteY0" fmla="*/ 0 h 768404"/>
                  <a:gd name="connsiteX1" fmla="*/ 1016000 w 1016000"/>
                  <a:gd name="connsiteY1" fmla="*/ 0 h 768404"/>
                  <a:gd name="connsiteX2" fmla="*/ 1016000 w 1016000"/>
                  <a:gd name="connsiteY2" fmla="*/ 768404 h 768404"/>
                  <a:gd name="connsiteX3" fmla="*/ 0 w 1016000"/>
                  <a:gd name="connsiteY3" fmla="*/ 768404 h 768404"/>
                  <a:gd name="connsiteX4" fmla="*/ 0 w 1016000"/>
                  <a:gd name="connsiteY4" fmla="*/ 0 h 768404"/>
                  <a:gd name="connsiteX0" fmla="*/ 729673 w 1745673"/>
                  <a:gd name="connsiteY0" fmla="*/ 0 h 777641"/>
                  <a:gd name="connsiteX1" fmla="*/ 1745673 w 1745673"/>
                  <a:gd name="connsiteY1" fmla="*/ 0 h 777641"/>
                  <a:gd name="connsiteX2" fmla="*/ 1745673 w 1745673"/>
                  <a:gd name="connsiteY2" fmla="*/ 768404 h 777641"/>
                  <a:gd name="connsiteX3" fmla="*/ 0 w 1745673"/>
                  <a:gd name="connsiteY3" fmla="*/ 777641 h 777641"/>
                  <a:gd name="connsiteX4" fmla="*/ 729673 w 1745673"/>
                  <a:gd name="connsiteY4" fmla="*/ 0 h 777641"/>
                  <a:gd name="connsiteX0" fmla="*/ 729673 w 1745673"/>
                  <a:gd name="connsiteY0" fmla="*/ 0 h 777641"/>
                  <a:gd name="connsiteX1" fmla="*/ 1745673 w 1745673"/>
                  <a:gd name="connsiteY1" fmla="*/ 0 h 777641"/>
                  <a:gd name="connsiteX2" fmla="*/ 1317048 w 1745673"/>
                  <a:gd name="connsiteY2" fmla="*/ 770785 h 777641"/>
                  <a:gd name="connsiteX3" fmla="*/ 0 w 1745673"/>
                  <a:gd name="connsiteY3" fmla="*/ 777641 h 777641"/>
                  <a:gd name="connsiteX4" fmla="*/ 729673 w 1745673"/>
                  <a:gd name="connsiteY4" fmla="*/ 0 h 777641"/>
                  <a:gd name="connsiteX0" fmla="*/ 720148 w 1736148"/>
                  <a:gd name="connsiteY0" fmla="*/ 0 h 770785"/>
                  <a:gd name="connsiteX1" fmla="*/ 1736148 w 1736148"/>
                  <a:gd name="connsiteY1" fmla="*/ 0 h 770785"/>
                  <a:gd name="connsiteX2" fmla="*/ 1307523 w 1736148"/>
                  <a:gd name="connsiteY2" fmla="*/ 770785 h 770785"/>
                  <a:gd name="connsiteX3" fmla="*/ 0 w 1736148"/>
                  <a:gd name="connsiteY3" fmla="*/ 770497 h 770785"/>
                  <a:gd name="connsiteX4" fmla="*/ 720148 w 1736148"/>
                  <a:gd name="connsiteY4" fmla="*/ 0 h 770785"/>
                  <a:gd name="connsiteX0" fmla="*/ 720148 w 1736148"/>
                  <a:gd name="connsiteY0" fmla="*/ 0 h 770785"/>
                  <a:gd name="connsiteX1" fmla="*/ 1736148 w 1736148"/>
                  <a:gd name="connsiteY1" fmla="*/ 0 h 770785"/>
                  <a:gd name="connsiteX2" fmla="*/ 1369545 w 1736148"/>
                  <a:gd name="connsiteY2" fmla="*/ 770785 h 770785"/>
                  <a:gd name="connsiteX3" fmla="*/ 0 w 1736148"/>
                  <a:gd name="connsiteY3" fmla="*/ 770497 h 770785"/>
                  <a:gd name="connsiteX4" fmla="*/ 720148 w 1736148"/>
                  <a:gd name="connsiteY4" fmla="*/ 0 h 770785"/>
                  <a:gd name="connsiteX0" fmla="*/ 446799 w 1736148"/>
                  <a:gd name="connsiteY0" fmla="*/ 0 h 773231"/>
                  <a:gd name="connsiteX1" fmla="*/ 1736148 w 1736148"/>
                  <a:gd name="connsiteY1" fmla="*/ 2446 h 773231"/>
                  <a:gd name="connsiteX2" fmla="*/ 1369545 w 1736148"/>
                  <a:gd name="connsiteY2" fmla="*/ 773231 h 773231"/>
                  <a:gd name="connsiteX3" fmla="*/ 0 w 1736148"/>
                  <a:gd name="connsiteY3" fmla="*/ 772943 h 773231"/>
                  <a:gd name="connsiteX4" fmla="*/ 446799 w 1736148"/>
                  <a:gd name="connsiteY4" fmla="*/ 0 h 773231"/>
                  <a:gd name="connsiteX0" fmla="*/ 446799 w 1605827"/>
                  <a:gd name="connsiteY0" fmla="*/ 0 h 773231"/>
                  <a:gd name="connsiteX1" fmla="*/ 1605827 w 1605827"/>
                  <a:gd name="connsiteY1" fmla="*/ 2446 h 773231"/>
                  <a:gd name="connsiteX2" fmla="*/ 1369545 w 1605827"/>
                  <a:gd name="connsiteY2" fmla="*/ 773231 h 773231"/>
                  <a:gd name="connsiteX3" fmla="*/ 0 w 1605827"/>
                  <a:gd name="connsiteY3" fmla="*/ 772943 h 773231"/>
                  <a:gd name="connsiteX4" fmla="*/ 446799 w 1605827"/>
                  <a:gd name="connsiteY4" fmla="*/ 0 h 77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5827" h="773231">
                    <a:moveTo>
                      <a:pt x="446799" y="0"/>
                    </a:moveTo>
                    <a:lnTo>
                      <a:pt x="1605827" y="2446"/>
                    </a:lnTo>
                    <a:lnTo>
                      <a:pt x="1369545" y="773231"/>
                    </a:lnTo>
                    <a:lnTo>
                      <a:pt x="0" y="772943"/>
                    </a:lnTo>
                    <a:lnTo>
                      <a:pt x="446799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62500" lnSpcReduction="20000"/>
              </a:bodyPr>
              <a:lstStyle/>
              <a:p>
                <a:pPr algn="ctr" defTabSz="457154"/>
                <a:endParaRPr lang="en-US" sz="7199" dirty="0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2" name="iSliḑè">
                <a:extLst>
                  <a:ext uri="{FF2B5EF4-FFF2-40B4-BE49-F238E27FC236}">
                    <a16:creationId xmlns:a16="http://schemas.microsoft.com/office/drawing/2014/main" id="{C031E79E-C612-4D96-B01B-579F39F162B2}"/>
                  </a:ext>
                </a:extLst>
              </p:cNvPr>
              <p:cNvSpPr/>
              <p:nvPr/>
            </p:nvSpPr>
            <p:spPr>
              <a:xfrm flipH="1">
                <a:off x="10324577" y="1489208"/>
                <a:ext cx="1111790" cy="1111790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accent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62500" lnSpcReduction="20000"/>
              </a:bodyPr>
              <a:lstStyle/>
              <a:p>
                <a:pPr algn="ctr" defTabSz="457154"/>
                <a:endParaRPr lang="en-US" sz="7199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3" name="îşlîďe">
                <a:extLst>
                  <a:ext uri="{FF2B5EF4-FFF2-40B4-BE49-F238E27FC236}">
                    <a16:creationId xmlns:a16="http://schemas.microsoft.com/office/drawing/2014/main" id="{7902BA2B-CAB1-4194-835F-EAFD64A55DF0}"/>
                  </a:ext>
                </a:extLst>
              </p:cNvPr>
              <p:cNvSpPr/>
              <p:nvPr/>
            </p:nvSpPr>
            <p:spPr>
              <a:xfrm flipH="1">
                <a:off x="10309737" y="2538075"/>
                <a:ext cx="1127058" cy="1127058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accent2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/>
              </a:bodyPr>
              <a:lstStyle/>
              <a:p>
                <a:pPr algn="ctr" defTabSz="457154"/>
                <a:endParaRPr lang="en-US" sz="1800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4" name="ïṣḷiḓè">
                <a:extLst>
                  <a:ext uri="{FF2B5EF4-FFF2-40B4-BE49-F238E27FC236}">
                    <a16:creationId xmlns:a16="http://schemas.microsoft.com/office/drawing/2014/main" id="{FB443A56-FA79-42D3-A85A-1A45493D5C96}"/>
                  </a:ext>
                </a:extLst>
              </p:cNvPr>
              <p:cNvSpPr/>
              <p:nvPr/>
            </p:nvSpPr>
            <p:spPr>
              <a:xfrm flipH="1">
                <a:off x="10303047" y="3596807"/>
                <a:ext cx="1140438" cy="1140438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accent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 fontScale="62500" lnSpcReduction="20000"/>
              </a:bodyPr>
              <a:lstStyle/>
              <a:p>
                <a:pPr algn="ctr" defTabSz="457154"/>
                <a:endParaRPr lang="en-US" sz="7199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5" name="íṣḷïḓè">
                <a:extLst>
                  <a:ext uri="{FF2B5EF4-FFF2-40B4-BE49-F238E27FC236}">
                    <a16:creationId xmlns:a16="http://schemas.microsoft.com/office/drawing/2014/main" id="{5FD61E05-1C1D-432E-BD62-EC8A260346C3}"/>
                  </a:ext>
                </a:extLst>
              </p:cNvPr>
              <p:cNvSpPr/>
              <p:nvPr/>
            </p:nvSpPr>
            <p:spPr>
              <a:xfrm flipH="1">
                <a:off x="10311479" y="4664300"/>
                <a:ext cx="1125268" cy="1123592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accent2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28" tIns="45714" rIns="91428" bIns="45714" rtlCol="0" anchor="ctr">
                <a:normAutofit/>
              </a:bodyPr>
              <a:lstStyle/>
              <a:p>
                <a:pPr algn="ctr" defTabSz="457154"/>
                <a:endParaRPr lang="en-US" sz="1800">
                  <a:solidFill>
                    <a:prstClr val="white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6" name="ïṡ1îḋè">
                <a:extLst>
                  <a:ext uri="{FF2B5EF4-FFF2-40B4-BE49-F238E27FC236}">
                    <a16:creationId xmlns:a16="http://schemas.microsoft.com/office/drawing/2014/main" id="{376980DC-E165-44B2-A6DB-4B0C471626EB}"/>
                  </a:ext>
                </a:extLst>
              </p:cNvPr>
              <p:cNvSpPr/>
              <p:nvPr/>
            </p:nvSpPr>
            <p:spPr bwMode="auto">
              <a:xfrm flipH="1">
                <a:off x="10623251" y="3926506"/>
                <a:ext cx="500030" cy="481040"/>
              </a:xfrm>
              <a:custGeom>
                <a:avLst/>
                <a:gdLst>
                  <a:gd name="connsiteX0" fmla="*/ 195114 w 608814"/>
                  <a:gd name="connsiteY0" fmla="*/ 351627 h 585693"/>
                  <a:gd name="connsiteX1" fmla="*/ 258290 w 608814"/>
                  <a:gd name="connsiteY1" fmla="*/ 351627 h 585693"/>
                  <a:gd name="connsiteX2" fmla="*/ 282731 w 608814"/>
                  <a:gd name="connsiteY2" fmla="*/ 376018 h 585693"/>
                  <a:gd name="connsiteX3" fmla="*/ 282731 w 608814"/>
                  <a:gd name="connsiteY3" fmla="*/ 561210 h 585693"/>
                  <a:gd name="connsiteX4" fmla="*/ 258290 w 608814"/>
                  <a:gd name="connsiteY4" fmla="*/ 585693 h 585693"/>
                  <a:gd name="connsiteX5" fmla="*/ 195114 w 608814"/>
                  <a:gd name="connsiteY5" fmla="*/ 585693 h 585693"/>
                  <a:gd name="connsiteX6" fmla="*/ 170673 w 608814"/>
                  <a:gd name="connsiteY6" fmla="*/ 561210 h 585693"/>
                  <a:gd name="connsiteX7" fmla="*/ 170673 w 608814"/>
                  <a:gd name="connsiteY7" fmla="*/ 376018 h 585693"/>
                  <a:gd name="connsiteX8" fmla="*/ 195114 w 608814"/>
                  <a:gd name="connsiteY8" fmla="*/ 351627 h 585693"/>
                  <a:gd name="connsiteX9" fmla="*/ 358100 w 608814"/>
                  <a:gd name="connsiteY9" fmla="*/ 249872 h 585693"/>
                  <a:gd name="connsiteX10" fmla="*/ 421316 w 608814"/>
                  <a:gd name="connsiteY10" fmla="*/ 249872 h 585693"/>
                  <a:gd name="connsiteX11" fmla="*/ 445737 w 608814"/>
                  <a:gd name="connsiteY11" fmla="*/ 274267 h 585693"/>
                  <a:gd name="connsiteX12" fmla="*/ 445737 w 608814"/>
                  <a:gd name="connsiteY12" fmla="*/ 561206 h 585693"/>
                  <a:gd name="connsiteX13" fmla="*/ 421316 w 608814"/>
                  <a:gd name="connsiteY13" fmla="*/ 585693 h 585693"/>
                  <a:gd name="connsiteX14" fmla="*/ 358100 w 608814"/>
                  <a:gd name="connsiteY14" fmla="*/ 585693 h 585693"/>
                  <a:gd name="connsiteX15" fmla="*/ 333679 w 608814"/>
                  <a:gd name="connsiteY15" fmla="*/ 561206 h 585693"/>
                  <a:gd name="connsiteX16" fmla="*/ 333679 w 608814"/>
                  <a:gd name="connsiteY16" fmla="*/ 274267 h 585693"/>
                  <a:gd name="connsiteX17" fmla="*/ 358100 w 608814"/>
                  <a:gd name="connsiteY17" fmla="*/ 249872 h 585693"/>
                  <a:gd name="connsiteX18" fmla="*/ 140260 w 608814"/>
                  <a:gd name="connsiteY18" fmla="*/ 224680 h 585693"/>
                  <a:gd name="connsiteX19" fmla="*/ 191844 w 608814"/>
                  <a:gd name="connsiteY19" fmla="*/ 276122 h 585693"/>
                  <a:gd name="connsiteX20" fmla="*/ 140260 w 608814"/>
                  <a:gd name="connsiteY20" fmla="*/ 327564 h 585693"/>
                  <a:gd name="connsiteX21" fmla="*/ 88676 w 608814"/>
                  <a:gd name="connsiteY21" fmla="*/ 276122 h 585693"/>
                  <a:gd name="connsiteX22" fmla="*/ 140260 w 608814"/>
                  <a:gd name="connsiteY22" fmla="*/ 224680 h 585693"/>
                  <a:gd name="connsiteX23" fmla="*/ 521177 w 608814"/>
                  <a:gd name="connsiteY23" fmla="*/ 148117 h 585693"/>
                  <a:gd name="connsiteX24" fmla="*/ 584301 w 608814"/>
                  <a:gd name="connsiteY24" fmla="*/ 148117 h 585693"/>
                  <a:gd name="connsiteX25" fmla="*/ 608814 w 608814"/>
                  <a:gd name="connsiteY25" fmla="*/ 172601 h 585693"/>
                  <a:gd name="connsiteX26" fmla="*/ 608814 w 608814"/>
                  <a:gd name="connsiteY26" fmla="*/ 561209 h 585693"/>
                  <a:gd name="connsiteX27" fmla="*/ 584301 w 608814"/>
                  <a:gd name="connsiteY27" fmla="*/ 585693 h 585693"/>
                  <a:gd name="connsiteX28" fmla="*/ 521177 w 608814"/>
                  <a:gd name="connsiteY28" fmla="*/ 585693 h 585693"/>
                  <a:gd name="connsiteX29" fmla="*/ 496756 w 608814"/>
                  <a:gd name="connsiteY29" fmla="*/ 561209 h 585693"/>
                  <a:gd name="connsiteX30" fmla="*/ 496756 w 608814"/>
                  <a:gd name="connsiteY30" fmla="*/ 172601 h 585693"/>
                  <a:gd name="connsiteX31" fmla="*/ 521177 w 608814"/>
                  <a:gd name="connsiteY31" fmla="*/ 148117 h 585693"/>
                  <a:gd name="connsiteX32" fmla="*/ 116229 w 608814"/>
                  <a:gd name="connsiteY32" fmla="*/ 131322 h 585693"/>
                  <a:gd name="connsiteX33" fmla="*/ 164246 w 608814"/>
                  <a:gd name="connsiteY33" fmla="*/ 131322 h 585693"/>
                  <a:gd name="connsiteX34" fmla="*/ 184061 w 608814"/>
                  <a:gd name="connsiteY34" fmla="*/ 151113 h 585693"/>
                  <a:gd name="connsiteX35" fmla="*/ 184061 w 608814"/>
                  <a:gd name="connsiteY35" fmla="*/ 171457 h 585693"/>
                  <a:gd name="connsiteX36" fmla="*/ 208669 w 608814"/>
                  <a:gd name="connsiteY36" fmla="*/ 186094 h 585693"/>
                  <a:gd name="connsiteX37" fmla="*/ 226641 w 608814"/>
                  <a:gd name="connsiteY37" fmla="*/ 175692 h 585693"/>
                  <a:gd name="connsiteX38" fmla="*/ 253737 w 608814"/>
                  <a:gd name="connsiteY38" fmla="*/ 182964 h 585693"/>
                  <a:gd name="connsiteX39" fmla="*/ 277792 w 608814"/>
                  <a:gd name="connsiteY39" fmla="*/ 224572 h 585693"/>
                  <a:gd name="connsiteX40" fmla="*/ 279727 w 608814"/>
                  <a:gd name="connsiteY40" fmla="*/ 239577 h 585693"/>
                  <a:gd name="connsiteX41" fmla="*/ 270511 w 608814"/>
                  <a:gd name="connsiteY41" fmla="*/ 251544 h 585693"/>
                  <a:gd name="connsiteX42" fmla="*/ 252355 w 608814"/>
                  <a:gd name="connsiteY42" fmla="*/ 262038 h 585693"/>
                  <a:gd name="connsiteX43" fmla="*/ 253829 w 608814"/>
                  <a:gd name="connsiteY43" fmla="*/ 276122 h 585693"/>
                  <a:gd name="connsiteX44" fmla="*/ 252355 w 608814"/>
                  <a:gd name="connsiteY44" fmla="*/ 290206 h 585693"/>
                  <a:gd name="connsiteX45" fmla="*/ 270511 w 608814"/>
                  <a:gd name="connsiteY45" fmla="*/ 300700 h 585693"/>
                  <a:gd name="connsiteX46" fmla="*/ 278714 w 608814"/>
                  <a:gd name="connsiteY46" fmla="*/ 325094 h 585693"/>
                  <a:gd name="connsiteX47" fmla="*/ 258253 w 608814"/>
                  <a:gd name="connsiteY47" fmla="*/ 321136 h 585693"/>
                  <a:gd name="connsiteX48" fmla="*/ 195858 w 608814"/>
                  <a:gd name="connsiteY48" fmla="*/ 321136 h 585693"/>
                  <a:gd name="connsiteX49" fmla="*/ 212171 w 608814"/>
                  <a:gd name="connsiteY49" fmla="*/ 276122 h 585693"/>
                  <a:gd name="connsiteX50" fmla="*/ 140191 w 608814"/>
                  <a:gd name="connsiteY50" fmla="*/ 204320 h 585693"/>
                  <a:gd name="connsiteX51" fmla="*/ 68304 w 608814"/>
                  <a:gd name="connsiteY51" fmla="*/ 276122 h 585693"/>
                  <a:gd name="connsiteX52" fmla="*/ 140191 w 608814"/>
                  <a:gd name="connsiteY52" fmla="*/ 348016 h 585693"/>
                  <a:gd name="connsiteX53" fmla="*/ 148486 w 608814"/>
                  <a:gd name="connsiteY53" fmla="*/ 347095 h 585693"/>
                  <a:gd name="connsiteX54" fmla="*/ 140099 w 608814"/>
                  <a:gd name="connsiteY54" fmla="*/ 376000 h 585693"/>
                  <a:gd name="connsiteX55" fmla="*/ 140099 w 608814"/>
                  <a:gd name="connsiteY55" fmla="*/ 420922 h 585693"/>
                  <a:gd name="connsiteX56" fmla="*/ 116229 w 608814"/>
                  <a:gd name="connsiteY56" fmla="*/ 420922 h 585693"/>
                  <a:gd name="connsiteX57" fmla="*/ 96413 w 608814"/>
                  <a:gd name="connsiteY57" fmla="*/ 401131 h 585693"/>
                  <a:gd name="connsiteX58" fmla="*/ 96413 w 608814"/>
                  <a:gd name="connsiteY58" fmla="*/ 380787 h 585693"/>
                  <a:gd name="connsiteX59" fmla="*/ 71806 w 608814"/>
                  <a:gd name="connsiteY59" fmla="*/ 366150 h 585693"/>
                  <a:gd name="connsiteX60" fmla="*/ 53742 w 608814"/>
                  <a:gd name="connsiteY60" fmla="*/ 376552 h 585693"/>
                  <a:gd name="connsiteX61" fmla="*/ 38719 w 608814"/>
                  <a:gd name="connsiteY61" fmla="*/ 378577 h 585693"/>
                  <a:gd name="connsiteX62" fmla="*/ 26738 w 608814"/>
                  <a:gd name="connsiteY62" fmla="*/ 369372 h 585693"/>
                  <a:gd name="connsiteX63" fmla="*/ 2683 w 608814"/>
                  <a:gd name="connsiteY63" fmla="*/ 327764 h 585693"/>
                  <a:gd name="connsiteX64" fmla="*/ 9872 w 608814"/>
                  <a:gd name="connsiteY64" fmla="*/ 300700 h 585693"/>
                  <a:gd name="connsiteX65" fmla="*/ 28120 w 608814"/>
                  <a:gd name="connsiteY65" fmla="*/ 290206 h 585693"/>
                  <a:gd name="connsiteX66" fmla="*/ 26645 w 608814"/>
                  <a:gd name="connsiteY66" fmla="*/ 276122 h 585693"/>
                  <a:gd name="connsiteX67" fmla="*/ 28120 w 608814"/>
                  <a:gd name="connsiteY67" fmla="*/ 262038 h 585693"/>
                  <a:gd name="connsiteX68" fmla="*/ 9872 w 608814"/>
                  <a:gd name="connsiteY68" fmla="*/ 251544 h 585693"/>
                  <a:gd name="connsiteX69" fmla="*/ 2683 w 608814"/>
                  <a:gd name="connsiteY69" fmla="*/ 224572 h 585693"/>
                  <a:gd name="connsiteX70" fmla="*/ 26738 w 608814"/>
                  <a:gd name="connsiteY70" fmla="*/ 182964 h 585693"/>
                  <a:gd name="connsiteX71" fmla="*/ 38719 w 608814"/>
                  <a:gd name="connsiteY71" fmla="*/ 173759 h 585693"/>
                  <a:gd name="connsiteX72" fmla="*/ 53742 w 608814"/>
                  <a:gd name="connsiteY72" fmla="*/ 175692 h 585693"/>
                  <a:gd name="connsiteX73" fmla="*/ 71806 w 608814"/>
                  <a:gd name="connsiteY73" fmla="*/ 186094 h 585693"/>
                  <a:gd name="connsiteX74" fmla="*/ 96413 w 608814"/>
                  <a:gd name="connsiteY74" fmla="*/ 171457 h 585693"/>
                  <a:gd name="connsiteX75" fmla="*/ 96413 w 608814"/>
                  <a:gd name="connsiteY75" fmla="*/ 151113 h 585693"/>
                  <a:gd name="connsiteX76" fmla="*/ 116229 w 608814"/>
                  <a:gd name="connsiteY76" fmla="*/ 131322 h 585693"/>
                  <a:gd name="connsiteX77" fmla="*/ 445756 w 608814"/>
                  <a:gd name="connsiteY77" fmla="*/ 83476 h 585693"/>
                  <a:gd name="connsiteX78" fmla="*/ 414140 w 608814"/>
                  <a:gd name="connsiteY78" fmla="*/ 115044 h 585693"/>
                  <a:gd name="connsiteX79" fmla="*/ 445756 w 608814"/>
                  <a:gd name="connsiteY79" fmla="*/ 146520 h 585693"/>
                  <a:gd name="connsiteX80" fmla="*/ 477371 w 608814"/>
                  <a:gd name="connsiteY80" fmla="*/ 115044 h 585693"/>
                  <a:gd name="connsiteX81" fmla="*/ 445756 w 608814"/>
                  <a:gd name="connsiteY81" fmla="*/ 83476 h 585693"/>
                  <a:gd name="connsiteX82" fmla="*/ 426676 w 608814"/>
                  <a:gd name="connsiteY82" fmla="*/ 0 h 585693"/>
                  <a:gd name="connsiteX83" fmla="*/ 464835 w 608814"/>
                  <a:gd name="connsiteY83" fmla="*/ 0 h 585693"/>
                  <a:gd name="connsiteX84" fmla="*/ 480597 w 608814"/>
                  <a:gd name="connsiteY84" fmla="*/ 15738 h 585693"/>
                  <a:gd name="connsiteX85" fmla="*/ 480597 w 608814"/>
                  <a:gd name="connsiteY85" fmla="*/ 31936 h 585693"/>
                  <a:gd name="connsiteX86" fmla="*/ 500138 w 608814"/>
                  <a:gd name="connsiteY86" fmla="*/ 43533 h 585693"/>
                  <a:gd name="connsiteX87" fmla="*/ 514425 w 608814"/>
                  <a:gd name="connsiteY87" fmla="*/ 35249 h 585693"/>
                  <a:gd name="connsiteX88" fmla="*/ 535901 w 608814"/>
                  <a:gd name="connsiteY88" fmla="*/ 40956 h 585693"/>
                  <a:gd name="connsiteX89" fmla="*/ 554981 w 608814"/>
                  <a:gd name="connsiteY89" fmla="*/ 73996 h 585693"/>
                  <a:gd name="connsiteX90" fmla="*/ 556640 w 608814"/>
                  <a:gd name="connsiteY90" fmla="*/ 85961 h 585693"/>
                  <a:gd name="connsiteX91" fmla="*/ 549266 w 608814"/>
                  <a:gd name="connsiteY91" fmla="*/ 95440 h 585693"/>
                  <a:gd name="connsiteX92" fmla="*/ 534887 w 608814"/>
                  <a:gd name="connsiteY92" fmla="*/ 103815 h 585693"/>
                  <a:gd name="connsiteX93" fmla="*/ 535993 w 608814"/>
                  <a:gd name="connsiteY93" fmla="*/ 115044 h 585693"/>
                  <a:gd name="connsiteX94" fmla="*/ 535717 w 608814"/>
                  <a:gd name="connsiteY94" fmla="*/ 117621 h 585693"/>
                  <a:gd name="connsiteX95" fmla="*/ 521153 w 608814"/>
                  <a:gd name="connsiteY95" fmla="*/ 117621 h 585693"/>
                  <a:gd name="connsiteX96" fmla="*/ 466126 w 608814"/>
                  <a:gd name="connsiteY96" fmla="*/ 172565 h 585693"/>
                  <a:gd name="connsiteX97" fmla="*/ 466126 w 608814"/>
                  <a:gd name="connsiteY97" fmla="*/ 229719 h 585693"/>
                  <a:gd name="connsiteX98" fmla="*/ 466126 w 608814"/>
                  <a:gd name="connsiteY98" fmla="*/ 242604 h 585693"/>
                  <a:gd name="connsiteX99" fmla="*/ 453590 w 608814"/>
                  <a:gd name="connsiteY99" fmla="*/ 229995 h 585693"/>
                  <a:gd name="connsiteX100" fmla="*/ 421330 w 608814"/>
                  <a:gd name="connsiteY100" fmla="*/ 219319 h 585693"/>
                  <a:gd name="connsiteX101" fmla="*/ 411928 w 608814"/>
                  <a:gd name="connsiteY101" fmla="*/ 219319 h 585693"/>
                  <a:gd name="connsiteX102" fmla="*/ 410914 w 608814"/>
                  <a:gd name="connsiteY102" fmla="*/ 214257 h 585693"/>
                  <a:gd name="connsiteX103" fmla="*/ 410914 w 608814"/>
                  <a:gd name="connsiteY103" fmla="*/ 198059 h 585693"/>
                  <a:gd name="connsiteX104" fmla="*/ 391373 w 608814"/>
                  <a:gd name="connsiteY104" fmla="*/ 186463 h 585693"/>
                  <a:gd name="connsiteX105" fmla="*/ 377086 w 608814"/>
                  <a:gd name="connsiteY105" fmla="*/ 194746 h 585693"/>
                  <a:gd name="connsiteX106" fmla="*/ 365104 w 608814"/>
                  <a:gd name="connsiteY106" fmla="*/ 196310 h 585693"/>
                  <a:gd name="connsiteX107" fmla="*/ 355610 w 608814"/>
                  <a:gd name="connsiteY107" fmla="*/ 189040 h 585693"/>
                  <a:gd name="connsiteX108" fmla="*/ 336530 w 608814"/>
                  <a:gd name="connsiteY108" fmla="*/ 155999 h 585693"/>
                  <a:gd name="connsiteX109" fmla="*/ 342245 w 608814"/>
                  <a:gd name="connsiteY109" fmla="*/ 134463 h 585693"/>
                  <a:gd name="connsiteX110" fmla="*/ 356716 w 608814"/>
                  <a:gd name="connsiteY110" fmla="*/ 126180 h 585693"/>
                  <a:gd name="connsiteX111" fmla="*/ 355518 w 608814"/>
                  <a:gd name="connsiteY111" fmla="*/ 115044 h 585693"/>
                  <a:gd name="connsiteX112" fmla="*/ 356716 w 608814"/>
                  <a:gd name="connsiteY112" fmla="*/ 103815 h 585693"/>
                  <a:gd name="connsiteX113" fmla="*/ 342245 w 608814"/>
                  <a:gd name="connsiteY113" fmla="*/ 95440 h 585693"/>
                  <a:gd name="connsiteX114" fmla="*/ 336530 w 608814"/>
                  <a:gd name="connsiteY114" fmla="*/ 73996 h 585693"/>
                  <a:gd name="connsiteX115" fmla="*/ 355610 w 608814"/>
                  <a:gd name="connsiteY115" fmla="*/ 40956 h 585693"/>
                  <a:gd name="connsiteX116" fmla="*/ 365104 w 608814"/>
                  <a:gd name="connsiteY116" fmla="*/ 33685 h 585693"/>
                  <a:gd name="connsiteX117" fmla="*/ 377086 w 608814"/>
                  <a:gd name="connsiteY117" fmla="*/ 35249 h 585693"/>
                  <a:gd name="connsiteX118" fmla="*/ 391373 w 608814"/>
                  <a:gd name="connsiteY118" fmla="*/ 43533 h 585693"/>
                  <a:gd name="connsiteX119" fmla="*/ 410914 w 608814"/>
                  <a:gd name="connsiteY119" fmla="*/ 31936 h 585693"/>
                  <a:gd name="connsiteX120" fmla="*/ 410914 w 608814"/>
                  <a:gd name="connsiteY120" fmla="*/ 15738 h 585693"/>
                  <a:gd name="connsiteX121" fmla="*/ 426676 w 608814"/>
                  <a:gd name="connsiteY121" fmla="*/ 0 h 58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608814" h="585693">
                    <a:moveTo>
                      <a:pt x="195114" y="351627"/>
                    </a:moveTo>
                    <a:lnTo>
                      <a:pt x="258290" y="351627"/>
                    </a:lnTo>
                    <a:cubicBezTo>
                      <a:pt x="271848" y="351627"/>
                      <a:pt x="282731" y="362580"/>
                      <a:pt x="282731" y="376018"/>
                    </a:cubicBezTo>
                    <a:lnTo>
                      <a:pt x="282731" y="561210"/>
                    </a:lnTo>
                    <a:cubicBezTo>
                      <a:pt x="282731" y="574740"/>
                      <a:pt x="271848" y="585693"/>
                      <a:pt x="258290" y="585693"/>
                    </a:cubicBezTo>
                    <a:lnTo>
                      <a:pt x="195114" y="585693"/>
                    </a:lnTo>
                    <a:cubicBezTo>
                      <a:pt x="181556" y="585693"/>
                      <a:pt x="170673" y="574740"/>
                      <a:pt x="170673" y="561210"/>
                    </a:cubicBezTo>
                    <a:lnTo>
                      <a:pt x="170673" y="376018"/>
                    </a:lnTo>
                    <a:cubicBezTo>
                      <a:pt x="170673" y="362580"/>
                      <a:pt x="181556" y="351627"/>
                      <a:pt x="195114" y="351627"/>
                    </a:cubicBezTo>
                    <a:close/>
                    <a:moveTo>
                      <a:pt x="358100" y="249872"/>
                    </a:moveTo>
                    <a:lnTo>
                      <a:pt x="421316" y="249872"/>
                    </a:lnTo>
                    <a:cubicBezTo>
                      <a:pt x="434771" y="249872"/>
                      <a:pt x="445737" y="260735"/>
                      <a:pt x="445737" y="274267"/>
                    </a:cubicBezTo>
                    <a:lnTo>
                      <a:pt x="445737" y="561206"/>
                    </a:lnTo>
                    <a:cubicBezTo>
                      <a:pt x="445737" y="574738"/>
                      <a:pt x="434771" y="585693"/>
                      <a:pt x="421316" y="585693"/>
                    </a:cubicBezTo>
                    <a:lnTo>
                      <a:pt x="358100" y="585693"/>
                    </a:lnTo>
                    <a:cubicBezTo>
                      <a:pt x="344645" y="585693"/>
                      <a:pt x="333679" y="574738"/>
                      <a:pt x="333679" y="561206"/>
                    </a:cubicBezTo>
                    <a:lnTo>
                      <a:pt x="333679" y="274267"/>
                    </a:lnTo>
                    <a:cubicBezTo>
                      <a:pt x="333679" y="260735"/>
                      <a:pt x="344645" y="249872"/>
                      <a:pt x="358100" y="249872"/>
                    </a:cubicBezTo>
                    <a:close/>
                    <a:moveTo>
                      <a:pt x="140260" y="224680"/>
                    </a:moveTo>
                    <a:cubicBezTo>
                      <a:pt x="168749" y="224680"/>
                      <a:pt x="191844" y="247711"/>
                      <a:pt x="191844" y="276122"/>
                    </a:cubicBezTo>
                    <a:cubicBezTo>
                      <a:pt x="191844" y="304533"/>
                      <a:pt x="168749" y="327564"/>
                      <a:pt x="140260" y="327564"/>
                    </a:cubicBezTo>
                    <a:cubicBezTo>
                      <a:pt x="111771" y="327564"/>
                      <a:pt x="88676" y="304533"/>
                      <a:pt x="88676" y="276122"/>
                    </a:cubicBezTo>
                    <a:cubicBezTo>
                      <a:pt x="88676" y="247711"/>
                      <a:pt x="111771" y="224680"/>
                      <a:pt x="140260" y="224680"/>
                    </a:cubicBezTo>
                    <a:close/>
                    <a:moveTo>
                      <a:pt x="521177" y="148117"/>
                    </a:moveTo>
                    <a:lnTo>
                      <a:pt x="584301" y="148117"/>
                    </a:lnTo>
                    <a:cubicBezTo>
                      <a:pt x="597848" y="148117"/>
                      <a:pt x="608814" y="159070"/>
                      <a:pt x="608814" y="172601"/>
                    </a:cubicBezTo>
                    <a:lnTo>
                      <a:pt x="608814" y="561209"/>
                    </a:lnTo>
                    <a:cubicBezTo>
                      <a:pt x="608814" y="574740"/>
                      <a:pt x="597848" y="585693"/>
                      <a:pt x="584301" y="585693"/>
                    </a:cubicBezTo>
                    <a:lnTo>
                      <a:pt x="521177" y="585693"/>
                    </a:lnTo>
                    <a:cubicBezTo>
                      <a:pt x="507722" y="585693"/>
                      <a:pt x="496756" y="574740"/>
                      <a:pt x="496756" y="561209"/>
                    </a:cubicBezTo>
                    <a:lnTo>
                      <a:pt x="496756" y="172601"/>
                    </a:lnTo>
                    <a:cubicBezTo>
                      <a:pt x="496756" y="159070"/>
                      <a:pt x="507722" y="148117"/>
                      <a:pt x="521177" y="148117"/>
                    </a:cubicBezTo>
                    <a:close/>
                    <a:moveTo>
                      <a:pt x="116229" y="131322"/>
                    </a:moveTo>
                    <a:lnTo>
                      <a:pt x="164246" y="131322"/>
                    </a:lnTo>
                    <a:cubicBezTo>
                      <a:pt x="175214" y="131322"/>
                      <a:pt x="184061" y="140159"/>
                      <a:pt x="184061" y="151113"/>
                    </a:cubicBezTo>
                    <a:lnTo>
                      <a:pt x="184061" y="171457"/>
                    </a:lnTo>
                    <a:cubicBezTo>
                      <a:pt x="193001" y="175231"/>
                      <a:pt x="201019" y="180386"/>
                      <a:pt x="208669" y="186094"/>
                    </a:cubicBezTo>
                    <a:lnTo>
                      <a:pt x="226641" y="175692"/>
                    </a:lnTo>
                    <a:cubicBezTo>
                      <a:pt x="236134" y="170261"/>
                      <a:pt x="248300" y="173482"/>
                      <a:pt x="253737" y="182964"/>
                    </a:cubicBezTo>
                    <a:lnTo>
                      <a:pt x="277792" y="224572"/>
                    </a:lnTo>
                    <a:cubicBezTo>
                      <a:pt x="280465" y="229083"/>
                      <a:pt x="281110" y="234514"/>
                      <a:pt x="279727" y="239577"/>
                    </a:cubicBezTo>
                    <a:cubicBezTo>
                      <a:pt x="278437" y="244640"/>
                      <a:pt x="275119" y="248966"/>
                      <a:pt x="270511" y="251544"/>
                    </a:cubicBezTo>
                    <a:lnTo>
                      <a:pt x="252355" y="262038"/>
                    </a:lnTo>
                    <a:cubicBezTo>
                      <a:pt x="253000" y="266733"/>
                      <a:pt x="253829" y="271335"/>
                      <a:pt x="253829" y="276122"/>
                    </a:cubicBezTo>
                    <a:cubicBezTo>
                      <a:pt x="253829" y="281001"/>
                      <a:pt x="253000" y="285604"/>
                      <a:pt x="252355" y="290206"/>
                    </a:cubicBezTo>
                    <a:lnTo>
                      <a:pt x="270511" y="300700"/>
                    </a:lnTo>
                    <a:cubicBezTo>
                      <a:pt x="279174" y="305671"/>
                      <a:pt x="282308" y="316165"/>
                      <a:pt x="278714" y="325094"/>
                    </a:cubicBezTo>
                    <a:cubicBezTo>
                      <a:pt x="272354" y="322609"/>
                      <a:pt x="265442" y="321136"/>
                      <a:pt x="258253" y="321136"/>
                    </a:cubicBezTo>
                    <a:lnTo>
                      <a:pt x="195858" y="321136"/>
                    </a:lnTo>
                    <a:cubicBezTo>
                      <a:pt x="205904" y="308709"/>
                      <a:pt x="212171" y="293244"/>
                      <a:pt x="212171" y="276122"/>
                    </a:cubicBezTo>
                    <a:cubicBezTo>
                      <a:pt x="212171" y="236539"/>
                      <a:pt x="179914" y="204320"/>
                      <a:pt x="140191" y="204320"/>
                    </a:cubicBezTo>
                    <a:cubicBezTo>
                      <a:pt x="100561" y="204320"/>
                      <a:pt x="68304" y="236539"/>
                      <a:pt x="68304" y="276122"/>
                    </a:cubicBezTo>
                    <a:cubicBezTo>
                      <a:pt x="68304" y="315797"/>
                      <a:pt x="100561" y="348016"/>
                      <a:pt x="140191" y="348016"/>
                    </a:cubicBezTo>
                    <a:cubicBezTo>
                      <a:pt x="143048" y="348016"/>
                      <a:pt x="145721" y="347463"/>
                      <a:pt x="148486" y="347095"/>
                    </a:cubicBezTo>
                    <a:cubicBezTo>
                      <a:pt x="143233" y="355564"/>
                      <a:pt x="140099" y="365414"/>
                      <a:pt x="140099" y="376000"/>
                    </a:cubicBezTo>
                    <a:lnTo>
                      <a:pt x="140099" y="420922"/>
                    </a:lnTo>
                    <a:lnTo>
                      <a:pt x="116229" y="420922"/>
                    </a:lnTo>
                    <a:cubicBezTo>
                      <a:pt x="105261" y="420922"/>
                      <a:pt x="96413" y="412085"/>
                      <a:pt x="96413" y="401131"/>
                    </a:cubicBezTo>
                    <a:lnTo>
                      <a:pt x="96413" y="380787"/>
                    </a:lnTo>
                    <a:cubicBezTo>
                      <a:pt x="87474" y="377013"/>
                      <a:pt x="79455" y="371950"/>
                      <a:pt x="71806" y="366150"/>
                    </a:cubicBezTo>
                    <a:lnTo>
                      <a:pt x="53742" y="376552"/>
                    </a:lnTo>
                    <a:cubicBezTo>
                      <a:pt x="49226" y="379222"/>
                      <a:pt x="43788" y="379866"/>
                      <a:pt x="38719" y="378577"/>
                    </a:cubicBezTo>
                    <a:cubicBezTo>
                      <a:pt x="33650" y="377197"/>
                      <a:pt x="29318" y="373883"/>
                      <a:pt x="26738" y="369372"/>
                    </a:cubicBezTo>
                    <a:lnTo>
                      <a:pt x="2683" y="327764"/>
                    </a:lnTo>
                    <a:cubicBezTo>
                      <a:pt x="-2847" y="318282"/>
                      <a:pt x="471" y="306131"/>
                      <a:pt x="9872" y="300700"/>
                    </a:cubicBezTo>
                    <a:lnTo>
                      <a:pt x="28120" y="290206"/>
                    </a:lnTo>
                    <a:cubicBezTo>
                      <a:pt x="27475" y="285604"/>
                      <a:pt x="26645" y="281001"/>
                      <a:pt x="26645" y="276122"/>
                    </a:cubicBezTo>
                    <a:cubicBezTo>
                      <a:pt x="26645" y="271335"/>
                      <a:pt x="27475" y="266733"/>
                      <a:pt x="28120" y="262038"/>
                    </a:cubicBezTo>
                    <a:lnTo>
                      <a:pt x="9872" y="251544"/>
                    </a:lnTo>
                    <a:cubicBezTo>
                      <a:pt x="471" y="246113"/>
                      <a:pt x="-2847" y="233962"/>
                      <a:pt x="2683" y="224572"/>
                    </a:cubicBezTo>
                    <a:lnTo>
                      <a:pt x="26738" y="182964"/>
                    </a:lnTo>
                    <a:cubicBezTo>
                      <a:pt x="29318" y="178361"/>
                      <a:pt x="33650" y="175139"/>
                      <a:pt x="38719" y="173759"/>
                    </a:cubicBezTo>
                    <a:cubicBezTo>
                      <a:pt x="43788" y="172378"/>
                      <a:pt x="49226" y="173114"/>
                      <a:pt x="53742" y="175692"/>
                    </a:cubicBezTo>
                    <a:lnTo>
                      <a:pt x="71806" y="186094"/>
                    </a:lnTo>
                    <a:cubicBezTo>
                      <a:pt x="79455" y="180386"/>
                      <a:pt x="87474" y="175231"/>
                      <a:pt x="96413" y="171457"/>
                    </a:cubicBezTo>
                    <a:lnTo>
                      <a:pt x="96413" y="151113"/>
                    </a:lnTo>
                    <a:cubicBezTo>
                      <a:pt x="96413" y="140159"/>
                      <a:pt x="105261" y="131322"/>
                      <a:pt x="116229" y="131322"/>
                    </a:cubicBezTo>
                    <a:close/>
                    <a:moveTo>
                      <a:pt x="445756" y="83476"/>
                    </a:moveTo>
                    <a:cubicBezTo>
                      <a:pt x="428335" y="83476"/>
                      <a:pt x="414140" y="97557"/>
                      <a:pt x="414140" y="115044"/>
                    </a:cubicBezTo>
                    <a:cubicBezTo>
                      <a:pt x="414140" y="132438"/>
                      <a:pt x="428335" y="146520"/>
                      <a:pt x="445756" y="146520"/>
                    </a:cubicBezTo>
                    <a:cubicBezTo>
                      <a:pt x="463176" y="146520"/>
                      <a:pt x="477371" y="132438"/>
                      <a:pt x="477371" y="115044"/>
                    </a:cubicBezTo>
                    <a:cubicBezTo>
                      <a:pt x="477371" y="97557"/>
                      <a:pt x="463176" y="83476"/>
                      <a:pt x="445756" y="83476"/>
                    </a:cubicBezTo>
                    <a:close/>
                    <a:moveTo>
                      <a:pt x="426676" y="0"/>
                    </a:moveTo>
                    <a:lnTo>
                      <a:pt x="464835" y="0"/>
                    </a:lnTo>
                    <a:cubicBezTo>
                      <a:pt x="473500" y="0"/>
                      <a:pt x="480597" y="7087"/>
                      <a:pt x="480597" y="15738"/>
                    </a:cubicBezTo>
                    <a:lnTo>
                      <a:pt x="480597" y="31936"/>
                    </a:lnTo>
                    <a:cubicBezTo>
                      <a:pt x="487694" y="34881"/>
                      <a:pt x="494054" y="38931"/>
                      <a:pt x="500138" y="43533"/>
                    </a:cubicBezTo>
                    <a:lnTo>
                      <a:pt x="514425" y="35249"/>
                    </a:lnTo>
                    <a:cubicBezTo>
                      <a:pt x="521983" y="30924"/>
                      <a:pt x="531569" y="33501"/>
                      <a:pt x="535901" y="40956"/>
                    </a:cubicBezTo>
                    <a:lnTo>
                      <a:pt x="554981" y="73996"/>
                    </a:lnTo>
                    <a:cubicBezTo>
                      <a:pt x="557101" y="77585"/>
                      <a:pt x="557654" y="81911"/>
                      <a:pt x="556640" y="85961"/>
                    </a:cubicBezTo>
                    <a:cubicBezTo>
                      <a:pt x="555534" y="89918"/>
                      <a:pt x="552861" y="93415"/>
                      <a:pt x="549266" y="95440"/>
                    </a:cubicBezTo>
                    <a:lnTo>
                      <a:pt x="534887" y="103815"/>
                    </a:lnTo>
                    <a:cubicBezTo>
                      <a:pt x="535348" y="107497"/>
                      <a:pt x="535993" y="111178"/>
                      <a:pt x="535993" y="115044"/>
                    </a:cubicBezTo>
                    <a:cubicBezTo>
                      <a:pt x="535993" y="115872"/>
                      <a:pt x="535809" y="116700"/>
                      <a:pt x="535717" y="117621"/>
                    </a:cubicBezTo>
                    <a:lnTo>
                      <a:pt x="521153" y="117621"/>
                    </a:lnTo>
                    <a:cubicBezTo>
                      <a:pt x="490828" y="117621"/>
                      <a:pt x="466126" y="142286"/>
                      <a:pt x="466126" y="172565"/>
                    </a:cubicBezTo>
                    <a:lnTo>
                      <a:pt x="466126" y="229719"/>
                    </a:lnTo>
                    <a:lnTo>
                      <a:pt x="466126" y="242604"/>
                    </a:lnTo>
                    <a:cubicBezTo>
                      <a:pt x="462715" y="237726"/>
                      <a:pt x="458383" y="233493"/>
                      <a:pt x="453590" y="229995"/>
                    </a:cubicBezTo>
                    <a:cubicBezTo>
                      <a:pt x="444465" y="223369"/>
                      <a:pt x="433404" y="219319"/>
                      <a:pt x="421330" y="219319"/>
                    </a:cubicBezTo>
                    <a:lnTo>
                      <a:pt x="411928" y="219319"/>
                    </a:lnTo>
                    <a:cubicBezTo>
                      <a:pt x="411375" y="217755"/>
                      <a:pt x="410914" y="216098"/>
                      <a:pt x="410914" y="214257"/>
                    </a:cubicBezTo>
                    <a:lnTo>
                      <a:pt x="410914" y="198059"/>
                    </a:lnTo>
                    <a:cubicBezTo>
                      <a:pt x="403817" y="195114"/>
                      <a:pt x="397457" y="191064"/>
                      <a:pt x="391373" y="186463"/>
                    </a:cubicBezTo>
                    <a:lnTo>
                      <a:pt x="377086" y="194746"/>
                    </a:lnTo>
                    <a:cubicBezTo>
                      <a:pt x="373492" y="196863"/>
                      <a:pt x="369160" y="197415"/>
                      <a:pt x="365104" y="196310"/>
                    </a:cubicBezTo>
                    <a:cubicBezTo>
                      <a:pt x="361140" y="195206"/>
                      <a:pt x="357638" y="192629"/>
                      <a:pt x="355610" y="189040"/>
                    </a:cubicBezTo>
                    <a:lnTo>
                      <a:pt x="336530" y="155999"/>
                    </a:lnTo>
                    <a:cubicBezTo>
                      <a:pt x="332198" y="148452"/>
                      <a:pt x="334687" y="138881"/>
                      <a:pt x="342245" y="134463"/>
                    </a:cubicBezTo>
                    <a:lnTo>
                      <a:pt x="356716" y="126180"/>
                    </a:lnTo>
                    <a:cubicBezTo>
                      <a:pt x="356163" y="122498"/>
                      <a:pt x="355518" y="118817"/>
                      <a:pt x="355518" y="115044"/>
                    </a:cubicBezTo>
                    <a:cubicBezTo>
                      <a:pt x="355518" y="111178"/>
                      <a:pt x="356163" y="107497"/>
                      <a:pt x="356716" y="103815"/>
                    </a:cubicBezTo>
                    <a:lnTo>
                      <a:pt x="342245" y="95440"/>
                    </a:lnTo>
                    <a:cubicBezTo>
                      <a:pt x="334687" y="91115"/>
                      <a:pt x="332198" y="81543"/>
                      <a:pt x="336530" y="73996"/>
                    </a:cubicBezTo>
                    <a:lnTo>
                      <a:pt x="355610" y="40956"/>
                    </a:lnTo>
                    <a:cubicBezTo>
                      <a:pt x="357638" y="37366"/>
                      <a:pt x="361140" y="34789"/>
                      <a:pt x="365104" y="33685"/>
                    </a:cubicBezTo>
                    <a:cubicBezTo>
                      <a:pt x="369160" y="32580"/>
                      <a:pt x="373492" y="33133"/>
                      <a:pt x="377086" y="35249"/>
                    </a:cubicBezTo>
                    <a:lnTo>
                      <a:pt x="391373" y="43533"/>
                    </a:lnTo>
                    <a:cubicBezTo>
                      <a:pt x="397457" y="38931"/>
                      <a:pt x="403817" y="34881"/>
                      <a:pt x="410914" y="31936"/>
                    </a:cubicBezTo>
                    <a:lnTo>
                      <a:pt x="410914" y="15738"/>
                    </a:lnTo>
                    <a:cubicBezTo>
                      <a:pt x="410914" y="7087"/>
                      <a:pt x="418011" y="0"/>
                      <a:pt x="4266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457154"/>
                <a:endParaRPr lang="zh-CN" altLang="en-US" sz="1800">
                  <a:solidFill>
                    <a:prstClr val="black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7" name="iṧ1ïḑe">
                <a:extLst>
                  <a:ext uri="{FF2B5EF4-FFF2-40B4-BE49-F238E27FC236}">
                    <a16:creationId xmlns:a16="http://schemas.microsoft.com/office/drawing/2014/main" id="{F01AB09D-E1AA-436C-B67A-C1188663F2A7}"/>
                  </a:ext>
                </a:extLst>
              </p:cNvPr>
              <p:cNvSpPr/>
              <p:nvPr/>
            </p:nvSpPr>
            <p:spPr bwMode="auto">
              <a:xfrm flipH="1">
                <a:off x="10640477" y="2853905"/>
                <a:ext cx="465578" cy="464706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wrap="square" lIns="91428" tIns="45714" rIns="91428" bIns="45714">
                <a:normAutofit/>
              </a:bodyPr>
              <a:lstStyle/>
              <a:p>
                <a:pPr defTabSz="457154"/>
                <a:endParaRPr lang="zh-CN" altLang="en-US" sz="1800">
                  <a:solidFill>
                    <a:prstClr val="black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8" name="íšḷîḋé">
                <a:extLst>
                  <a:ext uri="{FF2B5EF4-FFF2-40B4-BE49-F238E27FC236}">
                    <a16:creationId xmlns:a16="http://schemas.microsoft.com/office/drawing/2014/main" id="{416730D7-ADB0-4AE6-AEF0-15A3D0E15618}"/>
                  </a:ext>
                </a:extLst>
              </p:cNvPr>
              <p:cNvSpPr/>
              <p:nvPr/>
            </p:nvSpPr>
            <p:spPr bwMode="auto">
              <a:xfrm flipH="1">
                <a:off x="10602856" y="4947104"/>
                <a:ext cx="542514" cy="557984"/>
              </a:xfrm>
              <a:custGeom>
                <a:avLst/>
                <a:gdLst>
                  <a:gd name="T0" fmla="*/ 6023 w 6383"/>
                  <a:gd name="T1" fmla="*/ 2985 h 6575"/>
                  <a:gd name="T2" fmla="*/ 5921 w 6383"/>
                  <a:gd name="T3" fmla="*/ 1957 h 6575"/>
                  <a:gd name="T4" fmla="*/ 5304 w 6383"/>
                  <a:gd name="T5" fmla="*/ 1379 h 6575"/>
                  <a:gd name="T6" fmla="*/ 4619 w 6383"/>
                  <a:gd name="T7" fmla="*/ 608 h 6575"/>
                  <a:gd name="T8" fmla="*/ 3777 w 6383"/>
                  <a:gd name="T9" fmla="*/ 501 h 6575"/>
                  <a:gd name="T10" fmla="*/ 2768 w 6383"/>
                  <a:gd name="T11" fmla="*/ 280 h 6575"/>
                  <a:gd name="T12" fmla="*/ 2028 w 6383"/>
                  <a:gd name="T13" fmla="*/ 688 h 6575"/>
                  <a:gd name="T14" fmla="*/ 1083 w 6383"/>
                  <a:gd name="T15" fmla="*/ 1103 h 6575"/>
                  <a:gd name="T16" fmla="*/ 723 w 6383"/>
                  <a:gd name="T17" fmla="*/ 1868 h 6575"/>
                  <a:gd name="T18" fmla="*/ 201 w 6383"/>
                  <a:gd name="T19" fmla="*/ 2759 h 6575"/>
                  <a:gd name="T20" fmla="*/ 360 w 6383"/>
                  <a:gd name="T21" fmla="*/ 3591 h 6575"/>
                  <a:gd name="T22" fmla="*/ 461 w 6383"/>
                  <a:gd name="T23" fmla="*/ 4619 h 6575"/>
                  <a:gd name="T24" fmla="*/ 1079 w 6383"/>
                  <a:gd name="T25" fmla="*/ 5197 h 6575"/>
                  <a:gd name="T26" fmla="*/ 1764 w 6383"/>
                  <a:gd name="T27" fmla="*/ 5968 h 6575"/>
                  <a:gd name="T28" fmla="*/ 2604 w 6383"/>
                  <a:gd name="T29" fmla="*/ 6073 h 6575"/>
                  <a:gd name="T30" fmla="*/ 3613 w 6383"/>
                  <a:gd name="T31" fmla="*/ 6295 h 6575"/>
                  <a:gd name="T32" fmla="*/ 4353 w 6383"/>
                  <a:gd name="T33" fmla="*/ 5888 h 6575"/>
                  <a:gd name="T34" fmla="*/ 5299 w 6383"/>
                  <a:gd name="T35" fmla="*/ 5473 h 6575"/>
                  <a:gd name="T36" fmla="*/ 5659 w 6383"/>
                  <a:gd name="T37" fmla="*/ 4708 h 6575"/>
                  <a:gd name="T38" fmla="*/ 6180 w 6383"/>
                  <a:gd name="T39" fmla="*/ 3817 h 6575"/>
                  <a:gd name="T40" fmla="*/ 3877 w 6383"/>
                  <a:gd name="T41" fmla="*/ 4231 h 6575"/>
                  <a:gd name="T42" fmla="*/ 3381 w 6383"/>
                  <a:gd name="T43" fmla="*/ 4613 h 6575"/>
                  <a:gd name="T44" fmla="*/ 3287 w 6383"/>
                  <a:gd name="T45" fmla="*/ 4924 h 6575"/>
                  <a:gd name="T46" fmla="*/ 2960 w 6383"/>
                  <a:gd name="T47" fmla="*/ 4820 h 6575"/>
                  <a:gd name="T48" fmla="*/ 2844 w 6383"/>
                  <a:gd name="T49" fmla="*/ 4529 h 6575"/>
                  <a:gd name="T50" fmla="*/ 2356 w 6383"/>
                  <a:gd name="T51" fmla="*/ 4233 h 6575"/>
                  <a:gd name="T52" fmla="*/ 2560 w 6383"/>
                  <a:gd name="T53" fmla="*/ 3940 h 6575"/>
                  <a:gd name="T54" fmla="*/ 3307 w 6383"/>
                  <a:gd name="T55" fmla="*/ 4036 h 6575"/>
                  <a:gd name="T56" fmla="*/ 3193 w 6383"/>
                  <a:gd name="T57" fmla="*/ 3535 h 6575"/>
                  <a:gd name="T58" fmla="*/ 2365 w 6383"/>
                  <a:gd name="T59" fmla="*/ 2705 h 6575"/>
                  <a:gd name="T60" fmla="*/ 2991 w 6383"/>
                  <a:gd name="T61" fmla="*/ 1897 h 6575"/>
                  <a:gd name="T62" fmla="*/ 3105 w 6383"/>
                  <a:gd name="T63" fmla="*/ 1651 h 6575"/>
                  <a:gd name="T64" fmla="*/ 3401 w 6383"/>
                  <a:gd name="T65" fmla="*/ 1856 h 6575"/>
                  <a:gd name="T66" fmla="*/ 3865 w 6383"/>
                  <a:gd name="T67" fmla="*/ 2119 h 6575"/>
                  <a:gd name="T68" fmla="*/ 3847 w 6383"/>
                  <a:gd name="T69" fmla="*/ 2508 h 6575"/>
                  <a:gd name="T70" fmla="*/ 3208 w 6383"/>
                  <a:gd name="T71" fmla="*/ 2464 h 6575"/>
                  <a:gd name="T72" fmla="*/ 3025 w 6383"/>
                  <a:gd name="T73" fmla="*/ 2832 h 6575"/>
                  <a:gd name="T74" fmla="*/ 3647 w 6383"/>
                  <a:gd name="T75" fmla="*/ 3137 h 6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83" h="6575">
                    <a:moveTo>
                      <a:pt x="6023" y="3591"/>
                    </a:moveTo>
                    <a:cubicBezTo>
                      <a:pt x="5895" y="3409"/>
                      <a:pt x="5895" y="3167"/>
                      <a:pt x="6023" y="2985"/>
                    </a:cubicBezTo>
                    <a:lnTo>
                      <a:pt x="6181" y="2759"/>
                    </a:lnTo>
                    <a:cubicBezTo>
                      <a:pt x="6383" y="2472"/>
                      <a:pt x="6253" y="2072"/>
                      <a:pt x="5921" y="1957"/>
                    </a:cubicBezTo>
                    <a:lnTo>
                      <a:pt x="5660" y="1868"/>
                    </a:lnTo>
                    <a:cubicBezTo>
                      <a:pt x="5451" y="1796"/>
                      <a:pt x="5308" y="1600"/>
                      <a:pt x="5304" y="1379"/>
                    </a:cubicBezTo>
                    <a:lnTo>
                      <a:pt x="5300" y="1103"/>
                    </a:lnTo>
                    <a:cubicBezTo>
                      <a:pt x="5295" y="752"/>
                      <a:pt x="4953" y="505"/>
                      <a:pt x="4619" y="608"/>
                    </a:cubicBezTo>
                    <a:lnTo>
                      <a:pt x="4353" y="688"/>
                    </a:lnTo>
                    <a:cubicBezTo>
                      <a:pt x="4141" y="753"/>
                      <a:pt x="3911" y="679"/>
                      <a:pt x="3777" y="501"/>
                    </a:cubicBezTo>
                    <a:lnTo>
                      <a:pt x="3611" y="280"/>
                    </a:lnTo>
                    <a:cubicBezTo>
                      <a:pt x="3400" y="0"/>
                      <a:pt x="2979" y="0"/>
                      <a:pt x="2768" y="280"/>
                    </a:cubicBezTo>
                    <a:lnTo>
                      <a:pt x="2604" y="501"/>
                    </a:lnTo>
                    <a:cubicBezTo>
                      <a:pt x="2471" y="679"/>
                      <a:pt x="2240" y="753"/>
                      <a:pt x="2028" y="688"/>
                    </a:cubicBezTo>
                    <a:lnTo>
                      <a:pt x="1764" y="608"/>
                    </a:lnTo>
                    <a:cubicBezTo>
                      <a:pt x="1429" y="505"/>
                      <a:pt x="1088" y="752"/>
                      <a:pt x="1083" y="1103"/>
                    </a:cubicBezTo>
                    <a:lnTo>
                      <a:pt x="1079" y="1379"/>
                    </a:lnTo>
                    <a:cubicBezTo>
                      <a:pt x="1075" y="1600"/>
                      <a:pt x="933" y="1796"/>
                      <a:pt x="723" y="1868"/>
                    </a:cubicBezTo>
                    <a:lnTo>
                      <a:pt x="461" y="1957"/>
                    </a:lnTo>
                    <a:cubicBezTo>
                      <a:pt x="129" y="2071"/>
                      <a:pt x="0" y="2471"/>
                      <a:pt x="201" y="2759"/>
                    </a:cubicBezTo>
                    <a:lnTo>
                      <a:pt x="360" y="2985"/>
                    </a:lnTo>
                    <a:cubicBezTo>
                      <a:pt x="488" y="3167"/>
                      <a:pt x="488" y="3409"/>
                      <a:pt x="360" y="3591"/>
                    </a:cubicBezTo>
                    <a:lnTo>
                      <a:pt x="201" y="3817"/>
                    </a:lnTo>
                    <a:cubicBezTo>
                      <a:pt x="0" y="4104"/>
                      <a:pt x="129" y="4504"/>
                      <a:pt x="461" y="4619"/>
                    </a:cubicBezTo>
                    <a:lnTo>
                      <a:pt x="723" y="4708"/>
                    </a:lnTo>
                    <a:cubicBezTo>
                      <a:pt x="932" y="4780"/>
                      <a:pt x="1075" y="4976"/>
                      <a:pt x="1079" y="5197"/>
                    </a:cubicBezTo>
                    <a:lnTo>
                      <a:pt x="1083" y="5473"/>
                    </a:lnTo>
                    <a:cubicBezTo>
                      <a:pt x="1088" y="5824"/>
                      <a:pt x="1429" y="6071"/>
                      <a:pt x="1764" y="5968"/>
                    </a:cubicBezTo>
                    <a:lnTo>
                      <a:pt x="2028" y="5887"/>
                    </a:lnTo>
                    <a:cubicBezTo>
                      <a:pt x="2240" y="5821"/>
                      <a:pt x="2471" y="5896"/>
                      <a:pt x="2604" y="6073"/>
                    </a:cubicBezTo>
                    <a:lnTo>
                      <a:pt x="2771" y="6295"/>
                    </a:lnTo>
                    <a:cubicBezTo>
                      <a:pt x="2981" y="6575"/>
                      <a:pt x="3403" y="6575"/>
                      <a:pt x="3613" y="6295"/>
                    </a:cubicBezTo>
                    <a:lnTo>
                      <a:pt x="3777" y="6075"/>
                    </a:lnTo>
                    <a:cubicBezTo>
                      <a:pt x="3911" y="5897"/>
                      <a:pt x="4141" y="5823"/>
                      <a:pt x="4353" y="5888"/>
                    </a:cubicBezTo>
                    <a:lnTo>
                      <a:pt x="4617" y="5968"/>
                    </a:lnTo>
                    <a:cubicBezTo>
                      <a:pt x="4952" y="6071"/>
                      <a:pt x="5293" y="5824"/>
                      <a:pt x="5299" y="5473"/>
                    </a:cubicBezTo>
                    <a:lnTo>
                      <a:pt x="5303" y="5197"/>
                    </a:lnTo>
                    <a:cubicBezTo>
                      <a:pt x="5307" y="4976"/>
                      <a:pt x="5448" y="4780"/>
                      <a:pt x="5659" y="4708"/>
                    </a:cubicBezTo>
                    <a:lnTo>
                      <a:pt x="5920" y="4619"/>
                    </a:lnTo>
                    <a:cubicBezTo>
                      <a:pt x="6252" y="4505"/>
                      <a:pt x="6381" y="4105"/>
                      <a:pt x="6180" y="3817"/>
                    </a:cubicBezTo>
                    <a:lnTo>
                      <a:pt x="6023" y="3591"/>
                    </a:lnTo>
                    <a:close/>
                    <a:moveTo>
                      <a:pt x="3877" y="4231"/>
                    </a:moveTo>
                    <a:cubicBezTo>
                      <a:pt x="3773" y="4357"/>
                      <a:pt x="3637" y="4443"/>
                      <a:pt x="3479" y="4487"/>
                    </a:cubicBezTo>
                    <a:cubicBezTo>
                      <a:pt x="3409" y="4505"/>
                      <a:pt x="3379" y="4541"/>
                      <a:pt x="3381" y="4613"/>
                    </a:cubicBezTo>
                    <a:cubicBezTo>
                      <a:pt x="3384" y="4684"/>
                      <a:pt x="3381" y="4755"/>
                      <a:pt x="3381" y="4825"/>
                    </a:cubicBezTo>
                    <a:cubicBezTo>
                      <a:pt x="3381" y="4888"/>
                      <a:pt x="3349" y="4923"/>
                      <a:pt x="3287" y="4924"/>
                    </a:cubicBezTo>
                    <a:cubicBezTo>
                      <a:pt x="3211" y="4925"/>
                      <a:pt x="3135" y="4925"/>
                      <a:pt x="3059" y="4924"/>
                    </a:cubicBezTo>
                    <a:cubicBezTo>
                      <a:pt x="2992" y="4923"/>
                      <a:pt x="2961" y="4885"/>
                      <a:pt x="2960" y="4820"/>
                    </a:cubicBezTo>
                    <a:cubicBezTo>
                      <a:pt x="2960" y="4768"/>
                      <a:pt x="2959" y="4717"/>
                      <a:pt x="2959" y="4665"/>
                    </a:cubicBezTo>
                    <a:cubicBezTo>
                      <a:pt x="2957" y="4552"/>
                      <a:pt x="2953" y="4547"/>
                      <a:pt x="2844" y="4529"/>
                    </a:cubicBezTo>
                    <a:cubicBezTo>
                      <a:pt x="2704" y="4507"/>
                      <a:pt x="2567" y="4475"/>
                      <a:pt x="2439" y="4413"/>
                    </a:cubicBezTo>
                    <a:cubicBezTo>
                      <a:pt x="2337" y="4364"/>
                      <a:pt x="2328" y="4339"/>
                      <a:pt x="2356" y="4233"/>
                    </a:cubicBezTo>
                    <a:cubicBezTo>
                      <a:pt x="2377" y="4155"/>
                      <a:pt x="2399" y="4076"/>
                      <a:pt x="2424" y="3999"/>
                    </a:cubicBezTo>
                    <a:cubicBezTo>
                      <a:pt x="2452" y="3908"/>
                      <a:pt x="2477" y="3897"/>
                      <a:pt x="2560" y="3940"/>
                    </a:cubicBezTo>
                    <a:cubicBezTo>
                      <a:pt x="2701" y="4013"/>
                      <a:pt x="2852" y="4055"/>
                      <a:pt x="3011" y="4075"/>
                    </a:cubicBezTo>
                    <a:cubicBezTo>
                      <a:pt x="3112" y="4088"/>
                      <a:pt x="3212" y="4077"/>
                      <a:pt x="3307" y="4036"/>
                    </a:cubicBezTo>
                    <a:cubicBezTo>
                      <a:pt x="3483" y="3959"/>
                      <a:pt x="3511" y="3755"/>
                      <a:pt x="3361" y="3633"/>
                    </a:cubicBezTo>
                    <a:cubicBezTo>
                      <a:pt x="3311" y="3592"/>
                      <a:pt x="3253" y="3561"/>
                      <a:pt x="3193" y="3535"/>
                    </a:cubicBezTo>
                    <a:cubicBezTo>
                      <a:pt x="3039" y="3467"/>
                      <a:pt x="2879" y="3415"/>
                      <a:pt x="2733" y="3328"/>
                    </a:cubicBezTo>
                    <a:cubicBezTo>
                      <a:pt x="2497" y="3187"/>
                      <a:pt x="2347" y="2992"/>
                      <a:pt x="2365" y="2705"/>
                    </a:cubicBezTo>
                    <a:cubicBezTo>
                      <a:pt x="2385" y="2380"/>
                      <a:pt x="2569" y="2177"/>
                      <a:pt x="2867" y="2069"/>
                    </a:cubicBezTo>
                    <a:cubicBezTo>
                      <a:pt x="2989" y="2024"/>
                      <a:pt x="2991" y="2027"/>
                      <a:pt x="2991" y="1897"/>
                    </a:cubicBezTo>
                    <a:lnTo>
                      <a:pt x="2991" y="1767"/>
                    </a:lnTo>
                    <a:cubicBezTo>
                      <a:pt x="2993" y="1669"/>
                      <a:pt x="3009" y="1653"/>
                      <a:pt x="3105" y="1651"/>
                    </a:cubicBezTo>
                    <a:cubicBezTo>
                      <a:pt x="3135" y="1649"/>
                      <a:pt x="3165" y="1651"/>
                      <a:pt x="3195" y="1651"/>
                    </a:cubicBezTo>
                    <a:cubicBezTo>
                      <a:pt x="3400" y="1651"/>
                      <a:pt x="3400" y="1651"/>
                      <a:pt x="3401" y="1856"/>
                    </a:cubicBezTo>
                    <a:cubicBezTo>
                      <a:pt x="3401" y="2001"/>
                      <a:pt x="3401" y="2001"/>
                      <a:pt x="3547" y="2024"/>
                    </a:cubicBezTo>
                    <a:cubicBezTo>
                      <a:pt x="3657" y="2041"/>
                      <a:pt x="3764" y="2075"/>
                      <a:pt x="3865" y="2119"/>
                    </a:cubicBezTo>
                    <a:cubicBezTo>
                      <a:pt x="3921" y="2144"/>
                      <a:pt x="3943" y="2183"/>
                      <a:pt x="3925" y="2243"/>
                    </a:cubicBezTo>
                    <a:cubicBezTo>
                      <a:pt x="3900" y="2332"/>
                      <a:pt x="3876" y="2420"/>
                      <a:pt x="3847" y="2508"/>
                    </a:cubicBezTo>
                    <a:cubicBezTo>
                      <a:pt x="3820" y="2591"/>
                      <a:pt x="3793" y="2603"/>
                      <a:pt x="3713" y="2564"/>
                    </a:cubicBezTo>
                    <a:cubicBezTo>
                      <a:pt x="3553" y="2487"/>
                      <a:pt x="3385" y="2455"/>
                      <a:pt x="3208" y="2464"/>
                    </a:cubicBezTo>
                    <a:cubicBezTo>
                      <a:pt x="3161" y="2467"/>
                      <a:pt x="3116" y="2473"/>
                      <a:pt x="3073" y="2492"/>
                    </a:cubicBezTo>
                    <a:cubicBezTo>
                      <a:pt x="2920" y="2559"/>
                      <a:pt x="2896" y="2728"/>
                      <a:pt x="3025" y="2832"/>
                    </a:cubicBezTo>
                    <a:cubicBezTo>
                      <a:pt x="3091" y="2885"/>
                      <a:pt x="3167" y="2923"/>
                      <a:pt x="3245" y="2956"/>
                    </a:cubicBezTo>
                    <a:cubicBezTo>
                      <a:pt x="3381" y="3012"/>
                      <a:pt x="3517" y="3065"/>
                      <a:pt x="3647" y="3137"/>
                    </a:cubicBezTo>
                    <a:cubicBezTo>
                      <a:pt x="4056" y="3365"/>
                      <a:pt x="4167" y="3880"/>
                      <a:pt x="3877" y="42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wrap="square" lIns="91428" tIns="45714" rIns="91428" bIns="45714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09"/>
                <a:endParaRPr lang="zh-CN" altLang="en-US">
                  <a:solidFill>
                    <a:prstClr val="black"/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19" name="íšļíḑé">
                <a:extLst>
                  <a:ext uri="{FF2B5EF4-FFF2-40B4-BE49-F238E27FC236}">
                    <a16:creationId xmlns:a16="http://schemas.microsoft.com/office/drawing/2014/main" id="{72D25439-D56C-4F81-9BB5-73C83474641F}"/>
                  </a:ext>
                </a:extLst>
              </p:cNvPr>
              <p:cNvSpPr/>
              <p:nvPr/>
            </p:nvSpPr>
            <p:spPr bwMode="auto">
              <a:xfrm flipH="1">
                <a:off x="10652363" y="1825726"/>
                <a:ext cx="456218" cy="438754"/>
              </a:xfrm>
              <a:custGeom>
                <a:avLst/>
                <a:gdLst>
                  <a:gd name="connsiteX0" fmla="*/ 61288 w 609549"/>
                  <a:gd name="connsiteY0" fmla="*/ 383285 h 586216"/>
                  <a:gd name="connsiteX1" fmla="*/ 71162 w 609549"/>
                  <a:gd name="connsiteY1" fmla="*/ 387101 h 586216"/>
                  <a:gd name="connsiteX2" fmla="*/ 120018 w 609549"/>
                  <a:gd name="connsiteY2" fmla="*/ 435892 h 586216"/>
                  <a:gd name="connsiteX3" fmla="*/ 120018 w 609549"/>
                  <a:gd name="connsiteY3" fmla="*/ 454200 h 586216"/>
                  <a:gd name="connsiteX4" fmla="*/ 56639 w 609549"/>
                  <a:gd name="connsiteY4" fmla="*/ 517543 h 586216"/>
                  <a:gd name="connsiteX5" fmla="*/ 35592 w 609549"/>
                  <a:gd name="connsiteY5" fmla="*/ 513644 h 586216"/>
                  <a:gd name="connsiteX6" fmla="*/ 51877 w 609549"/>
                  <a:gd name="connsiteY6" fmla="*/ 388099 h 586216"/>
                  <a:gd name="connsiteX7" fmla="*/ 61288 w 609549"/>
                  <a:gd name="connsiteY7" fmla="*/ 383285 h 586216"/>
                  <a:gd name="connsiteX8" fmla="*/ 235245 w 609549"/>
                  <a:gd name="connsiteY8" fmla="*/ 302810 h 586216"/>
                  <a:gd name="connsiteX9" fmla="*/ 306042 w 609549"/>
                  <a:gd name="connsiteY9" fmla="*/ 373466 h 586216"/>
                  <a:gd name="connsiteX10" fmla="*/ 258717 w 609549"/>
                  <a:gd name="connsiteY10" fmla="*/ 420680 h 586216"/>
                  <a:gd name="connsiteX11" fmla="*/ 230246 w 609549"/>
                  <a:gd name="connsiteY11" fmla="*/ 550152 h 586216"/>
                  <a:gd name="connsiteX12" fmla="*/ 92223 w 609549"/>
                  <a:gd name="connsiteY12" fmla="*/ 575305 h 586216"/>
                  <a:gd name="connsiteX13" fmla="*/ 88748 w 609549"/>
                  <a:gd name="connsiteY13" fmla="*/ 556143 h 586216"/>
                  <a:gd name="connsiteX14" fmla="*/ 165115 w 609549"/>
                  <a:gd name="connsiteY14" fmla="*/ 479877 h 586216"/>
                  <a:gd name="connsiteX15" fmla="*/ 165115 w 609549"/>
                  <a:gd name="connsiteY15" fmla="*/ 446308 h 586216"/>
                  <a:gd name="connsiteX16" fmla="*/ 88700 w 609549"/>
                  <a:gd name="connsiteY16" fmla="*/ 369995 h 586216"/>
                  <a:gd name="connsiteX17" fmla="*/ 92128 w 609549"/>
                  <a:gd name="connsiteY17" fmla="*/ 350976 h 586216"/>
                  <a:gd name="connsiteX18" fmla="*/ 189111 w 609549"/>
                  <a:gd name="connsiteY18" fmla="*/ 348884 h 586216"/>
                  <a:gd name="connsiteX19" fmla="*/ 257958 w 609549"/>
                  <a:gd name="connsiteY19" fmla="*/ 161679 h 586216"/>
                  <a:gd name="connsiteX20" fmla="*/ 317251 w 609549"/>
                  <a:gd name="connsiteY20" fmla="*/ 220879 h 586216"/>
                  <a:gd name="connsiteX21" fmla="*/ 388070 w 609549"/>
                  <a:gd name="connsiteY21" fmla="*/ 291586 h 586216"/>
                  <a:gd name="connsiteX22" fmla="*/ 604906 w 609549"/>
                  <a:gd name="connsiteY22" fmla="*/ 508130 h 586216"/>
                  <a:gd name="connsiteX23" fmla="*/ 604906 w 609549"/>
                  <a:gd name="connsiteY23" fmla="*/ 530526 h 586216"/>
                  <a:gd name="connsiteX24" fmla="*/ 556567 w 609549"/>
                  <a:gd name="connsiteY24" fmla="*/ 578789 h 586216"/>
                  <a:gd name="connsiteX25" fmla="*/ 545327 w 609549"/>
                  <a:gd name="connsiteY25" fmla="*/ 583449 h 586216"/>
                  <a:gd name="connsiteX26" fmla="*/ 534135 w 609549"/>
                  <a:gd name="connsiteY26" fmla="*/ 578789 h 586216"/>
                  <a:gd name="connsiteX27" fmla="*/ 317251 w 609549"/>
                  <a:gd name="connsiteY27" fmla="*/ 362293 h 586216"/>
                  <a:gd name="connsiteX28" fmla="*/ 246481 w 609549"/>
                  <a:gd name="connsiteY28" fmla="*/ 291586 h 586216"/>
                  <a:gd name="connsiteX29" fmla="*/ 187140 w 609549"/>
                  <a:gd name="connsiteY29" fmla="*/ 232339 h 586216"/>
                  <a:gd name="connsiteX30" fmla="*/ 58606 w 609549"/>
                  <a:gd name="connsiteY30" fmla="*/ 160814 h 586216"/>
                  <a:gd name="connsiteX31" fmla="*/ 126401 w 609549"/>
                  <a:gd name="connsiteY31" fmla="*/ 228498 h 586216"/>
                  <a:gd name="connsiteX32" fmla="*/ 111975 w 609549"/>
                  <a:gd name="connsiteY32" fmla="*/ 242899 h 586216"/>
                  <a:gd name="connsiteX33" fmla="*/ 119307 w 609549"/>
                  <a:gd name="connsiteY33" fmla="*/ 250219 h 586216"/>
                  <a:gd name="connsiteX34" fmla="*/ 119307 w 609549"/>
                  <a:gd name="connsiteY34" fmla="*/ 277692 h 586216"/>
                  <a:gd name="connsiteX35" fmla="*/ 115641 w 609549"/>
                  <a:gd name="connsiteY35" fmla="*/ 281352 h 586216"/>
                  <a:gd name="connsiteX36" fmla="*/ 88123 w 609549"/>
                  <a:gd name="connsiteY36" fmla="*/ 281352 h 586216"/>
                  <a:gd name="connsiteX37" fmla="*/ 5712 w 609549"/>
                  <a:gd name="connsiteY37" fmla="*/ 199029 h 586216"/>
                  <a:gd name="connsiteX38" fmla="*/ 5712 w 609549"/>
                  <a:gd name="connsiteY38" fmla="*/ 171604 h 586216"/>
                  <a:gd name="connsiteX39" fmla="*/ 9378 w 609549"/>
                  <a:gd name="connsiteY39" fmla="*/ 167944 h 586216"/>
                  <a:gd name="connsiteX40" fmla="*/ 36849 w 609549"/>
                  <a:gd name="connsiteY40" fmla="*/ 167944 h 586216"/>
                  <a:gd name="connsiteX41" fmla="*/ 44180 w 609549"/>
                  <a:gd name="connsiteY41" fmla="*/ 175264 h 586216"/>
                  <a:gd name="connsiteX42" fmla="*/ 585775 w 609549"/>
                  <a:gd name="connsiteY42" fmla="*/ 66370 h 586216"/>
                  <a:gd name="connsiteX43" fmla="*/ 595263 w 609549"/>
                  <a:gd name="connsiteY43" fmla="*/ 73839 h 586216"/>
                  <a:gd name="connsiteX44" fmla="*/ 578978 w 609549"/>
                  <a:gd name="connsiteY44" fmla="*/ 199341 h 586216"/>
                  <a:gd name="connsiteX45" fmla="*/ 559693 w 609549"/>
                  <a:gd name="connsiteY45" fmla="*/ 200387 h 586216"/>
                  <a:gd name="connsiteX46" fmla="*/ 510789 w 609549"/>
                  <a:gd name="connsiteY46" fmla="*/ 151612 h 586216"/>
                  <a:gd name="connsiteX47" fmla="*/ 510789 w 609549"/>
                  <a:gd name="connsiteY47" fmla="*/ 133262 h 586216"/>
                  <a:gd name="connsiteX48" fmla="*/ 574216 w 609549"/>
                  <a:gd name="connsiteY48" fmla="*/ 69988 h 586216"/>
                  <a:gd name="connsiteX49" fmla="*/ 585775 w 609549"/>
                  <a:gd name="connsiteY49" fmla="*/ 66370 h 586216"/>
                  <a:gd name="connsiteX50" fmla="*/ 158702 w 609549"/>
                  <a:gd name="connsiteY50" fmla="*/ 26758 h 586216"/>
                  <a:gd name="connsiteX51" fmla="*/ 172463 w 609549"/>
                  <a:gd name="connsiteY51" fmla="*/ 32464 h 586216"/>
                  <a:gd name="connsiteX52" fmla="*/ 179701 w 609549"/>
                  <a:gd name="connsiteY52" fmla="*/ 39691 h 586216"/>
                  <a:gd name="connsiteX53" fmla="*/ 246935 w 609549"/>
                  <a:gd name="connsiteY53" fmla="*/ 106831 h 586216"/>
                  <a:gd name="connsiteX54" fmla="*/ 254886 w 609549"/>
                  <a:gd name="connsiteY54" fmla="*/ 114819 h 586216"/>
                  <a:gd name="connsiteX55" fmla="*/ 257600 w 609549"/>
                  <a:gd name="connsiteY55" fmla="*/ 138879 h 586216"/>
                  <a:gd name="connsiteX56" fmla="*/ 254886 w 609549"/>
                  <a:gd name="connsiteY56" fmla="*/ 142255 h 586216"/>
                  <a:gd name="connsiteX57" fmla="*/ 252315 w 609549"/>
                  <a:gd name="connsiteY57" fmla="*/ 144823 h 586216"/>
                  <a:gd name="connsiteX58" fmla="*/ 246696 w 609549"/>
                  <a:gd name="connsiteY58" fmla="*/ 150434 h 586216"/>
                  <a:gd name="connsiteX59" fmla="*/ 175892 w 609549"/>
                  <a:gd name="connsiteY59" fmla="*/ 221140 h 586216"/>
                  <a:gd name="connsiteX60" fmla="*/ 172463 w 609549"/>
                  <a:gd name="connsiteY60" fmla="*/ 224611 h 586216"/>
                  <a:gd name="connsiteX61" fmla="*/ 170130 w 609549"/>
                  <a:gd name="connsiteY61" fmla="*/ 226560 h 586216"/>
                  <a:gd name="connsiteX62" fmla="*/ 162274 w 609549"/>
                  <a:gd name="connsiteY62" fmla="*/ 229936 h 586216"/>
                  <a:gd name="connsiteX63" fmla="*/ 158702 w 609549"/>
                  <a:gd name="connsiteY63" fmla="*/ 230269 h 586216"/>
                  <a:gd name="connsiteX64" fmla="*/ 144942 w 609549"/>
                  <a:gd name="connsiteY64" fmla="*/ 224611 h 586216"/>
                  <a:gd name="connsiteX65" fmla="*/ 137609 w 609549"/>
                  <a:gd name="connsiteY65" fmla="*/ 217288 h 586216"/>
                  <a:gd name="connsiteX66" fmla="*/ 69804 w 609549"/>
                  <a:gd name="connsiteY66" fmla="*/ 149578 h 586216"/>
                  <a:gd name="connsiteX67" fmla="*/ 62519 w 609549"/>
                  <a:gd name="connsiteY67" fmla="*/ 142255 h 586216"/>
                  <a:gd name="connsiteX68" fmla="*/ 62519 w 609549"/>
                  <a:gd name="connsiteY68" fmla="*/ 114819 h 586216"/>
                  <a:gd name="connsiteX69" fmla="*/ 144942 w 609549"/>
                  <a:gd name="connsiteY69" fmla="*/ 32464 h 586216"/>
                  <a:gd name="connsiteX70" fmla="*/ 158702 w 609549"/>
                  <a:gd name="connsiteY70" fmla="*/ 26758 h 586216"/>
                  <a:gd name="connsiteX71" fmla="*/ 254809 w 609549"/>
                  <a:gd name="connsiteY71" fmla="*/ 6542 h 586216"/>
                  <a:gd name="connsiteX72" fmla="*/ 321015 w 609549"/>
                  <a:gd name="connsiteY72" fmla="*/ 29913 h 586216"/>
                  <a:gd name="connsiteX73" fmla="*/ 260017 w 609549"/>
                  <a:gd name="connsiteY73" fmla="*/ 97465 h 586216"/>
                  <a:gd name="connsiteX74" fmla="*/ 193067 w 609549"/>
                  <a:gd name="connsiteY74" fmla="*/ 30626 h 586216"/>
                  <a:gd name="connsiteX75" fmla="*/ 254809 w 609549"/>
                  <a:gd name="connsiteY75" fmla="*/ 6542 h 586216"/>
                  <a:gd name="connsiteX76" fmla="*/ 503105 w 609549"/>
                  <a:gd name="connsiteY76" fmla="*/ 953 h 586216"/>
                  <a:gd name="connsiteX77" fmla="*/ 538560 w 609549"/>
                  <a:gd name="connsiteY77" fmla="*/ 10911 h 586216"/>
                  <a:gd name="connsiteX78" fmla="*/ 542083 w 609549"/>
                  <a:gd name="connsiteY78" fmla="*/ 30073 h 586216"/>
                  <a:gd name="connsiteX79" fmla="*/ 465709 w 609549"/>
                  <a:gd name="connsiteY79" fmla="*/ 106341 h 586216"/>
                  <a:gd name="connsiteX80" fmla="*/ 465709 w 609549"/>
                  <a:gd name="connsiteY80" fmla="*/ 139911 h 586216"/>
                  <a:gd name="connsiteX81" fmla="*/ 542131 w 609549"/>
                  <a:gd name="connsiteY81" fmla="*/ 216227 h 586216"/>
                  <a:gd name="connsiteX82" fmla="*/ 538655 w 609549"/>
                  <a:gd name="connsiteY82" fmla="*/ 235246 h 586216"/>
                  <a:gd name="connsiteX83" fmla="*/ 442187 w 609549"/>
                  <a:gd name="connsiteY83" fmla="*/ 237528 h 586216"/>
                  <a:gd name="connsiteX84" fmla="*/ 399238 w 609549"/>
                  <a:gd name="connsiteY84" fmla="*/ 280370 h 586216"/>
                  <a:gd name="connsiteX85" fmla="*/ 328482 w 609549"/>
                  <a:gd name="connsiteY85" fmla="*/ 209712 h 586216"/>
                  <a:gd name="connsiteX86" fmla="*/ 372240 w 609549"/>
                  <a:gd name="connsiteY86" fmla="*/ 166015 h 586216"/>
                  <a:gd name="connsiteX87" fmla="*/ 400571 w 609549"/>
                  <a:gd name="connsiteY87" fmla="*/ 36064 h 586216"/>
                  <a:gd name="connsiteX88" fmla="*/ 503105 w 609549"/>
                  <a:gd name="connsiteY88" fmla="*/ 953 h 586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609549" h="586216">
                    <a:moveTo>
                      <a:pt x="61288" y="383285"/>
                    </a:moveTo>
                    <a:cubicBezTo>
                      <a:pt x="64829" y="383106"/>
                      <a:pt x="68448" y="384367"/>
                      <a:pt x="71162" y="387101"/>
                    </a:cubicBezTo>
                    <a:lnTo>
                      <a:pt x="120018" y="435892"/>
                    </a:lnTo>
                    <a:cubicBezTo>
                      <a:pt x="125113" y="440933"/>
                      <a:pt x="125113" y="449160"/>
                      <a:pt x="120018" y="454200"/>
                    </a:cubicBezTo>
                    <a:lnTo>
                      <a:pt x="56639" y="517543"/>
                    </a:lnTo>
                    <a:cubicBezTo>
                      <a:pt x="50211" y="523963"/>
                      <a:pt x="39211" y="522013"/>
                      <a:pt x="35592" y="513644"/>
                    </a:cubicBezTo>
                    <a:cubicBezTo>
                      <a:pt x="17783" y="472794"/>
                      <a:pt x="23211" y="424288"/>
                      <a:pt x="51877" y="388099"/>
                    </a:cubicBezTo>
                    <a:cubicBezTo>
                      <a:pt x="54282" y="385079"/>
                      <a:pt x="57746" y="383463"/>
                      <a:pt x="61288" y="383285"/>
                    </a:cubicBezTo>
                    <a:close/>
                    <a:moveTo>
                      <a:pt x="235245" y="302810"/>
                    </a:moveTo>
                    <a:lnTo>
                      <a:pt x="306042" y="373466"/>
                    </a:lnTo>
                    <a:lnTo>
                      <a:pt x="258717" y="420680"/>
                    </a:lnTo>
                    <a:cubicBezTo>
                      <a:pt x="274667" y="464329"/>
                      <a:pt x="265192" y="515300"/>
                      <a:pt x="230246" y="550152"/>
                    </a:cubicBezTo>
                    <a:cubicBezTo>
                      <a:pt x="192919" y="587430"/>
                      <a:pt x="137644" y="595798"/>
                      <a:pt x="92223" y="575305"/>
                    </a:cubicBezTo>
                    <a:cubicBezTo>
                      <a:pt x="84701" y="571882"/>
                      <a:pt x="82892" y="561992"/>
                      <a:pt x="88748" y="556143"/>
                    </a:cubicBezTo>
                    <a:lnTo>
                      <a:pt x="165115" y="479877"/>
                    </a:lnTo>
                    <a:cubicBezTo>
                      <a:pt x="174399" y="470605"/>
                      <a:pt x="174399" y="455580"/>
                      <a:pt x="165115" y="446308"/>
                    </a:cubicBezTo>
                    <a:lnTo>
                      <a:pt x="88700" y="369995"/>
                    </a:lnTo>
                    <a:cubicBezTo>
                      <a:pt x="82844" y="364194"/>
                      <a:pt x="84653" y="354399"/>
                      <a:pt x="92128" y="350976"/>
                    </a:cubicBezTo>
                    <a:cubicBezTo>
                      <a:pt x="122789" y="337092"/>
                      <a:pt x="157973" y="336379"/>
                      <a:pt x="189111" y="348884"/>
                    </a:cubicBezTo>
                    <a:close/>
                    <a:moveTo>
                      <a:pt x="257958" y="161679"/>
                    </a:moveTo>
                    <a:lnTo>
                      <a:pt x="317251" y="220879"/>
                    </a:lnTo>
                    <a:lnTo>
                      <a:pt x="388070" y="291586"/>
                    </a:lnTo>
                    <a:lnTo>
                      <a:pt x="604906" y="508130"/>
                    </a:lnTo>
                    <a:cubicBezTo>
                      <a:pt x="611097" y="514311"/>
                      <a:pt x="611097" y="524344"/>
                      <a:pt x="604906" y="530526"/>
                    </a:cubicBezTo>
                    <a:lnTo>
                      <a:pt x="556567" y="578789"/>
                    </a:lnTo>
                    <a:cubicBezTo>
                      <a:pt x="553471" y="581880"/>
                      <a:pt x="549423" y="583449"/>
                      <a:pt x="545327" y="583449"/>
                    </a:cubicBezTo>
                    <a:cubicBezTo>
                      <a:pt x="541279" y="583449"/>
                      <a:pt x="537231" y="581880"/>
                      <a:pt x="534135" y="578789"/>
                    </a:cubicBezTo>
                    <a:lnTo>
                      <a:pt x="317251" y="362293"/>
                    </a:lnTo>
                    <a:lnTo>
                      <a:pt x="246481" y="291586"/>
                    </a:lnTo>
                    <a:lnTo>
                      <a:pt x="187140" y="232339"/>
                    </a:lnTo>
                    <a:close/>
                    <a:moveTo>
                      <a:pt x="58606" y="160814"/>
                    </a:moveTo>
                    <a:lnTo>
                      <a:pt x="126401" y="228498"/>
                    </a:lnTo>
                    <a:lnTo>
                      <a:pt x="111975" y="242899"/>
                    </a:lnTo>
                    <a:lnTo>
                      <a:pt x="119307" y="250219"/>
                    </a:lnTo>
                    <a:cubicBezTo>
                      <a:pt x="126877" y="257824"/>
                      <a:pt x="126877" y="270087"/>
                      <a:pt x="119307" y="277692"/>
                    </a:cubicBezTo>
                    <a:lnTo>
                      <a:pt x="115641" y="281352"/>
                    </a:lnTo>
                    <a:cubicBezTo>
                      <a:pt x="108024" y="288909"/>
                      <a:pt x="95741" y="288909"/>
                      <a:pt x="88123" y="281352"/>
                    </a:cubicBezTo>
                    <a:lnTo>
                      <a:pt x="5712" y="199029"/>
                    </a:lnTo>
                    <a:cubicBezTo>
                      <a:pt x="-1905" y="191424"/>
                      <a:pt x="-1905" y="179161"/>
                      <a:pt x="5712" y="171604"/>
                    </a:cubicBezTo>
                    <a:lnTo>
                      <a:pt x="9378" y="167944"/>
                    </a:lnTo>
                    <a:cubicBezTo>
                      <a:pt x="16948" y="160339"/>
                      <a:pt x="29231" y="160339"/>
                      <a:pt x="36849" y="167944"/>
                    </a:cubicBezTo>
                    <a:lnTo>
                      <a:pt x="44180" y="175264"/>
                    </a:lnTo>
                    <a:close/>
                    <a:moveTo>
                      <a:pt x="585775" y="66370"/>
                    </a:moveTo>
                    <a:cubicBezTo>
                      <a:pt x="589775" y="67101"/>
                      <a:pt x="593430" y="69680"/>
                      <a:pt x="595263" y="73839"/>
                    </a:cubicBezTo>
                    <a:cubicBezTo>
                      <a:pt x="613072" y="114675"/>
                      <a:pt x="607644" y="163212"/>
                      <a:pt x="578978" y="199341"/>
                    </a:cubicBezTo>
                    <a:cubicBezTo>
                      <a:pt x="574168" y="205379"/>
                      <a:pt x="565121" y="205854"/>
                      <a:pt x="559693" y="200387"/>
                    </a:cubicBezTo>
                    <a:lnTo>
                      <a:pt x="510789" y="151612"/>
                    </a:lnTo>
                    <a:cubicBezTo>
                      <a:pt x="505742" y="146526"/>
                      <a:pt x="505742" y="138349"/>
                      <a:pt x="510789" y="133262"/>
                    </a:cubicBezTo>
                    <a:lnTo>
                      <a:pt x="574216" y="69988"/>
                    </a:lnTo>
                    <a:cubicBezTo>
                      <a:pt x="577430" y="66756"/>
                      <a:pt x="581775" y="65639"/>
                      <a:pt x="585775" y="66370"/>
                    </a:cubicBezTo>
                    <a:close/>
                    <a:moveTo>
                      <a:pt x="158702" y="26758"/>
                    </a:moveTo>
                    <a:cubicBezTo>
                      <a:pt x="163655" y="26758"/>
                      <a:pt x="168654" y="28660"/>
                      <a:pt x="172463" y="32464"/>
                    </a:cubicBezTo>
                    <a:lnTo>
                      <a:pt x="179701" y="39691"/>
                    </a:lnTo>
                    <a:lnTo>
                      <a:pt x="246935" y="106831"/>
                    </a:lnTo>
                    <a:lnTo>
                      <a:pt x="254886" y="114819"/>
                    </a:lnTo>
                    <a:cubicBezTo>
                      <a:pt x="261457" y="121334"/>
                      <a:pt x="262362" y="131414"/>
                      <a:pt x="257600" y="138879"/>
                    </a:cubicBezTo>
                    <a:cubicBezTo>
                      <a:pt x="256839" y="140068"/>
                      <a:pt x="255934" y="141209"/>
                      <a:pt x="254886" y="142255"/>
                    </a:cubicBezTo>
                    <a:lnTo>
                      <a:pt x="252315" y="144823"/>
                    </a:lnTo>
                    <a:lnTo>
                      <a:pt x="246696" y="150434"/>
                    </a:lnTo>
                    <a:lnTo>
                      <a:pt x="175892" y="221140"/>
                    </a:lnTo>
                    <a:lnTo>
                      <a:pt x="172463" y="224611"/>
                    </a:lnTo>
                    <a:cubicBezTo>
                      <a:pt x="171702" y="225324"/>
                      <a:pt x="170940" y="225990"/>
                      <a:pt x="170130" y="226560"/>
                    </a:cubicBezTo>
                    <a:cubicBezTo>
                      <a:pt x="167749" y="228319"/>
                      <a:pt x="165083" y="229413"/>
                      <a:pt x="162274" y="229936"/>
                    </a:cubicBezTo>
                    <a:cubicBezTo>
                      <a:pt x="161083" y="230174"/>
                      <a:pt x="159893" y="230269"/>
                      <a:pt x="158702" y="230269"/>
                    </a:cubicBezTo>
                    <a:cubicBezTo>
                      <a:pt x="153703" y="230269"/>
                      <a:pt x="148751" y="228367"/>
                      <a:pt x="144942" y="224611"/>
                    </a:cubicBezTo>
                    <a:lnTo>
                      <a:pt x="137609" y="217288"/>
                    </a:lnTo>
                    <a:lnTo>
                      <a:pt x="69804" y="149578"/>
                    </a:lnTo>
                    <a:lnTo>
                      <a:pt x="62519" y="142255"/>
                    </a:lnTo>
                    <a:cubicBezTo>
                      <a:pt x="54900" y="134647"/>
                      <a:pt x="54900" y="122380"/>
                      <a:pt x="62519" y="114819"/>
                    </a:cubicBezTo>
                    <a:lnTo>
                      <a:pt x="144942" y="32464"/>
                    </a:lnTo>
                    <a:cubicBezTo>
                      <a:pt x="148751" y="28660"/>
                      <a:pt x="153750" y="26758"/>
                      <a:pt x="158702" y="26758"/>
                    </a:cubicBezTo>
                    <a:close/>
                    <a:moveTo>
                      <a:pt x="254809" y="6542"/>
                    </a:moveTo>
                    <a:cubicBezTo>
                      <a:pt x="277279" y="4029"/>
                      <a:pt x="300492" y="9424"/>
                      <a:pt x="321015" y="29913"/>
                    </a:cubicBezTo>
                    <a:cubicBezTo>
                      <a:pt x="380347" y="89193"/>
                      <a:pt x="337205" y="46124"/>
                      <a:pt x="260017" y="97465"/>
                    </a:cubicBezTo>
                    <a:lnTo>
                      <a:pt x="193067" y="30626"/>
                    </a:lnTo>
                    <a:cubicBezTo>
                      <a:pt x="210614" y="19479"/>
                      <a:pt x="232340" y="9056"/>
                      <a:pt x="254809" y="6542"/>
                    </a:cubicBezTo>
                    <a:close/>
                    <a:moveTo>
                      <a:pt x="503105" y="953"/>
                    </a:moveTo>
                    <a:cubicBezTo>
                      <a:pt x="515252" y="2468"/>
                      <a:pt x="527216" y="5788"/>
                      <a:pt x="538560" y="10911"/>
                    </a:cubicBezTo>
                    <a:cubicBezTo>
                      <a:pt x="546131" y="14334"/>
                      <a:pt x="547940" y="24224"/>
                      <a:pt x="542083" y="30073"/>
                    </a:cubicBezTo>
                    <a:lnTo>
                      <a:pt x="465709" y="106341"/>
                    </a:lnTo>
                    <a:cubicBezTo>
                      <a:pt x="456424" y="115613"/>
                      <a:pt x="456424" y="130639"/>
                      <a:pt x="465709" y="139911"/>
                    </a:cubicBezTo>
                    <a:lnTo>
                      <a:pt x="542131" y="216227"/>
                    </a:lnTo>
                    <a:cubicBezTo>
                      <a:pt x="547940" y="222028"/>
                      <a:pt x="546178" y="231823"/>
                      <a:pt x="538655" y="235246"/>
                    </a:cubicBezTo>
                    <a:cubicBezTo>
                      <a:pt x="508181" y="249035"/>
                      <a:pt x="473184" y="249844"/>
                      <a:pt x="442187" y="237528"/>
                    </a:cubicBezTo>
                    <a:lnTo>
                      <a:pt x="399238" y="280370"/>
                    </a:lnTo>
                    <a:lnTo>
                      <a:pt x="328482" y="209712"/>
                    </a:lnTo>
                    <a:lnTo>
                      <a:pt x="372240" y="166015"/>
                    </a:lnTo>
                    <a:cubicBezTo>
                      <a:pt x="356051" y="122270"/>
                      <a:pt x="365527" y="71060"/>
                      <a:pt x="400571" y="36064"/>
                    </a:cubicBezTo>
                    <a:cubicBezTo>
                      <a:pt x="428569" y="8106"/>
                      <a:pt x="466664" y="-3592"/>
                      <a:pt x="503105" y="9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defTabSz="457154"/>
                <a:endParaRPr lang="zh-CN" altLang="en-US" sz="1800">
                  <a:solidFill>
                    <a:prstClr val="black"/>
                  </a:solidFill>
                  <a:latin typeface="Arial"/>
                  <a:ea typeface="微软雅黑"/>
                </a:endParaRPr>
              </a:p>
            </p:txBody>
          </p:sp>
        </p:grpSp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AD84B221-7989-444C-B5D5-E070BA0DCA58}"/>
                </a:ext>
              </a:extLst>
            </p:cNvPr>
            <p:cNvSpPr/>
            <p:nvPr/>
          </p:nvSpPr>
          <p:spPr bwMode="auto">
            <a:xfrm>
              <a:off x="6685242" y="2439088"/>
              <a:ext cx="2865619" cy="51437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white"/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B4CF75B9-72F8-4762-ABF3-EF89487D3353}"/>
                </a:ext>
              </a:extLst>
            </p:cNvPr>
            <p:cNvSpPr/>
            <p:nvPr/>
          </p:nvSpPr>
          <p:spPr bwMode="auto">
            <a:xfrm>
              <a:off x="5991366" y="3185471"/>
              <a:ext cx="3559495" cy="51437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white"/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E9C1E7CD-2FF0-48C3-B703-900256F5CD18}"/>
                </a:ext>
              </a:extLst>
            </p:cNvPr>
            <p:cNvSpPr/>
            <p:nvPr/>
          </p:nvSpPr>
          <p:spPr bwMode="auto">
            <a:xfrm>
              <a:off x="6283797" y="3920701"/>
              <a:ext cx="3267064" cy="51437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white"/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6602A0BB-084C-46E7-9E06-4CEC046B80DE}"/>
                </a:ext>
              </a:extLst>
            </p:cNvPr>
            <p:cNvSpPr/>
            <p:nvPr/>
          </p:nvSpPr>
          <p:spPr bwMode="auto">
            <a:xfrm>
              <a:off x="6716837" y="4630701"/>
              <a:ext cx="2865619" cy="514375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r"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white"/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</p:grp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D8DFD8FF-B908-43C2-8310-10FEFDDB5C13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22C0F9B7-CBB7-45AD-A153-7B579FC22F34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31" name="矩形: 圆角 30">
              <a:extLst>
                <a:ext uri="{FF2B5EF4-FFF2-40B4-BE49-F238E27FC236}">
                  <a16:creationId xmlns:a16="http://schemas.microsoft.com/office/drawing/2014/main" id="{B3BC611A-89F6-4709-AECA-FAF1C541CAAB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32" name="椭圆 31">
              <a:extLst>
                <a:ext uri="{FF2B5EF4-FFF2-40B4-BE49-F238E27FC236}">
                  <a16:creationId xmlns:a16="http://schemas.microsoft.com/office/drawing/2014/main" id="{A360BB5A-217C-4C72-B656-DA7B4815DF6F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33" name="直接连接符 32">
            <a:extLst>
              <a:ext uri="{FF2B5EF4-FFF2-40B4-BE49-F238E27FC236}">
                <a16:creationId xmlns:a16="http://schemas.microsoft.com/office/drawing/2014/main" id="{ECDCA788-6258-4206-95E6-32F9D6CA927D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矩形 33">
            <a:extLst>
              <a:ext uri="{FF2B5EF4-FFF2-40B4-BE49-F238E27FC236}">
                <a16:creationId xmlns:a16="http://schemas.microsoft.com/office/drawing/2014/main" id="{BD41426E-FB4C-42E8-9916-DDCAE5F66C5A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218D29CE-3AA6-4D2D-9F9A-93C04E10DB3D}"/>
              </a:ext>
            </a:extLst>
          </p:cNvPr>
          <p:cNvSpPr txBox="1"/>
          <p:nvPr/>
        </p:nvSpPr>
        <p:spPr>
          <a:xfrm>
            <a:off x="1053128" y="452819"/>
            <a:ext cx="1670667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dist" defTabSz="457154"/>
            <a:r>
              <a:rPr lang="en-US" altLang="zh-CN" sz="24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1121291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312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01E0275-9BDF-474A-BEC5-DB296EE27135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4988531" y="2245353"/>
            <a:ext cx="3752505" cy="2923402"/>
            <a:chOff x="4873628" y="2011072"/>
            <a:chExt cx="4060283" cy="3163178"/>
          </a:xfrm>
        </p:grpSpPr>
        <p:sp>
          <p:nvSpPr>
            <p:cNvPr id="4" name="íṧlîḍe">
              <a:extLst>
                <a:ext uri="{FF2B5EF4-FFF2-40B4-BE49-F238E27FC236}">
                  <a16:creationId xmlns:a16="http://schemas.microsoft.com/office/drawing/2014/main" id="{A67F94F5-C239-4DD1-B834-73E2BB2D64C5}"/>
                </a:ext>
              </a:extLst>
            </p:cNvPr>
            <p:cNvSpPr/>
            <p:nvPr/>
          </p:nvSpPr>
          <p:spPr bwMode="auto">
            <a:xfrm>
              <a:off x="5671658" y="2053914"/>
              <a:ext cx="1428275" cy="1428275"/>
            </a:xfrm>
            <a:prstGeom prst="diamond">
              <a:avLst/>
            </a:prstGeom>
            <a:blipFill>
              <a:blip r:embed="rId3"/>
              <a:stretch>
                <a:fillRect l="-25240" r="-24760"/>
              </a:stretch>
            </a:blipFill>
            <a:ln w="9525">
              <a:noFill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5" name="iŝliḍê">
              <a:extLst>
                <a:ext uri="{FF2B5EF4-FFF2-40B4-BE49-F238E27FC236}">
                  <a16:creationId xmlns:a16="http://schemas.microsoft.com/office/drawing/2014/main" id="{6D9FD9D3-4F9C-4873-A054-72A0A81AB2FE}"/>
                </a:ext>
              </a:extLst>
            </p:cNvPr>
            <p:cNvSpPr/>
            <p:nvPr/>
          </p:nvSpPr>
          <p:spPr bwMode="auto">
            <a:xfrm>
              <a:off x="6469689" y="2851944"/>
              <a:ext cx="1428275" cy="1428275"/>
            </a:xfrm>
            <a:prstGeom prst="diamond">
              <a:avLst/>
            </a:prstGeom>
            <a:blipFill>
              <a:blip r:embed="rId4"/>
              <a:stretch>
                <a:fillRect l="-25537" r="-25051"/>
              </a:stretch>
            </a:blipFill>
            <a:ln w="9525">
              <a:noFill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6" name="ïṣ1ïḓé">
              <a:extLst>
                <a:ext uri="{FF2B5EF4-FFF2-40B4-BE49-F238E27FC236}">
                  <a16:creationId xmlns:a16="http://schemas.microsoft.com/office/drawing/2014/main" id="{4567B230-7A76-408E-900F-55C96DCCD2E5}"/>
                </a:ext>
              </a:extLst>
            </p:cNvPr>
            <p:cNvSpPr/>
            <p:nvPr/>
          </p:nvSpPr>
          <p:spPr bwMode="auto">
            <a:xfrm>
              <a:off x="5665588" y="3649975"/>
              <a:ext cx="1428275" cy="1428275"/>
            </a:xfrm>
            <a:prstGeom prst="diamond">
              <a:avLst/>
            </a:prstGeom>
            <a:blipFill>
              <a:blip r:embed="rId5"/>
              <a:stretch>
                <a:fillRect l="-24392" r="-23928"/>
              </a:stretch>
            </a:blipFill>
            <a:ln w="9525">
              <a:noFill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28" tIns="45714" rIns="91428" bIns="45714" anchor="ctr">
              <a:norm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7" name="í$líḋe">
              <a:extLst>
                <a:ext uri="{FF2B5EF4-FFF2-40B4-BE49-F238E27FC236}">
                  <a16:creationId xmlns:a16="http://schemas.microsoft.com/office/drawing/2014/main" id="{039A0A8C-2F93-4763-BAE2-1E4A4D4C4F92}"/>
                </a:ext>
              </a:extLst>
            </p:cNvPr>
            <p:cNvSpPr/>
            <p:nvPr/>
          </p:nvSpPr>
          <p:spPr bwMode="auto">
            <a:xfrm>
              <a:off x="4873628" y="2851944"/>
              <a:ext cx="1428275" cy="1428275"/>
            </a:xfrm>
            <a:prstGeom prst="diamond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24" name="ïṥḷíḋè">
              <a:extLst>
                <a:ext uri="{FF2B5EF4-FFF2-40B4-BE49-F238E27FC236}">
                  <a16:creationId xmlns:a16="http://schemas.microsoft.com/office/drawing/2014/main" id="{47420257-C22A-4BA3-8313-D978A81DCEC2}"/>
                </a:ext>
              </a:extLst>
            </p:cNvPr>
            <p:cNvSpPr/>
            <p:nvPr/>
          </p:nvSpPr>
          <p:spPr bwMode="auto">
            <a:xfrm>
              <a:off x="8457894" y="2011072"/>
              <a:ext cx="476017" cy="423767"/>
            </a:xfrm>
            <a:custGeom>
              <a:avLst/>
              <a:gdLst>
                <a:gd name="T0" fmla="*/ 742 w 942"/>
                <a:gd name="T1" fmla="*/ 570 h 840"/>
                <a:gd name="T2" fmla="*/ 755 w 942"/>
                <a:gd name="T3" fmla="*/ 520 h 840"/>
                <a:gd name="T4" fmla="*/ 645 w 942"/>
                <a:gd name="T5" fmla="*/ 450 h 840"/>
                <a:gd name="T6" fmla="*/ 600 w 942"/>
                <a:gd name="T7" fmla="*/ 452 h 840"/>
                <a:gd name="T8" fmla="*/ 600 w 942"/>
                <a:gd name="T9" fmla="*/ 411 h 840"/>
                <a:gd name="T10" fmla="*/ 722 w 942"/>
                <a:gd name="T11" fmla="*/ 411 h 840"/>
                <a:gd name="T12" fmla="*/ 722 w 942"/>
                <a:gd name="T13" fmla="*/ 367 h 840"/>
                <a:gd name="T14" fmla="*/ 608 w 942"/>
                <a:gd name="T15" fmla="*/ 367 h 840"/>
                <a:gd name="T16" fmla="*/ 650 w 942"/>
                <a:gd name="T17" fmla="*/ 295 h 840"/>
                <a:gd name="T18" fmla="*/ 733 w 942"/>
                <a:gd name="T19" fmla="*/ 295 h 840"/>
                <a:gd name="T20" fmla="*/ 733 w 942"/>
                <a:gd name="T21" fmla="*/ 251 h 840"/>
                <a:gd name="T22" fmla="*/ 676 w 942"/>
                <a:gd name="T23" fmla="*/ 251 h 840"/>
                <a:gd name="T24" fmla="*/ 762 w 942"/>
                <a:gd name="T25" fmla="*/ 106 h 840"/>
                <a:gd name="T26" fmla="*/ 689 w 942"/>
                <a:gd name="T27" fmla="*/ 106 h 840"/>
                <a:gd name="T28" fmla="*/ 569 w 942"/>
                <a:gd name="T29" fmla="*/ 326 h 840"/>
                <a:gd name="T30" fmla="*/ 450 w 942"/>
                <a:gd name="T31" fmla="*/ 106 h 840"/>
                <a:gd name="T32" fmla="*/ 377 w 942"/>
                <a:gd name="T33" fmla="*/ 106 h 840"/>
                <a:gd name="T34" fmla="*/ 463 w 942"/>
                <a:gd name="T35" fmla="*/ 251 h 840"/>
                <a:gd name="T36" fmla="*/ 404 w 942"/>
                <a:gd name="T37" fmla="*/ 251 h 840"/>
                <a:gd name="T38" fmla="*/ 404 w 942"/>
                <a:gd name="T39" fmla="*/ 295 h 840"/>
                <a:gd name="T40" fmla="*/ 489 w 942"/>
                <a:gd name="T41" fmla="*/ 295 h 840"/>
                <a:gd name="T42" fmla="*/ 531 w 942"/>
                <a:gd name="T43" fmla="*/ 367 h 840"/>
                <a:gd name="T44" fmla="*/ 420 w 942"/>
                <a:gd name="T45" fmla="*/ 367 h 840"/>
                <a:gd name="T46" fmla="*/ 420 w 942"/>
                <a:gd name="T47" fmla="*/ 411 h 840"/>
                <a:gd name="T48" fmla="*/ 538 w 942"/>
                <a:gd name="T49" fmla="*/ 411 h 840"/>
                <a:gd name="T50" fmla="*/ 538 w 942"/>
                <a:gd name="T51" fmla="*/ 454 h 840"/>
                <a:gd name="T52" fmla="*/ 535 w 942"/>
                <a:gd name="T53" fmla="*/ 454 h 840"/>
                <a:gd name="T54" fmla="*/ 440 w 942"/>
                <a:gd name="T55" fmla="*/ 436 h 840"/>
                <a:gd name="T56" fmla="*/ 307 w 942"/>
                <a:gd name="T57" fmla="*/ 419 h 840"/>
                <a:gd name="T58" fmla="*/ 249 w 942"/>
                <a:gd name="T59" fmla="*/ 434 h 840"/>
                <a:gd name="T60" fmla="*/ 234 w 942"/>
                <a:gd name="T61" fmla="*/ 335 h 840"/>
                <a:gd name="T62" fmla="*/ 570 w 942"/>
                <a:gd name="T63" fmla="*/ 0 h 840"/>
                <a:gd name="T64" fmla="*/ 905 w 942"/>
                <a:gd name="T65" fmla="*/ 335 h 840"/>
                <a:gd name="T66" fmla="*/ 872 w 942"/>
                <a:gd name="T67" fmla="*/ 479 h 840"/>
                <a:gd name="T68" fmla="*/ 858 w 942"/>
                <a:gd name="T69" fmla="*/ 487 h 840"/>
                <a:gd name="T70" fmla="*/ 798 w 942"/>
                <a:gd name="T71" fmla="*/ 552 h 840"/>
                <a:gd name="T72" fmla="*/ 718 w 942"/>
                <a:gd name="T73" fmla="*/ 628 h 840"/>
                <a:gd name="T74" fmla="*/ 644 w 942"/>
                <a:gd name="T75" fmla="*/ 609 h 840"/>
                <a:gd name="T76" fmla="*/ 742 w 942"/>
                <a:gd name="T77" fmla="*/ 570 h 840"/>
                <a:gd name="T78" fmla="*/ 154 w 942"/>
                <a:gd name="T79" fmla="*/ 780 h 840"/>
                <a:gd name="T80" fmla="*/ 779 w 942"/>
                <a:gd name="T81" fmla="*/ 758 h 840"/>
                <a:gd name="T82" fmla="*/ 932 w 942"/>
                <a:gd name="T83" fmla="*/ 535 h 840"/>
                <a:gd name="T84" fmla="*/ 870 w 942"/>
                <a:gd name="T85" fmla="*/ 507 h 840"/>
                <a:gd name="T86" fmla="*/ 724 w 942"/>
                <a:gd name="T87" fmla="*/ 650 h 840"/>
                <a:gd name="T88" fmla="*/ 545 w 942"/>
                <a:gd name="T89" fmla="*/ 594 h 840"/>
                <a:gd name="T90" fmla="*/ 732 w 942"/>
                <a:gd name="T91" fmla="*/ 524 h 840"/>
                <a:gd name="T92" fmla="*/ 533 w 942"/>
                <a:gd name="T93" fmla="*/ 477 h 840"/>
                <a:gd name="T94" fmla="*/ 310 w 942"/>
                <a:gd name="T95" fmla="*/ 441 h 840"/>
                <a:gd name="T96" fmla="*/ 0 w 942"/>
                <a:gd name="T97" fmla="*/ 626 h 840"/>
                <a:gd name="T98" fmla="*/ 154 w 942"/>
                <a:gd name="T99" fmla="*/ 78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42" h="840">
                  <a:moveTo>
                    <a:pt x="742" y="570"/>
                  </a:moveTo>
                  <a:cubicBezTo>
                    <a:pt x="753" y="556"/>
                    <a:pt x="758" y="539"/>
                    <a:pt x="755" y="520"/>
                  </a:cubicBezTo>
                  <a:cubicBezTo>
                    <a:pt x="745" y="450"/>
                    <a:pt x="670" y="450"/>
                    <a:pt x="645" y="450"/>
                  </a:cubicBezTo>
                  <a:cubicBezTo>
                    <a:pt x="631" y="450"/>
                    <a:pt x="615" y="451"/>
                    <a:pt x="600" y="452"/>
                  </a:cubicBezTo>
                  <a:lnTo>
                    <a:pt x="600" y="411"/>
                  </a:lnTo>
                  <a:lnTo>
                    <a:pt x="722" y="411"/>
                  </a:lnTo>
                  <a:lnTo>
                    <a:pt x="722" y="367"/>
                  </a:lnTo>
                  <a:lnTo>
                    <a:pt x="608" y="367"/>
                  </a:lnTo>
                  <a:lnTo>
                    <a:pt x="650" y="295"/>
                  </a:lnTo>
                  <a:lnTo>
                    <a:pt x="733" y="295"/>
                  </a:lnTo>
                  <a:lnTo>
                    <a:pt x="733" y="251"/>
                  </a:lnTo>
                  <a:lnTo>
                    <a:pt x="676" y="251"/>
                  </a:lnTo>
                  <a:lnTo>
                    <a:pt x="762" y="106"/>
                  </a:lnTo>
                  <a:lnTo>
                    <a:pt x="689" y="106"/>
                  </a:lnTo>
                  <a:lnTo>
                    <a:pt x="569" y="326"/>
                  </a:lnTo>
                  <a:lnTo>
                    <a:pt x="450" y="106"/>
                  </a:lnTo>
                  <a:lnTo>
                    <a:pt x="377" y="106"/>
                  </a:lnTo>
                  <a:lnTo>
                    <a:pt x="463" y="251"/>
                  </a:lnTo>
                  <a:lnTo>
                    <a:pt x="404" y="251"/>
                  </a:lnTo>
                  <a:lnTo>
                    <a:pt x="404" y="295"/>
                  </a:lnTo>
                  <a:lnTo>
                    <a:pt x="489" y="295"/>
                  </a:lnTo>
                  <a:lnTo>
                    <a:pt x="531" y="367"/>
                  </a:lnTo>
                  <a:lnTo>
                    <a:pt x="420" y="367"/>
                  </a:lnTo>
                  <a:lnTo>
                    <a:pt x="420" y="411"/>
                  </a:lnTo>
                  <a:lnTo>
                    <a:pt x="538" y="411"/>
                  </a:lnTo>
                  <a:lnTo>
                    <a:pt x="538" y="454"/>
                  </a:lnTo>
                  <a:cubicBezTo>
                    <a:pt x="537" y="454"/>
                    <a:pt x="536" y="454"/>
                    <a:pt x="535" y="454"/>
                  </a:cubicBezTo>
                  <a:cubicBezTo>
                    <a:pt x="504" y="451"/>
                    <a:pt x="472" y="443"/>
                    <a:pt x="440" y="436"/>
                  </a:cubicBezTo>
                  <a:cubicBezTo>
                    <a:pt x="393" y="424"/>
                    <a:pt x="348" y="413"/>
                    <a:pt x="307" y="419"/>
                  </a:cubicBezTo>
                  <a:cubicBezTo>
                    <a:pt x="287" y="421"/>
                    <a:pt x="268" y="427"/>
                    <a:pt x="249" y="434"/>
                  </a:cubicBezTo>
                  <a:cubicBezTo>
                    <a:pt x="239" y="403"/>
                    <a:pt x="234" y="370"/>
                    <a:pt x="234" y="335"/>
                  </a:cubicBezTo>
                  <a:cubicBezTo>
                    <a:pt x="234" y="150"/>
                    <a:pt x="384" y="0"/>
                    <a:pt x="570" y="0"/>
                  </a:cubicBezTo>
                  <a:cubicBezTo>
                    <a:pt x="755" y="0"/>
                    <a:pt x="905" y="150"/>
                    <a:pt x="905" y="335"/>
                  </a:cubicBezTo>
                  <a:cubicBezTo>
                    <a:pt x="905" y="387"/>
                    <a:pt x="893" y="436"/>
                    <a:pt x="872" y="479"/>
                  </a:cubicBezTo>
                  <a:cubicBezTo>
                    <a:pt x="867" y="482"/>
                    <a:pt x="863" y="484"/>
                    <a:pt x="858" y="487"/>
                  </a:cubicBezTo>
                  <a:cubicBezTo>
                    <a:pt x="835" y="501"/>
                    <a:pt x="817" y="526"/>
                    <a:pt x="798" y="552"/>
                  </a:cubicBezTo>
                  <a:cubicBezTo>
                    <a:pt x="774" y="585"/>
                    <a:pt x="749" y="619"/>
                    <a:pt x="718" y="628"/>
                  </a:cubicBezTo>
                  <a:cubicBezTo>
                    <a:pt x="700" y="633"/>
                    <a:pt x="673" y="623"/>
                    <a:pt x="644" y="609"/>
                  </a:cubicBezTo>
                  <a:cubicBezTo>
                    <a:pt x="686" y="604"/>
                    <a:pt x="723" y="594"/>
                    <a:pt x="742" y="570"/>
                  </a:cubicBezTo>
                  <a:close/>
                  <a:moveTo>
                    <a:pt x="154" y="780"/>
                  </a:moveTo>
                  <a:cubicBezTo>
                    <a:pt x="321" y="683"/>
                    <a:pt x="559" y="840"/>
                    <a:pt x="779" y="758"/>
                  </a:cubicBezTo>
                  <a:cubicBezTo>
                    <a:pt x="864" y="727"/>
                    <a:pt x="907" y="635"/>
                    <a:pt x="932" y="535"/>
                  </a:cubicBezTo>
                  <a:cubicBezTo>
                    <a:pt x="942" y="495"/>
                    <a:pt x="922" y="475"/>
                    <a:pt x="870" y="507"/>
                  </a:cubicBezTo>
                  <a:cubicBezTo>
                    <a:pt x="824" y="535"/>
                    <a:pt x="790" y="632"/>
                    <a:pt x="724" y="650"/>
                  </a:cubicBezTo>
                  <a:cubicBezTo>
                    <a:pt x="673" y="664"/>
                    <a:pt x="607" y="606"/>
                    <a:pt x="545" y="594"/>
                  </a:cubicBezTo>
                  <a:cubicBezTo>
                    <a:pt x="624" y="587"/>
                    <a:pt x="742" y="591"/>
                    <a:pt x="732" y="524"/>
                  </a:cubicBezTo>
                  <a:cubicBezTo>
                    <a:pt x="721" y="446"/>
                    <a:pt x="603" y="483"/>
                    <a:pt x="533" y="477"/>
                  </a:cubicBezTo>
                  <a:cubicBezTo>
                    <a:pt x="453" y="469"/>
                    <a:pt x="373" y="433"/>
                    <a:pt x="310" y="441"/>
                  </a:cubicBezTo>
                  <a:cubicBezTo>
                    <a:pt x="188" y="457"/>
                    <a:pt x="83" y="591"/>
                    <a:pt x="0" y="626"/>
                  </a:cubicBezTo>
                  <a:lnTo>
                    <a:pt x="154" y="78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defTabSz="914309"/>
              <a:endParaRPr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20" name="iṡľîdé">
              <a:extLst>
                <a:ext uri="{FF2B5EF4-FFF2-40B4-BE49-F238E27FC236}">
                  <a16:creationId xmlns:a16="http://schemas.microsoft.com/office/drawing/2014/main" id="{90E9EAE3-F921-4C99-96EA-1F6F0074E881}"/>
                </a:ext>
              </a:extLst>
            </p:cNvPr>
            <p:cNvSpPr/>
            <p:nvPr/>
          </p:nvSpPr>
          <p:spPr bwMode="auto">
            <a:xfrm>
              <a:off x="8400256" y="3398801"/>
              <a:ext cx="476018" cy="361593"/>
            </a:xfrm>
            <a:custGeom>
              <a:avLst/>
              <a:gdLst>
                <a:gd name="T0" fmla="*/ 2664 w 2711"/>
                <a:gd name="T1" fmla="*/ 1581 h 2062"/>
                <a:gd name="T2" fmla="*/ 909 w 2711"/>
                <a:gd name="T3" fmla="*/ 1581 h 2062"/>
                <a:gd name="T4" fmla="*/ 861 w 2711"/>
                <a:gd name="T5" fmla="*/ 1534 h 2062"/>
                <a:gd name="T6" fmla="*/ 861 w 2711"/>
                <a:gd name="T7" fmla="*/ 434 h 2062"/>
                <a:gd name="T8" fmla="*/ 909 w 2711"/>
                <a:gd name="T9" fmla="*/ 386 h 2062"/>
                <a:gd name="T10" fmla="*/ 2664 w 2711"/>
                <a:gd name="T11" fmla="*/ 386 h 2062"/>
                <a:gd name="T12" fmla="*/ 2711 w 2711"/>
                <a:gd name="T13" fmla="*/ 434 h 2062"/>
                <a:gd name="T14" fmla="*/ 2711 w 2711"/>
                <a:gd name="T15" fmla="*/ 1534 h 2062"/>
                <a:gd name="T16" fmla="*/ 2664 w 2711"/>
                <a:gd name="T17" fmla="*/ 1581 h 2062"/>
                <a:gd name="T18" fmla="*/ 2177 w 2711"/>
                <a:gd name="T19" fmla="*/ 1928 h 2062"/>
                <a:gd name="T20" fmla="*/ 2000 w 2711"/>
                <a:gd name="T21" fmla="*/ 1928 h 2062"/>
                <a:gd name="T22" fmla="*/ 2000 w 2711"/>
                <a:gd name="T23" fmla="*/ 1715 h 2062"/>
                <a:gd name="T24" fmla="*/ 1573 w 2711"/>
                <a:gd name="T25" fmla="*/ 1715 h 2062"/>
                <a:gd name="T26" fmla="*/ 1573 w 2711"/>
                <a:gd name="T27" fmla="*/ 1928 h 2062"/>
                <a:gd name="T28" fmla="*/ 1395 w 2711"/>
                <a:gd name="T29" fmla="*/ 1928 h 2062"/>
                <a:gd name="T30" fmla="*/ 1329 w 2711"/>
                <a:gd name="T31" fmla="*/ 1995 h 2062"/>
                <a:gd name="T32" fmla="*/ 1395 w 2711"/>
                <a:gd name="T33" fmla="*/ 2062 h 2062"/>
                <a:gd name="T34" fmla="*/ 1640 w 2711"/>
                <a:gd name="T35" fmla="*/ 2062 h 2062"/>
                <a:gd name="T36" fmla="*/ 1933 w 2711"/>
                <a:gd name="T37" fmla="*/ 2062 h 2062"/>
                <a:gd name="T38" fmla="*/ 2177 w 2711"/>
                <a:gd name="T39" fmla="*/ 2062 h 2062"/>
                <a:gd name="T40" fmla="*/ 2244 w 2711"/>
                <a:gd name="T41" fmla="*/ 1995 h 2062"/>
                <a:gd name="T42" fmla="*/ 2177 w 2711"/>
                <a:gd name="T43" fmla="*/ 1928 h 2062"/>
                <a:gd name="T44" fmla="*/ 1065 w 2711"/>
                <a:gd name="T45" fmla="*/ 253 h 2062"/>
                <a:gd name="T46" fmla="*/ 909 w 2711"/>
                <a:gd name="T47" fmla="*/ 253 h 2062"/>
                <a:gd name="T48" fmla="*/ 880 w 2711"/>
                <a:gd name="T49" fmla="*/ 255 h 2062"/>
                <a:gd name="T50" fmla="*/ 863 w 2711"/>
                <a:gd name="T51" fmla="*/ 253 h 2062"/>
                <a:gd name="T52" fmla="*/ 201 w 2711"/>
                <a:gd name="T53" fmla="*/ 253 h 2062"/>
                <a:gd name="T54" fmla="*/ 135 w 2711"/>
                <a:gd name="T55" fmla="*/ 320 h 2062"/>
                <a:gd name="T56" fmla="*/ 201 w 2711"/>
                <a:gd name="T57" fmla="*/ 386 h 2062"/>
                <a:gd name="T58" fmla="*/ 735 w 2711"/>
                <a:gd name="T59" fmla="*/ 386 h 2062"/>
                <a:gd name="T60" fmla="*/ 728 w 2711"/>
                <a:gd name="T61" fmla="*/ 434 h 2062"/>
                <a:gd name="T62" fmla="*/ 728 w 2711"/>
                <a:gd name="T63" fmla="*/ 558 h 2062"/>
                <a:gd name="T64" fmla="*/ 201 w 2711"/>
                <a:gd name="T65" fmla="*/ 558 h 2062"/>
                <a:gd name="T66" fmla="*/ 135 w 2711"/>
                <a:gd name="T67" fmla="*/ 624 h 2062"/>
                <a:gd name="T68" fmla="*/ 201 w 2711"/>
                <a:gd name="T69" fmla="*/ 691 h 2062"/>
                <a:gd name="T70" fmla="*/ 728 w 2711"/>
                <a:gd name="T71" fmla="*/ 691 h 2062"/>
                <a:gd name="T72" fmla="*/ 728 w 2711"/>
                <a:gd name="T73" fmla="*/ 863 h 2062"/>
                <a:gd name="T74" fmla="*/ 201 w 2711"/>
                <a:gd name="T75" fmla="*/ 863 h 2062"/>
                <a:gd name="T76" fmla="*/ 135 w 2711"/>
                <a:gd name="T77" fmla="*/ 929 h 2062"/>
                <a:gd name="T78" fmla="*/ 201 w 2711"/>
                <a:gd name="T79" fmla="*/ 996 h 2062"/>
                <a:gd name="T80" fmla="*/ 728 w 2711"/>
                <a:gd name="T81" fmla="*/ 996 h 2062"/>
                <a:gd name="T82" fmla="*/ 728 w 2711"/>
                <a:gd name="T83" fmla="*/ 1534 h 2062"/>
                <a:gd name="T84" fmla="*/ 909 w 2711"/>
                <a:gd name="T85" fmla="*/ 1715 h 2062"/>
                <a:gd name="T86" fmla="*/ 1065 w 2711"/>
                <a:gd name="T87" fmla="*/ 1715 h 2062"/>
                <a:gd name="T88" fmla="*/ 1065 w 2711"/>
                <a:gd name="T89" fmla="*/ 1995 h 2062"/>
                <a:gd name="T90" fmla="*/ 998 w 2711"/>
                <a:gd name="T91" fmla="*/ 2062 h 2062"/>
                <a:gd name="T92" fmla="*/ 67 w 2711"/>
                <a:gd name="T93" fmla="*/ 2062 h 2062"/>
                <a:gd name="T94" fmla="*/ 0 w 2711"/>
                <a:gd name="T95" fmla="*/ 1995 h 2062"/>
                <a:gd name="T96" fmla="*/ 0 w 2711"/>
                <a:gd name="T97" fmla="*/ 66 h 2062"/>
                <a:gd name="T98" fmla="*/ 67 w 2711"/>
                <a:gd name="T99" fmla="*/ 0 h 2062"/>
                <a:gd name="T100" fmla="*/ 998 w 2711"/>
                <a:gd name="T101" fmla="*/ 0 h 2062"/>
                <a:gd name="T102" fmla="*/ 1065 w 2711"/>
                <a:gd name="T103" fmla="*/ 66 h 2062"/>
                <a:gd name="T104" fmla="*/ 1065 w 2711"/>
                <a:gd name="T105" fmla="*/ 253 h 2062"/>
                <a:gd name="T106" fmla="*/ 430 w 2711"/>
                <a:gd name="T107" fmla="*/ 1569 h 2062"/>
                <a:gd name="T108" fmla="*/ 532 w 2711"/>
                <a:gd name="T109" fmla="*/ 1672 h 2062"/>
                <a:gd name="T110" fmla="*/ 635 w 2711"/>
                <a:gd name="T111" fmla="*/ 1569 h 2062"/>
                <a:gd name="T112" fmla="*/ 532 w 2711"/>
                <a:gd name="T113" fmla="*/ 1466 h 2062"/>
                <a:gd name="T114" fmla="*/ 430 w 2711"/>
                <a:gd name="T115" fmla="*/ 1569 h 2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1" h="2062">
                  <a:moveTo>
                    <a:pt x="2664" y="1581"/>
                  </a:moveTo>
                  <a:lnTo>
                    <a:pt x="909" y="1581"/>
                  </a:lnTo>
                  <a:cubicBezTo>
                    <a:pt x="883" y="1581"/>
                    <a:pt x="861" y="1560"/>
                    <a:pt x="861" y="1534"/>
                  </a:cubicBezTo>
                  <a:lnTo>
                    <a:pt x="861" y="434"/>
                  </a:lnTo>
                  <a:cubicBezTo>
                    <a:pt x="861" y="407"/>
                    <a:pt x="883" y="386"/>
                    <a:pt x="909" y="386"/>
                  </a:cubicBezTo>
                  <a:lnTo>
                    <a:pt x="2664" y="386"/>
                  </a:lnTo>
                  <a:cubicBezTo>
                    <a:pt x="2690" y="386"/>
                    <a:pt x="2711" y="408"/>
                    <a:pt x="2711" y="434"/>
                  </a:cubicBezTo>
                  <a:lnTo>
                    <a:pt x="2711" y="1534"/>
                  </a:lnTo>
                  <a:cubicBezTo>
                    <a:pt x="2711" y="1560"/>
                    <a:pt x="2690" y="1581"/>
                    <a:pt x="2664" y="1581"/>
                  </a:cubicBezTo>
                  <a:close/>
                  <a:moveTo>
                    <a:pt x="2177" y="1928"/>
                  </a:moveTo>
                  <a:lnTo>
                    <a:pt x="2000" y="1928"/>
                  </a:lnTo>
                  <a:lnTo>
                    <a:pt x="2000" y="1715"/>
                  </a:lnTo>
                  <a:lnTo>
                    <a:pt x="1573" y="1715"/>
                  </a:lnTo>
                  <a:lnTo>
                    <a:pt x="1573" y="1928"/>
                  </a:lnTo>
                  <a:lnTo>
                    <a:pt x="1395" y="1928"/>
                  </a:lnTo>
                  <a:cubicBezTo>
                    <a:pt x="1358" y="1928"/>
                    <a:pt x="1329" y="1958"/>
                    <a:pt x="1329" y="1995"/>
                  </a:cubicBezTo>
                  <a:cubicBezTo>
                    <a:pt x="1329" y="2032"/>
                    <a:pt x="1358" y="2062"/>
                    <a:pt x="1395" y="2062"/>
                  </a:cubicBezTo>
                  <a:lnTo>
                    <a:pt x="1640" y="2062"/>
                  </a:lnTo>
                  <a:lnTo>
                    <a:pt x="1933" y="2062"/>
                  </a:lnTo>
                  <a:lnTo>
                    <a:pt x="2177" y="2062"/>
                  </a:lnTo>
                  <a:cubicBezTo>
                    <a:pt x="2214" y="2062"/>
                    <a:pt x="2244" y="2032"/>
                    <a:pt x="2244" y="1995"/>
                  </a:cubicBezTo>
                  <a:cubicBezTo>
                    <a:pt x="2244" y="1958"/>
                    <a:pt x="2214" y="1928"/>
                    <a:pt x="2177" y="1928"/>
                  </a:cubicBezTo>
                  <a:close/>
                  <a:moveTo>
                    <a:pt x="1065" y="253"/>
                  </a:moveTo>
                  <a:lnTo>
                    <a:pt x="909" y="253"/>
                  </a:lnTo>
                  <a:cubicBezTo>
                    <a:pt x="899" y="253"/>
                    <a:pt x="890" y="254"/>
                    <a:pt x="880" y="255"/>
                  </a:cubicBezTo>
                  <a:cubicBezTo>
                    <a:pt x="875" y="254"/>
                    <a:pt x="869" y="253"/>
                    <a:pt x="863" y="253"/>
                  </a:cubicBezTo>
                  <a:lnTo>
                    <a:pt x="201" y="253"/>
                  </a:lnTo>
                  <a:cubicBezTo>
                    <a:pt x="164" y="253"/>
                    <a:pt x="135" y="283"/>
                    <a:pt x="135" y="320"/>
                  </a:cubicBezTo>
                  <a:cubicBezTo>
                    <a:pt x="135" y="356"/>
                    <a:pt x="164" y="386"/>
                    <a:pt x="201" y="386"/>
                  </a:cubicBezTo>
                  <a:lnTo>
                    <a:pt x="735" y="386"/>
                  </a:lnTo>
                  <a:cubicBezTo>
                    <a:pt x="730" y="401"/>
                    <a:pt x="728" y="417"/>
                    <a:pt x="728" y="434"/>
                  </a:cubicBezTo>
                  <a:lnTo>
                    <a:pt x="728" y="558"/>
                  </a:lnTo>
                  <a:lnTo>
                    <a:pt x="201" y="558"/>
                  </a:lnTo>
                  <a:cubicBezTo>
                    <a:pt x="164" y="558"/>
                    <a:pt x="135" y="588"/>
                    <a:pt x="135" y="624"/>
                  </a:cubicBezTo>
                  <a:cubicBezTo>
                    <a:pt x="135" y="661"/>
                    <a:pt x="164" y="691"/>
                    <a:pt x="201" y="691"/>
                  </a:cubicBezTo>
                  <a:lnTo>
                    <a:pt x="728" y="691"/>
                  </a:lnTo>
                  <a:lnTo>
                    <a:pt x="728" y="863"/>
                  </a:lnTo>
                  <a:lnTo>
                    <a:pt x="201" y="863"/>
                  </a:lnTo>
                  <a:cubicBezTo>
                    <a:pt x="164" y="863"/>
                    <a:pt x="135" y="893"/>
                    <a:pt x="135" y="929"/>
                  </a:cubicBezTo>
                  <a:cubicBezTo>
                    <a:pt x="135" y="966"/>
                    <a:pt x="164" y="996"/>
                    <a:pt x="201" y="996"/>
                  </a:cubicBezTo>
                  <a:lnTo>
                    <a:pt x="728" y="996"/>
                  </a:lnTo>
                  <a:lnTo>
                    <a:pt x="728" y="1534"/>
                  </a:lnTo>
                  <a:cubicBezTo>
                    <a:pt x="728" y="1633"/>
                    <a:pt x="809" y="1715"/>
                    <a:pt x="909" y="1715"/>
                  </a:cubicBezTo>
                  <a:lnTo>
                    <a:pt x="1065" y="1715"/>
                  </a:lnTo>
                  <a:lnTo>
                    <a:pt x="1065" y="1995"/>
                  </a:lnTo>
                  <a:cubicBezTo>
                    <a:pt x="1065" y="2032"/>
                    <a:pt x="1035" y="2062"/>
                    <a:pt x="998" y="2062"/>
                  </a:cubicBezTo>
                  <a:lnTo>
                    <a:pt x="67" y="2062"/>
                  </a:lnTo>
                  <a:cubicBezTo>
                    <a:pt x="30" y="2062"/>
                    <a:pt x="0" y="2032"/>
                    <a:pt x="0" y="1995"/>
                  </a:cubicBezTo>
                  <a:lnTo>
                    <a:pt x="0" y="66"/>
                  </a:lnTo>
                  <a:cubicBezTo>
                    <a:pt x="0" y="29"/>
                    <a:pt x="30" y="0"/>
                    <a:pt x="67" y="0"/>
                  </a:cubicBezTo>
                  <a:lnTo>
                    <a:pt x="998" y="0"/>
                  </a:lnTo>
                  <a:cubicBezTo>
                    <a:pt x="1035" y="0"/>
                    <a:pt x="1065" y="29"/>
                    <a:pt x="1065" y="66"/>
                  </a:cubicBezTo>
                  <a:lnTo>
                    <a:pt x="1065" y="253"/>
                  </a:lnTo>
                  <a:close/>
                  <a:moveTo>
                    <a:pt x="430" y="1569"/>
                  </a:moveTo>
                  <a:cubicBezTo>
                    <a:pt x="430" y="1626"/>
                    <a:pt x="476" y="1672"/>
                    <a:pt x="532" y="1672"/>
                  </a:cubicBezTo>
                  <a:cubicBezTo>
                    <a:pt x="589" y="1672"/>
                    <a:pt x="635" y="1626"/>
                    <a:pt x="635" y="1569"/>
                  </a:cubicBezTo>
                  <a:cubicBezTo>
                    <a:pt x="635" y="1512"/>
                    <a:pt x="589" y="1466"/>
                    <a:pt x="532" y="1466"/>
                  </a:cubicBezTo>
                  <a:cubicBezTo>
                    <a:pt x="476" y="1466"/>
                    <a:pt x="430" y="1512"/>
                    <a:pt x="430" y="15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defTabSz="914309"/>
              <a:endParaRPr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16" name="îšľïḓê">
              <a:extLst>
                <a:ext uri="{FF2B5EF4-FFF2-40B4-BE49-F238E27FC236}">
                  <a16:creationId xmlns:a16="http://schemas.microsoft.com/office/drawing/2014/main" id="{F08BBD5E-1581-41A1-9C28-F77AFBE4C89D}"/>
                </a:ext>
              </a:extLst>
            </p:cNvPr>
            <p:cNvSpPr/>
            <p:nvPr/>
          </p:nvSpPr>
          <p:spPr bwMode="auto">
            <a:xfrm>
              <a:off x="8420933" y="4698232"/>
              <a:ext cx="449492" cy="476018"/>
            </a:xfrm>
            <a:custGeom>
              <a:avLst/>
              <a:gdLst>
                <a:gd name="connsiteX0" fmla="*/ 435703 w 572779"/>
                <a:gd name="connsiteY0" fmla="*/ 160183 h 606580"/>
                <a:gd name="connsiteX1" fmla="*/ 479697 w 572779"/>
                <a:gd name="connsiteY1" fmla="*/ 160183 h 606580"/>
                <a:gd name="connsiteX2" fmla="*/ 479581 w 572779"/>
                <a:gd name="connsiteY2" fmla="*/ 160472 h 606580"/>
                <a:gd name="connsiteX3" fmla="*/ 479812 w 572779"/>
                <a:gd name="connsiteY3" fmla="*/ 160472 h 606580"/>
                <a:gd name="connsiteX4" fmla="*/ 478713 w 572779"/>
                <a:gd name="connsiteY4" fmla="*/ 162726 h 606580"/>
                <a:gd name="connsiteX5" fmla="*/ 469682 w 572779"/>
                <a:gd name="connsiteY5" fmla="*/ 187227 h 606580"/>
                <a:gd name="connsiteX6" fmla="*/ 474776 w 572779"/>
                <a:gd name="connsiteY6" fmla="*/ 242470 h 606580"/>
                <a:gd name="connsiteX7" fmla="*/ 494284 w 572779"/>
                <a:gd name="connsiteY7" fmla="*/ 242470 h 606580"/>
                <a:gd name="connsiteX8" fmla="*/ 510840 w 572779"/>
                <a:gd name="connsiteY8" fmla="*/ 160183 h 606580"/>
                <a:gd name="connsiteX9" fmla="*/ 527338 w 572779"/>
                <a:gd name="connsiteY9" fmla="*/ 160183 h 606580"/>
                <a:gd name="connsiteX10" fmla="*/ 572779 w 572779"/>
                <a:gd name="connsiteY10" fmla="*/ 205430 h 606580"/>
                <a:gd name="connsiteX11" fmla="*/ 572779 w 572779"/>
                <a:gd name="connsiteY11" fmla="*/ 337413 h 606580"/>
                <a:gd name="connsiteX12" fmla="*/ 527396 w 572779"/>
                <a:gd name="connsiteY12" fmla="*/ 382717 h 606580"/>
                <a:gd name="connsiteX13" fmla="*/ 521607 w 572779"/>
                <a:gd name="connsiteY13" fmla="*/ 382717 h 606580"/>
                <a:gd name="connsiteX14" fmla="*/ 521607 w 572779"/>
                <a:gd name="connsiteY14" fmla="*/ 574624 h 606580"/>
                <a:gd name="connsiteX15" fmla="*/ 489595 w 572779"/>
                <a:gd name="connsiteY15" fmla="*/ 606580 h 606580"/>
                <a:gd name="connsiteX16" fmla="*/ 457815 w 572779"/>
                <a:gd name="connsiteY16" fmla="*/ 578149 h 606580"/>
                <a:gd name="connsiteX17" fmla="*/ 425978 w 572779"/>
                <a:gd name="connsiteY17" fmla="*/ 606580 h 606580"/>
                <a:gd name="connsiteX18" fmla="*/ 393966 w 572779"/>
                <a:gd name="connsiteY18" fmla="*/ 574624 h 606580"/>
                <a:gd name="connsiteX19" fmla="*/ 393966 w 572779"/>
                <a:gd name="connsiteY19" fmla="*/ 392541 h 606580"/>
                <a:gd name="connsiteX20" fmla="*/ 422967 w 572779"/>
                <a:gd name="connsiteY20" fmla="*/ 337528 h 606580"/>
                <a:gd name="connsiteX21" fmla="*/ 422967 w 572779"/>
                <a:gd name="connsiteY21" fmla="*/ 242528 h 606580"/>
                <a:gd name="connsiteX22" fmla="*/ 440739 w 572779"/>
                <a:gd name="connsiteY22" fmla="*/ 242528 h 606580"/>
                <a:gd name="connsiteX23" fmla="*/ 445833 w 572779"/>
                <a:gd name="connsiteY23" fmla="*/ 186996 h 606580"/>
                <a:gd name="connsiteX24" fmla="*/ 445196 w 572779"/>
                <a:gd name="connsiteY24" fmla="*/ 183991 h 606580"/>
                <a:gd name="connsiteX25" fmla="*/ 436860 w 572779"/>
                <a:gd name="connsiteY25" fmla="*/ 162726 h 606580"/>
                <a:gd name="connsiteX26" fmla="*/ 435818 w 572779"/>
                <a:gd name="connsiteY26" fmla="*/ 160472 h 606580"/>
                <a:gd name="connsiteX27" fmla="*/ 435876 w 572779"/>
                <a:gd name="connsiteY27" fmla="*/ 160472 h 606580"/>
                <a:gd name="connsiteX28" fmla="*/ 435703 w 572779"/>
                <a:gd name="connsiteY28" fmla="*/ 160183 h 606580"/>
                <a:gd name="connsiteX29" fmla="*/ 264349 w 572779"/>
                <a:gd name="connsiteY29" fmla="*/ 160183 h 606580"/>
                <a:gd name="connsiteX30" fmla="*/ 308327 w 572779"/>
                <a:gd name="connsiteY30" fmla="*/ 160183 h 606580"/>
                <a:gd name="connsiteX31" fmla="*/ 308154 w 572779"/>
                <a:gd name="connsiteY31" fmla="*/ 160472 h 606580"/>
                <a:gd name="connsiteX32" fmla="*/ 308385 w 572779"/>
                <a:gd name="connsiteY32" fmla="*/ 160472 h 606580"/>
                <a:gd name="connsiteX33" fmla="*/ 307344 w 572779"/>
                <a:gd name="connsiteY33" fmla="*/ 162726 h 606580"/>
                <a:gd name="connsiteX34" fmla="*/ 298316 w 572779"/>
                <a:gd name="connsiteY34" fmla="*/ 187227 h 606580"/>
                <a:gd name="connsiteX35" fmla="*/ 303409 w 572779"/>
                <a:gd name="connsiteY35" fmla="*/ 242470 h 606580"/>
                <a:gd name="connsiteX36" fmla="*/ 322910 w 572779"/>
                <a:gd name="connsiteY36" fmla="*/ 242470 h 606580"/>
                <a:gd name="connsiteX37" fmla="*/ 339401 w 572779"/>
                <a:gd name="connsiteY37" fmla="*/ 160183 h 606580"/>
                <a:gd name="connsiteX38" fmla="*/ 355951 w 572779"/>
                <a:gd name="connsiteY38" fmla="*/ 160183 h 606580"/>
                <a:gd name="connsiteX39" fmla="*/ 401376 w 572779"/>
                <a:gd name="connsiteY39" fmla="*/ 205430 h 606580"/>
                <a:gd name="connsiteX40" fmla="*/ 401376 w 572779"/>
                <a:gd name="connsiteY40" fmla="*/ 337413 h 606580"/>
                <a:gd name="connsiteX41" fmla="*/ 356009 w 572779"/>
                <a:gd name="connsiteY41" fmla="*/ 382717 h 606580"/>
                <a:gd name="connsiteX42" fmla="*/ 350222 w 572779"/>
                <a:gd name="connsiteY42" fmla="*/ 382717 h 606580"/>
                <a:gd name="connsiteX43" fmla="*/ 350222 w 572779"/>
                <a:gd name="connsiteY43" fmla="*/ 574624 h 606580"/>
                <a:gd name="connsiteX44" fmla="*/ 318222 w 572779"/>
                <a:gd name="connsiteY44" fmla="*/ 606580 h 606580"/>
                <a:gd name="connsiteX45" fmla="*/ 286396 w 572779"/>
                <a:gd name="connsiteY45" fmla="*/ 578149 h 606580"/>
                <a:gd name="connsiteX46" fmla="*/ 254628 w 572779"/>
                <a:gd name="connsiteY46" fmla="*/ 606580 h 606580"/>
                <a:gd name="connsiteX47" fmla="*/ 222628 w 572779"/>
                <a:gd name="connsiteY47" fmla="*/ 574624 h 606580"/>
                <a:gd name="connsiteX48" fmla="*/ 222628 w 572779"/>
                <a:gd name="connsiteY48" fmla="*/ 382833 h 606580"/>
                <a:gd name="connsiteX49" fmla="*/ 216841 w 572779"/>
                <a:gd name="connsiteY49" fmla="*/ 382833 h 606580"/>
                <a:gd name="connsiteX50" fmla="*/ 171474 w 572779"/>
                <a:gd name="connsiteY50" fmla="*/ 337528 h 606580"/>
                <a:gd name="connsiteX51" fmla="*/ 171474 w 572779"/>
                <a:gd name="connsiteY51" fmla="*/ 205545 h 606580"/>
                <a:gd name="connsiteX52" fmla="*/ 216841 w 572779"/>
                <a:gd name="connsiteY52" fmla="*/ 160241 h 606580"/>
                <a:gd name="connsiteX53" fmla="*/ 233333 w 572779"/>
                <a:gd name="connsiteY53" fmla="*/ 160241 h 606580"/>
                <a:gd name="connsiteX54" fmla="*/ 249825 w 572779"/>
                <a:gd name="connsiteY54" fmla="*/ 242528 h 606580"/>
                <a:gd name="connsiteX55" fmla="*/ 269383 w 572779"/>
                <a:gd name="connsiteY55" fmla="*/ 242528 h 606580"/>
                <a:gd name="connsiteX56" fmla="*/ 274476 w 572779"/>
                <a:gd name="connsiteY56" fmla="*/ 186996 h 606580"/>
                <a:gd name="connsiteX57" fmla="*/ 273839 w 572779"/>
                <a:gd name="connsiteY57" fmla="*/ 183991 h 606580"/>
                <a:gd name="connsiteX58" fmla="*/ 265506 w 572779"/>
                <a:gd name="connsiteY58" fmla="*/ 162726 h 606580"/>
                <a:gd name="connsiteX59" fmla="*/ 264407 w 572779"/>
                <a:gd name="connsiteY59" fmla="*/ 160472 h 606580"/>
                <a:gd name="connsiteX60" fmla="*/ 264523 w 572779"/>
                <a:gd name="connsiteY60" fmla="*/ 160472 h 606580"/>
                <a:gd name="connsiteX61" fmla="*/ 264349 w 572779"/>
                <a:gd name="connsiteY61" fmla="*/ 160183 h 606580"/>
                <a:gd name="connsiteX62" fmla="*/ 92987 w 572779"/>
                <a:gd name="connsiteY62" fmla="*/ 160183 h 606580"/>
                <a:gd name="connsiteX63" fmla="*/ 136964 w 572779"/>
                <a:gd name="connsiteY63" fmla="*/ 160183 h 606580"/>
                <a:gd name="connsiteX64" fmla="*/ 136791 w 572779"/>
                <a:gd name="connsiteY64" fmla="*/ 160472 h 606580"/>
                <a:gd name="connsiteX65" fmla="*/ 137022 w 572779"/>
                <a:gd name="connsiteY65" fmla="*/ 160472 h 606580"/>
                <a:gd name="connsiteX66" fmla="*/ 135923 w 572779"/>
                <a:gd name="connsiteY66" fmla="*/ 162726 h 606580"/>
                <a:gd name="connsiteX67" fmla="*/ 126896 w 572779"/>
                <a:gd name="connsiteY67" fmla="*/ 187227 h 606580"/>
                <a:gd name="connsiteX68" fmla="*/ 131988 w 572779"/>
                <a:gd name="connsiteY68" fmla="*/ 242470 h 606580"/>
                <a:gd name="connsiteX69" fmla="*/ 149752 w 572779"/>
                <a:gd name="connsiteY69" fmla="*/ 242470 h 606580"/>
                <a:gd name="connsiteX70" fmla="*/ 149752 w 572779"/>
                <a:gd name="connsiteY70" fmla="*/ 337471 h 606580"/>
                <a:gd name="connsiteX71" fmla="*/ 178742 w 572779"/>
                <a:gd name="connsiteY71" fmla="*/ 392483 h 606580"/>
                <a:gd name="connsiteX72" fmla="*/ 178742 w 572779"/>
                <a:gd name="connsiteY72" fmla="*/ 574624 h 606580"/>
                <a:gd name="connsiteX73" fmla="*/ 146743 w 572779"/>
                <a:gd name="connsiteY73" fmla="*/ 606580 h 606580"/>
                <a:gd name="connsiteX74" fmla="*/ 114976 w 572779"/>
                <a:gd name="connsiteY74" fmla="*/ 578149 h 606580"/>
                <a:gd name="connsiteX75" fmla="*/ 83151 w 572779"/>
                <a:gd name="connsiteY75" fmla="*/ 606580 h 606580"/>
                <a:gd name="connsiteX76" fmla="*/ 51152 w 572779"/>
                <a:gd name="connsiteY76" fmla="*/ 574624 h 606580"/>
                <a:gd name="connsiteX77" fmla="*/ 51152 w 572779"/>
                <a:gd name="connsiteY77" fmla="*/ 382833 h 606580"/>
                <a:gd name="connsiteX78" fmla="*/ 45365 w 572779"/>
                <a:gd name="connsiteY78" fmla="*/ 382833 h 606580"/>
                <a:gd name="connsiteX79" fmla="*/ 0 w 572779"/>
                <a:gd name="connsiteY79" fmla="*/ 337528 h 606580"/>
                <a:gd name="connsiteX80" fmla="*/ 0 w 572779"/>
                <a:gd name="connsiteY80" fmla="*/ 205545 h 606580"/>
                <a:gd name="connsiteX81" fmla="*/ 45365 w 572779"/>
                <a:gd name="connsiteY81" fmla="*/ 160241 h 606580"/>
                <a:gd name="connsiteX82" fmla="*/ 61972 w 572779"/>
                <a:gd name="connsiteY82" fmla="*/ 160241 h 606580"/>
                <a:gd name="connsiteX83" fmla="*/ 78464 w 572779"/>
                <a:gd name="connsiteY83" fmla="*/ 242528 h 606580"/>
                <a:gd name="connsiteX84" fmla="*/ 97964 w 572779"/>
                <a:gd name="connsiteY84" fmla="*/ 242528 h 606580"/>
                <a:gd name="connsiteX85" fmla="*/ 103056 w 572779"/>
                <a:gd name="connsiteY85" fmla="*/ 186996 h 606580"/>
                <a:gd name="connsiteX86" fmla="*/ 102477 w 572779"/>
                <a:gd name="connsiteY86" fmla="*/ 183991 h 606580"/>
                <a:gd name="connsiteX87" fmla="*/ 94145 w 572779"/>
                <a:gd name="connsiteY87" fmla="*/ 162726 h 606580"/>
                <a:gd name="connsiteX88" fmla="*/ 93045 w 572779"/>
                <a:gd name="connsiteY88" fmla="*/ 160472 h 606580"/>
                <a:gd name="connsiteX89" fmla="*/ 93103 w 572779"/>
                <a:gd name="connsiteY89" fmla="*/ 160472 h 606580"/>
                <a:gd name="connsiteX90" fmla="*/ 92987 w 572779"/>
                <a:gd name="connsiteY90" fmla="*/ 160183 h 606580"/>
                <a:gd name="connsiteX91" fmla="*/ 457411 w 572779"/>
                <a:gd name="connsiteY91" fmla="*/ 751 h 606580"/>
                <a:gd name="connsiteX92" fmla="*/ 458047 w 572779"/>
                <a:gd name="connsiteY92" fmla="*/ 751 h 606580"/>
                <a:gd name="connsiteX93" fmla="*/ 521621 w 572779"/>
                <a:gd name="connsiteY93" fmla="*/ 49915 h 606580"/>
                <a:gd name="connsiteX94" fmla="*/ 523761 w 572779"/>
                <a:gd name="connsiteY94" fmla="*/ 66553 h 606580"/>
                <a:gd name="connsiteX95" fmla="*/ 458105 w 572779"/>
                <a:gd name="connsiteY95" fmla="*/ 132124 h 606580"/>
                <a:gd name="connsiteX96" fmla="*/ 457469 w 572779"/>
                <a:gd name="connsiteY96" fmla="*/ 132124 h 606580"/>
                <a:gd name="connsiteX97" fmla="*/ 393895 w 572779"/>
                <a:gd name="connsiteY97" fmla="*/ 82960 h 606580"/>
                <a:gd name="connsiteX98" fmla="*/ 391755 w 572779"/>
                <a:gd name="connsiteY98" fmla="*/ 66322 h 606580"/>
                <a:gd name="connsiteX99" fmla="*/ 457411 w 572779"/>
                <a:gd name="connsiteY99" fmla="*/ 751 h 606580"/>
                <a:gd name="connsiteX100" fmla="*/ 285868 w 572779"/>
                <a:gd name="connsiteY100" fmla="*/ 751 h 606580"/>
                <a:gd name="connsiteX101" fmla="*/ 286621 w 572779"/>
                <a:gd name="connsiteY101" fmla="*/ 751 h 606580"/>
                <a:gd name="connsiteX102" fmla="*/ 350227 w 572779"/>
                <a:gd name="connsiteY102" fmla="*/ 49915 h 606580"/>
                <a:gd name="connsiteX103" fmla="*/ 352369 w 572779"/>
                <a:gd name="connsiteY103" fmla="*/ 66553 h 606580"/>
                <a:gd name="connsiteX104" fmla="*/ 286736 w 572779"/>
                <a:gd name="connsiteY104" fmla="*/ 132124 h 606580"/>
                <a:gd name="connsiteX105" fmla="*/ 286100 w 572779"/>
                <a:gd name="connsiteY105" fmla="*/ 132124 h 606580"/>
                <a:gd name="connsiteX106" fmla="*/ 222493 w 572779"/>
                <a:gd name="connsiteY106" fmla="*/ 82845 h 606580"/>
                <a:gd name="connsiteX107" fmla="*/ 220351 w 572779"/>
                <a:gd name="connsiteY107" fmla="*/ 66264 h 606580"/>
                <a:gd name="connsiteX108" fmla="*/ 285868 w 572779"/>
                <a:gd name="connsiteY108" fmla="*/ 751 h 606580"/>
                <a:gd name="connsiteX109" fmla="*/ 114639 w 572779"/>
                <a:gd name="connsiteY109" fmla="*/ 751 h 606580"/>
                <a:gd name="connsiteX110" fmla="*/ 115275 w 572779"/>
                <a:gd name="connsiteY110" fmla="*/ 751 h 606580"/>
                <a:gd name="connsiteX111" fmla="*/ 178882 w 572779"/>
                <a:gd name="connsiteY111" fmla="*/ 49915 h 606580"/>
                <a:gd name="connsiteX112" fmla="*/ 181024 w 572779"/>
                <a:gd name="connsiteY112" fmla="*/ 66553 h 606580"/>
                <a:gd name="connsiteX113" fmla="*/ 115333 w 572779"/>
                <a:gd name="connsiteY113" fmla="*/ 132124 h 606580"/>
                <a:gd name="connsiteX114" fmla="*/ 114754 w 572779"/>
                <a:gd name="connsiteY114" fmla="*/ 132124 h 606580"/>
                <a:gd name="connsiteX115" fmla="*/ 51148 w 572779"/>
                <a:gd name="connsiteY115" fmla="*/ 82960 h 606580"/>
                <a:gd name="connsiteX116" fmla="*/ 49006 w 572779"/>
                <a:gd name="connsiteY116" fmla="*/ 66322 h 606580"/>
                <a:gd name="connsiteX117" fmla="*/ 114639 w 572779"/>
                <a:gd name="connsiteY117" fmla="*/ 751 h 606580"/>
                <a:gd name="connsiteX118" fmla="*/ 457410 w 572779"/>
                <a:gd name="connsiteY118" fmla="*/ 423 h 606580"/>
                <a:gd name="connsiteX119" fmla="*/ 391355 w 572779"/>
                <a:gd name="connsiteY119" fmla="*/ 66356 h 606580"/>
                <a:gd name="connsiteX120" fmla="*/ 393497 w 572779"/>
                <a:gd name="connsiteY120" fmla="*/ 83056 h 606580"/>
                <a:gd name="connsiteX121" fmla="*/ 457468 w 572779"/>
                <a:gd name="connsiteY121" fmla="*/ 132521 h 606580"/>
                <a:gd name="connsiteX122" fmla="*/ 457815 w 572779"/>
                <a:gd name="connsiteY122" fmla="*/ 132521 h 606580"/>
                <a:gd name="connsiteX123" fmla="*/ 458104 w 572779"/>
                <a:gd name="connsiteY123" fmla="*/ 132521 h 606580"/>
                <a:gd name="connsiteX124" fmla="*/ 524159 w 572779"/>
                <a:gd name="connsiteY124" fmla="*/ 66587 h 606580"/>
                <a:gd name="connsiteX125" fmla="*/ 522017 w 572779"/>
                <a:gd name="connsiteY125" fmla="*/ 49887 h 606580"/>
                <a:gd name="connsiteX126" fmla="*/ 458046 w 572779"/>
                <a:gd name="connsiteY126" fmla="*/ 423 h 606580"/>
                <a:gd name="connsiteX127" fmla="*/ 457699 w 572779"/>
                <a:gd name="connsiteY127" fmla="*/ 423 h 606580"/>
                <a:gd name="connsiteX128" fmla="*/ 114646 w 572779"/>
                <a:gd name="connsiteY128" fmla="*/ 423 h 606580"/>
                <a:gd name="connsiteX129" fmla="*/ 48620 w 572779"/>
                <a:gd name="connsiteY129" fmla="*/ 66356 h 606580"/>
                <a:gd name="connsiteX130" fmla="*/ 50761 w 572779"/>
                <a:gd name="connsiteY130" fmla="*/ 83056 h 606580"/>
                <a:gd name="connsiteX131" fmla="*/ 114762 w 572779"/>
                <a:gd name="connsiteY131" fmla="*/ 132521 h 606580"/>
                <a:gd name="connsiteX132" fmla="*/ 115051 w 572779"/>
                <a:gd name="connsiteY132" fmla="*/ 132521 h 606580"/>
                <a:gd name="connsiteX133" fmla="*/ 115340 w 572779"/>
                <a:gd name="connsiteY133" fmla="*/ 132521 h 606580"/>
                <a:gd name="connsiteX134" fmla="*/ 181424 w 572779"/>
                <a:gd name="connsiteY134" fmla="*/ 66587 h 606580"/>
                <a:gd name="connsiteX135" fmla="*/ 179225 w 572779"/>
                <a:gd name="connsiteY135" fmla="*/ 49887 h 606580"/>
                <a:gd name="connsiteX136" fmla="*/ 115282 w 572779"/>
                <a:gd name="connsiteY136" fmla="*/ 423 h 606580"/>
                <a:gd name="connsiteX137" fmla="*/ 114993 w 572779"/>
                <a:gd name="connsiteY137" fmla="*/ 423 h 606580"/>
                <a:gd name="connsiteX138" fmla="*/ 286036 w 572779"/>
                <a:gd name="connsiteY138" fmla="*/ 397 h 606580"/>
                <a:gd name="connsiteX139" fmla="*/ 219952 w 572779"/>
                <a:gd name="connsiteY139" fmla="*/ 66286 h 606580"/>
                <a:gd name="connsiteX140" fmla="*/ 222151 w 572779"/>
                <a:gd name="connsiteY140" fmla="*/ 82990 h 606580"/>
                <a:gd name="connsiteX141" fmla="*/ 286094 w 572779"/>
                <a:gd name="connsiteY141" fmla="*/ 132522 h 606580"/>
                <a:gd name="connsiteX142" fmla="*/ 286383 w 572779"/>
                <a:gd name="connsiteY142" fmla="*/ 132522 h 606580"/>
                <a:gd name="connsiteX143" fmla="*/ 286730 w 572779"/>
                <a:gd name="connsiteY143" fmla="*/ 132522 h 606580"/>
                <a:gd name="connsiteX144" fmla="*/ 352756 w 572779"/>
                <a:gd name="connsiteY144" fmla="*/ 66575 h 606580"/>
                <a:gd name="connsiteX145" fmla="*/ 350615 w 572779"/>
                <a:gd name="connsiteY145" fmla="*/ 49872 h 606580"/>
                <a:gd name="connsiteX146" fmla="*/ 286614 w 572779"/>
                <a:gd name="connsiteY146" fmla="*/ 397 h 606580"/>
                <a:gd name="connsiteX147" fmla="*/ 286325 w 572779"/>
                <a:gd name="connsiteY147" fmla="*/ 397 h 606580"/>
                <a:gd name="connsiteX148" fmla="*/ 457411 w 572779"/>
                <a:gd name="connsiteY148" fmla="*/ 0 h 606580"/>
                <a:gd name="connsiteX149" fmla="*/ 458047 w 572779"/>
                <a:gd name="connsiteY149" fmla="*/ 0 h 606580"/>
                <a:gd name="connsiteX150" fmla="*/ 522315 w 572779"/>
                <a:gd name="connsiteY150" fmla="*/ 49741 h 606580"/>
                <a:gd name="connsiteX151" fmla="*/ 524513 w 572779"/>
                <a:gd name="connsiteY151" fmla="*/ 66553 h 606580"/>
                <a:gd name="connsiteX152" fmla="*/ 458105 w 572779"/>
                <a:gd name="connsiteY152" fmla="*/ 132875 h 606580"/>
                <a:gd name="connsiteX153" fmla="*/ 457469 w 572779"/>
                <a:gd name="connsiteY153" fmla="*/ 132875 h 606580"/>
                <a:gd name="connsiteX154" fmla="*/ 393201 w 572779"/>
                <a:gd name="connsiteY154" fmla="*/ 83133 h 606580"/>
                <a:gd name="connsiteX155" fmla="*/ 391003 w 572779"/>
                <a:gd name="connsiteY155" fmla="*/ 66322 h 606580"/>
                <a:gd name="connsiteX156" fmla="*/ 457411 w 572779"/>
                <a:gd name="connsiteY156" fmla="*/ 0 h 606580"/>
                <a:gd name="connsiteX157" fmla="*/ 285868 w 572779"/>
                <a:gd name="connsiteY157" fmla="*/ 0 h 606580"/>
                <a:gd name="connsiteX158" fmla="*/ 286621 w 572779"/>
                <a:gd name="connsiteY158" fmla="*/ 0 h 606580"/>
                <a:gd name="connsiteX159" fmla="*/ 350980 w 572779"/>
                <a:gd name="connsiteY159" fmla="*/ 49741 h 606580"/>
                <a:gd name="connsiteX160" fmla="*/ 353179 w 572779"/>
                <a:gd name="connsiteY160" fmla="*/ 66553 h 606580"/>
                <a:gd name="connsiteX161" fmla="*/ 286736 w 572779"/>
                <a:gd name="connsiteY161" fmla="*/ 132875 h 606580"/>
                <a:gd name="connsiteX162" fmla="*/ 286100 w 572779"/>
                <a:gd name="connsiteY162" fmla="*/ 132875 h 606580"/>
                <a:gd name="connsiteX163" fmla="*/ 221740 w 572779"/>
                <a:gd name="connsiteY163" fmla="*/ 83076 h 606580"/>
                <a:gd name="connsiteX164" fmla="*/ 219599 w 572779"/>
                <a:gd name="connsiteY164" fmla="*/ 66264 h 606580"/>
                <a:gd name="connsiteX165" fmla="*/ 285868 w 572779"/>
                <a:gd name="connsiteY165" fmla="*/ 0 h 606580"/>
                <a:gd name="connsiteX166" fmla="*/ 114639 w 572779"/>
                <a:gd name="connsiteY166" fmla="*/ 0 h 606580"/>
                <a:gd name="connsiteX167" fmla="*/ 115275 w 572779"/>
                <a:gd name="connsiteY167" fmla="*/ 0 h 606580"/>
                <a:gd name="connsiteX168" fmla="*/ 179635 w 572779"/>
                <a:gd name="connsiteY168" fmla="*/ 49741 h 606580"/>
                <a:gd name="connsiteX169" fmla="*/ 181776 w 572779"/>
                <a:gd name="connsiteY169" fmla="*/ 66553 h 606580"/>
                <a:gd name="connsiteX170" fmla="*/ 115333 w 572779"/>
                <a:gd name="connsiteY170" fmla="*/ 132875 h 606580"/>
                <a:gd name="connsiteX171" fmla="*/ 114754 w 572779"/>
                <a:gd name="connsiteY171" fmla="*/ 132875 h 606580"/>
                <a:gd name="connsiteX172" fmla="*/ 50395 w 572779"/>
                <a:gd name="connsiteY172" fmla="*/ 83133 h 606580"/>
                <a:gd name="connsiteX173" fmla="*/ 48196 w 572779"/>
                <a:gd name="connsiteY173" fmla="*/ 66322 h 606580"/>
                <a:gd name="connsiteX174" fmla="*/ 114639 w 572779"/>
                <a:gd name="connsiteY174" fmla="*/ 0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572779" h="606580">
                  <a:moveTo>
                    <a:pt x="435703" y="160183"/>
                  </a:moveTo>
                  <a:lnTo>
                    <a:pt x="479697" y="160183"/>
                  </a:lnTo>
                  <a:cubicBezTo>
                    <a:pt x="479639" y="160241"/>
                    <a:pt x="479639" y="160414"/>
                    <a:pt x="479581" y="160472"/>
                  </a:cubicBezTo>
                  <a:lnTo>
                    <a:pt x="479812" y="160472"/>
                  </a:lnTo>
                  <a:cubicBezTo>
                    <a:pt x="479407" y="161281"/>
                    <a:pt x="478713" y="162726"/>
                    <a:pt x="478713" y="162726"/>
                  </a:cubicBezTo>
                  <a:cubicBezTo>
                    <a:pt x="474834" y="170989"/>
                    <a:pt x="471245" y="178848"/>
                    <a:pt x="469682" y="187227"/>
                  </a:cubicBezTo>
                  <a:lnTo>
                    <a:pt x="474776" y="242470"/>
                  </a:lnTo>
                  <a:lnTo>
                    <a:pt x="494284" y="242470"/>
                  </a:lnTo>
                  <a:lnTo>
                    <a:pt x="510840" y="160183"/>
                  </a:lnTo>
                  <a:lnTo>
                    <a:pt x="527338" y="160183"/>
                  </a:lnTo>
                  <a:cubicBezTo>
                    <a:pt x="552345" y="160183"/>
                    <a:pt x="572663" y="180466"/>
                    <a:pt x="572779" y="205430"/>
                  </a:cubicBezTo>
                  <a:lnTo>
                    <a:pt x="572779" y="337413"/>
                  </a:lnTo>
                  <a:cubicBezTo>
                    <a:pt x="572779" y="362434"/>
                    <a:pt x="552519" y="382717"/>
                    <a:pt x="527396" y="382717"/>
                  </a:cubicBezTo>
                  <a:lnTo>
                    <a:pt x="521607" y="382717"/>
                  </a:lnTo>
                  <a:lnTo>
                    <a:pt x="521607" y="574624"/>
                  </a:lnTo>
                  <a:cubicBezTo>
                    <a:pt x="521607" y="592249"/>
                    <a:pt x="507251" y="606580"/>
                    <a:pt x="489595" y="606580"/>
                  </a:cubicBezTo>
                  <a:cubicBezTo>
                    <a:pt x="473155" y="606580"/>
                    <a:pt x="459552" y="594098"/>
                    <a:pt x="457815" y="578149"/>
                  </a:cubicBezTo>
                  <a:cubicBezTo>
                    <a:pt x="456021" y="594214"/>
                    <a:pt x="442417" y="606580"/>
                    <a:pt x="425978" y="606580"/>
                  </a:cubicBezTo>
                  <a:cubicBezTo>
                    <a:pt x="408322" y="606580"/>
                    <a:pt x="393966" y="592249"/>
                    <a:pt x="393966" y="574624"/>
                  </a:cubicBezTo>
                  <a:lnTo>
                    <a:pt x="393966" y="392541"/>
                  </a:lnTo>
                  <a:cubicBezTo>
                    <a:pt x="411506" y="380521"/>
                    <a:pt x="422967" y="360354"/>
                    <a:pt x="422967" y="337528"/>
                  </a:cubicBezTo>
                  <a:lnTo>
                    <a:pt x="422967" y="242528"/>
                  </a:lnTo>
                  <a:lnTo>
                    <a:pt x="440739" y="242528"/>
                  </a:lnTo>
                  <a:lnTo>
                    <a:pt x="445833" y="186996"/>
                  </a:lnTo>
                  <a:cubicBezTo>
                    <a:pt x="445659" y="186013"/>
                    <a:pt x="445428" y="184973"/>
                    <a:pt x="445196" y="183991"/>
                  </a:cubicBezTo>
                  <a:cubicBezTo>
                    <a:pt x="443459" y="176768"/>
                    <a:pt x="440276" y="169891"/>
                    <a:pt x="436860" y="162726"/>
                  </a:cubicBezTo>
                  <a:cubicBezTo>
                    <a:pt x="436860" y="162726"/>
                    <a:pt x="436166" y="161281"/>
                    <a:pt x="435818" y="160472"/>
                  </a:cubicBezTo>
                  <a:lnTo>
                    <a:pt x="435876" y="160472"/>
                  </a:lnTo>
                  <a:cubicBezTo>
                    <a:pt x="435818" y="160356"/>
                    <a:pt x="435818" y="160241"/>
                    <a:pt x="435703" y="160183"/>
                  </a:cubicBezTo>
                  <a:close/>
                  <a:moveTo>
                    <a:pt x="264349" y="160183"/>
                  </a:moveTo>
                  <a:lnTo>
                    <a:pt x="308327" y="160183"/>
                  </a:lnTo>
                  <a:cubicBezTo>
                    <a:pt x="308269" y="160241"/>
                    <a:pt x="308269" y="160414"/>
                    <a:pt x="308154" y="160472"/>
                  </a:cubicBezTo>
                  <a:lnTo>
                    <a:pt x="308385" y="160472"/>
                  </a:lnTo>
                  <a:cubicBezTo>
                    <a:pt x="308038" y="161281"/>
                    <a:pt x="307344" y="162726"/>
                    <a:pt x="307344" y="162726"/>
                  </a:cubicBezTo>
                  <a:cubicBezTo>
                    <a:pt x="303467" y="170989"/>
                    <a:pt x="299821" y="178848"/>
                    <a:pt x="298316" y="187227"/>
                  </a:cubicBezTo>
                  <a:lnTo>
                    <a:pt x="303409" y="242470"/>
                  </a:lnTo>
                  <a:lnTo>
                    <a:pt x="322910" y="242470"/>
                  </a:lnTo>
                  <a:lnTo>
                    <a:pt x="339401" y="160183"/>
                  </a:lnTo>
                  <a:lnTo>
                    <a:pt x="355951" y="160183"/>
                  </a:lnTo>
                  <a:cubicBezTo>
                    <a:pt x="380949" y="160183"/>
                    <a:pt x="401202" y="180466"/>
                    <a:pt x="401376" y="205430"/>
                  </a:cubicBezTo>
                  <a:lnTo>
                    <a:pt x="401376" y="337413"/>
                  </a:lnTo>
                  <a:cubicBezTo>
                    <a:pt x="401376" y="362434"/>
                    <a:pt x="381065" y="382717"/>
                    <a:pt x="356009" y="382717"/>
                  </a:cubicBezTo>
                  <a:lnTo>
                    <a:pt x="350222" y="382717"/>
                  </a:lnTo>
                  <a:lnTo>
                    <a:pt x="350222" y="574624"/>
                  </a:lnTo>
                  <a:cubicBezTo>
                    <a:pt x="350222" y="592249"/>
                    <a:pt x="335872" y="606580"/>
                    <a:pt x="318222" y="606580"/>
                  </a:cubicBezTo>
                  <a:cubicBezTo>
                    <a:pt x="301788" y="606580"/>
                    <a:pt x="288190" y="594098"/>
                    <a:pt x="286396" y="578149"/>
                  </a:cubicBezTo>
                  <a:cubicBezTo>
                    <a:pt x="284660" y="594214"/>
                    <a:pt x="271062" y="606580"/>
                    <a:pt x="254628" y="606580"/>
                  </a:cubicBezTo>
                  <a:cubicBezTo>
                    <a:pt x="236978" y="606580"/>
                    <a:pt x="222628" y="592249"/>
                    <a:pt x="222628" y="574624"/>
                  </a:cubicBezTo>
                  <a:lnTo>
                    <a:pt x="222628" y="382833"/>
                  </a:lnTo>
                  <a:lnTo>
                    <a:pt x="216841" y="382833"/>
                  </a:lnTo>
                  <a:cubicBezTo>
                    <a:pt x="191727" y="382833"/>
                    <a:pt x="171474" y="362608"/>
                    <a:pt x="171474" y="337528"/>
                  </a:cubicBezTo>
                  <a:lnTo>
                    <a:pt x="171474" y="205545"/>
                  </a:lnTo>
                  <a:cubicBezTo>
                    <a:pt x="171474" y="180524"/>
                    <a:pt x="191727" y="160241"/>
                    <a:pt x="216841" y="160241"/>
                  </a:cubicBezTo>
                  <a:lnTo>
                    <a:pt x="233333" y="160241"/>
                  </a:lnTo>
                  <a:lnTo>
                    <a:pt x="249825" y="242528"/>
                  </a:lnTo>
                  <a:lnTo>
                    <a:pt x="269383" y="242528"/>
                  </a:lnTo>
                  <a:lnTo>
                    <a:pt x="274476" y="186996"/>
                  </a:lnTo>
                  <a:cubicBezTo>
                    <a:pt x="274302" y="186013"/>
                    <a:pt x="274071" y="184973"/>
                    <a:pt x="273839" y="183991"/>
                  </a:cubicBezTo>
                  <a:cubicBezTo>
                    <a:pt x="272045" y="176768"/>
                    <a:pt x="268921" y="169891"/>
                    <a:pt x="265506" y="162726"/>
                  </a:cubicBezTo>
                  <a:cubicBezTo>
                    <a:pt x="265506" y="162726"/>
                    <a:pt x="264812" y="161281"/>
                    <a:pt x="264407" y="160472"/>
                  </a:cubicBezTo>
                  <a:lnTo>
                    <a:pt x="264523" y="160472"/>
                  </a:lnTo>
                  <a:cubicBezTo>
                    <a:pt x="264407" y="160356"/>
                    <a:pt x="264407" y="160241"/>
                    <a:pt x="264349" y="160183"/>
                  </a:cubicBezTo>
                  <a:close/>
                  <a:moveTo>
                    <a:pt x="92987" y="160183"/>
                  </a:moveTo>
                  <a:lnTo>
                    <a:pt x="136964" y="160183"/>
                  </a:lnTo>
                  <a:cubicBezTo>
                    <a:pt x="136848" y="160241"/>
                    <a:pt x="136848" y="160414"/>
                    <a:pt x="136791" y="160472"/>
                  </a:cubicBezTo>
                  <a:lnTo>
                    <a:pt x="137022" y="160472"/>
                  </a:lnTo>
                  <a:cubicBezTo>
                    <a:pt x="136617" y="161281"/>
                    <a:pt x="135923" y="162726"/>
                    <a:pt x="135923" y="162726"/>
                  </a:cubicBezTo>
                  <a:cubicBezTo>
                    <a:pt x="132104" y="170989"/>
                    <a:pt x="128458" y="178848"/>
                    <a:pt x="126896" y="187227"/>
                  </a:cubicBezTo>
                  <a:lnTo>
                    <a:pt x="131988" y="242470"/>
                  </a:lnTo>
                  <a:lnTo>
                    <a:pt x="149752" y="242470"/>
                  </a:lnTo>
                  <a:lnTo>
                    <a:pt x="149752" y="337471"/>
                  </a:lnTo>
                  <a:cubicBezTo>
                    <a:pt x="149752" y="360296"/>
                    <a:pt x="161267" y="380406"/>
                    <a:pt x="178742" y="392483"/>
                  </a:cubicBezTo>
                  <a:lnTo>
                    <a:pt x="178742" y="574624"/>
                  </a:lnTo>
                  <a:cubicBezTo>
                    <a:pt x="178742" y="592249"/>
                    <a:pt x="164392" y="606580"/>
                    <a:pt x="146743" y="606580"/>
                  </a:cubicBezTo>
                  <a:cubicBezTo>
                    <a:pt x="130310" y="606580"/>
                    <a:pt x="116712" y="594098"/>
                    <a:pt x="114976" y="578149"/>
                  </a:cubicBezTo>
                  <a:cubicBezTo>
                    <a:pt x="113182" y="594214"/>
                    <a:pt x="99584" y="606580"/>
                    <a:pt x="83151" y="606580"/>
                  </a:cubicBezTo>
                  <a:cubicBezTo>
                    <a:pt x="65502" y="606580"/>
                    <a:pt x="51152" y="592249"/>
                    <a:pt x="51152" y="574624"/>
                  </a:cubicBezTo>
                  <a:lnTo>
                    <a:pt x="51152" y="382833"/>
                  </a:lnTo>
                  <a:lnTo>
                    <a:pt x="45365" y="382833"/>
                  </a:lnTo>
                  <a:cubicBezTo>
                    <a:pt x="20310" y="382833"/>
                    <a:pt x="0" y="362608"/>
                    <a:pt x="0" y="337528"/>
                  </a:cubicBezTo>
                  <a:lnTo>
                    <a:pt x="0" y="205545"/>
                  </a:lnTo>
                  <a:cubicBezTo>
                    <a:pt x="0" y="180524"/>
                    <a:pt x="20310" y="160241"/>
                    <a:pt x="45365" y="160241"/>
                  </a:cubicBezTo>
                  <a:lnTo>
                    <a:pt x="61972" y="160241"/>
                  </a:lnTo>
                  <a:lnTo>
                    <a:pt x="78464" y="242528"/>
                  </a:lnTo>
                  <a:lnTo>
                    <a:pt x="97964" y="242528"/>
                  </a:lnTo>
                  <a:lnTo>
                    <a:pt x="103056" y="186996"/>
                  </a:lnTo>
                  <a:cubicBezTo>
                    <a:pt x="102940" y="186013"/>
                    <a:pt x="102709" y="184973"/>
                    <a:pt x="102477" y="183991"/>
                  </a:cubicBezTo>
                  <a:cubicBezTo>
                    <a:pt x="100683" y="176768"/>
                    <a:pt x="97501" y="169891"/>
                    <a:pt x="94145" y="162726"/>
                  </a:cubicBezTo>
                  <a:cubicBezTo>
                    <a:pt x="94145" y="162726"/>
                    <a:pt x="93450" y="161281"/>
                    <a:pt x="93045" y="160472"/>
                  </a:cubicBezTo>
                  <a:lnTo>
                    <a:pt x="93103" y="160472"/>
                  </a:lnTo>
                  <a:cubicBezTo>
                    <a:pt x="93045" y="160356"/>
                    <a:pt x="93045" y="160241"/>
                    <a:pt x="92987" y="160183"/>
                  </a:cubicBezTo>
                  <a:close/>
                  <a:moveTo>
                    <a:pt x="457411" y="751"/>
                  </a:moveTo>
                  <a:lnTo>
                    <a:pt x="458047" y="751"/>
                  </a:lnTo>
                  <a:cubicBezTo>
                    <a:pt x="488012" y="751"/>
                    <a:pt x="514158" y="20971"/>
                    <a:pt x="521621" y="49915"/>
                  </a:cubicBezTo>
                  <a:cubicBezTo>
                    <a:pt x="523009" y="55403"/>
                    <a:pt x="523761" y="61007"/>
                    <a:pt x="523761" y="66553"/>
                  </a:cubicBezTo>
                  <a:cubicBezTo>
                    <a:pt x="523761" y="102718"/>
                    <a:pt x="494317" y="132124"/>
                    <a:pt x="458105" y="132124"/>
                  </a:cubicBezTo>
                  <a:lnTo>
                    <a:pt x="457469" y="132124"/>
                  </a:lnTo>
                  <a:cubicBezTo>
                    <a:pt x="427504" y="132124"/>
                    <a:pt x="401358" y="111904"/>
                    <a:pt x="393895" y="82960"/>
                  </a:cubicBezTo>
                  <a:cubicBezTo>
                    <a:pt x="392507" y="77472"/>
                    <a:pt x="391755" y="71868"/>
                    <a:pt x="391755" y="66322"/>
                  </a:cubicBezTo>
                  <a:cubicBezTo>
                    <a:pt x="391755" y="30157"/>
                    <a:pt x="421199" y="751"/>
                    <a:pt x="457411" y="751"/>
                  </a:cubicBezTo>
                  <a:close/>
                  <a:moveTo>
                    <a:pt x="285868" y="751"/>
                  </a:moveTo>
                  <a:lnTo>
                    <a:pt x="286621" y="751"/>
                  </a:lnTo>
                  <a:cubicBezTo>
                    <a:pt x="316601" y="751"/>
                    <a:pt x="342761" y="20971"/>
                    <a:pt x="350227" y="49915"/>
                  </a:cubicBezTo>
                  <a:cubicBezTo>
                    <a:pt x="351674" y="55403"/>
                    <a:pt x="352369" y="61007"/>
                    <a:pt x="352369" y="66553"/>
                  </a:cubicBezTo>
                  <a:cubicBezTo>
                    <a:pt x="352369" y="102718"/>
                    <a:pt x="322909" y="132124"/>
                    <a:pt x="286736" y="132124"/>
                  </a:cubicBezTo>
                  <a:lnTo>
                    <a:pt x="286100" y="132124"/>
                  </a:lnTo>
                  <a:cubicBezTo>
                    <a:pt x="256119" y="132124"/>
                    <a:pt x="229959" y="111846"/>
                    <a:pt x="222493" y="82845"/>
                  </a:cubicBezTo>
                  <a:cubicBezTo>
                    <a:pt x="221046" y="77414"/>
                    <a:pt x="220351" y="71810"/>
                    <a:pt x="220351" y="66264"/>
                  </a:cubicBezTo>
                  <a:cubicBezTo>
                    <a:pt x="220351" y="30157"/>
                    <a:pt x="249753" y="751"/>
                    <a:pt x="285868" y="751"/>
                  </a:cubicBezTo>
                  <a:close/>
                  <a:moveTo>
                    <a:pt x="114639" y="751"/>
                  </a:moveTo>
                  <a:lnTo>
                    <a:pt x="115275" y="751"/>
                  </a:lnTo>
                  <a:cubicBezTo>
                    <a:pt x="145256" y="751"/>
                    <a:pt x="171416" y="20971"/>
                    <a:pt x="178882" y="49915"/>
                  </a:cubicBezTo>
                  <a:cubicBezTo>
                    <a:pt x="180329" y="55403"/>
                    <a:pt x="181024" y="61007"/>
                    <a:pt x="181024" y="66553"/>
                  </a:cubicBezTo>
                  <a:cubicBezTo>
                    <a:pt x="181024" y="102718"/>
                    <a:pt x="151564" y="132124"/>
                    <a:pt x="115333" y="132124"/>
                  </a:cubicBezTo>
                  <a:lnTo>
                    <a:pt x="114754" y="132124"/>
                  </a:lnTo>
                  <a:cubicBezTo>
                    <a:pt x="84774" y="132124"/>
                    <a:pt x="58614" y="111904"/>
                    <a:pt x="51148" y="82960"/>
                  </a:cubicBezTo>
                  <a:cubicBezTo>
                    <a:pt x="49701" y="77472"/>
                    <a:pt x="49006" y="71868"/>
                    <a:pt x="49006" y="66322"/>
                  </a:cubicBezTo>
                  <a:cubicBezTo>
                    <a:pt x="49006" y="30157"/>
                    <a:pt x="78466" y="751"/>
                    <a:pt x="114639" y="751"/>
                  </a:cubicBezTo>
                  <a:close/>
                  <a:moveTo>
                    <a:pt x="457410" y="423"/>
                  </a:moveTo>
                  <a:cubicBezTo>
                    <a:pt x="420880" y="423"/>
                    <a:pt x="391355" y="29894"/>
                    <a:pt x="391355" y="66356"/>
                  </a:cubicBezTo>
                  <a:cubicBezTo>
                    <a:pt x="391355" y="72135"/>
                    <a:pt x="392108" y="77740"/>
                    <a:pt x="393497" y="83056"/>
                  </a:cubicBezTo>
                  <a:cubicBezTo>
                    <a:pt x="400849" y="111487"/>
                    <a:pt x="426669" y="132521"/>
                    <a:pt x="457468" y="132521"/>
                  </a:cubicBezTo>
                  <a:lnTo>
                    <a:pt x="457815" y="132521"/>
                  </a:lnTo>
                  <a:lnTo>
                    <a:pt x="458104" y="132521"/>
                  </a:lnTo>
                  <a:cubicBezTo>
                    <a:pt x="494634" y="132521"/>
                    <a:pt x="524159" y="103050"/>
                    <a:pt x="524159" y="66587"/>
                  </a:cubicBezTo>
                  <a:cubicBezTo>
                    <a:pt x="524159" y="60809"/>
                    <a:pt x="523406" y="55204"/>
                    <a:pt x="522017" y="49887"/>
                  </a:cubicBezTo>
                  <a:cubicBezTo>
                    <a:pt x="514665" y="21457"/>
                    <a:pt x="488845" y="423"/>
                    <a:pt x="458046" y="423"/>
                  </a:cubicBezTo>
                  <a:lnTo>
                    <a:pt x="457699" y="423"/>
                  </a:lnTo>
                  <a:close/>
                  <a:moveTo>
                    <a:pt x="114646" y="423"/>
                  </a:moveTo>
                  <a:cubicBezTo>
                    <a:pt x="78190" y="423"/>
                    <a:pt x="48620" y="29894"/>
                    <a:pt x="48620" y="66356"/>
                  </a:cubicBezTo>
                  <a:cubicBezTo>
                    <a:pt x="48620" y="72135"/>
                    <a:pt x="49372" y="77740"/>
                    <a:pt x="50761" y="83056"/>
                  </a:cubicBezTo>
                  <a:cubicBezTo>
                    <a:pt x="58110" y="111487"/>
                    <a:pt x="83977" y="132521"/>
                    <a:pt x="114762" y="132521"/>
                  </a:cubicBezTo>
                  <a:lnTo>
                    <a:pt x="115051" y="132521"/>
                  </a:lnTo>
                  <a:lnTo>
                    <a:pt x="115340" y="132521"/>
                  </a:lnTo>
                  <a:cubicBezTo>
                    <a:pt x="151854" y="132521"/>
                    <a:pt x="181424" y="103050"/>
                    <a:pt x="181424" y="66587"/>
                  </a:cubicBezTo>
                  <a:cubicBezTo>
                    <a:pt x="181424" y="60809"/>
                    <a:pt x="180614" y="55204"/>
                    <a:pt x="179225" y="49887"/>
                  </a:cubicBezTo>
                  <a:cubicBezTo>
                    <a:pt x="171934" y="21457"/>
                    <a:pt x="146067" y="423"/>
                    <a:pt x="115282" y="423"/>
                  </a:cubicBezTo>
                  <a:lnTo>
                    <a:pt x="114993" y="423"/>
                  </a:lnTo>
                  <a:close/>
                  <a:moveTo>
                    <a:pt x="286036" y="397"/>
                  </a:moveTo>
                  <a:cubicBezTo>
                    <a:pt x="249522" y="282"/>
                    <a:pt x="219952" y="29874"/>
                    <a:pt x="219952" y="66286"/>
                  </a:cubicBezTo>
                  <a:cubicBezTo>
                    <a:pt x="219952" y="72066"/>
                    <a:pt x="220762" y="77672"/>
                    <a:pt x="222151" y="82990"/>
                  </a:cubicBezTo>
                  <a:cubicBezTo>
                    <a:pt x="229442" y="111484"/>
                    <a:pt x="255309" y="132522"/>
                    <a:pt x="286094" y="132522"/>
                  </a:cubicBezTo>
                  <a:lnTo>
                    <a:pt x="286383" y="132522"/>
                  </a:lnTo>
                  <a:lnTo>
                    <a:pt x="286730" y="132522"/>
                  </a:lnTo>
                  <a:cubicBezTo>
                    <a:pt x="323186" y="132522"/>
                    <a:pt x="352756" y="103045"/>
                    <a:pt x="352756" y="66575"/>
                  </a:cubicBezTo>
                  <a:cubicBezTo>
                    <a:pt x="352756" y="60796"/>
                    <a:pt x="352004" y="55189"/>
                    <a:pt x="350615" y="49872"/>
                  </a:cubicBezTo>
                  <a:cubicBezTo>
                    <a:pt x="343266" y="21436"/>
                    <a:pt x="317399" y="397"/>
                    <a:pt x="286614" y="397"/>
                  </a:cubicBezTo>
                  <a:lnTo>
                    <a:pt x="286325" y="397"/>
                  </a:lnTo>
                  <a:close/>
                  <a:moveTo>
                    <a:pt x="457411" y="0"/>
                  </a:moveTo>
                  <a:lnTo>
                    <a:pt x="458047" y="0"/>
                  </a:lnTo>
                  <a:cubicBezTo>
                    <a:pt x="488359" y="0"/>
                    <a:pt x="514795" y="20451"/>
                    <a:pt x="522315" y="49741"/>
                  </a:cubicBezTo>
                  <a:cubicBezTo>
                    <a:pt x="523761" y="55230"/>
                    <a:pt x="524513" y="60891"/>
                    <a:pt x="524513" y="66553"/>
                  </a:cubicBezTo>
                  <a:cubicBezTo>
                    <a:pt x="524513" y="103122"/>
                    <a:pt x="494722" y="132875"/>
                    <a:pt x="458105" y="132875"/>
                  </a:cubicBezTo>
                  <a:lnTo>
                    <a:pt x="457469" y="132875"/>
                  </a:lnTo>
                  <a:cubicBezTo>
                    <a:pt x="427157" y="132875"/>
                    <a:pt x="400721" y="112424"/>
                    <a:pt x="393201" y="83133"/>
                  </a:cubicBezTo>
                  <a:cubicBezTo>
                    <a:pt x="391755" y="77645"/>
                    <a:pt x="391003" y="71983"/>
                    <a:pt x="391003" y="66322"/>
                  </a:cubicBezTo>
                  <a:cubicBezTo>
                    <a:pt x="391003" y="29752"/>
                    <a:pt x="420794" y="0"/>
                    <a:pt x="457411" y="0"/>
                  </a:cubicBezTo>
                  <a:close/>
                  <a:moveTo>
                    <a:pt x="285868" y="0"/>
                  </a:moveTo>
                  <a:lnTo>
                    <a:pt x="286621" y="0"/>
                  </a:lnTo>
                  <a:cubicBezTo>
                    <a:pt x="316948" y="0"/>
                    <a:pt x="343456" y="20451"/>
                    <a:pt x="350980" y="49741"/>
                  </a:cubicBezTo>
                  <a:cubicBezTo>
                    <a:pt x="352427" y="55287"/>
                    <a:pt x="353179" y="60891"/>
                    <a:pt x="353179" y="66553"/>
                  </a:cubicBezTo>
                  <a:cubicBezTo>
                    <a:pt x="353179" y="103122"/>
                    <a:pt x="323372" y="132875"/>
                    <a:pt x="286736" y="132875"/>
                  </a:cubicBezTo>
                  <a:lnTo>
                    <a:pt x="286100" y="132875"/>
                  </a:lnTo>
                  <a:cubicBezTo>
                    <a:pt x="255772" y="132875"/>
                    <a:pt x="229322" y="112366"/>
                    <a:pt x="221740" y="83076"/>
                  </a:cubicBezTo>
                  <a:cubicBezTo>
                    <a:pt x="220294" y="77530"/>
                    <a:pt x="219599" y="71868"/>
                    <a:pt x="219599" y="66264"/>
                  </a:cubicBezTo>
                  <a:cubicBezTo>
                    <a:pt x="219599" y="29695"/>
                    <a:pt x="249348" y="0"/>
                    <a:pt x="285868" y="0"/>
                  </a:cubicBezTo>
                  <a:close/>
                  <a:moveTo>
                    <a:pt x="114639" y="0"/>
                  </a:moveTo>
                  <a:lnTo>
                    <a:pt x="115275" y="0"/>
                  </a:lnTo>
                  <a:cubicBezTo>
                    <a:pt x="145603" y="0"/>
                    <a:pt x="172053" y="20451"/>
                    <a:pt x="179635" y="49741"/>
                  </a:cubicBezTo>
                  <a:cubicBezTo>
                    <a:pt x="181081" y="55230"/>
                    <a:pt x="181776" y="60891"/>
                    <a:pt x="181776" y="66553"/>
                  </a:cubicBezTo>
                  <a:cubicBezTo>
                    <a:pt x="181776" y="103122"/>
                    <a:pt x="151969" y="132875"/>
                    <a:pt x="115333" y="132875"/>
                  </a:cubicBezTo>
                  <a:lnTo>
                    <a:pt x="114754" y="132875"/>
                  </a:lnTo>
                  <a:cubicBezTo>
                    <a:pt x="84427" y="132875"/>
                    <a:pt x="57919" y="112424"/>
                    <a:pt x="50395" y="83133"/>
                  </a:cubicBezTo>
                  <a:cubicBezTo>
                    <a:pt x="48948" y="77645"/>
                    <a:pt x="48196" y="71983"/>
                    <a:pt x="48196" y="66322"/>
                  </a:cubicBezTo>
                  <a:cubicBezTo>
                    <a:pt x="48196" y="29752"/>
                    <a:pt x="78003" y="0"/>
                    <a:pt x="11463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defTabSz="914309"/>
              <a:endParaRPr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id="{959A0941-BB5B-4CD1-839D-775CE4871526}"/>
                </a:ext>
              </a:extLst>
            </p:cNvPr>
            <p:cNvCxnSpPr/>
            <p:nvPr/>
          </p:nvCxnSpPr>
          <p:spPr>
            <a:xfrm>
              <a:off x="6888088" y="2179937"/>
              <a:ext cx="1296144" cy="0"/>
            </a:xfrm>
            <a:prstGeom prst="line">
              <a:avLst/>
            </a:prstGeom>
            <a:ln w="3175" cap="rnd">
              <a:solidFill>
                <a:schemeClr val="bg1">
                  <a:lumMod val="8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id="{11DB9CC6-6873-4826-9FD3-7A2899239EFA}"/>
                </a:ext>
              </a:extLst>
            </p:cNvPr>
            <p:cNvCxnSpPr/>
            <p:nvPr/>
          </p:nvCxnSpPr>
          <p:spPr>
            <a:xfrm>
              <a:off x="6888088" y="4893222"/>
              <a:ext cx="1296144" cy="0"/>
            </a:xfrm>
            <a:prstGeom prst="line">
              <a:avLst/>
            </a:prstGeom>
            <a:ln w="3175" cap="rnd">
              <a:solidFill>
                <a:schemeClr val="bg1">
                  <a:lumMod val="8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id="{1FC307E5-7CDF-4A14-8DB3-3C5C2E7E200C}"/>
                </a:ext>
              </a:extLst>
            </p:cNvPr>
            <p:cNvCxnSpPr>
              <a:cxnSpLocks/>
            </p:cNvCxnSpPr>
            <p:nvPr/>
          </p:nvCxnSpPr>
          <p:spPr>
            <a:xfrm>
              <a:off x="7943850" y="3540672"/>
              <a:ext cx="240382" cy="0"/>
            </a:xfrm>
            <a:prstGeom prst="line">
              <a:avLst/>
            </a:prstGeom>
            <a:ln w="3175" cap="rnd">
              <a:solidFill>
                <a:schemeClr val="bg1">
                  <a:lumMod val="8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矩形 27">
            <a:extLst>
              <a:ext uri="{FF2B5EF4-FFF2-40B4-BE49-F238E27FC236}">
                <a16:creationId xmlns:a16="http://schemas.microsoft.com/office/drawing/2014/main" id="{A158692F-717A-4068-8157-BBC476DB3B7E}"/>
              </a:ext>
            </a:extLst>
          </p:cNvPr>
          <p:cNvSpPr/>
          <p:nvPr/>
        </p:nvSpPr>
        <p:spPr bwMode="auto">
          <a:xfrm>
            <a:off x="933972" y="4054096"/>
            <a:ext cx="4424938" cy="110164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  <a:p>
            <a:pPr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DD675F43-7D0E-474D-99F7-F72A818E4E78}"/>
              </a:ext>
            </a:extLst>
          </p:cNvPr>
          <p:cNvGrpSpPr/>
          <p:nvPr/>
        </p:nvGrpSpPr>
        <p:grpSpPr>
          <a:xfrm>
            <a:off x="8907838" y="1985201"/>
            <a:ext cx="2053287" cy="1109064"/>
            <a:chOff x="845176" y="5068541"/>
            <a:chExt cx="2053554" cy="1109207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CEFBE30B-0171-428D-8212-A4499ADF3E80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A2E014AF-ABE3-42C2-8F76-8F9C96BECD72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CED0E601-C5CC-42A4-9063-597E882B4EB3}"/>
              </a:ext>
            </a:extLst>
          </p:cNvPr>
          <p:cNvGrpSpPr/>
          <p:nvPr/>
        </p:nvGrpSpPr>
        <p:grpSpPr>
          <a:xfrm>
            <a:off x="8907838" y="3257965"/>
            <a:ext cx="2053287" cy="1109064"/>
            <a:chOff x="845176" y="5068541"/>
            <a:chExt cx="2053554" cy="1109207"/>
          </a:xfrm>
        </p:grpSpPr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16F90DC3-6BDC-4BA0-8AEE-D6DD65FF121E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1E1ECFD2-E28A-4E89-879B-28B0B34582C5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E83BFA8C-C587-45F3-A198-7351325AA18B}"/>
              </a:ext>
            </a:extLst>
          </p:cNvPr>
          <p:cNvGrpSpPr/>
          <p:nvPr/>
        </p:nvGrpSpPr>
        <p:grpSpPr>
          <a:xfrm>
            <a:off x="8907838" y="4516959"/>
            <a:ext cx="2053287" cy="1109064"/>
            <a:chOff x="845176" y="5068541"/>
            <a:chExt cx="2053554" cy="1109207"/>
          </a:xfrm>
        </p:grpSpPr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ED5F0156-D935-4E42-86A0-C78FB631940A}"/>
                </a:ext>
              </a:extLst>
            </p:cNvPr>
            <p:cNvSpPr/>
            <p:nvPr/>
          </p:nvSpPr>
          <p:spPr bwMode="auto">
            <a:xfrm>
              <a:off x="845176" y="5441746"/>
              <a:ext cx="2053554" cy="736002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E461C562-B5CD-4093-B5E5-A34C69B4DA60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black">
                    <a:lumMod val="85000"/>
                    <a:lumOff val="15000"/>
                  </a:prstClr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42" name="直接连接符 41">
            <a:extLst>
              <a:ext uri="{FF2B5EF4-FFF2-40B4-BE49-F238E27FC236}">
                <a16:creationId xmlns:a16="http://schemas.microsoft.com/office/drawing/2014/main" id="{95FEEFE4-8B59-4E07-856E-7DE57E56D0D0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A0262E04-243D-45DF-94C9-94D9793D32CC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44" name="矩形: 圆角 43">
              <a:extLst>
                <a:ext uri="{FF2B5EF4-FFF2-40B4-BE49-F238E27FC236}">
                  <a16:creationId xmlns:a16="http://schemas.microsoft.com/office/drawing/2014/main" id="{E0E6D5AB-2C25-44F2-932D-E885BE1D70D8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45" name="椭圆 44">
              <a:extLst>
                <a:ext uri="{FF2B5EF4-FFF2-40B4-BE49-F238E27FC236}">
                  <a16:creationId xmlns:a16="http://schemas.microsoft.com/office/drawing/2014/main" id="{71E2E55D-8D81-4231-964B-8D1FD7BAEA75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46" name="直接连接符 45">
            <a:extLst>
              <a:ext uri="{FF2B5EF4-FFF2-40B4-BE49-F238E27FC236}">
                <a16:creationId xmlns:a16="http://schemas.microsoft.com/office/drawing/2014/main" id="{271E5975-EFAC-4421-9811-683DD3FB1F0B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矩形 46">
            <a:extLst>
              <a:ext uri="{FF2B5EF4-FFF2-40B4-BE49-F238E27FC236}">
                <a16:creationId xmlns:a16="http://schemas.microsoft.com/office/drawing/2014/main" id="{8EF5AFCC-112F-4EBC-B233-8E710A48FAD9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CA138117-A628-4A04-9C42-69A1D86C65F4}"/>
              </a:ext>
            </a:extLst>
          </p:cNvPr>
          <p:cNvSpPr txBox="1"/>
          <p:nvPr/>
        </p:nvSpPr>
        <p:spPr>
          <a:xfrm>
            <a:off x="1053128" y="452819"/>
            <a:ext cx="1670667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dist" defTabSz="457154"/>
            <a:r>
              <a:rPr lang="en-US" altLang="zh-CN" sz="24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  <p:sp>
        <p:nvSpPr>
          <p:cNvPr id="49" name="矩形 48">
            <a:extLst>
              <a:ext uri="{FF2B5EF4-FFF2-40B4-BE49-F238E27FC236}">
                <a16:creationId xmlns:a16="http://schemas.microsoft.com/office/drawing/2014/main" id="{D0FB04E0-4717-4514-BE95-7D9A6BA83022}"/>
              </a:ext>
            </a:extLst>
          </p:cNvPr>
          <p:cNvSpPr/>
          <p:nvPr/>
        </p:nvSpPr>
        <p:spPr bwMode="auto">
          <a:xfrm>
            <a:off x="933972" y="2353500"/>
            <a:ext cx="4424938" cy="110164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  <a:p>
            <a:pPr defTabSz="45715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3829193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4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CA9F1CD8-AFD9-4AB6-84FF-AFC7E0F4F36A}"/>
              </a:ext>
            </a:extLst>
          </p:cNvPr>
          <p:cNvSpPr/>
          <p:nvPr/>
        </p:nvSpPr>
        <p:spPr>
          <a:xfrm>
            <a:off x="-1" y="1241"/>
            <a:ext cx="12190413" cy="6857107"/>
          </a:xfrm>
          <a:prstGeom prst="rect">
            <a:avLst/>
          </a:prstGeom>
          <a:blipFill>
            <a:blip r:embed="rId2"/>
            <a:stretch>
              <a:fillRect t="-9277" b="-924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C0D5F552-DB5E-4D30-8435-B67397969BE3}"/>
              </a:ext>
            </a:extLst>
          </p:cNvPr>
          <p:cNvSpPr/>
          <p:nvPr/>
        </p:nvSpPr>
        <p:spPr>
          <a:xfrm>
            <a:off x="3363248" y="697836"/>
            <a:ext cx="5463916" cy="546391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83A4ECD5-906D-4114-8AB8-07963E761BEC}"/>
              </a:ext>
            </a:extLst>
          </p:cNvPr>
          <p:cNvSpPr/>
          <p:nvPr/>
        </p:nvSpPr>
        <p:spPr>
          <a:xfrm>
            <a:off x="3561752" y="896340"/>
            <a:ext cx="5066908" cy="5066908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BB48CA0-D688-4FED-9320-8EE951FB98F0}"/>
              </a:ext>
            </a:extLst>
          </p:cNvPr>
          <p:cNvSpPr txBox="1"/>
          <p:nvPr/>
        </p:nvSpPr>
        <p:spPr>
          <a:xfrm>
            <a:off x="3882737" y="2946796"/>
            <a:ext cx="4424938" cy="92333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54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  <a:endParaRPr lang="zh-CN" altLang="en-US" sz="5400" b="1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99A319E-9A3D-410B-B830-DE3C0D4A4472}"/>
              </a:ext>
            </a:extLst>
          </p:cNvPr>
          <p:cNvSpPr/>
          <p:nvPr/>
        </p:nvSpPr>
        <p:spPr bwMode="auto">
          <a:xfrm>
            <a:off x="3882737" y="4275628"/>
            <a:ext cx="4424938" cy="292709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7DE56FFF-41A6-48AA-BC87-9DED9E093B11}"/>
              </a:ext>
            </a:extLst>
          </p:cNvPr>
          <p:cNvSpPr/>
          <p:nvPr/>
        </p:nvSpPr>
        <p:spPr bwMode="auto">
          <a:xfrm>
            <a:off x="3882737" y="1898831"/>
            <a:ext cx="4424938" cy="1093875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>
              <a:lnSpc>
                <a:spcPct val="120000"/>
              </a:lnSpc>
              <a:defRPr/>
            </a:pPr>
            <a:r>
              <a:rPr lang="en-US" altLang="zh-CN" sz="5999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rPr>
              <a:t>PART 02</a:t>
            </a:r>
          </a:p>
        </p:txBody>
      </p:sp>
    </p:spTree>
    <p:extLst>
      <p:ext uri="{BB962C8B-B14F-4D97-AF65-F5344CB8AC3E}">
        <p14:creationId xmlns:p14="http://schemas.microsoft.com/office/powerpoint/2010/main" val="824285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6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6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8" grpId="0"/>
      <p:bldP spid="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íṩḻíḑé">
            <a:extLst>
              <a:ext uri="{FF2B5EF4-FFF2-40B4-BE49-F238E27FC236}">
                <a16:creationId xmlns:a16="http://schemas.microsoft.com/office/drawing/2014/main" id="{BEB7CB2F-E85C-4B9A-A926-F77AE9F010A2}"/>
              </a:ext>
            </a:extLst>
          </p:cNvPr>
          <p:cNvSpPr/>
          <p:nvPr/>
        </p:nvSpPr>
        <p:spPr>
          <a:xfrm>
            <a:off x="8270595" y="4188555"/>
            <a:ext cx="2555652" cy="1582857"/>
          </a:xfrm>
          <a:prstGeom prst="rect">
            <a:avLst/>
          </a:prstGeom>
          <a:blipFill>
            <a:blip r:embed="rId2"/>
            <a:stretch>
              <a:fillRect t="-3852" b="-3787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28" tIns="45714" rIns="91428" bIns="45714" anchor="ctr">
            <a:norm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5" name="iṣľïḓè">
            <a:extLst>
              <a:ext uri="{FF2B5EF4-FFF2-40B4-BE49-F238E27FC236}">
                <a16:creationId xmlns:a16="http://schemas.microsoft.com/office/drawing/2014/main" id="{96747428-E4A1-4BE2-80A8-AA5A9495BC97}"/>
              </a:ext>
            </a:extLst>
          </p:cNvPr>
          <p:cNvSpPr/>
          <p:nvPr/>
        </p:nvSpPr>
        <p:spPr>
          <a:xfrm>
            <a:off x="1391601" y="2183185"/>
            <a:ext cx="2452551" cy="3588318"/>
          </a:xfrm>
          <a:prstGeom prst="rect">
            <a:avLst/>
          </a:prstGeom>
          <a:blipFill>
            <a:blip r:embed="rId3"/>
            <a:stretch>
              <a:fillRect l="-80467" r="-79639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28" tIns="45714" rIns="91428" bIns="45714" anchor="ctr">
            <a:norm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6" name="íṥľïďe">
            <a:extLst>
              <a:ext uri="{FF2B5EF4-FFF2-40B4-BE49-F238E27FC236}">
                <a16:creationId xmlns:a16="http://schemas.microsoft.com/office/drawing/2014/main" id="{707AE608-BF76-4425-8E85-0627268C3AAA}"/>
              </a:ext>
            </a:extLst>
          </p:cNvPr>
          <p:cNvSpPr/>
          <p:nvPr/>
        </p:nvSpPr>
        <p:spPr>
          <a:xfrm>
            <a:off x="4065858" y="2181727"/>
            <a:ext cx="3983032" cy="3589684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en-US" altLang="zh-CN" sz="1800" dirty="0">
              <a:solidFill>
                <a:prstClr val="white"/>
              </a:solidFill>
              <a:latin typeface="Arial"/>
              <a:ea typeface="微软雅黑"/>
            </a:endParaRPr>
          </a:p>
        </p:txBody>
      </p:sp>
      <p:sp>
        <p:nvSpPr>
          <p:cNvPr id="9" name="íşľîďè">
            <a:extLst>
              <a:ext uri="{FF2B5EF4-FFF2-40B4-BE49-F238E27FC236}">
                <a16:creationId xmlns:a16="http://schemas.microsoft.com/office/drawing/2014/main" id="{272FD38F-E84C-4A74-8EF2-799F51857014}"/>
              </a:ext>
            </a:extLst>
          </p:cNvPr>
          <p:cNvSpPr/>
          <p:nvPr/>
        </p:nvSpPr>
        <p:spPr>
          <a:xfrm>
            <a:off x="8270595" y="2183184"/>
            <a:ext cx="2555652" cy="1826684"/>
          </a:xfrm>
          <a:prstGeom prst="rect">
            <a:avLst/>
          </a:prstGeom>
          <a:blipFill>
            <a:blip r:embed="rId4"/>
            <a:stretch>
              <a:fillRect l="-3646" r="-3610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28" tIns="45714" rIns="91428" bIns="45714" anchor="ctr">
            <a:normAutofit/>
          </a:bodyPr>
          <a:lstStyle/>
          <a:p>
            <a:pPr algn="ctr" defTabSz="457154"/>
            <a:endParaRPr sz="1800">
              <a:solidFill>
                <a:prstClr val="white"/>
              </a:solidFill>
              <a:latin typeface="Arial"/>
              <a:ea typeface="微软雅黑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300C275A-420A-482C-8A8F-1E8A754F00A4}"/>
              </a:ext>
            </a:extLst>
          </p:cNvPr>
          <p:cNvGrpSpPr/>
          <p:nvPr/>
        </p:nvGrpSpPr>
        <p:grpSpPr>
          <a:xfrm>
            <a:off x="4427536" y="2538868"/>
            <a:ext cx="3259675" cy="887464"/>
            <a:chOff x="845175" y="5068541"/>
            <a:chExt cx="3260099" cy="887579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AE351F80-B45F-4479-855A-82A60F648A22}"/>
                </a:ext>
              </a:extLst>
            </p:cNvPr>
            <p:cNvSpPr/>
            <p:nvPr/>
          </p:nvSpPr>
          <p:spPr bwMode="auto">
            <a:xfrm>
              <a:off x="845175" y="5441746"/>
              <a:ext cx="3260099" cy="514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white"/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EBB82630-044E-41DD-9C13-BF1BBCC85AC3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white"/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F100BDA1-F7B9-4C42-82A6-B2B5E0C5B496}"/>
              </a:ext>
            </a:extLst>
          </p:cNvPr>
          <p:cNvGrpSpPr/>
          <p:nvPr/>
        </p:nvGrpSpPr>
        <p:grpSpPr>
          <a:xfrm>
            <a:off x="4427536" y="3598617"/>
            <a:ext cx="3259675" cy="887464"/>
            <a:chOff x="845175" y="5068541"/>
            <a:chExt cx="3260099" cy="887579"/>
          </a:xfrm>
        </p:grpSpPr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5B501C60-9D73-4112-B1DE-FC11E168E8FA}"/>
                </a:ext>
              </a:extLst>
            </p:cNvPr>
            <p:cNvSpPr/>
            <p:nvPr/>
          </p:nvSpPr>
          <p:spPr bwMode="auto">
            <a:xfrm>
              <a:off x="845175" y="5441746"/>
              <a:ext cx="3260099" cy="514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white"/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A18A3F13-8F65-40F3-8569-50974B5697B2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white"/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291D3643-27CE-428F-B7F5-92E210543240}"/>
              </a:ext>
            </a:extLst>
          </p:cNvPr>
          <p:cNvGrpSpPr/>
          <p:nvPr/>
        </p:nvGrpSpPr>
        <p:grpSpPr>
          <a:xfrm>
            <a:off x="4427536" y="4658365"/>
            <a:ext cx="3259675" cy="887464"/>
            <a:chOff x="845175" y="5068541"/>
            <a:chExt cx="3260099" cy="887579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588B33F0-319D-4E08-86D4-4947D9E31CCD}"/>
                </a:ext>
              </a:extLst>
            </p:cNvPr>
            <p:cNvSpPr/>
            <p:nvPr/>
          </p:nvSpPr>
          <p:spPr bwMode="auto">
            <a:xfrm>
              <a:off x="845175" y="5441746"/>
              <a:ext cx="3260099" cy="51437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defTabSz="457154">
                <a:lnSpc>
                  <a:spcPct val="120000"/>
                </a:lnSpc>
                <a:defRPr/>
              </a:pPr>
              <a:r>
                <a:rPr lang="en-US" altLang="zh-CN" sz="1200" dirty="0">
                  <a:solidFill>
                    <a:prstClr val="white"/>
                  </a:solidFill>
                  <a:latin typeface="Century Gothic" panose="020B0502020202020204" pitchFamily="34" charset="0"/>
                  <a:ea typeface="微软雅黑"/>
                </a:rPr>
                <a:t>Click here to add content, content to match the title. </a:t>
              </a:r>
              <a:endParaRPr lang="zh-CN" altLang="en-US" sz="1200" dirty="0">
                <a:solidFill>
                  <a:prstClr val="white"/>
                </a:solidFill>
                <a:latin typeface="Century Gothic" panose="020B0502020202020204" pitchFamily="34" charset="0"/>
                <a:ea typeface="微软雅黑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651720EF-3A3E-4F62-89DC-E1740033CB6C}"/>
                </a:ext>
              </a:extLst>
            </p:cNvPr>
            <p:cNvSpPr txBox="1"/>
            <p:nvPr/>
          </p:nvSpPr>
          <p:spPr>
            <a:xfrm>
              <a:off x="845176" y="5068541"/>
              <a:ext cx="1401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dist" defTabSz="457154"/>
              <a:r>
                <a:rPr lang="en-US" altLang="zh-CN" sz="2000" b="1" dirty="0">
                  <a:solidFill>
                    <a:prstClr val="white"/>
                  </a:solidFill>
                  <a:latin typeface="Arial"/>
                  <a:ea typeface="微软雅黑"/>
                </a:rPr>
                <a:t>Add title</a:t>
              </a:r>
              <a:endParaRPr lang="zh-CN" altLang="en-US" sz="2000" b="1" dirty="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id="{36177B53-12DF-4D71-9C46-414E225C58AF}"/>
              </a:ext>
            </a:extLst>
          </p:cNvPr>
          <p:cNvCxnSpPr>
            <a:cxnSpLocks/>
          </p:cNvCxnSpPr>
          <p:nvPr/>
        </p:nvCxnSpPr>
        <p:spPr>
          <a:xfrm>
            <a:off x="0" y="680602"/>
            <a:ext cx="2392571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103AC879-D5EE-4F89-B7ED-DCF40BE3519D}"/>
              </a:ext>
            </a:extLst>
          </p:cNvPr>
          <p:cNvGrpSpPr/>
          <p:nvPr/>
        </p:nvGrpSpPr>
        <p:grpSpPr>
          <a:xfrm>
            <a:off x="401926" y="441340"/>
            <a:ext cx="2546687" cy="497262"/>
            <a:chOff x="355600" y="334963"/>
            <a:chExt cx="3398447" cy="663575"/>
          </a:xfrm>
        </p:grpSpPr>
        <p:sp>
          <p:nvSpPr>
            <p:cNvPr id="21" name="矩形: 圆角 20">
              <a:extLst>
                <a:ext uri="{FF2B5EF4-FFF2-40B4-BE49-F238E27FC236}">
                  <a16:creationId xmlns:a16="http://schemas.microsoft.com/office/drawing/2014/main" id="{DDFA81B9-EC11-4C97-9B10-63EDF31C7BA1}"/>
                </a:ext>
              </a:extLst>
            </p:cNvPr>
            <p:cNvSpPr/>
            <p:nvPr/>
          </p:nvSpPr>
          <p:spPr>
            <a:xfrm>
              <a:off x="846138" y="334963"/>
              <a:ext cx="2907909" cy="663575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0070C0"/>
                </a:gs>
                <a:gs pos="100000">
                  <a:schemeClr val="accent2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CB1DF299-841F-44A8-B35C-6B09AA653831}"/>
                </a:ext>
              </a:extLst>
            </p:cNvPr>
            <p:cNvSpPr/>
            <p:nvPr/>
          </p:nvSpPr>
          <p:spPr>
            <a:xfrm>
              <a:off x="355600" y="334963"/>
              <a:ext cx="663575" cy="663575"/>
            </a:xfrm>
            <a:prstGeom prst="ellipse">
              <a:avLst/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</a:endParaRPr>
            </a:p>
          </p:txBody>
        </p:sp>
      </p:grpSp>
      <p:cxnSp>
        <p:nvCxnSpPr>
          <p:cNvPr id="23" name="直接连接符 22">
            <a:extLst>
              <a:ext uri="{FF2B5EF4-FFF2-40B4-BE49-F238E27FC236}">
                <a16:creationId xmlns:a16="http://schemas.microsoft.com/office/drawing/2014/main" id="{8CD255D5-5B50-44DB-B975-0374119CECDD}"/>
              </a:ext>
            </a:extLst>
          </p:cNvPr>
          <p:cNvCxnSpPr>
            <a:cxnSpLocks/>
          </p:cNvCxnSpPr>
          <p:nvPr/>
        </p:nvCxnSpPr>
        <p:spPr>
          <a:xfrm>
            <a:off x="6392349" y="680602"/>
            <a:ext cx="5798064" cy="0"/>
          </a:xfrm>
          <a:prstGeom prst="line">
            <a:avLst/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矩形 23">
            <a:extLst>
              <a:ext uri="{FF2B5EF4-FFF2-40B4-BE49-F238E27FC236}">
                <a16:creationId xmlns:a16="http://schemas.microsoft.com/office/drawing/2014/main" id="{69198F0C-DBEF-46FE-B620-273A60C7A752}"/>
              </a:ext>
            </a:extLst>
          </p:cNvPr>
          <p:cNvSpPr/>
          <p:nvPr/>
        </p:nvSpPr>
        <p:spPr bwMode="auto">
          <a:xfrm>
            <a:off x="3077792" y="485613"/>
            <a:ext cx="3205186" cy="51430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457154">
              <a:lnSpc>
                <a:spcPct val="120000"/>
              </a:lnSpc>
              <a:defRPr/>
            </a:pPr>
            <a:r>
              <a:rPr lang="en-US" altLang="zh-CN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Century Gothic" panose="020B0502020202020204" pitchFamily="34" charset="0"/>
                <a:ea typeface="微软雅黑"/>
              </a:rPr>
              <a:t>Click here to add content, content to match the title. </a:t>
            </a:r>
            <a:endParaRPr lang="zh-CN" altLang="en-US" sz="1200" dirty="0">
              <a:solidFill>
                <a:prstClr val="black">
                  <a:lumMod val="65000"/>
                  <a:lumOff val="35000"/>
                </a:prstClr>
              </a:solidFill>
              <a:latin typeface="Century Gothic" panose="020B0502020202020204" pitchFamily="34" charset="0"/>
              <a:ea typeface="微软雅黑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33D6B7A7-79D2-4F79-90F1-432BBDAD6DF5}"/>
              </a:ext>
            </a:extLst>
          </p:cNvPr>
          <p:cNvSpPr txBox="1"/>
          <p:nvPr/>
        </p:nvSpPr>
        <p:spPr>
          <a:xfrm>
            <a:off x="1053128" y="452819"/>
            <a:ext cx="1670667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457154"/>
            <a:r>
              <a:rPr lang="en-US" altLang="zh-CN" sz="1800" b="1" dirty="0">
                <a:solidFill>
                  <a:prstClr val="white"/>
                </a:solidFill>
                <a:latin typeface="Arial"/>
                <a:ea typeface="微软雅黑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3147295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9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425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6485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312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476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121519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heme/theme1.xml><?xml version="1.0" encoding="utf-8"?>
<a:theme xmlns:a="http://schemas.openxmlformats.org/drawingml/2006/main" name="第一PPT，www.1ppt.com">
  <a:themeElements>
    <a:clrScheme name="自定义 44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1A3EC"/>
      </a:accent1>
      <a:accent2>
        <a:srgbClr val="0D5488"/>
      </a:accent2>
      <a:accent3>
        <a:srgbClr val="41A3EC"/>
      </a:accent3>
      <a:accent4>
        <a:srgbClr val="0D5488"/>
      </a:accent4>
      <a:accent5>
        <a:srgbClr val="41A3EC"/>
      </a:accent5>
      <a:accent6>
        <a:srgbClr val="0D5488"/>
      </a:accent6>
      <a:hlink>
        <a:srgbClr val="41A3EC"/>
      </a:hlink>
      <a:folHlink>
        <a:srgbClr val="3F3F3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74</TotalTime>
  <Words>1539</Words>
  <Application>Microsoft Office PowerPoint</Application>
  <PresentationFormat>自定义</PresentationFormat>
  <Paragraphs>229</Paragraphs>
  <Slides>35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35</vt:i4>
      </vt:variant>
    </vt:vector>
  </HeadingPairs>
  <TitlesOfParts>
    <vt:vector size="49" baseType="lpstr">
      <vt:lpstr>等线</vt:lpstr>
      <vt:lpstr>等线 Light</vt:lpstr>
      <vt:lpstr>方正正黑简体</vt:lpstr>
      <vt:lpstr>微软雅黑</vt:lpstr>
      <vt:lpstr>Arial</vt:lpstr>
      <vt:lpstr>Broadway</vt:lpstr>
      <vt:lpstr>Calibri</vt:lpstr>
      <vt:lpstr>Century Gothic</vt:lpstr>
      <vt:lpstr>Impact</vt:lpstr>
      <vt:lpstr>Lao UI</vt:lpstr>
      <vt:lpstr>Wingdings</vt:lpstr>
      <vt:lpstr>第一PPT，www.1ppt.com</vt:lpstr>
      <vt:lpstr>自定义设计方案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述职报告</dc:title>
  <dc:creator>第一PPT</dc:creator>
  <cp:keywords>www.1ppt.com</cp:keywords>
  <dc:description>www.1ppt.com</dc:description>
  <cp:lastModifiedBy>之灵</cp:lastModifiedBy>
  <cp:revision>17</cp:revision>
  <dcterms:created xsi:type="dcterms:W3CDTF">2019-12-24T09:15:27Z</dcterms:created>
  <dcterms:modified xsi:type="dcterms:W3CDTF">2022-11-03T15:39:23Z</dcterms:modified>
</cp:coreProperties>
</file>