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72" r:id="rId3"/>
    <p:sldId id="258" r:id="rId4"/>
    <p:sldId id="261" r:id="rId5"/>
    <p:sldId id="276" r:id="rId6"/>
    <p:sldId id="263" r:id="rId7"/>
    <p:sldId id="277" r:id="rId8"/>
    <p:sldId id="274" r:id="rId9"/>
    <p:sldId id="275" r:id="rId10"/>
    <p:sldId id="264" r:id="rId11"/>
    <p:sldId id="278" r:id="rId12"/>
    <p:sldId id="279" r:id="rId13"/>
    <p:sldId id="265" r:id="rId14"/>
    <p:sldId id="280" r:id="rId15"/>
    <p:sldId id="281" r:id="rId16"/>
    <p:sldId id="268" r:id="rId17"/>
    <p:sldId id="282" r:id="rId18"/>
    <p:sldId id="269" r:id="rId19"/>
    <p:sldId id="283" r:id="rId20"/>
    <p:sldId id="284" r:id="rId21"/>
    <p:sldId id="285" r:id="rId22"/>
    <p:sldId id="273" r:id="rId23"/>
    <p:sldId id="286" r:id="rId24"/>
    <p:sldId id="287" r:id="rId25"/>
    <p:sldId id="257" r:id="rId26"/>
    <p:sldId id="288" r:id="rId27"/>
    <p:sldId id="289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49E"/>
    <a:srgbClr val="3B5C4D"/>
    <a:srgbClr val="D7B3B8"/>
    <a:srgbClr val="8A9251"/>
    <a:srgbClr val="D2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28F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m/d/yyyy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109</c:v>
                </c:pt>
                <c:pt idx="1">
                  <c:v>55</c:v>
                </c:pt>
                <c:pt idx="2">
                  <c:v>99</c:v>
                </c:pt>
                <c:pt idx="3">
                  <c:v>46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8-4AD3-A343-A0B27BC4A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m/d/yyyy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</c:v>
                </c:pt>
                <c:pt idx="1">
                  <c:v>78</c:v>
                </c:pt>
                <c:pt idx="2">
                  <c:v>51</c:v>
                </c:pt>
                <c:pt idx="3">
                  <c:v>30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B8-4AD3-A343-A0B27BC4AC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m/d/yyyy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55</c:v>
                </c:pt>
                <c:pt idx="2">
                  <c:v>21</c:v>
                </c:pt>
                <c:pt idx="3">
                  <c:v>77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B8-4AD3-A343-A0B27BC4AC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7B3B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Sheet1!$A$2:$A$6</c:f>
              <c:numCache>
                <c:formatCode>m/d/yyyy</c:formatCode>
                <c:ptCount val="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40</c:v>
                </c:pt>
                <c:pt idx="1">
                  <c:v>39</c:v>
                </c:pt>
                <c:pt idx="2">
                  <c:v>12</c:v>
                </c:pt>
                <c:pt idx="3">
                  <c:v>21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B8-4AD3-A343-A0B27BC4AC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08307928"/>
        <c:axId val="2108311448"/>
      </c:barChart>
      <c:dateAx>
        <c:axId val="2108307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311448"/>
        <c:crosses val="autoZero"/>
        <c:auto val="1"/>
        <c:lblOffset val="100"/>
        <c:baseTimeUnit val="months"/>
      </c:date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30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  <a:alpha val="32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87D55F7-0C0C-439B-8866-8762D970378E}" type="datetimeFigureOut">
              <a:rPr lang="zh-CN" altLang="en-US" smtClean="0"/>
              <a:pPr/>
              <a:t>2022/11/5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84514489-8FBE-4D6D-A5B9-E6313DF9103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18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6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74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2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4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5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4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2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5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35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2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459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6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521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2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0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61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401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18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1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1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5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5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4489-8FBE-4D6D-A5B9-E6313DF910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39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A3708-4BFD-4B85-B8C6-F1EBA7D1B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995418-6843-4C8B-9CDD-72315226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EC8389-8BB6-43E3-9123-D2CFAD3D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D9917-0D02-4212-B0AF-3CC4E68D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B2D13B-156E-44FC-910E-E9F5CB7D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5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8856E-2A65-496A-8001-8390EA39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BC69DE-4945-41E2-A42D-90FCB8F32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572465-6981-4B0B-AE28-01689182E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96EAAA-7808-4A16-B49C-E1357C7A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AE36A5-0B54-460D-8013-613176E4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D14674-3095-4116-96F3-C9F90431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D24531-CEE4-46D5-8E46-6AC6937E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6C67FE-AA6C-4C4F-AA97-7639E375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C927A4-CD8C-4174-B0E3-9484FA06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07D8F1-3469-430E-8D93-D868243E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1C992-A40F-4790-8D93-3F563D9E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94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EA0968-DE84-4350-A07D-41760CCA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80FAB8-7C69-4867-8122-190D795CD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84C184-B9CD-4CCD-AFA7-8C6C22F1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C6D2EE-508C-4349-A7E3-46F62B01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A60F8-6017-4E0D-8906-B029F4D8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7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8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2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99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1886D-C3EB-4719-AC64-CD4823A6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0F76E9-3578-4EF5-ACA3-94A551958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C0B7B-EC6C-47AE-9A42-CDA27DEC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580BEA-49C7-4BB9-A903-991C54A6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51835C-6F2C-459A-85DA-064B424C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22512-6134-42A8-88AB-B7046645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9A526A-2643-423B-85DC-930661B3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6800B-93C4-4AF6-9C4A-966BA0CD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D10E5-B6DC-4507-B763-C927600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7CB4DF-55B8-4804-B6A4-B696DEC4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23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02903-84ED-48BC-9AC9-4245422A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76670F-71AF-415F-A52E-FF34F55C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A22620-129B-4C7A-94F4-DD995B148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0A68E-130A-4021-9A05-F13C0328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06902-52E2-4C20-A458-E1819353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025C16-9DD5-437E-9AF6-0A815068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21542-8B5B-4F56-81E2-5459AC42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22FD1-89CA-46DC-BA7D-E6CDE576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B37D-D27C-4FA2-8541-DF077359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163109-1EC6-46A9-86C3-70573FB94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641A7C-7D62-4750-8CC9-BBEA72BF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1B7C2D-594E-495F-ACA9-6C343B9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8C528A-A28C-4E62-ACB5-2596B329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FEB03-6836-496B-A9A8-ACC902B3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8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21542-8B5B-4F56-81E2-5459AC42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22FD1-89CA-46DC-BA7D-E6CDE576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B37D-D27C-4FA2-8541-DF077359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163109-1EC6-46A9-86C3-70573FB94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641A7C-7D62-4750-8CC9-BBEA72BF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1B7C2D-594E-495F-ACA9-6C343B99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8C528A-A28C-4E62-ACB5-2596B329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FEB03-6836-496B-A9A8-ACC902B3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4FB2D39-CD8D-A539-E835-2E3B97892E53}"/>
              </a:ext>
            </a:extLst>
          </p:cNvPr>
          <p:cNvSpPr txBox="1"/>
          <p:nvPr userDrawn="1"/>
        </p:nvSpPr>
        <p:spPr>
          <a:xfrm>
            <a:off x="1514005" y="67214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9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9EDCE-BAE5-436B-8EEA-9249630A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A1A02E-486C-4432-9A72-3E6FC7E8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A72EBA-44DA-4C31-9E81-0AED9C50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DDB6EB-61A0-420B-B79C-222C1BCE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E6CED2-6EF1-4492-8BA7-0DCF6A23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6DBB0B-582E-421D-A959-06441139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02A662-A29C-4138-BCA8-3FA6BDF4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0821E-1700-42DD-A4EB-3C685100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A4C10C-229B-4EB8-BBBA-E43171AC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49D688-17B7-4D9E-A1AD-6E42BC6BB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5C50E6-A984-4000-85C1-42D63B9F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74F6-5BC2-4E3A-B513-4701EC6AE6A8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1004E2-7BB9-4005-A269-30D02974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4C8AF-9E20-4BE2-A7AF-F4DC3C0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22C-CD7D-4D94-9D06-CA6FD1659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7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4A5386-4385-4FBC-9412-EFE5F858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4C8708-3C55-4997-A217-03F6123C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26F8B5-3697-4757-97E3-A3EF1F83C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49874F6-5BC2-4E3A-B513-4701EC6AE6A8}" type="datetimeFigureOut">
              <a:rPr lang="zh-CN" altLang="en-US" smtClean="0"/>
              <a:pPr/>
              <a:t>2022/11/5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3D2DE-62E7-47DE-B404-61E308AB2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03EF-93D7-4539-B76A-E4472111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5ECD22C-CD7D-4D94-9D06-CA6FD16598A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51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6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4FC0B0-1456-4201-AE80-72323B5CF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3467">
            <a:off x="-1083097" y="-446409"/>
            <a:ext cx="8870327" cy="95860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D498F9-EDFB-46DA-8BDD-F7B44CDB7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157" y="3429000"/>
            <a:ext cx="8278706" cy="9313543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id="{E8DA20B9-FD59-43B5-8CB0-2081A8859413}"/>
              </a:ext>
            </a:extLst>
          </p:cNvPr>
          <p:cNvSpPr/>
          <p:nvPr/>
        </p:nvSpPr>
        <p:spPr>
          <a:xfrm>
            <a:off x="171450" y="190500"/>
            <a:ext cx="11811000" cy="6419850"/>
          </a:xfrm>
          <a:prstGeom prst="frame">
            <a:avLst>
              <a:gd name="adj1" fmla="val 27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766545-C592-4165-B86C-E93267282D88}"/>
              </a:ext>
            </a:extLst>
          </p:cNvPr>
          <p:cNvSpPr txBox="1"/>
          <p:nvPr/>
        </p:nvSpPr>
        <p:spPr>
          <a:xfrm>
            <a:off x="1645158" y="2219957"/>
            <a:ext cx="892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0459A3-8647-4788-BDDC-3186703010E7}"/>
              </a:ext>
            </a:extLst>
          </p:cNvPr>
          <p:cNvSpPr txBox="1"/>
          <p:nvPr/>
        </p:nvSpPr>
        <p:spPr>
          <a:xfrm>
            <a:off x="2492187" y="3208267"/>
            <a:ext cx="72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841A880B-EC22-AD9C-E519-E3F6FB304B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180137" y="569747"/>
            <a:ext cx="1280160" cy="42672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C8BB21E-2685-F91E-3A1B-7936FEAF9B15}"/>
              </a:ext>
            </a:extLst>
          </p:cNvPr>
          <p:cNvGrpSpPr/>
          <p:nvPr/>
        </p:nvGrpSpPr>
        <p:grpSpPr>
          <a:xfrm>
            <a:off x="4123680" y="4652440"/>
            <a:ext cx="3734477" cy="314481"/>
            <a:chOff x="4414802" y="4745227"/>
            <a:chExt cx="3734477" cy="31448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825F93F-143C-6605-A521-607A6C41DEBD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BD43BC51-252E-C4A4-0BC5-BBC42CB7D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86641172-67E1-D2BE-7C3E-4704663929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15E9A0C9-5809-94FE-7776-C9E241908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430A3766-CE2B-6976-D236-785BA4BD0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6742CD1-5016-045C-9633-D49D0095337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8006A9D4-B447-1593-361C-AF1925BDA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B9B1D425-F923-C312-E95D-84940EC1E6B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6CA19AE9-0191-FFAD-3221-5846DC9B2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D6DA4018-F6AC-5C77-1BD6-1DD37B5F5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274A0559-4509-6BF1-953C-DA2E797A00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6217D2C-87D2-C25E-4F1E-7959B0042C36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7CCBA1-D025-4D29-AD13-2D59505A354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657AB9-8162-47B9-BA8E-DB740E08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grpSp>
        <p:nvGrpSpPr>
          <p:cNvPr id="7" name="Group 47">
            <a:extLst>
              <a:ext uri="{FF2B5EF4-FFF2-40B4-BE49-F238E27FC236}">
                <a16:creationId xmlns:a16="http://schemas.microsoft.com/office/drawing/2014/main" id="{F04E838B-E321-4109-9555-FDDE1CBBD1DD}"/>
              </a:ext>
            </a:extLst>
          </p:cNvPr>
          <p:cNvGrpSpPr/>
          <p:nvPr/>
        </p:nvGrpSpPr>
        <p:grpSpPr>
          <a:xfrm>
            <a:off x="670131" y="3662924"/>
            <a:ext cx="3352672" cy="1530265"/>
            <a:chOff x="621556" y="2523717"/>
            <a:chExt cx="3352672" cy="1530265"/>
          </a:xfrm>
        </p:grpSpPr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13DE874B-6704-46CB-B4C4-E97C0A3034C7}"/>
                </a:ext>
              </a:extLst>
            </p:cNvPr>
            <p:cNvSpPr/>
            <p:nvPr/>
          </p:nvSpPr>
          <p:spPr>
            <a:xfrm>
              <a:off x="621556" y="3075253"/>
              <a:ext cx="272621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505081E5-DAA8-47BF-BD35-EDE0A0502191}"/>
                </a:ext>
              </a:extLst>
            </p:cNvPr>
            <p:cNvSpPr/>
            <p:nvPr/>
          </p:nvSpPr>
          <p:spPr>
            <a:xfrm>
              <a:off x="621558" y="2523717"/>
              <a:ext cx="3352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FF0AF55C-66BD-429D-B073-514C5CF80359}"/>
              </a:ext>
            </a:extLst>
          </p:cNvPr>
          <p:cNvGrpSpPr/>
          <p:nvPr/>
        </p:nvGrpSpPr>
        <p:grpSpPr>
          <a:xfrm>
            <a:off x="670133" y="1664812"/>
            <a:ext cx="3010101" cy="1544936"/>
            <a:chOff x="739851" y="136699"/>
            <a:chExt cx="3010101" cy="1544936"/>
          </a:xfrm>
        </p:grpSpPr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69328E8C-DD98-40C1-9D89-A78164863B2E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cs typeface="+mn-ea"/>
                  <a:sym typeface="+mn-lt"/>
                </a:rPr>
                <a:t>Our University </a:t>
              </a: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1AC04D6C-A972-49FE-B08D-4EB60884A9B4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53">
              <a:extLst>
                <a:ext uri="{FF2B5EF4-FFF2-40B4-BE49-F238E27FC236}">
                  <a16:creationId xmlns:a16="http://schemas.microsoft.com/office/drawing/2014/main" id="{5A7D42FB-852F-4990-98CF-89317135AC97}"/>
                </a:ext>
              </a:extLst>
            </p:cNvPr>
            <p:cNvSpPr txBox="1"/>
            <p:nvPr/>
          </p:nvSpPr>
          <p:spPr>
            <a:xfrm>
              <a:off x="739851" y="411237"/>
              <a:ext cx="30101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cs typeface="+mn-ea"/>
                  <a:sym typeface="+mn-lt"/>
                </a:rPr>
                <a:t>Make Your Report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6CE93228-5FC0-474E-A06D-6CA41BE247EB}"/>
              </a:ext>
            </a:extLst>
          </p:cNvPr>
          <p:cNvSpPr/>
          <p:nvPr/>
        </p:nvSpPr>
        <p:spPr>
          <a:xfrm>
            <a:off x="4796172" y="1335149"/>
            <a:ext cx="6398860" cy="4358642"/>
          </a:xfrm>
          <a:prstGeom prst="roundRect">
            <a:avLst>
              <a:gd name="adj" fmla="val 650"/>
            </a:avLst>
          </a:prstGeom>
          <a:solidFill>
            <a:srgbClr val="9BB49E">
              <a:alpha val="61000"/>
            </a:srgbClr>
          </a:solidFill>
          <a:ln>
            <a:noFill/>
          </a:ln>
          <a:effectLst>
            <a:outerShdw blurRad="1270000" dist="1435100" dir="5400000" sx="75000" sy="7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aphicFrame>
        <p:nvGraphicFramePr>
          <p:cNvPr id="15" name="Chart 40">
            <a:extLst>
              <a:ext uri="{FF2B5EF4-FFF2-40B4-BE49-F238E27FC236}">
                <a16:creationId xmlns:a16="http://schemas.microsoft.com/office/drawing/2014/main" id="{2661C5F0-9A11-4B3E-80D1-A058C4B4A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872900"/>
              </p:ext>
            </p:extLst>
          </p:nvPr>
        </p:nvGraphicFramePr>
        <p:xfrm>
          <a:off x="5164238" y="1703641"/>
          <a:ext cx="5662728" cy="362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 2">
            <a:extLst>
              <a:ext uri="{FF2B5EF4-FFF2-40B4-BE49-F238E27FC236}">
                <a16:creationId xmlns:a16="http://schemas.microsoft.com/office/drawing/2014/main" id="{EC85FCE3-26C5-4437-B504-74DB9CB32E77}"/>
              </a:ext>
            </a:extLst>
          </p:cNvPr>
          <p:cNvGrpSpPr/>
          <p:nvPr/>
        </p:nvGrpSpPr>
        <p:grpSpPr>
          <a:xfrm>
            <a:off x="7745943" y="503039"/>
            <a:ext cx="3081023" cy="1664219"/>
            <a:chOff x="4624026" y="1255962"/>
            <a:chExt cx="3081023" cy="1664219"/>
          </a:xfrm>
        </p:grpSpPr>
        <p:sp>
          <p:nvSpPr>
            <p:cNvPr id="17" name="Speech Bubble: Rectangle 41">
              <a:extLst>
                <a:ext uri="{FF2B5EF4-FFF2-40B4-BE49-F238E27FC236}">
                  <a16:creationId xmlns:a16="http://schemas.microsoft.com/office/drawing/2014/main" id="{56190C79-3ABD-4538-94A2-7D439176A919}"/>
                </a:ext>
              </a:extLst>
            </p:cNvPr>
            <p:cNvSpPr/>
            <p:nvPr/>
          </p:nvSpPr>
          <p:spPr>
            <a:xfrm>
              <a:off x="4624026" y="1255962"/>
              <a:ext cx="3081023" cy="1664219"/>
            </a:xfrm>
            <a:prstGeom prst="wedgeRectCallout">
              <a:avLst>
                <a:gd name="adj1" fmla="val -36602"/>
                <a:gd name="adj2" fmla="val 65923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2827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cs typeface="+mn-ea"/>
                <a:sym typeface="+mn-lt"/>
              </a:endParaRPr>
            </a:p>
          </p:txBody>
        </p:sp>
        <p:sp>
          <p:nvSpPr>
            <p:cNvPr id="18" name="Freeform: Shape 42">
              <a:extLst>
                <a:ext uri="{FF2B5EF4-FFF2-40B4-BE49-F238E27FC236}">
                  <a16:creationId xmlns:a16="http://schemas.microsoft.com/office/drawing/2014/main" id="{836F5FE6-60A2-44E4-8882-59E7F0C19106}"/>
                </a:ext>
              </a:extLst>
            </p:cNvPr>
            <p:cNvSpPr/>
            <p:nvPr/>
          </p:nvSpPr>
          <p:spPr>
            <a:xfrm>
              <a:off x="4823570" y="1626971"/>
              <a:ext cx="1975692" cy="135480"/>
            </a:xfrm>
            <a:custGeom>
              <a:avLst/>
              <a:gdLst>
                <a:gd name="connsiteX0" fmla="*/ 0 w 3104325"/>
                <a:gd name="connsiteY0" fmla="*/ 0 h 235497"/>
                <a:gd name="connsiteX1" fmla="*/ 3065075 w 3104325"/>
                <a:gd name="connsiteY1" fmla="*/ 0 h 235497"/>
                <a:gd name="connsiteX2" fmla="*/ 3104325 w 3104325"/>
                <a:gd name="connsiteY2" fmla="*/ 39250 h 235497"/>
                <a:gd name="connsiteX3" fmla="*/ 3104325 w 3104325"/>
                <a:gd name="connsiteY3" fmla="*/ 196247 h 235497"/>
                <a:gd name="connsiteX4" fmla="*/ 3065075 w 3104325"/>
                <a:gd name="connsiteY4" fmla="*/ 235497 h 235497"/>
                <a:gd name="connsiteX5" fmla="*/ 0 w 3104325"/>
                <a:gd name="connsiteY5" fmla="*/ 235497 h 235497"/>
                <a:gd name="connsiteX6" fmla="*/ 0 w 3104325"/>
                <a:gd name="connsiteY6" fmla="*/ 0 h 23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4325" h="235497">
                  <a:moveTo>
                    <a:pt x="0" y="0"/>
                  </a:moveTo>
                  <a:lnTo>
                    <a:pt x="3065075" y="0"/>
                  </a:lnTo>
                  <a:cubicBezTo>
                    <a:pt x="3086752" y="0"/>
                    <a:pt x="3104325" y="17573"/>
                    <a:pt x="3104325" y="39250"/>
                  </a:cubicBezTo>
                  <a:lnTo>
                    <a:pt x="3104325" y="196247"/>
                  </a:lnTo>
                  <a:cubicBezTo>
                    <a:pt x="3104325" y="217924"/>
                    <a:pt x="3086752" y="235497"/>
                    <a:pt x="3065075" y="235497"/>
                  </a:cubicBezTo>
                  <a:lnTo>
                    <a:pt x="0" y="235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cs typeface="+mn-ea"/>
                  <a:sym typeface="+mn-lt"/>
                </a:rPr>
                <a:t>60%</a:t>
              </a:r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19" name="Freeform: Shape 43">
              <a:extLst>
                <a:ext uri="{FF2B5EF4-FFF2-40B4-BE49-F238E27FC236}">
                  <a16:creationId xmlns:a16="http://schemas.microsoft.com/office/drawing/2014/main" id="{F32B5550-BC50-4A70-A292-E497EFBF74F9}"/>
                </a:ext>
              </a:extLst>
            </p:cNvPr>
            <p:cNvSpPr/>
            <p:nvPr/>
          </p:nvSpPr>
          <p:spPr>
            <a:xfrm>
              <a:off x="4823569" y="2115640"/>
              <a:ext cx="2517233" cy="135479"/>
            </a:xfrm>
            <a:custGeom>
              <a:avLst/>
              <a:gdLst>
                <a:gd name="connsiteX0" fmla="*/ 0 w 3955225"/>
                <a:gd name="connsiteY0" fmla="*/ 0 h 235497"/>
                <a:gd name="connsiteX1" fmla="*/ 3915975 w 3955225"/>
                <a:gd name="connsiteY1" fmla="*/ 0 h 235497"/>
                <a:gd name="connsiteX2" fmla="*/ 3955225 w 3955225"/>
                <a:gd name="connsiteY2" fmla="*/ 39250 h 235497"/>
                <a:gd name="connsiteX3" fmla="*/ 3955225 w 3955225"/>
                <a:gd name="connsiteY3" fmla="*/ 196247 h 235497"/>
                <a:gd name="connsiteX4" fmla="*/ 3915975 w 3955225"/>
                <a:gd name="connsiteY4" fmla="*/ 235497 h 235497"/>
                <a:gd name="connsiteX5" fmla="*/ 0 w 3955225"/>
                <a:gd name="connsiteY5" fmla="*/ 235497 h 235497"/>
                <a:gd name="connsiteX6" fmla="*/ 0 w 3955225"/>
                <a:gd name="connsiteY6" fmla="*/ 0 h 23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225" h="235497">
                  <a:moveTo>
                    <a:pt x="0" y="0"/>
                  </a:moveTo>
                  <a:lnTo>
                    <a:pt x="3915975" y="0"/>
                  </a:lnTo>
                  <a:cubicBezTo>
                    <a:pt x="3937653" y="0"/>
                    <a:pt x="3955225" y="17573"/>
                    <a:pt x="3955225" y="39250"/>
                  </a:cubicBezTo>
                  <a:lnTo>
                    <a:pt x="3955225" y="196247"/>
                  </a:lnTo>
                  <a:cubicBezTo>
                    <a:pt x="3955225" y="217924"/>
                    <a:pt x="3937653" y="235497"/>
                    <a:pt x="3915975" y="235497"/>
                  </a:cubicBezTo>
                  <a:lnTo>
                    <a:pt x="0" y="235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cs typeface="+mn-ea"/>
                  <a:sym typeface="+mn-lt"/>
                </a:rPr>
                <a:t>80%</a:t>
              </a:r>
              <a:endParaRPr lang="id-ID" sz="900" dirty="0">
                <a:cs typeface="+mn-ea"/>
                <a:sym typeface="+mn-lt"/>
              </a:endParaRPr>
            </a:p>
          </p:txBody>
        </p:sp>
        <p:sp>
          <p:nvSpPr>
            <p:cNvPr id="20" name="TextBox 44">
              <a:extLst>
                <a:ext uri="{FF2B5EF4-FFF2-40B4-BE49-F238E27FC236}">
                  <a16:creationId xmlns:a16="http://schemas.microsoft.com/office/drawing/2014/main" id="{5702ABFA-9424-4885-8ACB-D7C7CDB28B43}"/>
                </a:ext>
              </a:extLst>
            </p:cNvPr>
            <p:cNvSpPr txBox="1"/>
            <p:nvPr/>
          </p:nvSpPr>
          <p:spPr>
            <a:xfrm>
              <a:off x="4752397" y="1377872"/>
              <a:ext cx="19897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FINANCIAL ANALYTICS</a:t>
              </a:r>
              <a:endParaRPr lang="id-ID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45">
              <a:extLst>
                <a:ext uri="{FF2B5EF4-FFF2-40B4-BE49-F238E27FC236}">
                  <a16:creationId xmlns:a16="http://schemas.microsoft.com/office/drawing/2014/main" id="{27AD9935-A5FC-4CB9-80D8-E31ED0197860}"/>
                </a:ext>
              </a:extLst>
            </p:cNvPr>
            <p:cNvSpPr txBox="1"/>
            <p:nvPr/>
          </p:nvSpPr>
          <p:spPr>
            <a:xfrm>
              <a:off x="4752397" y="1872614"/>
              <a:ext cx="19897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INVESTMENT</a:t>
              </a:r>
              <a:endParaRPr lang="id-ID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6">
              <a:extLst>
                <a:ext uri="{FF2B5EF4-FFF2-40B4-BE49-F238E27FC236}">
                  <a16:creationId xmlns:a16="http://schemas.microsoft.com/office/drawing/2014/main" id="{E5370A72-7642-419A-A2EE-AFDD0DA95566}"/>
                </a:ext>
              </a:extLst>
            </p:cNvPr>
            <p:cNvSpPr/>
            <p:nvPr/>
          </p:nvSpPr>
          <p:spPr>
            <a:xfrm>
              <a:off x="4752398" y="2380701"/>
              <a:ext cx="2824280" cy="462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212FED0-AAA9-46AF-A9D6-AD59D7A85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/>
        </p:blipFill>
        <p:spPr>
          <a:xfrm>
            <a:off x="4063164" y="4585441"/>
            <a:ext cx="4065671" cy="24369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EC1E63A-2135-4484-B1AF-E1686A779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85865" y="874048"/>
            <a:ext cx="992105" cy="27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c="http://schemas.openxmlformats.org/drawingml/2006/chart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EFAC91D0-546F-455D-A290-DD625066BD97}"/>
              </a:ext>
            </a:extLst>
          </p:cNvPr>
          <p:cNvSpPr/>
          <p:nvPr/>
        </p:nvSpPr>
        <p:spPr>
          <a:xfrm>
            <a:off x="0" y="3673831"/>
            <a:ext cx="7823200" cy="321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7CCBA1-D025-4D29-AD13-2D59505A354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657AB9-8162-47B9-BA8E-DB740E08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A862652-F3D4-422A-A0CE-97DC69F4B334}"/>
              </a:ext>
            </a:extLst>
          </p:cNvPr>
          <p:cNvSpPr/>
          <p:nvPr/>
        </p:nvSpPr>
        <p:spPr>
          <a:xfrm>
            <a:off x="171450" y="3673831"/>
            <a:ext cx="7651750" cy="2974620"/>
          </a:xfrm>
          <a:prstGeom prst="rect">
            <a:avLst/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4F3306-FB9E-4554-8486-CB6510F74B84}"/>
              </a:ext>
            </a:extLst>
          </p:cNvPr>
          <p:cNvSpPr txBox="1"/>
          <p:nvPr/>
        </p:nvSpPr>
        <p:spPr>
          <a:xfrm>
            <a:off x="566204" y="452709"/>
            <a:ext cx="3822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+mn-ea"/>
                <a:sym typeface="+mn-lt"/>
              </a:rPr>
              <a:t>MAKE A DREAM </a:t>
            </a:r>
            <a:r>
              <a:rPr lang="en-US" sz="4800" b="1" dirty="0">
                <a:cs typeface="+mn-ea"/>
                <a:sym typeface="+mn-lt"/>
              </a:rPr>
              <a:t>COME TRUE</a:t>
            </a:r>
            <a:endParaRPr lang="id-ID" sz="4800" b="1" dirty="0">
              <a:cs typeface="+mn-ea"/>
              <a:sym typeface="+mn-lt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7E26A4-708C-4482-B8F9-0F33E3CB825C}"/>
              </a:ext>
            </a:extLst>
          </p:cNvPr>
          <p:cNvSpPr/>
          <p:nvPr/>
        </p:nvSpPr>
        <p:spPr>
          <a:xfrm>
            <a:off x="3042152" y="2729680"/>
            <a:ext cx="1913172" cy="303362"/>
          </a:xfrm>
          <a:prstGeom prst="rect">
            <a:avLst/>
          </a:prstGeom>
          <a:solidFill>
            <a:srgbClr val="D7B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#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DreamComeTrue</a:t>
            </a:r>
            <a:endParaRPr lang="id-ID" sz="1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59033-6DE8-4A09-9285-DACC01327E9A}"/>
              </a:ext>
            </a:extLst>
          </p:cNvPr>
          <p:cNvSpPr/>
          <p:nvPr/>
        </p:nvSpPr>
        <p:spPr>
          <a:xfrm>
            <a:off x="124244" y="4354829"/>
            <a:ext cx="7282396" cy="18472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65125">
              <a:lnSpc>
                <a:spcPct val="120000"/>
              </a:lnSpc>
            </a:pPr>
            <a:r>
              <a:rPr lang="en-US" sz="1200" dirty="0"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I am so happy, my dear friend, so absorbed in the exquisite sense of mere tranquil existence, that I neglect my talents. 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4C6B9-3712-4567-9B32-322037A43192}"/>
              </a:ext>
            </a:extLst>
          </p:cNvPr>
          <p:cNvSpPr txBox="1"/>
          <p:nvPr/>
        </p:nvSpPr>
        <p:spPr>
          <a:xfrm>
            <a:off x="566204" y="3865164"/>
            <a:ext cx="194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Get Your Style</a:t>
            </a:r>
            <a:endParaRPr lang="id-ID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59E51A-B867-46A0-88B7-951819A10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403" y="-150754"/>
            <a:ext cx="6111353" cy="68547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9AB055-F79E-42A6-8B1E-8FEAF4E8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689" y="4936965"/>
            <a:ext cx="1619861" cy="20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89B524-826D-497A-9FBC-276E78354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75630" y="-2658369"/>
            <a:ext cx="6858001" cy="1217474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E39C0F-7BFD-49C9-959C-4E8DA3C0B773}"/>
              </a:ext>
            </a:extLst>
          </p:cNvPr>
          <p:cNvSpPr/>
          <p:nvPr/>
        </p:nvSpPr>
        <p:spPr>
          <a:xfrm>
            <a:off x="3501000" y="1137195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4FAE2D-71C5-4807-A2A1-EC93FB64E98F}"/>
              </a:ext>
            </a:extLst>
          </p:cNvPr>
          <p:cNvSpPr/>
          <p:nvPr/>
        </p:nvSpPr>
        <p:spPr>
          <a:xfrm>
            <a:off x="6199515" y="1137195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9DBDD8-31B0-4ED8-BC75-2D99B25EA52E}"/>
              </a:ext>
            </a:extLst>
          </p:cNvPr>
          <p:cNvSpPr/>
          <p:nvPr/>
        </p:nvSpPr>
        <p:spPr>
          <a:xfrm>
            <a:off x="8898031" y="1137195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EDA4B3A-D4EF-4717-A309-2FCDB57A2312}"/>
              </a:ext>
            </a:extLst>
          </p:cNvPr>
          <p:cNvSpPr/>
          <p:nvPr/>
        </p:nvSpPr>
        <p:spPr>
          <a:xfrm>
            <a:off x="802485" y="1137195"/>
            <a:ext cx="2510776" cy="2196813"/>
          </a:xfrm>
          <a:prstGeom prst="roundRect">
            <a:avLst>
              <a:gd name="adj" fmla="val 1158"/>
            </a:avLst>
          </a:prstGeom>
          <a:solidFill>
            <a:srgbClr val="3B5C4D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35630E1-3B34-4BF4-BBA2-8EBF85026995}"/>
              </a:ext>
            </a:extLst>
          </p:cNvPr>
          <p:cNvSpPr txBox="1"/>
          <p:nvPr/>
        </p:nvSpPr>
        <p:spPr>
          <a:xfrm>
            <a:off x="1034050" y="1758548"/>
            <a:ext cx="200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Half Semester</a:t>
            </a:r>
            <a:endParaRPr lang="id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C695C291-4F7D-4BEF-819E-27AF295F451D}"/>
              </a:ext>
            </a:extLst>
          </p:cNvPr>
          <p:cNvGrpSpPr/>
          <p:nvPr/>
        </p:nvGrpSpPr>
        <p:grpSpPr>
          <a:xfrm>
            <a:off x="3125528" y="2047865"/>
            <a:ext cx="375472" cy="375472"/>
            <a:chOff x="5907232" y="2294399"/>
            <a:chExt cx="440402" cy="440402"/>
          </a:xfrm>
        </p:grpSpPr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096568B6-0F04-436A-B71D-019AC65D6470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54E9D887-027E-43D8-BFB7-6223140E51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rgbClr val="3B5C4D"/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14D73FE7-5381-4A95-84D5-3CE68E3AF31A}"/>
              </a:ext>
            </a:extLst>
          </p:cNvPr>
          <p:cNvSpPr/>
          <p:nvPr/>
        </p:nvSpPr>
        <p:spPr>
          <a:xfrm>
            <a:off x="802485" y="3523992"/>
            <a:ext cx="2510776" cy="2196813"/>
          </a:xfrm>
          <a:prstGeom prst="roundRect">
            <a:avLst>
              <a:gd name="adj" fmla="val 1158"/>
            </a:avLst>
          </a:prstGeom>
          <a:solidFill>
            <a:srgbClr val="8A925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B3E58CD7-EB4F-42D9-8EDD-676B61010775}"/>
              </a:ext>
            </a:extLst>
          </p:cNvPr>
          <p:cNvSpPr txBox="1"/>
          <p:nvPr/>
        </p:nvSpPr>
        <p:spPr>
          <a:xfrm>
            <a:off x="1034050" y="4145345"/>
            <a:ext cx="205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Full Semester</a:t>
            </a:r>
            <a:endParaRPr lang="id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3A37FF9-EE6A-4962-A9D6-2568DE50E0CE}"/>
              </a:ext>
            </a:extLst>
          </p:cNvPr>
          <p:cNvGrpSpPr/>
          <p:nvPr/>
        </p:nvGrpSpPr>
        <p:grpSpPr>
          <a:xfrm>
            <a:off x="3125528" y="4434662"/>
            <a:ext cx="375472" cy="375472"/>
            <a:chOff x="5907232" y="2294399"/>
            <a:chExt cx="440402" cy="440402"/>
          </a:xfrm>
        </p:grpSpPr>
        <p:sp>
          <p:nvSpPr>
            <p:cNvPr id="14" name="Oval 24">
              <a:extLst>
                <a:ext uri="{FF2B5EF4-FFF2-40B4-BE49-F238E27FC236}">
                  <a16:creationId xmlns:a16="http://schemas.microsoft.com/office/drawing/2014/main" id="{5D0F8031-C7AF-4B88-9334-499A8ADEF89D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B312B0A-C68C-4454-8BC1-4ED5B6F21F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cxnSp>
        <p:nvCxnSpPr>
          <p:cNvPr id="16" name="Straight Connector 28">
            <a:extLst>
              <a:ext uri="{FF2B5EF4-FFF2-40B4-BE49-F238E27FC236}">
                <a16:creationId xmlns:a16="http://schemas.microsoft.com/office/drawing/2014/main" id="{E3A0F488-0739-4DCF-849A-6A822DAFDFA6}"/>
              </a:ext>
            </a:extLst>
          </p:cNvPr>
          <p:cNvCxnSpPr>
            <a:cxnSpLocks/>
          </p:cNvCxnSpPr>
          <p:nvPr/>
        </p:nvCxnSpPr>
        <p:spPr>
          <a:xfrm>
            <a:off x="3723236" y="3429000"/>
            <a:ext cx="206630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1A52396B-D9C8-4A74-A073-D7139A3ACD28}"/>
              </a:ext>
            </a:extLst>
          </p:cNvPr>
          <p:cNvCxnSpPr>
            <a:cxnSpLocks/>
          </p:cNvCxnSpPr>
          <p:nvPr/>
        </p:nvCxnSpPr>
        <p:spPr>
          <a:xfrm>
            <a:off x="6311136" y="3429000"/>
            <a:ext cx="228753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0A68F4E0-C65D-49F8-B2A6-A57E5C7EDEBB}"/>
              </a:ext>
            </a:extLst>
          </p:cNvPr>
          <p:cNvCxnSpPr>
            <a:cxnSpLocks/>
          </p:cNvCxnSpPr>
          <p:nvPr/>
        </p:nvCxnSpPr>
        <p:spPr>
          <a:xfrm>
            <a:off x="9009652" y="3429000"/>
            <a:ext cx="228753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7A44D80-3847-4B08-8241-E4C4338FBE77}"/>
              </a:ext>
            </a:extLst>
          </p:cNvPr>
          <p:cNvSpPr txBox="1">
            <a:spLocks/>
          </p:cNvSpPr>
          <p:nvPr/>
        </p:nvSpPr>
        <p:spPr>
          <a:xfrm>
            <a:off x="4050222" y="1365042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Basic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: Rounded Corners 37">
            <a:extLst>
              <a:ext uri="{FF2B5EF4-FFF2-40B4-BE49-F238E27FC236}">
                <a16:creationId xmlns:a16="http://schemas.microsoft.com/office/drawing/2014/main" id="{1D77F2C4-966C-48FD-AB81-353719C59E73}"/>
              </a:ext>
            </a:extLst>
          </p:cNvPr>
          <p:cNvSpPr/>
          <p:nvPr/>
        </p:nvSpPr>
        <p:spPr>
          <a:xfrm>
            <a:off x="4369273" y="2875309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3B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FREE</a:t>
            </a:r>
            <a:endParaRPr lang="id-ID" sz="1100" dirty="0">
              <a:cs typeface="+mn-ea"/>
              <a:sym typeface="+mn-lt"/>
            </a:endParaRPr>
          </a:p>
        </p:txBody>
      </p:sp>
      <p:grpSp>
        <p:nvGrpSpPr>
          <p:cNvPr id="21" name="Group 38">
            <a:extLst>
              <a:ext uri="{FF2B5EF4-FFF2-40B4-BE49-F238E27FC236}">
                <a16:creationId xmlns:a16="http://schemas.microsoft.com/office/drawing/2014/main" id="{142B214D-396F-4510-8944-32EB7C1B3BE1}"/>
              </a:ext>
            </a:extLst>
          </p:cNvPr>
          <p:cNvGrpSpPr/>
          <p:nvPr/>
        </p:nvGrpSpPr>
        <p:grpSpPr>
          <a:xfrm>
            <a:off x="3825081" y="1783557"/>
            <a:ext cx="1862614" cy="434627"/>
            <a:chOff x="4631581" y="1728402"/>
            <a:chExt cx="1862614" cy="434627"/>
          </a:xfrm>
        </p:grpSpPr>
        <p:sp>
          <p:nvSpPr>
            <p:cNvPr id="22" name="Rectangle: Rounded Corners 39">
              <a:extLst>
                <a:ext uri="{FF2B5EF4-FFF2-40B4-BE49-F238E27FC236}">
                  <a16:creationId xmlns:a16="http://schemas.microsoft.com/office/drawing/2014/main" id="{62D11CB6-6515-491E-BCB0-230EB83FBE29}"/>
                </a:ext>
              </a:extLst>
            </p:cNvPr>
            <p:cNvSpPr/>
            <p:nvPr/>
          </p:nvSpPr>
          <p:spPr>
            <a:xfrm>
              <a:off x="4631581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5A6E86A3-ADEB-4C30-9EB3-A40D3BAC95D8}"/>
                </a:ext>
              </a:extLst>
            </p:cNvPr>
            <p:cNvGrpSpPr/>
            <p:nvPr/>
          </p:nvGrpSpPr>
          <p:grpSpPr>
            <a:xfrm>
              <a:off x="4718157" y="1811608"/>
              <a:ext cx="1689463" cy="268407"/>
              <a:chOff x="5128966" y="1821876"/>
              <a:chExt cx="1689463" cy="268407"/>
            </a:xfrm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AF06A15C-17C4-4EFA-BCDF-8712D455B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 42">
                <a:extLst>
                  <a:ext uri="{FF2B5EF4-FFF2-40B4-BE49-F238E27FC236}">
                    <a16:creationId xmlns:a16="http://schemas.microsoft.com/office/drawing/2014/main" id="{52A24E3F-30CB-4199-A787-5A1E6A3FCE94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43">
            <a:extLst>
              <a:ext uri="{FF2B5EF4-FFF2-40B4-BE49-F238E27FC236}">
                <a16:creationId xmlns:a16="http://schemas.microsoft.com/office/drawing/2014/main" id="{5DDB04C4-5EEC-4AF8-8C70-FC9BF1E82D6C}"/>
              </a:ext>
            </a:extLst>
          </p:cNvPr>
          <p:cNvGrpSpPr/>
          <p:nvPr/>
        </p:nvGrpSpPr>
        <p:grpSpPr>
          <a:xfrm>
            <a:off x="3825081" y="2301589"/>
            <a:ext cx="1862614" cy="434627"/>
            <a:chOff x="4631581" y="2246434"/>
            <a:chExt cx="1862614" cy="434627"/>
          </a:xfrm>
        </p:grpSpPr>
        <p:sp>
          <p:nvSpPr>
            <p:cNvPr id="27" name="Rectangle: Rounded Corners 44">
              <a:extLst>
                <a:ext uri="{FF2B5EF4-FFF2-40B4-BE49-F238E27FC236}">
                  <a16:creationId xmlns:a16="http://schemas.microsoft.com/office/drawing/2014/main" id="{AB225752-692A-4E8B-8CE5-9EF1C9DE618A}"/>
                </a:ext>
              </a:extLst>
            </p:cNvPr>
            <p:cNvSpPr/>
            <p:nvPr/>
          </p:nvSpPr>
          <p:spPr>
            <a:xfrm>
              <a:off x="4631581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8" name="Group 45">
              <a:extLst>
                <a:ext uri="{FF2B5EF4-FFF2-40B4-BE49-F238E27FC236}">
                  <a16:creationId xmlns:a16="http://schemas.microsoft.com/office/drawing/2014/main" id="{33258445-E74C-436B-AAEC-3482D1BF2B59}"/>
                </a:ext>
              </a:extLst>
            </p:cNvPr>
            <p:cNvGrpSpPr/>
            <p:nvPr/>
          </p:nvGrpSpPr>
          <p:grpSpPr>
            <a:xfrm>
              <a:off x="4718157" y="2329640"/>
              <a:ext cx="1689463" cy="268407"/>
              <a:chOff x="5128966" y="1821876"/>
              <a:chExt cx="1689463" cy="268407"/>
            </a:xfrm>
          </p:grpSpPr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241B7496-6E88-4623-A69B-BE9FC32C2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47">
                <a:extLst>
                  <a:ext uri="{FF2B5EF4-FFF2-40B4-BE49-F238E27FC236}">
                    <a16:creationId xmlns:a16="http://schemas.microsoft.com/office/drawing/2014/main" id="{B3B0B36F-C92A-4B16-9958-46E149E10448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D4CB03A-059D-4594-8218-3CC8834398E3}"/>
              </a:ext>
            </a:extLst>
          </p:cNvPr>
          <p:cNvSpPr txBox="1">
            <a:spLocks/>
          </p:cNvSpPr>
          <p:nvPr/>
        </p:nvSpPr>
        <p:spPr>
          <a:xfrm>
            <a:off x="6748737" y="1365042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Professional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: Rounded Corners 49">
            <a:extLst>
              <a:ext uri="{FF2B5EF4-FFF2-40B4-BE49-F238E27FC236}">
                <a16:creationId xmlns:a16="http://schemas.microsoft.com/office/drawing/2014/main" id="{A5EDD228-09C9-46F2-A2D8-765FE6DDBDAE}"/>
              </a:ext>
            </a:extLst>
          </p:cNvPr>
          <p:cNvSpPr/>
          <p:nvPr/>
        </p:nvSpPr>
        <p:spPr>
          <a:xfrm>
            <a:off x="7067788" y="2875309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3B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$500</a:t>
            </a:r>
            <a:endParaRPr lang="id-ID" sz="1100" dirty="0">
              <a:cs typeface="+mn-ea"/>
              <a:sym typeface="+mn-lt"/>
            </a:endParaRPr>
          </a:p>
        </p:txBody>
      </p:sp>
      <p:grpSp>
        <p:nvGrpSpPr>
          <p:cNvPr id="33" name="Group 50">
            <a:extLst>
              <a:ext uri="{FF2B5EF4-FFF2-40B4-BE49-F238E27FC236}">
                <a16:creationId xmlns:a16="http://schemas.microsoft.com/office/drawing/2014/main" id="{FFB27982-6BA9-451F-B016-72A4DAE4313C}"/>
              </a:ext>
            </a:extLst>
          </p:cNvPr>
          <p:cNvGrpSpPr/>
          <p:nvPr/>
        </p:nvGrpSpPr>
        <p:grpSpPr>
          <a:xfrm>
            <a:off x="6523596" y="1783557"/>
            <a:ext cx="1862614" cy="434627"/>
            <a:chOff x="6897814" y="1728402"/>
            <a:chExt cx="1862614" cy="434627"/>
          </a:xfrm>
        </p:grpSpPr>
        <p:sp>
          <p:nvSpPr>
            <p:cNvPr id="34" name="Rectangle: Rounded Corners 51">
              <a:extLst>
                <a:ext uri="{FF2B5EF4-FFF2-40B4-BE49-F238E27FC236}">
                  <a16:creationId xmlns:a16="http://schemas.microsoft.com/office/drawing/2014/main" id="{37F98C0D-3CBE-4FB7-97E7-6FFB10129B3D}"/>
                </a:ext>
              </a:extLst>
            </p:cNvPr>
            <p:cNvSpPr/>
            <p:nvPr/>
          </p:nvSpPr>
          <p:spPr>
            <a:xfrm>
              <a:off x="6897814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35" name="Group 52">
              <a:extLst>
                <a:ext uri="{FF2B5EF4-FFF2-40B4-BE49-F238E27FC236}">
                  <a16:creationId xmlns:a16="http://schemas.microsoft.com/office/drawing/2014/main" id="{290B9D65-F05B-406B-9AC0-5276CE57C5C5}"/>
                </a:ext>
              </a:extLst>
            </p:cNvPr>
            <p:cNvGrpSpPr/>
            <p:nvPr/>
          </p:nvGrpSpPr>
          <p:grpSpPr>
            <a:xfrm>
              <a:off x="6984390" y="1811608"/>
              <a:ext cx="1689463" cy="268407"/>
              <a:chOff x="5128966" y="1821876"/>
              <a:chExt cx="1689463" cy="268407"/>
            </a:xfrm>
          </p:grpSpPr>
          <p:sp>
            <p:nvSpPr>
              <p:cNvPr id="36" name="Freeform 45">
                <a:extLst>
                  <a:ext uri="{FF2B5EF4-FFF2-40B4-BE49-F238E27FC236}">
                    <a16:creationId xmlns:a16="http://schemas.microsoft.com/office/drawing/2014/main" id="{BDBEA54F-7C1D-4679-B925-4C7657820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54">
                <a:extLst>
                  <a:ext uri="{FF2B5EF4-FFF2-40B4-BE49-F238E27FC236}">
                    <a16:creationId xmlns:a16="http://schemas.microsoft.com/office/drawing/2014/main" id="{A620B9FE-088D-431E-AAF1-95AD3E4E9C1F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ACBF77C7-D584-4F06-A45F-7935FBB7B6BD}"/>
              </a:ext>
            </a:extLst>
          </p:cNvPr>
          <p:cNvGrpSpPr/>
          <p:nvPr/>
        </p:nvGrpSpPr>
        <p:grpSpPr>
          <a:xfrm>
            <a:off x="6523596" y="2301589"/>
            <a:ext cx="1862614" cy="434627"/>
            <a:chOff x="6897814" y="2246434"/>
            <a:chExt cx="1862614" cy="434627"/>
          </a:xfrm>
        </p:grpSpPr>
        <p:sp>
          <p:nvSpPr>
            <p:cNvPr id="39" name="Rectangle: Rounded Corners 56">
              <a:extLst>
                <a:ext uri="{FF2B5EF4-FFF2-40B4-BE49-F238E27FC236}">
                  <a16:creationId xmlns:a16="http://schemas.microsoft.com/office/drawing/2014/main" id="{EA420A5A-C166-446C-9A91-5582DB0C1E47}"/>
                </a:ext>
              </a:extLst>
            </p:cNvPr>
            <p:cNvSpPr/>
            <p:nvPr/>
          </p:nvSpPr>
          <p:spPr>
            <a:xfrm>
              <a:off x="6897814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0" name="Group 57">
              <a:extLst>
                <a:ext uri="{FF2B5EF4-FFF2-40B4-BE49-F238E27FC236}">
                  <a16:creationId xmlns:a16="http://schemas.microsoft.com/office/drawing/2014/main" id="{25115727-C1DF-4D86-B831-E6D65C52EE52}"/>
                </a:ext>
              </a:extLst>
            </p:cNvPr>
            <p:cNvGrpSpPr/>
            <p:nvPr/>
          </p:nvGrpSpPr>
          <p:grpSpPr>
            <a:xfrm>
              <a:off x="6984390" y="2329640"/>
              <a:ext cx="1689463" cy="268407"/>
              <a:chOff x="5128966" y="1821876"/>
              <a:chExt cx="1689463" cy="268407"/>
            </a:xfrm>
          </p:grpSpPr>
          <p:sp>
            <p:nvSpPr>
              <p:cNvPr id="41" name="Freeform 45">
                <a:extLst>
                  <a:ext uri="{FF2B5EF4-FFF2-40B4-BE49-F238E27FC236}">
                    <a16:creationId xmlns:a16="http://schemas.microsoft.com/office/drawing/2014/main" id="{D3235FC4-58F6-4A3F-B8E7-3EE6AAD9E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Rectangle 59">
                <a:extLst>
                  <a:ext uri="{FF2B5EF4-FFF2-40B4-BE49-F238E27FC236}">
                    <a16:creationId xmlns:a16="http://schemas.microsoft.com/office/drawing/2014/main" id="{0EA3B4F6-F0E7-45BB-9D86-CFF466D74F6F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B134B49-2242-4E73-87E7-D24B72156807}"/>
              </a:ext>
            </a:extLst>
          </p:cNvPr>
          <p:cNvSpPr txBox="1">
            <a:spLocks/>
          </p:cNvSpPr>
          <p:nvPr/>
        </p:nvSpPr>
        <p:spPr>
          <a:xfrm>
            <a:off x="9447253" y="1365042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Premium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: Rounded Corners 61">
            <a:extLst>
              <a:ext uri="{FF2B5EF4-FFF2-40B4-BE49-F238E27FC236}">
                <a16:creationId xmlns:a16="http://schemas.microsoft.com/office/drawing/2014/main" id="{275B134D-FCDB-4CFB-9730-346074A533C8}"/>
              </a:ext>
            </a:extLst>
          </p:cNvPr>
          <p:cNvSpPr/>
          <p:nvPr/>
        </p:nvSpPr>
        <p:spPr>
          <a:xfrm>
            <a:off x="9766304" y="2875309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3B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$700</a:t>
            </a:r>
            <a:endParaRPr lang="id-ID" sz="1100" dirty="0">
              <a:cs typeface="+mn-ea"/>
              <a:sym typeface="+mn-lt"/>
            </a:endParaRPr>
          </a:p>
        </p:txBody>
      </p:sp>
      <p:grpSp>
        <p:nvGrpSpPr>
          <p:cNvPr id="45" name="Group 62">
            <a:extLst>
              <a:ext uri="{FF2B5EF4-FFF2-40B4-BE49-F238E27FC236}">
                <a16:creationId xmlns:a16="http://schemas.microsoft.com/office/drawing/2014/main" id="{DF138698-9B3E-4109-A842-9DDD05B9F9B1}"/>
              </a:ext>
            </a:extLst>
          </p:cNvPr>
          <p:cNvGrpSpPr/>
          <p:nvPr/>
        </p:nvGrpSpPr>
        <p:grpSpPr>
          <a:xfrm>
            <a:off x="9222112" y="1783557"/>
            <a:ext cx="1862614" cy="434627"/>
            <a:chOff x="9164046" y="1728402"/>
            <a:chExt cx="1862614" cy="434627"/>
          </a:xfrm>
        </p:grpSpPr>
        <p:sp>
          <p:nvSpPr>
            <p:cNvPr id="46" name="Rectangle: Rounded Corners 63">
              <a:extLst>
                <a:ext uri="{FF2B5EF4-FFF2-40B4-BE49-F238E27FC236}">
                  <a16:creationId xmlns:a16="http://schemas.microsoft.com/office/drawing/2014/main" id="{F4BC268F-D46A-4E1E-94C7-6BA1D3BD514F}"/>
                </a:ext>
              </a:extLst>
            </p:cNvPr>
            <p:cNvSpPr/>
            <p:nvPr/>
          </p:nvSpPr>
          <p:spPr>
            <a:xfrm>
              <a:off x="9164046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7" name="Group 64">
              <a:extLst>
                <a:ext uri="{FF2B5EF4-FFF2-40B4-BE49-F238E27FC236}">
                  <a16:creationId xmlns:a16="http://schemas.microsoft.com/office/drawing/2014/main" id="{71225645-021C-4159-B3C2-AF97FC3FB4DB}"/>
                </a:ext>
              </a:extLst>
            </p:cNvPr>
            <p:cNvGrpSpPr/>
            <p:nvPr/>
          </p:nvGrpSpPr>
          <p:grpSpPr>
            <a:xfrm>
              <a:off x="9250622" y="1811608"/>
              <a:ext cx="1689463" cy="268407"/>
              <a:chOff x="5128966" y="1821876"/>
              <a:chExt cx="1689463" cy="268407"/>
            </a:xfrm>
          </p:grpSpPr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ABD33629-E0A4-42B5-913F-571AD9B10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66">
                <a:extLst>
                  <a:ext uri="{FF2B5EF4-FFF2-40B4-BE49-F238E27FC236}">
                    <a16:creationId xmlns:a16="http://schemas.microsoft.com/office/drawing/2014/main" id="{20B10F4A-C942-4ACB-9433-1EB3B8470E8C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67">
            <a:extLst>
              <a:ext uri="{FF2B5EF4-FFF2-40B4-BE49-F238E27FC236}">
                <a16:creationId xmlns:a16="http://schemas.microsoft.com/office/drawing/2014/main" id="{7B178FB6-CF49-4366-9B40-4094BE709C0A}"/>
              </a:ext>
            </a:extLst>
          </p:cNvPr>
          <p:cNvGrpSpPr/>
          <p:nvPr/>
        </p:nvGrpSpPr>
        <p:grpSpPr>
          <a:xfrm>
            <a:off x="9222112" y="2301589"/>
            <a:ext cx="1862614" cy="434627"/>
            <a:chOff x="9164046" y="2246434"/>
            <a:chExt cx="1862614" cy="434627"/>
          </a:xfrm>
        </p:grpSpPr>
        <p:sp>
          <p:nvSpPr>
            <p:cNvPr id="51" name="Rectangle: Rounded Corners 68">
              <a:extLst>
                <a:ext uri="{FF2B5EF4-FFF2-40B4-BE49-F238E27FC236}">
                  <a16:creationId xmlns:a16="http://schemas.microsoft.com/office/drawing/2014/main" id="{2484F5A6-F3A5-454F-B8AE-05D4EFEFCE98}"/>
                </a:ext>
              </a:extLst>
            </p:cNvPr>
            <p:cNvSpPr/>
            <p:nvPr/>
          </p:nvSpPr>
          <p:spPr>
            <a:xfrm>
              <a:off x="9164046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52" name="Group 69">
              <a:extLst>
                <a:ext uri="{FF2B5EF4-FFF2-40B4-BE49-F238E27FC236}">
                  <a16:creationId xmlns:a16="http://schemas.microsoft.com/office/drawing/2014/main" id="{D010C4D3-3486-41FE-8228-F60D4FFFEFEB}"/>
                </a:ext>
              </a:extLst>
            </p:cNvPr>
            <p:cNvGrpSpPr/>
            <p:nvPr/>
          </p:nvGrpSpPr>
          <p:grpSpPr>
            <a:xfrm>
              <a:off x="9250622" y="2329640"/>
              <a:ext cx="1689463" cy="268407"/>
              <a:chOff x="5128966" y="1821876"/>
              <a:chExt cx="1689463" cy="268407"/>
            </a:xfrm>
          </p:grpSpPr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ADB774E4-671C-4DDE-80D2-3AD0BBA23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B5C4D"/>
              </a:soli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71">
                <a:extLst>
                  <a:ext uri="{FF2B5EF4-FFF2-40B4-BE49-F238E27FC236}">
                    <a16:creationId xmlns:a16="http://schemas.microsoft.com/office/drawing/2014/main" id="{8B509477-1A42-4E41-A60C-78EEE5D26299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7A2DBBE-98E8-4F7F-A8E4-FC5A7E762C04}"/>
              </a:ext>
            </a:extLst>
          </p:cNvPr>
          <p:cNvSpPr txBox="1">
            <a:spLocks/>
          </p:cNvSpPr>
          <p:nvPr/>
        </p:nvSpPr>
        <p:spPr>
          <a:xfrm>
            <a:off x="4050222" y="3691710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Basic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: Rounded Corners 75">
            <a:extLst>
              <a:ext uri="{FF2B5EF4-FFF2-40B4-BE49-F238E27FC236}">
                <a16:creationId xmlns:a16="http://schemas.microsoft.com/office/drawing/2014/main" id="{6AB86050-9096-4123-8417-411CA3371FAB}"/>
              </a:ext>
            </a:extLst>
          </p:cNvPr>
          <p:cNvSpPr/>
          <p:nvPr/>
        </p:nvSpPr>
        <p:spPr>
          <a:xfrm>
            <a:off x="4369273" y="5201977"/>
            <a:ext cx="774230" cy="280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FREE</a:t>
            </a:r>
            <a:endParaRPr lang="id-ID" sz="1100" dirty="0">
              <a:cs typeface="+mn-ea"/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4DE7F6D-D8C0-41AB-B1EC-F71ACE9A75AD}"/>
              </a:ext>
            </a:extLst>
          </p:cNvPr>
          <p:cNvSpPr txBox="1">
            <a:spLocks/>
          </p:cNvSpPr>
          <p:nvPr/>
        </p:nvSpPr>
        <p:spPr>
          <a:xfrm>
            <a:off x="6748737" y="3691710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Professional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: Rounded Corners 87">
            <a:extLst>
              <a:ext uri="{FF2B5EF4-FFF2-40B4-BE49-F238E27FC236}">
                <a16:creationId xmlns:a16="http://schemas.microsoft.com/office/drawing/2014/main" id="{224B88F5-9A59-4D6B-80C7-7DFACEAE1C59}"/>
              </a:ext>
            </a:extLst>
          </p:cNvPr>
          <p:cNvSpPr/>
          <p:nvPr/>
        </p:nvSpPr>
        <p:spPr>
          <a:xfrm>
            <a:off x="7067788" y="5201977"/>
            <a:ext cx="774230" cy="280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$1000</a:t>
            </a:r>
            <a:endParaRPr lang="id-ID" sz="1100" dirty="0">
              <a:cs typeface="+mn-ea"/>
              <a:sym typeface="+mn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98A9995-3549-4C7D-AAED-134DBD5C40E7}"/>
              </a:ext>
            </a:extLst>
          </p:cNvPr>
          <p:cNvSpPr txBox="1">
            <a:spLocks/>
          </p:cNvSpPr>
          <p:nvPr/>
        </p:nvSpPr>
        <p:spPr>
          <a:xfrm>
            <a:off x="9447253" y="3691710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Premium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: Rounded Corners 99">
            <a:extLst>
              <a:ext uri="{FF2B5EF4-FFF2-40B4-BE49-F238E27FC236}">
                <a16:creationId xmlns:a16="http://schemas.microsoft.com/office/drawing/2014/main" id="{52A43C0E-6184-4E6F-B121-C47E91ECD0B1}"/>
              </a:ext>
            </a:extLst>
          </p:cNvPr>
          <p:cNvSpPr/>
          <p:nvPr/>
        </p:nvSpPr>
        <p:spPr>
          <a:xfrm>
            <a:off x="9766304" y="5201977"/>
            <a:ext cx="774230" cy="280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+mn-ea"/>
                <a:sym typeface="+mn-lt"/>
              </a:rPr>
              <a:t>$1500</a:t>
            </a:r>
            <a:endParaRPr lang="id-ID" sz="1100" dirty="0">
              <a:cs typeface="+mn-ea"/>
              <a:sym typeface="+mn-lt"/>
            </a:endParaRPr>
          </a:p>
        </p:txBody>
      </p:sp>
      <p:grpSp>
        <p:nvGrpSpPr>
          <p:cNvPr id="61" name="Group 76">
            <a:extLst>
              <a:ext uri="{FF2B5EF4-FFF2-40B4-BE49-F238E27FC236}">
                <a16:creationId xmlns:a16="http://schemas.microsoft.com/office/drawing/2014/main" id="{25817CF5-76EC-432C-AE87-1F292A7A7E3D}"/>
              </a:ext>
            </a:extLst>
          </p:cNvPr>
          <p:cNvGrpSpPr/>
          <p:nvPr/>
        </p:nvGrpSpPr>
        <p:grpSpPr>
          <a:xfrm>
            <a:off x="3825081" y="4110225"/>
            <a:ext cx="1862614" cy="434627"/>
            <a:chOff x="4631581" y="1728402"/>
            <a:chExt cx="1862614" cy="434627"/>
          </a:xfrm>
        </p:grpSpPr>
        <p:sp>
          <p:nvSpPr>
            <p:cNvPr id="62" name="Rectangle: Rounded Corners 77">
              <a:extLst>
                <a:ext uri="{FF2B5EF4-FFF2-40B4-BE49-F238E27FC236}">
                  <a16:creationId xmlns:a16="http://schemas.microsoft.com/office/drawing/2014/main" id="{DEA83F5C-EF0D-4E21-9B73-07F6498FBFFE}"/>
                </a:ext>
              </a:extLst>
            </p:cNvPr>
            <p:cNvSpPr/>
            <p:nvPr/>
          </p:nvSpPr>
          <p:spPr>
            <a:xfrm>
              <a:off x="4631581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63" name="Group 78">
              <a:extLst>
                <a:ext uri="{FF2B5EF4-FFF2-40B4-BE49-F238E27FC236}">
                  <a16:creationId xmlns:a16="http://schemas.microsoft.com/office/drawing/2014/main" id="{D5366AD4-F5A1-4AFF-9304-9DD4FEE519A4}"/>
                </a:ext>
              </a:extLst>
            </p:cNvPr>
            <p:cNvGrpSpPr/>
            <p:nvPr/>
          </p:nvGrpSpPr>
          <p:grpSpPr>
            <a:xfrm>
              <a:off x="4718157" y="1811608"/>
              <a:ext cx="1689463" cy="268407"/>
              <a:chOff x="5128966" y="1821876"/>
              <a:chExt cx="1689463" cy="268407"/>
            </a:xfrm>
          </p:grpSpPr>
          <p:sp>
            <p:nvSpPr>
              <p:cNvPr id="64" name="Freeform 45">
                <a:extLst>
                  <a:ext uri="{FF2B5EF4-FFF2-40B4-BE49-F238E27FC236}">
                    <a16:creationId xmlns:a16="http://schemas.microsoft.com/office/drawing/2014/main" id="{1BF72E2B-8869-42F0-99BF-6DB42EEFB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Rectangle 80">
                <a:extLst>
                  <a:ext uri="{FF2B5EF4-FFF2-40B4-BE49-F238E27FC236}">
                    <a16:creationId xmlns:a16="http://schemas.microsoft.com/office/drawing/2014/main" id="{77FFB330-0720-4910-BDC8-A81B19076442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81">
            <a:extLst>
              <a:ext uri="{FF2B5EF4-FFF2-40B4-BE49-F238E27FC236}">
                <a16:creationId xmlns:a16="http://schemas.microsoft.com/office/drawing/2014/main" id="{41DE3C10-E540-496D-A68D-11795A9C7C13}"/>
              </a:ext>
            </a:extLst>
          </p:cNvPr>
          <p:cNvGrpSpPr/>
          <p:nvPr/>
        </p:nvGrpSpPr>
        <p:grpSpPr>
          <a:xfrm>
            <a:off x="3825081" y="4628257"/>
            <a:ext cx="1862614" cy="434627"/>
            <a:chOff x="4631581" y="2246434"/>
            <a:chExt cx="1862614" cy="434627"/>
          </a:xfrm>
        </p:grpSpPr>
        <p:sp>
          <p:nvSpPr>
            <p:cNvPr id="67" name="Rectangle: Rounded Corners 82">
              <a:extLst>
                <a:ext uri="{FF2B5EF4-FFF2-40B4-BE49-F238E27FC236}">
                  <a16:creationId xmlns:a16="http://schemas.microsoft.com/office/drawing/2014/main" id="{29C325EE-CB1E-41FE-A6B4-77594ECDE9A6}"/>
                </a:ext>
              </a:extLst>
            </p:cNvPr>
            <p:cNvSpPr/>
            <p:nvPr/>
          </p:nvSpPr>
          <p:spPr>
            <a:xfrm>
              <a:off x="4631581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68" name="Group 83">
              <a:extLst>
                <a:ext uri="{FF2B5EF4-FFF2-40B4-BE49-F238E27FC236}">
                  <a16:creationId xmlns:a16="http://schemas.microsoft.com/office/drawing/2014/main" id="{CC5CA281-928B-410B-AB7D-993257B5A295}"/>
                </a:ext>
              </a:extLst>
            </p:cNvPr>
            <p:cNvGrpSpPr/>
            <p:nvPr/>
          </p:nvGrpSpPr>
          <p:grpSpPr>
            <a:xfrm>
              <a:off x="4718157" y="2329640"/>
              <a:ext cx="1689463" cy="268407"/>
              <a:chOff x="5128966" y="1821876"/>
              <a:chExt cx="1689463" cy="268407"/>
            </a:xfrm>
          </p:grpSpPr>
          <p:sp>
            <p:nvSpPr>
              <p:cNvPr id="69" name="Freeform 45">
                <a:extLst>
                  <a:ext uri="{FF2B5EF4-FFF2-40B4-BE49-F238E27FC236}">
                    <a16:creationId xmlns:a16="http://schemas.microsoft.com/office/drawing/2014/main" id="{469EA8CD-6049-44D4-9A0E-95D6E13D1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85">
                <a:extLst>
                  <a:ext uri="{FF2B5EF4-FFF2-40B4-BE49-F238E27FC236}">
                    <a16:creationId xmlns:a16="http://schemas.microsoft.com/office/drawing/2014/main" id="{5AA1769A-D5C2-449F-9135-4856821DECEC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88">
            <a:extLst>
              <a:ext uri="{FF2B5EF4-FFF2-40B4-BE49-F238E27FC236}">
                <a16:creationId xmlns:a16="http://schemas.microsoft.com/office/drawing/2014/main" id="{70777409-495A-4AF2-B45D-BE8B10D28AA7}"/>
              </a:ext>
            </a:extLst>
          </p:cNvPr>
          <p:cNvGrpSpPr/>
          <p:nvPr/>
        </p:nvGrpSpPr>
        <p:grpSpPr>
          <a:xfrm>
            <a:off x="6523596" y="4110225"/>
            <a:ext cx="1862614" cy="434627"/>
            <a:chOff x="6897814" y="1728402"/>
            <a:chExt cx="1862614" cy="434627"/>
          </a:xfrm>
        </p:grpSpPr>
        <p:sp>
          <p:nvSpPr>
            <p:cNvPr id="72" name="Rectangle: Rounded Corners 89">
              <a:extLst>
                <a:ext uri="{FF2B5EF4-FFF2-40B4-BE49-F238E27FC236}">
                  <a16:creationId xmlns:a16="http://schemas.microsoft.com/office/drawing/2014/main" id="{820D5124-1CD3-4A9F-936B-328816F57A7D}"/>
                </a:ext>
              </a:extLst>
            </p:cNvPr>
            <p:cNvSpPr/>
            <p:nvPr/>
          </p:nvSpPr>
          <p:spPr>
            <a:xfrm>
              <a:off x="6897814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73" name="Group 90">
              <a:extLst>
                <a:ext uri="{FF2B5EF4-FFF2-40B4-BE49-F238E27FC236}">
                  <a16:creationId xmlns:a16="http://schemas.microsoft.com/office/drawing/2014/main" id="{BF11C3B2-77CF-4713-9DBE-BA4D7AB1AEE3}"/>
                </a:ext>
              </a:extLst>
            </p:cNvPr>
            <p:cNvGrpSpPr/>
            <p:nvPr/>
          </p:nvGrpSpPr>
          <p:grpSpPr>
            <a:xfrm>
              <a:off x="6984390" y="1811608"/>
              <a:ext cx="1689463" cy="268407"/>
              <a:chOff x="5128966" y="1821876"/>
              <a:chExt cx="1689463" cy="268407"/>
            </a:xfrm>
          </p:grpSpPr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54FEE2F9-1FE9-42E8-A26A-9DDF692E8C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92">
                <a:extLst>
                  <a:ext uri="{FF2B5EF4-FFF2-40B4-BE49-F238E27FC236}">
                    <a16:creationId xmlns:a16="http://schemas.microsoft.com/office/drawing/2014/main" id="{305B249D-B3F8-462D-AB27-E95C6F966295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Group 93">
            <a:extLst>
              <a:ext uri="{FF2B5EF4-FFF2-40B4-BE49-F238E27FC236}">
                <a16:creationId xmlns:a16="http://schemas.microsoft.com/office/drawing/2014/main" id="{4405DF59-A391-416E-8DF1-F3991A694F1F}"/>
              </a:ext>
            </a:extLst>
          </p:cNvPr>
          <p:cNvGrpSpPr/>
          <p:nvPr/>
        </p:nvGrpSpPr>
        <p:grpSpPr>
          <a:xfrm>
            <a:off x="6523596" y="4628257"/>
            <a:ext cx="1862614" cy="434627"/>
            <a:chOff x="6897814" y="2246434"/>
            <a:chExt cx="1862614" cy="434627"/>
          </a:xfrm>
        </p:grpSpPr>
        <p:sp>
          <p:nvSpPr>
            <p:cNvPr id="77" name="Rectangle: Rounded Corners 94">
              <a:extLst>
                <a:ext uri="{FF2B5EF4-FFF2-40B4-BE49-F238E27FC236}">
                  <a16:creationId xmlns:a16="http://schemas.microsoft.com/office/drawing/2014/main" id="{C9CB93EB-E0F1-4F73-9400-149BFB341DD8}"/>
                </a:ext>
              </a:extLst>
            </p:cNvPr>
            <p:cNvSpPr/>
            <p:nvPr/>
          </p:nvSpPr>
          <p:spPr>
            <a:xfrm>
              <a:off x="6897814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78" name="Group 95">
              <a:extLst>
                <a:ext uri="{FF2B5EF4-FFF2-40B4-BE49-F238E27FC236}">
                  <a16:creationId xmlns:a16="http://schemas.microsoft.com/office/drawing/2014/main" id="{B760C840-BD50-4B24-8322-C4246326C28B}"/>
                </a:ext>
              </a:extLst>
            </p:cNvPr>
            <p:cNvGrpSpPr/>
            <p:nvPr/>
          </p:nvGrpSpPr>
          <p:grpSpPr>
            <a:xfrm>
              <a:off x="6984390" y="2329640"/>
              <a:ext cx="1689463" cy="268407"/>
              <a:chOff x="5128966" y="1821876"/>
              <a:chExt cx="1689463" cy="268407"/>
            </a:xfrm>
          </p:grpSpPr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AF3DC2F9-DD22-46EA-AFA4-6F330EA13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Rectangle 97">
                <a:extLst>
                  <a:ext uri="{FF2B5EF4-FFF2-40B4-BE49-F238E27FC236}">
                    <a16:creationId xmlns:a16="http://schemas.microsoft.com/office/drawing/2014/main" id="{E7899932-F750-441E-AE89-C378CF24D330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Group 100">
            <a:extLst>
              <a:ext uri="{FF2B5EF4-FFF2-40B4-BE49-F238E27FC236}">
                <a16:creationId xmlns:a16="http://schemas.microsoft.com/office/drawing/2014/main" id="{7E7130D5-D965-4E38-A6E2-6AEBE7A77DAA}"/>
              </a:ext>
            </a:extLst>
          </p:cNvPr>
          <p:cNvGrpSpPr/>
          <p:nvPr/>
        </p:nvGrpSpPr>
        <p:grpSpPr>
          <a:xfrm>
            <a:off x="9222112" y="4110225"/>
            <a:ext cx="1862614" cy="434627"/>
            <a:chOff x="9164046" y="1728402"/>
            <a:chExt cx="1862614" cy="434627"/>
          </a:xfrm>
        </p:grpSpPr>
        <p:sp>
          <p:nvSpPr>
            <p:cNvPr id="82" name="Rectangle: Rounded Corners 101">
              <a:extLst>
                <a:ext uri="{FF2B5EF4-FFF2-40B4-BE49-F238E27FC236}">
                  <a16:creationId xmlns:a16="http://schemas.microsoft.com/office/drawing/2014/main" id="{262DED9E-460E-4BA7-B93C-E5E4EE184F71}"/>
                </a:ext>
              </a:extLst>
            </p:cNvPr>
            <p:cNvSpPr/>
            <p:nvPr/>
          </p:nvSpPr>
          <p:spPr>
            <a:xfrm>
              <a:off x="9164046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83" name="Group 102">
              <a:extLst>
                <a:ext uri="{FF2B5EF4-FFF2-40B4-BE49-F238E27FC236}">
                  <a16:creationId xmlns:a16="http://schemas.microsoft.com/office/drawing/2014/main" id="{07BD9849-D091-4B3A-8CE5-453A9863D09F}"/>
                </a:ext>
              </a:extLst>
            </p:cNvPr>
            <p:cNvGrpSpPr/>
            <p:nvPr/>
          </p:nvGrpSpPr>
          <p:grpSpPr>
            <a:xfrm>
              <a:off x="9250622" y="1811608"/>
              <a:ext cx="1689463" cy="268407"/>
              <a:chOff x="5128966" y="1821876"/>
              <a:chExt cx="1689463" cy="268407"/>
            </a:xfrm>
          </p:grpSpPr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7129610F-8384-4374-8E6C-F70A0956A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Rectangle 104">
                <a:extLst>
                  <a:ext uri="{FF2B5EF4-FFF2-40B4-BE49-F238E27FC236}">
                    <a16:creationId xmlns:a16="http://schemas.microsoft.com/office/drawing/2014/main" id="{6CF32BFC-9DA7-44DB-8763-112BE4EC5494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Group 105">
            <a:extLst>
              <a:ext uri="{FF2B5EF4-FFF2-40B4-BE49-F238E27FC236}">
                <a16:creationId xmlns:a16="http://schemas.microsoft.com/office/drawing/2014/main" id="{7446BB67-11F1-4A34-913F-74AD4D37C653}"/>
              </a:ext>
            </a:extLst>
          </p:cNvPr>
          <p:cNvGrpSpPr/>
          <p:nvPr/>
        </p:nvGrpSpPr>
        <p:grpSpPr>
          <a:xfrm>
            <a:off x="9222112" y="4628257"/>
            <a:ext cx="1862614" cy="434627"/>
            <a:chOff x="9164046" y="2246434"/>
            <a:chExt cx="1862614" cy="434627"/>
          </a:xfrm>
        </p:grpSpPr>
        <p:sp>
          <p:nvSpPr>
            <p:cNvPr id="87" name="Rectangle: Rounded Corners 106">
              <a:extLst>
                <a:ext uri="{FF2B5EF4-FFF2-40B4-BE49-F238E27FC236}">
                  <a16:creationId xmlns:a16="http://schemas.microsoft.com/office/drawing/2014/main" id="{0EDC8A20-74BF-4B72-A13A-F469D6BB6387}"/>
                </a:ext>
              </a:extLst>
            </p:cNvPr>
            <p:cNvSpPr/>
            <p:nvPr/>
          </p:nvSpPr>
          <p:spPr>
            <a:xfrm>
              <a:off x="9164046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88" name="Group 107">
              <a:extLst>
                <a:ext uri="{FF2B5EF4-FFF2-40B4-BE49-F238E27FC236}">
                  <a16:creationId xmlns:a16="http://schemas.microsoft.com/office/drawing/2014/main" id="{59433F32-8741-44D8-A7F9-61B457454F91}"/>
                </a:ext>
              </a:extLst>
            </p:cNvPr>
            <p:cNvGrpSpPr/>
            <p:nvPr/>
          </p:nvGrpSpPr>
          <p:grpSpPr>
            <a:xfrm>
              <a:off x="9250622" y="2329640"/>
              <a:ext cx="1689463" cy="268407"/>
              <a:chOff x="5128966" y="1821876"/>
              <a:chExt cx="1689463" cy="268407"/>
            </a:xfrm>
          </p:grpSpPr>
          <p:sp>
            <p:nvSpPr>
              <p:cNvPr id="89" name="Freeform 45">
                <a:extLst>
                  <a:ext uri="{FF2B5EF4-FFF2-40B4-BE49-F238E27FC236}">
                    <a16:creationId xmlns:a16="http://schemas.microsoft.com/office/drawing/2014/main" id="{BBDF9A53-5DF4-4230-89CF-5FEC6DF7F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Rectangle 109">
                <a:extLst>
                  <a:ext uri="{FF2B5EF4-FFF2-40B4-BE49-F238E27FC236}">
                    <a16:creationId xmlns:a16="http://schemas.microsoft.com/office/drawing/2014/main" id="{01806413-863A-47E3-BF76-89A7246E25B2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05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Insert Text in This </a:t>
                </a:r>
                <a:r>
                  <a:rPr lang="id-ID" sz="1050" b="1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en-US" sz="105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3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/>
          <p:bldP spid="11" grpId="0" animBg="1"/>
          <p:bldP spid="12" grpId="0"/>
          <p:bldP spid="19" grpId="0"/>
          <p:bldP spid="20" grpId="0" animBg="1"/>
          <p:bldP spid="31" grpId="0"/>
          <p:bldP spid="32" grpId="0" animBg="1"/>
          <p:bldP spid="43" grpId="0"/>
          <p:bldP spid="4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/>
          <p:bldP spid="11" grpId="0" animBg="1"/>
          <p:bldP spid="12" grpId="0"/>
          <p:bldP spid="19" grpId="0"/>
          <p:bldP spid="20" grpId="0" animBg="1"/>
          <p:bldP spid="31" grpId="0"/>
          <p:bldP spid="32" grpId="0" animBg="1"/>
          <p:bldP spid="43" grpId="0"/>
          <p:bldP spid="4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7CCBA1-D025-4D29-AD13-2D59505A354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657AB9-8162-47B9-BA8E-DB740E08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9E478E03-462A-41E7-BF98-27CD12AF349C}"/>
              </a:ext>
            </a:extLst>
          </p:cNvPr>
          <p:cNvSpPr/>
          <p:nvPr/>
        </p:nvSpPr>
        <p:spPr>
          <a:xfrm>
            <a:off x="7911177" y="1271428"/>
            <a:ext cx="3119120" cy="1738818"/>
          </a:xfrm>
          <a:prstGeom prst="roundRect">
            <a:avLst>
              <a:gd name="adj" fmla="val 8709"/>
            </a:avLst>
          </a:prstGeom>
          <a:solidFill>
            <a:srgbClr val="9BB49E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7C392BD-0D37-438F-A4AB-45B457688302}"/>
              </a:ext>
            </a:extLst>
          </p:cNvPr>
          <p:cNvGrpSpPr/>
          <p:nvPr/>
        </p:nvGrpSpPr>
        <p:grpSpPr>
          <a:xfrm>
            <a:off x="8114461" y="1551371"/>
            <a:ext cx="2712554" cy="1288852"/>
            <a:chOff x="1946654" y="5461060"/>
            <a:chExt cx="3985121" cy="2422861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CC3F62B-43A4-45DA-BB46-26B9397552A2}"/>
                </a:ext>
              </a:extLst>
            </p:cNvPr>
            <p:cNvSpPr/>
            <p:nvPr/>
          </p:nvSpPr>
          <p:spPr>
            <a:xfrm>
              <a:off x="2378568" y="5461060"/>
              <a:ext cx="3121292" cy="682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Creativity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7986DEB6-2A7F-4105-B71E-A17EB162CAC1}"/>
                </a:ext>
              </a:extLst>
            </p:cNvPr>
            <p:cNvSpPr/>
            <p:nvPr/>
          </p:nvSpPr>
          <p:spPr>
            <a:xfrm>
              <a:off x="1946654" y="6082256"/>
              <a:ext cx="3985121" cy="180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3497783C-024B-4E9E-9C8B-268230159168}"/>
              </a:ext>
            </a:extLst>
          </p:cNvPr>
          <p:cNvSpPr/>
          <p:nvPr/>
        </p:nvSpPr>
        <p:spPr>
          <a:xfrm>
            <a:off x="7911177" y="3589946"/>
            <a:ext cx="3119120" cy="1738818"/>
          </a:xfrm>
          <a:prstGeom prst="roundRect">
            <a:avLst>
              <a:gd name="adj" fmla="val 8709"/>
            </a:avLst>
          </a:prstGeom>
          <a:solidFill>
            <a:srgbClr val="9BB49E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0715740C-ECC5-496A-B560-DDF10DCDF13E}"/>
              </a:ext>
            </a:extLst>
          </p:cNvPr>
          <p:cNvGrpSpPr/>
          <p:nvPr/>
        </p:nvGrpSpPr>
        <p:grpSpPr>
          <a:xfrm>
            <a:off x="8114461" y="3869889"/>
            <a:ext cx="2712554" cy="1288852"/>
            <a:chOff x="1946654" y="5461060"/>
            <a:chExt cx="3985121" cy="2422861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46633E82-07CB-4D7E-8331-F1828BBEB099}"/>
                </a:ext>
              </a:extLst>
            </p:cNvPr>
            <p:cNvSpPr/>
            <p:nvPr/>
          </p:nvSpPr>
          <p:spPr>
            <a:xfrm>
              <a:off x="2378568" y="5461060"/>
              <a:ext cx="3121292" cy="682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Networking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61074FC5-AB93-4449-81D7-8F70B7A18861}"/>
                </a:ext>
              </a:extLst>
            </p:cNvPr>
            <p:cNvSpPr/>
            <p:nvPr/>
          </p:nvSpPr>
          <p:spPr>
            <a:xfrm>
              <a:off x="1946654" y="6082256"/>
              <a:ext cx="3985121" cy="180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: Rounded Corners 25">
            <a:extLst>
              <a:ext uri="{FF2B5EF4-FFF2-40B4-BE49-F238E27FC236}">
                <a16:creationId xmlns:a16="http://schemas.microsoft.com/office/drawing/2014/main" id="{D289DA04-CF23-45EF-8A21-6E0B21B74F39}"/>
              </a:ext>
            </a:extLst>
          </p:cNvPr>
          <p:cNvSpPr/>
          <p:nvPr/>
        </p:nvSpPr>
        <p:spPr>
          <a:xfrm>
            <a:off x="1421057" y="1271428"/>
            <a:ext cx="3119120" cy="1738818"/>
          </a:xfrm>
          <a:prstGeom prst="roundRect">
            <a:avLst>
              <a:gd name="adj" fmla="val 8709"/>
            </a:avLst>
          </a:prstGeom>
          <a:solidFill>
            <a:srgbClr val="9BB49E"/>
          </a:solidFill>
          <a:ln>
            <a:solidFill>
              <a:schemeClr val="bg1"/>
            </a:solidFill>
          </a:ln>
          <a:effectLst>
            <a:outerShdw blurRad="1270000" dist="889000" dir="5400000" sx="75000" sy="7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15" name="Group 27">
            <a:extLst>
              <a:ext uri="{FF2B5EF4-FFF2-40B4-BE49-F238E27FC236}">
                <a16:creationId xmlns:a16="http://schemas.microsoft.com/office/drawing/2014/main" id="{F5DD2358-8019-4602-B77D-E599C141296C}"/>
              </a:ext>
            </a:extLst>
          </p:cNvPr>
          <p:cNvGrpSpPr/>
          <p:nvPr/>
        </p:nvGrpSpPr>
        <p:grpSpPr>
          <a:xfrm>
            <a:off x="1624341" y="1551371"/>
            <a:ext cx="2712554" cy="1288852"/>
            <a:chOff x="1946654" y="5461060"/>
            <a:chExt cx="3985121" cy="2422861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F2ED09A-B6F9-46A7-B6D1-337AD1C9E288}"/>
                </a:ext>
              </a:extLst>
            </p:cNvPr>
            <p:cNvSpPr/>
            <p:nvPr/>
          </p:nvSpPr>
          <p:spPr>
            <a:xfrm>
              <a:off x="2378568" y="5461060"/>
              <a:ext cx="3121292" cy="682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Graduate</a:t>
              </a: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C6FF213-7990-490A-90BA-0F232F18BACE}"/>
                </a:ext>
              </a:extLst>
            </p:cNvPr>
            <p:cNvSpPr/>
            <p:nvPr/>
          </p:nvSpPr>
          <p:spPr>
            <a:xfrm>
              <a:off x="1946654" y="6082256"/>
              <a:ext cx="3985121" cy="180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Rectangle: Rounded Corners 35">
            <a:extLst>
              <a:ext uri="{FF2B5EF4-FFF2-40B4-BE49-F238E27FC236}">
                <a16:creationId xmlns:a16="http://schemas.microsoft.com/office/drawing/2014/main" id="{D3FFB2D9-6DD8-4F28-8645-2EDDB7A421D3}"/>
              </a:ext>
            </a:extLst>
          </p:cNvPr>
          <p:cNvSpPr/>
          <p:nvPr/>
        </p:nvSpPr>
        <p:spPr>
          <a:xfrm>
            <a:off x="1421057" y="3589946"/>
            <a:ext cx="3119120" cy="1738818"/>
          </a:xfrm>
          <a:prstGeom prst="roundRect">
            <a:avLst>
              <a:gd name="adj" fmla="val 8709"/>
            </a:avLst>
          </a:prstGeom>
          <a:solidFill>
            <a:srgbClr val="9BB49E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37">
            <a:extLst>
              <a:ext uri="{FF2B5EF4-FFF2-40B4-BE49-F238E27FC236}">
                <a16:creationId xmlns:a16="http://schemas.microsoft.com/office/drawing/2014/main" id="{ACD1E1D5-55B9-4AB6-83C9-E8ABBDA169DE}"/>
              </a:ext>
            </a:extLst>
          </p:cNvPr>
          <p:cNvGrpSpPr/>
          <p:nvPr/>
        </p:nvGrpSpPr>
        <p:grpSpPr>
          <a:xfrm>
            <a:off x="1624341" y="3869889"/>
            <a:ext cx="2712554" cy="1288852"/>
            <a:chOff x="1946654" y="5461060"/>
            <a:chExt cx="3985121" cy="2422861"/>
          </a:xfrm>
        </p:grpSpPr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id="{0BA5274F-4172-4CF6-936B-40A8218AFF55}"/>
                </a:ext>
              </a:extLst>
            </p:cNvPr>
            <p:cNvSpPr/>
            <p:nvPr/>
          </p:nvSpPr>
          <p:spPr>
            <a:xfrm>
              <a:off x="2378568" y="5461060"/>
              <a:ext cx="3121292" cy="682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Progress</a:t>
              </a:r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8D24C88C-EF05-476F-8591-CB9F5BB575C2}"/>
                </a:ext>
              </a:extLst>
            </p:cNvPr>
            <p:cNvSpPr/>
            <p:nvPr/>
          </p:nvSpPr>
          <p:spPr>
            <a:xfrm>
              <a:off x="1946654" y="6082256"/>
              <a:ext cx="3985121" cy="180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72F05098-964F-4F54-ADE8-A13D194B7D5A}"/>
              </a:ext>
            </a:extLst>
          </p:cNvPr>
          <p:cNvGrpSpPr/>
          <p:nvPr/>
        </p:nvGrpSpPr>
        <p:grpSpPr>
          <a:xfrm>
            <a:off x="9211383" y="1015074"/>
            <a:ext cx="518707" cy="518707"/>
            <a:chOff x="9729561" y="473653"/>
            <a:chExt cx="518707" cy="518707"/>
          </a:xfrm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4B3CB0FB-9737-4960-81DC-7DB764FE7412}"/>
                </a:ext>
              </a:extLst>
            </p:cNvPr>
            <p:cNvSpPr/>
            <p:nvPr/>
          </p:nvSpPr>
          <p:spPr>
            <a:xfrm>
              <a:off x="9729561" y="473653"/>
              <a:ext cx="518707" cy="518707"/>
            </a:xfrm>
            <a:prstGeom prst="ellipse">
              <a:avLst/>
            </a:prstGeom>
            <a:solidFill>
              <a:srgbClr val="D7B3B8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145EE87-CB2C-4845-AE32-3AF3F100B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9818" y="614332"/>
              <a:ext cx="251803" cy="251100"/>
            </a:xfrm>
            <a:custGeom>
              <a:avLst/>
              <a:gdLst>
                <a:gd name="T0" fmla="*/ 195 w 196"/>
                <a:gd name="T1" fmla="*/ 69 h 196"/>
                <a:gd name="T2" fmla="*/ 193 w 196"/>
                <a:gd name="T3" fmla="*/ 68 h 196"/>
                <a:gd name="T4" fmla="*/ 193 w 196"/>
                <a:gd name="T5" fmla="*/ 67 h 196"/>
                <a:gd name="T6" fmla="*/ 142 w 196"/>
                <a:gd name="T7" fmla="*/ 54 h 196"/>
                <a:gd name="T8" fmla="*/ 129 w 196"/>
                <a:gd name="T9" fmla="*/ 3 h 196"/>
                <a:gd name="T10" fmla="*/ 128 w 196"/>
                <a:gd name="T11" fmla="*/ 3 h 196"/>
                <a:gd name="T12" fmla="*/ 128 w 196"/>
                <a:gd name="T13" fmla="*/ 1 h 196"/>
                <a:gd name="T14" fmla="*/ 122 w 196"/>
                <a:gd name="T15" fmla="*/ 1 h 196"/>
                <a:gd name="T16" fmla="*/ 21 w 196"/>
                <a:gd name="T17" fmla="*/ 102 h 196"/>
                <a:gd name="T18" fmla="*/ 21 w 196"/>
                <a:gd name="T19" fmla="*/ 102 h 196"/>
                <a:gd name="T20" fmla="*/ 20 w 196"/>
                <a:gd name="T21" fmla="*/ 103 h 196"/>
                <a:gd name="T22" fmla="*/ 20 w 196"/>
                <a:gd name="T23" fmla="*/ 104 h 196"/>
                <a:gd name="T24" fmla="*/ 20 w 196"/>
                <a:gd name="T25" fmla="*/ 104 h 196"/>
                <a:gd name="T26" fmla="*/ 0 w 196"/>
                <a:gd name="T27" fmla="*/ 191 h 196"/>
                <a:gd name="T28" fmla="*/ 1 w 196"/>
                <a:gd name="T29" fmla="*/ 195 h 196"/>
                <a:gd name="T30" fmla="*/ 5 w 196"/>
                <a:gd name="T31" fmla="*/ 196 h 196"/>
                <a:gd name="T32" fmla="*/ 92 w 196"/>
                <a:gd name="T33" fmla="*/ 176 h 196"/>
                <a:gd name="T34" fmla="*/ 92 w 196"/>
                <a:gd name="T35" fmla="*/ 176 h 196"/>
                <a:gd name="T36" fmla="*/ 93 w 196"/>
                <a:gd name="T37" fmla="*/ 176 h 196"/>
                <a:gd name="T38" fmla="*/ 94 w 196"/>
                <a:gd name="T39" fmla="*/ 175 h 196"/>
                <a:gd name="T40" fmla="*/ 94 w 196"/>
                <a:gd name="T41" fmla="*/ 175 h 196"/>
                <a:gd name="T42" fmla="*/ 195 w 196"/>
                <a:gd name="T43" fmla="*/ 74 h 196"/>
                <a:gd name="T44" fmla="*/ 195 w 196"/>
                <a:gd name="T45" fmla="*/ 69 h 196"/>
                <a:gd name="T46" fmla="*/ 91 w 196"/>
                <a:gd name="T47" fmla="*/ 167 h 196"/>
                <a:gd name="T48" fmla="*/ 84 w 196"/>
                <a:gd name="T49" fmla="*/ 160 h 196"/>
                <a:gd name="T50" fmla="*/ 63 w 196"/>
                <a:gd name="T51" fmla="*/ 139 h 196"/>
                <a:gd name="T52" fmla="*/ 140 w 196"/>
                <a:gd name="T53" fmla="*/ 62 h 196"/>
                <a:gd name="T54" fmla="*/ 184 w 196"/>
                <a:gd name="T55" fmla="*/ 73 h 196"/>
                <a:gd name="T56" fmla="*/ 91 w 196"/>
                <a:gd name="T57" fmla="*/ 167 h 196"/>
                <a:gd name="T58" fmla="*/ 123 w 196"/>
                <a:gd name="T59" fmla="*/ 12 h 196"/>
                <a:gd name="T60" fmla="*/ 134 w 196"/>
                <a:gd name="T61" fmla="*/ 56 h 196"/>
                <a:gd name="T62" fmla="*/ 57 w 196"/>
                <a:gd name="T63" fmla="*/ 133 h 196"/>
                <a:gd name="T64" fmla="*/ 29 w 196"/>
                <a:gd name="T65" fmla="*/ 105 h 196"/>
                <a:gd name="T66" fmla="*/ 123 w 196"/>
                <a:gd name="T67" fmla="*/ 12 h 196"/>
                <a:gd name="T68" fmla="*/ 15 w 196"/>
                <a:gd name="T69" fmla="*/ 163 h 196"/>
                <a:gd name="T70" fmla="*/ 33 w 196"/>
                <a:gd name="T71" fmla="*/ 181 h 196"/>
                <a:gd name="T72" fmla="*/ 9 w 196"/>
                <a:gd name="T73" fmla="*/ 187 h 196"/>
                <a:gd name="T74" fmla="*/ 15 w 196"/>
                <a:gd name="T75" fmla="*/ 163 h 196"/>
                <a:gd name="T76" fmla="*/ 42 w 196"/>
                <a:gd name="T77" fmla="*/ 179 h 196"/>
                <a:gd name="T78" fmla="*/ 17 w 196"/>
                <a:gd name="T79" fmla="*/ 154 h 196"/>
                <a:gd name="T80" fmla="*/ 26 w 196"/>
                <a:gd name="T81" fmla="*/ 113 h 196"/>
                <a:gd name="T82" fmla="*/ 55 w 196"/>
                <a:gd name="T83" fmla="*/ 141 h 196"/>
                <a:gd name="T84" fmla="*/ 55 w 196"/>
                <a:gd name="T85" fmla="*/ 142 h 196"/>
                <a:gd name="T86" fmla="*/ 55 w 196"/>
                <a:gd name="T87" fmla="*/ 142 h 196"/>
                <a:gd name="T88" fmla="*/ 62 w 196"/>
                <a:gd name="T89" fmla="*/ 149 h 196"/>
                <a:gd name="T90" fmla="*/ 83 w 196"/>
                <a:gd name="T91" fmla="*/ 170 h 196"/>
                <a:gd name="T92" fmla="*/ 42 w 196"/>
                <a:gd name="T93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" h="196">
                  <a:moveTo>
                    <a:pt x="195" y="69"/>
                  </a:moveTo>
                  <a:cubicBezTo>
                    <a:pt x="194" y="68"/>
                    <a:pt x="194" y="68"/>
                    <a:pt x="193" y="68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8" y="2"/>
                    <a:pt x="128" y="2"/>
                    <a:pt x="128" y="1"/>
                  </a:cubicBezTo>
                  <a:cubicBezTo>
                    <a:pt x="126" y="0"/>
                    <a:pt x="123" y="0"/>
                    <a:pt x="122" y="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0" y="194"/>
                    <a:pt x="1" y="195"/>
                  </a:cubicBezTo>
                  <a:cubicBezTo>
                    <a:pt x="2" y="196"/>
                    <a:pt x="4" y="196"/>
                    <a:pt x="5" y="19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6"/>
                    <a:pt x="93" y="176"/>
                  </a:cubicBezTo>
                  <a:cubicBezTo>
                    <a:pt x="93" y="176"/>
                    <a:pt x="93" y="176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6" y="73"/>
                    <a:pt x="196" y="70"/>
                    <a:pt x="195" y="69"/>
                  </a:cubicBezTo>
                  <a:close/>
                  <a:moveTo>
                    <a:pt x="91" y="167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84" y="73"/>
                    <a:pt x="184" y="73"/>
                    <a:pt x="184" y="73"/>
                  </a:cubicBezTo>
                  <a:lnTo>
                    <a:pt x="91" y="167"/>
                  </a:lnTo>
                  <a:close/>
                  <a:moveTo>
                    <a:pt x="123" y="12"/>
                  </a:moveTo>
                  <a:cubicBezTo>
                    <a:pt x="134" y="56"/>
                    <a:pt x="134" y="56"/>
                    <a:pt x="134" y="56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23" y="12"/>
                  </a:lnTo>
                  <a:close/>
                  <a:moveTo>
                    <a:pt x="15" y="163"/>
                  </a:moveTo>
                  <a:cubicBezTo>
                    <a:pt x="33" y="181"/>
                    <a:pt x="33" y="181"/>
                    <a:pt x="33" y="181"/>
                  </a:cubicBezTo>
                  <a:cubicBezTo>
                    <a:pt x="9" y="187"/>
                    <a:pt x="9" y="187"/>
                    <a:pt x="9" y="187"/>
                  </a:cubicBezTo>
                  <a:lnTo>
                    <a:pt x="15" y="163"/>
                  </a:lnTo>
                  <a:close/>
                  <a:moveTo>
                    <a:pt x="42" y="179"/>
                  </a:moveTo>
                  <a:cubicBezTo>
                    <a:pt x="17" y="154"/>
                    <a:pt x="17" y="154"/>
                    <a:pt x="17" y="154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83" y="170"/>
                    <a:pt x="83" y="170"/>
                    <a:pt x="83" y="170"/>
                  </a:cubicBezTo>
                  <a:lnTo>
                    <a:pt x="42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EE108F20-C5D2-4003-A319-0DD6AD15C6A5}"/>
              </a:ext>
            </a:extLst>
          </p:cNvPr>
          <p:cNvGrpSpPr/>
          <p:nvPr/>
        </p:nvGrpSpPr>
        <p:grpSpPr>
          <a:xfrm>
            <a:off x="2721263" y="1015074"/>
            <a:ext cx="518707" cy="518707"/>
            <a:chOff x="6318705" y="473653"/>
            <a:chExt cx="518707" cy="518707"/>
          </a:xfrm>
        </p:grpSpPr>
        <p:sp>
          <p:nvSpPr>
            <p:cNvPr id="26" name="Oval 30">
              <a:extLst>
                <a:ext uri="{FF2B5EF4-FFF2-40B4-BE49-F238E27FC236}">
                  <a16:creationId xmlns:a16="http://schemas.microsoft.com/office/drawing/2014/main" id="{25343F29-8EF4-4A3D-AB1E-003466C9D821}"/>
                </a:ext>
              </a:extLst>
            </p:cNvPr>
            <p:cNvSpPr/>
            <p:nvPr/>
          </p:nvSpPr>
          <p:spPr>
            <a:xfrm>
              <a:off x="6318705" y="473653"/>
              <a:ext cx="518707" cy="518707"/>
            </a:xfrm>
            <a:prstGeom prst="ellipse">
              <a:avLst/>
            </a:prstGeom>
            <a:solidFill>
              <a:srgbClr val="D7B3B8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B815A3E-7960-4762-9EE4-CC8B09929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791" y="612024"/>
              <a:ext cx="266573" cy="263056"/>
            </a:xfrm>
            <a:custGeom>
              <a:avLst/>
              <a:gdLst>
                <a:gd name="T0" fmla="*/ 196 w 208"/>
                <a:gd name="T1" fmla="*/ 174 h 205"/>
                <a:gd name="T2" fmla="*/ 196 w 208"/>
                <a:gd name="T3" fmla="*/ 61 h 205"/>
                <a:gd name="T4" fmla="*/ 197 w 208"/>
                <a:gd name="T5" fmla="*/ 57 h 205"/>
                <a:gd name="T6" fmla="*/ 192 w 208"/>
                <a:gd name="T7" fmla="*/ 50 h 205"/>
                <a:gd name="T8" fmla="*/ 108 w 208"/>
                <a:gd name="T9" fmla="*/ 3 h 205"/>
                <a:gd name="T10" fmla="*/ 90 w 208"/>
                <a:gd name="T11" fmla="*/ 3 h 205"/>
                <a:gd name="T12" fmla="*/ 5 w 208"/>
                <a:gd name="T13" fmla="*/ 50 h 205"/>
                <a:gd name="T14" fmla="*/ 0 w 208"/>
                <a:gd name="T15" fmla="*/ 57 h 205"/>
                <a:gd name="T16" fmla="*/ 5 w 208"/>
                <a:gd name="T17" fmla="*/ 65 h 205"/>
                <a:gd name="T18" fmla="*/ 33 w 208"/>
                <a:gd name="T19" fmla="*/ 80 h 205"/>
                <a:gd name="T20" fmla="*/ 33 w 208"/>
                <a:gd name="T21" fmla="*/ 121 h 205"/>
                <a:gd name="T22" fmla="*/ 77 w 208"/>
                <a:gd name="T23" fmla="*/ 165 h 205"/>
                <a:gd name="T24" fmla="*/ 125 w 208"/>
                <a:gd name="T25" fmla="*/ 165 h 205"/>
                <a:gd name="T26" fmla="*/ 168 w 208"/>
                <a:gd name="T27" fmla="*/ 121 h 205"/>
                <a:gd name="T28" fmla="*/ 168 w 208"/>
                <a:gd name="T29" fmla="*/ 78 h 205"/>
                <a:gd name="T30" fmla="*/ 188 w 208"/>
                <a:gd name="T31" fmla="*/ 67 h 205"/>
                <a:gd name="T32" fmla="*/ 188 w 208"/>
                <a:gd name="T33" fmla="*/ 174 h 205"/>
                <a:gd name="T34" fmla="*/ 176 w 208"/>
                <a:gd name="T35" fmla="*/ 189 h 205"/>
                <a:gd name="T36" fmla="*/ 192 w 208"/>
                <a:gd name="T37" fmla="*/ 205 h 205"/>
                <a:gd name="T38" fmla="*/ 208 w 208"/>
                <a:gd name="T39" fmla="*/ 189 h 205"/>
                <a:gd name="T40" fmla="*/ 196 w 208"/>
                <a:gd name="T41" fmla="*/ 174 h 205"/>
                <a:gd name="T42" fmla="*/ 160 w 208"/>
                <a:gd name="T43" fmla="*/ 121 h 205"/>
                <a:gd name="T44" fmla="*/ 125 w 208"/>
                <a:gd name="T45" fmla="*/ 157 h 205"/>
                <a:gd name="T46" fmla="*/ 77 w 208"/>
                <a:gd name="T47" fmla="*/ 157 h 205"/>
                <a:gd name="T48" fmla="*/ 41 w 208"/>
                <a:gd name="T49" fmla="*/ 121 h 205"/>
                <a:gd name="T50" fmla="*/ 41 w 208"/>
                <a:gd name="T51" fmla="*/ 85 h 205"/>
                <a:gd name="T52" fmla="*/ 90 w 208"/>
                <a:gd name="T53" fmla="*/ 112 h 205"/>
                <a:gd name="T54" fmla="*/ 99 w 208"/>
                <a:gd name="T55" fmla="*/ 114 h 205"/>
                <a:gd name="T56" fmla="*/ 108 w 208"/>
                <a:gd name="T57" fmla="*/ 112 h 205"/>
                <a:gd name="T58" fmla="*/ 160 w 208"/>
                <a:gd name="T59" fmla="*/ 82 h 205"/>
                <a:gd name="T60" fmla="*/ 160 w 208"/>
                <a:gd name="T61" fmla="*/ 121 h 205"/>
                <a:gd name="T62" fmla="*/ 104 w 208"/>
                <a:gd name="T63" fmla="*/ 105 h 205"/>
                <a:gd name="T64" fmla="*/ 94 w 208"/>
                <a:gd name="T65" fmla="*/ 105 h 205"/>
                <a:gd name="T66" fmla="*/ 9 w 208"/>
                <a:gd name="T67" fmla="*/ 58 h 205"/>
                <a:gd name="T68" fmla="*/ 8 w 208"/>
                <a:gd name="T69" fmla="*/ 57 h 205"/>
                <a:gd name="T70" fmla="*/ 9 w 208"/>
                <a:gd name="T71" fmla="*/ 57 h 205"/>
                <a:gd name="T72" fmla="*/ 94 w 208"/>
                <a:gd name="T73" fmla="*/ 10 h 205"/>
                <a:gd name="T74" fmla="*/ 104 w 208"/>
                <a:gd name="T75" fmla="*/ 10 h 205"/>
                <a:gd name="T76" fmla="*/ 189 w 208"/>
                <a:gd name="T77" fmla="*/ 57 h 205"/>
                <a:gd name="T78" fmla="*/ 189 w 208"/>
                <a:gd name="T79" fmla="*/ 57 h 205"/>
                <a:gd name="T80" fmla="*/ 188 w 208"/>
                <a:gd name="T81" fmla="*/ 57 h 205"/>
                <a:gd name="T82" fmla="*/ 188 w 208"/>
                <a:gd name="T83" fmla="*/ 58 h 205"/>
                <a:gd name="T84" fmla="*/ 104 w 208"/>
                <a:gd name="T85" fmla="*/ 105 h 205"/>
                <a:gd name="T86" fmla="*/ 192 w 208"/>
                <a:gd name="T87" fmla="*/ 197 h 205"/>
                <a:gd name="T88" fmla="*/ 184 w 208"/>
                <a:gd name="T89" fmla="*/ 189 h 205"/>
                <a:gd name="T90" fmla="*/ 192 w 208"/>
                <a:gd name="T91" fmla="*/ 181 h 205"/>
                <a:gd name="T92" fmla="*/ 200 w 208"/>
                <a:gd name="T93" fmla="*/ 189 h 205"/>
                <a:gd name="T94" fmla="*/ 192 w 208"/>
                <a:gd name="T95" fmla="*/ 19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205">
                  <a:moveTo>
                    <a:pt x="196" y="174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97" y="60"/>
                    <a:pt x="197" y="59"/>
                    <a:pt x="197" y="57"/>
                  </a:cubicBezTo>
                  <a:cubicBezTo>
                    <a:pt x="197" y="54"/>
                    <a:pt x="196" y="52"/>
                    <a:pt x="192" y="50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3" y="0"/>
                    <a:pt x="95" y="0"/>
                    <a:pt x="90" y="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2"/>
                    <a:pt x="0" y="54"/>
                    <a:pt x="0" y="57"/>
                  </a:cubicBezTo>
                  <a:cubicBezTo>
                    <a:pt x="0" y="60"/>
                    <a:pt x="2" y="63"/>
                    <a:pt x="5" y="65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45"/>
                    <a:pt x="53" y="165"/>
                    <a:pt x="77" y="165"/>
                  </a:cubicBezTo>
                  <a:cubicBezTo>
                    <a:pt x="125" y="165"/>
                    <a:pt x="125" y="165"/>
                    <a:pt x="125" y="165"/>
                  </a:cubicBezTo>
                  <a:cubicBezTo>
                    <a:pt x="149" y="165"/>
                    <a:pt x="168" y="145"/>
                    <a:pt x="168" y="121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1" y="175"/>
                    <a:pt x="176" y="182"/>
                    <a:pt x="176" y="189"/>
                  </a:cubicBezTo>
                  <a:cubicBezTo>
                    <a:pt x="176" y="198"/>
                    <a:pt x="183" y="205"/>
                    <a:pt x="192" y="205"/>
                  </a:cubicBezTo>
                  <a:cubicBezTo>
                    <a:pt x="201" y="205"/>
                    <a:pt x="208" y="198"/>
                    <a:pt x="208" y="189"/>
                  </a:cubicBezTo>
                  <a:cubicBezTo>
                    <a:pt x="208" y="182"/>
                    <a:pt x="203" y="175"/>
                    <a:pt x="196" y="174"/>
                  </a:cubicBezTo>
                  <a:close/>
                  <a:moveTo>
                    <a:pt x="160" y="121"/>
                  </a:moveTo>
                  <a:cubicBezTo>
                    <a:pt x="160" y="141"/>
                    <a:pt x="144" y="157"/>
                    <a:pt x="125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57" y="157"/>
                    <a:pt x="41" y="141"/>
                    <a:pt x="41" y="121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2" y="113"/>
                    <a:pt x="95" y="114"/>
                    <a:pt x="99" y="114"/>
                  </a:cubicBezTo>
                  <a:cubicBezTo>
                    <a:pt x="102" y="114"/>
                    <a:pt x="105" y="113"/>
                    <a:pt x="108" y="112"/>
                  </a:cubicBezTo>
                  <a:cubicBezTo>
                    <a:pt x="160" y="82"/>
                    <a:pt x="160" y="82"/>
                    <a:pt x="160" y="82"/>
                  </a:cubicBezTo>
                  <a:lnTo>
                    <a:pt x="160" y="121"/>
                  </a:lnTo>
                  <a:close/>
                  <a:moveTo>
                    <a:pt x="104" y="105"/>
                  </a:moveTo>
                  <a:cubicBezTo>
                    <a:pt x="101" y="106"/>
                    <a:pt x="96" y="106"/>
                    <a:pt x="94" y="105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8" y="57"/>
                    <a:pt x="8" y="57"/>
                  </a:cubicBezTo>
                  <a:cubicBezTo>
                    <a:pt x="8" y="57"/>
                    <a:pt x="9" y="57"/>
                    <a:pt x="9" y="5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6" y="9"/>
                    <a:pt x="101" y="9"/>
                    <a:pt x="104" y="10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58"/>
                    <a:pt x="188" y="58"/>
                    <a:pt x="188" y="58"/>
                  </a:cubicBezTo>
                  <a:lnTo>
                    <a:pt x="104" y="105"/>
                  </a:lnTo>
                  <a:close/>
                  <a:moveTo>
                    <a:pt x="192" y="197"/>
                  </a:moveTo>
                  <a:cubicBezTo>
                    <a:pt x="188" y="197"/>
                    <a:pt x="184" y="193"/>
                    <a:pt x="184" y="189"/>
                  </a:cubicBezTo>
                  <a:cubicBezTo>
                    <a:pt x="184" y="185"/>
                    <a:pt x="188" y="181"/>
                    <a:pt x="192" y="181"/>
                  </a:cubicBezTo>
                  <a:cubicBezTo>
                    <a:pt x="197" y="181"/>
                    <a:pt x="200" y="185"/>
                    <a:pt x="200" y="189"/>
                  </a:cubicBezTo>
                  <a:cubicBezTo>
                    <a:pt x="200" y="193"/>
                    <a:pt x="197" y="197"/>
                    <a:pt x="192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6EAEE45-90EB-46E0-8865-73D0BA2F510C}"/>
              </a:ext>
            </a:extLst>
          </p:cNvPr>
          <p:cNvGrpSpPr/>
          <p:nvPr/>
        </p:nvGrpSpPr>
        <p:grpSpPr>
          <a:xfrm>
            <a:off x="2721263" y="3333592"/>
            <a:ext cx="518707" cy="518707"/>
            <a:chOff x="6318705" y="2792171"/>
            <a:chExt cx="518707" cy="518707"/>
          </a:xfrm>
        </p:grpSpPr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93802D93-F89F-47DB-8222-E27BD25EBA44}"/>
                </a:ext>
              </a:extLst>
            </p:cNvPr>
            <p:cNvSpPr/>
            <p:nvPr/>
          </p:nvSpPr>
          <p:spPr>
            <a:xfrm>
              <a:off x="6318705" y="2792171"/>
              <a:ext cx="518707" cy="518707"/>
            </a:xfrm>
            <a:prstGeom prst="ellipse">
              <a:avLst/>
            </a:prstGeom>
            <a:solidFill>
              <a:srgbClr val="D7B3B8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5B45D075-A937-464A-A1A0-EC0EDA5D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791" y="2914887"/>
              <a:ext cx="266573" cy="267276"/>
            </a:xfrm>
            <a:custGeom>
              <a:avLst/>
              <a:gdLst>
                <a:gd name="T0" fmla="*/ 104 w 208"/>
                <a:gd name="T1" fmla="*/ 0 h 208"/>
                <a:gd name="T2" fmla="*/ 0 w 208"/>
                <a:gd name="T3" fmla="*/ 104 h 208"/>
                <a:gd name="T4" fmla="*/ 104 w 208"/>
                <a:gd name="T5" fmla="*/ 208 h 208"/>
                <a:gd name="T6" fmla="*/ 208 w 208"/>
                <a:gd name="T7" fmla="*/ 104 h 208"/>
                <a:gd name="T8" fmla="*/ 104 w 208"/>
                <a:gd name="T9" fmla="*/ 0 h 208"/>
                <a:gd name="T10" fmla="*/ 104 w 208"/>
                <a:gd name="T11" fmla="*/ 200 h 208"/>
                <a:gd name="T12" fmla="*/ 17 w 208"/>
                <a:gd name="T13" fmla="*/ 145 h 208"/>
                <a:gd name="T14" fmla="*/ 45 w 208"/>
                <a:gd name="T15" fmla="*/ 121 h 208"/>
                <a:gd name="T16" fmla="*/ 83 w 208"/>
                <a:gd name="T17" fmla="*/ 142 h 208"/>
                <a:gd name="T18" fmla="*/ 92 w 208"/>
                <a:gd name="T19" fmla="*/ 91 h 208"/>
                <a:gd name="T20" fmla="*/ 126 w 208"/>
                <a:gd name="T21" fmla="*/ 72 h 208"/>
                <a:gd name="T22" fmla="*/ 122 w 208"/>
                <a:gd name="T23" fmla="*/ 65 h 208"/>
                <a:gd name="T24" fmla="*/ 84 w 208"/>
                <a:gd name="T25" fmla="*/ 85 h 208"/>
                <a:gd name="T26" fmla="*/ 77 w 208"/>
                <a:gd name="T27" fmla="*/ 130 h 208"/>
                <a:gd name="T28" fmla="*/ 44 w 208"/>
                <a:gd name="T29" fmla="*/ 111 h 208"/>
                <a:gd name="T30" fmla="*/ 14 w 208"/>
                <a:gd name="T31" fmla="*/ 137 h 208"/>
                <a:gd name="T32" fmla="*/ 8 w 208"/>
                <a:gd name="T33" fmla="*/ 104 h 208"/>
                <a:gd name="T34" fmla="*/ 104 w 208"/>
                <a:gd name="T35" fmla="*/ 8 h 208"/>
                <a:gd name="T36" fmla="*/ 200 w 208"/>
                <a:gd name="T37" fmla="*/ 104 h 208"/>
                <a:gd name="T38" fmla="*/ 104 w 208"/>
                <a:gd name="T39" fmla="*/ 200 h 208"/>
                <a:gd name="T40" fmla="*/ 91 w 208"/>
                <a:gd name="T41" fmla="*/ 48 h 208"/>
                <a:gd name="T42" fmla="*/ 139 w 208"/>
                <a:gd name="T43" fmla="*/ 59 h 208"/>
                <a:gd name="T44" fmla="*/ 124 w 208"/>
                <a:gd name="T45" fmla="*/ 111 h 208"/>
                <a:gd name="T46" fmla="*/ 132 w 208"/>
                <a:gd name="T47" fmla="*/ 113 h 208"/>
                <a:gd name="T48" fmla="*/ 149 w 208"/>
                <a:gd name="T49" fmla="*/ 53 h 208"/>
                <a:gd name="T50" fmla="*/ 93 w 208"/>
                <a:gd name="T51" fmla="*/ 40 h 208"/>
                <a:gd name="T52" fmla="*/ 91 w 208"/>
                <a:gd name="T53" fmla="*/ 4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08">
                  <a:moveTo>
                    <a:pt x="104" y="0"/>
                  </a:moveTo>
                  <a:cubicBezTo>
                    <a:pt x="47" y="0"/>
                    <a:pt x="0" y="47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ubicBezTo>
                    <a:pt x="161" y="208"/>
                    <a:pt x="208" y="161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lose/>
                  <a:moveTo>
                    <a:pt x="104" y="200"/>
                  </a:moveTo>
                  <a:cubicBezTo>
                    <a:pt x="66" y="200"/>
                    <a:pt x="33" y="177"/>
                    <a:pt x="17" y="145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0" y="127"/>
                    <a:pt x="8" y="116"/>
                    <a:pt x="8" y="104"/>
                  </a:cubicBezTo>
                  <a:cubicBezTo>
                    <a:pt x="8" y="51"/>
                    <a:pt x="51" y="8"/>
                    <a:pt x="104" y="8"/>
                  </a:cubicBezTo>
                  <a:cubicBezTo>
                    <a:pt x="157" y="8"/>
                    <a:pt x="200" y="51"/>
                    <a:pt x="200" y="104"/>
                  </a:cubicBezTo>
                  <a:cubicBezTo>
                    <a:pt x="200" y="157"/>
                    <a:pt x="157" y="200"/>
                    <a:pt x="104" y="200"/>
                  </a:cubicBezTo>
                  <a:close/>
                  <a:moveTo>
                    <a:pt x="91" y="48"/>
                  </a:moveTo>
                  <a:cubicBezTo>
                    <a:pt x="139" y="59"/>
                    <a:pt x="139" y="59"/>
                    <a:pt x="139" y="59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93" y="40"/>
                    <a:pt x="93" y="40"/>
                    <a:pt x="93" y="40"/>
                  </a:cubicBezTo>
                  <a:lnTo>
                    <a:pt x="91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0BBD4C74-96B4-4EDE-B0BE-6BFB58EF1F65}"/>
              </a:ext>
            </a:extLst>
          </p:cNvPr>
          <p:cNvGrpSpPr/>
          <p:nvPr/>
        </p:nvGrpSpPr>
        <p:grpSpPr>
          <a:xfrm>
            <a:off x="9211383" y="3333592"/>
            <a:ext cx="518707" cy="518707"/>
            <a:chOff x="9729561" y="2792171"/>
            <a:chExt cx="518707" cy="518707"/>
          </a:xfrm>
        </p:grpSpPr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A8EDC9DD-30D0-4939-B7E3-AE8A148AAE30}"/>
                </a:ext>
              </a:extLst>
            </p:cNvPr>
            <p:cNvSpPr/>
            <p:nvPr/>
          </p:nvSpPr>
          <p:spPr>
            <a:xfrm>
              <a:off x="9729561" y="2792171"/>
              <a:ext cx="518707" cy="518707"/>
            </a:xfrm>
            <a:prstGeom prst="ellipse">
              <a:avLst/>
            </a:prstGeom>
            <a:solidFill>
              <a:srgbClr val="D7B3B8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532786E1-8456-4BDF-8B09-5C136E0DD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0769" y="2914914"/>
              <a:ext cx="282047" cy="282047"/>
            </a:xfrm>
            <a:custGeom>
              <a:avLst/>
              <a:gdLst>
                <a:gd name="T0" fmla="*/ 220 w 220"/>
                <a:gd name="T1" fmla="*/ 110 h 220"/>
                <a:gd name="T2" fmla="*/ 193 w 220"/>
                <a:gd name="T3" fmla="*/ 64 h 220"/>
                <a:gd name="T4" fmla="*/ 176 w 220"/>
                <a:gd name="T5" fmla="*/ 58 h 220"/>
                <a:gd name="T6" fmla="*/ 171 w 220"/>
                <a:gd name="T7" fmla="*/ 53 h 220"/>
                <a:gd name="T8" fmla="*/ 203 w 220"/>
                <a:gd name="T9" fmla="*/ 68 h 220"/>
                <a:gd name="T10" fmla="*/ 141 w 220"/>
                <a:gd name="T11" fmla="*/ 13 h 220"/>
                <a:gd name="T12" fmla="*/ 118 w 220"/>
                <a:gd name="T13" fmla="*/ 38 h 220"/>
                <a:gd name="T14" fmla="*/ 110 w 220"/>
                <a:gd name="T15" fmla="*/ 8 h 220"/>
                <a:gd name="T16" fmla="*/ 65 w 220"/>
                <a:gd name="T17" fmla="*/ 28 h 220"/>
                <a:gd name="T18" fmla="*/ 55 w 220"/>
                <a:gd name="T19" fmla="*/ 50 h 220"/>
                <a:gd name="T20" fmla="*/ 47 w 220"/>
                <a:gd name="T21" fmla="*/ 30 h 220"/>
                <a:gd name="T22" fmla="*/ 67 w 220"/>
                <a:gd name="T23" fmla="*/ 18 h 220"/>
                <a:gd name="T24" fmla="*/ 51 w 220"/>
                <a:gd name="T25" fmla="*/ 57 h 220"/>
                <a:gd name="T26" fmla="*/ 76 w 220"/>
                <a:gd name="T27" fmla="*/ 42 h 220"/>
                <a:gd name="T28" fmla="*/ 80 w 220"/>
                <a:gd name="T29" fmla="*/ 24 h 220"/>
                <a:gd name="T30" fmla="*/ 97 w 220"/>
                <a:gd name="T31" fmla="*/ 51 h 220"/>
                <a:gd name="T32" fmla="*/ 81 w 220"/>
                <a:gd name="T33" fmla="*/ 69 h 220"/>
                <a:gd name="T34" fmla="*/ 59 w 220"/>
                <a:gd name="T35" fmla="*/ 95 h 220"/>
                <a:gd name="T36" fmla="*/ 63 w 220"/>
                <a:gd name="T37" fmla="*/ 117 h 220"/>
                <a:gd name="T38" fmla="*/ 120 w 220"/>
                <a:gd name="T39" fmla="*/ 155 h 220"/>
                <a:gd name="T40" fmla="*/ 118 w 220"/>
                <a:gd name="T41" fmla="*/ 180 h 220"/>
                <a:gd name="T42" fmla="*/ 81 w 220"/>
                <a:gd name="T43" fmla="*/ 208 h 220"/>
                <a:gd name="T44" fmla="*/ 62 w 220"/>
                <a:gd name="T45" fmla="*/ 159 h 220"/>
                <a:gd name="T46" fmla="*/ 53 w 220"/>
                <a:gd name="T47" fmla="*/ 120 h 220"/>
                <a:gd name="T48" fmla="*/ 19 w 220"/>
                <a:gd name="T49" fmla="*/ 65 h 220"/>
                <a:gd name="T50" fmla="*/ 10 w 220"/>
                <a:gd name="T51" fmla="*/ 91 h 220"/>
                <a:gd name="T52" fmla="*/ 61 w 220"/>
                <a:gd name="T53" fmla="*/ 133 h 220"/>
                <a:gd name="T54" fmla="*/ 67 w 220"/>
                <a:gd name="T55" fmla="*/ 178 h 220"/>
                <a:gd name="T56" fmla="*/ 8 w 220"/>
                <a:gd name="T57" fmla="*/ 110 h 220"/>
                <a:gd name="T58" fmla="*/ 101 w 220"/>
                <a:gd name="T59" fmla="*/ 204 h 220"/>
                <a:gd name="T60" fmla="*/ 130 w 220"/>
                <a:gd name="T61" fmla="*/ 166 h 220"/>
                <a:gd name="T62" fmla="*/ 82 w 220"/>
                <a:gd name="T63" fmla="*/ 125 h 220"/>
                <a:gd name="T64" fmla="*/ 57 w 220"/>
                <a:gd name="T65" fmla="*/ 108 h 220"/>
                <a:gd name="T66" fmla="*/ 70 w 220"/>
                <a:gd name="T67" fmla="*/ 96 h 220"/>
                <a:gd name="T68" fmla="*/ 90 w 220"/>
                <a:gd name="T69" fmla="*/ 70 h 220"/>
                <a:gd name="T70" fmla="*/ 101 w 220"/>
                <a:gd name="T71" fmla="*/ 38 h 220"/>
                <a:gd name="T72" fmla="*/ 82 w 220"/>
                <a:gd name="T73" fmla="*/ 12 h 220"/>
                <a:gd name="T74" fmla="*/ 118 w 220"/>
                <a:gd name="T75" fmla="*/ 46 h 220"/>
                <a:gd name="T76" fmla="*/ 175 w 220"/>
                <a:gd name="T77" fmla="*/ 31 h 220"/>
                <a:gd name="T78" fmla="*/ 156 w 220"/>
                <a:gd name="T79" fmla="*/ 61 h 220"/>
                <a:gd name="T80" fmla="*/ 180 w 220"/>
                <a:gd name="T81" fmla="*/ 65 h 220"/>
                <a:gd name="T82" fmla="*/ 198 w 220"/>
                <a:gd name="T83" fmla="*/ 75 h 220"/>
                <a:gd name="T84" fmla="*/ 206 w 220"/>
                <a:gd name="T85" fmla="*/ 84 h 220"/>
                <a:gd name="T86" fmla="*/ 168 w 220"/>
                <a:gd name="T87" fmla="*/ 81 h 220"/>
                <a:gd name="T88" fmla="*/ 179 w 220"/>
                <a:gd name="T89" fmla="*/ 127 h 220"/>
                <a:gd name="T90" fmla="*/ 184 w 220"/>
                <a:gd name="T91" fmla="*/ 180 h 220"/>
                <a:gd name="T92" fmla="*/ 189 w 220"/>
                <a:gd name="T93" fmla="*/ 123 h 220"/>
                <a:gd name="T94" fmla="*/ 163 w 220"/>
                <a:gd name="T95" fmla="*/ 99 h 220"/>
                <a:gd name="T96" fmla="*/ 211 w 220"/>
                <a:gd name="T97" fmla="*/ 9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203" y="68"/>
                  </a:moveTo>
                  <a:cubicBezTo>
                    <a:pt x="202" y="68"/>
                    <a:pt x="202" y="68"/>
                    <a:pt x="202" y="68"/>
                  </a:cubicBezTo>
                  <a:cubicBezTo>
                    <a:pt x="201" y="67"/>
                    <a:pt x="197" y="64"/>
                    <a:pt x="193" y="64"/>
                  </a:cubicBezTo>
                  <a:cubicBezTo>
                    <a:pt x="193" y="64"/>
                    <a:pt x="193" y="64"/>
                    <a:pt x="192" y="64"/>
                  </a:cubicBezTo>
                  <a:cubicBezTo>
                    <a:pt x="191" y="63"/>
                    <a:pt x="190" y="61"/>
                    <a:pt x="188" y="61"/>
                  </a:cubicBezTo>
                  <a:cubicBezTo>
                    <a:pt x="187" y="57"/>
                    <a:pt x="183" y="57"/>
                    <a:pt x="182" y="57"/>
                  </a:cubicBezTo>
                  <a:cubicBezTo>
                    <a:pt x="179" y="57"/>
                    <a:pt x="179" y="57"/>
                    <a:pt x="176" y="58"/>
                  </a:cubicBezTo>
                  <a:cubicBezTo>
                    <a:pt x="175" y="59"/>
                    <a:pt x="171" y="61"/>
                    <a:pt x="164" y="64"/>
                  </a:cubicBezTo>
                  <a:cubicBezTo>
                    <a:pt x="166" y="61"/>
                    <a:pt x="167" y="59"/>
                    <a:pt x="167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48"/>
                    <a:pt x="172" y="42"/>
                    <a:pt x="173" y="41"/>
                  </a:cubicBezTo>
                  <a:cubicBezTo>
                    <a:pt x="175" y="39"/>
                    <a:pt x="180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91" y="46"/>
                    <a:pt x="198" y="57"/>
                    <a:pt x="203" y="68"/>
                  </a:cubicBezTo>
                  <a:close/>
                  <a:moveTo>
                    <a:pt x="182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lose/>
                  <a:moveTo>
                    <a:pt x="141" y="13"/>
                  </a:moveTo>
                  <a:cubicBezTo>
                    <a:pt x="137" y="17"/>
                    <a:pt x="137" y="17"/>
                    <a:pt x="137" y="17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1"/>
                    <a:pt x="133" y="31"/>
                    <a:pt x="133" y="37"/>
                  </a:cubicBezTo>
                  <a:cubicBezTo>
                    <a:pt x="131" y="37"/>
                    <a:pt x="127" y="38"/>
                    <a:pt x="118" y="38"/>
                  </a:cubicBezTo>
                  <a:cubicBezTo>
                    <a:pt x="117" y="38"/>
                    <a:pt x="115" y="35"/>
                    <a:pt x="113" y="32"/>
                  </a:cubicBezTo>
                  <a:cubicBezTo>
                    <a:pt x="111" y="30"/>
                    <a:pt x="108" y="27"/>
                    <a:pt x="105" y="24"/>
                  </a:cubicBezTo>
                  <a:cubicBezTo>
                    <a:pt x="102" y="20"/>
                    <a:pt x="101" y="13"/>
                    <a:pt x="102" y="8"/>
                  </a:cubicBezTo>
                  <a:cubicBezTo>
                    <a:pt x="105" y="8"/>
                    <a:pt x="107" y="8"/>
                    <a:pt x="110" y="8"/>
                  </a:cubicBezTo>
                  <a:cubicBezTo>
                    <a:pt x="121" y="8"/>
                    <a:pt x="131" y="10"/>
                    <a:pt x="141" y="13"/>
                  </a:cubicBezTo>
                  <a:close/>
                  <a:moveTo>
                    <a:pt x="47" y="30"/>
                  </a:moveTo>
                  <a:cubicBezTo>
                    <a:pt x="51" y="27"/>
                    <a:pt x="55" y="24"/>
                    <a:pt x="60" y="21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34"/>
                    <a:pt x="68" y="40"/>
                    <a:pt x="68" y="42"/>
                  </a:cubicBezTo>
                  <a:cubicBezTo>
                    <a:pt x="68" y="46"/>
                    <a:pt x="68" y="48"/>
                    <a:pt x="68" y="49"/>
                  </a:cubicBezTo>
                  <a:cubicBezTo>
                    <a:pt x="66" y="49"/>
                    <a:pt x="65" y="50"/>
                    <a:pt x="64" y="50"/>
                  </a:cubicBezTo>
                  <a:cubicBezTo>
                    <a:pt x="61" y="51"/>
                    <a:pt x="59" y="52"/>
                    <a:pt x="55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5" y="46"/>
                    <a:pt x="56" y="45"/>
                  </a:cubicBezTo>
                  <a:cubicBezTo>
                    <a:pt x="59" y="42"/>
                    <a:pt x="59" y="42"/>
                    <a:pt x="59" y="42"/>
                  </a:cubicBezTo>
                  <a:lnTo>
                    <a:pt x="47" y="30"/>
                  </a:lnTo>
                  <a:close/>
                  <a:moveTo>
                    <a:pt x="67" y="18"/>
                  </a:moveTo>
                  <a:cubicBezTo>
                    <a:pt x="67" y="17"/>
                    <a:pt x="68" y="17"/>
                    <a:pt x="68" y="17"/>
                  </a:cubicBezTo>
                  <a:cubicBezTo>
                    <a:pt x="68" y="19"/>
                    <a:pt x="68" y="19"/>
                    <a:pt x="68" y="19"/>
                  </a:cubicBezTo>
                  <a:lnTo>
                    <a:pt x="67" y="18"/>
                  </a:lnTo>
                  <a:close/>
                  <a:moveTo>
                    <a:pt x="41" y="35"/>
                  </a:moveTo>
                  <a:cubicBezTo>
                    <a:pt x="48" y="42"/>
                    <a:pt x="48" y="42"/>
                    <a:pt x="48" y="42"/>
                  </a:cubicBezTo>
                  <a:cubicBezTo>
                    <a:pt x="47" y="44"/>
                    <a:pt x="46" y="47"/>
                    <a:pt x="46" y="50"/>
                  </a:cubicBezTo>
                  <a:cubicBezTo>
                    <a:pt x="46" y="52"/>
                    <a:pt x="48" y="55"/>
                    <a:pt x="51" y="57"/>
                  </a:cubicBezTo>
                  <a:cubicBezTo>
                    <a:pt x="55" y="58"/>
                    <a:pt x="57" y="59"/>
                    <a:pt x="60" y="59"/>
                  </a:cubicBezTo>
                  <a:cubicBezTo>
                    <a:pt x="62" y="59"/>
                    <a:pt x="64" y="58"/>
                    <a:pt x="66" y="58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76" y="57"/>
                    <a:pt x="76" y="46"/>
                    <a:pt x="76" y="42"/>
                  </a:cubicBezTo>
                  <a:cubicBezTo>
                    <a:pt x="76" y="38"/>
                    <a:pt x="73" y="27"/>
                    <a:pt x="72" y="25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90" y="42"/>
                    <a:pt x="97" y="45"/>
                  </a:cubicBezTo>
                  <a:cubicBezTo>
                    <a:pt x="98" y="46"/>
                    <a:pt x="99" y="46"/>
                    <a:pt x="97" y="51"/>
                  </a:cubicBezTo>
                  <a:cubicBezTo>
                    <a:pt x="96" y="53"/>
                    <a:pt x="95" y="55"/>
                    <a:pt x="95" y="57"/>
                  </a:cubicBezTo>
                  <a:cubicBezTo>
                    <a:pt x="95" y="59"/>
                    <a:pt x="93" y="61"/>
                    <a:pt x="91" y="61"/>
                  </a:cubicBezTo>
                  <a:cubicBezTo>
                    <a:pt x="87" y="61"/>
                    <a:pt x="85" y="64"/>
                    <a:pt x="83" y="66"/>
                  </a:cubicBezTo>
                  <a:cubicBezTo>
                    <a:pt x="83" y="67"/>
                    <a:pt x="82" y="68"/>
                    <a:pt x="81" y="69"/>
                  </a:cubicBezTo>
                  <a:cubicBezTo>
                    <a:pt x="79" y="71"/>
                    <a:pt x="78" y="73"/>
                    <a:pt x="77" y="75"/>
                  </a:cubicBezTo>
                  <a:cubicBezTo>
                    <a:pt x="75" y="78"/>
                    <a:pt x="73" y="80"/>
                    <a:pt x="69" y="84"/>
                  </a:cubicBezTo>
                  <a:cubicBezTo>
                    <a:pt x="66" y="88"/>
                    <a:pt x="64" y="90"/>
                    <a:pt x="64" y="92"/>
                  </a:cubicBezTo>
                  <a:cubicBezTo>
                    <a:pt x="63" y="93"/>
                    <a:pt x="62" y="93"/>
                    <a:pt x="59" y="95"/>
                  </a:cubicBezTo>
                  <a:cubicBezTo>
                    <a:pt x="57" y="96"/>
                    <a:pt x="56" y="96"/>
                    <a:pt x="55" y="97"/>
                  </a:cubicBezTo>
                  <a:cubicBezTo>
                    <a:pt x="49" y="98"/>
                    <a:pt x="49" y="101"/>
                    <a:pt x="49" y="106"/>
                  </a:cubicBezTo>
                  <a:cubicBezTo>
                    <a:pt x="49" y="114"/>
                    <a:pt x="53" y="115"/>
                    <a:pt x="57" y="116"/>
                  </a:cubicBezTo>
                  <a:cubicBezTo>
                    <a:pt x="59" y="116"/>
                    <a:pt x="61" y="116"/>
                    <a:pt x="63" y="117"/>
                  </a:cubicBezTo>
                  <a:cubicBezTo>
                    <a:pt x="66" y="119"/>
                    <a:pt x="67" y="121"/>
                    <a:pt x="69" y="124"/>
                  </a:cubicBezTo>
                  <a:cubicBezTo>
                    <a:pt x="71" y="127"/>
                    <a:pt x="73" y="130"/>
                    <a:pt x="78" y="133"/>
                  </a:cubicBezTo>
                  <a:cubicBezTo>
                    <a:pt x="81" y="134"/>
                    <a:pt x="86" y="137"/>
                    <a:pt x="92" y="140"/>
                  </a:cubicBezTo>
                  <a:cubicBezTo>
                    <a:pt x="100" y="145"/>
                    <a:pt x="111" y="151"/>
                    <a:pt x="120" y="155"/>
                  </a:cubicBezTo>
                  <a:cubicBezTo>
                    <a:pt x="124" y="158"/>
                    <a:pt x="125" y="159"/>
                    <a:pt x="125" y="159"/>
                  </a:cubicBezTo>
                  <a:cubicBezTo>
                    <a:pt x="125" y="160"/>
                    <a:pt x="124" y="160"/>
                    <a:pt x="124" y="161"/>
                  </a:cubicBezTo>
                  <a:cubicBezTo>
                    <a:pt x="123" y="163"/>
                    <a:pt x="121" y="164"/>
                    <a:pt x="121" y="167"/>
                  </a:cubicBezTo>
                  <a:cubicBezTo>
                    <a:pt x="121" y="170"/>
                    <a:pt x="121" y="173"/>
                    <a:pt x="118" y="180"/>
                  </a:cubicBezTo>
                  <a:cubicBezTo>
                    <a:pt x="116" y="184"/>
                    <a:pt x="114" y="186"/>
                    <a:pt x="108" y="189"/>
                  </a:cubicBezTo>
                  <a:cubicBezTo>
                    <a:pt x="105" y="191"/>
                    <a:pt x="101" y="194"/>
                    <a:pt x="96" y="198"/>
                  </a:cubicBezTo>
                  <a:cubicBezTo>
                    <a:pt x="92" y="201"/>
                    <a:pt x="87" y="205"/>
                    <a:pt x="87" y="209"/>
                  </a:cubicBezTo>
                  <a:cubicBezTo>
                    <a:pt x="85" y="209"/>
                    <a:pt x="83" y="208"/>
                    <a:pt x="81" y="208"/>
                  </a:cubicBezTo>
                  <a:cubicBezTo>
                    <a:pt x="82" y="203"/>
                    <a:pt x="84" y="196"/>
                    <a:pt x="84" y="189"/>
                  </a:cubicBezTo>
                  <a:cubicBezTo>
                    <a:pt x="84" y="178"/>
                    <a:pt x="80" y="175"/>
                    <a:pt x="73" y="172"/>
                  </a:cubicBezTo>
                  <a:cubicBezTo>
                    <a:pt x="72" y="172"/>
                    <a:pt x="71" y="171"/>
                    <a:pt x="70" y="171"/>
                  </a:cubicBezTo>
                  <a:cubicBezTo>
                    <a:pt x="65" y="168"/>
                    <a:pt x="65" y="166"/>
                    <a:pt x="62" y="159"/>
                  </a:cubicBezTo>
                  <a:cubicBezTo>
                    <a:pt x="62" y="158"/>
                    <a:pt x="61" y="156"/>
                    <a:pt x="61" y="154"/>
                  </a:cubicBezTo>
                  <a:cubicBezTo>
                    <a:pt x="59" y="149"/>
                    <a:pt x="61" y="147"/>
                    <a:pt x="64" y="143"/>
                  </a:cubicBezTo>
                  <a:cubicBezTo>
                    <a:pt x="66" y="140"/>
                    <a:pt x="69" y="137"/>
                    <a:pt x="69" y="132"/>
                  </a:cubicBezTo>
                  <a:cubicBezTo>
                    <a:pt x="69" y="124"/>
                    <a:pt x="6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2" y="120"/>
                    <a:pt x="46" y="117"/>
                    <a:pt x="40" y="114"/>
                  </a:cubicBezTo>
                  <a:cubicBezTo>
                    <a:pt x="36" y="112"/>
                    <a:pt x="31" y="109"/>
                    <a:pt x="25" y="106"/>
                  </a:cubicBezTo>
                  <a:cubicBezTo>
                    <a:pt x="15" y="101"/>
                    <a:pt x="18" y="74"/>
                    <a:pt x="19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4" y="54"/>
                    <a:pt x="32" y="44"/>
                    <a:pt x="41" y="35"/>
                  </a:cubicBezTo>
                  <a:close/>
                  <a:moveTo>
                    <a:pt x="8" y="110"/>
                  </a:moveTo>
                  <a:cubicBezTo>
                    <a:pt x="8" y="104"/>
                    <a:pt x="9" y="97"/>
                    <a:pt x="10" y="91"/>
                  </a:cubicBezTo>
                  <a:cubicBezTo>
                    <a:pt x="11" y="101"/>
                    <a:pt x="14" y="110"/>
                    <a:pt x="21" y="114"/>
                  </a:cubicBezTo>
                  <a:cubicBezTo>
                    <a:pt x="27" y="116"/>
                    <a:pt x="32" y="119"/>
                    <a:pt x="37" y="122"/>
                  </a:cubicBezTo>
                  <a:cubicBezTo>
                    <a:pt x="46" y="127"/>
                    <a:pt x="50" y="129"/>
                    <a:pt x="53" y="129"/>
                  </a:cubicBezTo>
                  <a:cubicBezTo>
                    <a:pt x="60" y="129"/>
                    <a:pt x="61" y="131"/>
                    <a:pt x="61" y="133"/>
                  </a:cubicBezTo>
                  <a:cubicBezTo>
                    <a:pt x="61" y="134"/>
                    <a:pt x="59" y="136"/>
                    <a:pt x="58" y="138"/>
                  </a:cubicBezTo>
                  <a:cubicBezTo>
                    <a:pt x="55" y="142"/>
                    <a:pt x="50" y="148"/>
                    <a:pt x="53" y="157"/>
                  </a:cubicBezTo>
                  <a:cubicBezTo>
                    <a:pt x="54" y="158"/>
                    <a:pt x="54" y="160"/>
                    <a:pt x="55" y="161"/>
                  </a:cubicBezTo>
                  <a:cubicBezTo>
                    <a:pt x="57" y="170"/>
                    <a:pt x="59" y="174"/>
                    <a:pt x="67" y="178"/>
                  </a:cubicBezTo>
                  <a:cubicBezTo>
                    <a:pt x="68" y="178"/>
                    <a:pt x="69" y="179"/>
                    <a:pt x="70" y="179"/>
                  </a:cubicBezTo>
                  <a:cubicBezTo>
                    <a:pt x="75" y="182"/>
                    <a:pt x="76" y="182"/>
                    <a:pt x="76" y="190"/>
                  </a:cubicBezTo>
                  <a:cubicBezTo>
                    <a:pt x="76" y="195"/>
                    <a:pt x="75" y="201"/>
                    <a:pt x="74" y="205"/>
                  </a:cubicBezTo>
                  <a:cubicBezTo>
                    <a:pt x="35" y="191"/>
                    <a:pt x="8" y="153"/>
                    <a:pt x="8" y="110"/>
                  </a:cubicBezTo>
                  <a:close/>
                  <a:moveTo>
                    <a:pt x="110" y="212"/>
                  </a:moveTo>
                  <a:cubicBezTo>
                    <a:pt x="105" y="212"/>
                    <a:pt x="100" y="212"/>
                    <a:pt x="95" y="211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5" y="209"/>
                    <a:pt x="96" y="208"/>
                    <a:pt x="101" y="204"/>
                  </a:cubicBezTo>
                  <a:cubicBezTo>
                    <a:pt x="106" y="201"/>
                    <a:pt x="110" y="198"/>
                    <a:pt x="113" y="196"/>
                  </a:cubicBezTo>
                  <a:cubicBezTo>
                    <a:pt x="119" y="192"/>
                    <a:pt x="122" y="190"/>
                    <a:pt x="125" y="184"/>
                  </a:cubicBezTo>
                  <a:cubicBezTo>
                    <a:pt x="129" y="176"/>
                    <a:pt x="129" y="171"/>
                    <a:pt x="129" y="167"/>
                  </a:cubicBezTo>
                  <a:cubicBezTo>
                    <a:pt x="129" y="167"/>
                    <a:pt x="130" y="166"/>
                    <a:pt x="130" y="166"/>
                  </a:cubicBezTo>
                  <a:cubicBezTo>
                    <a:pt x="131" y="164"/>
                    <a:pt x="134" y="162"/>
                    <a:pt x="133" y="158"/>
                  </a:cubicBezTo>
                  <a:cubicBezTo>
                    <a:pt x="132" y="154"/>
                    <a:pt x="129" y="151"/>
                    <a:pt x="123" y="148"/>
                  </a:cubicBezTo>
                  <a:cubicBezTo>
                    <a:pt x="114" y="144"/>
                    <a:pt x="104" y="138"/>
                    <a:pt x="96" y="133"/>
                  </a:cubicBezTo>
                  <a:cubicBezTo>
                    <a:pt x="90" y="130"/>
                    <a:pt x="85" y="127"/>
                    <a:pt x="82" y="125"/>
                  </a:cubicBezTo>
                  <a:cubicBezTo>
                    <a:pt x="79" y="124"/>
                    <a:pt x="77" y="122"/>
                    <a:pt x="76" y="119"/>
                  </a:cubicBezTo>
                  <a:cubicBezTo>
                    <a:pt x="73" y="116"/>
                    <a:pt x="71" y="113"/>
                    <a:pt x="66" y="110"/>
                  </a:cubicBezTo>
                  <a:cubicBezTo>
                    <a:pt x="63" y="109"/>
                    <a:pt x="60" y="108"/>
                    <a:pt x="58" y="108"/>
                  </a:cubicBezTo>
                  <a:cubicBezTo>
                    <a:pt x="58" y="108"/>
                    <a:pt x="58" y="108"/>
                    <a:pt x="57" y="108"/>
                  </a:cubicBezTo>
                  <a:cubicBezTo>
                    <a:pt x="57" y="107"/>
                    <a:pt x="57" y="107"/>
                    <a:pt x="57" y="106"/>
                  </a:cubicBezTo>
                  <a:cubicBezTo>
                    <a:pt x="57" y="106"/>
                    <a:pt x="57" y="105"/>
                    <a:pt x="57" y="104"/>
                  </a:cubicBezTo>
                  <a:cubicBezTo>
                    <a:pt x="58" y="104"/>
                    <a:pt x="60" y="103"/>
                    <a:pt x="63" y="102"/>
                  </a:cubicBezTo>
                  <a:cubicBezTo>
                    <a:pt x="67" y="100"/>
                    <a:pt x="69" y="98"/>
                    <a:pt x="70" y="96"/>
                  </a:cubicBezTo>
                  <a:cubicBezTo>
                    <a:pt x="71" y="95"/>
                    <a:pt x="72" y="93"/>
                    <a:pt x="75" y="90"/>
                  </a:cubicBezTo>
                  <a:cubicBezTo>
                    <a:pt x="80" y="85"/>
                    <a:pt x="82" y="82"/>
                    <a:pt x="83" y="79"/>
                  </a:cubicBezTo>
                  <a:cubicBezTo>
                    <a:pt x="84" y="77"/>
                    <a:pt x="85" y="76"/>
                    <a:pt x="86" y="75"/>
                  </a:cubicBezTo>
                  <a:cubicBezTo>
                    <a:pt x="88" y="73"/>
                    <a:pt x="89" y="71"/>
                    <a:pt x="90" y="70"/>
                  </a:cubicBezTo>
                  <a:cubicBezTo>
                    <a:pt x="90" y="70"/>
                    <a:pt x="91" y="69"/>
                    <a:pt x="91" y="69"/>
                  </a:cubicBezTo>
                  <a:cubicBezTo>
                    <a:pt x="97" y="69"/>
                    <a:pt x="103" y="63"/>
                    <a:pt x="103" y="57"/>
                  </a:cubicBezTo>
                  <a:cubicBezTo>
                    <a:pt x="103" y="57"/>
                    <a:pt x="103" y="55"/>
                    <a:pt x="104" y="54"/>
                  </a:cubicBezTo>
                  <a:cubicBezTo>
                    <a:pt x="106" y="51"/>
                    <a:pt x="110" y="43"/>
                    <a:pt x="101" y="38"/>
                  </a:cubicBezTo>
                  <a:cubicBezTo>
                    <a:pt x="96" y="36"/>
                    <a:pt x="91" y="33"/>
                    <a:pt x="88" y="3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1"/>
                    <a:pt x="90" y="10"/>
                    <a:pt x="94" y="9"/>
                  </a:cubicBezTo>
                  <a:cubicBezTo>
                    <a:pt x="93" y="15"/>
                    <a:pt x="94" y="24"/>
                    <a:pt x="100" y="30"/>
                  </a:cubicBezTo>
                  <a:cubicBezTo>
                    <a:pt x="102" y="32"/>
                    <a:pt x="105" y="35"/>
                    <a:pt x="107" y="37"/>
                  </a:cubicBezTo>
                  <a:cubicBezTo>
                    <a:pt x="110" y="42"/>
                    <a:pt x="113" y="46"/>
                    <a:pt x="118" y="46"/>
                  </a:cubicBezTo>
                  <a:cubicBezTo>
                    <a:pt x="132" y="46"/>
                    <a:pt x="141" y="45"/>
                    <a:pt x="141" y="38"/>
                  </a:cubicBezTo>
                  <a:cubicBezTo>
                    <a:pt x="141" y="36"/>
                    <a:pt x="142" y="27"/>
                    <a:pt x="144" y="21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9" y="20"/>
                    <a:pt x="167" y="25"/>
                    <a:pt x="175" y="31"/>
                  </a:cubicBezTo>
                  <a:cubicBezTo>
                    <a:pt x="172" y="32"/>
                    <a:pt x="170" y="33"/>
                    <a:pt x="168" y="35"/>
                  </a:cubicBezTo>
                  <a:cubicBezTo>
                    <a:pt x="164" y="39"/>
                    <a:pt x="163" y="46"/>
                    <a:pt x="163" y="50"/>
                  </a:cubicBezTo>
                  <a:cubicBezTo>
                    <a:pt x="161" y="51"/>
                    <a:pt x="159" y="53"/>
                    <a:pt x="159" y="56"/>
                  </a:cubicBezTo>
                  <a:cubicBezTo>
                    <a:pt x="159" y="57"/>
                    <a:pt x="157" y="59"/>
                    <a:pt x="156" y="61"/>
                  </a:cubicBezTo>
                  <a:cubicBezTo>
                    <a:pt x="152" y="65"/>
                    <a:pt x="149" y="69"/>
                    <a:pt x="151" y="72"/>
                  </a:cubicBezTo>
                  <a:cubicBezTo>
                    <a:pt x="154" y="76"/>
                    <a:pt x="159" y="74"/>
                    <a:pt x="165" y="72"/>
                  </a:cubicBezTo>
                  <a:cubicBezTo>
                    <a:pt x="174" y="68"/>
                    <a:pt x="178" y="66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8"/>
                    <a:pt x="185" y="69"/>
                    <a:pt x="186" y="69"/>
                  </a:cubicBezTo>
                  <a:cubicBezTo>
                    <a:pt x="186" y="69"/>
                    <a:pt x="186" y="69"/>
                    <a:pt x="187" y="69"/>
                  </a:cubicBezTo>
                  <a:cubicBezTo>
                    <a:pt x="188" y="70"/>
                    <a:pt x="190" y="72"/>
                    <a:pt x="193" y="72"/>
                  </a:cubicBezTo>
                  <a:cubicBezTo>
                    <a:pt x="195" y="72"/>
                    <a:pt x="197" y="74"/>
                    <a:pt x="198" y="75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7" y="79"/>
                    <a:pt x="208" y="82"/>
                    <a:pt x="209" y="85"/>
                  </a:cubicBezTo>
                  <a:cubicBezTo>
                    <a:pt x="208" y="84"/>
                    <a:pt x="207" y="84"/>
                    <a:pt x="206" y="84"/>
                  </a:cubicBezTo>
                  <a:cubicBezTo>
                    <a:pt x="197" y="79"/>
                    <a:pt x="190" y="76"/>
                    <a:pt x="186" y="76"/>
                  </a:cubicBezTo>
                  <a:cubicBezTo>
                    <a:pt x="182" y="76"/>
                    <a:pt x="171" y="79"/>
                    <a:pt x="169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2" y="86"/>
                    <a:pt x="155" y="94"/>
                    <a:pt x="155" y="99"/>
                  </a:cubicBezTo>
                  <a:cubicBezTo>
                    <a:pt x="155" y="99"/>
                    <a:pt x="155" y="100"/>
                    <a:pt x="155" y="101"/>
                  </a:cubicBezTo>
                  <a:cubicBezTo>
                    <a:pt x="153" y="106"/>
                    <a:pt x="150" y="117"/>
                    <a:pt x="161" y="125"/>
                  </a:cubicBezTo>
                  <a:cubicBezTo>
                    <a:pt x="168" y="130"/>
                    <a:pt x="175" y="128"/>
                    <a:pt x="179" y="127"/>
                  </a:cubicBezTo>
                  <a:cubicBezTo>
                    <a:pt x="180" y="127"/>
                    <a:pt x="181" y="126"/>
                    <a:pt x="182" y="126"/>
                  </a:cubicBezTo>
                  <a:cubicBezTo>
                    <a:pt x="182" y="126"/>
                    <a:pt x="182" y="126"/>
                    <a:pt x="182" y="127"/>
                  </a:cubicBezTo>
                  <a:cubicBezTo>
                    <a:pt x="186" y="134"/>
                    <a:pt x="186" y="141"/>
                    <a:pt x="186" y="148"/>
                  </a:cubicBezTo>
                  <a:cubicBezTo>
                    <a:pt x="186" y="153"/>
                    <a:pt x="185" y="172"/>
                    <a:pt x="184" y="180"/>
                  </a:cubicBezTo>
                  <a:cubicBezTo>
                    <a:pt x="166" y="200"/>
                    <a:pt x="139" y="212"/>
                    <a:pt x="110" y="212"/>
                  </a:cubicBezTo>
                  <a:close/>
                  <a:moveTo>
                    <a:pt x="191" y="172"/>
                  </a:moveTo>
                  <a:cubicBezTo>
                    <a:pt x="192" y="165"/>
                    <a:pt x="194" y="153"/>
                    <a:pt x="194" y="148"/>
                  </a:cubicBezTo>
                  <a:cubicBezTo>
                    <a:pt x="194" y="140"/>
                    <a:pt x="194" y="132"/>
                    <a:pt x="189" y="123"/>
                  </a:cubicBezTo>
                  <a:cubicBezTo>
                    <a:pt x="186" y="117"/>
                    <a:pt x="180" y="118"/>
                    <a:pt x="177" y="119"/>
                  </a:cubicBezTo>
                  <a:cubicBezTo>
                    <a:pt x="173" y="120"/>
                    <a:pt x="170" y="121"/>
                    <a:pt x="165" y="118"/>
                  </a:cubicBezTo>
                  <a:cubicBezTo>
                    <a:pt x="159" y="114"/>
                    <a:pt x="160" y="110"/>
                    <a:pt x="162" y="103"/>
                  </a:cubicBezTo>
                  <a:cubicBezTo>
                    <a:pt x="163" y="102"/>
                    <a:pt x="163" y="100"/>
                    <a:pt x="163" y="99"/>
                  </a:cubicBezTo>
                  <a:cubicBezTo>
                    <a:pt x="164" y="97"/>
                    <a:pt x="168" y="92"/>
                    <a:pt x="173" y="87"/>
                  </a:cubicBezTo>
                  <a:cubicBezTo>
                    <a:pt x="178" y="85"/>
                    <a:pt x="184" y="84"/>
                    <a:pt x="186" y="84"/>
                  </a:cubicBezTo>
                  <a:cubicBezTo>
                    <a:pt x="189" y="84"/>
                    <a:pt x="197" y="88"/>
                    <a:pt x="203" y="91"/>
                  </a:cubicBezTo>
                  <a:cubicBezTo>
                    <a:pt x="206" y="93"/>
                    <a:pt x="209" y="93"/>
                    <a:pt x="211" y="94"/>
                  </a:cubicBezTo>
                  <a:cubicBezTo>
                    <a:pt x="212" y="99"/>
                    <a:pt x="212" y="104"/>
                    <a:pt x="212" y="110"/>
                  </a:cubicBezTo>
                  <a:cubicBezTo>
                    <a:pt x="212" y="133"/>
                    <a:pt x="204" y="155"/>
                    <a:pt x="19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A1223C08-18F0-416E-B09E-2C78328AE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034" y="28954"/>
            <a:ext cx="6111353" cy="68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7CCBA1-D025-4D29-AD13-2D59505A354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657AB9-8162-47B9-BA8E-DB740E08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grpSp>
        <p:nvGrpSpPr>
          <p:cNvPr id="11" name="Group 20">
            <a:extLst>
              <a:ext uri="{FF2B5EF4-FFF2-40B4-BE49-F238E27FC236}">
                <a16:creationId xmlns:a16="http://schemas.microsoft.com/office/drawing/2014/main" id="{D97260F2-75F0-4EDA-86B3-26E92352261F}"/>
              </a:ext>
            </a:extLst>
          </p:cNvPr>
          <p:cNvGrpSpPr/>
          <p:nvPr/>
        </p:nvGrpSpPr>
        <p:grpSpPr>
          <a:xfrm>
            <a:off x="6547184" y="3158387"/>
            <a:ext cx="4628563" cy="1953138"/>
            <a:chOff x="621557" y="2523717"/>
            <a:chExt cx="4628563" cy="1953138"/>
          </a:xfrm>
        </p:grpSpPr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6C110FD-8296-4F91-BA77-8E5228256A95}"/>
                </a:ext>
              </a:extLst>
            </p:cNvPr>
            <p:cNvSpPr/>
            <p:nvPr/>
          </p:nvSpPr>
          <p:spPr>
            <a:xfrm>
              <a:off x="621557" y="3075253"/>
              <a:ext cx="4471896" cy="1401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9D6A2391-8432-4AF0-9184-C08A6D19C4B9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738FD2B0-6357-426D-91A8-4F5F95FF0F80}"/>
              </a:ext>
            </a:extLst>
          </p:cNvPr>
          <p:cNvGrpSpPr/>
          <p:nvPr/>
        </p:nvGrpSpPr>
        <p:grpSpPr>
          <a:xfrm>
            <a:off x="6547185" y="1257888"/>
            <a:ext cx="4268027" cy="1544936"/>
            <a:chOff x="739851" y="136699"/>
            <a:chExt cx="4268027" cy="1544936"/>
          </a:xfrm>
        </p:grpSpPr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B623C147-6201-4A10-8824-4C33A0FE0518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16" name="Rectangle: Rounded Corners 23">
              <a:extLst>
                <a:ext uri="{FF2B5EF4-FFF2-40B4-BE49-F238E27FC236}">
                  <a16:creationId xmlns:a16="http://schemas.microsoft.com/office/drawing/2014/main" id="{ED0500C9-8F5B-4874-A0B0-BC267AF1677F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B8DF90D1-4D47-4326-A4E5-7A0151866D0A}"/>
                </a:ext>
              </a:extLst>
            </p:cNvPr>
            <p:cNvSpPr txBox="1"/>
            <p:nvPr/>
          </p:nvSpPr>
          <p:spPr>
            <a:xfrm>
              <a:off x="739852" y="411237"/>
              <a:ext cx="4268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cs typeface="+mn-ea"/>
                  <a:sym typeface="+mn-lt"/>
                </a:rPr>
                <a:t>Introduction Our Campus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A560797E-1924-4879-85DC-400A88747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178" y="-277217"/>
            <a:ext cx="6111353" cy="6854707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5A8F27B-AECB-4ADE-AF0B-AA63D1191B9B}"/>
              </a:ext>
            </a:extLst>
          </p:cNvPr>
          <p:cNvSpPr/>
          <p:nvPr/>
        </p:nvSpPr>
        <p:spPr>
          <a:xfrm>
            <a:off x="1172920" y="1015372"/>
            <a:ext cx="2375798" cy="2998860"/>
          </a:xfrm>
          <a:prstGeom prst="roundRect">
            <a:avLst>
              <a:gd name="adj" fmla="val 2033"/>
            </a:avLst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5DDDDDDE-52D7-4358-8190-FFC6DAB52276}"/>
              </a:ext>
            </a:extLst>
          </p:cNvPr>
          <p:cNvGrpSpPr/>
          <p:nvPr/>
        </p:nvGrpSpPr>
        <p:grpSpPr>
          <a:xfrm>
            <a:off x="1507395" y="1900480"/>
            <a:ext cx="1706847" cy="1228645"/>
            <a:chOff x="739851" y="136699"/>
            <a:chExt cx="1706847" cy="1228645"/>
          </a:xfrm>
        </p:grpSpPr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924589E4-FAC6-4915-93CA-D8249D64E5D4}"/>
                </a:ext>
              </a:extLst>
            </p:cNvPr>
            <p:cNvSpPr/>
            <p:nvPr/>
          </p:nvSpPr>
          <p:spPr>
            <a:xfrm>
              <a:off x="739851" y="136699"/>
              <a:ext cx="14553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Education </a:t>
              </a: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8CD9C08F-E4B9-4DA2-9452-4FC0EB25BFB8}"/>
                </a:ext>
              </a:extLst>
            </p:cNvPr>
            <p:cNvSpPr txBox="1"/>
            <p:nvPr/>
          </p:nvSpPr>
          <p:spPr>
            <a:xfrm>
              <a:off x="739851" y="411237"/>
              <a:ext cx="17068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Capture Campus</a:t>
              </a:r>
              <a:endParaRPr lang="id-ID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987CD65-310D-4423-9E21-DF78800A5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516" y="4455611"/>
            <a:ext cx="2953343" cy="26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505C05-B7E7-4DFC-8821-437EEC01C0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1CF84351-1F15-4ED8-AE80-D8C22FC23689}"/>
              </a:ext>
            </a:extLst>
          </p:cNvPr>
          <p:cNvSpPr txBox="1"/>
          <p:nvPr/>
        </p:nvSpPr>
        <p:spPr>
          <a:xfrm>
            <a:off x="6430224" y="3429000"/>
            <a:ext cx="515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5C4D"/>
                </a:solidFill>
                <a:cs typeface="+mn-ea"/>
                <a:sym typeface="+mn-lt"/>
              </a:rPr>
              <a:t>All About Our University </a:t>
            </a:r>
            <a:r>
              <a:rPr lang="en-US" sz="2400" dirty="0">
                <a:solidFill>
                  <a:srgbClr val="3B5C4D"/>
                </a:solidFill>
                <a:cs typeface="+mn-ea"/>
                <a:sym typeface="+mn-lt"/>
              </a:rPr>
              <a:t>(Exclusive)</a:t>
            </a:r>
            <a:endParaRPr lang="id-ID" sz="2400" dirty="0">
              <a:solidFill>
                <a:srgbClr val="3B5C4D"/>
              </a:solidFill>
              <a:cs typeface="+mn-ea"/>
              <a:sym typeface="+mn-lt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B35E9C62-9D8E-48B5-8AE0-C0EFBA044512}"/>
              </a:ext>
            </a:extLst>
          </p:cNvPr>
          <p:cNvSpPr txBox="1"/>
          <p:nvPr/>
        </p:nvSpPr>
        <p:spPr>
          <a:xfrm>
            <a:off x="1298546" y="1296323"/>
            <a:ext cx="38331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id-ID" sz="23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EC5D0971-D3AE-44FD-A116-4E52214F79F6}"/>
              </a:ext>
            </a:extLst>
          </p:cNvPr>
          <p:cNvSpPr/>
          <p:nvPr/>
        </p:nvSpPr>
        <p:spPr>
          <a:xfrm>
            <a:off x="7501930" y="1079153"/>
            <a:ext cx="3007240" cy="21396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9BB49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</p:spTree>
    <p:extLst>
      <p:ext uri="{BB962C8B-B14F-4D97-AF65-F5344CB8AC3E}">
        <p14:creationId xmlns:p14="http://schemas.microsoft.com/office/powerpoint/2010/main" val="24082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245586-5AB2-4493-A3F5-F98CE71CE76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EAA8C7-0777-473F-BB70-71BF4210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EAFFC1EF-095E-48C4-9709-A4CAE118FBDC}"/>
              </a:ext>
            </a:extLst>
          </p:cNvPr>
          <p:cNvSpPr/>
          <p:nvPr/>
        </p:nvSpPr>
        <p:spPr>
          <a:xfrm>
            <a:off x="3638416" y="3378932"/>
            <a:ext cx="7632416" cy="2316264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812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C9B92003-F63A-448F-916E-EF390E870C65}"/>
              </a:ext>
            </a:extLst>
          </p:cNvPr>
          <p:cNvSpPr/>
          <p:nvPr/>
        </p:nvSpPr>
        <p:spPr>
          <a:xfrm>
            <a:off x="3638416" y="808387"/>
            <a:ext cx="7632416" cy="2316264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812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325B7C4-EBD7-4DC2-8335-567A5B3368ED}"/>
              </a:ext>
            </a:extLst>
          </p:cNvPr>
          <p:cNvSpPr>
            <a:spLocks/>
          </p:cNvSpPr>
          <p:nvPr/>
        </p:nvSpPr>
        <p:spPr bwMode="auto">
          <a:xfrm>
            <a:off x="4480120" y="2609697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Senior Member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90B99396-44C3-4BBD-8CE3-EE53A6DBD749}"/>
              </a:ext>
            </a:extLst>
          </p:cNvPr>
          <p:cNvGrpSpPr/>
          <p:nvPr/>
        </p:nvGrpSpPr>
        <p:grpSpPr>
          <a:xfrm>
            <a:off x="4233978" y="2017942"/>
            <a:ext cx="1680020" cy="576367"/>
            <a:chOff x="1342103" y="2248540"/>
            <a:chExt cx="1680020" cy="5763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1C2CF7-D8CE-47F6-9DE8-8B54A2FBC88C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Jeremy Carton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DB20390-964B-434D-851D-86B424B36333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11" name="Rectangle 9">
            <a:extLst>
              <a:ext uri="{FF2B5EF4-FFF2-40B4-BE49-F238E27FC236}">
                <a16:creationId xmlns:a16="http://schemas.microsoft.com/office/drawing/2014/main" id="{A0A3A4A4-B6E8-41FC-83E8-5FCEA93CEF6C}"/>
              </a:ext>
            </a:extLst>
          </p:cNvPr>
          <p:cNvSpPr>
            <a:spLocks/>
          </p:cNvSpPr>
          <p:nvPr/>
        </p:nvSpPr>
        <p:spPr bwMode="auto">
          <a:xfrm>
            <a:off x="4480120" y="5195780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2683EE7-3B58-4357-90D9-7C7E14DC8A1F}"/>
              </a:ext>
            </a:extLst>
          </p:cNvPr>
          <p:cNvGrpSpPr/>
          <p:nvPr/>
        </p:nvGrpSpPr>
        <p:grpSpPr>
          <a:xfrm>
            <a:off x="4233978" y="4606046"/>
            <a:ext cx="1680020" cy="576367"/>
            <a:chOff x="1342103" y="2248540"/>
            <a:chExt cx="1680020" cy="576367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E31D754F-E28F-485E-B96A-33C3F8807BC4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Christina Doe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2A50D73-02B8-4CDF-8E05-1D69C1BD59E7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A43EECA-CBFC-4510-84BC-51BC8C18E488}"/>
              </a:ext>
            </a:extLst>
          </p:cNvPr>
          <p:cNvGrpSpPr/>
          <p:nvPr/>
        </p:nvGrpSpPr>
        <p:grpSpPr>
          <a:xfrm>
            <a:off x="6614614" y="2017942"/>
            <a:ext cx="1680020" cy="576367"/>
            <a:chOff x="1342103" y="2248540"/>
            <a:chExt cx="1680020" cy="576367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617C5BB-2E91-4723-8559-236DE594D67A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Merry Asa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0A453488-4034-4770-94A8-665C1DD7576F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08885E3A-05E8-4741-9BE6-C218C856275E}"/>
              </a:ext>
            </a:extLst>
          </p:cNvPr>
          <p:cNvSpPr>
            <a:spLocks/>
          </p:cNvSpPr>
          <p:nvPr/>
        </p:nvSpPr>
        <p:spPr bwMode="auto">
          <a:xfrm>
            <a:off x="6872311" y="2609697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Senior Member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C95F3-4D84-4F3B-ABAA-4C65EB34EBAD}"/>
              </a:ext>
            </a:extLst>
          </p:cNvPr>
          <p:cNvGrpSpPr/>
          <p:nvPr/>
        </p:nvGrpSpPr>
        <p:grpSpPr>
          <a:xfrm>
            <a:off x="6614614" y="4606046"/>
            <a:ext cx="1680020" cy="576367"/>
            <a:chOff x="1342103" y="2248540"/>
            <a:chExt cx="1680020" cy="5763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1E77C-C4FF-472D-A218-49C72B59164A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Mellie Olivia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7D1103-B6E1-4FAE-A5C2-41F90DB0B680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22" name="Rectangle 9">
            <a:extLst>
              <a:ext uri="{FF2B5EF4-FFF2-40B4-BE49-F238E27FC236}">
                <a16:creationId xmlns:a16="http://schemas.microsoft.com/office/drawing/2014/main" id="{C8F2A6EF-85D4-4E3B-92F8-AB884E82CBF8}"/>
              </a:ext>
            </a:extLst>
          </p:cNvPr>
          <p:cNvSpPr>
            <a:spLocks/>
          </p:cNvSpPr>
          <p:nvPr/>
        </p:nvSpPr>
        <p:spPr bwMode="auto">
          <a:xfrm>
            <a:off x="6872311" y="5195780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B0A2BD77-9501-4B28-8427-A02D7C4E5FFB}"/>
              </a:ext>
            </a:extLst>
          </p:cNvPr>
          <p:cNvGrpSpPr/>
          <p:nvPr/>
        </p:nvGrpSpPr>
        <p:grpSpPr>
          <a:xfrm>
            <a:off x="8995250" y="2017942"/>
            <a:ext cx="1680020" cy="576367"/>
            <a:chOff x="1342103" y="2248540"/>
            <a:chExt cx="1680020" cy="576367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7D13126F-293A-4DD1-A29E-26D73B2A2708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Lionel Wiz</a:t>
              </a: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73A1922-4B4F-4DE0-88BE-C89EB69C61A9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2079149C-34CD-474F-9768-EFAA2F0A0473}"/>
              </a:ext>
            </a:extLst>
          </p:cNvPr>
          <p:cNvSpPr>
            <a:spLocks/>
          </p:cNvSpPr>
          <p:nvPr/>
        </p:nvSpPr>
        <p:spPr bwMode="auto">
          <a:xfrm>
            <a:off x="9252058" y="2609697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Senior Member</a:t>
            </a:r>
          </a:p>
        </p:txBody>
      </p:sp>
      <p:grpSp>
        <p:nvGrpSpPr>
          <p:cNvPr id="27" name="Group 24">
            <a:extLst>
              <a:ext uri="{FF2B5EF4-FFF2-40B4-BE49-F238E27FC236}">
                <a16:creationId xmlns:a16="http://schemas.microsoft.com/office/drawing/2014/main" id="{6FC04F4E-6C90-4F12-9E54-17E1B6727BCC}"/>
              </a:ext>
            </a:extLst>
          </p:cNvPr>
          <p:cNvGrpSpPr/>
          <p:nvPr/>
        </p:nvGrpSpPr>
        <p:grpSpPr>
          <a:xfrm>
            <a:off x="8995250" y="4606046"/>
            <a:ext cx="1680020" cy="576367"/>
            <a:chOff x="1342103" y="2248540"/>
            <a:chExt cx="1680020" cy="576367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51A52B9-9208-47C5-B52E-53FF3F116C56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Christian Bale</a:t>
              </a: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1F74BC0-609F-4DBD-9D3F-7A656749F3A5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54C2E081-2E79-48B2-ADBB-AB6D1563E2D4}"/>
              </a:ext>
            </a:extLst>
          </p:cNvPr>
          <p:cNvSpPr>
            <a:spLocks/>
          </p:cNvSpPr>
          <p:nvPr/>
        </p:nvSpPr>
        <p:spPr bwMode="auto">
          <a:xfrm>
            <a:off x="9252058" y="5195780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Junior Member</a:t>
            </a: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84271266-1E79-4611-A411-14B6051AF3B3}"/>
              </a:ext>
            </a:extLst>
          </p:cNvPr>
          <p:cNvSpPr/>
          <p:nvPr/>
        </p:nvSpPr>
        <p:spPr>
          <a:xfrm>
            <a:off x="896075" y="808387"/>
            <a:ext cx="2510776" cy="2310172"/>
          </a:xfrm>
          <a:prstGeom prst="roundRect">
            <a:avLst>
              <a:gd name="adj" fmla="val 1158"/>
            </a:avLst>
          </a:prstGeom>
          <a:solidFill>
            <a:srgbClr val="9BB49E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F065268A-9FC9-4085-82A9-61CCD41BD64F}"/>
              </a:ext>
            </a:extLst>
          </p:cNvPr>
          <p:cNvSpPr txBox="1"/>
          <p:nvPr/>
        </p:nvSpPr>
        <p:spPr>
          <a:xfrm>
            <a:off x="1127640" y="1486420"/>
            <a:ext cx="213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Senior Teachers</a:t>
            </a:r>
            <a:endParaRPr lang="id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Group 40">
            <a:extLst>
              <a:ext uri="{FF2B5EF4-FFF2-40B4-BE49-F238E27FC236}">
                <a16:creationId xmlns:a16="http://schemas.microsoft.com/office/drawing/2014/main" id="{19B0403B-A393-4088-93EB-623C5213B457}"/>
              </a:ext>
            </a:extLst>
          </p:cNvPr>
          <p:cNvGrpSpPr/>
          <p:nvPr/>
        </p:nvGrpSpPr>
        <p:grpSpPr>
          <a:xfrm>
            <a:off x="3219118" y="1775737"/>
            <a:ext cx="375472" cy="375472"/>
            <a:chOff x="5907232" y="2294399"/>
            <a:chExt cx="440402" cy="440402"/>
          </a:xfrm>
        </p:grpSpPr>
        <p:sp>
          <p:nvSpPr>
            <p:cNvPr id="34" name="Oval 41">
              <a:extLst>
                <a:ext uri="{FF2B5EF4-FFF2-40B4-BE49-F238E27FC236}">
                  <a16:creationId xmlns:a16="http://schemas.microsoft.com/office/drawing/2014/main" id="{D2EBE0EE-D6E1-4544-987C-9FF2ED88B603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D63E5FDA-9709-4D2D-B709-C2B3CEA8DA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AE833B48-9BE4-4F7D-9AA8-B32956EA3D69}"/>
              </a:ext>
            </a:extLst>
          </p:cNvPr>
          <p:cNvSpPr/>
          <p:nvPr/>
        </p:nvSpPr>
        <p:spPr>
          <a:xfrm>
            <a:off x="896075" y="3378933"/>
            <a:ext cx="2510776" cy="2316264"/>
          </a:xfrm>
          <a:prstGeom prst="roundRect">
            <a:avLst>
              <a:gd name="adj" fmla="val 1158"/>
            </a:avLst>
          </a:prstGeom>
          <a:solidFill>
            <a:srgbClr val="9BB49E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D9DDCA7B-6485-4CF0-8700-653866F742DB}"/>
              </a:ext>
            </a:extLst>
          </p:cNvPr>
          <p:cNvSpPr txBox="1"/>
          <p:nvPr/>
        </p:nvSpPr>
        <p:spPr>
          <a:xfrm>
            <a:off x="1127639" y="4060012"/>
            <a:ext cx="2337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Junior Teachers</a:t>
            </a:r>
            <a:endParaRPr lang="id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B75A543C-5612-4EF6-8F52-8243F927B098}"/>
              </a:ext>
            </a:extLst>
          </p:cNvPr>
          <p:cNvGrpSpPr/>
          <p:nvPr/>
        </p:nvGrpSpPr>
        <p:grpSpPr>
          <a:xfrm>
            <a:off x="3219118" y="4349329"/>
            <a:ext cx="375472" cy="375472"/>
            <a:chOff x="5907232" y="2294399"/>
            <a:chExt cx="440402" cy="440402"/>
          </a:xfrm>
        </p:grpSpPr>
        <p:sp>
          <p:nvSpPr>
            <p:cNvPr id="39" name="Oval 46">
              <a:extLst>
                <a:ext uri="{FF2B5EF4-FFF2-40B4-BE49-F238E27FC236}">
                  <a16:creationId xmlns:a16="http://schemas.microsoft.com/office/drawing/2014/main" id="{234E1C91-9FE7-45D2-BB17-1F243A7E2A41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8EAC4DB3-BA10-40B1-AED4-95B603219B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41" name="图片占位符 11">
            <a:extLst>
              <a:ext uri="{FF2B5EF4-FFF2-40B4-BE49-F238E27FC236}">
                <a16:creationId xmlns:a16="http://schemas.microsoft.com/office/drawing/2014/main" id="{9D656CCD-7BFB-4A2E-80FE-5DC236183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396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2" name="图片占位符 50">
            <a:extLst>
              <a:ext uri="{FF2B5EF4-FFF2-40B4-BE49-F238E27FC236}">
                <a16:creationId xmlns:a16="http://schemas.microsoft.com/office/drawing/2014/main" id="{4B069D00-ED69-4553-B89A-4C3F82FEF8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396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3" name="图片占位符 31">
            <a:extLst>
              <a:ext uri="{FF2B5EF4-FFF2-40B4-BE49-F238E27FC236}">
                <a16:creationId xmlns:a16="http://schemas.microsoft.com/office/drawing/2014/main" id="{B07D2B00-E169-4061-AE23-938B05897B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5237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4" name="图片占位符 52">
            <a:extLst>
              <a:ext uri="{FF2B5EF4-FFF2-40B4-BE49-F238E27FC236}">
                <a16:creationId xmlns:a16="http://schemas.microsoft.com/office/drawing/2014/main" id="{4C6CAB0A-768B-41D0-BC21-BE991D24DB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5237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5" name="图片占位符 37">
            <a:extLst>
              <a:ext uri="{FF2B5EF4-FFF2-40B4-BE49-F238E27FC236}">
                <a16:creationId xmlns:a16="http://schemas.microsoft.com/office/drawing/2014/main" id="{26FEE6A4-24C8-4540-8119-E9B2B22315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7298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6" name="图片占位符 54">
            <a:extLst>
              <a:ext uri="{FF2B5EF4-FFF2-40B4-BE49-F238E27FC236}">
                <a16:creationId xmlns:a16="http://schemas.microsoft.com/office/drawing/2014/main" id="{EC485AD0-1FFD-4045-AEB6-0C764FC63A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7298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580496B-340F-4140-A560-F8F93DFB31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4170947" y="5388841"/>
            <a:ext cx="3850105" cy="16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8" grpId="0" animBg="1"/>
      <p:bldP spid="22" grpId="0" animBg="1"/>
      <p:bldP spid="26" grpId="0" animBg="1"/>
      <p:bldP spid="30" grpId="0" animBg="1"/>
      <p:bldP spid="31" grpId="0" animBg="1"/>
      <p:bldP spid="32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F737F6D-6E4E-465D-B5C1-79B967C1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83735" y="-3206418"/>
            <a:ext cx="7700210" cy="13318962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2A084589-9707-423C-A997-73575EAF86BE}"/>
              </a:ext>
            </a:extLst>
          </p:cNvPr>
          <p:cNvSpPr txBox="1"/>
          <p:nvPr/>
        </p:nvSpPr>
        <p:spPr>
          <a:xfrm>
            <a:off x="3540288" y="1035293"/>
            <a:ext cx="3076699" cy="923330"/>
          </a:xfrm>
          <a:prstGeom prst="rect">
            <a:avLst/>
          </a:prstGeom>
          <a:solidFill>
            <a:srgbClr val="9BB49E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spc="-150" dirty="0">
                <a:solidFill>
                  <a:schemeClr val="bg1"/>
                </a:solidFill>
                <a:cs typeface="+mn-ea"/>
                <a:sym typeface="+mn-lt"/>
              </a:rPr>
              <a:t>ALWAYS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475A64A-DE3D-43D2-BADD-7D87B199F4DC}"/>
              </a:ext>
            </a:extLst>
          </p:cNvPr>
          <p:cNvSpPr txBox="1"/>
          <p:nvPr/>
        </p:nvSpPr>
        <p:spPr>
          <a:xfrm>
            <a:off x="4180673" y="2061753"/>
            <a:ext cx="6674485" cy="1754326"/>
          </a:xfrm>
          <a:prstGeom prst="rect">
            <a:avLst/>
          </a:prstGeom>
          <a:solidFill>
            <a:srgbClr val="9BB49E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spc="-150" dirty="0">
                <a:solidFill>
                  <a:schemeClr val="bg1"/>
                </a:solidFill>
                <a:cs typeface="+mn-ea"/>
                <a:sym typeface="+mn-lt"/>
              </a:rPr>
              <a:t>LEARN </a:t>
            </a:r>
            <a:r>
              <a:rPr lang="en-US" sz="5400" b="1" spc="-150" dirty="0">
                <a:solidFill>
                  <a:schemeClr val="bg1"/>
                </a:solidFill>
                <a:cs typeface="+mn-ea"/>
                <a:sym typeface="+mn-lt"/>
              </a:rPr>
              <a:t>TO SUCCESS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0C73C69-1EA3-4458-8E08-253FAF13E97F}"/>
              </a:ext>
            </a:extLst>
          </p:cNvPr>
          <p:cNvGrpSpPr/>
          <p:nvPr/>
        </p:nvGrpSpPr>
        <p:grpSpPr>
          <a:xfrm>
            <a:off x="5771983" y="3166995"/>
            <a:ext cx="5355772" cy="1697935"/>
            <a:chOff x="2740025" y="3744511"/>
            <a:chExt cx="5355772" cy="1697935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8C33FC88-AE76-4031-BB46-B28F9DE1B772}"/>
                </a:ext>
              </a:extLst>
            </p:cNvPr>
            <p:cNvSpPr/>
            <p:nvPr/>
          </p:nvSpPr>
          <p:spPr>
            <a:xfrm>
              <a:off x="2740025" y="3744511"/>
              <a:ext cx="5355772" cy="169793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7BAC28E-B826-4A39-97C2-5543CFED8CDE}"/>
                </a:ext>
              </a:extLst>
            </p:cNvPr>
            <p:cNvSpPr/>
            <p:nvPr/>
          </p:nvSpPr>
          <p:spPr>
            <a:xfrm>
              <a:off x="2983550" y="3882514"/>
              <a:ext cx="4868723" cy="1247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5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245586-5AB2-4493-A3F5-F98CE71CE76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EAA8C7-0777-473F-BB70-71BF4210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CC396371-A782-4823-A89B-16BD7EB6D5AF}"/>
              </a:ext>
            </a:extLst>
          </p:cNvPr>
          <p:cNvGrpSpPr/>
          <p:nvPr/>
        </p:nvGrpSpPr>
        <p:grpSpPr>
          <a:xfrm>
            <a:off x="1169710" y="2018418"/>
            <a:ext cx="4591994" cy="2698954"/>
            <a:chOff x="1868129" y="1076631"/>
            <a:chExt cx="8456400" cy="3937820"/>
          </a:xfrm>
        </p:grpSpPr>
        <p:sp>
          <p:nvSpPr>
            <p:cNvPr id="6" name="Rectangle: Top Corners Rounded 2">
              <a:extLst>
                <a:ext uri="{FF2B5EF4-FFF2-40B4-BE49-F238E27FC236}">
                  <a16:creationId xmlns:a16="http://schemas.microsoft.com/office/drawing/2014/main" id="{587CD580-AEA1-48EB-8A41-32271F89BA58}"/>
                </a:ext>
              </a:extLst>
            </p:cNvPr>
            <p:cNvSpPr/>
            <p:nvPr/>
          </p:nvSpPr>
          <p:spPr>
            <a:xfrm flipV="1">
              <a:off x="1868458" y="1076631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9A6B3DF-F431-4FA7-9523-6FBDF76F50A9}"/>
                </a:ext>
              </a:extLst>
            </p:cNvPr>
            <p:cNvSpPr/>
            <p:nvPr/>
          </p:nvSpPr>
          <p:spPr>
            <a:xfrm>
              <a:off x="1868129" y="1076631"/>
              <a:ext cx="8456400" cy="72000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0BD6DC63-1E37-40F3-BA4C-8D30A0A819CA}"/>
              </a:ext>
            </a:extLst>
          </p:cNvPr>
          <p:cNvGrpSpPr/>
          <p:nvPr/>
        </p:nvGrpSpPr>
        <p:grpSpPr>
          <a:xfrm>
            <a:off x="6430296" y="2018418"/>
            <a:ext cx="4591994" cy="2698954"/>
            <a:chOff x="1868129" y="1076631"/>
            <a:chExt cx="8456400" cy="3937820"/>
          </a:xfrm>
        </p:grpSpPr>
        <p:sp>
          <p:nvSpPr>
            <p:cNvPr id="9" name="Rectangle: Top Corners Rounded 5">
              <a:extLst>
                <a:ext uri="{FF2B5EF4-FFF2-40B4-BE49-F238E27FC236}">
                  <a16:creationId xmlns:a16="http://schemas.microsoft.com/office/drawing/2014/main" id="{DD7D5A54-945E-4FF7-BD6C-5EBFF1B35AAC}"/>
                </a:ext>
              </a:extLst>
            </p:cNvPr>
            <p:cNvSpPr/>
            <p:nvPr/>
          </p:nvSpPr>
          <p:spPr>
            <a:xfrm flipV="1">
              <a:off x="1868458" y="1076631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53F871AB-2E8D-4E93-A72E-B5955E0BDFBE}"/>
                </a:ext>
              </a:extLst>
            </p:cNvPr>
            <p:cNvSpPr/>
            <p:nvPr/>
          </p:nvSpPr>
          <p:spPr>
            <a:xfrm>
              <a:off x="1868129" y="1076631"/>
              <a:ext cx="8456400" cy="72000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E6FBA-0E5D-4BEE-BF9D-0F1D180476A3}"/>
              </a:ext>
            </a:extLst>
          </p:cNvPr>
          <p:cNvGrpSpPr/>
          <p:nvPr/>
        </p:nvGrpSpPr>
        <p:grpSpPr>
          <a:xfrm>
            <a:off x="3230302" y="2405265"/>
            <a:ext cx="2151323" cy="1904934"/>
            <a:chOff x="3215082" y="2132247"/>
            <a:chExt cx="2151323" cy="19049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13EF0F-22D7-4B11-941F-72BBECAC8F62}"/>
                </a:ext>
              </a:extLst>
            </p:cNvPr>
            <p:cNvSpPr/>
            <p:nvPr/>
          </p:nvSpPr>
          <p:spPr>
            <a:xfrm>
              <a:off x="3215082" y="2857178"/>
              <a:ext cx="2151323" cy="1180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B3732C-51A0-4B92-9CD1-CC379D83748B}"/>
                </a:ext>
              </a:extLst>
            </p:cNvPr>
            <p:cNvSpPr/>
            <p:nvPr/>
          </p:nvSpPr>
          <p:spPr>
            <a:xfrm>
              <a:off x="3215084" y="2132247"/>
              <a:ext cx="199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Olivier Hoody</a:t>
              </a:r>
              <a:endParaRPr lang="id-ID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E7A75B-185D-4C87-97A2-A8835CA588DC}"/>
                </a:ext>
              </a:extLst>
            </p:cNvPr>
            <p:cNvSpPr/>
            <p:nvPr/>
          </p:nvSpPr>
          <p:spPr>
            <a:xfrm>
              <a:off x="3215083" y="2440476"/>
              <a:ext cx="19989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0974BD-F1CF-4F7D-8C2D-F7EF7691371A}"/>
              </a:ext>
            </a:extLst>
          </p:cNvPr>
          <p:cNvGrpSpPr/>
          <p:nvPr/>
        </p:nvGrpSpPr>
        <p:grpSpPr>
          <a:xfrm>
            <a:off x="8484881" y="2405265"/>
            <a:ext cx="2151323" cy="1904934"/>
            <a:chOff x="3215082" y="2132247"/>
            <a:chExt cx="2151323" cy="19049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81E0B0-0047-44F7-BCCC-F84DE6D6308E}"/>
                </a:ext>
              </a:extLst>
            </p:cNvPr>
            <p:cNvSpPr/>
            <p:nvPr/>
          </p:nvSpPr>
          <p:spPr>
            <a:xfrm>
              <a:off x="3215082" y="2857178"/>
              <a:ext cx="2151323" cy="1180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6D372F-815C-4484-BCFE-3769B287C51C}"/>
                </a:ext>
              </a:extLst>
            </p:cNvPr>
            <p:cNvSpPr/>
            <p:nvPr/>
          </p:nvSpPr>
          <p:spPr>
            <a:xfrm>
              <a:off x="3215084" y="2132247"/>
              <a:ext cx="199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Harry Kane</a:t>
              </a:r>
              <a:endParaRPr lang="id-ID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CB73E6-857B-4FA2-9961-7F53DD3C784E}"/>
                </a:ext>
              </a:extLst>
            </p:cNvPr>
            <p:cNvSpPr/>
            <p:nvPr/>
          </p:nvSpPr>
          <p:spPr>
            <a:xfrm>
              <a:off x="3215083" y="2440476"/>
              <a:ext cx="19989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Teacher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EB0CE6F9-4E38-4160-AD05-E1CADF23BE05}"/>
              </a:ext>
            </a:extLst>
          </p:cNvPr>
          <p:cNvSpPr>
            <a:spLocks/>
          </p:cNvSpPr>
          <p:nvPr/>
        </p:nvSpPr>
        <p:spPr bwMode="auto">
          <a:xfrm>
            <a:off x="1666512" y="4008741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Senior Member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FB07C639-B79E-4D20-AD33-B54215F75F07}"/>
              </a:ext>
            </a:extLst>
          </p:cNvPr>
          <p:cNvSpPr>
            <a:spLocks/>
          </p:cNvSpPr>
          <p:nvPr/>
        </p:nvSpPr>
        <p:spPr bwMode="auto">
          <a:xfrm>
            <a:off x="6920684" y="4008741"/>
            <a:ext cx="1166404" cy="255140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>
              <a:defRPr/>
            </a:pPr>
            <a:r>
              <a:rPr lang="en-US" sz="1050" i="1" dirty="0">
                <a:solidFill>
                  <a:schemeClr val="bg1"/>
                </a:solidFill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C8B61484-4CB3-49CE-88BE-31DA9CA8E7CD}"/>
              </a:ext>
            </a:extLst>
          </p:cNvPr>
          <p:cNvGrpSpPr/>
          <p:nvPr/>
        </p:nvGrpSpPr>
        <p:grpSpPr>
          <a:xfrm>
            <a:off x="3665237" y="611918"/>
            <a:ext cx="4861527" cy="1034175"/>
            <a:chOff x="650273" y="660974"/>
            <a:chExt cx="4861527" cy="1034175"/>
          </a:xfrm>
        </p:grpSpPr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DC54E06-4942-43E6-84EC-2361AE762E8F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23" name="Rectangle: Rounded Corners 26">
              <a:extLst>
                <a:ext uri="{FF2B5EF4-FFF2-40B4-BE49-F238E27FC236}">
                  <a16:creationId xmlns:a16="http://schemas.microsoft.com/office/drawing/2014/main" id="{2D0E91AE-3C54-42F2-8CA1-2FAC0A014A45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EB416C55-973E-4096-9264-1F7C0DD7662E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cs typeface="+mn-ea"/>
                  <a:sym typeface="+mn-lt"/>
                </a:rPr>
                <a:t>Double Profile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  <p:sp>
        <p:nvSpPr>
          <p:cNvPr id="25" name="Rectangle 28">
            <a:extLst>
              <a:ext uri="{FF2B5EF4-FFF2-40B4-BE49-F238E27FC236}">
                <a16:creationId xmlns:a16="http://schemas.microsoft.com/office/drawing/2014/main" id="{157E83BC-E625-46D6-A0A4-5AA55447CC04}"/>
              </a:ext>
            </a:extLst>
          </p:cNvPr>
          <p:cNvSpPr/>
          <p:nvPr/>
        </p:nvSpPr>
        <p:spPr>
          <a:xfrm>
            <a:off x="1335313" y="4967168"/>
            <a:ext cx="952137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3B5C4D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80496B-340F-4140-A560-F8F93DFB3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4170947" y="5388841"/>
            <a:ext cx="3850105" cy="163158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4521BAB-551B-4C49-8FCD-421A7D2941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9"/>
          <a:stretch/>
        </p:blipFill>
        <p:spPr>
          <a:xfrm>
            <a:off x="1655602" y="2509244"/>
            <a:ext cx="1228724" cy="1228724"/>
          </a:xfrm>
          <a:prstGeom prst="ellipse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44266A2-F513-4520-BA87-26FFC9724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520" y="2458173"/>
            <a:ext cx="1344045" cy="13440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71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245586-5AB2-4493-A3F5-F98CE71CE76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CD5C75A-0A25-4D58-BE0B-C7A0B0A75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4170947" y="5378783"/>
            <a:ext cx="3850105" cy="16315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AEAA8C7-0777-473F-BB70-71BF4210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639542-C64A-4B6B-9011-4DAB692BA2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664">
            <a:off x="268204" y="-483235"/>
            <a:ext cx="10419244" cy="11724036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473FECA9-9B82-4CA2-9DEF-6050F409B2AA}"/>
              </a:ext>
            </a:extLst>
          </p:cNvPr>
          <p:cNvGrpSpPr/>
          <p:nvPr/>
        </p:nvGrpSpPr>
        <p:grpSpPr>
          <a:xfrm>
            <a:off x="1867800" y="1342102"/>
            <a:ext cx="8456400" cy="3937820"/>
            <a:chOff x="1867800" y="1342102"/>
            <a:chExt cx="8456400" cy="3937820"/>
          </a:xfrm>
        </p:grpSpPr>
        <p:sp>
          <p:nvSpPr>
            <p:cNvPr id="6" name="Rectangle: Top Corners Rounded 1">
              <a:extLst>
                <a:ext uri="{FF2B5EF4-FFF2-40B4-BE49-F238E27FC236}">
                  <a16:creationId xmlns:a16="http://schemas.microsoft.com/office/drawing/2014/main" id="{E3B4FFA9-C9F1-4B85-A180-A35153508A9A}"/>
                </a:ext>
              </a:extLst>
            </p:cNvPr>
            <p:cNvSpPr/>
            <p:nvPr/>
          </p:nvSpPr>
          <p:spPr>
            <a:xfrm flipV="1">
              <a:off x="1868129" y="1342102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3E6F063A-F9BF-42E0-A90F-D99B1DC3DC33}"/>
                </a:ext>
              </a:extLst>
            </p:cNvPr>
            <p:cNvSpPr/>
            <p:nvPr/>
          </p:nvSpPr>
          <p:spPr>
            <a:xfrm>
              <a:off x="1867800" y="1342102"/>
              <a:ext cx="8456400" cy="72000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C1FFE791-CDD1-46AE-B452-0A5CCF4C8301}"/>
              </a:ext>
            </a:extLst>
          </p:cNvPr>
          <p:cNvSpPr>
            <a:spLocks/>
          </p:cNvSpPr>
          <p:nvPr/>
        </p:nvSpPr>
        <p:spPr bwMode="auto">
          <a:xfrm>
            <a:off x="2729916" y="4143127"/>
            <a:ext cx="1397846" cy="311888"/>
          </a:xfrm>
          <a:prstGeom prst="roundRect">
            <a:avLst/>
          </a:prstGeom>
          <a:solidFill>
            <a:srgbClr val="9BB49E"/>
          </a:solidFill>
          <a:ln>
            <a:noFill/>
          </a:ln>
          <a:effectLst/>
          <a:extLst>
            <a:ext uri="{909E8E84-426E-40dd-AFC4-6F175D3DCCD1}">
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 algn="ctr">
              <a:defRPr/>
            </a:pPr>
            <a:r>
              <a:rPr lang="en-US" sz="1400" b="1" i="1" dirty="0">
                <a:solidFill>
                  <a:schemeClr val="bg1"/>
                </a:solidFill>
                <a:cs typeface="+mn-ea"/>
                <a:sym typeface="+mn-lt"/>
              </a:rPr>
              <a:t>2029 -  Now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1C7F75A-64C2-471D-9C45-4D84556A16F3}"/>
              </a:ext>
            </a:extLst>
          </p:cNvPr>
          <p:cNvGrpSpPr/>
          <p:nvPr/>
        </p:nvGrpSpPr>
        <p:grpSpPr>
          <a:xfrm>
            <a:off x="5075265" y="1803359"/>
            <a:ext cx="3661167" cy="855659"/>
            <a:chOff x="3215083" y="2132247"/>
            <a:chExt cx="1998923" cy="467172"/>
          </a:xfrm>
        </p:grpSpPr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8E199B54-AFF0-4666-AE71-2DFC02AE487C}"/>
                </a:ext>
              </a:extLst>
            </p:cNvPr>
            <p:cNvSpPr/>
            <p:nvPr/>
          </p:nvSpPr>
          <p:spPr>
            <a:xfrm>
              <a:off x="3215084" y="2132247"/>
              <a:ext cx="1998922" cy="285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Gerard Rashford</a:t>
              </a:r>
              <a:endParaRPr lang="id-ID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A9ADC592-6D54-4F35-9614-6B67F6B99EB3}"/>
                </a:ext>
              </a:extLst>
            </p:cNvPr>
            <p:cNvSpPr/>
            <p:nvPr/>
          </p:nvSpPr>
          <p:spPr>
            <a:xfrm>
              <a:off x="3215083" y="2380967"/>
              <a:ext cx="1998923" cy="21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Headmaster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DCC787D5-66F2-488A-808F-60D4266C78AE}"/>
              </a:ext>
            </a:extLst>
          </p:cNvPr>
          <p:cNvGrpSpPr/>
          <p:nvPr/>
        </p:nvGrpSpPr>
        <p:grpSpPr>
          <a:xfrm>
            <a:off x="5075265" y="3054494"/>
            <a:ext cx="4628563" cy="1764172"/>
            <a:chOff x="621557" y="2733009"/>
            <a:chExt cx="4628563" cy="1764172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63FD8352-B9AB-4844-876C-D2BC60884C18}"/>
                </a:ext>
              </a:extLst>
            </p:cNvPr>
            <p:cNvSpPr/>
            <p:nvPr/>
          </p:nvSpPr>
          <p:spPr>
            <a:xfrm>
              <a:off x="621557" y="3075253"/>
              <a:ext cx="462856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F3A44D4A-2109-4994-8FDD-4677CAA47FDE}"/>
                </a:ext>
              </a:extLst>
            </p:cNvPr>
            <p:cNvSpPr/>
            <p:nvPr/>
          </p:nvSpPr>
          <p:spPr>
            <a:xfrm>
              <a:off x="621558" y="2733009"/>
              <a:ext cx="46285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Highlights Profile</a:t>
              </a:r>
              <a:endPara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C52EFCBB-548A-4EC3-B181-8CB121B3E5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3173" y="2024993"/>
            <a:ext cx="1915308" cy="19153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47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89BFB0-D108-4D73-A479-82D6D8B2B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96"/>
            <a:ext cx="12192000" cy="6839608"/>
          </a:xfrm>
          <a:prstGeom prst="rect">
            <a:avLst/>
          </a:prstGeom>
        </p:spPr>
      </p:pic>
      <p:sp>
        <p:nvSpPr>
          <p:cNvPr id="4" name="TextBox 46">
            <a:extLst>
              <a:ext uri="{FF2B5EF4-FFF2-40B4-BE49-F238E27FC236}">
                <a16:creationId xmlns:a16="http://schemas.microsoft.com/office/drawing/2014/main" id="{8E00E512-33F3-4AA1-B6C1-F5029A47F481}"/>
              </a:ext>
            </a:extLst>
          </p:cNvPr>
          <p:cNvSpPr txBox="1"/>
          <p:nvPr/>
        </p:nvSpPr>
        <p:spPr>
          <a:xfrm>
            <a:off x="970709" y="1727323"/>
            <a:ext cx="541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+mn-ea"/>
                <a:sym typeface="+mn-lt"/>
              </a:rPr>
              <a:t>CONTENTS.</a:t>
            </a:r>
            <a:endParaRPr lang="id-ID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0A740F7B-FEAC-4AC4-BE71-11509FFDB796}"/>
              </a:ext>
            </a:extLst>
          </p:cNvPr>
          <p:cNvGrpSpPr/>
          <p:nvPr/>
        </p:nvGrpSpPr>
        <p:grpSpPr>
          <a:xfrm>
            <a:off x="7372398" y="997943"/>
            <a:ext cx="3249550" cy="1077069"/>
            <a:chOff x="13698321" y="172711"/>
            <a:chExt cx="5199280" cy="172331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C1CB039E-E766-4271-A0A6-F8569B827506}"/>
                </a:ext>
              </a:extLst>
            </p:cNvPr>
            <p:cNvGrpSpPr/>
            <p:nvPr/>
          </p:nvGrpSpPr>
          <p:grpSpPr>
            <a:xfrm>
              <a:off x="14844947" y="392167"/>
              <a:ext cx="4052654" cy="1503854"/>
              <a:chOff x="3439348" y="7410587"/>
              <a:chExt cx="4052654" cy="1503854"/>
            </a:xfrm>
          </p:grpSpPr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C4EB99BF-A558-4922-A55D-1F2357A44DE6}"/>
                  </a:ext>
                </a:extLst>
              </p:cNvPr>
              <p:cNvSpPr/>
              <p:nvPr/>
            </p:nvSpPr>
            <p:spPr>
              <a:xfrm>
                <a:off x="3439348" y="7904934"/>
                <a:ext cx="4052654" cy="10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rgbClr val="3B5C4D"/>
                    </a:solidFill>
                    <a:cs typeface="+mn-ea"/>
                    <a:sym typeface="+mn-lt"/>
                  </a:rPr>
                  <a:t>A wonderful serenity has taken possession of my entire soul, like these sweet mornings</a:t>
                </a:r>
                <a:endParaRPr lang="id-ID" sz="1000" dirty="0">
                  <a:solidFill>
                    <a:srgbClr val="3B5C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B36B882A-1FDD-49D7-A3B6-C05EEF5018CD}"/>
                  </a:ext>
                </a:extLst>
              </p:cNvPr>
              <p:cNvSpPr/>
              <p:nvPr/>
            </p:nvSpPr>
            <p:spPr>
              <a:xfrm>
                <a:off x="3439348" y="7410587"/>
                <a:ext cx="2425297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b="1" dirty="0">
                    <a:solidFill>
                      <a:srgbClr val="3B5C4D"/>
                    </a:solidFill>
                    <a:cs typeface="+mn-ea"/>
                    <a:sym typeface="+mn-lt"/>
                  </a:rPr>
                  <a:t>OPTION ONE</a:t>
                </a:r>
              </a:p>
            </p:txBody>
          </p:sp>
        </p:grp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8C5CE871-0222-4F29-9882-DD5839E2A550}"/>
                </a:ext>
              </a:extLst>
            </p:cNvPr>
            <p:cNvSpPr/>
            <p:nvPr/>
          </p:nvSpPr>
          <p:spPr>
            <a:xfrm>
              <a:off x="13698321" y="172711"/>
              <a:ext cx="1132126" cy="1034129"/>
            </a:xfrm>
            <a:prstGeom prst="rect">
              <a:avLst/>
            </a:prstGeom>
            <a:effectLst>
              <a:outerShdw blurRad="203200" dist="889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66229E4B-35EF-4660-AA47-FB87123A178B}"/>
              </a:ext>
            </a:extLst>
          </p:cNvPr>
          <p:cNvGrpSpPr/>
          <p:nvPr/>
        </p:nvGrpSpPr>
        <p:grpSpPr>
          <a:xfrm>
            <a:off x="7486700" y="2399040"/>
            <a:ext cx="3249549" cy="1077069"/>
            <a:chOff x="13698323" y="172711"/>
            <a:chExt cx="5199278" cy="1723310"/>
          </a:xfrm>
        </p:grpSpPr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17A2BB4-ADCF-49B2-A338-1C693FCAF012}"/>
                </a:ext>
              </a:extLst>
            </p:cNvPr>
            <p:cNvGrpSpPr/>
            <p:nvPr/>
          </p:nvGrpSpPr>
          <p:grpSpPr>
            <a:xfrm>
              <a:off x="14844947" y="392167"/>
              <a:ext cx="4052654" cy="1503854"/>
              <a:chOff x="3439348" y="7410587"/>
              <a:chExt cx="4052654" cy="1503854"/>
            </a:xfrm>
          </p:grpSpPr>
          <p:sp>
            <p:nvSpPr>
              <p:cNvPr id="14" name="Rectangle 27">
                <a:extLst>
                  <a:ext uri="{FF2B5EF4-FFF2-40B4-BE49-F238E27FC236}">
                    <a16:creationId xmlns:a16="http://schemas.microsoft.com/office/drawing/2014/main" id="{548E3E8F-A70F-43BF-A211-30AF4477BB83}"/>
                  </a:ext>
                </a:extLst>
              </p:cNvPr>
              <p:cNvSpPr/>
              <p:nvPr/>
            </p:nvSpPr>
            <p:spPr>
              <a:xfrm>
                <a:off x="3439348" y="7904934"/>
                <a:ext cx="4052654" cy="10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rgbClr val="3B5C4D"/>
                    </a:solidFill>
                    <a:cs typeface="+mn-ea"/>
                    <a:sym typeface="+mn-lt"/>
                  </a:rPr>
                  <a:t>A wonderful serenity has taken possession of my entire soul, like these sweet mornings</a:t>
                </a:r>
                <a:endParaRPr lang="id-ID" sz="1000" dirty="0">
                  <a:solidFill>
                    <a:srgbClr val="3B5C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E6765A47-738B-4752-8D69-51472682CEE6}"/>
                  </a:ext>
                </a:extLst>
              </p:cNvPr>
              <p:cNvSpPr/>
              <p:nvPr/>
            </p:nvSpPr>
            <p:spPr>
              <a:xfrm>
                <a:off x="3439348" y="7410587"/>
                <a:ext cx="2425297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b="1" dirty="0">
                    <a:solidFill>
                      <a:srgbClr val="3B5C4D"/>
                    </a:solidFill>
                    <a:cs typeface="+mn-ea"/>
                    <a:sym typeface="+mn-lt"/>
                  </a:rPr>
                  <a:t>OPTION TWO</a:t>
                </a:r>
              </a:p>
            </p:txBody>
          </p:sp>
        </p:grp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CA5AAD09-7660-42A2-AED2-1C9B8C32F815}"/>
                </a:ext>
              </a:extLst>
            </p:cNvPr>
            <p:cNvSpPr/>
            <p:nvPr/>
          </p:nvSpPr>
          <p:spPr>
            <a:xfrm>
              <a:off x="13698323" y="172711"/>
              <a:ext cx="1365888" cy="1034129"/>
            </a:xfrm>
            <a:prstGeom prst="rect">
              <a:avLst/>
            </a:prstGeom>
            <a:effectLst>
              <a:outerShdw blurRad="203200" dist="889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64444022-EF9C-4B77-9953-09A5AEA94E03}"/>
              </a:ext>
            </a:extLst>
          </p:cNvPr>
          <p:cNvGrpSpPr/>
          <p:nvPr/>
        </p:nvGrpSpPr>
        <p:grpSpPr>
          <a:xfrm>
            <a:off x="4099449" y="3470396"/>
            <a:ext cx="3606924" cy="1144396"/>
            <a:chOff x="13569635" y="172711"/>
            <a:chExt cx="5771079" cy="1831033"/>
          </a:xfrm>
        </p:grpSpPr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1E01E78F-2076-41E3-B584-0158122408D8}"/>
                </a:ext>
              </a:extLst>
            </p:cNvPr>
            <p:cNvGrpSpPr/>
            <p:nvPr/>
          </p:nvGrpSpPr>
          <p:grpSpPr>
            <a:xfrm>
              <a:off x="14844946" y="392167"/>
              <a:ext cx="4495768" cy="1611577"/>
              <a:chOff x="3439347" y="7410587"/>
              <a:chExt cx="4495768" cy="1611577"/>
            </a:xfrm>
          </p:grpSpPr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DF1E95D1-EF23-4441-A29D-3DDEC2CE3340}"/>
                  </a:ext>
                </a:extLst>
              </p:cNvPr>
              <p:cNvSpPr/>
              <p:nvPr/>
            </p:nvSpPr>
            <p:spPr>
              <a:xfrm>
                <a:off x="3439347" y="7904936"/>
                <a:ext cx="4495768" cy="1117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25" dirty="0">
                    <a:solidFill>
                      <a:srgbClr val="3B5C4D"/>
                    </a:solidFill>
                    <a:cs typeface="+mn-ea"/>
                    <a:sym typeface="+mn-lt"/>
                  </a:rPr>
                  <a:t>A wonderful serenity has taken possession of my entire soul, like these sweet mornings</a:t>
                </a:r>
                <a:endParaRPr lang="id-ID" sz="1125" dirty="0">
                  <a:solidFill>
                    <a:srgbClr val="3B5C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34">
                <a:extLst>
                  <a:ext uri="{FF2B5EF4-FFF2-40B4-BE49-F238E27FC236}">
                    <a16:creationId xmlns:a16="http://schemas.microsoft.com/office/drawing/2014/main" id="{C4677F33-C46F-40CD-8A7B-6DC58F744155}"/>
                  </a:ext>
                </a:extLst>
              </p:cNvPr>
              <p:cNvSpPr/>
              <p:nvPr/>
            </p:nvSpPr>
            <p:spPr>
              <a:xfrm>
                <a:off x="3439349" y="7410587"/>
                <a:ext cx="2425298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b="1" dirty="0">
                    <a:solidFill>
                      <a:srgbClr val="3B5C4D"/>
                    </a:solidFill>
                    <a:cs typeface="+mn-ea"/>
                    <a:sym typeface="+mn-lt"/>
                  </a:rPr>
                  <a:t>OPTION THREE</a:t>
                </a:r>
              </a:p>
            </p:txBody>
          </p:sp>
        </p:grp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0F29C27C-DAF5-4902-9C17-1406B7FDF3E9}"/>
                </a:ext>
              </a:extLst>
            </p:cNvPr>
            <p:cNvSpPr/>
            <p:nvPr/>
          </p:nvSpPr>
          <p:spPr>
            <a:xfrm>
              <a:off x="13569635" y="172711"/>
              <a:ext cx="1365888" cy="10341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BC8E6371-7FBD-4A5D-9E24-B3D5C17D375A}"/>
              </a:ext>
            </a:extLst>
          </p:cNvPr>
          <p:cNvGrpSpPr/>
          <p:nvPr/>
        </p:nvGrpSpPr>
        <p:grpSpPr>
          <a:xfrm>
            <a:off x="4305350" y="4894576"/>
            <a:ext cx="3249549" cy="1077069"/>
            <a:chOff x="13698323" y="172711"/>
            <a:chExt cx="5199278" cy="1723310"/>
          </a:xfrm>
        </p:grpSpPr>
        <p:grpSp>
          <p:nvGrpSpPr>
            <p:cNvPr id="22" name="Group 36">
              <a:extLst>
                <a:ext uri="{FF2B5EF4-FFF2-40B4-BE49-F238E27FC236}">
                  <a16:creationId xmlns:a16="http://schemas.microsoft.com/office/drawing/2014/main" id="{9D9884AC-1ACF-47B0-A912-89D26856FCD3}"/>
                </a:ext>
              </a:extLst>
            </p:cNvPr>
            <p:cNvGrpSpPr/>
            <p:nvPr/>
          </p:nvGrpSpPr>
          <p:grpSpPr>
            <a:xfrm>
              <a:off x="14844947" y="392167"/>
              <a:ext cx="4052654" cy="1503854"/>
              <a:chOff x="3439348" y="7410587"/>
              <a:chExt cx="4052654" cy="1503854"/>
            </a:xfrm>
          </p:grpSpPr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B56B2AD1-3888-45CC-AE7F-854A40DF490B}"/>
                  </a:ext>
                </a:extLst>
              </p:cNvPr>
              <p:cNvSpPr/>
              <p:nvPr/>
            </p:nvSpPr>
            <p:spPr>
              <a:xfrm>
                <a:off x="3439348" y="7904934"/>
                <a:ext cx="4052654" cy="10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solidFill>
                      <a:srgbClr val="3B5C4D"/>
                    </a:solidFill>
                    <a:cs typeface="+mn-ea"/>
                    <a:sym typeface="+mn-lt"/>
                  </a:rPr>
                  <a:t>A wonderful serenity has taken possession of my entire soul, like these sweet mornings</a:t>
                </a:r>
                <a:endParaRPr lang="id-ID" sz="1000" dirty="0">
                  <a:solidFill>
                    <a:srgbClr val="3B5C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 39">
                <a:extLst>
                  <a:ext uri="{FF2B5EF4-FFF2-40B4-BE49-F238E27FC236}">
                    <a16:creationId xmlns:a16="http://schemas.microsoft.com/office/drawing/2014/main" id="{A3E955F3-3B69-43A5-8E6B-9FA8C7227DDA}"/>
                  </a:ext>
                </a:extLst>
              </p:cNvPr>
              <p:cNvSpPr/>
              <p:nvPr/>
            </p:nvSpPr>
            <p:spPr>
              <a:xfrm>
                <a:off x="3439348" y="7410587"/>
                <a:ext cx="2425297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b="1" dirty="0">
                    <a:solidFill>
                      <a:srgbClr val="3B5C4D"/>
                    </a:solidFill>
                    <a:cs typeface="+mn-ea"/>
                    <a:sym typeface="+mn-lt"/>
                  </a:rPr>
                  <a:t>OPTION FOUR</a:t>
                </a:r>
              </a:p>
            </p:txBody>
          </p:sp>
        </p:grp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00BFE095-BE4C-4A17-B52C-E4C7C7051500}"/>
                </a:ext>
              </a:extLst>
            </p:cNvPr>
            <p:cNvSpPr/>
            <p:nvPr/>
          </p:nvSpPr>
          <p:spPr>
            <a:xfrm>
              <a:off x="13698323" y="172711"/>
              <a:ext cx="1365888" cy="1034129"/>
            </a:xfrm>
            <a:prstGeom prst="rect">
              <a:avLst/>
            </a:prstGeom>
            <a:effectLst>
              <a:outerShdw blurRad="203200" dist="889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245586-5AB2-4493-A3F5-F98CE71CE76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EAA8C7-0777-473F-BB70-71BF4210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grpSp>
        <p:nvGrpSpPr>
          <p:cNvPr id="5" name="Group 90">
            <a:extLst>
              <a:ext uri="{FF2B5EF4-FFF2-40B4-BE49-F238E27FC236}">
                <a16:creationId xmlns:a16="http://schemas.microsoft.com/office/drawing/2014/main" id="{6B1E1C3A-992F-43F5-A59D-3883B0E31CE1}"/>
              </a:ext>
            </a:extLst>
          </p:cNvPr>
          <p:cNvGrpSpPr/>
          <p:nvPr/>
        </p:nvGrpSpPr>
        <p:grpSpPr>
          <a:xfrm>
            <a:off x="4855054" y="1328426"/>
            <a:ext cx="2481894" cy="4473004"/>
            <a:chOff x="4855054" y="1628875"/>
            <a:chExt cx="2481894" cy="4473004"/>
          </a:xfrm>
        </p:grpSpPr>
        <p:sp>
          <p:nvSpPr>
            <p:cNvPr id="6" name="Rounded Rectangle 49">
              <a:extLst>
                <a:ext uri="{FF2B5EF4-FFF2-40B4-BE49-F238E27FC236}">
                  <a16:creationId xmlns:a16="http://schemas.microsoft.com/office/drawing/2014/main" id="{D3F6E017-40C9-477A-BDEC-AB91D9A67DC5}"/>
                </a:ext>
              </a:extLst>
            </p:cNvPr>
            <p:cNvSpPr/>
            <p:nvPr/>
          </p:nvSpPr>
          <p:spPr>
            <a:xfrm>
              <a:off x="4855058" y="1948257"/>
              <a:ext cx="2481890" cy="4153622"/>
            </a:xfrm>
            <a:prstGeom prst="roundRect">
              <a:avLst>
                <a:gd name="adj" fmla="val 3081"/>
              </a:avLst>
            </a:prstGeom>
            <a:solidFill>
              <a:srgbClr val="F7F7F7"/>
            </a:solidFill>
            <a:ln>
              <a:noFill/>
            </a:ln>
            <a:effectLst>
              <a:outerShdw blurRad="1270000" dist="863600" dir="5400000" sx="85000" sy="85000" algn="t" rotWithShape="0">
                <a:prstClr val="black">
                  <a:alpha val="30000"/>
                </a:prstClr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87F6B340-2872-48A1-AFDB-9D7CC7F1C881}"/>
                </a:ext>
              </a:extLst>
            </p:cNvPr>
            <p:cNvSpPr/>
            <p:nvPr/>
          </p:nvSpPr>
          <p:spPr>
            <a:xfrm>
              <a:off x="4855054" y="1628875"/>
              <a:ext cx="2481890" cy="412682"/>
            </a:xfrm>
            <a:custGeom>
              <a:avLst/>
              <a:gdLst>
                <a:gd name="connsiteX0" fmla="*/ 96736 w 2670629"/>
                <a:gd name="connsiteY0" fmla="*/ 0 h 405151"/>
                <a:gd name="connsiteX1" fmla="*/ 2573893 w 2670629"/>
                <a:gd name="connsiteY1" fmla="*/ 0 h 405151"/>
                <a:gd name="connsiteX2" fmla="*/ 2670629 w 2670629"/>
                <a:gd name="connsiteY2" fmla="*/ 96736 h 405151"/>
                <a:gd name="connsiteX3" fmla="*/ 2670629 w 2670629"/>
                <a:gd name="connsiteY3" fmla="*/ 392820 h 405151"/>
                <a:gd name="connsiteX4" fmla="*/ 2668140 w 2670629"/>
                <a:gd name="connsiteY4" fmla="*/ 405151 h 405151"/>
                <a:gd name="connsiteX5" fmla="*/ 2490 w 2670629"/>
                <a:gd name="connsiteY5" fmla="*/ 405151 h 405151"/>
                <a:gd name="connsiteX6" fmla="*/ 0 w 2670629"/>
                <a:gd name="connsiteY6" fmla="*/ 392820 h 405151"/>
                <a:gd name="connsiteX7" fmla="*/ 0 w 2670629"/>
                <a:gd name="connsiteY7" fmla="*/ 96736 h 405151"/>
                <a:gd name="connsiteX8" fmla="*/ 96736 w 2670629"/>
                <a:gd name="connsiteY8" fmla="*/ 0 h 40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0629" h="405151">
                  <a:moveTo>
                    <a:pt x="96736" y="0"/>
                  </a:moveTo>
                  <a:lnTo>
                    <a:pt x="2573893" y="0"/>
                  </a:lnTo>
                  <a:cubicBezTo>
                    <a:pt x="2627319" y="0"/>
                    <a:pt x="2670629" y="43310"/>
                    <a:pt x="2670629" y="96736"/>
                  </a:cubicBezTo>
                  <a:lnTo>
                    <a:pt x="2670629" y="392820"/>
                  </a:lnTo>
                  <a:lnTo>
                    <a:pt x="2668140" y="405151"/>
                  </a:lnTo>
                  <a:lnTo>
                    <a:pt x="2490" y="405151"/>
                  </a:lnTo>
                  <a:lnTo>
                    <a:pt x="0" y="392820"/>
                  </a:lnTo>
                  <a:lnTo>
                    <a:pt x="0" y="96736"/>
                  </a:lnTo>
                  <a:cubicBezTo>
                    <a:pt x="0" y="43310"/>
                    <a:pt x="43310" y="0"/>
                    <a:pt x="96736" y="0"/>
                  </a:cubicBezTo>
                  <a:close/>
                </a:path>
              </a:pathLst>
            </a:custGeom>
            <a:solidFill>
              <a:srgbClr val="9BB49E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66CBCBD-8381-4068-A09B-97428A106C1A}"/>
              </a:ext>
            </a:extLst>
          </p:cNvPr>
          <p:cNvSpPr/>
          <p:nvPr/>
        </p:nvSpPr>
        <p:spPr>
          <a:xfrm>
            <a:off x="2263479" y="1584134"/>
            <a:ext cx="2391301" cy="4002017"/>
          </a:xfrm>
          <a:prstGeom prst="roundRect">
            <a:avLst>
              <a:gd name="adj" fmla="val 3081"/>
            </a:avLst>
          </a:prstGeom>
          <a:solidFill>
            <a:srgbClr val="F7F7F7"/>
          </a:solidFill>
          <a:ln>
            <a:noFill/>
          </a:ln>
          <a:effectLst>
            <a:outerShdw blurRad="1270000" dist="609600" dir="5400000" sx="89000" sy="89000" algn="t" rotWithShape="0">
              <a:prstClr val="black">
                <a:alpha val="30000"/>
              </a:prst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D579EF63-7B25-4E74-B7B7-720C306A0A1D}"/>
              </a:ext>
            </a:extLst>
          </p:cNvPr>
          <p:cNvGrpSpPr/>
          <p:nvPr/>
        </p:nvGrpSpPr>
        <p:grpSpPr>
          <a:xfrm>
            <a:off x="2320590" y="1671078"/>
            <a:ext cx="2186968" cy="595635"/>
            <a:chOff x="2320590" y="1971527"/>
            <a:chExt cx="2186968" cy="595635"/>
          </a:xfrm>
        </p:grpSpPr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88D0F39-91C5-45EA-933B-49FF3702C015}"/>
                </a:ext>
              </a:extLst>
            </p:cNvPr>
            <p:cNvSpPr txBox="1"/>
            <p:nvPr/>
          </p:nvSpPr>
          <p:spPr>
            <a:xfrm>
              <a:off x="2320590" y="1971527"/>
              <a:ext cx="218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55BEC9F-D50A-430D-8C89-78964DE7358C}"/>
                </a:ext>
              </a:extLst>
            </p:cNvPr>
            <p:cNvSpPr txBox="1"/>
            <p:nvPr/>
          </p:nvSpPr>
          <p:spPr>
            <a:xfrm>
              <a:off x="2337891" y="2290163"/>
              <a:ext cx="1534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Package</a:t>
              </a:r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3B221224-1C06-438E-A82A-43430886553C}"/>
              </a:ext>
            </a:extLst>
          </p:cNvPr>
          <p:cNvGrpSpPr/>
          <p:nvPr/>
        </p:nvGrpSpPr>
        <p:grpSpPr>
          <a:xfrm>
            <a:off x="2263479" y="2304426"/>
            <a:ext cx="2391301" cy="414790"/>
            <a:chOff x="2263479" y="2604875"/>
            <a:chExt cx="2391301" cy="414790"/>
          </a:xfrm>
        </p:grpSpPr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C6E6B7D6-CD3D-4F89-8583-F2B4C477EFF9}"/>
                </a:ext>
              </a:extLst>
            </p:cNvPr>
            <p:cNvSpPr/>
            <p:nvPr/>
          </p:nvSpPr>
          <p:spPr>
            <a:xfrm>
              <a:off x="2263479" y="2604875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4" name="Group 60">
              <a:extLst>
                <a:ext uri="{FF2B5EF4-FFF2-40B4-BE49-F238E27FC236}">
                  <a16:creationId xmlns:a16="http://schemas.microsoft.com/office/drawing/2014/main" id="{1B0BD53A-85CB-4E83-913A-6BE659BA37A7}"/>
                </a:ext>
              </a:extLst>
            </p:cNvPr>
            <p:cNvGrpSpPr/>
            <p:nvPr/>
          </p:nvGrpSpPr>
          <p:grpSpPr>
            <a:xfrm>
              <a:off x="2488280" y="2687914"/>
              <a:ext cx="2019277" cy="276999"/>
              <a:chOff x="2488280" y="2687914"/>
              <a:chExt cx="2019277" cy="276999"/>
            </a:xfrm>
          </p:grpSpPr>
          <p:sp>
            <p:nvSpPr>
              <p:cNvPr id="15" name="Freeform 229">
                <a:extLst>
                  <a:ext uri="{FF2B5EF4-FFF2-40B4-BE49-F238E27FC236}">
                    <a16:creationId xmlns:a16="http://schemas.microsoft.com/office/drawing/2014/main" id="{2FC9E882-AEE3-4236-A7BA-B97509BAA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280" y="2784177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9F0E3721-E59B-4721-9AE8-16F334942C2A}"/>
                  </a:ext>
                </a:extLst>
              </p:cNvPr>
              <p:cNvSpPr txBox="1"/>
              <p:nvPr/>
            </p:nvSpPr>
            <p:spPr>
              <a:xfrm>
                <a:off x="2660533" y="2687914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10 Page Website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79">
            <a:extLst>
              <a:ext uri="{FF2B5EF4-FFF2-40B4-BE49-F238E27FC236}">
                <a16:creationId xmlns:a16="http://schemas.microsoft.com/office/drawing/2014/main" id="{C2FEF62C-46F4-4074-8005-6015B7FB07E1}"/>
              </a:ext>
            </a:extLst>
          </p:cNvPr>
          <p:cNvGrpSpPr/>
          <p:nvPr/>
        </p:nvGrpSpPr>
        <p:grpSpPr>
          <a:xfrm>
            <a:off x="2263478" y="2737002"/>
            <a:ext cx="2391301" cy="414790"/>
            <a:chOff x="2263478" y="3037451"/>
            <a:chExt cx="2391301" cy="414790"/>
          </a:xfrm>
        </p:grpSpPr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8865D2F1-58C6-46FB-AD44-38B5CC1F642B}"/>
                </a:ext>
              </a:extLst>
            </p:cNvPr>
            <p:cNvSpPr/>
            <p:nvPr/>
          </p:nvSpPr>
          <p:spPr>
            <a:xfrm>
              <a:off x="2263478" y="3037451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9" name="Group 63">
              <a:extLst>
                <a:ext uri="{FF2B5EF4-FFF2-40B4-BE49-F238E27FC236}">
                  <a16:creationId xmlns:a16="http://schemas.microsoft.com/office/drawing/2014/main" id="{0F55CEE4-27B3-4A36-9FB2-0AAFCF381F85}"/>
                </a:ext>
              </a:extLst>
            </p:cNvPr>
            <p:cNvGrpSpPr/>
            <p:nvPr/>
          </p:nvGrpSpPr>
          <p:grpSpPr>
            <a:xfrm>
              <a:off x="2488280" y="3109900"/>
              <a:ext cx="2019277" cy="276999"/>
              <a:chOff x="2488280" y="3109900"/>
              <a:chExt cx="2019277" cy="276999"/>
            </a:xfrm>
          </p:grpSpPr>
          <p:sp>
            <p:nvSpPr>
              <p:cNvPr id="20" name="Freeform 229">
                <a:extLst>
                  <a:ext uri="{FF2B5EF4-FFF2-40B4-BE49-F238E27FC236}">
                    <a16:creationId xmlns:a16="http://schemas.microsoft.com/office/drawing/2014/main" id="{F230555B-914F-48C3-820F-AB90F5F0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280" y="3206163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98EC49F2-9659-4992-AA1F-4B4BFB18A8C0}"/>
                  </a:ext>
                </a:extLst>
              </p:cNvPr>
              <p:cNvSpPr txBox="1"/>
              <p:nvPr/>
            </p:nvSpPr>
            <p:spPr>
              <a:xfrm>
                <a:off x="2660533" y="3109900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Installed CMS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80">
            <a:extLst>
              <a:ext uri="{FF2B5EF4-FFF2-40B4-BE49-F238E27FC236}">
                <a16:creationId xmlns:a16="http://schemas.microsoft.com/office/drawing/2014/main" id="{3ADD29E3-8048-4D20-A8CC-EB237C2BF57E}"/>
              </a:ext>
            </a:extLst>
          </p:cNvPr>
          <p:cNvGrpSpPr/>
          <p:nvPr/>
        </p:nvGrpSpPr>
        <p:grpSpPr>
          <a:xfrm>
            <a:off x="2263478" y="3169578"/>
            <a:ext cx="2391301" cy="414790"/>
            <a:chOff x="2263478" y="3470027"/>
            <a:chExt cx="2391301" cy="414790"/>
          </a:xfrm>
        </p:grpSpPr>
        <p:sp>
          <p:nvSpPr>
            <p:cNvPr id="23" name="Rounded Rectangle 16">
              <a:extLst>
                <a:ext uri="{FF2B5EF4-FFF2-40B4-BE49-F238E27FC236}">
                  <a16:creationId xmlns:a16="http://schemas.microsoft.com/office/drawing/2014/main" id="{A5B74222-44DF-43DE-A7A0-CCD1CC80F1B5}"/>
                </a:ext>
              </a:extLst>
            </p:cNvPr>
            <p:cNvSpPr/>
            <p:nvPr/>
          </p:nvSpPr>
          <p:spPr>
            <a:xfrm>
              <a:off x="2263478" y="3470027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4887B653-E2D2-45A8-8D30-3355144679C1}"/>
                </a:ext>
              </a:extLst>
            </p:cNvPr>
            <p:cNvGrpSpPr/>
            <p:nvPr/>
          </p:nvGrpSpPr>
          <p:grpSpPr>
            <a:xfrm>
              <a:off x="2488280" y="3558429"/>
              <a:ext cx="2019277" cy="276999"/>
              <a:chOff x="2488280" y="3558429"/>
              <a:chExt cx="2019277" cy="276999"/>
            </a:xfrm>
          </p:grpSpPr>
          <p:sp>
            <p:nvSpPr>
              <p:cNvPr id="25" name="Freeform 229">
                <a:extLst>
                  <a:ext uri="{FF2B5EF4-FFF2-40B4-BE49-F238E27FC236}">
                    <a16:creationId xmlns:a16="http://schemas.microsoft.com/office/drawing/2014/main" id="{DDDAD73E-5949-48E7-A5F4-AE4DEA35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280" y="3654692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0EB0DB89-506A-4C68-A181-4A68632BF614}"/>
                  </a:ext>
                </a:extLst>
              </p:cNvPr>
              <p:cNvSpPr txBox="1"/>
              <p:nvPr/>
            </p:nvSpPr>
            <p:spPr>
              <a:xfrm>
                <a:off x="2660533" y="3558429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100 Infographic Sets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81">
            <a:extLst>
              <a:ext uri="{FF2B5EF4-FFF2-40B4-BE49-F238E27FC236}">
                <a16:creationId xmlns:a16="http://schemas.microsoft.com/office/drawing/2014/main" id="{D363B79F-7692-40D7-A754-E6E2AEB0F07E}"/>
              </a:ext>
            </a:extLst>
          </p:cNvPr>
          <p:cNvGrpSpPr/>
          <p:nvPr/>
        </p:nvGrpSpPr>
        <p:grpSpPr>
          <a:xfrm>
            <a:off x="2263477" y="3602154"/>
            <a:ext cx="2391301" cy="414790"/>
            <a:chOff x="2263477" y="3902603"/>
            <a:chExt cx="2391301" cy="414790"/>
          </a:xfrm>
        </p:grpSpPr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CBFA8850-FB0D-4B1E-8228-512138F0AD2B}"/>
                </a:ext>
              </a:extLst>
            </p:cNvPr>
            <p:cNvSpPr/>
            <p:nvPr/>
          </p:nvSpPr>
          <p:spPr>
            <a:xfrm>
              <a:off x="2263477" y="3902603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9" name="Group 69">
              <a:extLst>
                <a:ext uri="{FF2B5EF4-FFF2-40B4-BE49-F238E27FC236}">
                  <a16:creationId xmlns:a16="http://schemas.microsoft.com/office/drawing/2014/main" id="{1BA0CFF0-B900-4CE7-A289-2772B1DD2AF3}"/>
                </a:ext>
              </a:extLst>
            </p:cNvPr>
            <p:cNvGrpSpPr/>
            <p:nvPr/>
          </p:nvGrpSpPr>
          <p:grpSpPr>
            <a:xfrm>
              <a:off x="2488280" y="3980415"/>
              <a:ext cx="2019277" cy="276999"/>
              <a:chOff x="2488280" y="3980415"/>
              <a:chExt cx="2019277" cy="276999"/>
            </a:xfrm>
          </p:grpSpPr>
          <p:sp>
            <p:nvSpPr>
              <p:cNvPr id="30" name="Freeform 229">
                <a:extLst>
                  <a:ext uri="{FF2B5EF4-FFF2-40B4-BE49-F238E27FC236}">
                    <a16:creationId xmlns:a16="http://schemas.microsoft.com/office/drawing/2014/main" id="{ECD3D6A3-5DFB-4CF3-8BCF-57A731DD0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280" y="4076678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E66A44AB-58D6-4B78-9F30-D64A6A912C67}"/>
                  </a:ext>
                </a:extLst>
              </p:cNvPr>
              <p:cNvSpPr txBox="1"/>
              <p:nvPr/>
            </p:nvSpPr>
            <p:spPr>
              <a:xfrm>
                <a:off x="2660533" y="3980415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5 Revisions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Box 17">
            <a:extLst>
              <a:ext uri="{FF2B5EF4-FFF2-40B4-BE49-F238E27FC236}">
                <a16:creationId xmlns:a16="http://schemas.microsoft.com/office/drawing/2014/main" id="{864E3D14-57A3-460C-9985-EFA0522F795C}"/>
              </a:ext>
            </a:extLst>
          </p:cNvPr>
          <p:cNvSpPr txBox="1"/>
          <p:nvPr/>
        </p:nvSpPr>
        <p:spPr>
          <a:xfrm>
            <a:off x="2646664" y="4049586"/>
            <a:ext cx="1456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$</a:t>
            </a:r>
            <a:r>
              <a:rPr lang="id-ID" sz="4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EFE3825F-3388-4BB7-AABE-8B462630F55A}"/>
              </a:ext>
            </a:extLst>
          </p:cNvPr>
          <p:cNvSpPr txBox="1"/>
          <p:nvPr/>
        </p:nvSpPr>
        <p:spPr>
          <a:xfrm>
            <a:off x="2800632" y="4678248"/>
            <a:ext cx="131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 month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7D8444DB-AE26-4E0A-9CDD-2B55C9E91B56}"/>
              </a:ext>
            </a:extLst>
          </p:cNvPr>
          <p:cNvSpPr txBox="1"/>
          <p:nvPr/>
        </p:nvSpPr>
        <p:spPr>
          <a:xfrm>
            <a:off x="2733847" y="5016164"/>
            <a:ext cx="1450560" cy="276999"/>
          </a:xfrm>
          <a:prstGeom prst="rect">
            <a:avLst/>
          </a:prstGeom>
          <a:solidFill>
            <a:srgbClr val="9BB49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Select Plan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ounded Rectangle 67">
            <a:extLst>
              <a:ext uri="{FF2B5EF4-FFF2-40B4-BE49-F238E27FC236}">
                <a16:creationId xmlns:a16="http://schemas.microsoft.com/office/drawing/2014/main" id="{F13B55EC-33A9-4072-BBE2-B3BF64991650}"/>
              </a:ext>
            </a:extLst>
          </p:cNvPr>
          <p:cNvSpPr/>
          <p:nvPr/>
        </p:nvSpPr>
        <p:spPr>
          <a:xfrm>
            <a:off x="7537222" y="1584134"/>
            <a:ext cx="2391301" cy="4002017"/>
          </a:xfrm>
          <a:prstGeom prst="roundRect">
            <a:avLst>
              <a:gd name="adj" fmla="val 3081"/>
            </a:avLst>
          </a:prstGeom>
          <a:solidFill>
            <a:srgbClr val="F7F7F7"/>
          </a:solidFill>
          <a:ln>
            <a:noFill/>
          </a:ln>
          <a:effectLst>
            <a:outerShdw blurRad="1270000" dist="609600" dir="5400000" sx="89000" sy="89000" algn="t" rotWithShape="0">
              <a:prstClr val="black">
                <a:alpha val="30000"/>
              </a:prst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3516317E-FA7C-4E29-9CFD-0F155E904F20}"/>
              </a:ext>
            </a:extLst>
          </p:cNvPr>
          <p:cNvGrpSpPr/>
          <p:nvPr/>
        </p:nvGrpSpPr>
        <p:grpSpPr>
          <a:xfrm>
            <a:off x="7594333" y="1671078"/>
            <a:ext cx="2186968" cy="595635"/>
            <a:chOff x="7594333" y="1971527"/>
            <a:chExt cx="2186968" cy="595635"/>
          </a:xfrm>
        </p:grpSpPr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40DA9C3C-31AE-4967-9136-588502B11041}"/>
                </a:ext>
              </a:extLst>
            </p:cNvPr>
            <p:cNvSpPr txBox="1"/>
            <p:nvPr/>
          </p:nvSpPr>
          <p:spPr>
            <a:xfrm>
              <a:off x="7594333" y="1971527"/>
              <a:ext cx="218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Executive</a:t>
              </a:r>
              <a:endPara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FEBD9121-767C-4E9A-A90E-DC218E147BC0}"/>
                </a:ext>
              </a:extLst>
            </p:cNvPr>
            <p:cNvSpPr txBox="1"/>
            <p:nvPr/>
          </p:nvSpPr>
          <p:spPr>
            <a:xfrm>
              <a:off x="7611634" y="2290163"/>
              <a:ext cx="1534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Package</a:t>
              </a:r>
            </a:p>
          </p:txBody>
        </p:sp>
      </p:grpSp>
      <p:grpSp>
        <p:nvGrpSpPr>
          <p:cNvPr id="39" name="Group 86">
            <a:extLst>
              <a:ext uri="{FF2B5EF4-FFF2-40B4-BE49-F238E27FC236}">
                <a16:creationId xmlns:a16="http://schemas.microsoft.com/office/drawing/2014/main" id="{55FE3F93-ACA3-4119-962F-94ABCA20D914}"/>
              </a:ext>
            </a:extLst>
          </p:cNvPr>
          <p:cNvGrpSpPr/>
          <p:nvPr/>
        </p:nvGrpSpPr>
        <p:grpSpPr>
          <a:xfrm>
            <a:off x="7537222" y="2304426"/>
            <a:ext cx="2391301" cy="414790"/>
            <a:chOff x="7537222" y="2604875"/>
            <a:chExt cx="2391301" cy="414790"/>
          </a:xfrm>
        </p:grpSpPr>
        <p:sp>
          <p:nvSpPr>
            <p:cNvPr id="40" name="Rounded Rectangle 70">
              <a:extLst>
                <a:ext uri="{FF2B5EF4-FFF2-40B4-BE49-F238E27FC236}">
                  <a16:creationId xmlns:a16="http://schemas.microsoft.com/office/drawing/2014/main" id="{FB45AC4A-9B14-46F9-A5BD-8157FDD8C19A}"/>
                </a:ext>
              </a:extLst>
            </p:cNvPr>
            <p:cNvSpPr/>
            <p:nvPr/>
          </p:nvSpPr>
          <p:spPr>
            <a:xfrm>
              <a:off x="7537222" y="2604875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1" name="Group 74">
              <a:extLst>
                <a:ext uri="{FF2B5EF4-FFF2-40B4-BE49-F238E27FC236}">
                  <a16:creationId xmlns:a16="http://schemas.microsoft.com/office/drawing/2014/main" id="{8824A6ED-B294-449E-BC5F-89894B777351}"/>
                </a:ext>
              </a:extLst>
            </p:cNvPr>
            <p:cNvGrpSpPr/>
            <p:nvPr/>
          </p:nvGrpSpPr>
          <p:grpSpPr>
            <a:xfrm>
              <a:off x="7762023" y="2687914"/>
              <a:ext cx="2019277" cy="276999"/>
              <a:chOff x="7762023" y="2687914"/>
              <a:chExt cx="2019277" cy="276999"/>
            </a:xfrm>
          </p:grpSpPr>
          <p:sp>
            <p:nvSpPr>
              <p:cNvPr id="42" name="Freeform 229">
                <a:extLst>
                  <a:ext uri="{FF2B5EF4-FFF2-40B4-BE49-F238E27FC236}">
                    <a16:creationId xmlns:a16="http://schemas.microsoft.com/office/drawing/2014/main" id="{A1A32F98-2BA5-483F-8C75-E9715A7F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2023" y="2784177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43" name="TextBox 29">
                <a:extLst>
                  <a:ext uri="{FF2B5EF4-FFF2-40B4-BE49-F238E27FC236}">
                    <a16:creationId xmlns:a16="http://schemas.microsoft.com/office/drawing/2014/main" id="{0385E8A6-9AEA-4C82-98D0-2C03E64053EE}"/>
                  </a:ext>
                </a:extLst>
              </p:cNvPr>
              <p:cNvSpPr txBox="1"/>
              <p:nvPr/>
            </p:nvSpPr>
            <p:spPr>
              <a:xfrm>
                <a:off x="7934276" y="2687914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55 Page Website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Group 87">
            <a:extLst>
              <a:ext uri="{FF2B5EF4-FFF2-40B4-BE49-F238E27FC236}">
                <a16:creationId xmlns:a16="http://schemas.microsoft.com/office/drawing/2014/main" id="{5991F722-9E60-408C-9BDD-E9341919C42C}"/>
              </a:ext>
            </a:extLst>
          </p:cNvPr>
          <p:cNvGrpSpPr/>
          <p:nvPr/>
        </p:nvGrpSpPr>
        <p:grpSpPr>
          <a:xfrm>
            <a:off x="7537221" y="2737002"/>
            <a:ext cx="2391301" cy="414790"/>
            <a:chOff x="7537221" y="3037451"/>
            <a:chExt cx="2391301" cy="414790"/>
          </a:xfrm>
        </p:grpSpPr>
        <p:sp>
          <p:nvSpPr>
            <p:cNvPr id="45" name="Rounded Rectangle 71">
              <a:extLst>
                <a:ext uri="{FF2B5EF4-FFF2-40B4-BE49-F238E27FC236}">
                  <a16:creationId xmlns:a16="http://schemas.microsoft.com/office/drawing/2014/main" id="{4B806281-2EA9-43E9-A2A3-1EC413F38D65}"/>
                </a:ext>
              </a:extLst>
            </p:cNvPr>
            <p:cNvSpPr/>
            <p:nvPr/>
          </p:nvSpPr>
          <p:spPr>
            <a:xfrm>
              <a:off x="7537221" y="3037451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6" name="Group 75">
              <a:extLst>
                <a:ext uri="{FF2B5EF4-FFF2-40B4-BE49-F238E27FC236}">
                  <a16:creationId xmlns:a16="http://schemas.microsoft.com/office/drawing/2014/main" id="{1D373430-6DF5-4158-A86A-2559E317C6D9}"/>
                </a:ext>
              </a:extLst>
            </p:cNvPr>
            <p:cNvGrpSpPr/>
            <p:nvPr/>
          </p:nvGrpSpPr>
          <p:grpSpPr>
            <a:xfrm>
              <a:off x="7762023" y="3109900"/>
              <a:ext cx="2019277" cy="276999"/>
              <a:chOff x="7762023" y="3109900"/>
              <a:chExt cx="2019277" cy="276999"/>
            </a:xfrm>
          </p:grpSpPr>
          <p:sp>
            <p:nvSpPr>
              <p:cNvPr id="47" name="Freeform 229">
                <a:extLst>
                  <a:ext uri="{FF2B5EF4-FFF2-40B4-BE49-F238E27FC236}">
                    <a16:creationId xmlns:a16="http://schemas.microsoft.com/office/drawing/2014/main" id="{C33C7F0E-5645-4550-9F16-2E1A58A6C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2023" y="3206163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3AD7D76E-CC6F-47D8-887C-484A2100597A}"/>
                  </a:ext>
                </a:extLst>
              </p:cNvPr>
              <p:cNvSpPr txBox="1"/>
              <p:nvPr/>
            </p:nvSpPr>
            <p:spPr>
              <a:xfrm>
                <a:off x="7934276" y="3109900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Installed CMS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Group 88">
            <a:extLst>
              <a:ext uri="{FF2B5EF4-FFF2-40B4-BE49-F238E27FC236}">
                <a16:creationId xmlns:a16="http://schemas.microsoft.com/office/drawing/2014/main" id="{48374999-0B72-4759-AFDD-8906813074C2}"/>
              </a:ext>
            </a:extLst>
          </p:cNvPr>
          <p:cNvGrpSpPr/>
          <p:nvPr/>
        </p:nvGrpSpPr>
        <p:grpSpPr>
          <a:xfrm>
            <a:off x="7537221" y="3169578"/>
            <a:ext cx="2391301" cy="414790"/>
            <a:chOff x="7537221" y="3470027"/>
            <a:chExt cx="2391301" cy="414790"/>
          </a:xfrm>
        </p:grpSpPr>
        <p:sp>
          <p:nvSpPr>
            <p:cNvPr id="50" name="Rounded Rectangle 72">
              <a:extLst>
                <a:ext uri="{FF2B5EF4-FFF2-40B4-BE49-F238E27FC236}">
                  <a16:creationId xmlns:a16="http://schemas.microsoft.com/office/drawing/2014/main" id="{529F37BA-201F-44D6-8201-3C87B531CD37}"/>
                </a:ext>
              </a:extLst>
            </p:cNvPr>
            <p:cNvSpPr/>
            <p:nvPr/>
          </p:nvSpPr>
          <p:spPr>
            <a:xfrm>
              <a:off x="7537221" y="3470027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51" name="Group 76">
              <a:extLst>
                <a:ext uri="{FF2B5EF4-FFF2-40B4-BE49-F238E27FC236}">
                  <a16:creationId xmlns:a16="http://schemas.microsoft.com/office/drawing/2014/main" id="{46477F3D-BBD7-4505-A376-B356DE416549}"/>
                </a:ext>
              </a:extLst>
            </p:cNvPr>
            <p:cNvGrpSpPr/>
            <p:nvPr/>
          </p:nvGrpSpPr>
          <p:grpSpPr>
            <a:xfrm>
              <a:off x="7762023" y="3558429"/>
              <a:ext cx="2019277" cy="276999"/>
              <a:chOff x="7762023" y="3558429"/>
              <a:chExt cx="2019277" cy="276999"/>
            </a:xfrm>
          </p:grpSpPr>
          <p:sp>
            <p:nvSpPr>
              <p:cNvPr id="52" name="Freeform 229">
                <a:extLst>
                  <a:ext uri="{FF2B5EF4-FFF2-40B4-BE49-F238E27FC236}">
                    <a16:creationId xmlns:a16="http://schemas.microsoft.com/office/drawing/2014/main" id="{FD5A7885-F2C5-4893-8CFA-010962FFB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2023" y="3654692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4439860E-709C-4F80-9FBC-0D6D94735150}"/>
                  </a:ext>
                </a:extLst>
              </p:cNvPr>
              <p:cNvSpPr txBox="1"/>
              <p:nvPr/>
            </p:nvSpPr>
            <p:spPr>
              <a:xfrm>
                <a:off x="7934276" y="3558429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200 Infographic Sets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89">
            <a:extLst>
              <a:ext uri="{FF2B5EF4-FFF2-40B4-BE49-F238E27FC236}">
                <a16:creationId xmlns:a16="http://schemas.microsoft.com/office/drawing/2014/main" id="{32B517BC-84E2-4693-B5E5-438D66FA2708}"/>
              </a:ext>
            </a:extLst>
          </p:cNvPr>
          <p:cNvGrpSpPr/>
          <p:nvPr/>
        </p:nvGrpSpPr>
        <p:grpSpPr>
          <a:xfrm>
            <a:off x="7537220" y="3602154"/>
            <a:ext cx="2391301" cy="414790"/>
            <a:chOff x="7537220" y="3902603"/>
            <a:chExt cx="2391301" cy="414790"/>
          </a:xfrm>
        </p:grpSpPr>
        <p:sp>
          <p:nvSpPr>
            <p:cNvPr id="55" name="Rounded Rectangle 73">
              <a:extLst>
                <a:ext uri="{FF2B5EF4-FFF2-40B4-BE49-F238E27FC236}">
                  <a16:creationId xmlns:a16="http://schemas.microsoft.com/office/drawing/2014/main" id="{4725EBB2-D5DB-4300-88C4-2E8398B59BDB}"/>
                </a:ext>
              </a:extLst>
            </p:cNvPr>
            <p:cNvSpPr/>
            <p:nvPr/>
          </p:nvSpPr>
          <p:spPr>
            <a:xfrm>
              <a:off x="7537220" y="3902603"/>
              <a:ext cx="2391301" cy="414790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56" name="Group 77">
              <a:extLst>
                <a:ext uri="{FF2B5EF4-FFF2-40B4-BE49-F238E27FC236}">
                  <a16:creationId xmlns:a16="http://schemas.microsoft.com/office/drawing/2014/main" id="{3BB5278E-5F9F-4057-BEA8-3BA5E19D4003}"/>
                </a:ext>
              </a:extLst>
            </p:cNvPr>
            <p:cNvGrpSpPr/>
            <p:nvPr/>
          </p:nvGrpSpPr>
          <p:grpSpPr>
            <a:xfrm>
              <a:off x="7762023" y="3980415"/>
              <a:ext cx="2019277" cy="276999"/>
              <a:chOff x="7762023" y="3980415"/>
              <a:chExt cx="2019277" cy="276999"/>
            </a:xfrm>
          </p:grpSpPr>
          <p:sp>
            <p:nvSpPr>
              <p:cNvPr id="57" name="Freeform 229">
                <a:extLst>
                  <a:ext uri="{FF2B5EF4-FFF2-40B4-BE49-F238E27FC236}">
                    <a16:creationId xmlns:a16="http://schemas.microsoft.com/office/drawing/2014/main" id="{C3817678-42E2-402F-86BD-0E6FC96B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2023" y="4076678"/>
                <a:ext cx="133002" cy="91589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:a16="http://schemas.microsoft.com/office/drawing/2014/main" id="{2085C6B9-C83E-4983-99B3-B8B5D66BA726}"/>
                  </a:ext>
                </a:extLst>
              </p:cNvPr>
              <p:cNvSpPr txBox="1"/>
              <p:nvPr/>
            </p:nvSpPr>
            <p:spPr>
              <a:xfrm>
                <a:off x="7934276" y="3980415"/>
                <a:ext cx="1847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10 Revisions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TextBox 36">
            <a:extLst>
              <a:ext uri="{FF2B5EF4-FFF2-40B4-BE49-F238E27FC236}">
                <a16:creationId xmlns:a16="http://schemas.microsoft.com/office/drawing/2014/main" id="{372B72F2-289C-451E-BC80-8D6416CD4447}"/>
              </a:ext>
            </a:extLst>
          </p:cNvPr>
          <p:cNvSpPr txBox="1"/>
          <p:nvPr/>
        </p:nvSpPr>
        <p:spPr>
          <a:xfrm>
            <a:off x="7932802" y="4049586"/>
            <a:ext cx="1541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$</a:t>
            </a:r>
            <a:r>
              <a:rPr lang="id-ID" sz="4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BCC719B4-3666-43C1-A207-7FB31E6B64A8}"/>
              </a:ext>
            </a:extLst>
          </p:cNvPr>
          <p:cNvSpPr txBox="1"/>
          <p:nvPr/>
        </p:nvSpPr>
        <p:spPr>
          <a:xfrm>
            <a:off x="8074377" y="4678248"/>
            <a:ext cx="131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 month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57CB4F42-CDE0-456D-876F-A0676F674E78}"/>
              </a:ext>
            </a:extLst>
          </p:cNvPr>
          <p:cNvSpPr txBox="1"/>
          <p:nvPr/>
        </p:nvSpPr>
        <p:spPr>
          <a:xfrm>
            <a:off x="8007590" y="5016164"/>
            <a:ext cx="1450560" cy="276999"/>
          </a:xfrm>
          <a:prstGeom prst="rect">
            <a:avLst/>
          </a:prstGeom>
          <a:solidFill>
            <a:srgbClr val="9BB49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Select Plan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2" name="Group 20">
            <a:extLst>
              <a:ext uri="{FF2B5EF4-FFF2-40B4-BE49-F238E27FC236}">
                <a16:creationId xmlns:a16="http://schemas.microsoft.com/office/drawing/2014/main" id="{25DC64C6-51F5-4984-BEAE-958534CB2BF4}"/>
              </a:ext>
            </a:extLst>
          </p:cNvPr>
          <p:cNvGrpSpPr/>
          <p:nvPr/>
        </p:nvGrpSpPr>
        <p:grpSpPr>
          <a:xfrm>
            <a:off x="4914331" y="1736928"/>
            <a:ext cx="2269817" cy="608823"/>
            <a:chOff x="4914331" y="2037377"/>
            <a:chExt cx="2269817" cy="608823"/>
          </a:xfrm>
        </p:grpSpPr>
        <p:sp>
          <p:nvSpPr>
            <p:cNvPr id="63" name="TextBox 41">
              <a:extLst>
                <a:ext uri="{FF2B5EF4-FFF2-40B4-BE49-F238E27FC236}">
                  <a16:creationId xmlns:a16="http://schemas.microsoft.com/office/drawing/2014/main" id="{C88E9F88-09CC-4425-802F-6A3D50D1F5BC}"/>
                </a:ext>
              </a:extLst>
            </p:cNvPr>
            <p:cNvSpPr txBox="1"/>
            <p:nvPr/>
          </p:nvSpPr>
          <p:spPr>
            <a:xfrm>
              <a:off x="4914331" y="2037377"/>
              <a:ext cx="22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Premium</a:t>
              </a:r>
              <a:endParaRPr 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42">
              <a:extLst>
                <a:ext uri="{FF2B5EF4-FFF2-40B4-BE49-F238E27FC236}">
                  <a16:creationId xmlns:a16="http://schemas.microsoft.com/office/drawing/2014/main" id="{B8773F15-2FEE-4887-AB46-B40BDB560B8D}"/>
                </a:ext>
              </a:extLst>
            </p:cNvPr>
            <p:cNvSpPr txBox="1"/>
            <p:nvPr/>
          </p:nvSpPr>
          <p:spPr>
            <a:xfrm>
              <a:off x="4932290" y="2369201"/>
              <a:ext cx="1592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Package</a:t>
              </a:r>
            </a:p>
          </p:txBody>
        </p:sp>
      </p:grpSp>
      <p:grpSp>
        <p:nvGrpSpPr>
          <p:cNvPr id="65" name="Group 82">
            <a:extLst>
              <a:ext uri="{FF2B5EF4-FFF2-40B4-BE49-F238E27FC236}">
                <a16:creationId xmlns:a16="http://schemas.microsoft.com/office/drawing/2014/main" id="{64D0BD76-968D-481D-B252-848A87FFA246}"/>
              </a:ext>
            </a:extLst>
          </p:cNvPr>
          <p:cNvGrpSpPr/>
          <p:nvPr/>
        </p:nvGrpSpPr>
        <p:grpSpPr>
          <a:xfrm>
            <a:off x="4855058" y="2393710"/>
            <a:ext cx="2481890" cy="430503"/>
            <a:chOff x="4855058" y="2694159"/>
            <a:chExt cx="2481890" cy="430503"/>
          </a:xfrm>
        </p:grpSpPr>
        <p:sp>
          <p:nvSpPr>
            <p:cNvPr id="66" name="Rounded Rectangle 52">
              <a:extLst>
                <a:ext uri="{FF2B5EF4-FFF2-40B4-BE49-F238E27FC236}">
                  <a16:creationId xmlns:a16="http://schemas.microsoft.com/office/drawing/2014/main" id="{2E803D1A-F997-4B6C-956C-4F36EF64492D}"/>
                </a:ext>
              </a:extLst>
            </p:cNvPr>
            <p:cNvSpPr/>
            <p:nvPr/>
          </p:nvSpPr>
          <p:spPr>
            <a:xfrm>
              <a:off x="4855058" y="2694159"/>
              <a:ext cx="2481890" cy="430503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67" name="Group 70">
              <a:extLst>
                <a:ext uri="{FF2B5EF4-FFF2-40B4-BE49-F238E27FC236}">
                  <a16:creationId xmlns:a16="http://schemas.microsoft.com/office/drawing/2014/main" id="{7D17303D-48C2-4E6B-9044-B03DC3645A15}"/>
                </a:ext>
              </a:extLst>
            </p:cNvPr>
            <p:cNvGrpSpPr/>
            <p:nvPr/>
          </p:nvGrpSpPr>
          <p:grpSpPr>
            <a:xfrm>
              <a:off x="5088375" y="2780344"/>
              <a:ext cx="2095773" cy="276999"/>
              <a:chOff x="5088375" y="2780344"/>
              <a:chExt cx="2095773" cy="276999"/>
            </a:xfrm>
          </p:grpSpPr>
          <p:sp>
            <p:nvSpPr>
              <p:cNvPr id="68" name="Freeform 229">
                <a:extLst>
                  <a:ext uri="{FF2B5EF4-FFF2-40B4-BE49-F238E27FC236}">
                    <a16:creationId xmlns:a16="http://schemas.microsoft.com/office/drawing/2014/main" id="{B2681509-9E35-49F5-B551-7C8D3900F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375" y="2880253"/>
                <a:ext cx="138041" cy="95058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AD44A066-92BB-425E-A2CF-BFC0477289B1}"/>
                  </a:ext>
                </a:extLst>
              </p:cNvPr>
              <p:cNvSpPr txBox="1"/>
              <p:nvPr/>
            </p:nvSpPr>
            <p:spPr>
              <a:xfrm>
                <a:off x="5267153" y="2780344"/>
                <a:ext cx="1916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30 Page Website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roup 83">
            <a:extLst>
              <a:ext uri="{FF2B5EF4-FFF2-40B4-BE49-F238E27FC236}">
                <a16:creationId xmlns:a16="http://schemas.microsoft.com/office/drawing/2014/main" id="{88188BE6-EE66-4D91-86DF-E4EF5F62EBBD}"/>
              </a:ext>
            </a:extLst>
          </p:cNvPr>
          <p:cNvGrpSpPr/>
          <p:nvPr/>
        </p:nvGrpSpPr>
        <p:grpSpPr>
          <a:xfrm>
            <a:off x="4855057" y="2842673"/>
            <a:ext cx="2481890" cy="430503"/>
            <a:chOff x="4855057" y="3143122"/>
            <a:chExt cx="2481890" cy="430503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3CA892B9-559F-48CD-B42F-67ACD75AF7CD}"/>
                </a:ext>
              </a:extLst>
            </p:cNvPr>
            <p:cNvSpPr/>
            <p:nvPr/>
          </p:nvSpPr>
          <p:spPr>
            <a:xfrm>
              <a:off x="4855057" y="3143122"/>
              <a:ext cx="2481890" cy="430503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FD23AE6-DA40-4892-8DC6-AFC9DF9B5627}"/>
                </a:ext>
              </a:extLst>
            </p:cNvPr>
            <p:cNvGrpSpPr/>
            <p:nvPr/>
          </p:nvGrpSpPr>
          <p:grpSpPr>
            <a:xfrm>
              <a:off x="5088375" y="3218316"/>
              <a:ext cx="2095773" cy="276999"/>
              <a:chOff x="5088375" y="3218316"/>
              <a:chExt cx="2095773" cy="276999"/>
            </a:xfrm>
          </p:grpSpPr>
          <p:sp>
            <p:nvSpPr>
              <p:cNvPr id="73" name="Freeform 229">
                <a:extLst>
                  <a:ext uri="{FF2B5EF4-FFF2-40B4-BE49-F238E27FC236}">
                    <a16:creationId xmlns:a16="http://schemas.microsoft.com/office/drawing/2014/main" id="{CA2C49A6-DF1F-4A70-A2B2-9DFEDD05C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375" y="3318225"/>
                <a:ext cx="138041" cy="95058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4" name="TextBox 50">
                <a:extLst>
                  <a:ext uri="{FF2B5EF4-FFF2-40B4-BE49-F238E27FC236}">
                    <a16:creationId xmlns:a16="http://schemas.microsoft.com/office/drawing/2014/main" id="{21D11D3A-DA04-41D7-BCF5-CAB902BAD5FF}"/>
                  </a:ext>
                </a:extLst>
              </p:cNvPr>
              <p:cNvSpPr txBox="1"/>
              <p:nvPr/>
            </p:nvSpPr>
            <p:spPr>
              <a:xfrm>
                <a:off x="5267153" y="3218316"/>
                <a:ext cx="1916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Installed CMS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Group 84">
            <a:extLst>
              <a:ext uri="{FF2B5EF4-FFF2-40B4-BE49-F238E27FC236}">
                <a16:creationId xmlns:a16="http://schemas.microsoft.com/office/drawing/2014/main" id="{415C7DDA-5111-469D-A8CF-83FCBC0F8352}"/>
              </a:ext>
            </a:extLst>
          </p:cNvPr>
          <p:cNvGrpSpPr/>
          <p:nvPr/>
        </p:nvGrpSpPr>
        <p:grpSpPr>
          <a:xfrm>
            <a:off x="4855057" y="3291636"/>
            <a:ext cx="2481890" cy="430503"/>
            <a:chOff x="4855057" y="3592085"/>
            <a:chExt cx="2481890" cy="430503"/>
          </a:xfrm>
        </p:grpSpPr>
        <p:sp>
          <p:nvSpPr>
            <p:cNvPr id="76" name="Rounded Rectangle 54">
              <a:extLst>
                <a:ext uri="{FF2B5EF4-FFF2-40B4-BE49-F238E27FC236}">
                  <a16:creationId xmlns:a16="http://schemas.microsoft.com/office/drawing/2014/main" id="{5B59513F-E802-4E8F-890F-92C336B73110}"/>
                </a:ext>
              </a:extLst>
            </p:cNvPr>
            <p:cNvSpPr/>
            <p:nvPr/>
          </p:nvSpPr>
          <p:spPr>
            <a:xfrm>
              <a:off x="4855057" y="3592085"/>
              <a:ext cx="2481890" cy="430503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77" name="Group 72">
              <a:extLst>
                <a:ext uri="{FF2B5EF4-FFF2-40B4-BE49-F238E27FC236}">
                  <a16:creationId xmlns:a16="http://schemas.microsoft.com/office/drawing/2014/main" id="{924ADEF2-F054-49B6-96FB-2C386ABBF4D0}"/>
                </a:ext>
              </a:extLst>
            </p:cNvPr>
            <p:cNvGrpSpPr/>
            <p:nvPr/>
          </p:nvGrpSpPr>
          <p:grpSpPr>
            <a:xfrm>
              <a:off x="5088375" y="3683836"/>
              <a:ext cx="2095773" cy="276999"/>
              <a:chOff x="5088375" y="3683836"/>
              <a:chExt cx="2095773" cy="276999"/>
            </a:xfrm>
          </p:grpSpPr>
          <p:sp>
            <p:nvSpPr>
              <p:cNvPr id="78" name="Freeform 229">
                <a:extLst>
                  <a:ext uri="{FF2B5EF4-FFF2-40B4-BE49-F238E27FC236}">
                    <a16:creationId xmlns:a16="http://schemas.microsoft.com/office/drawing/2014/main" id="{EC12B1BE-9DE8-4BB5-BBE7-17F3A87EE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375" y="3783745"/>
                <a:ext cx="138041" cy="95058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79" name="TextBox 52">
                <a:extLst>
                  <a:ext uri="{FF2B5EF4-FFF2-40B4-BE49-F238E27FC236}">
                    <a16:creationId xmlns:a16="http://schemas.microsoft.com/office/drawing/2014/main" id="{7E32A1A8-10CA-43BC-B9E5-20869D09BD3F}"/>
                  </a:ext>
                </a:extLst>
              </p:cNvPr>
              <p:cNvSpPr txBox="1"/>
              <p:nvPr/>
            </p:nvSpPr>
            <p:spPr>
              <a:xfrm>
                <a:off x="5267153" y="3683836"/>
                <a:ext cx="1916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130 Infographic Sets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85">
            <a:extLst>
              <a:ext uri="{FF2B5EF4-FFF2-40B4-BE49-F238E27FC236}">
                <a16:creationId xmlns:a16="http://schemas.microsoft.com/office/drawing/2014/main" id="{0EFF3129-19FD-4EE9-B333-FD243428CB10}"/>
              </a:ext>
            </a:extLst>
          </p:cNvPr>
          <p:cNvGrpSpPr/>
          <p:nvPr/>
        </p:nvGrpSpPr>
        <p:grpSpPr>
          <a:xfrm>
            <a:off x="4855056" y="3740598"/>
            <a:ext cx="2481890" cy="430503"/>
            <a:chOff x="4855056" y="4041047"/>
            <a:chExt cx="2481890" cy="430503"/>
          </a:xfrm>
        </p:grpSpPr>
        <p:sp>
          <p:nvSpPr>
            <p:cNvPr id="81" name="Rounded Rectangle 55">
              <a:extLst>
                <a:ext uri="{FF2B5EF4-FFF2-40B4-BE49-F238E27FC236}">
                  <a16:creationId xmlns:a16="http://schemas.microsoft.com/office/drawing/2014/main" id="{1F178380-2A47-4102-A025-8C9AB2C727DB}"/>
                </a:ext>
              </a:extLst>
            </p:cNvPr>
            <p:cNvSpPr/>
            <p:nvPr/>
          </p:nvSpPr>
          <p:spPr>
            <a:xfrm>
              <a:off x="4855056" y="4041047"/>
              <a:ext cx="2481890" cy="430503"/>
            </a:xfrm>
            <a:prstGeom prst="roundRect">
              <a:avLst>
                <a:gd name="adj" fmla="val 7628"/>
              </a:avLst>
            </a:prstGeom>
            <a:solidFill>
              <a:schemeClr val="bg1"/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82" name="Group 73">
              <a:extLst>
                <a:ext uri="{FF2B5EF4-FFF2-40B4-BE49-F238E27FC236}">
                  <a16:creationId xmlns:a16="http://schemas.microsoft.com/office/drawing/2014/main" id="{ABEC8E22-6DC7-4BD2-AF21-D8F45451EA91}"/>
                </a:ext>
              </a:extLst>
            </p:cNvPr>
            <p:cNvGrpSpPr/>
            <p:nvPr/>
          </p:nvGrpSpPr>
          <p:grpSpPr>
            <a:xfrm>
              <a:off x="5088375" y="4121808"/>
              <a:ext cx="2095773" cy="276999"/>
              <a:chOff x="5088375" y="4121808"/>
              <a:chExt cx="2095773" cy="276999"/>
            </a:xfrm>
          </p:grpSpPr>
          <p:sp>
            <p:nvSpPr>
              <p:cNvPr id="83" name="Freeform 229">
                <a:extLst>
                  <a:ext uri="{FF2B5EF4-FFF2-40B4-BE49-F238E27FC236}">
                    <a16:creationId xmlns:a16="http://schemas.microsoft.com/office/drawing/2014/main" id="{9CCA63B7-0B4C-44B5-88D2-9362285D6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375" y="4221717"/>
                <a:ext cx="138041" cy="95058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rgbClr val="9BB49E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84" name="TextBox 54">
                <a:extLst>
                  <a:ext uri="{FF2B5EF4-FFF2-40B4-BE49-F238E27FC236}">
                    <a16:creationId xmlns:a16="http://schemas.microsoft.com/office/drawing/2014/main" id="{0A8F8E78-2433-4C60-BD4F-1414FC3119E6}"/>
                  </a:ext>
                </a:extLst>
              </p:cNvPr>
              <p:cNvSpPr txBox="1"/>
              <p:nvPr/>
            </p:nvSpPr>
            <p:spPr>
              <a:xfrm>
                <a:off x="5267153" y="4121808"/>
                <a:ext cx="1916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7 Revisions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5" name="TextBox 55">
            <a:extLst>
              <a:ext uri="{FF2B5EF4-FFF2-40B4-BE49-F238E27FC236}">
                <a16:creationId xmlns:a16="http://schemas.microsoft.com/office/drawing/2014/main" id="{3DFAB47C-A8FC-4918-9F8B-C5AA7033B8A7}"/>
              </a:ext>
            </a:extLst>
          </p:cNvPr>
          <p:cNvSpPr txBox="1"/>
          <p:nvPr/>
        </p:nvSpPr>
        <p:spPr>
          <a:xfrm>
            <a:off x="5153496" y="4203305"/>
            <a:ext cx="1826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$</a:t>
            </a:r>
            <a:r>
              <a:rPr lang="id-ID" sz="4400" b="1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6">
            <a:extLst>
              <a:ext uri="{FF2B5EF4-FFF2-40B4-BE49-F238E27FC236}">
                <a16:creationId xmlns:a16="http://schemas.microsoft.com/office/drawing/2014/main" id="{AF88E846-C9F9-47F7-8BEF-B63369804A87}"/>
              </a:ext>
            </a:extLst>
          </p:cNvPr>
          <p:cNvSpPr txBox="1"/>
          <p:nvPr/>
        </p:nvSpPr>
        <p:spPr>
          <a:xfrm>
            <a:off x="5412560" y="4856340"/>
            <a:ext cx="1366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 month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7">
            <a:extLst>
              <a:ext uri="{FF2B5EF4-FFF2-40B4-BE49-F238E27FC236}">
                <a16:creationId xmlns:a16="http://schemas.microsoft.com/office/drawing/2014/main" id="{7BF86AC7-F4FB-4027-A75E-6BA5F99EDF2F}"/>
              </a:ext>
            </a:extLst>
          </p:cNvPr>
          <p:cNvSpPr txBox="1"/>
          <p:nvPr/>
        </p:nvSpPr>
        <p:spPr>
          <a:xfrm>
            <a:off x="5343245" y="5215096"/>
            <a:ext cx="1505511" cy="276999"/>
          </a:xfrm>
          <a:prstGeom prst="rect">
            <a:avLst/>
          </a:prstGeom>
          <a:solidFill>
            <a:srgbClr val="9BB49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Select Plan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69F32381-C2D8-4174-A595-D735F6B87984}"/>
              </a:ext>
            </a:extLst>
          </p:cNvPr>
          <p:cNvSpPr txBox="1"/>
          <p:nvPr/>
        </p:nvSpPr>
        <p:spPr>
          <a:xfrm>
            <a:off x="5299609" y="1373987"/>
            <a:ext cx="1592779" cy="35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Hot Sales !!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9" name="Group 68">
            <a:extLst>
              <a:ext uri="{FF2B5EF4-FFF2-40B4-BE49-F238E27FC236}">
                <a16:creationId xmlns:a16="http://schemas.microsoft.com/office/drawing/2014/main" id="{74EB41CC-2B0D-481B-ACB7-5A1AB48A12BB}"/>
              </a:ext>
            </a:extLst>
          </p:cNvPr>
          <p:cNvGrpSpPr/>
          <p:nvPr/>
        </p:nvGrpSpPr>
        <p:grpSpPr>
          <a:xfrm>
            <a:off x="3665236" y="258535"/>
            <a:ext cx="4861527" cy="1059118"/>
            <a:chOff x="3297915" y="691356"/>
            <a:chExt cx="4861527" cy="1059118"/>
          </a:xfrm>
        </p:grpSpPr>
        <p:sp>
          <p:nvSpPr>
            <p:cNvPr id="90" name="Rectangle 65">
              <a:extLst>
                <a:ext uri="{FF2B5EF4-FFF2-40B4-BE49-F238E27FC236}">
                  <a16:creationId xmlns:a16="http://schemas.microsoft.com/office/drawing/2014/main" id="{E4B3DD4C-5D94-4873-A806-B9BB28C05C85}"/>
                </a:ext>
              </a:extLst>
            </p:cNvPr>
            <p:cNvSpPr/>
            <p:nvPr/>
          </p:nvSpPr>
          <p:spPr>
            <a:xfrm>
              <a:off x="4671594" y="691356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B5C4D"/>
                  </a:solidFill>
                  <a:cs typeface="+mn-ea"/>
                  <a:sym typeface="+mn-lt"/>
                </a:rPr>
                <a:t>Education </a:t>
              </a:r>
            </a:p>
          </p:txBody>
        </p:sp>
        <p:sp>
          <p:nvSpPr>
            <p:cNvPr id="91" name="Rectangle: Rounded Corners 66">
              <a:extLst>
                <a:ext uri="{FF2B5EF4-FFF2-40B4-BE49-F238E27FC236}">
                  <a16:creationId xmlns:a16="http://schemas.microsoft.com/office/drawing/2014/main" id="{365C211A-F04A-470A-8331-28EA51AF6EDD}"/>
                </a:ext>
              </a:extLst>
            </p:cNvPr>
            <p:cNvSpPr/>
            <p:nvPr/>
          </p:nvSpPr>
          <p:spPr>
            <a:xfrm>
              <a:off x="5584678" y="1687847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3B5C4D"/>
                </a:solidFill>
                <a:cs typeface="+mn-ea"/>
                <a:sym typeface="+mn-lt"/>
              </a:endParaRPr>
            </a:p>
          </p:txBody>
        </p:sp>
        <p:sp>
          <p:nvSpPr>
            <p:cNvPr id="92" name="TextBox 67">
              <a:extLst>
                <a:ext uri="{FF2B5EF4-FFF2-40B4-BE49-F238E27FC236}">
                  <a16:creationId xmlns:a16="http://schemas.microsoft.com/office/drawing/2014/main" id="{D244FD98-D833-430C-9E45-8216A5CF0CA0}"/>
                </a:ext>
              </a:extLst>
            </p:cNvPr>
            <p:cNvSpPr txBox="1"/>
            <p:nvPr/>
          </p:nvSpPr>
          <p:spPr>
            <a:xfrm>
              <a:off x="3297915" y="965894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Pricing Tables</a:t>
              </a:r>
              <a:endParaRPr lang="id-ID" sz="3600" b="1" dirty="0">
                <a:solidFill>
                  <a:srgbClr val="3B5C4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580496B-340F-4140-A560-F8F93DFB3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4170947" y="5388841"/>
            <a:ext cx="3850105" cy="16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/>
      <p:bldP spid="34" grpId="0" animBg="1"/>
      <p:bldP spid="35" grpId="0" animBg="1"/>
      <p:bldP spid="59" grpId="0"/>
      <p:bldP spid="60" grpId="0"/>
      <p:bldP spid="61" grpId="0" animBg="1"/>
      <p:bldP spid="85" grpId="0"/>
      <p:bldP spid="86" grpId="0"/>
      <p:bldP spid="87" grpId="0" animBg="1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F0193B-9F8F-4E58-B702-828E0F853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31C65D3E-20B1-4496-9CC7-885233A4A648}"/>
              </a:ext>
            </a:extLst>
          </p:cNvPr>
          <p:cNvSpPr txBox="1"/>
          <p:nvPr/>
        </p:nvSpPr>
        <p:spPr>
          <a:xfrm>
            <a:off x="536623" y="3238500"/>
            <a:ext cx="515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5C4D"/>
                </a:solidFill>
                <a:cs typeface="+mn-ea"/>
                <a:sym typeface="+mn-lt"/>
              </a:rPr>
              <a:t>All About Our University </a:t>
            </a:r>
            <a:r>
              <a:rPr lang="en-US" sz="2400" dirty="0">
                <a:solidFill>
                  <a:srgbClr val="3B5C4D"/>
                </a:solidFill>
                <a:cs typeface="+mn-ea"/>
                <a:sym typeface="+mn-lt"/>
              </a:rPr>
              <a:t>(Exclusive)</a:t>
            </a:r>
            <a:endParaRPr lang="id-ID" sz="2400" dirty="0">
              <a:solidFill>
                <a:srgbClr val="3B5C4D"/>
              </a:solidFill>
              <a:cs typeface="+mn-ea"/>
              <a:sym typeface="+mn-lt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6A799AE8-CABC-42CF-AE8B-83795883DBF3}"/>
              </a:ext>
            </a:extLst>
          </p:cNvPr>
          <p:cNvSpPr txBox="1"/>
          <p:nvPr/>
        </p:nvSpPr>
        <p:spPr>
          <a:xfrm>
            <a:off x="6994496" y="1296323"/>
            <a:ext cx="38331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id-ID" sz="23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005F18F-3063-4D65-9D38-CF911FAC2030}"/>
              </a:ext>
            </a:extLst>
          </p:cNvPr>
          <p:cNvSpPr/>
          <p:nvPr/>
        </p:nvSpPr>
        <p:spPr>
          <a:xfrm>
            <a:off x="1608329" y="888653"/>
            <a:ext cx="3007240" cy="21396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9BB49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</p:spTree>
    <p:extLst>
      <p:ext uri="{BB962C8B-B14F-4D97-AF65-F5344CB8AC3E}">
        <p14:creationId xmlns:p14="http://schemas.microsoft.com/office/powerpoint/2010/main" val="42847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3A9F36-2771-4D6C-815B-4661FFA1B854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261830-BC5C-431F-817F-061A7017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6C61D3-A2CE-4F1F-BF85-3AD8693F3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/>
        </p:blipFill>
        <p:spPr>
          <a:xfrm>
            <a:off x="4303459" y="5299297"/>
            <a:ext cx="3585082" cy="167386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373BE858-68E5-4F6C-9C4A-5DC61BB2B685}"/>
              </a:ext>
            </a:extLst>
          </p:cNvPr>
          <p:cNvGrpSpPr/>
          <p:nvPr/>
        </p:nvGrpSpPr>
        <p:grpSpPr>
          <a:xfrm>
            <a:off x="1536100" y="2163330"/>
            <a:ext cx="1480458" cy="1480458"/>
            <a:chOff x="1606403" y="1567543"/>
            <a:chExt cx="1480458" cy="1480458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1515157F-4AD4-475F-A488-F1BDDB7CF3A5}"/>
                </a:ext>
              </a:extLst>
            </p:cNvPr>
            <p:cNvGrpSpPr/>
            <p:nvPr/>
          </p:nvGrpSpPr>
          <p:grpSpPr>
            <a:xfrm>
              <a:off x="1606403" y="1567543"/>
              <a:ext cx="1480458" cy="1480458"/>
              <a:chOff x="1901371" y="1567543"/>
              <a:chExt cx="1480458" cy="1480458"/>
            </a:xfrm>
          </p:grpSpPr>
          <p:sp>
            <p:nvSpPr>
              <p:cNvPr id="9" name="Rectangle: Rounded Corners 5">
                <a:extLst>
                  <a:ext uri="{FF2B5EF4-FFF2-40B4-BE49-F238E27FC236}">
                    <a16:creationId xmlns:a16="http://schemas.microsoft.com/office/drawing/2014/main" id="{914A7820-DA0D-482B-9C8E-B54D11D00609}"/>
                  </a:ext>
                </a:extLst>
              </p:cNvPr>
              <p:cNvSpPr/>
              <p:nvPr/>
            </p:nvSpPr>
            <p:spPr>
              <a:xfrm>
                <a:off x="1901371" y="1567543"/>
                <a:ext cx="1480458" cy="1480458"/>
              </a:xfrm>
              <a:prstGeom prst="roundRect">
                <a:avLst>
                  <a:gd name="adj" fmla="val 165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990600" dir="5400000" sx="65000" sy="65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0" name="Rectangle: Top Corners Rounded 6">
                <a:extLst>
                  <a:ext uri="{FF2B5EF4-FFF2-40B4-BE49-F238E27FC236}">
                    <a16:creationId xmlns:a16="http://schemas.microsoft.com/office/drawing/2014/main" id="{9E52FA15-A9F2-4D25-92D1-2B96ADD9FEC0}"/>
                  </a:ext>
                </a:extLst>
              </p:cNvPr>
              <p:cNvSpPr/>
              <p:nvPr/>
            </p:nvSpPr>
            <p:spPr>
              <a:xfrm>
                <a:off x="1901371" y="1567543"/>
                <a:ext cx="1480458" cy="352697"/>
              </a:xfrm>
              <a:prstGeom prst="round2SameRect">
                <a:avLst>
                  <a:gd name="adj1" fmla="val 8565"/>
                  <a:gd name="adj2" fmla="val 0"/>
                </a:avLst>
              </a:prstGeom>
              <a:solidFill>
                <a:srgbClr val="9BB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5007B09-67B7-4F78-A5C2-1EA4B0152A6B}"/>
                </a:ext>
              </a:extLst>
            </p:cNvPr>
            <p:cNvSpPr/>
            <p:nvPr/>
          </p:nvSpPr>
          <p:spPr>
            <a:xfrm>
              <a:off x="1889703" y="1997151"/>
              <a:ext cx="913859" cy="83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>
                  <a:solidFill>
                    <a:srgbClr val="9BB49E"/>
                  </a:solidFill>
                  <a:cs typeface="+mn-ea"/>
                  <a:sym typeface="+mn-lt"/>
                </a:rPr>
                <a:t>24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1398020-1E38-4D32-9182-FB83739FD9C8}"/>
                </a:ext>
              </a:extLst>
            </p:cNvPr>
            <p:cNvSpPr/>
            <p:nvPr/>
          </p:nvSpPr>
          <p:spPr>
            <a:xfrm>
              <a:off x="1813330" y="1586593"/>
              <a:ext cx="1066604" cy="295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March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F767016F-95D7-4FEC-857B-C3AAC3FDF13E}"/>
              </a:ext>
            </a:extLst>
          </p:cNvPr>
          <p:cNvGrpSpPr/>
          <p:nvPr/>
        </p:nvGrpSpPr>
        <p:grpSpPr>
          <a:xfrm>
            <a:off x="1536100" y="4257696"/>
            <a:ext cx="1480458" cy="1480458"/>
            <a:chOff x="1606403" y="1567543"/>
            <a:chExt cx="1480458" cy="1480458"/>
          </a:xfrm>
        </p:grpSpPr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54E8B187-D7D3-4545-826F-6D54BCF00FC3}"/>
                </a:ext>
              </a:extLst>
            </p:cNvPr>
            <p:cNvGrpSpPr/>
            <p:nvPr/>
          </p:nvGrpSpPr>
          <p:grpSpPr>
            <a:xfrm>
              <a:off x="1606403" y="1567543"/>
              <a:ext cx="1480458" cy="1480458"/>
              <a:chOff x="1901371" y="1567543"/>
              <a:chExt cx="1480458" cy="1480458"/>
            </a:xfrm>
          </p:grpSpPr>
          <p:sp>
            <p:nvSpPr>
              <p:cNvPr id="15" name="Rectangle: Rounded Corners 11">
                <a:extLst>
                  <a:ext uri="{FF2B5EF4-FFF2-40B4-BE49-F238E27FC236}">
                    <a16:creationId xmlns:a16="http://schemas.microsoft.com/office/drawing/2014/main" id="{FE2733FD-61FD-431B-85F2-8A108834F394}"/>
                  </a:ext>
                </a:extLst>
              </p:cNvPr>
              <p:cNvSpPr/>
              <p:nvPr/>
            </p:nvSpPr>
            <p:spPr>
              <a:xfrm>
                <a:off x="1901371" y="1567543"/>
                <a:ext cx="1480458" cy="1480458"/>
              </a:xfrm>
              <a:prstGeom prst="roundRect">
                <a:avLst>
                  <a:gd name="adj" fmla="val 165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990600" dir="5400000" sx="65000" sy="65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6" name="Rectangle: Top Corners Rounded 12">
                <a:extLst>
                  <a:ext uri="{FF2B5EF4-FFF2-40B4-BE49-F238E27FC236}">
                    <a16:creationId xmlns:a16="http://schemas.microsoft.com/office/drawing/2014/main" id="{131D83B9-2812-43FE-AEC9-883881DCBA37}"/>
                  </a:ext>
                </a:extLst>
              </p:cNvPr>
              <p:cNvSpPr/>
              <p:nvPr/>
            </p:nvSpPr>
            <p:spPr>
              <a:xfrm>
                <a:off x="1901371" y="1567543"/>
                <a:ext cx="1480458" cy="352697"/>
              </a:xfrm>
              <a:prstGeom prst="round2SameRect">
                <a:avLst>
                  <a:gd name="adj1" fmla="val 8565"/>
                  <a:gd name="adj2" fmla="val 0"/>
                </a:avLst>
              </a:prstGeom>
              <a:solidFill>
                <a:srgbClr val="3B5C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5D9959A5-8221-438F-BCA2-F5558F2A9FB8}"/>
                </a:ext>
              </a:extLst>
            </p:cNvPr>
            <p:cNvSpPr/>
            <p:nvPr/>
          </p:nvSpPr>
          <p:spPr>
            <a:xfrm>
              <a:off x="1889703" y="1997151"/>
              <a:ext cx="913859" cy="83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>
                  <a:solidFill>
                    <a:srgbClr val="3B5C4D"/>
                  </a:solidFill>
                  <a:cs typeface="+mn-ea"/>
                  <a:sym typeface="+mn-lt"/>
                </a:rPr>
                <a:t>25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CEE310F-4EF4-4355-A6E4-FDE02D6B495A}"/>
                </a:ext>
              </a:extLst>
            </p:cNvPr>
            <p:cNvSpPr/>
            <p:nvPr/>
          </p:nvSpPr>
          <p:spPr>
            <a:xfrm>
              <a:off x="1813330" y="1586593"/>
              <a:ext cx="1066604" cy="295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April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D66531-262B-4249-8B05-E0AE66462E92}"/>
              </a:ext>
            </a:extLst>
          </p:cNvPr>
          <p:cNvSpPr/>
          <p:nvPr/>
        </p:nvSpPr>
        <p:spPr>
          <a:xfrm>
            <a:off x="9379066" y="2732947"/>
            <a:ext cx="1276835" cy="341225"/>
          </a:xfrm>
          <a:prstGeom prst="roundRect">
            <a:avLst>
              <a:gd name="adj" fmla="val 50000"/>
            </a:avLst>
          </a:prstGeom>
          <a:solidFill>
            <a:srgbClr val="9BB49E"/>
          </a:solidFill>
          <a:ln>
            <a:noFill/>
          </a:ln>
          <a:effectLst>
            <a:outerShdw blurRad="292100" dist="1651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Booking</a:t>
            </a:r>
            <a:endParaRPr lang="id-ID" sz="1200" dirty="0">
              <a:cs typeface="+mn-ea"/>
              <a:sym typeface="+mn-lt"/>
            </a:endParaRP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458FE0B1-260D-4F36-9420-FA22470FBEE2}"/>
              </a:ext>
            </a:extLst>
          </p:cNvPr>
          <p:cNvGrpSpPr/>
          <p:nvPr/>
        </p:nvGrpSpPr>
        <p:grpSpPr>
          <a:xfrm>
            <a:off x="7659973" y="2509868"/>
            <a:ext cx="1435794" cy="848938"/>
            <a:chOff x="6463952" y="2415129"/>
            <a:chExt cx="1435794" cy="848938"/>
          </a:xfrm>
        </p:grpSpPr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D0BE8B4-DDDB-4331-8349-E5078509D611}"/>
                </a:ext>
              </a:extLst>
            </p:cNvPr>
            <p:cNvSpPr/>
            <p:nvPr/>
          </p:nvSpPr>
          <p:spPr>
            <a:xfrm>
              <a:off x="6463952" y="2617736"/>
              <a:ext cx="1435794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BB49E"/>
                  </a:solidFill>
                  <a:cs typeface="+mn-ea"/>
                  <a:sym typeface="+mn-lt"/>
                </a:rPr>
                <a:t>15$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62FE5790-1B3F-4AA0-AD39-828E29260850}"/>
                </a:ext>
              </a:extLst>
            </p:cNvPr>
            <p:cNvSpPr/>
            <p:nvPr/>
          </p:nvSpPr>
          <p:spPr>
            <a:xfrm>
              <a:off x="6463952" y="2415129"/>
              <a:ext cx="1435794" cy="30777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BB49E"/>
                  </a:solidFill>
                  <a:cs typeface="+mn-ea"/>
                  <a:sym typeface="+mn-lt"/>
                </a:rPr>
                <a:t>Special Price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1A2014-F9F9-4E9A-AA7A-570A4ABE3508}"/>
              </a:ext>
            </a:extLst>
          </p:cNvPr>
          <p:cNvGrpSpPr/>
          <p:nvPr/>
        </p:nvGrpSpPr>
        <p:grpSpPr>
          <a:xfrm>
            <a:off x="7659973" y="4604234"/>
            <a:ext cx="1435794" cy="848938"/>
            <a:chOff x="6463952" y="2415129"/>
            <a:chExt cx="1435794" cy="8489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25BA31-825A-4032-98A5-C89D989C3DA1}"/>
                </a:ext>
              </a:extLst>
            </p:cNvPr>
            <p:cNvSpPr/>
            <p:nvPr/>
          </p:nvSpPr>
          <p:spPr>
            <a:xfrm>
              <a:off x="6463952" y="2617736"/>
              <a:ext cx="1435794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B5C4D"/>
                  </a:solidFill>
                  <a:cs typeface="+mn-ea"/>
                  <a:sym typeface="+mn-lt"/>
                </a:rPr>
                <a:t>25$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431267-D257-42A2-9E5E-3FF922CC2511}"/>
                </a:ext>
              </a:extLst>
            </p:cNvPr>
            <p:cNvSpPr/>
            <p:nvPr/>
          </p:nvSpPr>
          <p:spPr>
            <a:xfrm>
              <a:off x="6463952" y="2415129"/>
              <a:ext cx="1435794" cy="30777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B5C4D"/>
                  </a:solidFill>
                  <a:cs typeface="+mn-ea"/>
                  <a:sym typeface="+mn-lt"/>
                </a:rPr>
                <a:t>Special Price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1516D8-C4D1-4389-BE3B-F611A203DC70}"/>
              </a:ext>
            </a:extLst>
          </p:cNvPr>
          <p:cNvSpPr/>
          <p:nvPr/>
        </p:nvSpPr>
        <p:spPr>
          <a:xfrm>
            <a:off x="9379066" y="4827313"/>
            <a:ext cx="1276835" cy="341225"/>
          </a:xfrm>
          <a:prstGeom prst="roundRect">
            <a:avLst>
              <a:gd name="adj" fmla="val 50000"/>
            </a:avLst>
          </a:prstGeom>
          <a:solidFill>
            <a:srgbClr val="3B5C4D"/>
          </a:solidFill>
          <a:ln>
            <a:noFill/>
          </a:ln>
          <a:effectLst>
            <a:outerShdw blurRad="292100" dist="1651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Booking</a:t>
            </a:r>
            <a:endParaRPr lang="id-ID" sz="1200" dirty="0">
              <a:cs typeface="+mn-ea"/>
              <a:sym typeface="+mn-lt"/>
            </a:endParaRP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5C6AC7E-B40D-4E8B-8A18-628DC08E53CC}"/>
              </a:ext>
            </a:extLst>
          </p:cNvPr>
          <p:cNvGrpSpPr/>
          <p:nvPr/>
        </p:nvGrpSpPr>
        <p:grpSpPr>
          <a:xfrm>
            <a:off x="3464121" y="2474674"/>
            <a:ext cx="3812034" cy="837446"/>
            <a:chOff x="3821805" y="2412906"/>
            <a:chExt cx="3812034" cy="837446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1028AE75-E886-4B87-B96B-BB2DCBD4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805" y="2412906"/>
              <a:ext cx="280364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88900">
                <a:defRPr/>
              </a:pPr>
              <a:r>
                <a:rPr lang="en-US" sz="1600" b="1" dirty="0">
                  <a:cs typeface="+mn-ea"/>
                  <a:sym typeface="+mn-lt"/>
                </a:rPr>
                <a:t>Design Communication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DBA89CD4-C610-40DF-BDC8-957B45EE0579}"/>
                </a:ext>
              </a:extLst>
            </p:cNvPr>
            <p:cNvSpPr/>
            <p:nvPr/>
          </p:nvSpPr>
          <p:spPr>
            <a:xfrm>
              <a:off x="3821805" y="2735146"/>
              <a:ext cx="3812034" cy="51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F2EFB69C-94FC-4FC2-B721-E67D50B4127C}"/>
              </a:ext>
            </a:extLst>
          </p:cNvPr>
          <p:cNvGrpSpPr/>
          <p:nvPr/>
        </p:nvGrpSpPr>
        <p:grpSpPr>
          <a:xfrm>
            <a:off x="3464121" y="4579331"/>
            <a:ext cx="3812034" cy="837446"/>
            <a:chOff x="3821805" y="2412906"/>
            <a:chExt cx="3812034" cy="837446"/>
          </a:xfrm>
        </p:grpSpPr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4DA059A1-82DE-4D65-BF62-15E8AD17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805" y="2412906"/>
              <a:ext cx="280364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88900">
                <a:defRPr/>
              </a:pPr>
              <a:r>
                <a:rPr lang="en-US" sz="1600" b="1" dirty="0">
                  <a:cs typeface="+mn-ea"/>
                  <a:sym typeface="+mn-lt"/>
                </a:rPr>
                <a:t>Photography</a:t>
              </a: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251094E2-B24A-41B2-BE2B-F03CDE6523C6}"/>
                </a:ext>
              </a:extLst>
            </p:cNvPr>
            <p:cNvSpPr/>
            <p:nvPr/>
          </p:nvSpPr>
          <p:spPr>
            <a:xfrm>
              <a:off x="3821805" y="2735146"/>
              <a:ext cx="3812034" cy="51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ACD006-A310-4DCC-A4DD-F352DD07551B}"/>
              </a:ext>
            </a:extLst>
          </p:cNvPr>
          <p:cNvGrpSpPr/>
          <p:nvPr/>
        </p:nvGrpSpPr>
        <p:grpSpPr>
          <a:xfrm>
            <a:off x="3665237" y="611918"/>
            <a:ext cx="4861527" cy="1034175"/>
            <a:chOff x="650273" y="660974"/>
            <a:chExt cx="4861527" cy="1034175"/>
          </a:xfrm>
        </p:grpSpPr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60E42954-3B6B-43FA-9919-41CE2E647D72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33" name="Rectangle: Rounded Corners 28">
              <a:extLst>
                <a:ext uri="{FF2B5EF4-FFF2-40B4-BE49-F238E27FC236}">
                  <a16:creationId xmlns:a16="http://schemas.microsoft.com/office/drawing/2014/main" id="{6925FE78-0A4F-4E58-8494-6BBE627E7FAB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5120FAE7-97C5-48E2-B036-9B51D189E37E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cs typeface="+mn-ea"/>
                  <a:sym typeface="+mn-lt"/>
                </a:rPr>
                <a:t>Schedule Work Shop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3A9F36-2771-4D6C-815B-4661FFA1B854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261830-BC5C-431F-817F-061A7017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6C61D3-A2CE-4F1F-BF85-3AD8693F3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/>
        </p:blipFill>
        <p:spPr>
          <a:xfrm>
            <a:off x="4303459" y="5299297"/>
            <a:ext cx="3585082" cy="167386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89F7180-31D6-490D-B482-27FE05830CA8}"/>
              </a:ext>
            </a:extLst>
          </p:cNvPr>
          <p:cNvSpPr/>
          <p:nvPr/>
        </p:nvSpPr>
        <p:spPr>
          <a:xfrm>
            <a:off x="769375" y="5220925"/>
            <a:ext cx="5052616" cy="45719"/>
          </a:xfrm>
          <a:prstGeom prst="rect">
            <a:avLst/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37EB2F-CFF1-423E-971F-DE3F1784FF82}"/>
              </a:ext>
            </a:extLst>
          </p:cNvPr>
          <p:cNvSpPr/>
          <p:nvPr/>
        </p:nvSpPr>
        <p:spPr>
          <a:xfrm>
            <a:off x="6370011" y="5220925"/>
            <a:ext cx="5052616" cy="45719"/>
          </a:xfrm>
          <a:prstGeom prst="rect">
            <a:avLst/>
          </a:prstGeom>
          <a:solidFill>
            <a:srgbClr val="3B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46EF0ADE-39A2-4FCB-B8EB-7E8D836C6942}"/>
              </a:ext>
            </a:extLst>
          </p:cNvPr>
          <p:cNvSpPr/>
          <p:nvPr/>
        </p:nvSpPr>
        <p:spPr>
          <a:xfrm>
            <a:off x="4545156" y="5505641"/>
            <a:ext cx="1276835" cy="341225"/>
          </a:xfrm>
          <a:prstGeom prst="roundRect">
            <a:avLst>
              <a:gd name="adj" fmla="val 10920"/>
            </a:avLst>
          </a:prstGeom>
          <a:noFill/>
          <a:ln>
            <a:solidFill>
              <a:srgbClr val="9BB49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Booking</a:t>
            </a:r>
            <a:endParaRPr lang="id-ID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155B89EB-C5D3-4273-B0A1-5566AD84A2E3}"/>
              </a:ext>
            </a:extLst>
          </p:cNvPr>
          <p:cNvSpPr/>
          <p:nvPr/>
        </p:nvSpPr>
        <p:spPr>
          <a:xfrm>
            <a:off x="10145792" y="5505641"/>
            <a:ext cx="1276835" cy="341225"/>
          </a:xfrm>
          <a:prstGeom prst="roundRect">
            <a:avLst>
              <a:gd name="adj" fmla="val 10920"/>
            </a:avLst>
          </a:prstGeom>
          <a:noFill/>
          <a:ln>
            <a:solidFill>
              <a:srgbClr val="3B5C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cs typeface="+mn-ea"/>
                <a:sym typeface="+mn-lt"/>
              </a:rPr>
              <a:t>Booking</a:t>
            </a:r>
            <a:endParaRPr lang="id-ID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6607A42-D7C6-4A00-82FD-20D95CD71F2B}"/>
              </a:ext>
            </a:extLst>
          </p:cNvPr>
          <p:cNvGrpSpPr/>
          <p:nvPr/>
        </p:nvGrpSpPr>
        <p:grpSpPr>
          <a:xfrm>
            <a:off x="2998223" y="2559230"/>
            <a:ext cx="2732270" cy="2701556"/>
            <a:chOff x="3215082" y="2329349"/>
            <a:chExt cx="2732270" cy="270155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C9F0D758-5CA8-4C3D-A034-4A842009C114}"/>
                </a:ext>
              </a:extLst>
            </p:cNvPr>
            <p:cNvSpPr/>
            <p:nvPr/>
          </p:nvSpPr>
          <p:spPr>
            <a:xfrm>
              <a:off x="3215082" y="3183668"/>
              <a:ext cx="2732270" cy="1847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3C508428-D4DA-4EAE-8DB1-C08969D62239}"/>
                </a:ext>
              </a:extLst>
            </p:cNvPr>
            <p:cNvSpPr/>
            <p:nvPr/>
          </p:nvSpPr>
          <p:spPr>
            <a:xfrm>
              <a:off x="3215083" y="2329349"/>
              <a:ext cx="27322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15D7BED-42AF-4180-BDE5-82D609559D19}"/>
              </a:ext>
            </a:extLst>
          </p:cNvPr>
          <p:cNvGrpSpPr/>
          <p:nvPr/>
        </p:nvGrpSpPr>
        <p:grpSpPr>
          <a:xfrm>
            <a:off x="8541709" y="2559230"/>
            <a:ext cx="2732270" cy="2701556"/>
            <a:chOff x="3215082" y="2329349"/>
            <a:chExt cx="2732270" cy="2701556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60D7F113-5383-4F39-BDD9-A286C27FE4DF}"/>
                </a:ext>
              </a:extLst>
            </p:cNvPr>
            <p:cNvSpPr/>
            <p:nvPr/>
          </p:nvSpPr>
          <p:spPr>
            <a:xfrm>
              <a:off x="3215082" y="3183668"/>
              <a:ext cx="2732270" cy="1847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AC6C6C75-C066-4397-B21B-DACF5234950B}"/>
                </a:ext>
              </a:extLst>
            </p:cNvPr>
            <p:cNvSpPr/>
            <p:nvPr/>
          </p:nvSpPr>
          <p:spPr>
            <a:xfrm>
              <a:off x="3215083" y="2329349"/>
              <a:ext cx="27322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078920D-F168-449F-A3BA-6ACB51674B9A}"/>
              </a:ext>
            </a:extLst>
          </p:cNvPr>
          <p:cNvGrpSpPr/>
          <p:nvPr/>
        </p:nvGrpSpPr>
        <p:grpSpPr>
          <a:xfrm>
            <a:off x="3665237" y="611918"/>
            <a:ext cx="4861527" cy="1034175"/>
            <a:chOff x="650273" y="660974"/>
            <a:chExt cx="4861527" cy="1034175"/>
          </a:xfrm>
        </p:grpSpPr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351F9929-A0A7-4E0B-86EE-18BFF95BC1D5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17" name="Rectangle: Rounded Corners 20">
              <a:extLst>
                <a:ext uri="{FF2B5EF4-FFF2-40B4-BE49-F238E27FC236}">
                  <a16:creationId xmlns:a16="http://schemas.microsoft.com/office/drawing/2014/main" id="{8513D9E8-9900-4934-95E5-8D4DB1F9D307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E1CEF236-E7DB-4355-867D-D282C76C3EB8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cs typeface="+mn-ea"/>
                  <a:sym typeface="+mn-lt"/>
                </a:rPr>
                <a:t>Schedule Work Shop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07342AF-F196-4849-9175-7C933A0C9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837" y="2042821"/>
            <a:ext cx="1743520" cy="38040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6C66AC4-D769-4052-A6E2-C74744DC8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921" y="2266843"/>
            <a:ext cx="1816207" cy="36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CC7C8C6-EC83-496A-AF91-605FD4993F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27"/>
            <a:ext cx="12192000" cy="6821145"/>
          </a:xfrm>
          <a:prstGeom prst="rect">
            <a:avLst/>
          </a:prstGeom>
        </p:spPr>
      </p:pic>
      <p:grpSp>
        <p:nvGrpSpPr>
          <p:cNvPr id="14" name="Group 24">
            <a:extLst>
              <a:ext uri="{FF2B5EF4-FFF2-40B4-BE49-F238E27FC236}">
                <a16:creationId xmlns:a16="http://schemas.microsoft.com/office/drawing/2014/main" id="{4A155B76-0367-4255-BB74-70601D359981}"/>
              </a:ext>
            </a:extLst>
          </p:cNvPr>
          <p:cNvGrpSpPr/>
          <p:nvPr/>
        </p:nvGrpSpPr>
        <p:grpSpPr>
          <a:xfrm rot="16200000">
            <a:off x="6599025" y="907239"/>
            <a:ext cx="3684196" cy="5210254"/>
            <a:chOff x="4854901" y="335022"/>
            <a:chExt cx="3406098" cy="4816964"/>
          </a:xfrm>
          <a:effectLst>
            <a:outerShdw blurRad="1270000" dist="1612900" dir="10800000" sx="80000" sy="80000" algn="r" rotWithShape="0">
              <a:schemeClr val="tx1">
                <a:lumMod val="75000"/>
                <a:lumOff val="25000"/>
                <a:alpha val="40000"/>
              </a:schemeClr>
            </a:outerShdw>
          </a:effectLst>
        </p:grpSpPr>
        <p:sp>
          <p:nvSpPr>
            <p:cNvPr id="15" name="Скругленный прямоугольник 85">
              <a:extLst>
                <a:ext uri="{FF2B5EF4-FFF2-40B4-BE49-F238E27FC236}">
                  <a16:creationId xmlns:a16="http://schemas.microsoft.com/office/drawing/2014/main" id="{65F88260-5D82-41B6-9555-64BD6AA89A65}"/>
                </a:ext>
              </a:extLst>
            </p:cNvPr>
            <p:cNvSpPr/>
            <p:nvPr userDrawn="1"/>
          </p:nvSpPr>
          <p:spPr>
            <a:xfrm>
              <a:off x="8089090" y="1206862"/>
              <a:ext cx="171909" cy="46498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1E255FAC-EE98-4008-9FDF-0CE509894829}"/>
                </a:ext>
              </a:extLst>
            </p:cNvPr>
            <p:cNvGrpSpPr/>
            <p:nvPr/>
          </p:nvGrpSpPr>
          <p:grpSpPr>
            <a:xfrm>
              <a:off x="4854901" y="1124961"/>
              <a:ext cx="171909" cy="1283713"/>
              <a:chOff x="5371632" y="1124961"/>
              <a:chExt cx="171909" cy="1283713"/>
            </a:xfrm>
          </p:grpSpPr>
          <p:sp>
            <p:nvSpPr>
              <p:cNvPr id="23" name="Скругленный прямоугольник 86">
                <a:extLst>
                  <a:ext uri="{FF2B5EF4-FFF2-40B4-BE49-F238E27FC236}">
                    <a16:creationId xmlns:a16="http://schemas.microsoft.com/office/drawing/2014/main" id="{95A3E728-FBE9-466B-8309-09DF6ACB591C}"/>
                  </a:ext>
                </a:extLst>
              </p:cNvPr>
              <p:cNvSpPr/>
              <p:nvPr userDrawn="1"/>
            </p:nvSpPr>
            <p:spPr>
              <a:xfrm>
                <a:off x="5371632" y="1124961"/>
                <a:ext cx="171909" cy="26328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>
                  <a:cs typeface="+mn-ea"/>
                  <a:sym typeface="+mn-lt"/>
                </a:endParaRPr>
              </a:p>
            </p:txBody>
          </p:sp>
          <p:sp>
            <p:nvSpPr>
              <p:cNvPr id="24" name="Скругленный прямоугольник 87">
                <a:extLst>
                  <a:ext uri="{FF2B5EF4-FFF2-40B4-BE49-F238E27FC236}">
                    <a16:creationId xmlns:a16="http://schemas.microsoft.com/office/drawing/2014/main" id="{1D268612-74FB-4E2F-863C-54B7EC505BC4}"/>
                  </a:ext>
                </a:extLst>
              </p:cNvPr>
              <p:cNvSpPr/>
              <p:nvPr userDrawn="1"/>
            </p:nvSpPr>
            <p:spPr>
              <a:xfrm>
                <a:off x="5371632" y="1657655"/>
                <a:ext cx="171909" cy="26328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>
                  <a:cs typeface="+mn-ea"/>
                  <a:sym typeface="+mn-lt"/>
                </a:endParaRPr>
              </a:p>
            </p:txBody>
          </p:sp>
          <p:sp>
            <p:nvSpPr>
              <p:cNvPr id="25" name="Скругленный прямоугольник 88">
                <a:extLst>
                  <a:ext uri="{FF2B5EF4-FFF2-40B4-BE49-F238E27FC236}">
                    <a16:creationId xmlns:a16="http://schemas.microsoft.com/office/drawing/2014/main" id="{8789BF7E-5346-4168-927A-C8C1EA294141}"/>
                  </a:ext>
                </a:extLst>
              </p:cNvPr>
              <p:cNvSpPr/>
              <p:nvPr userDrawn="1"/>
            </p:nvSpPr>
            <p:spPr>
              <a:xfrm>
                <a:off x="5371632" y="2145390"/>
                <a:ext cx="171909" cy="26328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Скругленный прямоугольник 89">
              <a:extLst>
                <a:ext uri="{FF2B5EF4-FFF2-40B4-BE49-F238E27FC236}">
                  <a16:creationId xmlns:a16="http://schemas.microsoft.com/office/drawing/2014/main" id="{1342A06A-5BA7-41D2-B668-BFF24FA26AD5}"/>
                </a:ext>
              </a:extLst>
            </p:cNvPr>
            <p:cNvSpPr/>
            <p:nvPr userDrawn="1"/>
          </p:nvSpPr>
          <p:spPr>
            <a:xfrm>
              <a:off x="4882674" y="335022"/>
              <a:ext cx="3346926" cy="4816964"/>
            </a:xfrm>
            <a:prstGeom prst="roundRect">
              <a:avLst>
                <a:gd name="adj" fmla="val 5969"/>
              </a:avLst>
            </a:prstGeom>
            <a:solidFill>
              <a:srgbClr val="FF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sp>
          <p:nvSpPr>
            <p:cNvPr id="18" name="Овал 90">
              <a:extLst>
                <a:ext uri="{FF2B5EF4-FFF2-40B4-BE49-F238E27FC236}">
                  <a16:creationId xmlns:a16="http://schemas.microsoft.com/office/drawing/2014/main" id="{757A2EAB-8204-4B44-8B7E-84851F211509}"/>
                </a:ext>
              </a:extLst>
            </p:cNvPr>
            <p:cNvSpPr/>
            <p:nvPr userDrawn="1"/>
          </p:nvSpPr>
          <p:spPr>
            <a:xfrm>
              <a:off x="6360616" y="4679694"/>
              <a:ext cx="391041" cy="387848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sp>
          <p:nvSpPr>
            <p:cNvPr id="19" name="Скругленный прямоугольник 91">
              <a:extLst>
                <a:ext uri="{FF2B5EF4-FFF2-40B4-BE49-F238E27FC236}">
                  <a16:creationId xmlns:a16="http://schemas.microsoft.com/office/drawing/2014/main" id="{3DC761FD-A049-4CB9-B7E0-79A65B3D8BDB}"/>
                </a:ext>
              </a:extLst>
            </p:cNvPr>
            <p:cNvSpPr/>
            <p:nvPr userDrawn="1"/>
          </p:nvSpPr>
          <p:spPr>
            <a:xfrm>
              <a:off x="6256724" y="635138"/>
              <a:ext cx="598825" cy="43591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sp>
          <p:nvSpPr>
            <p:cNvPr id="20" name="Овал 92">
              <a:extLst>
                <a:ext uri="{FF2B5EF4-FFF2-40B4-BE49-F238E27FC236}">
                  <a16:creationId xmlns:a16="http://schemas.microsoft.com/office/drawing/2014/main" id="{45812765-E020-4A4C-9632-2FA0719FB395}"/>
                </a:ext>
              </a:extLst>
            </p:cNvPr>
            <p:cNvSpPr/>
            <p:nvPr userDrawn="1"/>
          </p:nvSpPr>
          <p:spPr>
            <a:xfrm flipH="1">
              <a:off x="6054245" y="629237"/>
              <a:ext cx="56748" cy="5539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sp>
          <p:nvSpPr>
            <p:cNvPr id="21" name="Овал 93">
              <a:extLst>
                <a:ext uri="{FF2B5EF4-FFF2-40B4-BE49-F238E27FC236}">
                  <a16:creationId xmlns:a16="http://schemas.microsoft.com/office/drawing/2014/main" id="{718D575D-0035-4FA3-955F-FB8306259B17}"/>
                </a:ext>
              </a:extLst>
            </p:cNvPr>
            <p:cNvSpPr/>
            <p:nvPr userDrawn="1"/>
          </p:nvSpPr>
          <p:spPr>
            <a:xfrm flipH="1">
              <a:off x="6527762" y="457384"/>
              <a:ext cx="56748" cy="5539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dirty="0">
                <a:cs typeface="+mn-ea"/>
                <a:sym typeface="+mn-lt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E04785E-7E57-48BB-A150-E930EDFEA5AA}"/>
                </a:ext>
              </a:extLst>
            </p:cNvPr>
            <p:cNvSpPr/>
            <p:nvPr/>
          </p:nvSpPr>
          <p:spPr>
            <a:xfrm>
              <a:off x="5026809" y="812894"/>
              <a:ext cx="3060318" cy="3662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pic>
        <p:nvPicPr>
          <p:cNvPr id="34" name="图片占位符 3">
            <a:extLst>
              <a:ext uri="{FF2B5EF4-FFF2-40B4-BE49-F238E27FC236}">
                <a16:creationId xmlns:a16="http://schemas.microsoft.com/office/drawing/2014/main" id="{08BEA0BD-2DEE-481C-AC7F-6F4CDE2A7B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2883" y="1858337"/>
            <a:ext cx="3961819" cy="3310184"/>
          </a:xfrm>
          <a:prstGeom prst="rect">
            <a:avLst/>
          </a:prstGeom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BDBFA55B-CE67-4F82-A3A9-D60F3679EC70}"/>
              </a:ext>
            </a:extLst>
          </p:cNvPr>
          <p:cNvSpPr/>
          <p:nvPr/>
        </p:nvSpPr>
        <p:spPr>
          <a:xfrm>
            <a:off x="457200" y="18427"/>
            <a:ext cx="4840153" cy="682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8200B225-54C6-4EC2-80A5-337EB4D63E22}"/>
              </a:ext>
            </a:extLst>
          </p:cNvPr>
          <p:cNvGrpSpPr/>
          <p:nvPr/>
        </p:nvGrpSpPr>
        <p:grpSpPr>
          <a:xfrm>
            <a:off x="919545" y="1670268"/>
            <a:ext cx="4300531" cy="1723551"/>
            <a:chOff x="710544" y="1967059"/>
            <a:chExt cx="4300531" cy="1723551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E5B08931-301D-4BC2-879D-EF0AD8EC2F93}"/>
                </a:ext>
              </a:extLst>
            </p:cNvPr>
            <p:cNvSpPr txBox="1"/>
            <p:nvPr/>
          </p:nvSpPr>
          <p:spPr>
            <a:xfrm>
              <a:off x="710545" y="2367171"/>
              <a:ext cx="4300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cs typeface="+mn-ea"/>
                  <a:sym typeface="+mn-lt"/>
                </a:rPr>
                <a:t>Networking Our Campus</a:t>
              </a:r>
              <a:endParaRPr lang="id-ID" sz="4000" dirty="0">
                <a:cs typeface="+mn-ea"/>
                <a:sym typeface="+mn-lt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F6E2BA03-7AB5-40D0-96B0-A0A29DA316EF}"/>
                </a:ext>
              </a:extLst>
            </p:cNvPr>
            <p:cNvSpPr/>
            <p:nvPr/>
          </p:nvSpPr>
          <p:spPr>
            <a:xfrm>
              <a:off x="710544" y="1967059"/>
              <a:ext cx="2007507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cs typeface="+mn-ea"/>
                  <a:sym typeface="+mn-lt"/>
                </a:rPr>
                <a:t>Profile And Gallery</a:t>
              </a:r>
            </a:p>
          </p:txBody>
        </p:sp>
      </p:grpSp>
      <p:sp>
        <p:nvSpPr>
          <p:cNvPr id="33" name="Rectangle 46">
            <a:extLst>
              <a:ext uri="{FF2B5EF4-FFF2-40B4-BE49-F238E27FC236}">
                <a16:creationId xmlns:a16="http://schemas.microsoft.com/office/drawing/2014/main" id="{A40258AE-7763-459B-BDC5-B763EBCDFF17}"/>
              </a:ext>
            </a:extLst>
          </p:cNvPr>
          <p:cNvSpPr/>
          <p:nvPr/>
        </p:nvSpPr>
        <p:spPr>
          <a:xfrm>
            <a:off x="919544" y="3588884"/>
            <a:ext cx="40129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</a:p>
        </p:txBody>
      </p:sp>
      <p:grpSp>
        <p:nvGrpSpPr>
          <p:cNvPr id="26" name="Group 45">
            <a:extLst>
              <a:ext uri="{FF2B5EF4-FFF2-40B4-BE49-F238E27FC236}">
                <a16:creationId xmlns:a16="http://schemas.microsoft.com/office/drawing/2014/main" id="{231FB15D-FE8E-4216-9B84-2AC2CD205EA1}"/>
              </a:ext>
            </a:extLst>
          </p:cNvPr>
          <p:cNvGrpSpPr/>
          <p:nvPr/>
        </p:nvGrpSpPr>
        <p:grpSpPr>
          <a:xfrm>
            <a:off x="1360717" y="5170261"/>
            <a:ext cx="3156856" cy="551022"/>
            <a:chOff x="1490779" y="4502150"/>
            <a:chExt cx="3884553" cy="678040"/>
          </a:xfrm>
        </p:grpSpPr>
        <p:sp>
          <p:nvSpPr>
            <p:cNvPr id="27" name="Rectangle: Rounded Corners 39">
              <a:extLst>
                <a:ext uri="{FF2B5EF4-FFF2-40B4-BE49-F238E27FC236}">
                  <a16:creationId xmlns:a16="http://schemas.microsoft.com/office/drawing/2014/main" id="{91B0C431-EAF4-4035-8F5E-809D82E419C9}"/>
                </a:ext>
              </a:extLst>
            </p:cNvPr>
            <p:cNvSpPr/>
            <p:nvPr/>
          </p:nvSpPr>
          <p:spPr>
            <a:xfrm>
              <a:off x="1490779" y="4502150"/>
              <a:ext cx="3659071" cy="678040"/>
            </a:xfrm>
            <a:prstGeom prst="roundRect">
              <a:avLst>
                <a:gd name="adj" fmla="val 50000"/>
              </a:avLst>
            </a:prstGeom>
            <a:solidFill>
              <a:srgbClr val="9BB49E"/>
            </a:solidFill>
            <a:ln>
              <a:noFill/>
            </a:ln>
            <a:effectLst>
              <a:outerShdw blurRad="1270000" dist="3937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68BBD06A-7A29-4113-9AAE-A89EAD98B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700" y="4644320"/>
              <a:ext cx="393700" cy="393700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Rectangle 42">
              <a:extLst>
                <a:ext uri="{FF2B5EF4-FFF2-40B4-BE49-F238E27FC236}">
                  <a16:creationId xmlns:a16="http://schemas.microsoft.com/office/drawing/2014/main" id="{735A8032-20C8-4CCA-89A4-7B71A67725F2}"/>
                </a:ext>
              </a:extLst>
            </p:cNvPr>
            <p:cNvSpPr/>
            <p:nvPr/>
          </p:nvSpPr>
          <p:spPr>
            <a:xfrm>
              <a:off x="2326982" y="4644320"/>
              <a:ext cx="3048350" cy="37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Search Your Country</a:t>
              </a:r>
              <a:endParaRPr lang="id-ID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9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3A9F36-2771-4D6C-815B-4661FFA1B854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261830-BC5C-431F-817F-061A7017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003758"/>
            <a:ext cx="11811000" cy="53039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5E6C8D4-F6CA-4801-8968-B81382499B19}"/>
              </a:ext>
            </a:extLst>
          </p:cNvPr>
          <p:cNvGrpSpPr/>
          <p:nvPr/>
        </p:nvGrpSpPr>
        <p:grpSpPr>
          <a:xfrm>
            <a:off x="339174" y="115164"/>
            <a:ext cx="4218231" cy="6858000"/>
            <a:chOff x="1582522" y="-745958"/>
            <a:chExt cx="4218231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2A1E364-D642-41DC-9B48-26C53DE6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6732" y="-745958"/>
              <a:ext cx="2195854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C720FFA-958A-4E41-AAB0-6883A2AB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2522" y="-745794"/>
              <a:ext cx="4218231" cy="6857672"/>
            </a:xfrm>
            <a:prstGeom prst="rect">
              <a:avLst/>
            </a:prstGeom>
          </p:spPr>
        </p:pic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EA80F227-7220-48ED-82EA-35905E51FAEA}"/>
              </a:ext>
            </a:extLst>
          </p:cNvPr>
          <p:cNvSpPr/>
          <p:nvPr/>
        </p:nvSpPr>
        <p:spPr>
          <a:xfrm>
            <a:off x="509180" y="1911030"/>
            <a:ext cx="3032763" cy="2846070"/>
          </a:xfrm>
          <a:prstGeom prst="rect">
            <a:avLst/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2DA13C-2AE7-48DB-9E19-08533801CC4C}"/>
              </a:ext>
            </a:extLst>
          </p:cNvPr>
          <p:cNvSpPr txBox="1"/>
          <p:nvPr/>
        </p:nvSpPr>
        <p:spPr>
          <a:xfrm>
            <a:off x="711027" y="2645961"/>
            <a:ext cx="26060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YEARLY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LEARNING PLAN</a:t>
            </a:r>
            <a:endParaRPr 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6C61D3-A2CE-4F1F-BF85-3AD8693F3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/>
        </p:blipFill>
        <p:spPr>
          <a:xfrm>
            <a:off x="4303459" y="5299297"/>
            <a:ext cx="3585082" cy="1673867"/>
          </a:xfrm>
          <a:prstGeom prst="rect">
            <a:avLst/>
          </a:prstGeom>
        </p:spPr>
      </p:pic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7153A12F-50D8-48A3-B082-A0B10850D568}"/>
              </a:ext>
            </a:extLst>
          </p:cNvPr>
          <p:cNvCxnSpPr>
            <a:cxnSpLocks/>
          </p:cNvCxnSpPr>
          <p:nvPr/>
        </p:nvCxnSpPr>
        <p:spPr>
          <a:xfrm>
            <a:off x="4450086" y="3642973"/>
            <a:ext cx="6913806" cy="0"/>
          </a:xfrm>
          <a:prstGeom prst="line">
            <a:avLst/>
          </a:prstGeom>
          <a:ln w="19050">
            <a:solidFill>
              <a:schemeClr val="bg1">
                <a:lumMod val="8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14">
            <a:extLst>
              <a:ext uri="{FF2B5EF4-FFF2-40B4-BE49-F238E27FC236}">
                <a16:creationId xmlns:a16="http://schemas.microsoft.com/office/drawing/2014/main" id="{D63ABF91-145D-4CF6-A043-2FA0AE6D5199}"/>
              </a:ext>
            </a:extLst>
          </p:cNvPr>
          <p:cNvSpPr/>
          <p:nvPr/>
        </p:nvSpPr>
        <p:spPr>
          <a:xfrm>
            <a:off x="4775710" y="760465"/>
            <a:ext cx="1371600" cy="1307621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cs typeface="+mn-ea"/>
                <a:sym typeface="+mn-lt"/>
              </a:rPr>
              <a:t>1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4D103B2D-6C0E-49FF-B1D5-9D41FBF5091F}"/>
              </a:ext>
            </a:extLst>
          </p:cNvPr>
          <p:cNvGrpSpPr/>
          <p:nvPr/>
        </p:nvGrpSpPr>
        <p:grpSpPr>
          <a:xfrm>
            <a:off x="4219647" y="2168575"/>
            <a:ext cx="2483726" cy="1189153"/>
            <a:chOff x="4219647" y="2168575"/>
            <a:chExt cx="2483726" cy="1189153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DEBFF8D2-F352-4840-AE25-B97318D30835}"/>
                </a:ext>
              </a:extLst>
            </p:cNvPr>
            <p:cNvSpPr/>
            <p:nvPr/>
          </p:nvSpPr>
          <p:spPr>
            <a:xfrm>
              <a:off x="4335438" y="2168575"/>
              <a:ext cx="2252145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cs typeface="+mn-ea"/>
                  <a:sym typeface="+mn-lt"/>
                </a:rPr>
                <a:t>Learning Plan 1 </a:t>
              </a:r>
            </a:p>
          </p:txBody>
        </p:sp>
        <p:sp>
          <p:nvSpPr>
            <p:cNvPr id="11" name="Rectangle 62">
              <a:extLst>
                <a:ext uri="{FF2B5EF4-FFF2-40B4-BE49-F238E27FC236}">
                  <a16:creationId xmlns:a16="http://schemas.microsoft.com/office/drawing/2014/main" id="{5C799FAC-630F-42E2-8604-E827247AF25C}"/>
                </a:ext>
              </a:extLst>
            </p:cNvPr>
            <p:cNvSpPr/>
            <p:nvPr/>
          </p:nvSpPr>
          <p:spPr>
            <a:xfrm>
              <a:off x="4219647" y="2600598"/>
              <a:ext cx="248372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</p:grpSp>
      <p:sp>
        <p:nvSpPr>
          <p:cNvPr id="12" name="Arrow: Down 17">
            <a:extLst>
              <a:ext uri="{FF2B5EF4-FFF2-40B4-BE49-F238E27FC236}">
                <a16:creationId xmlns:a16="http://schemas.microsoft.com/office/drawing/2014/main" id="{40F4D9DD-51DD-402F-B1B2-7797F9D999FF}"/>
              </a:ext>
            </a:extLst>
          </p:cNvPr>
          <p:cNvSpPr/>
          <p:nvPr/>
        </p:nvSpPr>
        <p:spPr>
          <a:xfrm>
            <a:off x="7221189" y="760465"/>
            <a:ext cx="1371600" cy="1307621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cs typeface="+mn-ea"/>
                <a:sym typeface="+mn-lt"/>
              </a:rPr>
              <a:t>2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34FE56E5-42BC-4172-99BA-C4D388D6D4B6}"/>
              </a:ext>
            </a:extLst>
          </p:cNvPr>
          <p:cNvGrpSpPr/>
          <p:nvPr/>
        </p:nvGrpSpPr>
        <p:grpSpPr>
          <a:xfrm>
            <a:off x="6665126" y="2168575"/>
            <a:ext cx="2483726" cy="1189153"/>
            <a:chOff x="6665126" y="2168575"/>
            <a:chExt cx="2483726" cy="1189153"/>
          </a:xfrm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1F9521AF-9695-4DCB-AB92-21783B2BFF0D}"/>
                </a:ext>
              </a:extLst>
            </p:cNvPr>
            <p:cNvSpPr/>
            <p:nvPr/>
          </p:nvSpPr>
          <p:spPr>
            <a:xfrm>
              <a:off x="6780917" y="2168575"/>
              <a:ext cx="2252145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cs typeface="+mn-ea"/>
                  <a:sym typeface="+mn-lt"/>
                </a:rPr>
                <a:t>Learning Plan 2</a:t>
              </a:r>
            </a:p>
          </p:txBody>
        </p:sp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9892BB75-D2E9-449D-8EA0-18B1D6380071}"/>
                </a:ext>
              </a:extLst>
            </p:cNvPr>
            <p:cNvSpPr/>
            <p:nvPr/>
          </p:nvSpPr>
          <p:spPr>
            <a:xfrm>
              <a:off x="6665126" y="2600598"/>
              <a:ext cx="248372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</p:grpSp>
      <p:sp>
        <p:nvSpPr>
          <p:cNvPr id="16" name="Arrow: Down 21">
            <a:extLst>
              <a:ext uri="{FF2B5EF4-FFF2-40B4-BE49-F238E27FC236}">
                <a16:creationId xmlns:a16="http://schemas.microsoft.com/office/drawing/2014/main" id="{A946F076-7A7C-4D63-82D4-A1F7692F88C0}"/>
              </a:ext>
            </a:extLst>
          </p:cNvPr>
          <p:cNvSpPr/>
          <p:nvPr/>
        </p:nvSpPr>
        <p:spPr>
          <a:xfrm>
            <a:off x="9666669" y="760465"/>
            <a:ext cx="1371600" cy="1307621"/>
          </a:xfrm>
          <a:prstGeom prst="downArrow">
            <a:avLst>
              <a:gd name="adj1" fmla="val 68519"/>
              <a:gd name="adj2" fmla="val 50000"/>
            </a:avLst>
          </a:prstGeom>
          <a:solidFill>
            <a:srgbClr val="9BB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>
                <a:cs typeface="+mn-ea"/>
                <a:sym typeface="+mn-lt"/>
              </a:rPr>
              <a:t>3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E2D40285-CEE7-41F1-8AB4-06792752C1D1}"/>
              </a:ext>
            </a:extLst>
          </p:cNvPr>
          <p:cNvGrpSpPr/>
          <p:nvPr/>
        </p:nvGrpSpPr>
        <p:grpSpPr>
          <a:xfrm>
            <a:off x="4177887" y="3552556"/>
            <a:ext cx="7282396" cy="2336902"/>
            <a:chOff x="4216401" y="3865164"/>
            <a:chExt cx="7282396" cy="2336902"/>
          </a:xfrm>
        </p:grpSpPr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C331A058-5420-4A63-B4F0-84E3A29A40DA}"/>
                </a:ext>
              </a:extLst>
            </p:cNvPr>
            <p:cNvSpPr/>
            <p:nvPr/>
          </p:nvSpPr>
          <p:spPr>
            <a:xfrm>
              <a:off x="4216401" y="4354829"/>
              <a:ext cx="7282396" cy="1847237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365125"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I am so happy, my dear friend, so absorbed in the exquisite sense of mere tranquil existence, that I neglect my talents. I should be incapable of drawing a single</a:t>
              </a:r>
            </a:p>
          </p:txBody>
        </p:sp>
        <p:sp>
          <p:nvSpPr>
            <p:cNvPr id="19" name="TextBox 72">
              <a:extLst>
                <a:ext uri="{FF2B5EF4-FFF2-40B4-BE49-F238E27FC236}">
                  <a16:creationId xmlns:a16="http://schemas.microsoft.com/office/drawing/2014/main" id="{4C40D0EB-8737-49FC-9F7B-C0B8E8682F09}"/>
                </a:ext>
              </a:extLst>
            </p:cNvPr>
            <p:cNvSpPr txBox="1"/>
            <p:nvPr/>
          </p:nvSpPr>
          <p:spPr>
            <a:xfrm>
              <a:off x="4599369" y="3865164"/>
              <a:ext cx="1948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cs typeface="+mn-ea"/>
                  <a:sym typeface="+mn-lt"/>
                </a:rPr>
                <a:t>Get Your Plan</a:t>
              </a:r>
              <a:endParaRPr lang="id-ID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4BE6055-00B8-40DD-85E0-32F84A8DEBD3}"/>
              </a:ext>
            </a:extLst>
          </p:cNvPr>
          <p:cNvGrpSpPr/>
          <p:nvPr/>
        </p:nvGrpSpPr>
        <p:grpSpPr>
          <a:xfrm>
            <a:off x="9110606" y="2168575"/>
            <a:ext cx="2483726" cy="1189153"/>
            <a:chOff x="9110606" y="2168575"/>
            <a:chExt cx="2483726" cy="1189153"/>
          </a:xfrm>
        </p:grpSpPr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0BA87407-815E-4FF9-8DA0-043535533C24}"/>
                </a:ext>
              </a:extLst>
            </p:cNvPr>
            <p:cNvSpPr/>
            <p:nvPr/>
          </p:nvSpPr>
          <p:spPr>
            <a:xfrm>
              <a:off x="9226397" y="2168575"/>
              <a:ext cx="2252145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cs typeface="+mn-ea"/>
                  <a:sym typeface="+mn-lt"/>
                </a:rPr>
                <a:t>Learning Plan 3</a:t>
              </a:r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E5034062-B18E-4EF1-B1FF-2EE3B54F80F5}"/>
                </a:ext>
              </a:extLst>
            </p:cNvPr>
            <p:cNvSpPr/>
            <p:nvPr/>
          </p:nvSpPr>
          <p:spPr>
            <a:xfrm>
              <a:off x="9110606" y="2600598"/>
              <a:ext cx="248372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8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4FC0B0-1456-4201-AE80-72323B5CF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94360">
            <a:off x="-2129592" y="-332352"/>
            <a:ext cx="9531786" cy="103009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D498F9-EDFB-46DA-8BDD-F7B44CDB7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0887" y="2992302"/>
            <a:ext cx="7889726" cy="8875941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id="{E8DA20B9-FD59-43B5-8CB0-2081A8859413}"/>
              </a:ext>
            </a:extLst>
          </p:cNvPr>
          <p:cNvSpPr/>
          <p:nvPr/>
        </p:nvSpPr>
        <p:spPr>
          <a:xfrm>
            <a:off x="171450" y="190500"/>
            <a:ext cx="11811000" cy="6419850"/>
          </a:xfrm>
          <a:prstGeom prst="frame">
            <a:avLst>
              <a:gd name="adj1" fmla="val 27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766545-C592-4165-B86C-E93267282D88}"/>
              </a:ext>
            </a:extLst>
          </p:cNvPr>
          <p:cNvSpPr txBox="1"/>
          <p:nvPr/>
        </p:nvSpPr>
        <p:spPr>
          <a:xfrm>
            <a:off x="2400300" y="2100160"/>
            <a:ext cx="75310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8C352B6-13BB-8962-8A4B-893BEF4558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180137" y="569747"/>
            <a:ext cx="1280160" cy="42672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62C15BF-3A1E-4AE5-6A66-C33D43044FE3}"/>
              </a:ext>
            </a:extLst>
          </p:cNvPr>
          <p:cNvGrpSpPr/>
          <p:nvPr/>
        </p:nvGrpSpPr>
        <p:grpSpPr>
          <a:xfrm>
            <a:off x="4123680" y="4652440"/>
            <a:ext cx="3734477" cy="314481"/>
            <a:chOff x="4414802" y="4745227"/>
            <a:chExt cx="3734477" cy="31448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EDA0906-77DE-8B97-AA42-FCC74352484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548176D7-51C8-FC65-797A-6CFBA1088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4EB33C63-FAA4-232A-07DA-D6215789D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F8F95CF5-C65B-6F02-1E23-02FD0343E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792B8E90-CA63-47B0-A8BF-63594EBC2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D8D3443-D47A-76C0-60F5-11FDD92DCD0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4B2A4EA5-2209-452C-2447-CBC13A57E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544F2D6-5DCC-03D6-B6AC-B4DF2BDA4C0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90E63B2A-E14D-54E7-9ED8-47A984ED2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C2FD2066-A77B-4797-B73E-5A3728831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CA14E415-4DB7-2D63-BC55-DFF6076DF0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86FB0E3-9227-DD38-CB05-BCE22042168F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D0E12C-F79E-43B2-B48F-A831EE712F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DACFB192-89FB-4181-ACB6-96A97FA2EFBB}"/>
              </a:ext>
            </a:extLst>
          </p:cNvPr>
          <p:cNvSpPr txBox="1"/>
          <p:nvPr/>
        </p:nvSpPr>
        <p:spPr>
          <a:xfrm>
            <a:off x="6430224" y="3429000"/>
            <a:ext cx="515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5C4D"/>
                </a:solidFill>
                <a:cs typeface="+mn-ea"/>
                <a:sym typeface="+mn-lt"/>
              </a:rPr>
              <a:t>All About Our University </a:t>
            </a:r>
            <a:r>
              <a:rPr lang="en-US" sz="2400" dirty="0">
                <a:solidFill>
                  <a:srgbClr val="3B5C4D"/>
                </a:solidFill>
                <a:cs typeface="+mn-ea"/>
                <a:sym typeface="+mn-lt"/>
              </a:rPr>
              <a:t>(Exclusive)</a:t>
            </a:r>
            <a:endParaRPr lang="id-ID" sz="2400" dirty="0">
              <a:solidFill>
                <a:srgbClr val="3B5C4D"/>
              </a:solidFill>
              <a:cs typeface="+mn-ea"/>
              <a:sym typeface="+mn-lt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4298115F-6CF0-4A35-A77B-B4EECDEF1DC1}"/>
              </a:ext>
            </a:extLst>
          </p:cNvPr>
          <p:cNvSpPr txBox="1"/>
          <p:nvPr/>
        </p:nvSpPr>
        <p:spPr>
          <a:xfrm>
            <a:off x="1298546" y="1296323"/>
            <a:ext cx="38331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id-ID" sz="23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E25D16F-6712-413B-AF47-FADE924C9778}"/>
              </a:ext>
            </a:extLst>
          </p:cNvPr>
          <p:cNvSpPr/>
          <p:nvPr/>
        </p:nvSpPr>
        <p:spPr>
          <a:xfrm>
            <a:off x="7501930" y="1079153"/>
            <a:ext cx="3007240" cy="21396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9BB49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</p:spTree>
    <p:extLst>
      <p:ext uri="{BB962C8B-B14F-4D97-AF65-F5344CB8AC3E}">
        <p14:creationId xmlns:p14="http://schemas.microsoft.com/office/powerpoint/2010/main" val="27236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36C56A-61D4-4054-AE4D-FD3BF95BF6D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10BB63-B153-4EE8-9DF6-D11057C8D6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0955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221" name="组合 2220">
            <a:extLst>
              <a:ext uri="{FF2B5EF4-FFF2-40B4-BE49-F238E27FC236}">
                <a16:creationId xmlns:a16="http://schemas.microsoft.com/office/drawing/2014/main" id="{B453204A-BFF5-4749-B69D-C8BEBB1C58B9}"/>
              </a:ext>
            </a:extLst>
          </p:cNvPr>
          <p:cNvGrpSpPr/>
          <p:nvPr/>
        </p:nvGrpSpPr>
        <p:grpSpPr>
          <a:xfrm>
            <a:off x="171450" y="5033712"/>
            <a:ext cx="11811000" cy="1940092"/>
            <a:chOff x="171450" y="5033712"/>
            <a:chExt cx="11811000" cy="1940092"/>
          </a:xfrm>
        </p:grpSpPr>
        <p:pic>
          <p:nvPicPr>
            <p:cNvPr id="2220" name="图片 2219">
              <a:extLst>
                <a:ext uri="{FF2B5EF4-FFF2-40B4-BE49-F238E27FC236}">
                  <a16:creationId xmlns:a16="http://schemas.microsoft.com/office/drawing/2014/main" id="{A537CB2C-A8ED-41F5-8426-B49D8153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6003758"/>
              <a:ext cx="11811000" cy="5303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6C7803A-5C32-4D8B-BC26-6D9183BA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r="34"/>
            <a:stretch/>
          </p:blipFill>
          <p:spPr>
            <a:xfrm>
              <a:off x="4266197" y="5033712"/>
              <a:ext cx="3621505" cy="1940092"/>
            </a:xfrm>
            <a:prstGeom prst="rect">
              <a:avLst/>
            </a:prstGeom>
          </p:spPr>
        </p:pic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A7095C97-6A96-4598-ABFF-74CE12811D02}"/>
              </a:ext>
            </a:extLst>
          </p:cNvPr>
          <p:cNvGrpSpPr/>
          <p:nvPr/>
        </p:nvGrpSpPr>
        <p:grpSpPr>
          <a:xfrm>
            <a:off x="650272" y="2637673"/>
            <a:ext cx="4628563" cy="2174737"/>
            <a:chOff x="621557" y="2523717"/>
            <a:chExt cx="4628563" cy="2174737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DE0427C-E502-450A-A0D3-B362E63911F4}"/>
                </a:ext>
              </a:extLst>
            </p:cNvPr>
            <p:cNvSpPr/>
            <p:nvPr/>
          </p:nvSpPr>
          <p:spPr>
            <a:xfrm>
              <a:off x="621557" y="3075253"/>
              <a:ext cx="3853148" cy="1623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D0641270-AAF2-45E4-ACF7-EBBAA9D9D9C1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26BE4DD-20AF-4DF9-A5A3-5B5C46BD5231}"/>
              </a:ext>
            </a:extLst>
          </p:cNvPr>
          <p:cNvGrpSpPr/>
          <p:nvPr/>
        </p:nvGrpSpPr>
        <p:grpSpPr>
          <a:xfrm>
            <a:off x="650273" y="737174"/>
            <a:ext cx="4861527" cy="1544936"/>
            <a:chOff x="739851" y="136699"/>
            <a:chExt cx="4861527" cy="1544936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5B84879-D8A4-4948-820E-D98D05AEB8B7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13" name="Rectangle: Rounded Corners 13">
              <a:extLst>
                <a:ext uri="{FF2B5EF4-FFF2-40B4-BE49-F238E27FC236}">
                  <a16:creationId xmlns:a16="http://schemas.microsoft.com/office/drawing/2014/main" id="{6FE91E06-E421-49BA-9DB5-7D8F428629DA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3B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9289B99-508B-4DAE-B94F-8F29547DFD31}"/>
                </a:ext>
              </a:extLst>
            </p:cNvPr>
            <p:cNvSpPr txBox="1"/>
            <p:nvPr/>
          </p:nvSpPr>
          <p:spPr>
            <a:xfrm>
              <a:off x="739851" y="411237"/>
              <a:ext cx="4861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cs typeface="+mn-ea"/>
                  <a:sym typeface="+mn-lt"/>
                </a:rPr>
                <a:t>Better Think Better Smart</a:t>
              </a:r>
              <a:endParaRPr lang="id-ID" sz="3600" b="1" dirty="0"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C1DB8C20-9675-4847-8196-ABF784890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835" y="568203"/>
            <a:ext cx="8483001" cy="5721593"/>
          </a:xfrm>
          <a:prstGeom prst="rect">
            <a:avLst/>
          </a:prstGeom>
        </p:spPr>
      </p:pic>
      <p:grpSp>
        <p:nvGrpSpPr>
          <p:cNvPr id="15" name="Group 1">
            <a:extLst>
              <a:ext uri="{FF2B5EF4-FFF2-40B4-BE49-F238E27FC236}">
                <a16:creationId xmlns:a16="http://schemas.microsoft.com/office/drawing/2014/main" id="{6B0276A6-6209-423A-959A-6D31F68CBBC3}"/>
              </a:ext>
            </a:extLst>
          </p:cNvPr>
          <p:cNvGrpSpPr/>
          <p:nvPr/>
        </p:nvGrpSpPr>
        <p:grpSpPr>
          <a:xfrm>
            <a:off x="6553200" y="1314450"/>
            <a:ext cx="1485900" cy="1485900"/>
            <a:chOff x="6553200" y="1314450"/>
            <a:chExt cx="1485900" cy="1485900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544A8762-AF8C-4621-A666-58CF845E7D8E}"/>
                </a:ext>
              </a:extLst>
            </p:cNvPr>
            <p:cNvSpPr/>
            <p:nvPr/>
          </p:nvSpPr>
          <p:spPr>
            <a:xfrm>
              <a:off x="6553200" y="1314450"/>
              <a:ext cx="1485900" cy="1485900"/>
            </a:xfrm>
            <a:prstGeom prst="ellipse">
              <a:avLst/>
            </a:prstGeom>
            <a:solidFill>
              <a:srgbClr val="9BB49E"/>
            </a:solidFill>
            <a:ln>
              <a:noFill/>
            </a:ln>
            <a:effectLst>
              <a:outerShdw blurRad="1270000" dist="850900" dir="8100000" sx="75000" sy="7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481B59D2-D9F2-4077-BC5E-7E59B6CB3EA6}"/>
                </a:ext>
              </a:extLst>
            </p:cNvPr>
            <p:cNvGrpSpPr/>
            <p:nvPr/>
          </p:nvGrpSpPr>
          <p:grpSpPr>
            <a:xfrm>
              <a:off x="6656836" y="1640891"/>
              <a:ext cx="1278628" cy="833019"/>
              <a:chOff x="6656836" y="1663275"/>
              <a:chExt cx="1278628" cy="833019"/>
            </a:xfrm>
          </p:grpSpPr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EBC7F952-2E41-4015-880A-20AA6A5DE413}"/>
                  </a:ext>
                </a:extLst>
              </p:cNvPr>
              <p:cNvSpPr txBox="1"/>
              <p:nvPr/>
            </p:nvSpPr>
            <p:spPr>
              <a:xfrm>
                <a:off x="6656836" y="1663275"/>
                <a:ext cx="127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109</a:t>
                </a:r>
                <a:endParaRPr lang="id-ID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43C12C4D-547D-4A01-90D9-D9C368EB706D}"/>
                  </a:ext>
                </a:extLst>
              </p:cNvPr>
              <p:cNvSpPr txBox="1"/>
              <p:nvPr/>
            </p:nvSpPr>
            <p:spPr>
              <a:xfrm>
                <a:off x="6656836" y="2126962"/>
                <a:ext cx="127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Smart</a:t>
                </a:r>
                <a:endParaRPr lang="id-ID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7EBE57B7-4276-4C99-BB58-E0DBF34E0F0E}"/>
              </a:ext>
            </a:extLst>
          </p:cNvPr>
          <p:cNvGrpSpPr/>
          <p:nvPr/>
        </p:nvGrpSpPr>
        <p:grpSpPr>
          <a:xfrm>
            <a:off x="9752218" y="2419350"/>
            <a:ext cx="1485900" cy="1485900"/>
            <a:chOff x="9752218" y="2419350"/>
            <a:chExt cx="1485900" cy="1485900"/>
          </a:xfrm>
        </p:grpSpPr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21AEF5E4-1E90-48D6-830A-425E64C8BC3A}"/>
                </a:ext>
              </a:extLst>
            </p:cNvPr>
            <p:cNvSpPr/>
            <p:nvPr/>
          </p:nvSpPr>
          <p:spPr>
            <a:xfrm>
              <a:off x="9752218" y="2419350"/>
              <a:ext cx="1485900" cy="148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850900" dir="8100000" sx="75000" sy="7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A5AAC8E8-8BD9-4B9E-BDB4-3211F48A7C8E}"/>
                </a:ext>
              </a:extLst>
            </p:cNvPr>
            <p:cNvGrpSpPr/>
            <p:nvPr/>
          </p:nvGrpSpPr>
          <p:grpSpPr>
            <a:xfrm>
              <a:off x="9855854" y="2745791"/>
              <a:ext cx="1278628" cy="833019"/>
              <a:chOff x="6656836" y="1663275"/>
              <a:chExt cx="1278628" cy="833019"/>
            </a:xfrm>
          </p:grpSpPr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1DB1B4B0-C54F-42C8-8DA7-EB9447CEE60A}"/>
                  </a:ext>
                </a:extLst>
              </p:cNvPr>
              <p:cNvSpPr txBox="1"/>
              <p:nvPr/>
            </p:nvSpPr>
            <p:spPr>
              <a:xfrm>
                <a:off x="6656836" y="1663275"/>
                <a:ext cx="127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209</a:t>
                </a:r>
                <a:endPara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77871BA2-FAF7-4909-B7D8-4A94F47A3CF7}"/>
                  </a:ext>
                </a:extLst>
              </p:cNvPr>
              <p:cNvSpPr txBox="1"/>
              <p:nvPr/>
            </p:nvSpPr>
            <p:spPr>
              <a:xfrm>
                <a:off x="6656836" y="2126962"/>
                <a:ext cx="127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Faster</a:t>
                </a:r>
                <a:endParaRPr lang="id-ID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id="{666F2C8C-DBE9-4A32-8D41-63CEF62291DC}"/>
              </a:ext>
            </a:extLst>
          </p:cNvPr>
          <p:cNvGrpSpPr/>
          <p:nvPr/>
        </p:nvGrpSpPr>
        <p:grpSpPr>
          <a:xfrm>
            <a:off x="6917578" y="3716078"/>
            <a:ext cx="1485900" cy="1485900"/>
            <a:chOff x="6917578" y="4800600"/>
            <a:chExt cx="1485900" cy="1485900"/>
          </a:xfrm>
        </p:grpSpPr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BE3E9DC7-4297-48B6-AC1B-9E13B6E06CCC}"/>
                </a:ext>
              </a:extLst>
            </p:cNvPr>
            <p:cNvSpPr/>
            <p:nvPr/>
          </p:nvSpPr>
          <p:spPr>
            <a:xfrm>
              <a:off x="6917578" y="4800600"/>
              <a:ext cx="1485900" cy="148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850900" dir="8100000" sx="75000" sy="7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5E23473D-33A6-4292-AB68-90C43FA00EF5}"/>
                </a:ext>
              </a:extLst>
            </p:cNvPr>
            <p:cNvGrpSpPr/>
            <p:nvPr/>
          </p:nvGrpSpPr>
          <p:grpSpPr>
            <a:xfrm>
              <a:off x="7021214" y="5127041"/>
              <a:ext cx="1278628" cy="833019"/>
              <a:chOff x="6656836" y="1663275"/>
              <a:chExt cx="1278628" cy="833019"/>
            </a:xfrm>
          </p:grpSpPr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E836E9B1-4A20-43BA-B2F0-60D812AE3A10}"/>
                  </a:ext>
                </a:extLst>
              </p:cNvPr>
              <p:cNvSpPr txBox="1"/>
              <p:nvPr/>
            </p:nvSpPr>
            <p:spPr>
              <a:xfrm>
                <a:off x="6656836" y="1663275"/>
                <a:ext cx="1278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508</a:t>
                </a:r>
                <a:endParaRPr lang="id-ID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A56F47D6-DCDC-4455-B685-3D827F70C61D}"/>
                  </a:ext>
                </a:extLst>
              </p:cNvPr>
              <p:cNvSpPr txBox="1"/>
              <p:nvPr/>
            </p:nvSpPr>
            <p:spPr>
              <a:xfrm>
                <a:off x="6656836" y="2126962"/>
                <a:ext cx="127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Study</a:t>
                </a:r>
                <a:endParaRPr lang="id-ID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5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36C56A-61D4-4054-AE4D-FD3BF95BF6D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10BB63-B153-4EE8-9DF6-D11057C8D6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0955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221" name="组合 2220">
            <a:extLst>
              <a:ext uri="{FF2B5EF4-FFF2-40B4-BE49-F238E27FC236}">
                <a16:creationId xmlns:a16="http://schemas.microsoft.com/office/drawing/2014/main" id="{B453204A-BFF5-4749-B69D-C8BEBB1C58B9}"/>
              </a:ext>
            </a:extLst>
          </p:cNvPr>
          <p:cNvGrpSpPr/>
          <p:nvPr/>
        </p:nvGrpSpPr>
        <p:grpSpPr>
          <a:xfrm>
            <a:off x="171450" y="5033712"/>
            <a:ext cx="11811000" cy="1940092"/>
            <a:chOff x="171450" y="5033712"/>
            <a:chExt cx="11811000" cy="1940092"/>
          </a:xfrm>
        </p:grpSpPr>
        <p:pic>
          <p:nvPicPr>
            <p:cNvPr id="2220" name="图片 2219">
              <a:extLst>
                <a:ext uri="{FF2B5EF4-FFF2-40B4-BE49-F238E27FC236}">
                  <a16:creationId xmlns:a16="http://schemas.microsoft.com/office/drawing/2014/main" id="{A537CB2C-A8ED-41F5-8426-B49D8153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6003758"/>
              <a:ext cx="11811000" cy="5303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6C7803A-5C32-4D8B-BC26-6D9183BA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r="34"/>
            <a:stretch/>
          </p:blipFill>
          <p:spPr>
            <a:xfrm>
              <a:off x="4266197" y="5033712"/>
              <a:ext cx="3621505" cy="1940092"/>
            </a:xfrm>
            <a:prstGeom prst="rect">
              <a:avLst/>
            </a:prstGeom>
          </p:spPr>
        </p:pic>
      </p:grpSp>
      <p:sp>
        <p:nvSpPr>
          <p:cNvPr id="2222" name="Rectangle 18">
            <a:extLst>
              <a:ext uri="{FF2B5EF4-FFF2-40B4-BE49-F238E27FC236}">
                <a16:creationId xmlns:a16="http://schemas.microsoft.com/office/drawing/2014/main" id="{95ADAE16-723F-40D8-A018-C7172CA1B231}"/>
              </a:ext>
            </a:extLst>
          </p:cNvPr>
          <p:cNvSpPr/>
          <p:nvPr/>
        </p:nvSpPr>
        <p:spPr>
          <a:xfrm>
            <a:off x="2343833" y="765449"/>
            <a:ext cx="7504335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cs typeface="+mn-ea"/>
                <a:sym typeface="+mn-lt"/>
              </a:rPr>
              <a:t>A Business Plan For Creatives</a:t>
            </a:r>
          </a:p>
        </p:txBody>
      </p:sp>
      <p:sp>
        <p:nvSpPr>
          <p:cNvPr id="2223" name="Rectangle 22">
            <a:extLst>
              <a:ext uri="{FF2B5EF4-FFF2-40B4-BE49-F238E27FC236}">
                <a16:creationId xmlns:a16="http://schemas.microsoft.com/office/drawing/2014/main" id="{182EFD80-A2EB-4BAB-B84F-102462B7A945}"/>
              </a:ext>
            </a:extLst>
          </p:cNvPr>
          <p:cNvSpPr/>
          <p:nvPr/>
        </p:nvSpPr>
        <p:spPr>
          <a:xfrm>
            <a:off x="5893993" y="2151618"/>
            <a:ext cx="40401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24" name="Rectangle 23">
            <a:extLst>
              <a:ext uri="{FF2B5EF4-FFF2-40B4-BE49-F238E27FC236}">
                <a16:creationId xmlns:a16="http://schemas.microsoft.com/office/drawing/2014/main" id="{9F033896-E35E-4ADC-9CC4-E37FF7F4448F}"/>
              </a:ext>
            </a:extLst>
          </p:cNvPr>
          <p:cNvSpPr/>
          <p:nvPr/>
        </p:nvSpPr>
        <p:spPr>
          <a:xfrm>
            <a:off x="887038" y="2347420"/>
            <a:ext cx="10417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600" b="1" dirty="0">
                <a:cs typeface="+mn-ea"/>
                <a:sym typeface="+mn-lt"/>
              </a:rPr>
              <a:t>Ut wisi enim ad minim veniam</a:t>
            </a:r>
            <a:r>
              <a:rPr lang="id-ID" sz="1400" dirty="0">
                <a:cs typeface="+mn-ea"/>
                <a:sym typeface="+mn-lt"/>
              </a:rPr>
              <a:t>, quis nostrud exerci tation ullamcorper suscipit lobortis nisl ut aliquip ex ea commodo consequat. Lorem ipsum dolor sit amet, consectetuer adipiscing elit, sed diam nonummy nibh euismod. 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2225" name="Freeform 45">
            <a:extLst>
              <a:ext uri="{FF2B5EF4-FFF2-40B4-BE49-F238E27FC236}">
                <a16:creationId xmlns:a16="http://schemas.microsoft.com/office/drawing/2014/main" id="{CF089C5A-2312-440B-B436-19EBA78147F5}"/>
              </a:ext>
            </a:extLst>
          </p:cNvPr>
          <p:cNvSpPr>
            <a:spLocks noEditPoints="1"/>
          </p:cNvSpPr>
          <p:nvPr/>
        </p:nvSpPr>
        <p:spPr bwMode="auto">
          <a:xfrm>
            <a:off x="4359379" y="4217487"/>
            <a:ext cx="508234" cy="508234"/>
          </a:xfrm>
          <a:custGeom>
            <a:avLst/>
            <a:gdLst>
              <a:gd name="T0" fmla="*/ 220 w 220"/>
              <a:gd name="T1" fmla="*/ 110 h 220"/>
              <a:gd name="T2" fmla="*/ 193 w 220"/>
              <a:gd name="T3" fmla="*/ 64 h 220"/>
              <a:gd name="T4" fmla="*/ 176 w 220"/>
              <a:gd name="T5" fmla="*/ 58 h 220"/>
              <a:gd name="T6" fmla="*/ 171 w 220"/>
              <a:gd name="T7" fmla="*/ 53 h 220"/>
              <a:gd name="T8" fmla="*/ 203 w 220"/>
              <a:gd name="T9" fmla="*/ 68 h 220"/>
              <a:gd name="T10" fmla="*/ 141 w 220"/>
              <a:gd name="T11" fmla="*/ 13 h 220"/>
              <a:gd name="T12" fmla="*/ 118 w 220"/>
              <a:gd name="T13" fmla="*/ 38 h 220"/>
              <a:gd name="T14" fmla="*/ 110 w 220"/>
              <a:gd name="T15" fmla="*/ 8 h 220"/>
              <a:gd name="T16" fmla="*/ 65 w 220"/>
              <a:gd name="T17" fmla="*/ 28 h 220"/>
              <a:gd name="T18" fmla="*/ 55 w 220"/>
              <a:gd name="T19" fmla="*/ 50 h 220"/>
              <a:gd name="T20" fmla="*/ 47 w 220"/>
              <a:gd name="T21" fmla="*/ 30 h 220"/>
              <a:gd name="T22" fmla="*/ 67 w 220"/>
              <a:gd name="T23" fmla="*/ 18 h 220"/>
              <a:gd name="T24" fmla="*/ 51 w 220"/>
              <a:gd name="T25" fmla="*/ 57 h 220"/>
              <a:gd name="T26" fmla="*/ 76 w 220"/>
              <a:gd name="T27" fmla="*/ 42 h 220"/>
              <a:gd name="T28" fmla="*/ 80 w 220"/>
              <a:gd name="T29" fmla="*/ 24 h 220"/>
              <a:gd name="T30" fmla="*/ 97 w 220"/>
              <a:gd name="T31" fmla="*/ 51 h 220"/>
              <a:gd name="T32" fmla="*/ 81 w 220"/>
              <a:gd name="T33" fmla="*/ 69 h 220"/>
              <a:gd name="T34" fmla="*/ 59 w 220"/>
              <a:gd name="T35" fmla="*/ 95 h 220"/>
              <a:gd name="T36" fmla="*/ 63 w 220"/>
              <a:gd name="T37" fmla="*/ 117 h 220"/>
              <a:gd name="T38" fmla="*/ 120 w 220"/>
              <a:gd name="T39" fmla="*/ 155 h 220"/>
              <a:gd name="T40" fmla="*/ 118 w 220"/>
              <a:gd name="T41" fmla="*/ 180 h 220"/>
              <a:gd name="T42" fmla="*/ 81 w 220"/>
              <a:gd name="T43" fmla="*/ 208 h 220"/>
              <a:gd name="T44" fmla="*/ 62 w 220"/>
              <a:gd name="T45" fmla="*/ 159 h 220"/>
              <a:gd name="T46" fmla="*/ 53 w 220"/>
              <a:gd name="T47" fmla="*/ 120 h 220"/>
              <a:gd name="T48" fmla="*/ 19 w 220"/>
              <a:gd name="T49" fmla="*/ 65 h 220"/>
              <a:gd name="T50" fmla="*/ 10 w 220"/>
              <a:gd name="T51" fmla="*/ 91 h 220"/>
              <a:gd name="T52" fmla="*/ 61 w 220"/>
              <a:gd name="T53" fmla="*/ 133 h 220"/>
              <a:gd name="T54" fmla="*/ 67 w 220"/>
              <a:gd name="T55" fmla="*/ 178 h 220"/>
              <a:gd name="T56" fmla="*/ 8 w 220"/>
              <a:gd name="T57" fmla="*/ 110 h 220"/>
              <a:gd name="T58" fmla="*/ 101 w 220"/>
              <a:gd name="T59" fmla="*/ 204 h 220"/>
              <a:gd name="T60" fmla="*/ 130 w 220"/>
              <a:gd name="T61" fmla="*/ 166 h 220"/>
              <a:gd name="T62" fmla="*/ 82 w 220"/>
              <a:gd name="T63" fmla="*/ 125 h 220"/>
              <a:gd name="T64" fmla="*/ 57 w 220"/>
              <a:gd name="T65" fmla="*/ 108 h 220"/>
              <a:gd name="T66" fmla="*/ 70 w 220"/>
              <a:gd name="T67" fmla="*/ 96 h 220"/>
              <a:gd name="T68" fmla="*/ 90 w 220"/>
              <a:gd name="T69" fmla="*/ 70 h 220"/>
              <a:gd name="T70" fmla="*/ 101 w 220"/>
              <a:gd name="T71" fmla="*/ 38 h 220"/>
              <a:gd name="T72" fmla="*/ 82 w 220"/>
              <a:gd name="T73" fmla="*/ 12 h 220"/>
              <a:gd name="T74" fmla="*/ 118 w 220"/>
              <a:gd name="T75" fmla="*/ 46 h 220"/>
              <a:gd name="T76" fmla="*/ 175 w 220"/>
              <a:gd name="T77" fmla="*/ 31 h 220"/>
              <a:gd name="T78" fmla="*/ 156 w 220"/>
              <a:gd name="T79" fmla="*/ 61 h 220"/>
              <a:gd name="T80" fmla="*/ 180 w 220"/>
              <a:gd name="T81" fmla="*/ 65 h 220"/>
              <a:gd name="T82" fmla="*/ 198 w 220"/>
              <a:gd name="T83" fmla="*/ 75 h 220"/>
              <a:gd name="T84" fmla="*/ 206 w 220"/>
              <a:gd name="T85" fmla="*/ 84 h 220"/>
              <a:gd name="T86" fmla="*/ 168 w 220"/>
              <a:gd name="T87" fmla="*/ 81 h 220"/>
              <a:gd name="T88" fmla="*/ 179 w 220"/>
              <a:gd name="T89" fmla="*/ 127 h 220"/>
              <a:gd name="T90" fmla="*/ 184 w 220"/>
              <a:gd name="T91" fmla="*/ 180 h 220"/>
              <a:gd name="T92" fmla="*/ 189 w 220"/>
              <a:gd name="T93" fmla="*/ 123 h 220"/>
              <a:gd name="T94" fmla="*/ 163 w 220"/>
              <a:gd name="T95" fmla="*/ 99 h 220"/>
              <a:gd name="T96" fmla="*/ 211 w 220"/>
              <a:gd name="T97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0" h="220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49"/>
                  <a:pt x="171" y="0"/>
                  <a:pt x="110" y="0"/>
                </a:cubicBezTo>
                <a:close/>
                <a:moveTo>
                  <a:pt x="203" y="68"/>
                </a:moveTo>
                <a:cubicBezTo>
                  <a:pt x="202" y="68"/>
                  <a:pt x="202" y="68"/>
                  <a:pt x="202" y="68"/>
                </a:cubicBezTo>
                <a:cubicBezTo>
                  <a:pt x="201" y="67"/>
                  <a:pt x="197" y="64"/>
                  <a:pt x="193" y="64"/>
                </a:cubicBezTo>
                <a:cubicBezTo>
                  <a:pt x="193" y="64"/>
                  <a:pt x="193" y="64"/>
                  <a:pt x="192" y="64"/>
                </a:cubicBezTo>
                <a:cubicBezTo>
                  <a:pt x="191" y="63"/>
                  <a:pt x="190" y="61"/>
                  <a:pt x="188" y="61"/>
                </a:cubicBezTo>
                <a:cubicBezTo>
                  <a:pt x="187" y="57"/>
                  <a:pt x="183" y="57"/>
                  <a:pt x="182" y="57"/>
                </a:cubicBezTo>
                <a:cubicBezTo>
                  <a:pt x="179" y="57"/>
                  <a:pt x="179" y="57"/>
                  <a:pt x="176" y="58"/>
                </a:cubicBezTo>
                <a:cubicBezTo>
                  <a:pt x="175" y="59"/>
                  <a:pt x="171" y="61"/>
                  <a:pt x="164" y="64"/>
                </a:cubicBezTo>
                <a:cubicBezTo>
                  <a:pt x="166" y="61"/>
                  <a:pt x="167" y="59"/>
                  <a:pt x="167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48"/>
                  <a:pt x="172" y="42"/>
                  <a:pt x="173" y="41"/>
                </a:cubicBezTo>
                <a:cubicBezTo>
                  <a:pt x="175" y="39"/>
                  <a:pt x="180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91" y="46"/>
                  <a:pt x="198" y="57"/>
                  <a:pt x="203" y="68"/>
                </a:cubicBezTo>
                <a:close/>
                <a:moveTo>
                  <a:pt x="182" y="38"/>
                </a:moveTo>
                <a:cubicBezTo>
                  <a:pt x="182" y="38"/>
                  <a:pt x="182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lose/>
                <a:moveTo>
                  <a:pt x="141" y="13"/>
                </a:moveTo>
                <a:cubicBezTo>
                  <a:pt x="137" y="17"/>
                  <a:pt x="137" y="17"/>
                  <a:pt x="137" y="17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21"/>
                  <a:pt x="133" y="31"/>
                  <a:pt x="133" y="37"/>
                </a:cubicBezTo>
                <a:cubicBezTo>
                  <a:pt x="131" y="37"/>
                  <a:pt x="127" y="38"/>
                  <a:pt x="118" y="38"/>
                </a:cubicBezTo>
                <a:cubicBezTo>
                  <a:pt x="117" y="38"/>
                  <a:pt x="115" y="35"/>
                  <a:pt x="113" y="32"/>
                </a:cubicBezTo>
                <a:cubicBezTo>
                  <a:pt x="111" y="30"/>
                  <a:pt x="108" y="27"/>
                  <a:pt x="105" y="24"/>
                </a:cubicBezTo>
                <a:cubicBezTo>
                  <a:pt x="102" y="20"/>
                  <a:pt x="101" y="13"/>
                  <a:pt x="102" y="8"/>
                </a:cubicBezTo>
                <a:cubicBezTo>
                  <a:pt x="105" y="8"/>
                  <a:pt x="107" y="8"/>
                  <a:pt x="110" y="8"/>
                </a:cubicBezTo>
                <a:cubicBezTo>
                  <a:pt x="121" y="8"/>
                  <a:pt x="131" y="10"/>
                  <a:pt x="141" y="13"/>
                </a:cubicBezTo>
                <a:close/>
                <a:moveTo>
                  <a:pt x="47" y="30"/>
                </a:moveTo>
                <a:cubicBezTo>
                  <a:pt x="51" y="27"/>
                  <a:pt x="55" y="24"/>
                  <a:pt x="60" y="21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34"/>
                  <a:pt x="68" y="40"/>
                  <a:pt x="68" y="42"/>
                </a:cubicBezTo>
                <a:cubicBezTo>
                  <a:pt x="68" y="46"/>
                  <a:pt x="68" y="48"/>
                  <a:pt x="68" y="49"/>
                </a:cubicBezTo>
                <a:cubicBezTo>
                  <a:pt x="66" y="49"/>
                  <a:pt x="65" y="50"/>
                  <a:pt x="64" y="50"/>
                </a:cubicBezTo>
                <a:cubicBezTo>
                  <a:pt x="61" y="51"/>
                  <a:pt x="59" y="52"/>
                  <a:pt x="55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5" y="46"/>
                  <a:pt x="56" y="45"/>
                </a:cubicBezTo>
                <a:cubicBezTo>
                  <a:pt x="59" y="42"/>
                  <a:pt x="59" y="42"/>
                  <a:pt x="59" y="42"/>
                </a:cubicBezTo>
                <a:lnTo>
                  <a:pt x="47" y="30"/>
                </a:lnTo>
                <a:close/>
                <a:moveTo>
                  <a:pt x="67" y="18"/>
                </a:moveTo>
                <a:cubicBezTo>
                  <a:pt x="67" y="17"/>
                  <a:pt x="68" y="17"/>
                  <a:pt x="68" y="17"/>
                </a:cubicBezTo>
                <a:cubicBezTo>
                  <a:pt x="68" y="19"/>
                  <a:pt x="68" y="19"/>
                  <a:pt x="68" y="19"/>
                </a:cubicBezTo>
                <a:lnTo>
                  <a:pt x="67" y="18"/>
                </a:lnTo>
                <a:close/>
                <a:moveTo>
                  <a:pt x="41" y="35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4"/>
                  <a:pt x="46" y="47"/>
                  <a:pt x="46" y="50"/>
                </a:cubicBezTo>
                <a:cubicBezTo>
                  <a:pt x="46" y="52"/>
                  <a:pt x="48" y="55"/>
                  <a:pt x="51" y="57"/>
                </a:cubicBezTo>
                <a:cubicBezTo>
                  <a:pt x="55" y="58"/>
                  <a:pt x="57" y="59"/>
                  <a:pt x="60" y="59"/>
                </a:cubicBezTo>
                <a:cubicBezTo>
                  <a:pt x="62" y="59"/>
                  <a:pt x="64" y="58"/>
                  <a:pt x="66" y="58"/>
                </a:cubicBezTo>
                <a:cubicBezTo>
                  <a:pt x="67" y="57"/>
                  <a:pt x="68" y="57"/>
                  <a:pt x="68" y="57"/>
                </a:cubicBezTo>
                <a:cubicBezTo>
                  <a:pt x="76" y="57"/>
                  <a:pt x="76" y="46"/>
                  <a:pt x="76" y="42"/>
                </a:cubicBezTo>
                <a:cubicBezTo>
                  <a:pt x="76" y="38"/>
                  <a:pt x="73" y="27"/>
                  <a:pt x="72" y="25"/>
                </a:cubicBezTo>
                <a:cubicBezTo>
                  <a:pt x="69" y="20"/>
                  <a:pt x="69" y="20"/>
                  <a:pt x="6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37"/>
                  <a:pt x="80" y="37"/>
                  <a:pt x="80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90" y="42"/>
                  <a:pt x="97" y="45"/>
                </a:cubicBezTo>
                <a:cubicBezTo>
                  <a:pt x="98" y="46"/>
                  <a:pt x="99" y="46"/>
                  <a:pt x="97" y="51"/>
                </a:cubicBezTo>
                <a:cubicBezTo>
                  <a:pt x="96" y="53"/>
                  <a:pt x="95" y="55"/>
                  <a:pt x="95" y="57"/>
                </a:cubicBezTo>
                <a:cubicBezTo>
                  <a:pt x="95" y="59"/>
                  <a:pt x="93" y="61"/>
                  <a:pt x="91" y="61"/>
                </a:cubicBezTo>
                <a:cubicBezTo>
                  <a:pt x="87" y="61"/>
                  <a:pt x="85" y="64"/>
                  <a:pt x="83" y="66"/>
                </a:cubicBezTo>
                <a:cubicBezTo>
                  <a:pt x="83" y="67"/>
                  <a:pt x="82" y="68"/>
                  <a:pt x="81" y="69"/>
                </a:cubicBezTo>
                <a:cubicBezTo>
                  <a:pt x="79" y="71"/>
                  <a:pt x="78" y="73"/>
                  <a:pt x="77" y="75"/>
                </a:cubicBezTo>
                <a:cubicBezTo>
                  <a:pt x="75" y="78"/>
                  <a:pt x="73" y="80"/>
                  <a:pt x="69" y="84"/>
                </a:cubicBezTo>
                <a:cubicBezTo>
                  <a:pt x="66" y="88"/>
                  <a:pt x="64" y="90"/>
                  <a:pt x="64" y="92"/>
                </a:cubicBezTo>
                <a:cubicBezTo>
                  <a:pt x="63" y="93"/>
                  <a:pt x="62" y="93"/>
                  <a:pt x="59" y="95"/>
                </a:cubicBezTo>
                <a:cubicBezTo>
                  <a:pt x="57" y="96"/>
                  <a:pt x="56" y="96"/>
                  <a:pt x="55" y="97"/>
                </a:cubicBezTo>
                <a:cubicBezTo>
                  <a:pt x="49" y="98"/>
                  <a:pt x="49" y="101"/>
                  <a:pt x="49" y="106"/>
                </a:cubicBezTo>
                <a:cubicBezTo>
                  <a:pt x="49" y="114"/>
                  <a:pt x="53" y="115"/>
                  <a:pt x="57" y="116"/>
                </a:cubicBezTo>
                <a:cubicBezTo>
                  <a:pt x="59" y="116"/>
                  <a:pt x="61" y="116"/>
                  <a:pt x="63" y="117"/>
                </a:cubicBezTo>
                <a:cubicBezTo>
                  <a:pt x="66" y="119"/>
                  <a:pt x="67" y="121"/>
                  <a:pt x="69" y="124"/>
                </a:cubicBezTo>
                <a:cubicBezTo>
                  <a:pt x="71" y="127"/>
                  <a:pt x="73" y="130"/>
                  <a:pt x="78" y="133"/>
                </a:cubicBezTo>
                <a:cubicBezTo>
                  <a:pt x="81" y="134"/>
                  <a:pt x="86" y="137"/>
                  <a:pt x="92" y="140"/>
                </a:cubicBezTo>
                <a:cubicBezTo>
                  <a:pt x="100" y="145"/>
                  <a:pt x="111" y="151"/>
                  <a:pt x="120" y="155"/>
                </a:cubicBezTo>
                <a:cubicBezTo>
                  <a:pt x="124" y="158"/>
                  <a:pt x="125" y="159"/>
                  <a:pt x="125" y="159"/>
                </a:cubicBezTo>
                <a:cubicBezTo>
                  <a:pt x="125" y="160"/>
                  <a:pt x="124" y="160"/>
                  <a:pt x="124" y="161"/>
                </a:cubicBezTo>
                <a:cubicBezTo>
                  <a:pt x="123" y="163"/>
                  <a:pt x="121" y="164"/>
                  <a:pt x="121" y="167"/>
                </a:cubicBezTo>
                <a:cubicBezTo>
                  <a:pt x="121" y="170"/>
                  <a:pt x="121" y="173"/>
                  <a:pt x="118" y="180"/>
                </a:cubicBezTo>
                <a:cubicBezTo>
                  <a:pt x="116" y="184"/>
                  <a:pt x="114" y="186"/>
                  <a:pt x="108" y="189"/>
                </a:cubicBezTo>
                <a:cubicBezTo>
                  <a:pt x="105" y="191"/>
                  <a:pt x="101" y="194"/>
                  <a:pt x="96" y="198"/>
                </a:cubicBezTo>
                <a:cubicBezTo>
                  <a:pt x="92" y="201"/>
                  <a:pt x="87" y="205"/>
                  <a:pt x="87" y="209"/>
                </a:cubicBezTo>
                <a:cubicBezTo>
                  <a:pt x="85" y="209"/>
                  <a:pt x="83" y="208"/>
                  <a:pt x="81" y="208"/>
                </a:cubicBezTo>
                <a:cubicBezTo>
                  <a:pt x="82" y="203"/>
                  <a:pt x="84" y="196"/>
                  <a:pt x="84" y="189"/>
                </a:cubicBezTo>
                <a:cubicBezTo>
                  <a:pt x="84" y="178"/>
                  <a:pt x="80" y="175"/>
                  <a:pt x="73" y="172"/>
                </a:cubicBezTo>
                <a:cubicBezTo>
                  <a:pt x="72" y="172"/>
                  <a:pt x="71" y="171"/>
                  <a:pt x="70" y="171"/>
                </a:cubicBezTo>
                <a:cubicBezTo>
                  <a:pt x="65" y="168"/>
                  <a:pt x="65" y="166"/>
                  <a:pt x="62" y="159"/>
                </a:cubicBezTo>
                <a:cubicBezTo>
                  <a:pt x="62" y="158"/>
                  <a:pt x="61" y="156"/>
                  <a:pt x="61" y="154"/>
                </a:cubicBezTo>
                <a:cubicBezTo>
                  <a:pt x="59" y="149"/>
                  <a:pt x="61" y="147"/>
                  <a:pt x="64" y="143"/>
                </a:cubicBezTo>
                <a:cubicBezTo>
                  <a:pt x="66" y="140"/>
                  <a:pt x="69" y="137"/>
                  <a:pt x="69" y="132"/>
                </a:cubicBezTo>
                <a:cubicBezTo>
                  <a:pt x="69" y="124"/>
                  <a:pt x="63" y="120"/>
                  <a:pt x="53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46" y="117"/>
                  <a:pt x="40" y="114"/>
                </a:cubicBezTo>
                <a:cubicBezTo>
                  <a:pt x="36" y="112"/>
                  <a:pt x="31" y="109"/>
                  <a:pt x="25" y="106"/>
                </a:cubicBezTo>
                <a:cubicBezTo>
                  <a:pt x="15" y="101"/>
                  <a:pt x="18" y="74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4" y="54"/>
                  <a:pt x="32" y="44"/>
                  <a:pt x="41" y="35"/>
                </a:cubicBezTo>
                <a:close/>
                <a:moveTo>
                  <a:pt x="8" y="110"/>
                </a:moveTo>
                <a:cubicBezTo>
                  <a:pt x="8" y="104"/>
                  <a:pt x="9" y="97"/>
                  <a:pt x="10" y="91"/>
                </a:cubicBezTo>
                <a:cubicBezTo>
                  <a:pt x="11" y="101"/>
                  <a:pt x="14" y="110"/>
                  <a:pt x="21" y="114"/>
                </a:cubicBezTo>
                <a:cubicBezTo>
                  <a:pt x="27" y="116"/>
                  <a:pt x="32" y="119"/>
                  <a:pt x="37" y="122"/>
                </a:cubicBezTo>
                <a:cubicBezTo>
                  <a:pt x="46" y="127"/>
                  <a:pt x="50" y="129"/>
                  <a:pt x="53" y="129"/>
                </a:cubicBezTo>
                <a:cubicBezTo>
                  <a:pt x="60" y="129"/>
                  <a:pt x="61" y="131"/>
                  <a:pt x="61" y="133"/>
                </a:cubicBezTo>
                <a:cubicBezTo>
                  <a:pt x="61" y="134"/>
                  <a:pt x="59" y="136"/>
                  <a:pt x="58" y="138"/>
                </a:cubicBezTo>
                <a:cubicBezTo>
                  <a:pt x="55" y="142"/>
                  <a:pt x="50" y="148"/>
                  <a:pt x="53" y="157"/>
                </a:cubicBezTo>
                <a:cubicBezTo>
                  <a:pt x="54" y="158"/>
                  <a:pt x="54" y="160"/>
                  <a:pt x="55" y="161"/>
                </a:cubicBezTo>
                <a:cubicBezTo>
                  <a:pt x="57" y="170"/>
                  <a:pt x="59" y="174"/>
                  <a:pt x="67" y="178"/>
                </a:cubicBezTo>
                <a:cubicBezTo>
                  <a:pt x="68" y="178"/>
                  <a:pt x="69" y="179"/>
                  <a:pt x="70" y="179"/>
                </a:cubicBezTo>
                <a:cubicBezTo>
                  <a:pt x="75" y="182"/>
                  <a:pt x="76" y="182"/>
                  <a:pt x="76" y="190"/>
                </a:cubicBezTo>
                <a:cubicBezTo>
                  <a:pt x="76" y="195"/>
                  <a:pt x="75" y="201"/>
                  <a:pt x="74" y="205"/>
                </a:cubicBezTo>
                <a:cubicBezTo>
                  <a:pt x="35" y="191"/>
                  <a:pt x="8" y="153"/>
                  <a:pt x="8" y="110"/>
                </a:cubicBezTo>
                <a:close/>
                <a:moveTo>
                  <a:pt x="110" y="212"/>
                </a:moveTo>
                <a:cubicBezTo>
                  <a:pt x="105" y="212"/>
                  <a:pt x="100" y="212"/>
                  <a:pt x="95" y="211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5" y="209"/>
                  <a:pt x="96" y="208"/>
                  <a:pt x="101" y="204"/>
                </a:cubicBezTo>
                <a:cubicBezTo>
                  <a:pt x="106" y="201"/>
                  <a:pt x="110" y="198"/>
                  <a:pt x="113" y="196"/>
                </a:cubicBezTo>
                <a:cubicBezTo>
                  <a:pt x="119" y="192"/>
                  <a:pt x="122" y="190"/>
                  <a:pt x="125" y="184"/>
                </a:cubicBezTo>
                <a:cubicBezTo>
                  <a:pt x="129" y="176"/>
                  <a:pt x="129" y="171"/>
                  <a:pt x="129" y="167"/>
                </a:cubicBezTo>
                <a:cubicBezTo>
                  <a:pt x="129" y="167"/>
                  <a:pt x="130" y="166"/>
                  <a:pt x="130" y="166"/>
                </a:cubicBezTo>
                <a:cubicBezTo>
                  <a:pt x="131" y="164"/>
                  <a:pt x="134" y="162"/>
                  <a:pt x="133" y="158"/>
                </a:cubicBezTo>
                <a:cubicBezTo>
                  <a:pt x="132" y="154"/>
                  <a:pt x="129" y="151"/>
                  <a:pt x="123" y="148"/>
                </a:cubicBezTo>
                <a:cubicBezTo>
                  <a:pt x="114" y="144"/>
                  <a:pt x="104" y="138"/>
                  <a:pt x="96" y="133"/>
                </a:cubicBezTo>
                <a:cubicBezTo>
                  <a:pt x="90" y="130"/>
                  <a:pt x="85" y="127"/>
                  <a:pt x="82" y="125"/>
                </a:cubicBezTo>
                <a:cubicBezTo>
                  <a:pt x="79" y="124"/>
                  <a:pt x="77" y="122"/>
                  <a:pt x="76" y="119"/>
                </a:cubicBezTo>
                <a:cubicBezTo>
                  <a:pt x="73" y="116"/>
                  <a:pt x="71" y="113"/>
                  <a:pt x="66" y="110"/>
                </a:cubicBezTo>
                <a:cubicBezTo>
                  <a:pt x="63" y="109"/>
                  <a:pt x="60" y="108"/>
                  <a:pt x="58" y="108"/>
                </a:cubicBezTo>
                <a:cubicBezTo>
                  <a:pt x="58" y="108"/>
                  <a:pt x="58" y="108"/>
                  <a:pt x="57" y="108"/>
                </a:cubicBezTo>
                <a:cubicBezTo>
                  <a:pt x="57" y="107"/>
                  <a:pt x="57" y="107"/>
                  <a:pt x="57" y="106"/>
                </a:cubicBezTo>
                <a:cubicBezTo>
                  <a:pt x="57" y="106"/>
                  <a:pt x="57" y="105"/>
                  <a:pt x="57" y="104"/>
                </a:cubicBezTo>
                <a:cubicBezTo>
                  <a:pt x="58" y="104"/>
                  <a:pt x="60" y="103"/>
                  <a:pt x="63" y="102"/>
                </a:cubicBezTo>
                <a:cubicBezTo>
                  <a:pt x="67" y="100"/>
                  <a:pt x="69" y="98"/>
                  <a:pt x="70" y="96"/>
                </a:cubicBezTo>
                <a:cubicBezTo>
                  <a:pt x="71" y="95"/>
                  <a:pt x="72" y="93"/>
                  <a:pt x="75" y="90"/>
                </a:cubicBezTo>
                <a:cubicBezTo>
                  <a:pt x="80" y="85"/>
                  <a:pt x="82" y="82"/>
                  <a:pt x="83" y="79"/>
                </a:cubicBezTo>
                <a:cubicBezTo>
                  <a:pt x="84" y="77"/>
                  <a:pt x="85" y="76"/>
                  <a:pt x="86" y="75"/>
                </a:cubicBezTo>
                <a:cubicBezTo>
                  <a:pt x="88" y="73"/>
                  <a:pt x="89" y="71"/>
                  <a:pt x="90" y="70"/>
                </a:cubicBezTo>
                <a:cubicBezTo>
                  <a:pt x="90" y="70"/>
                  <a:pt x="91" y="69"/>
                  <a:pt x="91" y="69"/>
                </a:cubicBezTo>
                <a:cubicBezTo>
                  <a:pt x="97" y="69"/>
                  <a:pt x="103" y="63"/>
                  <a:pt x="103" y="57"/>
                </a:cubicBezTo>
                <a:cubicBezTo>
                  <a:pt x="103" y="57"/>
                  <a:pt x="103" y="55"/>
                  <a:pt x="104" y="54"/>
                </a:cubicBezTo>
                <a:cubicBezTo>
                  <a:pt x="106" y="51"/>
                  <a:pt x="110" y="43"/>
                  <a:pt x="101" y="38"/>
                </a:cubicBezTo>
                <a:cubicBezTo>
                  <a:pt x="96" y="36"/>
                  <a:pt x="91" y="33"/>
                  <a:pt x="88" y="32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1"/>
                  <a:pt x="90" y="10"/>
                  <a:pt x="94" y="9"/>
                </a:cubicBezTo>
                <a:cubicBezTo>
                  <a:pt x="93" y="15"/>
                  <a:pt x="94" y="24"/>
                  <a:pt x="100" y="30"/>
                </a:cubicBezTo>
                <a:cubicBezTo>
                  <a:pt x="102" y="32"/>
                  <a:pt x="105" y="35"/>
                  <a:pt x="107" y="37"/>
                </a:cubicBezTo>
                <a:cubicBezTo>
                  <a:pt x="110" y="42"/>
                  <a:pt x="113" y="46"/>
                  <a:pt x="118" y="46"/>
                </a:cubicBezTo>
                <a:cubicBezTo>
                  <a:pt x="132" y="46"/>
                  <a:pt x="141" y="45"/>
                  <a:pt x="141" y="38"/>
                </a:cubicBezTo>
                <a:cubicBezTo>
                  <a:pt x="141" y="36"/>
                  <a:pt x="142" y="27"/>
                  <a:pt x="144" y="21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9" y="20"/>
                  <a:pt x="167" y="25"/>
                  <a:pt x="175" y="31"/>
                </a:cubicBezTo>
                <a:cubicBezTo>
                  <a:pt x="172" y="32"/>
                  <a:pt x="170" y="33"/>
                  <a:pt x="168" y="35"/>
                </a:cubicBezTo>
                <a:cubicBezTo>
                  <a:pt x="164" y="39"/>
                  <a:pt x="163" y="46"/>
                  <a:pt x="163" y="50"/>
                </a:cubicBezTo>
                <a:cubicBezTo>
                  <a:pt x="161" y="51"/>
                  <a:pt x="159" y="53"/>
                  <a:pt x="159" y="56"/>
                </a:cubicBezTo>
                <a:cubicBezTo>
                  <a:pt x="159" y="57"/>
                  <a:pt x="157" y="59"/>
                  <a:pt x="156" y="61"/>
                </a:cubicBezTo>
                <a:cubicBezTo>
                  <a:pt x="152" y="65"/>
                  <a:pt x="149" y="69"/>
                  <a:pt x="151" y="72"/>
                </a:cubicBezTo>
                <a:cubicBezTo>
                  <a:pt x="154" y="76"/>
                  <a:pt x="159" y="74"/>
                  <a:pt x="165" y="72"/>
                </a:cubicBezTo>
                <a:cubicBezTo>
                  <a:pt x="174" y="68"/>
                  <a:pt x="178" y="66"/>
                  <a:pt x="180" y="65"/>
                </a:cubicBezTo>
                <a:cubicBezTo>
                  <a:pt x="180" y="65"/>
                  <a:pt x="180" y="65"/>
                  <a:pt x="180" y="65"/>
                </a:cubicBezTo>
                <a:cubicBezTo>
                  <a:pt x="181" y="68"/>
                  <a:pt x="185" y="69"/>
                  <a:pt x="186" y="69"/>
                </a:cubicBezTo>
                <a:cubicBezTo>
                  <a:pt x="186" y="69"/>
                  <a:pt x="186" y="69"/>
                  <a:pt x="187" y="69"/>
                </a:cubicBezTo>
                <a:cubicBezTo>
                  <a:pt x="188" y="70"/>
                  <a:pt x="190" y="72"/>
                  <a:pt x="193" y="72"/>
                </a:cubicBezTo>
                <a:cubicBezTo>
                  <a:pt x="195" y="72"/>
                  <a:pt x="197" y="74"/>
                  <a:pt x="198" y="75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207" y="79"/>
                  <a:pt x="208" y="82"/>
                  <a:pt x="209" y="85"/>
                </a:cubicBezTo>
                <a:cubicBezTo>
                  <a:pt x="208" y="84"/>
                  <a:pt x="207" y="84"/>
                  <a:pt x="206" y="84"/>
                </a:cubicBezTo>
                <a:cubicBezTo>
                  <a:pt x="197" y="79"/>
                  <a:pt x="190" y="76"/>
                  <a:pt x="186" y="76"/>
                </a:cubicBezTo>
                <a:cubicBezTo>
                  <a:pt x="182" y="76"/>
                  <a:pt x="171" y="79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2" y="86"/>
                  <a:pt x="155" y="94"/>
                  <a:pt x="155" y="99"/>
                </a:cubicBezTo>
                <a:cubicBezTo>
                  <a:pt x="155" y="99"/>
                  <a:pt x="155" y="100"/>
                  <a:pt x="155" y="101"/>
                </a:cubicBezTo>
                <a:cubicBezTo>
                  <a:pt x="153" y="106"/>
                  <a:pt x="150" y="117"/>
                  <a:pt x="161" y="125"/>
                </a:cubicBezTo>
                <a:cubicBezTo>
                  <a:pt x="168" y="130"/>
                  <a:pt x="175" y="128"/>
                  <a:pt x="179" y="127"/>
                </a:cubicBezTo>
                <a:cubicBezTo>
                  <a:pt x="180" y="127"/>
                  <a:pt x="181" y="126"/>
                  <a:pt x="182" y="126"/>
                </a:cubicBezTo>
                <a:cubicBezTo>
                  <a:pt x="182" y="126"/>
                  <a:pt x="182" y="126"/>
                  <a:pt x="182" y="127"/>
                </a:cubicBezTo>
                <a:cubicBezTo>
                  <a:pt x="186" y="134"/>
                  <a:pt x="186" y="141"/>
                  <a:pt x="186" y="148"/>
                </a:cubicBezTo>
                <a:cubicBezTo>
                  <a:pt x="186" y="153"/>
                  <a:pt x="185" y="172"/>
                  <a:pt x="184" y="180"/>
                </a:cubicBezTo>
                <a:cubicBezTo>
                  <a:pt x="166" y="200"/>
                  <a:pt x="139" y="212"/>
                  <a:pt x="110" y="212"/>
                </a:cubicBezTo>
                <a:close/>
                <a:moveTo>
                  <a:pt x="191" y="172"/>
                </a:moveTo>
                <a:cubicBezTo>
                  <a:pt x="192" y="165"/>
                  <a:pt x="194" y="153"/>
                  <a:pt x="194" y="148"/>
                </a:cubicBezTo>
                <a:cubicBezTo>
                  <a:pt x="194" y="140"/>
                  <a:pt x="194" y="132"/>
                  <a:pt x="189" y="123"/>
                </a:cubicBezTo>
                <a:cubicBezTo>
                  <a:pt x="186" y="117"/>
                  <a:pt x="180" y="118"/>
                  <a:pt x="177" y="119"/>
                </a:cubicBezTo>
                <a:cubicBezTo>
                  <a:pt x="173" y="120"/>
                  <a:pt x="170" y="121"/>
                  <a:pt x="165" y="118"/>
                </a:cubicBezTo>
                <a:cubicBezTo>
                  <a:pt x="159" y="114"/>
                  <a:pt x="160" y="110"/>
                  <a:pt x="162" y="103"/>
                </a:cubicBezTo>
                <a:cubicBezTo>
                  <a:pt x="163" y="102"/>
                  <a:pt x="163" y="100"/>
                  <a:pt x="163" y="99"/>
                </a:cubicBezTo>
                <a:cubicBezTo>
                  <a:pt x="164" y="97"/>
                  <a:pt x="168" y="92"/>
                  <a:pt x="173" y="87"/>
                </a:cubicBezTo>
                <a:cubicBezTo>
                  <a:pt x="178" y="85"/>
                  <a:pt x="184" y="84"/>
                  <a:pt x="186" y="84"/>
                </a:cubicBezTo>
                <a:cubicBezTo>
                  <a:pt x="189" y="84"/>
                  <a:pt x="197" y="88"/>
                  <a:pt x="203" y="91"/>
                </a:cubicBezTo>
                <a:cubicBezTo>
                  <a:pt x="206" y="93"/>
                  <a:pt x="209" y="93"/>
                  <a:pt x="211" y="94"/>
                </a:cubicBezTo>
                <a:cubicBezTo>
                  <a:pt x="212" y="99"/>
                  <a:pt x="212" y="104"/>
                  <a:pt x="212" y="110"/>
                </a:cubicBezTo>
                <a:cubicBezTo>
                  <a:pt x="212" y="133"/>
                  <a:pt x="204" y="155"/>
                  <a:pt x="191" y="172"/>
                </a:cubicBezTo>
                <a:close/>
              </a:path>
            </a:pathLst>
          </a:custGeom>
          <a:solidFill>
            <a:srgbClr val="9BB4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226" name="Group 36">
            <a:extLst>
              <a:ext uri="{FF2B5EF4-FFF2-40B4-BE49-F238E27FC236}">
                <a16:creationId xmlns:a16="http://schemas.microsoft.com/office/drawing/2014/main" id="{28A227D7-F6EE-4605-934F-07788886EEF7}"/>
              </a:ext>
            </a:extLst>
          </p:cNvPr>
          <p:cNvGrpSpPr/>
          <p:nvPr/>
        </p:nvGrpSpPr>
        <p:grpSpPr>
          <a:xfrm>
            <a:off x="5001654" y="4177802"/>
            <a:ext cx="2830968" cy="1549528"/>
            <a:chOff x="2311177" y="6141461"/>
            <a:chExt cx="3539911" cy="2479247"/>
          </a:xfrm>
        </p:grpSpPr>
        <p:sp>
          <p:nvSpPr>
            <p:cNvPr id="2227" name="Rectangle 37">
              <a:extLst>
                <a:ext uri="{FF2B5EF4-FFF2-40B4-BE49-F238E27FC236}">
                  <a16:creationId xmlns:a16="http://schemas.microsoft.com/office/drawing/2014/main" id="{AF5F89F1-72BC-4169-8758-056DAF0EB104}"/>
                </a:ext>
              </a:extLst>
            </p:cNvPr>
            <p:cNvSpPr/>
            <p:nvPr/>
          </p:nvSpPr>
          <p:spPr>
            <a:xfrm>
              <a:off x="2311177" y="6141461"/>
              <a:ext cx="3073868" cy="93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cs typeface="+mn-ea"/>
                  <a:sym typeface="+mn-lt"/>
                </a:rPr>
                <a:t>A wonderful serenity has taken possession </a:t>
              </a:r>
            </a:p>
          </p:txBody>
        </p:sp>
        <p:sp>
          <p:nvSpPr>
            <p:cNvPr id="2228" name="Rectangle 38">
              <a:extLst>
                <a:ext uri="{FF2B5EF4-FFF2-40B4-BE49-F238E27FC236}">
                  <a16:creationId xmlns:a16="http://schemas.microsoft.com/office/drawing/2014/main" id="{991ACA66-2756-4867-88B9-4A2A615E1C61}"/>
                </a:ext>
              </a:extLst>
            </p:cNvPr>
            <p:cNvSpPr/>
            <p:nvPr/>
          </p:nvSpPr>
          <p:spPr>
            <a:xfrm>
              <a:off x="2311181" y="7087260"/>
              <a:ext cx="3539907" cy="1533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sp>
        <p:nvSpPr>
          <p:cNvPr id="2229" name="Freeform 42">
            <a:extLst>
              <a:ext uri="{FF2B5EF4-FFF2-40B4-BE49-F238E27FC236}">
                <a16:creationId xmlns:a16="http://schemas.microsoft.com/office/drawing/2014/main" id="{DA2713C4-DEB5-4394-9A04-44768DBEEF86}"/>
              </a:ext>
            </a:extLst>
          </p:cNvPr>
          <p:cNvSpPr>
            <a:spLocks noEditPoints="1"/>
          </p:cNvSpPr>
          <p:nvPr/>
        </p:nvSpPr>
        <p:spPr bwMode="auto">
          <a:xfrm>
            <a:off x="8393837" y="4221923"/>
            <a:ext cx="499362" cy="499362"/>
          </a:xfrm>
          <a:custGeom>
            <a:avLst/>
            <a:gdLst>
              <a:gd name="T0" fmla="*/ 108 w 216"/>
              <a:gd name="T1" fmla="*/ 0 h 216"/>
              <a:gd name="T2" fmla="*/ 32 w 216"/>
              <a:gd name="T3" fmla="*/ 76 h 216"/>
              <a:gd name="T4" fmla="*/ 58 w 216"/>
              <a:gd name="T5" fmla="*/ 130 h 216"/>
              <a:gd name="T6" fmla="*/ 68 w 216"/>
              <a:gd name="T7" fmla="*/ 153 h 216"/>
              <a:gd name="T8" fmla="*/ 88 w 216"/>
              <a:gd name="T9" fmla="*/ 172 h 216"/>
              <a:gd name="T10" fmla="*/ 128 w 216"/>
              <a:gd name="T11" fmla="*/ 172 h 216"/>
              <a:gd name="T12" fmla="*/ 148 w 216"/>
              <a:gd name="T13" fmla="*/ 153 h 216"/>
              <a:gd name="T14" fmla="*/ 158 w 216"/>
              <a:gd name="T15" fmla="*/ 130 h 216"/>
              <a:gd name="T16" fmla="*/ 184 w 216"/>
              <a:gd name="T17" fmla="*/ 76 h 216"/>
              <a:gd name="T18" fmla="*/ 108 w 216"/>
              <a:gd name="T19" fmla="*/ 0 h 216"/>
              <a:gd name="T20" fmla="*/ 153 w 216"/>
              <a:gd name="T21" fmla="*/ 124 h 216"/>
              <a:gd name="T22" fmla="*/ 140 w 216"/>
              <a:gd name="T23" fmla="*/ 153 h 216"/>
              <a:gd name="T24" fmla="*/ 128 w 216"/>
              <a:gd name="T25" fmla="*/ 164 h 216"/>
              <a:gd name="T26" fmla="*/ 88 w 216"/>
              <a:gd name="T27" fmla="*/ 164 h 216"/>
              <a:gd name="T28" fmla="*/ 76 w 216"/>
              <a:gd name="T29" fmla="*/ 153 h 216"/>
              <a:gd name="T30" fmla="*/ 63 w 216"/>
              <a:gd name="T31" fmla="*/ 124 h 216"/>
              <a:gd name="T32" fmla="*/ 40 w 216"/>
              <a:gd name="T33" fmla="*/ 76 h 216"/>
              <a:gd name="T34" fmla="*/ 108 w 216"/>
              <a:gd name="T35" fmla="*/ 8 h 216"/>
              <a:gd name="T36" fmla="*/ 176 w 216"/>
              <a:gd name="T37" fmla="*/ 76 h 216"/>
              <a:gd name="T38" fmla="*/ 153 w 216"/>
              <a:gd name="T39" fmla="*/ 124 h 216"/>
              <a:gd name="T40" fmla="*/ 68 w 216"/>
              <a:gd name="T41" fmla="*/ 204 h 216"/>
              <a:gd name="T42" fmla="*/ 148 w 216"/>
              <a:gd name="T43" fmla="*/ 204 h 216"/>
              <a:gd name="T44" fmla="*/ 148 w 216"/>
              <a:gd name="T45" fmla="*/ 176 h 216"/>
              <a:gd name="T46" fmla="*/ 68 w 216"/>
              <a:gd name="T47" fmla="*/ 176 h 216"/>
              <a:gd name="T48" fmla="*/ 68 w 216"/>
              <a:gd name="T49" fmla="*/ 204 h 216"/>
              <a:gd name="T50" fmla="*/ 76 w 216"/>
              <a:gd name="T51" fmla="*/ 184 h 216"/>
              <a:gd name="T52" fmla="*/ 140 w 216"/>
              <a:gd name="T53" fmla="*/ 184 h 216"/>
              <a:gd name="T54" fmla="*/ 140 w 216"/>
              <a:gd name="T55" fmla="*/ 196 h 216"/>
              <a:gd name="T56" fmla="*/ 76 w 216"/>
              <a:gd name="T57" fmla="*/ 196 h 216"/>
              <a:gd name="T58" fmla="*/ 76 w 216"/>
              <a:gd name="T59" fmla="*/ 184 h 216"/>
              <a:gd name="T60" fmla="*/ 76 w 216"/>
              <a:gd name="T61" fmla="*/ 216 h 216"/>
              <a:gd name="T62" fmla="*/ 140 w 216"/>
              <a:gd name="T63" fmla="*/ 216 h 216"/>
              <a:gd name="T64" fmla="*/ 140 w 216"/>
              <a:gd name="T65" fmla="*/ 208 h 216"/>
              <a:gd name="T66" fmla="*/ 76 w 216"/>
              <a:gd name="T67" fmla="*/ 208 h 216"/>
              <a:gd name="T68" fmla="*/ 76 w 216"/>
              <a:gd name="T69" fmla="*/ 216 h 216"/>
              <a:gd name="T70" fmla="*/ 0 w 216"/>
              <a:gd name="T71" fmla="*/ 72 h 216"/>
              <a:gd name="T72" fmla="*/ 20 w 216"/>
              <a:gd name="T73" fmla="*/ 72 h 216"/>
              <a:gd name="T74" fmla="*/ 20 w 216"/>
              <a:gd name="T75" fmla="*/ 64 h 216"/>
              <a:gd name="T76" fmla="*/ 0 w 216"/>
              <a:gd name="T77" fmla="*/ 64 h 216"/>
              <a:gd name="T78" fmla="*/ 0 w 216"/>
              <a:gd name="T79" fmla="*/ 72 h 216"/>
              <a:gd name="T80" fmla="*/ 174 w 216"/>
              <a:gd name="T81" fmla="*/ 14 h 216"/>
              <a:gd name="T82" fmla="*/ 179 w 216"/>
              <a:gd name="T83" fmla="*/ 20 h 216"/>
              <a:gd name="T84" fmla="*/ 194 w 216"/>
              <a:gd name="T85" fmla="*/ 6 h 216"/>
              <a:gd name="T86" fmla="*/ 189 w 216"/>
              <a:gd name="T87" fmla="*/ 0 h 216"/>
              <a:gd name="T88" fmla="*/ 174 w 216"/>
              <a:gd name="T89" fmla="*/ 14 h 216"/>
              <a:gd name="T90" fmla="*/ 42 w 216"/>
              <a:gd name="T91" fmla="*/ 14 h 216"/>
              <a:gd name="T92" fmla="*/ 27 w 216"/>
              <a:gd name="T93" fmla="*/ 0 h 216"/>
              <a:gd name="T94" fmla="*/ 22 w 216"/>
              <a:gd name="T95" fmla="*/ 6 h 216"/>
              <a:gd name="T96" fmla="*/ 37 w 216"/>
              <a:gd name="T97" fmla="*/ 20 h 216"/>
              <a:gd name="T98" fmla="*/ 42 w 216"/>
              <a:gd name="T99" fmla="*/ 14 h 216"/>
              <a:gd name="T100" fmla="*/ 196 w 216"/>
              <a:gd name="T101" fmla="*/ 64 h 216"/>
              <a:gd name="T102" fmla="*/ 196 w 216"/>
              <a:gd name="T103" fmla="*/ 72 h 216"/>
              <a:gd name="T104" fmla="*/ 216 w 216"/>
              <a:gd name="T105" fmla="*/ 72 h 216"/>
              <a:gd name="T106" fmla="*/ 216 w 216"/>
              <a:gd name="T107" fmla="*/ 64 h 216"/>
              <a:gd name="T108" fmla="*/ 196 w 216"/>
              <a:gd name="T109" fmla="*/ 64 h 216"/>
              <a:gd name="T110" fmla="*/ 52 w 216"/>
              <a:gd name="T111" fmla="*/ 72 h 216"/>
              <a:gd name="T112" fmla="*/ 60 w 216"/>
              <a:gd name="T113" fmla="*/ 72 h 216"/>
              <a:gd name="T114" fmla="*/ 100 w 216"/>
              <a:gd name="T115" fmla="*/ 32 h 216"/>
              <a:gd name="T116" fmla="*/ 100 w 216"/>
              <a:gd name="T117" fmla="*/ 24 h 216"/>
              <a:gd name="T118" fmla="*/ 52 w 216"/>
              <a:gd name="T119" fmla="*/ 7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66" y="0"/>
                  <a:pt x="32" y="34"/>
                  <a:pt x="32" y="76"/>
                </a:cubicBezTo>
                <a:cubicBezTo>
                  <a:pt x="32" y="104"/>
                  <a:pt x="57" y="129"/>
                  <a:pt x="58" y="130"/>
                </a:cubicBezTo>
                <a:cubicBezTo>
                  <a:pt x="63" y="135"/>
                  <a:pt x="68" y="146"/>
                  <a:pt x="68" y="153"/>
                </a:cubicBezTo>
                <a:cubicBezTo>
                  <a:pt x="68" y="164"/>
                  <a:pt x="77" y="172"/>
                  <a:pt x="88" y="172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39" y="172"/>
                  <a:pt x="148" y="164"/>
                  <a:pt x="148" y="153"/>
                </a:cubicBezTo>
                <a:cubicBezTo>
                  <a:pt x="148" y="146"/>
                  <a:pt x="153" y="135"/>
                  <a:pt x="158" y="130"/>
                </a:cubicBezTo>
                <a:cubicBezTo>
                  <a:pt x="159" y="129"/>
                  <a:pt x="184" y="104"/>
                  <a:pt x="184" y="76"/>
                </a:cubicBezTo>
                <a:cubicBezTo>
                  <a:pt x="184" y="34"/>
                  <a:pt x="150" y="0"/>
                  <a:pt x="108" y="0"/>
                </a:cubicBezTo>
                <a:close/>
                <a:moveTo>
                  <a:pt x="153" y="124"/>
                </a:moveTo>
                <a:cubicBezTo>
                  <a:pt x="146" y="131"/>
                  <a:pt x="140" y="144"/>
                  <a:pt x="140" y="153"/>
                </a:cubicBezTo>
                <a:cubicBezTo>
                  <a:pt x="140" y="159"/>
                  <a:pt x="135" y="164"/>
                  <a:pt x="12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1" y="164"/>
                  <a:pt x="76" y="159"/>
                  <a:pt x="76" y="153"/>
                </a:cubicBezTo>
                <a:cubicBezTo>
                  <a:pt x="76" y="144"/>
                  <a:pt x="71" y="131"/>
                  <a:pt x="63" y="124"/>
                </a:cubicBezTo>
                <a:cubicBezTo>
                  <a:pt x="63" y="124"/>
                  <a:pt x="40" y="101"/>
                  <a:pt x="40" y="76"/>
                </a:cubicBezTo>
                <a:cubicBezTo>
                  <a:pt x="40" y="39"/>
                  <a:pt x="71" y="8"/>
                  <a:pt x="108" y="8"/>
                </a:cubicBezTo>
                <a:cubicBezTo>
                  <a:pt x="146" y="8"/>
                  <a:pt x="176" y="39"/>
                  <a:pt x="176" y="76"/>
                </a:cubicBezTo>
                <a:cubicBezTo>
                  <a:pt x="176" y="101"/>
                  <a:pt x="153" y="124"/>
                  <a:pt x="153" y="124"/>
                </a:cubicBezTo>
                <a:close/>
                <a:moveTo>
                  <a:pt x="68" y="204"/>
                </a:moveTo>
                <a:cubicBezTo>
                  <a:pt x="148" y="204"/>
                  <a:pt x="148" y="204"/>
                  <a:pt x="148" y="204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68" y="176"/>
                  <a:pt x="68" y="176"/>
                  <a:pt x="68" y="176"/>
                </a:cubicBezTo>
                <a:lnTo>
                  <a:pt x="68" y="204"/>
                </a:lnTo>
                <a:close/>
                <a:moveTo>
                  <a:pt x="76" y="184"/>
                </a:moveTo>
                <a:cubicBezTo>
                  <a:pt x="140" y="184"/>
                  <a:pt x="140" y="184"/>
                  <a:pt x="140" y="184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76" y="196"/>
                  <a:pt x="76" y="196"/>
                  <a:pt x="76" y="196"/>
                </a:cubicBezTo>
                <a:lnTo>
                  <a:pt x="76" y="184"/>
                </a:lnTo>
                <a:close/>
                <a:moveTo>
                  <a:pt x="76" y="216"/>
                </a:moveTo>
                <a:cubicBezTo>
                  <a:pt x="140" y="216"/>
                  <a:pt x="140" y="216"/>
                  <a:pt x="140" y="216"/>
                </a:cubicBezTo>
                <a:cubicBezTo>
                  <a:pt x="140" y="208"/>
                  <a:pt x="140" y="208"/>
                  <a:pt x="140" y="208"/>
                </a:cubicBezTo>
                <a:cubicBezTo>
                  <a:pt x="76" y="208"/>
                  <a:pt x="76" y="208"/>
                  <a:pt x="76" y="208"/>
                </a:cubicBezTo>
                <a:lnTo>
                  <a:pt x="76" y="216"/>
                </a:lnTo>
                <a:close/>
                <a:moveTo>
                  <a:pt x="0" y="72"/>
                </a:moveTo>
                <a:cubicBezTo>
                  <a:pt x="20" y="72"/>
                  <a:pt x="20" y="72"/>
                  <a:pt x="20" y="72"/>
                </a:cubicBezTo>
                <a:cubicBezTo>
                  <a:pt x="20" y="64"/>
                  <a:pt x="20" y="64"/>
                  <a:pt x="2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72"/>
                </a:lnTo>
                <a:close/>
                <a:moveTo>
                  <a:pt x="174" y="14"/>
                </a:moveTo>
                <a:cubicBezTo>
                  <a:pt x="179" y="20"/>
                  <a:pt x="179" y="20"/>
                  <a:pt x="179" y="20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0"/>
                  <a:pt x="189" y="0"/>
                  <a:pt x="189" y="0"/>
                </a:cubicBezTo>
                <a:lnTo>
                  <a:pt x="174" y="14"/>
                </a:lnTo>
                <a:close/>
                <a:moveTo>
                  <a:pt x="42" y="14"/>
                </a:moveTo>
                <a:cubicBezTo>
                  <a:pt x="27" y="0"/>
                  <a:pt x="27" y="0"/>
                  <a:pt x="27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37" y="20"/>
                  <a:pt x="37" y="20"/>
                  <a:pt x="37" y="20"/>
                </a:cubicBezTo>
                <a:lnTo>
                  <a:pt x="42" y="14"/>
                </a:lnTo>
                <a:close/>
                <a:moveTo>
                  <a:pt x="196" y="64"/>
                </a:moveTo>
                <a:cubicBezTo>
                  <a:pt x="196" y="72"/>
                  <a:pt x="196" y="72"/>
                  <a:pt x="19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4"/>
                  <a:pt x="216" y="64"/>
                  <a:pt x="216" y="64"/>
                </a:cubicBezTo>
                <a:lnTo>
                  <a:pt x="196" y="64"/>
                </a:lnTo>
                <a:close/>
                <a:moveTo>
                  <a:pt x="52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50"/>
                  <a:pt x="78" y="32"/>
                  <a:pt x="100" y="32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74" y="24"/>
                  <a:pt x="52" y="46"/>
                  <a:pt x="52" y="72"/>
                </a:cubicBezTo>
                <a:close/>
              </a:path>
            </a:pathLst>
          </a:custGeom>
          <a:solidFill>
            <a:srgbClr val="9BB4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230" name="Group 40">
            <a:extLst>
              <a:ext uri="{FF2B5EF4-FFF2-40B4-BE49-F238E27FC236}">
                <a16:creationId xmlns:a16="http://schemas.microsoft.com/office/drawing/2014/main" id="{025D10EF-CCA0-43B3-B89E-FFE4475E6FBA}"/>
              </a:ext>
            </a:extLst>
          </p:cNvPr>
          <p:cNvGrpSpPr/>
          <p:nvPr/>
        </p:nvGrpSpPr>
        <p:grpSpPr>
          <a:xfrm>
            <a:off x="9093163" y="4177802"/>
            <a:ext cx="2830968" cy="1549528"/>
            <a:chOff x="2311177" y="6141461"/>
            <a:chExt cx="3539911" cy="2479247"/>
          </a:xfrm>
        </p:grpSpPr>
        <p:sp>
          <p:nvSpPr>
            <p:cNvPr id="2231" name="Rectangle 41">
              <a:extLst>
                <a:ext uri="{FF2B5EF4-FFF2-40B4-BE49-F238E27FC236}">
                  <a16:creationId xmlns:a16="http://schemas.microsoft.com/office/drawing/2014/main" id="{F3647D3C-DA5D-44D5-BCF9-E018890B195B}"/>
                </a:ext>
              </a:extLst>
            </p:cNvPr>
            <p:cNvSpPr/>
            <p:nvPr/>
          </p:nvSpPr>
          <p:spPr>
            <a:xfrm>
              <a:off x="2311177" y="6141461"/>
              <a:ext cx="3073868" cy="93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cs typeface="+mn-ea"/>
                  <a:sym typeface="+mn-lt"/>
                </a:rPr>
                <a:t>A wonderful serenity has taken possession </a:t>
              </a:r>
            </a:p>
          </p:txBody>
        </p:sp>
        <p:sp>
          <p:nvSpPr>
            <p:cNvPr id="2232" name="Rectangle 42">
              <a:extLst>
                <a:ext uri="{FF2B5EF4-FFF2-40B4-BE49-F238E27FC236}">
                  <a16:creationId xmlns:a16="http://schemas.microsoft.com/office/drawing/2014/main" id="{7AB92F6C-6A3A-444A-949A-79B480FA761D}"/>
                </a:ext>
              </a:extLst>
            </p:cNvPr>
            <p:cNvSpPr/>
            <p:nvPr/>
          </p:nvSpPr>
          <p:spPr>
            <a:xfrm>
              <a:off x="2311181" y="7087260"/>
              <a:ext cx="3539907" cy="1533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soul, like these sweet mornings of spring which I enjoy with my whole heart. I am alone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sp>
        <p:nvSpPr>
          <p:cNvPr id="2233" name="Rectangle 6">
            <a:extLst>
              <a:ext uri="{FF2B5EF4-FFF2-40B4-BE49-F238E27FC236}">
                <a16:creationId xmlns:a16="http://schemas.microsoft.com/office/drawing/2014/main" id="{BDDA2078-6764-4553-A32C-D6C76F2AF898}"/>
              </a:ext>
            </a:extLst>
          </p:cNvPr>
          <p:cNvSpPr/>
          <p:nvPr/>
        </p:nvSpPr>
        <p:spPr>
          <a:xfrm>
            <a:off x="-93383" y="3584169"/>
            <a:ext cx="4252798" cy="2299918"/>
          </a:xfrm>
          <a:prstGeom prst="rect">
            <a:avLst/>
          </a:prstGeom>
          <a:solidFill>
            <a:srgbClr val="9BB49E"/>
          </a:solidFill>
          <a:ln>
            <a:noFill/>
          </a:ln>
          <a:effectLst>
            <a:outerShdw blurRad="1270000" dist="584200" dir="16200000" sx="85000" sy="8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34" name="Freeform 31">
            <a:extLst>
              <a:ext uri="{FF2B5EF4-FFF2-40B4-BE49-F238E27FC236}">
                <a16:creationId xmlns:a16="http://schemas.microsoft.com/office/drawing/2014/main" id="{FC041954-49D3-4978-BC23-C07606D28359}"/>
              </a:ext>
            </a:extLst>
          </p:cNvPr>
          <p:cNvSpPr>
            <a:spLocks noEditPoints="1"/>
          </p:cNvSpPr>
          <p:nvPr/>
        </p:nvSpPr>
        <p:spPr bwMode="auto">
          <a:xfrm>
            <a:off x="323695" y="4005998"/>
            <a:ext cx="480351" cy="474013"/>
          </a:xfrm>
          <a:custGeom>
            <a:avLst/>
            <a:gdLst>
              <a:gd name="T0" fmla="*/ 196 w 208"/>
              <a:gd name="T1" fmla="*/ 174 h 205"/>
              <a:gd name="T2" fmla="*/ 196 w 208"/>
              <a:gd name="T3" fmla="*/ 61 h 205"/>
              <a:gd name="T4" fmla="*/ 197 w 208"/>
              <a:gd name="T5" fmla="*/ 57 h 205"/>
              <a:gd name="T6" fmla="*/ 192 w 208"/>
              <a:gd name="T7" fmla="*/ 50 h 205"/>
              <a:gd name="T8" fmla="*/ 108 w 208"/>
              <a:gd name="T9" fmla="*/ 3 h 205"/>
              <a:gd name="T10" fmla="*/ 90 w 208"/>
              <a:gd name="T11" fmla="*/ 3 h 205"/>
              <a:gd name="T12" fmla="*/ 5 w 208"/>
              <a:gd name="T13" fmla="*/ 50 h 205"/>
              <a:gd name="T14" fmla="*/ 0 w 208"/>
              <a:gd name="T15" fmla="*/ 57 h 205"/>
              <a:gd name="T16" fmla="*/ 5 w 208"/>
              <a:gd name="T17" fmla="*/ 65 h 205"/>
              <a:gd name="T18" fmla="*/ 33 w 208"/>
              <a:gd name="T19" fmla="*/ 80 h 205"/>
              <a:gd name="T20" fmla="*/ 33 w 208"/>
              <a:gd name="T21" fmla="*/ 121 h 205"/>
              <a:gd name="T22" fmla="*/ 77 w 208"/>
              <a:gd name="T23" fmla="*/ 165 h 205"/>
              <a:gd name="T24" fmla="*/ 125 w 208"/>
              <a:gd name="T25" fmla="*/ 165 h 205"/>
              <a:gd name="T26" fmla="*/ 168 w 208"/>
              <a:gd name="T27" fmla="*/ 121 h 205"/>
              <a:gd name="T28" fmla="*/ 168 w 208"/>
              <a:gd name="T29" fmla="*/ 78 h 205"/>
              <a:gd name="T30" fmla="*/ 188 w 208"/>
              <a:gd name="T31" fmla="*/ 67 h 205"/>
              <a:gd name="T32" fmla="*/ 188 w 208"/>
              <a:gd name="T33" fmla="*/ 174 h 205"/>
              <a:gd name="T34" fmla="*/ 176 w 208"/>
              <a:gd name="T35" fmla="*/ 189 h 205"/>
              <a:gd name="T36" fmla="*/ 192 w 208"/>
              <a:gd name="T37" fmla="*/ 205 h 205"/>
              <a:gd name="T38" fmla="*/ 208 w 208"/>
              <a:gd name="T39" fmla="*/ 189 h 205"/>
              <a:gd name="T40" fmla="*/ 196 w 208"/>
              <a:gd name="T41" fmla="*/ 174 h 205"/>
              <a:gd name="T42" fmla="*/ 160 w 208"/>
              <a:gd name="T43" fmla="*/ 121 h 205"/>
              <a:gd name="T44" fmla="*/ 125 w 208"/>
              <a:gd name="T45" fmla="*/ 157 h 205"/>
              <a:gd name="T46" fmla="*/ 77 w 208"/>
              <a:gd name="T47" fmla="*/ 157 h 205"/>
              <a:gd name="T48" fmla="*/ 41 w 208"/>
              <a:gd name="T49" fmla="*/ 121 h 205"/>
              <a:gd name="T50" fmla="*/ 41 w 208"/>
              <a:gd name="T51" fmla="*/ 85 h 205"/>
              <a:gd name="T52" fmla="*/ 90 w 208"/>
              <a:gd name="T53" fmla="*/ 112 h 205"/>
              <a:gd name="T54" fmla="*/ 99 w 208"/>
              <a:gd name="T55" fmla="*/ 114 h 205"/>
              <a:gd name="T56" fmla="*/ 108 w 208"/>
              <a:gd name="T57" fmla="*/ 112 h 205"/>
              <a:gd name="T58" fmla="*/ 160 w 208"/>
              <a:gd name="T59" fmla="*/ 82 h 205"/>
              <a:gd name="T60" fmla="*/ 160 w 208"/>
              <a:gd name="T61" fmla="*/ 121 h 205"/>
              <a:gd name="T62" fmla="*/ 104 w 208"/>
              <a:gd name="T63" fmla="*/ 105 h 205"/>
              <a:gd name="T64" fmla="*/ 94 w 208"/>
              <a:gd name="T65" fmla="*/ 105 h 205"/>
              <a:gd name="T66" fmla="*/ 9 w 208"/>
              <a:gd name="T67" fmla="*/ 58 h 205"/>
              <a:gd name="T68" fmla="*/ 8 w 208"/>
              <a:gd name="T69" fmla="*/ 57 h 205"/>
              <a:gd name="T70" fmla="*/ 9 w 208"/>
              <a:gd name="T71" fmla="*/ 57 h 205"/>
              <a:gd name="T72" fmla="*/ 94 w 208"/>
              <a:gd name="T73" fmla="*/ 10 h 205"/>
              <a:gd name="T74" fmla="*/ 104 w 208"/>
              <a:gd name="T75" fmla="*/ 10 h 205"/>
              <a:gd name="T76" fmla="*/ 189 w 208"/>
              <a:gd name="T77" fmla="*/ 57 h 205"/>
              <a:gd name="T78" fmla="*/ 189 w 208"/>
              <a:gd name="T79" fmla="*/ 57 h 205"/>
              <a:gd name="T80" fmla="*/ 188 w 208"/>
              <a:gd name="T81" fmla="*/ 57 h 205"/>
              <a:gd name="T82" fmla="*/ 188 w 208"/>
              <a:gd name="T83" fmla="*/ 58 h 205"/>
              <a:gd name="T84" fmla="*/ 104 w 208"/>
              <a:gd name="T85" fmla="*/ 105 h 205"/>
              <a:gd name="T86" fmla="*/ 192 w 208"/>
              <a:gd name="T87" fmla="*/ 197 h 205"/>
              <a:gd name="T88" fmla="*/ 184 w 208"/>
              <a:gd name="T89" fmla="*/ 189 h 205"/>
              <a:gd name="T90" fmla="*/ 192 w 208"/>
              <a:gd name="T91" fmla="*/ 181 h 205"/>
              <a:gd name="T92" fmla="*/ 200 w 208"/>
              <a:gd name="T93" fmla="*/ 189 h 205"/>
              <a:gd name="T94" fmla="*/ 192 w 208"/>
              <a:gd name="T95" fmla="*/ 19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205">
                <a:moveTo>
                  <a:pt x="196" y="174"/>
                </a:moveTo>
                <a:cubicBezTo>
                  <a:pt x="196" y="61"/>
                  <a:pt x="196" y="61"/>
                  <a:pt x="196" y="61"/>
                </a:cubicBezTo>
                <a:cubicBezTo>
                  <a:pt x="197" y="60"/>
                  <a:pt x="197" y="59"/>
                  <a:pt x="197" y="57"/>
                </a:cubicBezTo>
                <a:cubicBezTo>
                  <a:pt x="197" y="54"/>
                  <a:pt x="196" y="52"/>
                  <a:pt x="192" y="50"/>
                </a:cubicBezTo>
                <a:cubicBezTo>
                  <a:pt x="108" y="3"/>
                  <a:pt x="108" y="3"/>
                  <a:pt x="108" y="3"/>
                </a:cubicBezTo>
                <a:cubicBezTo>
                  <a:pt x="103" y="0"/>
                  <a:pt x="95" y="0"/>
                  <a:pt x="90" y="3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2"/>
                  <a:pt x="0" y="54"/>
                  <a:pt x="0" y="57"/>
                </a:cubicBezTo>
                <a:cubicBezTo>
                  <a:pt x="0" y="60"/>
                  <a:pt x="2" y="63"/>
                  <a:pt x="5" y="65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3" y="145"/>
                  <a:pt x="53" y="165"/>
                  <a:pt x="77" y="16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49" y="165"/>
                  <a:pt x="168" y="145"/>
                  <a:pt x="168" y="121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81" y="175"/>
                  <a:pt x="176" y="182"/>
                  <a:pt x="176" y="189"/>
                </a:cubicBezTo>
                <a:cubicBezTo>
                  <a:pt x="176" y="198"/>
                  <a:pt x="183" y="205"/>
                  <a:pt x="192" y="205"/>
                </a:cubicBezTo>
                <a:cubicBezTo>
                  <a:pt x="201" y="205"/>
                  <a:pt x="208" y="198"/>
                  <a:pt x="208" y="189"/>
                </a:cubicBezTo>
                <a:cubicBezTo>
                  <a:pt x="208" y="182"/>
                  <a:pt x="203" y="175"/>
                  <a:pt x="196" y="174"/>
                </a:cubicBezTo>
                <a:close/>
                <a:moveTo>
                  <a:pt x="160" y="121"/>
                </a:moveTo>
                <a:cubicBezTo>
                  <a:pt x="160" y="141"/>
                  <a:pt x="144" y="157"/>
                  <a:pt x="125" y="157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57" y="157"/>
                  <a:pt x="41" y="141"/>
                  <a:pt x="41" y="121"/>
                </a:cubicBezTo>
                <a:cubicBezTo>
                  <a:pt x="41" y="85"/>
                  <a:pt x="41" y="85"/>
                  <a:pt x="41" y="85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2" y="113"/>
                  <a:pt x="95" y="114"/>
                  <a:pt x="99" y="114"/>
                </a:cubicBezTo>
                <a:cubicBezTo>
                  <a:pt x="102" y="114"/>
                  <a:pt x="105" y="113"/>
                  <a:pt x="108" y="112"/>
                </a:cubicBezTo>
                <a:cubicBezTo>
                  <a:pt x="160" y="82"/>
                  <a:pt x="160" y="82"/>
                  <a:pt x="160" y="82"/>
                </a:cubicBezTo>
                <a:lnTo>
                  <a:pt x="160" y="121"/>
                </a:lnTo>
                <a:close/>
                <a:moveTo>
                  <a:pt x="104" y="105"/>
                </a:moveTo>
                <a:cubicBezTo>
                  <a:pt x="101" y="106"/>
                  <a:pt x="96" y="106"/>
                  <a:pt x="94" y="105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8" y="57"/>
                  <a:pt x="8" y="57"/>
                </a:cubicBezTo>
                <a:cubicBezTo>
                  <a:pt x="8" y="57"/>
                  <a:pt x="9" y="57"/>
                  <a:pt x="9" y="57"/>
                </a:cubicBezTo>
                <a:cubicBezTo>
                  <a:pt x="94" y="10"/>
                  <a:pt x="94" y="10"/>
                  <a:pt x="94" y="10"/>
                </a:cubicBezTo>
                <a:cubicBezTo>
                  <a:pt x="96" y="9"/>
                  <a:pt x="101" y="9"/>
                  <a:pt x="104" y="10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88" y="58"/>
                  <a:pt x="188" y="58"/>
                  <a:pt x="188" y="58"/>
                </a:cubicBezTo>
                <a:lnTo>
                  <a:pt x="104" y="105"/>
                </a:lnTo>
                <a:close/>
                <a:moveTo>
                  <a:pt x="192" y="197"/>
                </a:moveTo>
                <a:cubicBezTo>
                  <a:pt x="188" y="197"/>
                  <a:pt x="184" y="193"/>
                  <a:pt x="184" y="189"/>
                </a:cubicBezTo>
                <a:cubicBezTo>
                  <a:pt x="184" y="185"/>
                  <a:pt x="188" y="181"/>
                  <a:pt x="192" y="181"/>
                </a:cubicBezTo>
                <a:cubicBezTo>
                  <a:pt x="197" y="181"/>
                  <a:pt x="200" y="185"/>
                  <a:pt x="200" y="189"/>
                </a:cubicBezTo>
                <a:cubicBezTo>
                  <a:pt x="200" y="193"/>
                  <a:pt x="197" y="197"/>
                  <a:pt x="192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235" name="Group 33">
            <a:extLst>
              <a:ext uri="{FF2B5EF4-FFF2-40B4-BE49-F238E27FC236}">
                <a16:creationId xmlns:a16="http://schemas.microsoft.com/office/drawing/2014/main" id="{ECF63B45-5417-439E-849E-D563D295ECF9}"/>
              </a:ext>
            </a:extLst>
          </p:cNvPr>
          <p:cNvGrpSpPr/>
          <p:nvPr/>
        </p:nvGrpSpPr>
        <p:grpSpPr>
          <a:xfrm>
            <a:off x="911370" y="3949202"/>
            <a:ext cx="2830968" cy="1549528"/>
            <a:chOff x="2311177" y="6141461"/>
            <a:chExt cx="3539911" cy="2479247"/>
          </a:xfrm>
        </p:grpSpPr>
        <p:sp>
          <p:nvSpPr>
            <p:cNvPr id="2236" name="Rectangle 34">
              <a:extLst>
                <a:ext uri="{FF2B5EF4-FFF2-40B4-BE49-F238E27FC236}">
                  <a16:creationId xmlns:a16="http://schemas.microsoft.com/office/drawing/2014/main" id="{B7DA5F07-4758-4D97-8077-DA0FB475C789}"/>
                </a:ext>
              </a:extLst>
            </p:cNvPr>
            <p:cNvSpPr/>
            <p:nvPr/>
          </p:nvSpPr>
          <p:spPr>
            <a:xfrm>
              <a:off x="2311177" y="6141461"/>
              <a:ext cx="3073868" cy="93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</a:t>
              </a:r>
            </a:p>
          </p:txBody>
        </p:sp>
        <p:sp>
          <p:nvSpPr>
            <p:cNvPr id="2237" name="Rectangle 35">
              <a:extLst>
                <a:ext uri="{FF2B5EF4-FFF2-40B4-BE49-F238E27FC236}">
                  <a16:creationId xmlns:a16="http://schemas.microsoft.com/office/drawing/2014/main" id="{F3FBF506-BB78-4C88-AEB9-47A9069768D0}"/>
                </a:ext>
              </a:extLst>
            </p:cNvPr>
            <p:cNvSpPr/>
            <p:nvPr/>
          </p:nvSpPr>
          <p:spPr>
            <a:xfrm>
              <a:off x="2311181" y="7087260"/>
              <a:ext cx="3539907" cy="1533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" grpId="0"/>
      <p:bldP spid="2223" grpId="0" animBg="1"/>
      <p:bldP spid="2224" grpId="0"/>
      <p:bldP spid="2225" grpId="0" animBg="1"/>
      <p:bldP spid="2229" grpId="0" animBg="1"/>
      <p:bldP spid="2233" grpId="0" animBg="1"/>
      <p:bldP spid="2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DC874B07-6B65-0294-1EFD-97A59506D141}"/>
              </a:ext>
            </a:extLst>
          </p:cNvPr>
          <p:cNvSpPr txBox="1"/>
          <p:nvPr/>
        </p:nvSpPr>
        <p:spPr>
          <a:xfrm>
            <a:off x="4108899" y="2620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9BB49E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9BB49E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9BB49E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9BB49E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9BB49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36C56A-61D4-4054-AE4D-FD3BF95BF6D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10BB63-B153-4EE8-9DF6-D11057C8D6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0955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221" name="组合 2220">
            <a:extLst>
              <a:ext uri="{FF2B5EF4-FFF2-40B4-BE49-F238E27FC236}">
                <a16:creationId xmlns:a16="http://schemas.microsoft.com/office/drawing/2014/main" id="{B453204A-BFF5-4749-B69D-C8BEBB1C58B9}"/>
              </a:ext>
            </a:extLst>
          </p:cNvPr>
          <p:cNvGrpSpPr/>
          <p:nvPr/>
        </p:nvGrpSpPr>
        <p:grpSpPr>
          <a:xfrm>
            <a:off x="171450" y="5033712"/>
            <a:ext cx="11811000" cy="1940092"/>
            <a:chOff x="171450" y="5033712"/>
            <a:chExt cx="11811000" cy="1940092"/>
          </a:xfrm>
        </p:grpSpPr>
        <p:pic>
          <p:nvPicPr>
            <p:cNvPr id="2220" name="图片 2219">
              <a:extLst>
                <a:ext uri="{FF2B5EF4-FFF2-40B4-BE49-F238E27FC236}">
                  <a16:creationId xmlns:a16="http://schemas.microsoft.com/office/drawing/2014/main" id="{A537CB2C-A8ED-41F5-8426-B49D8153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6003758"/>
              <a:ext cx="11811000" cy="5303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6C7803A-5C32-4D8B-BC26-6D9183BA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r="34"/>
            <a:stretch/>
          </p:blipFill>
          <p:spPr>
            <a:xfrm>
              <a:off x="4266197" y="5033712"/>
              <a:ext cx="3621505" cy="1940092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781E1A65-87FD-4BB4-BFB7-DE5C962AAC26}"/>
              </a:ext>
            </a:extLst>
          </p:cNvPr>
          <p:cNvSpPr/>
          <p:nvPr/>
        </p:nvSpPr>
        <p:spPr>
          <a:xfrm>
            <a:off x="3489960" y="1216384"/>
            <a:ext cx="5212080" cy="42671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270000" dist="11938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9" name="Speech Bubble: Rectangle 54">
            <a:extLst>
              <a:ext uri="{FF2B5EF4-FFF2-40B4-BE49-F238E27FC236}">
                <a16:creationId xmlns:a16="http://schemas.microsoft.com/office/drawing/2014/main" id="{8EE580E6-2FFF-4473-A857-45B45EC78EF7}"/>
              </a:ext>
            </a:extLst>
          </p:cNvPr>
          <p:cNvSpPr/>
          <p:nvPr/>
        </p:nvSpPr>
        <p:spPr>
          <a:xfrm>
            <a:off x="4249969" y="2947171"/>
            <a:ext cx="643744" cy="390980"/>
          </a:xfrm>
          <a:prstGeom prst="wedgeRectCallout">
            <a:avLst>
              <a:gd name="adj1" fmla="val -21940"/>
              <a:gd name="adj2" fmla="val 739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2,3m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925942C6-E962-4E60-B750-C0C6D3769DF8}"/>
              </a:ext>
            </a:extLst>
          </p:cNvPr>
          <p:cNvGrpSpPr/>
          <p:nvPr/>
        </p:nvGrpSpPr>
        <p:grpSpPr>
          <a:xfrm>
            <a:off x="4249969" y="3562867"/>
            <a:ext cx="643744" cy="1527316"/>
            <a:chOff x="4249969" y="3851434"/>
            <a:chExt cx="643744" cy="1527316"/>
          </a:xfrm>
        </p:grpSpPr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76A8726A-2824-4439-85CD-3BA279F9F869}"/>
                </a:ext>
              </a:extLst>
            </p:cNvPr>
            <p:cNvSpPr/>
            <p:nvPr/>
          </p:nvSpPr>
          <p:spPr>
            <a:xfrm>
              <a:off x="4249969" y="3851434"/>
              <a:ext cx="643744" cy="1527316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BAC85AC-9887-462C-AF15-D3B0A6A3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902" y="4959725"/>
              <a:ext cx="330544" cy="269266"/>
            </a:xfrm>
            <a:custGeom>
              <a:avLst/>
              <a:gdLst>
                <a:gd name="T0" fmla="*/ 280 w 280"/>
                <a:gd name="T1" fmla="*/ 27 h 228"/>
                <a:gd name="T2" fmla="*/ 247 w 280"/>
                <a:gd name="T3" fmla="*/ 36 h 228"/>
                <a:gd name="T4" fmla="*/ 272 w 280"/>
                <a:gd name="T5" fmla="*/ 5 h 228"/>
                <a:gd name="T6" fmla="*/ 236 w 280"/>
                <a:gd name="T7" fmla="*/ 19 h 228"/>
                <a:gd name="T8" fmla="*/ 194 w 280"/>
                <a:gd name="T9" fmla="*/ 0 h 228"/>
                <a:gd name="T10" fmla="*/ 136 w 280"/>
                <a:gd name="T11" fmla="*/ 58 h 228"/>
                <a:gd name="T12" fmla="*/ 138 w 280"/>
                <a:gd name="T13" fmla="*/ 71 h 228"/>
                <a:gd name="T14" fmla="*/ 19 w 280"/>
                <a:gd name="T15" fmla="*/ 11 h 228"/>
                <a:gd name="T16" fmla="*/ 12 w 280"/>
                <a:gd name="T17" fmla="*/ 40 h 228"/>
                <a:gd name="T18" fmla="*/ 37 w 280"/>
                <a:gd name="T19" fmla="*/ 88 h 228"/>
                <a:gd name="T20" fmla="*/ 11 w 280"/>
                <a:gd name="T21" fmla="*/ 80 h 228"/>
                <a:gd name="T22" fmla="*/ 11 w 280"/>
                <a:gd name="T23" fmla="*/ 81 h 228"/>
                <a:gd name="T24" fmla="*/ 57 w 280"/>
                <a:gd name="T25" fmla="*/ 138 h 228"/>
                <a:gd name="T26" fmla="*/ 42 w 280"/>
                <a:gd name="T27" fmla="*/ 140 h 228"/>
                <a:gd name="T28" fmla="*/ 31 w 280"/>
                <a:gd name="T29" fmla="*/ 139 h 228"/>
                <a:gd name="T30" fmla="*/ 85 w 280"/>
                <a:gd name="T31" fmla="*/ 178 h 228"/>
                <a:gd name="T32" fmla="*/ 14 w 280"/>
                <a:gd name="T33" fmla="*/ 203 h 228"/>
                <a:gd name="T34" fmla="*/ 0 w 280"/>
                <a:gd name="T35" fmla="*/ 202 h 228"/>
                <a:gd name="T36" fmla="*/ 88 w 280"/>
                <a:gd name="T37" fmla="*/ 228 h 228"/>
                <a:gd name="T38" fmla="*/ 251 w 280"/>
                <a:gd name="T39" fmla="*/ 65 h 228"/>
                <a:gd name="T40" fmla="*/ 251 w 280"/>
                <a:gd name="T41" fmla="*/ 57 h 228"/>
                <a:gd name="T42" fmla="*/ 280 w 280"/>
                <a:gd name="T43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6D4024D-ABF3-4B32-84A7-E8387E39CF2F}"/>
              </a:ext>
            </a:extLst>
          </p:cNvPr>
          <p:cNvGrpSpPr/>
          <p:nvPr/>
        </p:nvGrpSpPr>
        <p:grpSpPr>
          <a:xfrm>
            <a:off x="6282181" y="2248992"/>
            <a:ext cx="643744" cy="2843775"/>
            <a:chOff x="6282181" y="2537559"/>
            <a:chExt cx="643744" cy="2843775"/>
          </a:xfrm>
        </p:grpSpPr>
        <p:sp>
          <p:nvSpPr>
            <p:cNvPr id="14" name="Rectangle 50">
              <a:extLst>
                <a:ext uri="{FF2B5EF4-FFF2-40B4-BE49-F238E27FC236}">
                  <a16:creationId xmlns:a16="http://schemas.microsoft.com/office/drawing/2014/main" id="{ED2BC8D6-C548-42EE-842D-CD25373860D6}"/>
                </a:ext>
              </a:extLst>
            </p:cNvPr>
            <p:cNvSpPr/>
            <p:nvPr/>
          </p:nvSpPr>
          <p:spPr>
            <a:xfrm>
              <a:off x="6282181" y="2537559"/>
              <a:ext cx="643744" cy="2843775"/>
            </a:xfrm>
            <a:prstGeom prst="rect">
              <a:avLst/>
            </a:prstGeom>
            <a:gradFill>
              <a:gsLst>
                <a:gs pos="20000">
                  <a:schemeClr val="accent3"/>
                </a:gs>
                <a:gs pos="98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2F640B9-2E6E-4101-9CBF-7A4777B97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677" y="4959725"/>
              <a:ext cx="272751" cy="27224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4F96FF-34A7-4B13-A703-FF43EFAC39C7}"/>
              </a:ext>
            </a:extLst>
          </p:cNvPr>
          <p:cNvGrpSpPr/>
          <p:nvPr/>
        </p:nvGrpSpPr>
        <p:grpSpPr>
          <a:xfrm>
            <a:off x="7298288" y="2577175"/>
            <a:ext cx="643744" cy="2513008"/>
            <a:chOff x="7298288" y="2865742"/>
            <a:chExt cx="643744" cy="2513008"/>
          </a:xfrm>
        </p:grpSpPr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ECB83B6D-8461-49C6-B5A3-E61B1652EC55}"/>
                </a:ext>
              </a:extLst>
            </p:cNvPr>
            <p:cNvSpPr/>
            <p:nvPr/>
          </p:nvSpPr>
          <p:spPr>
            <a:xfrm>
              <a:off x="7298288" y="2865742"/>
              <a:ext cx="643744" cy="2513008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219050F9-85B5-4C81-81C4-DAC5378D1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5487" y="4960233"/>
              <a:ext cx="265662" cy="269788"/>
            </a:xfrm>
            <a:custGeom>
              <a:avLst/>
              <a:gdLst>
                <a:gd name="T0" fmla="*/ 190 w 195"/>
                <a:gd name="T1" fmla="*/ 120 h 198"/>
                <a:gd name="T2" fmla="*/ 192 w 195"/>
                <a:gd name="T3" fmla="*/ 100 h 198"/>
                <a:gd name="T4" fmla="*/ 99 w 195"/>
                <a:gd name="T5" fmla="*/ 7 h 198"/>
                <a:gd name="T6" fmla="*/ 83 w 195"/>
                <a:gd name="T7" fmla="*/ 8 h 198"/>
                <a:gd name="T8" fmla="*/ 54 w 195"/>
                <a:gd name="T9" fmla="*/ 0 h 198"/>
                <a:gd name="T10" fmla="*/ 0 w 195"/>
                <a:gd name="T11" fmla="*/ 54 h 198"/>
                <a:gd name="T12" fmla="*/ 7 w 195"/>
                <a:gd name="T13" fmla="*/ 81 h 198"/>
                <a:gd name="T14" fmla="*/ 5 w 195"/>
                <a:gd name="T15" fmla="*/ 100 h 198"/>
                <a:gd name="T16" fmla="*/ 99 w 195"/>
                <a:gd name="T17" fmla="*/ 193 h 198"/>
                <a:gd name="T18" fmla="*/ 116 w 195"/>
                <a:gd name="T19" fmla="*/ 192 h 198"/>
                <a:gd name="T20" fmla="*/ 141 w 195"/>
                <a:gd name="T21" fmla="*/ 198 h 198"/>
                <a:gd name="T22" fmla="*/ 195 w 195"/>
                <a:gd name="T23" fmla="*/ 144 h 198"/>
                <a:gd name="T24" fmla="*/ 190 w 195"/>
                <a:gd name="T25" fmla="*/ 120 h 198"/>
                <a:gd name="T26" fmla="*/ 146 w 195"/>
                <a:gd name="T27" fmla="*/ 145 h 198"/>
                <a:gd name="T28" fmla="*/ 127 w 195"/>
                <a:gd name="T29" fmla="*/ 159 h 198"/>
                <a:gd name="T30" fmla="*/ 98 w 195"/>
                <a:gd name="T31" fmla="*/ 164 h 198"/>
                <a:gd name="T32" fmla="*/ 65 w 195"/>
                <a:gd name="T33" fmla="*/ 157 h 198"/>
                <a:gd name="T34" fmla="*/ 49 w 195"/>
                <a:gd name="T35" fmla="*/ 144 h 198"/>
                <a:gd name="T36" fmla="*/ 44 w 195"/>
                <a:gd name="T37" fmla="*/ 127 h 198"/>
                <a:gd name="T38" fmla="*/ 47 w 195"/>
                <a:gd name="T39" fmla="*/ 118 h 198"/>
                <a:gd name="T40" fmla="*/ 57 w 195"/>
                <a:gd name="T41" fmla="*/ 114 h 198"/>
                <a:gd name="T42" fmla="*/ 65 w 195"/>
                <a:gd name="T43" fmla="*/ 117 h 198"/>
                <a:gd name="T44" fmla="*/ 71 w 195"/>
                <a:gd name="T45" fmla="*/ 125 h 198"/>
                <a:gd name="T46" fmla="*/ 76 w 195"/>
                <a:gd name="T47" fmla="*/ 135 h 198"/>
                <a:gd name="T48" fmla="*/ 84 w 195"/>
                <a:gd name="T49" fmla="*/ 141 h 198"/>
                <a:gd name="T50" fmla="*/ 98 w 195"/>
                <a:gd name="T51" fmla="*/ 143 h 198"/>
                <a:gd name="T52" fmla="*/ 116 w 195"/>
                <a:gd name="T53" fmla="*/ 138 h 198"/>
                <a:gd name="T54" fmla="*/ 123 w 195"/>
                <a:gd name="T55" fmla="*/ 127 h 198"/>
                <a:gd name="T56" fmla="*/ 120 w 195"/>
                <a:gd name="T57" fmla="*/ 118 h 198"/>
                <a:gd name="T58" fmla="*/ 110 w 195"/>
                <a:gd name="T59" fmla="*/ 112 h 198"/>
                <a:gd name="T60" fmla="*/ 93 w 195"/>
                <a:gd name="T61" fmla="*/ 108 h 198"/>
                <a:gd name="T62" fmla="*/ 68 w 195"/>
                <a:gd name="T63" fmla="*/ 101 h 198"/>
                <a:gd name="T64" fmla="*/ 52 w 195"/>
                <a:gd name="T65" fmla="*/ 89 h 198"/>
                <a:gd name="T66" fmla="*/ 46 w 195"/>
                <a:gd name="T67" fmla="*/ 70 h 198"/>
                <a:gd name="T68" fmla="*/ 52 w 195"/>
                <a:gd name="T69" fmla="*/ 51 h 198"/>
                <a:gd name="T70" fmla="*/ 71 w 195"/>
                <a:gd name="T71" fmla="*/ 39 h 198"/>
                <a:gd name="T72" fmla="*/ 98 w 195"/>
                <a:gd name="T73" fmla="*/ 35 h 198"/>
                <a:gd name="T74" fmla="*/ 120 w 195"/>
                <a:gd name="T75" fmla="*/ 37 h 198"/>
                <a:gd name="T76" fmla="*/ 135 w 195"/>
                <a:gd name="T77" fmla="*/ 45 h 198"/>
                <a:gd name="T78" fmla="*/ 144 w 195"/>
                <a:gd name="T79" fmla="*/ 55 h 198"/>
                <a:gd name="T80" fmla="*/ 147 w 195"/>
                <a:gd name="T81" fmla="*/ 66 h 198"/>
                <a:gd name="T82" fmla="*/ 143 w 195"/>
                <a:gd name="T83" fmla="*/ 75 h 198"/>
                <a:gd name="T84" fmla="*/ 134 w 195"/>
                <a:gd name="T85" fmla="*/ 79 h 198"/>
                <a:gd name="T86" fmla="*/ 126 w 195"/>
                <a:gd name="T87" fmla="*/ 76 h 198"/>
                <a:gd name="T88" fmla="*/ 120 w 195"/>
                <a:gd name="T89" fmla="*/ 69 h 198"/>
                <a:gd name="T90" fmla="*/ 112 w 195"/>
                <a:gd name="T91" fmla="*/ 59 h 198"/>
                <a:gd name="T92" fmla="*/ 96 w 195"/>
                <a:gd name="T93" fmla="*/ 55 h 198"/>
                <a:gd name="T94" fmla="*/ 80 w 195"/>
                <a:gd name="T95" fmla="*/ 59 h 198"/>
                <a:gd name="T96" fmla="*/ 74 w 195"/>
                <a:gd name="T97" fmla="*/ 68 h 198"/>
                <a:gd name="T98" fmla="*/ 76 w 195"/>
                <a:gd name="T99" fmla="*/ 73 h 198"/>
                <a:gd name="T100" fmla="*/ 82 w 195"/>
                <a:gd name="T101" fmla="*/ 78 h 198"/>
                <a:gd name="T102" fmla="*/ 89 w 195"/>
                <a:gd name="T103" fmla="*/ 81 h 198"/>
                <a:gd name="T104" fmla="*/ 102 w 195"/>
                <a:gd name="T105" fmla="*/ 84 h 198"/>
                <a:gd name="T106" fmla="*/ 123 w 195"/>
                <a:gd name="T107" fmla="*/ 89 h 198"/>
                <a:gd name="T108" fmla="*/ 139 w 195"/>
                <a:gd name="T109" fmla="*/ 96 h 198"/>
                <a:gd name="T110" fmla="*/ 149 w 195"/>
                <a:gd name="T111" fmla="*/ 108 h 198"/>
                <a:gd name="T112" fmla="*/ 153 w 195"/>
                <a:gd name="T113" fmla="*/ 124 h 198"/>
                <a:gd name="T114" fmla="*/ 146 w 195"/>
                <a:gd name="T115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98">
                  <a:moveTo>
                    <a:pt x="190" y="120"/>
                  </a:moveTo>
                  <a:cubicBezTo>
                    <a:pt x="191" y="114"/>
                    <a:pt x="192" y="107"/>
                    <a:pt x="192" y="100"/>
                  </a:cubicBezTo>
                  <a:cubicBezTo>
                    <a:pt x="192" y="49"/>
                    <a:pt x="150" y="7"/>
                    <a:pt x="99" y="7"/>
                  </a:cubicBezTo>
                  <a:cubicBezTo>
                    <a:pt x="93" y="7"/>
                    <a:pt x="88" y="7"/>
                    <a:pt x="83" y="8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"/>
                    <a:pt x="2" y="73"/>
                    <a:pt x="7" y="81"/>
                  </a:cubicBezTo>
                  <a:cubicBezTo>
                    <a:pt x="6" y="87"/>
                    <a:pt x="5" y="94"/>
                    <a:pt x="5" y="100"/>
                  </a:cubicBezTo>
                  <a:cubicBezTo>
                    <a:pt x="5" y="152"/>
                    <a:pt x="47" y="193"/>
                    <a:pt x="99" y="193"/>
                  </a:cubicBezTo>
                  <a:cubicBezTo>
                    <a:pt x="104" y="193"/>
                    <a:pt x="110" y="193"/>
                    <a:pt x="116" y="192"/>
                  </a:cubicBezTo>
                  <a:cubicBezTo>
                    <a:pt x="123" y="196"/>
                    <a:pt x="132" y="198"/>
                    <a:pt x="141" y="198"/>
                  </a:cubicBezTo>
                  <a:cubicBezTo>
                    <a:pt x="171" y="198"/>
                    <a:pt x="195" y="174"/>
                    <a:pt x="195" y="144"/>
                  </a:cubicBezTo>
                  <a:cubicBezTo>
                    <a:pt x="195" y="136"/>
                    <a:pt x="193" y="127"/>
                    <a:pt x="190" y="120"/>
                  </a:cubicBezTo>
                  <a:close/>
                  <a:moveTo>
                    <a:pt x="146" y="145"/>
                  </a:moveTo>
                  <a:cubicBezTo>
                    <a:pt x="142" y="151"/>
                    <a:pt x="136" y="156"/>
                    <a:pt x="127" y="159"/>
                  </a:cubicBezTo>
                  <a:cubicBezTo>
                    <a:pt x="119" y="163"/>
                    <a:pt x="109" y="164"/>
                    <a:pt x="98" y="164"/>
                  </a:cubicBezTo>
                  <a:cubicBezTo>
                    <a:pt x="85" y="164"/>
                    <a:pt x="74" y="162"/>
                    <a:pt x="65" y="157"/>
                  </a:cubicBezTo>
                  <a:cubicBezTo>
                    <a:pt x="59" y="154"/>
                    <a:pt x="53" y="149"/>
                    <a:pt x="49" y="144"/>
                  </a:cubicBezTo>
                  <a:cubicBezTo>
                    <a:pt x="46" y="138"/>
                    <a:pt x="44" y="132"/>
                    <a:pt x="44" y="127"/>
                  </a:cubicBezTo>
                  <a:cubicBezTo>
                    <a:pt x="44" y="123"/>
                    <a:pt x="45" y="120"/>
                    <a:pt x="47" y="118"/>
                  </a:cubicBezTo>
                  <a:cubicBezTo>
                    <a:pt x="50" y="116"/>
                    <a:pt x="53" y="114"/>
                    <a:pt x="57" y="114"/>
                  </a:cubicBezTo>
                  <a:cubicBezTo>
                    <a:pt x="60" y="114"/>
                    <a:pt x="63" y="115"/>
                    <a:pt x="65" y="117"/>
                  </a:cubicBezTo>
                  <a:cubicBezTo>
                    <a:pt x="68" y="119"/>
                    <a:pt x="69" y="122"/>
                    <a:pt x="71" y="125"/>
                  </a:cubicBezTo>
                  <a:cubicBezTo>
                    <a:pt x="72" y="129"/>
                    <a:pt x="74" y="132"/>
                    <a:pt x="76" y="135"/>
                  </a:cubicBezTo>
                  <a:cubicBezTo>
                    <a:pt x="78" y="137"/>
                    <a:pt x="81" y="139"/>
                    <a:pt x="84" y="141"/>
                  </a:cubicBezTo>
                  <a:cubicBezTo>
                    <a:pt x="87" y="142"/>
                    <a:pt x="92" y="143"/>
                    <a:pt x="98" y="143"/>
                  </a:cubicBezTo>
                  <a:cubicBezTo>
                    <a:pt x="105" y="143"/>
                    <a:pt x="112" y="142"/>
                    <a:pt x="116" y="138"/>
                  </a:cubicBezTo>
                  <a:cubicBezTo>
                    <a:pt x="121" y="135"/>
                    <a:pt x="123" y="131"/>
                    <a:pt x="123" y="127"/>
                  </a:cubicBezTo>
                  <a:cubicBezTo>
                    <a:pt x="123" y="123"/>
                    <a:pt x="122" y="120"/>
                    <a:pt x="120" y="118"/>
                  </a:cubicBezTo>
                  <a:cubicBezTo>
                    <a:pt x="117" y="115"/>
                    <a:pt x="114" y="114"/>
                    <a:pt x="110" y="112"/>
                  </a:cubicBezTo>
                  <a:cubicBezTo>
                    <a:pt x="105" y="111"/>
                    <a:pt x="100" y="110"/>
                    <a:pt x="93" y="108"/>
                  </a:cubicBezTo>
                  <a:cubicBezTo>
                    <a:pt x="83" y="106"/>
                    <a:pt x="75" y="104"/>
                    <a:pt x="68" y="101"/>
                  </a:cubicBezTo>
                  <a:cubicBezTo>
                    <a:pt x="61" y="98"/>
                    <a:pt x="56" y="94"/>
                    <a:pt x="52" y="89"/>
                  </a:cubicBezTo>
                  <a:cubicBezTo>
                    <a:pt x="48" y="84"/>
                    <a:pt x="46" y="78"/>
                    <a:pt x="46" y="70"/>
                  </a:cubicBezTo>
                  <a:cubicBezTo>
                    <a:pt x="46" y="63"/>
                    <a:pt x="48" y="57"/>
                    <a:pt x="52" y="51"/>
                  </a:cubicBezTo>
                  <a:cubicBezTo>
                    <a:pt x="57" y="46"/>
                    <a:pt x="63" y="42"/>
                    <a:pt x="71" y="39"/>
                  </a:cubicBezTo>
                  <a:cubicBezTo>
                    <a:pt x="78" y="36"/>
                    <a:pt x="87" y="35"/>
                    <a:pt x="98" y="35"/>
                  </a:cubicBezTo>
                  <a:cubicBezTo>
                    <a:pt x="106" y="35"/>
                    <a:pt x="114" y="35"/>
                    <a:pt x="120" y="37"/>
                  </a:cubicBezTo>
                  <a:cubicBezTo>
                    <a:pt x="126" y="39"/>
                    <a:pt x="131" y="42"/>
                    <a:pt x="135" y="45"/>
                  </a:cubicBezTo>
                  <a:cubicBezTo>
                    <a:pt x="139" y="48"/>
                    <a:pt x="142" y="52"/>
                    <a:pt x="144" y="55"/>
                  </a:cubicBezTo>
                  <a:cubicBezTo>
                    <a:pt x="146" y="59"/>
                    <a:pt x="147" y="62"/>
                    <a:pt x="147" y="66"/>
                  </a:cubicBezTo>
                  <a:cubicBezTo>
                    <a:pt x="147" y="69"/>
                    <a:pt x="146" y="72"/>
                    <a:pt x="143" y="75"/>
                  </a:cubicBezTo>
                  <a:cubicBezTo>
                    <a:pt x="141" y="78"/>
                    <a:pt x="137" y="79"/>
                    <a:pt x="134" y="79"/>
                  </a:cubicBezTo>
                  <a:cubicBezTo>
                    <a:pt x="130" y="79"/>
                    <a:pt x="128" y="78"/>
                    <a:pt x="126" y="76"/>
                  </a:cubicBezTo>
                  <a:cubicBezTo>
                    <a:pt x="124" y="75"/>
                    <a:pt x="122" y="72"/>
                    <a:pt x="120" y="69"/>
                  </a:cubicBezTo>
                  <a:cubicBezTo>
                    <a:pt x="118" y="65"/>
                    <a:pt x="115" y="61"/>
                    <a:pt x="112" y="59"/>
                  </a:cubicBezTo>
                  <a:cubicBezTo>
                    <a:pt x="109" y="56"/>
                    <a:pt x="103" y="55"/>
                    <a:pt x="96" y="55"/>
                  </a:cubicBezTo>
                  <a:cubicBezTo>
                    <a:pt x="89" y="55"/>
                    <a:pt x="84" y="56"/>
                    <a:pt x="80" y="59"/>
                  </a:cubicBezTo>
                  <a:cubicBezTo>
                    <a:pt x="76" y="62"/>
                    <a:pt x="74" y="65"/>
                    <a:pt x="74" y="68"/>
                  </a:cubicBezTo>
                  <a:cubicBezTo>
                    <a:pt x="74" y="70"/>
                    <a:pt x="75" y="72"/>
                    <a:pt x="76" y="73"/>
                  </a:cubicBezTo>
                  <a:cubicBezTo>
                    <a:pt x="77" y="75"/>
                    <a:pt x="79" y="76"/>
                    <a:pt x="82" y="78"/>
                  </a:cubicBezTo>
                  <a:cubicBezTo>
                    <a:pt x="84" y="79"/>
                    <a:pt x="87" y="80"/>
                    <a:pt x="89" y="81"/>
                  </a:cubicBezTo>
                  <a:cubicBezTo>
                    <a:pt x="92" y="81"/>
                    <a:pt x="96" y="82"/>
                    <a:pt x="102" y="84"/>
                  </a:cubicBezTo>
                  <a:cubicBezTo>
                    <a:pt x="110" y="85"/>
                    <a:pt x="117" y="87"/>
                    <a:pt x="123" y="89"/>
                  </a:cubicBezTo>
                  <a:cubicBezTo>
                    <a:pt x="129" y="91"/>
                    <a:pt x="134" y="94"/>
                    <a:pt x="139" y="96"/>
                  </a:cubicBezTo>
                  <a:cubicBezTo>
                    <a:pt x="143" y="99"/>
                    <a:pt x="147" y="103"/>
                    <a:pt x="149" y="108"/>
                  </a:cubicBezTo>
                  <a:cubicBezTo>
                    <a:pt x="152" y="112"/>
                    <a:pt x="153" y="118"/>
                    <a:pt x="153" y="124"/>
                  </a:cubicBezTo>
                  <a:cubicBezTo>
                    <a:pt x="153" y="132"/>
                    <a:pt x="151" y="139"/>
                    <a:pt x="146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AD3BAD46-2E8C-471B-918E-B40C0B8B73A5}"/>
              </a:ext>
            </a:extLst>
          </p:cNvPr>
          <p:cNvGrpSpPr/>
          <p:nvPr/>
        </p:nvGrpSpPr>
        <p:grpSpPr>
          <a:xfrm>
            <a:off x="5266075" y="3018961"/>
            <a:ext cx="643744" cy="2071223"/>
            <a:chOff x="5266075" y="3307528"/>
            <a:chExt cx="643744" cy="2071223"/>
          </a:xfrm>
        </p:grpSpPr>
        <p:sp>
          <p:nvSpPr>
            <p:cNvPr id="20" name="Rectangle 49">
              <a:extLst>
                <a:ext uri="{FF2B5EF4-FFF2-40B4-BE49-F238E27FC236}">
                  <a16:creationId xmlns:a16="http://schemas.microsoft.com/office/drawing/2014/main" id="{3B9581C6-F0BC-4CFB-8F9C-086BE54F59F8}"/>
                </a:ext>
              </a:extLst>
            </p:cNvPr>
            <p:cNvSpPr/>
            <p:nvPr/>
          </p:nvSpPr>
          <p:spPr>
            <a:xfrm>
              <a:off x="5266075" y="3307528"/>
              <a:ext cx="643744" cy="2071223"/>
            </a:xfrm>
            <a:prstGeom prst="rect">
              <a:avLst/>
            </a:prstGeom>
            <a:solidFill>
              <a:srgbClr val="9BB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C3714EE-DE2D-4A50-AAA9-99B45B37B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5689" y="4959725"/>
              <a:ext cx="283077" cy="28307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22" name="Speech Bubble: Rectangle 67">
            <a:extLst>
              <a:ext uri="{FF2B5EF4-FFF2-40B4-BE49-F238E27FC236}">
                <a16:creationId xmlns:a16="http://schemas.microsoft.com/office/drawing/2014/main" id="{9AC76057-0F91-4E0A-B11C-E4BD923C30E3}"/>
              </a:ext>
            </a:extLst>
          </p:cNvPr>
          <p:cNvSpPr/>
          <p:nvPr/>
        </p:nvSpPr>
        <p:spPr>
          <a:xfrm>
            <a:off x="5265355" y="2381685"/>
            <a:ext cx="643744" cy="390980"/>
          </a:xfrm>
          <a:prstGeom prst="wedgeRectCallout">
            <a:avLst>
              <a:gd name="adj1" fmla="val -21940"/>
              <a:gd name="adj2" fmla="val 739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4m</a:t>
            </a:r>
          </a:p>
        </p:txBody>
      </p:sp>
      <p:sp>
        <p:nvSpPr>
          <p:cNvPr id="23" name="Speech Bubble: Rectangle 68">
            <a:extLst>
              <a:ext uri="{FF2B5EF4-FFF2-40B4-BE49-F238E27FC236}">
                <a16:creationId xmlns:a16="http://schemas.microsoft.com/office/drawing/2014/main" id="{0DD0F2AF-A7D7-4BD7-8072-86766F301068}"/>
              </a:ext>
            </a:extLst>
          </p:cNvPr>
          <p:cNvSpPr/>
          <p:nvPr/>
        </p:nvSpPr>
        <p:spPr>
          <a:xfrm>
            <a:off x="6282181" y="1607200"/>
            <a:ext cx="643744" cy="390980"/>
          </a:xfrm>
          <a:prstGeom prst="wedgeRectCallout">
            <a:avLst>
              <a:gd name="adj1" fmla="val -21940"/>
              <a:gd name="adj2" fmla="val 739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9m</a:t>
            </a:r>
          </a:p>
        </p:txBody>
      </p:sp>
      <p:sp>
        <p:nvSpPr>
          <p:cNvPr id="24" name="Speech Bubble: Rectangle 69">
            <a:extLst>
              <a:ext uri="{FF2B5EF4-FFF2-40B4-BE49-F238E27FC236}">
                <a16:creationId xmlns:a16="http://schemas.microsoft.com/office/drawing/2014/main" id="{8B69C935-CE36-4378-AE17-C83A40B494CE}"/>
              </a:ext>
            </a:extLst>
          </p:cNvPr>
          <p:cNvSpPr/>
          <p:nvPr/>
        </p:nvSpPr>
        <p:spPr>
          <a:xfrm>
            <a:off x="7296446" y="1961480"/>
            <a:ext cx="643744" cy="390980"/>
          </a:xfrm>
          <a:prstGeom prst="wedgeRectCallout">
            <a:avLst>
              <a:gd name="adj1" fmla="val -21940"/>
              <a:gd name="adj2" fmla="val 739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8,3m</a:t>
            </a:r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78F418EE-7E6A-4E23-B31D-B820CA495913}"/>
              </a:ext>
            </a:extLst>
          </p:cNvPr>
          <p:cNvGrpSpPr/>
          <p:nvPr/>
        </p:nvGrpSpPr>
        <p:grpSpPr>
          <a:xfrm>
            <a:off x="9268777" y="2547278"/>
            <a:ext cx="2473642" cy="972943"/>
            <a:chOff x="2311176" y="6766470"/>
            <a:chExt cx="3093103" cy="1556710"/>
          </a:xfrm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E70B090-A95C-4B0C-8ACA-42167927A780}"/>
                </a:ext>
              </a:extLst>
            </p:cNvPr>
            <p:cNvSpPr/>
            <p:nvPr/>
          </p:nvSpPr>
          <p:spPr>
            <a:xfrm>
              <a:off x="2311176" y="6766470"/>
              <a:ext cx="2384441" cy="797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5678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4DB622D8-F93A-4F08-B881-CA9B1C78A431}"/>
                </a:ext>
              </a:extLst>
            </p:cNvPr>
            <p:cNvSpPr/>
            <p:nvPr/>
          </p:nvSpPr>
          <p:spPr>
            <a:xfrm>
              <a:off x="2311182" y="7499261"/>
              <a:ext cx="3093097" cy="82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7699A79B-89A1-4AF3-8401-3327914ADB19}"/>
              </a:ext>
            </a:extLst>
          </p:cNvPr>
          <p:cNvGrpSpPr/>
          <p:nvPr/>
        </p:nvGrpSpPr>
        <p:grpSpPr>
          <a:xfrm>
            <a:off x="9268777" y="3662952"/>
            <a:ext cx="2473642" cy="972943"/>
            <a:chOff x="2311176" y="6766470"/>
            <a:chExt cx="3093103" cy="1556710"/>
          </a:xfrm>
        </p:grpSpPr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377B0340-7539-4097-9CDC-D27D9B10DAC4}"/>
                </a:ext>
              </a:extLst>
            </p:cNvPr>
            <p:cNvSpPr/>
            <p:nvPr/>
          </p:nvSpPr>
          <p:spPr>
            <a:xfrm>
              <a:off x="2311176" y="6766470"/>
              <a:ext cx="2384441" cy="797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3980</a:t>
              </a: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5FAC9AFA-E04F-4DEB-9DD0-7044CE9657B9}"/>
                </a:ext>
              </a:extLst>
            </p:cNvPr>
            <p:cNvSpPr/>
            <p:nvPr/>
          </p:nvSpPr>
          <p:spPr>
            <a:xfrm>
              <a:off x="2311182" y="7499261"/>
              <a:ext cx="3093097" cy="82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EC927225-0A6D-4EC6-B9B2-96F05CA4F0FB}"/>
              </a:ext>
            </a:extLst>
          </p:cNvPr>
          <p:cNvGrpSpPr/>
          <p:nvPr/>
        </p:nvGrpSpPr>
        <p:grpSpPr>
          <a:xfrm>
            <a:off x="9268777" y="4778627"/>
            <a:ext cx="2473642" cy="972943"/>
            <a:chOff x="2311176" y="6766470"/>
            <a:chExt cx="3093103" cy="1556710"/>
          </a:xfrm>
        </p:grpSpPr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37CFC8CF-63B7-4825-A807-FEEFA9C42126}"/>
                </a:ext>
              </a:extLst>
            </p:cNvPr>
            <p:cNvSpPr/>
            <p:nvPr/>
          </p:nvSpPr>
          <p:spPr>
            <a:xfrm>
              <a:off x="2311176" y="6766470"/>
              <a:ext cx="2384441" cy="797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2544</a:t>
              </a: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9487ACF4-5A14-4E7B-9D78-28A8F89353EF}"/>
                </a:ext>
              </a:extLst>
            </p:cNvPr>
            <p:cNvSpPr/>
            <p:nvPr/>
          </p:nvSpPr>
          <p:spPr>
            <a:xfrm>
              <a:off x="2311182" y="7499261"/>
              <a:ext cx="3093097" cy="82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34" name="Group 75">
            <a:extLst>
              <a:ext uri="{FF2B5EF4-FFF2-40B4-BE49-F238E27FC236}">
                <a16:creationId xmlns:a16="http://schemas.microsoft.com/office/drawing/2014/main" id="{3C91476F-2272-4424-8478-A4FCE5CA31D7}"/>
              </a:ext>
            </a:extLst>
          </p:cNvPr>
          <p:cNvGrpSpPr/>
          <p:nvPr/>
        </p:nvGrpSpPr>
        <p:grpSpPr>
          <a:xfrm>
            <a:off x="9268777" y="1431604"/>
            <a:ext cx="2473642" cy="972943"/>
            <a:chOff x="2311176" y="6766470"/>
            <a:chExt cx="3093103" cy="1556710"/>
          </a:xfrm>
        </p:grpSpPr>
        <p:sp>
          <p:nvSpPr>
            <p:cNvPr id="35" name="Rectangle 76">
              <a:extLst>
                <a:ext uri="{FF2B5EF4-FFF2-40B4-BE49-F238E27FC236}">
                  <a16:creationId xmlns:a16="http://schemas.microsoft.com/office/drawing/2014/main" id="{A55BD57E-8AB6-4E6A-B47D-F26B3D9DB19D}"/>
                </a:ext>
              </a:extLst>
            </p:cNvPr>
            <p:cNvSpPr/>
            <p:nvPr/>
          </p:nvSpPr>
          <p:spPr>
            <a:xfrm>
              <a:off x="2311176" y="6766470"/>
              <a:ext cx="2384441" cy="797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cs typeface="+mn-ea"/>
                  <a:sym typeface="+mn-lt"/>
                </a:rPr>
                <a:t>5678</a:t>
              </a:r>
            </a:p>
          </p:txBody>
        </p:sp>
        <p:sp>
          <p:nvSpPr>
            <p:cNvPr id="36" name="Rectangle 77">
              <a:extLst>
                <a:ext uri="{FF2B5EF4-FFF2-40B4-BE49-F238E27FC236}">
                  <a16:creationId xmlns:a16="http://schemas.microsoft.com/office/drawing/2014/main" id="{D68C3BAA-0CEB-4C8B-957A-D2A5B46C9704}"/>
                </a:ext>
              </a:extLst>
            </p:cNvPr>
            <p:cNvSpPr/>
            <p:nvPr/>
          </p:nvSpPr>
          <p:spPr>
            <a:xfrm>
              <a:off x="2311182" y="7499261"/>
              <a:ext cx="3093097" cy="82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cs typeface="+mn-ea"/>
                  <a:sym typeface="+mn-lt"/>
                </a:rPr>
                <a:t>A wonderful serenity has taken possession of my entire soul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4B4FF3E6-D3FC-4C5D-94FE-59956846D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91950" y="2009098"/>
            <a:ext cx="4870412" cy="32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36C56A-61D4-4054-AE4D-FD3BF95BF6D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10BB63-B153-4EE8-9DF6-D11057C8D6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0955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CD6E654F-42AF-42EB-8F0E-D7FA2F3C75ED}"/>
              </a:ext>
            </a:extLst>
          </p:cNvPr>
          <p:cNvCxnSpPr>
            <a:cxnSpLocks/>
          </p:cNvCxnSpPr>
          <p:nvPr/>
        </p:nvCxnSpPr>
        <p:spPr>
          <a:xfrm>
            <a:off x="6096000" y="539115"/>
            <a:ext cx="0" cy="5213985"/>
          </a:xfrm>
          <a:prstGeom prst="line">
            <a:avLst/>
          </a:prstGeom>
          <a:ln>
            <a:solidFill>
              <a:srgbClr val="9BB49E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9BFB4FAC-0BE6-4F55-83E0-5A284B3B18E5}"/>
              </a:ext>
            </a:extLst>
          </p:cNvPr>
          <p:cNvSpPr txBox="1"/>
          <p:nvPr/>
        </p:nvSpPr>
        <p:spPr>
          <a:xfrm>
            <a:off x="712487" y="590284"/>
            <a:ext cx="486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+mn-ea"/>
                <a:sym typeface="+mn-lt"/>
              </a:rPr>
              <a:t>Events</a:t>
            </a:r>
            <a:endParaRPr lang="id-ID" sz="2800" b="1" dirty="0">
              <a:cs typeface="+mn-ea"/>
              <a:sym typeface="+mn-lt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763761CD-E3C1-4B91-B4EF-11C03F7173C2}"/>
              </a:ext>
            </a:extLst>
          </p:cNvPr>
          <p:cNvGrpSpPr/>
          <p:nvPr/>
        </p:nvGrpSpPr>
        <p:grpSpPr>
          <a:xfrm>
            <a:off x="712487" y="3240974"/>
            <a:ext cx="5210628" cy="903671"/>
            <a:chOff x="595812" y="3073787"/>
            <a:chExt cx="5210628" cy="903671"/>
          </a:xfrm>
        </p:grpSpPr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5B4BA92A-BBCA-446D-AD62-8EE42FF5299A}"/>
                </a:ext>
              </a:extLst>
            </p:cNvPr>
            <p:cNvGrpSpPr/>
            <p:nvPr/>
          </p:nvGrpSpPr>
          <p:grpSpPr>
            <a:xfrm>
              <a:off x="2071428" y="3073788"/>
              <a:ext cx="3735012" cy="903670"/>
              <a:chOff x="2311176" y="6465306"/>
              <a:chExt cx="4670350" cy="1445873"/>
            </a:xfrm>
          </p:grpSpPr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id="{26F69542-FF67-4438-8FAF-1466D4436741}"/>
                  </a:ext>
                </a:extLst>
              </p:cNvPr>
              <p:cNvSpPr/>
              <p:nvPr/>
            </p:nvSpPr>
            <p:spPr>
              <a:xfrm>
                <a:off x="2311176" y="6465306"/>
                <a:ext cx="4670350" cy="58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cs typeface="+mn-ea"/>
                    <a:sym typeface="+mn-lt"/>
                  </a:rPr>
                  <a:t>A wonderful serenity has taken</a:t>
                </a:r>
              </a:p>
            </p:txBody>
          </p:sp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123A1F76-69CA-4653-A1EA-6986A9454484}"/>
                  </a:ext>
                </a:extLst>
              </p:cNvPr>
              <p:cNvSpPr/>
              <p:nvPr/>
            </p:nvSpPr>
            <p:spPr>
              <a:xfrm>
                <a:off x="2311176" y="7087260"/>
                <a:ext cx="3996225" cy="82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A wonderful serenity has taken possession of my entire soul,</a:t>
                </a:r>
                <a:endParaRPr lang="id-ID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32702C1C-DE1E-42A9-8672-6BA95154D2A6}"/>
                </a:ext>
              </a:extLst>
            </p:cNvPr>
            <p:cNvSpPr/>
            <p:nvPr/>
          </p:nvSpPr>
          <p:spPr>
            <a:xfrm>
              <a:off x="595812" y="3073787"/>
              <a:ext cx="1156788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cs typeface="+mn-ea"/>
                  <a:sym typeface="+mn-lt"/>
                </a:rPr>
                <a:t>MAR. 13</a:t>
              </a: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6B022420-5A1E-47E2-A3B3-A126DC4C125D}"/>
              </a:ext>
            </a:extLst>
          </p:cNvPr>
          <p:cNvGrpSpPr/>
          <p:nvPr/>
        </p:nvGrpSpPr>
        <p:grpSpPr>
          <a:xfrm>
            <a:off x="712487" y="4556079"/>
            <a:ext cx="5210628" cy="1145852"/>
            <a:chOff x="595812" y="4499691"/>
            <a:chExt cx="5210628" cy="1145852"/>
          </a:xfrm>
        </p:grpSpPr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FBB9A486-CB9E-464B-9293-ECACD6D8F50B}"/>
                </a:ext>
              </a:extLst>
            </p:cNvPr>
            <p:cNvGrpSpPr/>
            <p:nvPr/>
          </p:nvGrpSpPr>
          <p:grpSpPr>
            <a:xfrm>
              <a:off x="2071428" y="4499692"/>
              <a:ext cx="3735012" cy="1145851"/>
              <a:chOff x="2311176" y="6465306"/>
              <a:chExt cx="4670350" cy="1833363"/>
            </a:xfrm>
          </p:grpSpPr>
          <p:sp>
            <p:nvSpPr>
              <p:cNvPr id="18" name="Rectangle 23">
                <a:extLst>
                  <a:ext uri="{FF2B5EF4-FFF2-40B4-BE49-F238E27FC236}">
                    <a16:creationId xmlns:a16="http://schemas.microsoft.com/office/drawing/2014/main" id="{E3C0D4CD-E4D2-420B-B24B-83DEA1A39770}"/>
                  </a:ext>
                </a:extLst>
              </p:cNvPr>
              <p:cNvSpPr/>
              <p:nvPr/>
            </p:nvSpPr>
            <p:spPr>
              <a:xfrm>
                <a:off x="2311176" y="6465306"/>
                <a:ext cx="4670350" cy="58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cs typeface="+mn-ea"/>
                    <a:sym typeface="+mn-lt"/>
                  </a:rPr>
                  <a:t>A wonderful serenity has taken</a:t>
                </a:r>
              </a:p>
            </p:txBody>
          </p:sp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id="{906D61A5-CF70-490F-92BA-DAF26101D55B}"/>
                  </a:ext>
                </a:extLst>
              </p:cNvPr>
              <p:cNvSpPr/>
              <p:nvPr/>
            </p:nvSpPr>
            <p:spPr>
              <a:xfrm>
                <a:off x="2311176" y="7087260"/>
                <a:ext cx="3996225" cy="1211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A wonderful serenity has taken possession of my entire soul, like these sweet mornings of spring which</a:t>
                </a:r>
                <a:endParaRPr lang="id-ID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61BEBA87-E1BF-4AFC-9680-E3EC25E6CC7F}"/>
                </a:ext>
              </a:extLst>
            </p:cNvPr>
            <p:cNvSpPr/>
            <p:nvPr/>
          </p:nvSpPr>
          <p:spPr>
            <a:xfrm>
              <a:off x="595812" y="4499691"/>
              <a:ext cx="1156788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cs typeface="+mn-ea"/>
                  <a:sym typeface="+mn-lt"/>
                </a:rPr>
                <a:t>MAR. 19</a:t>
              </a: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2A52C288-9C97-4A8F-9408-A05C764A84E9}"/>
              </a:ext>
            </a:extLst>
          </p:cNvPr>
          <p:cNvGrpSpPr/>
          <p:nvPr/>
        </p:nvGrpSpPr>
        <p:grpSpPr>
          <a:xfrm>
            <a:off x="6617987" y="1704271"/>
            <a:ext cx="4861526" cy="1145852"/>
            <a:chOff x="595812" y="1647883"/>
            <a:chExt cx="4861526" cy="1145852"/>
          </a:xfrm>
        </p:grpSpPr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00BFCBAE-0C1A-49AB-93E7-A97AD842FE15}"/>
                </a:ext>
              </a:extLst>
            </p:cNvPr>
            <p:cNvGrpSpPr/>
            <p:nvPr/>
          </p:nvGrpSpPr>
          <p:grpSpPr>
            <a:xfrm>
              <a:off x="2071428" y="1647884"/>
              <a:ext cx="3385910" cy="1145851"/>
              <a:chOff x="2311176" y="6465306"/>
              <a:chExt cx="4233824" cy="1833363"/>
            </a:xfrm>
          </p:grpSpPr>
          <p:sp>
            <p:nvSpPr>
              <p:cNvPr id="23" name="Rectangle 45">
                <a:extLst>
                  <a:ext uri="{FF2B5EF4-FFF2-40B4-BE49-F238E27FC236}">
                    <a16:creationId xmlns:a16="http://schemas.microsoft.com/office/drawing/2014/main" id="{B44812B9-7F44-4CD3-A5FF-171DD55C82D9}"/>
                  </a:ext>
                </a:extLst>
              </p:cNvPr>
              <p:cNvSpPr/>
              <p:nvPr/>
            </p:nvSpPr>
            <p:spPr>
              <a:xfrm>
                <a:off x="2311176" y="6465306"/>
                <a:ext cx="4233824" cy="58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cs typeface="+mn-ea"/>
                    <a:sym typeface="+mn-lt"/>
                  </a:rPr>
                  <a:t>A wonderful serenity has taken</a:t>
                </a:r>
              </a:p>
            </p:txBody>
          </p:sp>
          <p:sp>
            <p:nvSpPr>
              <p:cNvPr id="24" name="Rectangle 46">
                <a:extLst>
                  <a:ext uri="{FF2B5EF4-FFF2-40B4-BE49-F238E27FC236}">
                    <a16:creationId xmlns:a16="http://schemas.microsoft.com/office/drawing/2014/main" id="{1D78DC65-238E-4DC2-8341-1EA2669C91A8}"/>
                  </a:ext>
                </a:extLst>
              </p:cNvPr>
              <p:cNvSpPr/>
              <p:nvPr/>
            </p:nvSpPr>
            <p:spPr>
              <a:xfrm>
                <a:off x="2311176" y="7087260"/>
                <a:ext cx="3996225" cy="1211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A wonderful serenity has taken possession of my entire soul, like these sweet mornings of spring which</a:t>
                </a:r>
                <a:endParaRPr lang="id-ID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FCAB013C-0D39-4324-8187-922E94586B40}"/>
                </a:ext>
              </a:extLst>
            </p:cNvPr>
            <p:cNvSpPr/>
            <p:nvPr/>
          </p:nvSpPr>
          <p:spPr>
            <a:xfrm>
              <a:off x="595812" y="1647883"/>
              <a:ext cx="1156788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cs typeface="+mn-ea"/>
                  <a:sym typeface="+mn-lt"/>
                </a:rPr>
                <a:t>MAR. 20</a:t>
              </a:r>
            </a:p>
          </p:txBody>
        </p:sp>
      </p:grpSp>
      <p:sp>
        <p:nvSpPr>
          <p:cNvPr id="25" name="TextBox 32">
            <a:extLst>
              <a:ext uri="{FF2B5EF4-FFF2-40B4-BE49-F238E27FC236}">
                <a16:creationId xmlns:a16="http://schemas.microsoft.com/office/drawing/2014/main" id="{92CF7893-BC9C-447D-83F7-1CB0710F1B73}"/>
              </a:ext>
            </a:extLst>
          </p:cNvPr>
          <p:cNvSpPr txBox="1"/>
          <p:nvPr/>
        </p:nvSpPr>
        <p:spPr>
          <a:xfrm>
            <a:off x="6617987" y="590284"/>
            <a:ext cx="486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+mn-ea"/>
                <a:sym typeface="+mn-lt"/>
              </a:rPr>
              <a:t>Schedule</a:t>
            </a:r>
            <a:endParaRPr lang="id-ID" sz="2800" b="1" dirty="0">
              <a:cs typeface="+mn-ea"/>
              <a:sym typeface="+mn-lt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055254A4-73AF-48AB-998F-5EBDD65E6ED7}"/>
              </a:ext>
            </a:extLst>
          </p:cNvPr>
          <p:cNvGrpSpPr/>
          <p:nvPr/>
        </p:nvGrpSpPr>
        <p:grpSpPr>
          <a:xfrm>
            <a:off x="6617987" y="3240974"/>
            <a:ext cx="4861526" cy="903671"/>
            <a:chOff x="595812" y="3073787"/>
            <a:chExt cx="4861526" cy="903671"/>
          </a:xfrm>
        </p:grpSpPr>
        <p:grpSp>
          <p:nvGrpSpPr>
            <p:cNvPr id="27" name="Group 39">
              <a:extLst>
                <a:ext uri="{FF2B5EF4-FFF2-40B4-BE49-F238E27FC236}">
                  <a16:creationId xmlns:a16="http://schemas.microsoft.com/office/drawing/2014/main" id="{046C4385-AAD8-4B59-A219-3841AF7D6D65}"/>
                </a:ext>
              </a:extLst>
            </p:cNvPr>
            <p:cNvGrpSpPr/>
            <p:nvPr/>
          </p:nvGrpSpPr>
          <p:grpSpPr>
            <a:xfrm>
              <a:off x="2071428" y="3073788"/>
              <a:ext cx="3385910" cy="903670"/>
              <a:chOff x="2311176" y="6465306"/>
              <a:chExt cx="4233824" cy="1445873"/>
            </a:xfrm>
          </p:grpSpPr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2E90F282-E2AC-403E-9FB6-DB4D63F58335}"/>
                  </a:ext>
                </a:extLst>
              </p:cNvPr>
              <p:cNvSpPr/>
              <p:nvPr/>
            </p:nvSpPr>
            <p:spPr>
              <a:xfrm>
                <a:off x="2311176" y="6465306"/>
                <a:ext cx="4233824" cy="58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cs typeface="+mn-ea"/>
                    <a:sym typeface="+mn-lt"/>
                  </a:rPr>
                  <a:t>A wonderful serenity has taken</a:t>
                </a:r>
              </a:p>
            </p:txBody>
          </p:sp>
          <p:sp>
            <p:nvSpPr>
              <p:cNvPr id="30" name="Rectangle 42">
                <a:extLst>
                  <a:ext uri="{FF2B5EF4-FFF2-40B4-BE49-F238E27FC236}">
                    <a16:creationId xmlns:a16="http://schemas.microsoft.com/office/drawing/2014/main" id="{FD72D368-D5E7-4685-8585-ED1B45289EBC}"/>
                  </a:ext>
                </a:extLst>
              </p:cNvPr>
              <p:cNvSpPr/>
              <p:nvPr/>
            </p:nvSpPr>
            <p:spPr>
              <a:xfrm>
                <a:off x="2311176" y="7087260"/>
                <a:ext cx="3996225" cy="82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A wonderful serenity has taken possession of my entire soul,</a:t>
                </a:r>
                <a:endParaRPr lang="id-ID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BF7D9C3A-FA0C-4DD9-904D-088FA4DEC942}"/>
                </a:ext>
              </a:extLst>
            </p:cNvPr>
            <p:cNvSpPr/>
            <p:nvPr/>
          </p:nvSpPr>
          <p:spPr>
            <a:xfrm>
              <a:off x="595812" y="3073787"/>
              <a:ext cx="1156788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cs typeface="+mn-ea"/>
                  <a:sym typeface="+mn-lt"/>
                </a:rPr>
                <a:t>MAR. 23</a:t>
              </a: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2716D83D-68F6-41F2-8C46-4E677FF86DAA}"/>
              </a:ext>
            </a:extLst>
          </p:cNvPr>
          <p:cNvGrpSpPr/>
          <p:nvPr/>
        </p:nvGrpSpPr>
        <p:grpSpPr>
          <a:xfrm>
            <a:off x="6469350" y="4417110"/>
            <a:ext cx="5189155" cy="1412190"/>
            <a:chOff x="6469350" y="4417110"/>
            <a:chExt cx="5189155" cy="1412190"/>
          </a:xfrm>
        </p:grpSpPr>
        <p:sp>
          <p:nvSpPr>
            <p:cNvPr id="32" name="Rectangle: Rounded Corners 49">
              <a:extLst>
                <a:ext uri="{FF2B5EF4-FFF2-40B4-BE49-F238E27FC236}">
                  <a16:creationId xmlns:a16="http://schemas.microsoft.com/office/drawing/2014/main" id="{A62E0F55-B9A2-454C-A137-FF3519A59D99}"/>
                </a:ext>
              </a:extLst>
            </p:cNvPr>
            <p:cNvSpPr/>
            <p:nvPr/>
          </p:nvSpPr>
          <p:spPr>
            <a:xfrm>
              <a:off x="6469350" y="4417110"/>
              <a:ext cx="5189155" cy="1412190"/>
            </a:xfrm>
            <a:prstGeom prst="roundRect">
              <a:avLst>
                <a:gd name="adj" fmla="val 1863"/>
              </a:avLst>
            </a:prstGeom>
            <a:solidFill>
              <a:srgbClr val="3B5C4D"/>
            </a:solidFill>
            <a:ln>
              <a:noFill/>
            </a:ln>
            <a:effectLst>
              <a:outerShdw blurRad="1270000" dist="901700" dir="8100000" sx="90000" sy="9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94A4042F-C2FD-4AD9-976A-89BAE0593F4C}"/>
                </a:ext>
              </a:extLst>
            </p:cNvPr>
            <p:cNvGrpSpPr/>
            <p:nvPr/>
          </p:nvGrpSpPr>
          <p:grpSpPr>
            <a:xfrm>
              <a:off x="6617987" y="4556079"/>
              <a:ext cx="4861526" cy="1145852"/>
              <a:chOff x="595812" y="4499691"/>
              <a:chExt cx="4861526" cy="1145852"/>
            </a:xfrm>
          </p:grpSpPr>
          <p:grpSp>
            <p:nvGrpSpPr>
              <p:cNvPr id="34" name="Group 35">
                <a:extLst>
                  <a:ext uri="{FF2B5EF4-FFF2-40B4-BE49-F238E27FC236}">
                    <a16:creationId xmlns:a16="http://schemas.microsoft.com/office/drawing/2014/main" id="{FA8782A7-47E0-4646-BA8A-7AADB5CA0FE8}"/>
                  </a:ext>
                </a:extLst>
              </p:cNvPr>
              <p:cNvGrpSpPr/>
              <p:nvPr/>
            </p:nvGrpSpPr>
            <p:grpSpPr>
              <a:xfrm>
                <a:off x="2071428" y="4499692"/>
                <a:ext cx="3385910" cy="1145851"/>
                <a:chOff x="2311176" y="6465306"/>
                <a:chExt cx="4233824" cy="1833363"/>
              </a:xfrm>
            </p:grpSpPr>
            <p:sp>
              <p:nvSpPr>
                <p:cNvPr id="36" name="Rectangle 37">
                  <a:extLst>
                    <a:ext uri="{FF2B5EF4-FFF2-40B4-BE49-F238E27FC236}">
                      <a16:creationId xmlns:a16="http://schemas.microsoft.com/office/drawing/2014/main" id="{CF603D73-9DBB-4EC4-A98A-C0CF27BD0874}"/>
                    </a:ext>
                  </a:extLst>
                </p:cNvPr>
                <p:cNvSpPr/>
                <p:nvPr/>
              </p:nvSpPr>
              <p:spPr>
                <a:xfrm>
                  <a:off x="2311176" y="6465306"/>
                  <a:ext cx="4233824" cy="5808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  <p:sp>
              <p:nvSpPr>
                <p:cNvPr id="37" name="Rectangle 38">
                  <a:extLst>
                    <a:ext uri="{FF2B5EF4-FFF2-40B4-BE49-F238E27FC236}">
                      <a16:creationId xmlns:a16="http://schemas.microsoft.com/office/drawing/2014/main" id="{03F153A2-463C-4F30-BB20-20B69F4F665B}"/>
                    </a:ext>
                  </a:extLst>
                </p:cNvPr>
                <p:cNvSpPr/>
                <p:nvPr/>
              </p:nvSpPr>
              <p:spPr>
                <a:xfrm>
                  <a:off x="2311176" y="7087260"/>
                  <a:ext cx="3996225" cy="12114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 possession of my entire soul, like these sweet mornings of spring which</a:t>
                  </a:r>
                  <a:endParaRPr lang="id-ID" sz="1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012178D3-F522-46C8-A704-8983CBE1D4E9}"/>
                  </a:ext>
                </a:extLst>
              </p:cNvPr>
              <p:cNvSpPr/>
              <p:nvPr/>
            </p:nvSpPr>
            <p:spPr>
              <a:xfrm>
                <a:off x="595812" y="4499691"/>
                <a:ext cx="1156788" cy="36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MAR. 29</a:t>
                </a:r>
              </a:p>
            </p:txBody>
          </p:sp>
        </p:grpSp>
      </p:grpSp>
      <p:grpSp>
        <p:nvGrpSpPr>
          <p:cNvPr id="38" name="Group 1">
            <a:extLst>
              <a:ext uri="{FF2B5EF4-FFF2-40B4-BE49-F238E27FC236}">
                <a16:creationId xmlns:a16="http://schemas.microsoft.com/office/drawing/2014/main" id="{27D4E5C0-DF67-457C-A9EE-A0ABE84F1C10}"/>
              </a:ext>
            </a:extLst>
          </p:cNvPr>
          <p:cNvGrpSpPr/>
          <p:nvPr/>
        </p:nvGrpSpPr>
        <p:grpSpPr>
          <a:xfrm>
            <a:off x="545910" y="1577340"/>
            <a:ext cx="5189155" cy="1412190"/>
            <a:chOff x="545910" y="1577340"/>
            <a:chExt cx="5189155" cy="1412190"/>
          </a:xfrm>
        </p:grpSpPr>
        <p:sp>
          <p:nvSpPr>
            <p:cNvPr id="39" name="Rectangle: Rounded Corners 48">
              <a:extLst>
                <a:ext uri="{FF2B5EF4-FFF2-40B4-BE49-F238E27FC236}">
                  <a16:creationId xmlns:a16="http://schemas.microsoft.com/office/drawing/2014/main" id="{72B84767-B22E-4277-A7E9-E3E8F052B99B}"/>
                </a:ext>
              </a:extLst>
            </p:cNvPr>
            <p:cNvSpPr/>
            <p:nvPr/>
          </p:nvSpPr>
          <p:spPr>
            <a:xfrm>
              <a:off x="545910" y="1577340"/>
              <a:ext cx="5189155" cy="1412190"/>
            </a:xfrm>
            <a:prstGeom prst="roundRect">
              <a:avLst>
                <a:gd name="adj" fmla="val 1863"/>
              </a:avLst>
            </a:prstGeom>
            <a:solidFill>
              <a:srgbClr val="9BB49E"/>
            </a:solidFill>
            <a:ln>
              <a:noFill/>
            </a:ln>
            <a:effectLst>
              <a:outerShdw blurRad="1270000" dist="901700" dir="8100000" sx="90000" sy="9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E0FA0A21-94E9-46B4-B61D-746B526C1856}"/>
                </a:ext>
              </a:extLst>
            </p:cNvPr>
            <p:cNvGrpSpPr/>
            <p:nvPr/>
          </p:nvGrpSpPr>
          <p:grpSpPr>
            <a:xfrm>
              <a:off x="712487" y="1704271"/>
              <a:ext cx="4861527" cy="1145852"/>
              <a:chOff x="595812" y="1647883"/>
              <a:chExt cx="4861527" cy="1145852"/>
            </a:xfrm>
          </p:grpSpPr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476B48A4-DCB6-48B4-885A-8EA058C0BEC8}"/>
                  </a:ext>
                </a:extLst>
              </p:cNvPr>
              <p:cNvGrpSpPr/>
              <p:nvPr/>
            </p:nvGrpSpPr>
            <p:grpSpPr>
              <a:xfrm>
                <a:off x="2071428" y="1647884"/>
                <a:ext cx="3385911" cy="1145851"/>
                <a:chOff x="2311176" y="6465306"/>
                <a:chExt cx="4233826" cy="1833363"/>
              </a:xfrm>
            </p:grpSpPr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6CBFC7A-B9FC-4C45-A5CA-8E504EFB79C8}"/>
                    </a:ext>
                  </a:extLst>
                </p:cNvPr>
                <p:cNvSpPr/>
                <p:nvPr/>
              </p:nvSpPr>
              <p:spPr>
                <a:xfrm>
                  <a:off x="2311176" y="6465306"/>
                  <a:ext cx="4233826" cy="5808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  <p:sp>
              <p:nvSpPr>
                <p:cNvPr id="44" name="Rectangle 4">
                  <a:extLst>
                    <a:ext uri="{FF2B5EF4-FFF2-40B4-BE49-F238E27FC236}">
                      <a16:creationId xmlns:a16="http://schemas.microsoft.com/office/drawing/2014/main" id="{8C487D0C-83F3-4054-A0B0-6E7AB8577BCF}"/>
                    </a:ext>
                  </a:extLst>
                </p:cNvPr>
                <p:cNvSpPr/>
                <p:nvPr/>
              </p:nvSpPr>
              <p:spPr>
                <a:xfrm>
                  <a:off x="2311176" y="7087260"/>
                  <a:ext cx="3996225" cy="12114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 possession of my entire soul, like these sweet mornings of spring which</a:t>
                  </a:r>
                  <a:endParaRPr lang="id-ID" sz="1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93E87094-FEE3-4AE6-950F-D014E89C6819}"/>
                  </a:ext>
                </a:extLst>
              </p:cNvPr>
              <p:cNvSpPr/>
              <p:nvPr/>
            </p:nvSpPr>
            <p:spPr>
              <a:xfrm>
                <a:off x="595812" y="1647883"/>
                <a:ext cx="1156788" cy="363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MAR. 10</a:t>
                </a:r>
              </a:p>
            </p:txBody>
          </p:sp>
        </p:grpSp>
      </p:grpSp>
      <p:grpSp>
        <p:nvGrpSpPr>
          <p:cNvPr id="2221" name="组合 2220">
            <a:extLst>
              <a:ext uri="{FF2B5EF4-FFF2-40B4-BE49-F238E27FC236}">
                <a16:creationId xmlns:a16="http://schemas.microsoft.com/office/drawing/2014/main" id="{B453204A-BFF5-4749-B69D-C8BEBB1C58B9}"/>
              </a:ext>
            </a:extLst>
          </p:cNvPr>
          <p:cNvGrpSpPr/>
          <p:nvPr/>
        </p:nvGrpSpPr>
        <p:grpSpPr>
          <a:xfrm>
            <a:off x="171450" y="5033712"/>
            <a:ext cx="11811000" cy="1940092"/>
            <a:chOff x="171450" y="5033712"/>
            <a:chExt cx="11811000" cy="1940092"/>
          </a:xfrm>
        </p:grpSpPr>
        <p:pic>
          <p:nvPicPr>
            <p:cNvPr id="2220" name="图片 2219">
              <a:extLst>
                <a:ext uri="{FF2B5EF4-FFF2-40B4-BE49-F238E27FC236}">
                  <a16:creationId xmlns:a16="http://schemas.microsoft.com/office/drawing/2014/main" id="{A537CB2C-A8ED-41F5-8426-B49D8153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6003758"/>
              <a:ext cx="11811000" cy="5303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6C7803A-5C32-4D8B-BC26-6D9183BA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r="34"/>
            <a:stretch/>
          </p:blipFill>
          <p:spPr>
            <a:xfrm>
              <a:off x="4266197" y="5033712"/>
              <a:ext cx="3621505" cy="1940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6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36C56A-61D4-4054-AE4D-FD3BF95BF6DE}"/>
              </a:ext>
            </a:extLst>
          </p:cNvPr>
          <p:cNvSpPr/>
          <p:nvPr/>
        </p:nvSpPr>
        <p:spPr>
          <a:xfrm>
            <a:off x="171450" y="152400"/>
            <a:ext cx="11811000" cy="64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10BB63-B153-4EE8-9DF6-D11057C8D6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0955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348038A1-32FF-4F40-92E9-3A02466CE592}"/>
              </a:ext>
            </a:extLst>
          </p:cNvPr>
          <p:cNvGrpSpPr/>
          <p:nvPr/>
        </p:nvGrpSpPr>
        <p:grpSpPr>
          <a:xfrm>
            <a:off x="360948" y="485769"/>
            <a:ext cx="6439853" cy="5029200"/>
            <a:chOff x="0" y="0"/>
            <a:chExt cx="6439853" cy="5029200"/>
          </a:xfrm>
          <a:solidFill>
            <a:srgbClr val="9BB49E"/>
          </a:solidFill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01133159-FC55-4CC7-8826-62F665B8AF6F}"/>
                </a:ext>
              </a:extLst>
            </p:cNvPr>
            <p:cNvGrpSpPr/>
            <p:nvPr/>
          </p:nvGrpSpPr>
          <p:grpSpPr>
            <a:xfrm>
              <a:off x="0" y="0"/>
              <a:ext cx="6439853" cy="5029200"/>
              <a:chOff x="0" y="0"/>
              <a:chExt cx="6439853" cy="5029200"/>
            </a:xfrm>
            <a:grpFill/>
          </p:grpSpPr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E4CEF411-20CD-4464-B822-8B59B4FB8E78}"/>
                  </a:ext>
                </a:extLst>
              </p:cNvPr>
              <p:cNvSpPr/>
              <p:nvPr/>
            </p:nvSpPr>
            <p:spPr>
              <a:xfrm>
                <a:off x="0" y="0"/>
                <a:ext cx="6096000" cy="502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61BDABB0-B178-4284-9644-43003B84BB15}"/>
                  </a:ext>
                </a:extLst>
              </p:cNvPr>
              <p:cNvSpPr/>
              <p:nvPr/>
            </p:nvSpPr>
            <p:spPr>
              <a:xfrm>
                <a:off x="5815013" y="2202180"/>
                <a:ext cx="624840" cy="6248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15D364BE-62DE-4166-9E54-00D28A1E4A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61498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270383E-7224-4809-A939-F42B8D24752F}"/>
              </a:ext>
            </a:extLst>
          </p:cNvPr>
          <p:cNvGrpSpPr/>
          <p:nvPr/>
        </p:nvGrpSpPr>
        <p:grpSpPr>
          <a:xfrm>
            <a:off x="1031079" y="2963887"/>
            <a:ext cx="4628564" cy="1973464"/>
            <a:chOff x="621556" y="2523717"/>
            <a:chExt cx="4628564" cy="1973464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1171161A-669B-402E-BDF8-8568D4F9334D}"/>
                </a:ext>
              </a:extLst>
            </p:cNvPr>
            <p:cNvSpPr/>
            <p:nvPr/>
          </p:nvSpPr>
          <p:spPr>
            <a:xfrm>
              <a:off x="621556" y="3075253"/>
              <a:ext cx="462856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5A22FEE7-1BB6-4144-BEDE-3391A5F2817C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When, while the lovely valley teems with around me, and the meridian</a:t>
              </a:r>
              <a:endParaRPr lang="id-ID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D31516A9-35F4-4132-B717-C09B814EE634}"/>
              </a:ext>
            </a:extLst>
          </p:cNvPr>
          <p:cNvGrpSpPr/>
          <p:nvPr/>
        </p:nvGrpSpPr>
        <p:grpSpPr>
          <a:xfrm>
            <a:off x="1031081" y="1063388"/>
            <a:ext cx="4861527" cy="1544936"/>
            <a:chOff x="739851" y="136699"/>
            <a:chExt cx="4861527" cy="1544936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F103DE7-54BB-4C0F-870B-403EB7EA266C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Education </a:t>
              </a:r>
            </a:p>
          </p:txBody>
        </p:sp>
        <p:sp>
          <p:nvSpPr>
            <p:cNvPr id="18" name="Rectangle: Rounded Corners 16">
              <a:extLst>
                <a:ext uri="{FF2B5EF4-FFF2-40B4-BE49-F238E27FC236}">
                  <a16:creationId xmlns:a16="http://schemas.microsoft.com/office/drawing/2014/main" id="{A015D4F0-D28C-49AB-9BBB-30299FEEC133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A5A1305E-B993-40B9-AD4E-B998C6233167}"/>
                </a:ext>
              </a:extLst>
            </p:cNvPr>
            <p:cNvSpPr txBox="1"/>
            <p:nvPr/>
          </p:nvSpPr>
          <p:spPr>
            <a:xfrm>
              <a:off x="739851" y="411237"/>
              <a:ext cx="4861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Better Think Better Smart</a:t>
              </a:r>
              <a:endParaRPr lang="id-ID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21" name="组合 2220">
            <a:extLst>
              <a:ext uri="{FF2B5EF4-FFF2-40B4-BE49-F238E27FC236}">
                <a16:creationId xmlns:a16="http://schemas.microsoft.com/office/drawing/2014/main" id="{B453204A-BFF5-4749-B69D-C8BEBB1C58B9}"/>
              </a:ext>
            </a:extLst>
          </p:cNvPr>
          <p:cNvGrpSpPr/>
          <p:nvPr/>
        </p:nvGrpSpPr>
        <p:grpSpPr>
          <a:xfrm>
            <a:off x="171450" y="5033712"/>
            <a:ext cx="11811000" cy="1940092"/>
            <a:chOff x="171450" y="5033712"/>
            <a:chExt cx="11811000" cy="1940092"/>
          </a:xfrm>
        </p:grpSpPr>
        <p:pic>
          <p:nvPicPr>
            <p:cNvPr id="2220" name="图片 2219">
              <a:extLst>
                <a:ext uri="{FF2B5EF4-FFF2-40B4-BE49-F238E27FC236}">
                  <a16:creationId xmlns:a16="http://schemas.microsoft.com/office/drawing/2014/main" id="{A537CB2C-A8ED-41F5-8426-B49D8153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6003758"/>
              <a:ext cx="11811000" cy="5303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6C7803A-5C32-4D8B-BC26-6D9183BA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r="34"/>
            <a:stretch/>
          </p:blipFill>
          <p:spPr>
            <a:xfrm>
              <a:off x="4266197" y="5033712"/>
              <a:ext cx="3621505" cy="1940092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FED7BD2-8E96-4851-A411-CF26867C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12496" y="891943"/>
            <a:ext cx="6187548" cy="41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C20ED3F-1136-49AD-B918-71FE23417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3E47FE12-9B61-45F1-AD22-C7254A0F94B6}"/>
              </a:ext>
            </a:extLst>
          </p:cNvPr>
          <p:cNvSpPr txBox="1"/>
          <p:nvPr/>
        </p:nvSpPr>
        <p:spPr>
          <a:xfrm>
            <a:off x="536623" y="3143250"/>
            <a:ext cx="515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5C4D"/>
                </a:solidFill>
                <a:cs typeface="+mn-ea"/>
                <a:sym typeface="+mn-lt"/>
              </a:rPr>
              <a:t>All About Our University </a:t>
            </a:r>
            <a:r>
              <a:rPr lang="en-US" sz="2400" dirty="0">
                <a:solidFill>
                  <a:srgbClr val="3B5C4D"/>
                </a:solidFill>
                <a:cs typeface="+mn-ea"/>
                <a:sym typeface="+mn-lt"/>
              </a:rPr>
              <a:t>(Exclusive)</a:t>
            </a:r>
            <a:endParaRPr lang="id-ID" sz="2400" dirty="0">
              <a:solidFill>
                <a:srgbClr val="3B5C4D"/>
              </a:solidFill>
              <a:cs typeface="+mn-ea"/>
              <a:sym typeface="+mn-lt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63656076-F066-4D08-A5BC-735994595175}"/>
              </a:ext>
            </a:extLst>
          </p:cNvPr>
          <p:cNvSpPr txBox="1"/>
          <p:nvPr/>
        </p:nvSpPr>
        <p:spPr>
          <a:xfrm>
            <a:off x="6994496" y="1296323"/>
            <a:ext cx="38331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id-ID" sz="23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E91CFDB2-D442-4AB7-8907-8CD595F0E4A4}"/>
              </a:ext>
            </a:extLst>
          </p:cNvPr>
          <p:cNvSpPr/>
          <p:nvPr/>
        </p:nvSpPr>
        <p:spPr>
          <a:xfrm>
            <a:off x="1608329" y="793403"/>
            <a:ext cx="3007240" cy="21396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9BB49E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</p:spTree>
    <p:extLst>
      <p:ext uri="{BB962C8B-B14F-4D97-AF65-F5344CB8AC3E}">
        <p14:creationId xmlns:p14="http://schemas.microsoft.com/office/powerpoint/2010/main" val="36533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视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1rfgkal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2166</Words>
  <Application>Microsoft Office PowerPoint</Application>
  <PresentationFormat>宽屏</PresentationFormat>
  <Paragraphs>276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绿色清新叶子</dc:title>
  <dc:creator>第一PPT</dc:creator>
  <cp:keywords>www.1ppt.com</cp:keywords>
  <dc:description>www.1ppt.com</dc:description>
  <cp:lastModifiedBy>之灵</cp:lastModifiedBy>
  <cp:revision>79</cp:revision>
  <dcterms:created xsi:type="dcterms:W3CDTF">2018-12-19T03:38:22Z</dcterms:created>
  <dcterms:modified xsi:type="dcterms:W3CDTF">2022-11-05T09:46:02Z</dcterms:modified>
</cp:coreProperties>
</file>