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7" r:id="rId11"/>
    <p:sldId id="268" r:id="rId12"/>
    <p:sldId id="269" r:id="rId13"/>
    <p:sldId id="260" r:id="rId14"/>
    <p:sldId id="270" r:id="rId15"/>
    <p:sldId id="272" r:id="rId16"/>
    <p:sldId id="273" r:id="rId17"/>
    <p:sldId id="261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18" autoAdjust="0"/>
    <p:restoredTop sz="94660"/>
  </p:normalViewPr>
  <p:slideViewPr>
    <p:cSldViewPr snapToGrid="0">
      <p:cViewPr varScale="1">
        <p:scale>
          <a:sx n="93" d="100"/>
          <a:sy n="93" d="100"/>
        </p:scale>
        <p:origin x="6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181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48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78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546728" y="0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55840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46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0105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330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555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5984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956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654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dirty="0"/>
              <a:t>单击图标</a:t>
            </a:r>
            <a:r>
              <a:rPr lang="en-US" altLang="zh-CN" dirty="0"/>
              <a:t>Add</a:t>
            </a:r>
            <a:r>
              <a:rPr lang="zh-CN" altLang="en-US" dirty="0"/>
              <a:t>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6952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8709-7B5C-43AB-B51B-E55FFDD4B5D1}" type="datetimeFigureOut">
              <a:rPr lang="zh-CN" altLang="en-US" smtClean="0"/>
              <a:t>2022/11/6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470D-BA48-4879-BF2A-5A6E17E7345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67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8891587" y="981075"/>
            <a:ext cx="215504" cy="215504"/>
            <a:chOff x="0" y="0"/>
            <a:chExt cx="1900" cy="1900"/>
          </a:xfrm>
        </p:grpSpPr>
        <p:sp>
          <p:nvSpPr>
            <p:cNvPr id="5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sp>
        <p:nvSpPr>
          <p:cNvPr id="7" name="Oval 93"/>
          <p:cNvSpPr>
            <a:spLocks noChangeArrowheads="1"/>
          </p:cNvSpPr>
          <p:nvPr/>
        </p:nvSpPr>
        <p:spPr bwMode="auto">
          <a:xfrm rot="3518666">
            <a:off x="9449991" y="-1738313"/>
            <a:ext cx="36909" cy="100845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8" name="Oval 94"/>
          <p:cNvSpPr>
            <a:spLocks noChangeArrowheads="1"/>
          </p:cNvSpPr>
          <p:nvPr/>
        </p:nvSpPr>
        <p:spPr bwMode="auto">
          <a:xfrm rot="3518666">
            <a:off x="10637640" y="-1522214"/>
            <a:ext cx="35719" cy="100846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9" name="Oval 95"/>
          <p:cNvSpPr>
            <a:spLocks noChangeArrowheads="1"/>
          </p:cNvSpPr>
          <p:nvPr/>
        </p:nvSpPr>
        <p:spPr bwMode="auto">
          <a:xfrm rot="3248372">
            <a:off x="10512028" y="584597"/>
            <a:ext cx="71438" cy="100726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" name="Oval 96"/>
          <p:cNvSpPr>
            <a:spLocks noChangeArrowheads="1"/>
          </p:cNvSpPr>
          <p:nvPr/>
        </p:nvSpPr>
        <p:spPr bwMode="auto">
          <a:xfrm rot="3518666">
            <a:off x="11141870" y="-439341"/>
            <a:ext cx="36909" cy="100846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7235429" y="374193"/>
            <a:ext cx="215503" cy="215503"/>
            <a:chOff x="0" y="0"/>
            <a:chExt cx="1900" cy="1900"/>
          </a:xfrm>
        </p:grpSpPr>
        <p:sp>
          <p:nvSpPr>
            <p:cNvPr id="15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16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8245079" y="1365347"/>
            <a:ext cx="142875" cy="142875"/>
            <a:chOff x="0" y="0"/>
            <a:chExt cx="1900" cy="1900"/>
          </a:xfrm>
        </p:grpSpPr>
        <p:sp>
          <p:nvSpPr>
            <p:cNvPr id="18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19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7596188" y="732570"/>
            <a:ext cx="144066" cy="144066"/>
            <a:chOff x="0" y="0"/>
            <a:chExt cx="1900" cy="1900"/>
          </a:xfrm>
        </p:grpSpPr>
        <p:sp>
          <p:nvSpPr>
            <p:cNvPr id="21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2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6228160" y="589695"/>
            <a:ext cx="144065" cy="144066"/>
            <a:chOff x="0" y="0"/>
            <a:chExt cx="1900" cy="1900"/>
          </a:xfrm>
        </p:grpSpPr>
        <p:sp>
          <p:nvSpPr>
            <p:cNvPr id="24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5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Group 112"/>
          <p:cNvGrpSpPr>
            <a:grpSpLocks/>
          </p:cNvGrpSpPr>
          <p:nvPr/>
        </p:nvGrpSpPr>
        <p:grpSpPr bwMode="auto">
          <a:xfrm>
            <a:off x="8183213" y="3372873"/>
            <a:ext cx="144065" cy="144066"/>
            <a:chOff x="0" y="0"/>
            <a:chExt cx="1900" cy="1900"/>
          </a:xfrm>
        </p:grpSpPr>
        <p:sp>
          <p:nvSpPr>
            <p:cNvPr id="27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8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Group 115"/>
          <p:cNvGrpSpPr>
            <a:grpSpLocks/>
          </p:cNvGrpSpPr>
          <p:nvPr/>
        </p:nvGrpSpPr>
        <p:grpSpPr bwMode="auto">
          <a:xfrm>
            <a:off x="5580460" y="670658"/>
            <a:ext cx="432197" cy="432197"/>
            <a:chOff x="0" y="0"/>
            <a:chExt cx="1900" cy="1900"/>
          </a:xfrm>
        </p:grpSpPr>
        <p:sp>
          <p:nvSpPr>
            <p:cNvPr id="30" name="AutoShape 1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31" name="AutoShape 1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2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sp>
        <p:nvSpPr>
          <p:cNvPr id="32" name="TextBox 37"/>
          <p:cNvSpPr>
            <a:spLocks noChangeArrowheads="1"/>
          </p:cNvSpPr>
          <p:nvPr/>
        </p:nvSpPr>
        <p:spPr bwMode="auto">
          <a:xfrm>
            <a:off x="1097756" y="1566501"/>
            <a:ext cx="6948488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IOS</a:t>
            </a:r>
            <a:r>
              <a:rPr lang="zh-CN" altLang="en-US" sz="36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STYLE PPT</a:t>
            </a:r>
            <a:r>
              <a:rPr lang="zh-CN" altLang="en-US" sz="36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 </a:t>
            </a:r>
            <a:r>
              <a:rPr lang="en-US" altLang="zh-CN" sz="36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TEMPLATES</a:t>
            </a:r>
            <a:endParaRPr lang="zh-CN" altLang="en-US" sz="3600" dirty="0">
              <a:solidFill>
                <a:srgbClr val="D8D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  <a:sym typeface="Arial" panose="020B0604020202020204" pitchFamily="34" charset="0"/>
            </a:endParaRPr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1537098" y="2304904"/>
            <a:ext cx="6069806" cy="4571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4282679" y="4138613"/>
            <a:ext cx="588169" cy="588169"/>
            <a:chOff x="0" y="0"/>
            <a:chExt cx="784512" cy="784512"/>
          </a:xfrm>
        </p:grpSpPr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254360 w 97"/>
                <a:gd name="T1" fmla="*/ 0 h 97"/>
                <a:gd name="T2" fmla="*/ 264959 w 97"/>
                <a:gd name="T3" fmla="*/ 0 h 97"/>
                <a:gd name="T4" fmla="*/ 280856 w 97"/>
                <a:gd name="T5" fmla="*/ 143078 h 97"/>
                <a:gd name="T6" fmla="*/ 259660 w 97"/>
                <a:gd name="T7" fmla="*/ 174873 h 97"/>
                <a:gd name="T8" fmla="*/ 259660 w 97"/>
                <a:gd name="T9" fmla="*/ 180172 h 97"/>
                <a:gd name="T10" fmla="*/ 196070 w 97"/>
                <a:gd name="T11" fmla="*/ 211967 h 97"/>
                <a:gd name="T12" fmla="*/ 121881 w 97"/>
                <a:gd name="T13" fmla="*/ 243762 h 97"/>
                <a:gd name="T14" fmla="*/ 95385 w 97"/>
                <a:gd name="T15" fmla="*/ 227865 h 97"/>
                <a:gd name="T16" fmla="*/ 68889 w 97"/>
                <a:gd name="T17" fmla="*/ 238463 h 97"/>
                <a:gd name="T18" fmla="*/ 5299 w 97"/>
                <a:gd name="T19" fmla="*/ 201369 h 97"/>
                <a:gd name="T20" fmla="*/ 254360 w 97"/>
                <a:gd name="T21" fmla="*/ 0 h 97"/>
                <a:gd name="T22" fmla="*/ 302053 w 97"/>
                <a:gd name="T23" fmla="*/ 5299 h 97"/>
                <a:gd name="T24" fmla="*/ 429233 w 97"/>
                <a:gd name="T25" fmla="*/ 63590 h 97"/>
                <a:gd name="T26" fmla="*/ 323250 w 97"/>
                <a:gd name="T27" fmla="*/ 143078 h 97"/>
                <a:gd name="T28" fmla="*/ 317950 w 97"/>
                <a:gd name="T29" fmla="*/ 137779 h 97"/>
                <a:gd name="T30" fmla="*/ 302053 w 97"/>
                <a:gd name="T31" fmla="*/ 5299 h 97"/>
                <a:gd name="T32" fmla="*/ 455729 w 97"/>
                <a:gd name="T33" fmla="*/ 90086 h 97"/>
                <a:gd name="T34" fmla="*/ 344446 w 97"/>
                <a:gd name="T35" fmla="*/ 174873 h 97"/>
                <a:gd name="T36" fmla="*/ 344446 w 97"/>
                <a:gd name="T37" fmla="*/ 174873 h 97"/>
                <a:gd name="T38" fmla="*/ 312651 w 97"/>
                <a:gd name="T39" fmla="*/ 211967 h 97"/>
                <a:gd name="T40" fmla="*/ 312651 w 97"/>
                <a:gd name="T41" fmla="*/ 238463 h 97"/>
                <a:gd name="T42" fmla="*/ 302053 w 97"/>
                <a:gd name="T43" fmla="*/ 333848 h 97"/>
                <a:gd name="T44" fmla="*/ 317950 w 97"/>
                <a:gd name="T45" fmla="*/ 360344 h 97"/>
                <a:gd name="T46" fmla="*/ 471627 w 97"/>
                <a:gd name="T47" fmla="*/ 397438 h 97"/>
                <a:gd name="T48" fmla="*/ 514020 w 97"/>
                <a:gd name="T49" fmla="*/ 254360 h 97"/>
                <a:gd name="T50" fmla="*/ 455729 w 97"/>
                <a:gd name="T51" fmla="*/ 90086 h 97"/>
                <a:gd name="T52" fmla="*/ 450430 w 97"/>
                <a:gd name="T53" fmla="*/ 429233 h 97"/>
                <a:gd name="T54" fmla="*/ 259660 w 97"/>
                <a:gd name="T55" fmla="*/ 514020 h 97"/>
                <a:gd name="T56" fmla="*/ 286155 w 97"/>
                <a:gd name="T57" fmla="*/ 408037 h 97"/>
                <a:gd name="T58" fmla="*/ 307352 w 97"/>
                <a:gd name="T59" fmla="*/ 392139 h 97"/>
                <a:gd name="T60" fmla="*/ 450430 w 97"/>
                <a:gd name="T61" fmla="*/ 429233 h 97"/>
                <a:gd name="T62" fmla="*/ 222565 w 97"/>
                <a:gd name="T63" fmla="*/ 514020 h 97"/>
                <a:gd name="T64" fmla="*/ 5299 w 97"/>
                <a:gd name="T65" fmla="*/ 317950 h 97"/>
                <a:gd name="T66" fmla="*/ 63590 w 97"/>
                <a:gd name="T67" fmla="*/ 302053 h 97"/>
                <a:gd name="T68" fmla="*/ 95385 w 97"/>
                <a:gd name="T69" fmla="*/ 312651 h 97"/>
                <a:gd name="T70" fmla="*/ 111283 w 97"/>
                <a:gd name="T71" fmla="*/ 307352 h 97"/>
                <a:gd name="T72" fmla="*/ 238463 w 97"/>
                <a:gd name="T73" fmla="*/ 370942 h 97"/>
                <a:gd name="T74" fmla="*/ 254360 w 97"/>
                <a:gd name="T75" fmla="*/ 397438 h 97"/>
                <a:gd name="T76" fmla="*/ 222565 w 97"/>
                <a:gd name="T77" fmla="*/ 514020 h 97"/>
                <a:gd name="T78" fmla="*/ 0 w 97"/>
                <a:gd name="T79" fmla="*/ 280856 h 97"/>
                <a:gd name="T80" fmla="*/ 42393 w 97"/>
                <a:gd name="T81" fmla="*/ 270258 h 97"/>
                <a:gd name="T82" fmla="*/ 0 w 97"/>
                <a:gd name="T83" fmla="*/ 238463 h 97"/>
                <a:gd name="T84" fmla="*/ 0 w 97"/>
                <a:gd name="T85" fmla="*/ 254360 h 97"/>
                <a:gd name="T86" fmla="*/ 0 w 97"/>
                <a:gd name="T87" fmla="*/ 280856 h 97"/>
                <a:gd name="T88" fmla="*/ 275557 w 97"/>
                <a:gd name="T89" fmla="*/ 211967 h 97"/>
                <a:gd name="T90" fmla="*/ 211967 w 97"/>
                <a:gd name="T91" fmla="*/ 243762 h 97"/>
                <a:gd name="T92" fmla="*/ 132479 w 97"/>
                <a:gd name="T93" fmla="*/ 275557 h 97"/>
                <a:gd name="T94" fmla="*/ 132479 w 97"/>
                <a:gd name="T95" fmla="*/ 275557 h 97"/>
                <a:gd name="T96" fmla="*/ 254360 w 97"/>
                <a:gd name="T97" fmla="*/ 333848 h 97"/>
                <a:gd name="T98" fmla="*/ 264959 w 97"/>
                <a:gd name="T99" fmla="*/ 328549 h 97"/>
                <a:gd name="T100" fmla="*/ 275557 w 97"/>
                <a:gd name="T101" fmla="*/ 233164 h 97"/>
                <a:gd name="T102" fmla="*/ 275557 w 97"/>
                <a:gd name="T103" fmla="*/ 21196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603082" y="4138613"/>
            <a:ext cx="588169" cy="588169"/>
            <a:chOff x="0" y="0"/>
            <a:chExt cx="784512" cy="784512"/>
          </a:xfrm>
        </p:grpSpPr>
        <p:sp>
          <p:nvSpPr>
            <p:cNvPr id="40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ahLst/>
              <a:cxnLst/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ea typeface="方正兰亭黑_GBK"/>
                <a:cs typeface="方正兰亭黑_GBK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2962275" y="4138613"/>
            <a:ext cx="588169" cy="588169"/>
            <a:chOff x="0" y="0"/>
            <a:chExt cx="784512" cy="784512"/>
          </a:xfrm>
        </p:grpSpPr>
        <p:sp>
          <p:nvSpPr>
            <p:cNvPr id="43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21030 w 94"/>
                <a:gd name="T1" fmla="*/ 105618 h 81"/>
                <a:gd name="T2" fmla="*/ 241849 w 94"/>
                <a:gd name="T3" fmla="*/ 105618 h 81"/>
                <a:gd name="T4" fmla="*/ 262880 w 94"/>
                <a:gd name="T5" fmla="*/ 88942 h 81"/>
                <a:gd name="T6" fmla="*/ 383805 w 94"/>
                <a:gd name="T7" fmla="*/ 0 h 81"/>
                <a:gd name="T8" fmla="*/ 383805 w 94"/>
                <a:gd name="T9" fmla="*/ 183442 h 81"/>
                <a:gd name="T10" fmla="*/ 383805 w 94"/>
                <a:gd name="T11" fmla="*/ 366884 h 81"/>
                <a:gd name="T12" fmla="*/ 262880 w 94"/>
                <a:gd name="T13" fmla="*/ 272384 h 81"/>
                <a:gd name="T14" fmla="*/ 241849 w 94"/>
                <a:gd name="T15" fmla="*/ 261266 h 81"/>
                <a:gd name="T16" fmla="*/ 173501 w 94"/>
                <a:gd name="T17" fmla="*/ 261266 h 81"/>
                <a:gd name="T18" fmla="*/ 210304 w 94"/>
                <a:gd name="T19" fmla="*/ 389120 h 81"/>
                <a:gd name="T20" fmla="*/ 236592 w 94"/>
                <a:gd name="T21" fmla="*/ 389120 h 81"/>
                <a:gd name="T22" fmla="*/ 236592 w 94"/>
                <a:gd name="T23" fmla="*/ 450267 h 81"/>
                <a:gd name="T24" fmla="*/ 226077 w 94"/>
                <a:gd name="T25" fmla="*/ 450267 h 81"/>
                <a:gd name="T26" fmla="*/ 110410 w 94"/>
                <a:gd name="T27" fmla="*/ 450267 h 81"/>
                <a:gd name="T28" fmla="*/ 57834 w 94"/>
                <a:gd name="T29" fmla="*/ 261266 h 81"/>
                <a:gd name="T30" fmla="*/ 21030 w 94"/>
                <a:gd name="T31" fmla="*/ 261266 h 81"/>
                <a:gd name="T32" fmla="*/ 21030 w 94"/>
                <a:gd name="T33" fmla="*/ 105618 h 81"/>
                <a:gd name="T34" fmla="*/ 457411 w 94"/>
                <a:gd name="T35" fmla="*/ 127854 h 81"/>
                <a:gd name="T36" fmla="*/ 494214 w 94"/>
                <a:gd name="T37" fmla="*/ 183442 h 81"/>
                <a:gd name="T38" fmla="*/ 457411 w 94"/>
                <a:gd name="T39" fmla="*/ 239031 h 81"/>
                <a:gd name="T40" fmla="*/ 457411 w 94"/>
                <a:gd name="T41" fmla="*/ 366884 h 81"/>
                <a:gd name="T42" fmla="*/ 410092 w 94"/>
                <a:gd name="T43" fmla="*/ 366884 h 81"/>
                <a:gd name="T44" fmla="*/ 410092 w 94"/>
                <a:gd name="T45" fmla="*/ 0 h 81"/>
                <a:gd name="T46" fmla="*/ 457411 w 94"/>
                <a:gd name="T47" fmla="*/ 0 h 81"/>
                <a:gd name="T48" fmla="*/ 457411 w 94"/>
                <a:gd name="T49" fmla="*/ 127854 h 81"/>
                <a:gd name="T50" fmla="*/ 241849 w 94"/>
                <a:gd name="T51" fmla="*/ 272384 h 81"/>
                <a:gd name="T52" fmla="*/ 194531 w 94"/>
                <a:gd name="T53" fmla="*/ 272384 h 81"/>
                <a:gd name="T54" fmla="*/ 210304 w 94"/>
                <a:gd name="T55" fmla="*/ 339090 h 81"/>
                <a:gd name="T56" fmla="*/ 226077 w 94"/>
                <a:gd name="T57" fmla="*/ 339090 h 81"/>
                <a:gd name="T58" fmla="*/ 226077 w 94"/>
                <a:gd name="T59" fmla="*/ 316855 h 81"/>
                <a:gd name="T60" fmla="*/ 241849 w 94"/>
                <a:gd name="T61" fmla="*/ 272384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ea typeface="方正兰亭黑_GBK"/>
                <a:cs typeface="方正兰亭黑_GBK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643063" y="4138613"/>
            <a:ext cx="588169" cy="588169"/>
            <a:chOff x="0" y="0"/>
            <a:chExt cx="784512" cy="784512"/>
          </a:xfrm>
        </p:grpSpPr>
        <p:sp>
          <p:nvSpPr>
            <p:cNvPr id="46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6923485" y="4138613"/>
            <a:ext cx="588169" cy="588169"/>
            <a:chOff x="0" y="0"/>
            <a:chExt cx="784512" cy="784512"/>
          </a:xfrm>
        </p:grpSpPr>
        <p:sp>
          <p:nvSpPr>
            <p:cNvPr id="49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252411 w 52"/>
                <a:gd name="T1" fmla="*/ 351593 h 69"/>
                <a:gd name="T2" fmla="*/ 212557 w 52"/>
                <a:gd name="T3" fmla="*/ 338326 h 69"/>
                <a:gd name="T4" fmla="*/ 212557 w 52"/>
                <a:gd name="T5" fmla="*/ 338326 h 69"/>
                <a:gd name="T6" fmla="*/ 179345 w 52"/>
                <a:gd name="T7" fmla="*/ 325058 h 69"/>
                <a:gd name="T8" fmla="*/ 99636 w 52"/>
                <a:gd name="T9" fmla="*/ 192381 h 69"/>
                <a:gd name="T10" fmla="*/ 106278 w 52"/>
                <a:gd name="T11" fmla="*/ 152578 h 69"/>
                <a:gd name="T12" fmla="*/ 106278 w 52"/>
                <a:gd name="T13" fmla="*/ 152578 h 69"/>
                <a:gd name="T14" fmla="*/ 119563 w 52"/>
                <a:gd name="T15" fmla="*/ 112775 h 69"/>
                <a:gd name="T16" fmla="*/ 73066 w 52"/>
                <a:gd name="T17" fmla="*/ 39803 h 69"/>
                <a:gd name="T18" fmla="*/ 46497 w 52"/>
                <a:gd name="T19" fmla="*/ 39803 h 69"/>
                <a:gd name="T20" fmla="*/ 6642 w 52"/>
                <a:gd name="T21" fmla="*/ 92874 h 69"/>
                <a:gd name="T22" fmla="*/ 0 w 52"/>
                <a:gd name="T23" fmla="*/ 139311 h 69"/>
                <a:gd name="T24" fmla="*/ 73066 w 52"/>
                <a:gd name="T25" fmla="*/ 298523 h 69"/>
                <a:gd name="T26" fmla="*/ 172703 w 52"/>
                <a:gd name="T27" fmla="*/ 437833 h 69"/>
                <a:gd name="T28" fmla="*/ 212557 w 52"/>
                <a:gd name="T29" fmla="*/ 451101 h 69"/>
                <a:gd name="T30" fmla="*/ 278981 w 52"/>
                <a:gd name="T31" fmla="*/ 451101 h 69"/>
                <a:gd name="T32" fmla="*/ 292266 w 52"/>
                <a:gd name="T33" fmla="*/ 424566 h 69"/>
                <a:gd name="T34" fmla="*/ 252411 w 52"/>
                <a:gd name="T35" fmla="*/ 351593 h 69"/>
                <a:gd name="T36" fmla="*/ 345405 w 52"/>
                <a:gd name="T37" fmla="*/ 411298 h 69"/>
                <a:gd name="T38" fmla="*/ 292266 w 52"/>
                <a:gd name="T39" fmla="*/ 325058 h 69"/>
                <a:gd name="T40" fmla="*/ 278981 w 52"/>
                <a:gd name="T41" fmla="*/ 318424 h 69"/>
                <a:gd name="T42" fmla="*/ 265696 w 52"/>
                <a:gd name="T43" fmla="*/ 318424 h 69"/>
                <a:gd name="T44" fmla="*/ 259054 w 52"/>
                <a:gd name="T45" fmla="*/ 338326 h 69"/>
                <a:gd name="T46" fmla="*/ 312193 w 52"/>
                <a:gd name="T47" fmla="*/ 424566 h 69"/>
                <a:gd name="T48" fmla="*/ 332120 w 52"/>
                <a:gd name="T49" fmla="*/ 431200 h 69"/>
                <a:gd name="T50" fmla="*/ 338763 w 52"/>
                <a:gd name="T51" fmla="*/ 424566 h 69"/>
                <a:gd name="T52" fmla="*/ 345405 w 52"/>
                <a:gd name="T53" fmla="*/ 411298 h 69"/>
                <a:gd name="T54" fmla="*/ 132848 w 52"/>
                <a:gd name="T55" fmla="*/ 112775 h 69"/>
                <a:gd name="T56" fmla="*/ 152775 w 52"/>
                <a:gd name="T57" fmla="*/ 119409 h 69"/>
                <a:gd name="T58" fmla="*/ 159418 w 52"/>
                <a:gd name="T59" fmla="*/ 112775 h 69"/>
                <a:gd name="T60" fmla="*/ 166060 w 52"/>
                <a:gd name="T61" fmla="*/ 92874 h 69"/>
                <a:gd name="T62" fmla="*/ 112921 w 52"/>
                <a:gd name="T63" fmla="*/ 6634 h 69"/>
                <a:gd name="T64" fmla="*/ 99636 w 52"/>
                <a:gd name="T65" fmla="*/ 0 h 69"/>
                <a:gd name="T66" fmla="*/ 86351 w 52"/>
                <a:gd name="T67" fmla="*/ 6634 h 69"/>
                <a:gd name="T68" fmla="*/ 86351 w 52"/>
                <a:gd name="T69" fmla="*/ 26535 h 69"/>
                <a:gd name="T70" fmla="*/ 132848 w 52"/>
                <a:gd name="T71" fmla="*/ 112775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sp>
        <p:nvSpPr>
          <p:cNvPr id="2" name="TextBox 8">
            <a:extLst>
              <a:ext uri="{FF2B5EF4-FFF2-40B4-BE49-F238E27FC236}">
                <a16:creationId xmlns:a16="http://schemas.microsoft.com/office/drawing/2014/main" id="{E1EAD773-ABCA-E3E8-FACB-07CEAF4C86F8}"/>
              </a:ext>
            </a:extLst>
          </p:cNvPr>
          <p:cNvSpPr txBox="1"/>
          <p:nvPr/>
        </p:nvSpPr>
        <p:spPr>
          <a:xfrm>
            <a:off x="1742486" y="2494930"/>
            <a:ext cx="560456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000" dirty="0">
                <a:solidFill>
                  <a:schemeClr val="bg1"/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A3BD0752-BE99-F29E-6E73-357794D0064B}"/>
              </a:ext>
            </a:extLst>
          </p:cNvPr>
          <p:cNvGrpSpPr/>
          <p:nvPr/>
        </p:nvGrpSpPr>
        <p:grpSpPr>
          <a:xfrm>
            <a:off x="2694699" y="3399815"/>
            <a:ext cx="3545322" cy="314481"/>
            <a:chOff x="4414802" y="4745227"/>
            <a:chExt cx="3545322" cy="314481"/>
          </a:xfrm>
        </p:grpSpPr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5D81AEC8-8AB4-9DF3-BFD2-A1EF1A6C82A7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58" name="Oval 15">
                <a:extLst>
                  <a:ext uri="{FF2B5EF4-FFF2-40B4-BE49-F238E27FC236}">
                    <a16:creationId xmlns:a16="http://schemas.microsoft.com/office/drawing/2014/main" id="{F636929F-DC47-5181-0578-9DAFA3C3C5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9" name="Group 16">
                <a:extLst>
                  <a:ext uri="{FF2B5EF4-FFF2-40B4-BE49-F238E27FC236}">
                    <a16:creationId xmlns:a16="http://schemas.microsoft.com/office/drawing/2014/main" id="{D176D741-2DBB-A153-3A6B-8188728968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2C58CEF7-C3AA-83B3-D47E-8ABDD7B8393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370EDB3E-534C-2EED-7198-0559B8BD8F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7CFD2D24-00F3-B34A-EC4B-BC636F75B744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54" name="Oval 10">
                <a:extLst>
                  <a:ext uri="{FF2B5EF4-FFF2-40B4-BE49-F238E27FC236}">
                    <a16:creationId xmlns:a16="http://schemas.microsoft.com/office/drawing/2014/main" id="{00BA2670-2E9C-8141-D00B-098058371A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BECF1358-995F-D93B-F562-F57210C71A98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56" name="Freeform 12">
                  <a:extLst>
                    <a:ext uri="{FF2B5EF4-FFF2-40B4-BE49-F238E27FC236}">
                      <a16:creationId xmlns:a16="http://schemas.microsoft.com/office/drawing/2014/main" id="{86EF933B-4797-8232-9B7D-37302D5B2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7" name="Freeform 13">
                  <a:extLst>
                    <a:ext uri="{FF2B5EF4-FFF2-40B4-BE49-F238E27FC236}">
                      <a16:creationId xmlns:a16="http://schemas.microsoft.com/office/drawing/2014/main" id="{0C96B677-8BD4-B3C6-B4BD-85DB6CF610A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2" name="Text Box 20">
              <a:extLst>
                <a:ext uri="{FF2B5EF4-FFF2-40B4-BE49-F238E27FC236}">
                  <a16:creationId xmlns:a16="http://schemas.microsoft.com/office/drawing/2014/main" id="{0604F73B-86A0-3E4C-5D69-2CE90C2084C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8957D1D4-7DBB-D79C-AA35-9895736114C1}"/>
                </a:ext>
              </a:extLst>
            </p:cNvPr>
            <p:cNvSpPr/>
            <p:nvPr/>
          </p:nvSpPr>
          <p:spPr>
            <a:xfrm>
              <a:off x="4705028" y="4751931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298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11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6000000" y="49200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3229 0.64746 " pathEditMode="relative" rAng="0" ptsTypes="AA">
                                      <p:cBhvr>
                                        <p:cTn id="16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00" y="32400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2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0000" y="28100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7323 0.64745 " pathEditMode="relative" rAng="0" ptsTypes="AA">
                                      <p:cBhvr>
                                        <p:cTn id="26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00" y="324000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4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4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1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1" dur="4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6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4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0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7" grpId="1" bldLvl="0" animBg="1" autoUpdateAnimBg="0"/>
      <p:bldP spid="8" grpId="0" bldLvl="0" animBg="1" autoUpdateAnimBg="0"/>
      <p:bldP spid="8" grpId="1" bldLvl="0" animBg="1" autoUpdateAnimBg="0"/>
      <p:bldP spid="9" grpId="0" bldLvl="0" animBg="1" autoUpdateAnimBg="0"/>
      <p:bldP spid="9" grpId="1" bldLvl="0" animBg="1" autoUpdateAnimBg="0"/>
      <p:bldP spid="10" grpId="0" bldLvl="0" animBg="1" autoUpdateAnimBg="0"/>
      <p:bldP spid="10" grpId="1" bldLvl="0" animBg="1" autoUpdateAnimBg="0"/>
      <p:bldP spid="32" grpId="0" bldLvl="0" autoUpdateAnimBg="0"/>
      <p:bldP spid="35" grpId="0" bldLvl="0" animBg="1" autoUpdateAnimBg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6930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9"/>
          <p:cNvSpPr txBox="1"/>
          <p:nvPr/>
        </p:nvSpPr>
        <p:spPr>
          <a:xfrm>
            <a:off x="533741" y="1375674"/>
            <a:ext cx="1676060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9" name="TextBox 29"/>
          <p:cNvSpPr txBox="1"/>
          <p:nvPr/>
        </p:nvSpPr>
        <p:spPr>
          <a:xfrm>
            <a:off x="6975873" y="2148985"/>
            <a:ext cx="1685344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10" name="TextBox 29"/>
          <p:cNvSpPr txBox="1"/>
          <p:nvPr/>
        </p:nvSpPr>
        <p:spPr>
          <a:xfrm>
            <a:off x="533741" y="2921106"/>
            <a:ext cx="1676060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11" name="TextBox 29"/>
          <p:cNvSpPr txBox="1"/>
          <p:nvPr/>
        </p:nvSpPr>
        <p:spPr>
          <a:xfrm>
            <a:off x="6975873" y="3694416"/>
            <a:ext cx="1685344" cy="3686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en-US" altLang="zh-CN" sz="105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</p:txBody>
      </p:sp>
      <p:sp>
        <p:nvSpPr>
          <p:cNvPr id="12" name="Freeform 40"/>
          <p:cNvSpPr>
            <a:spLocks/>
          </p:cNvSpPr>
          <p:nvPr/>
        </p:nvSpPr>
        <p:spPr bwMode="auto">
          <a:xfrm>
            <a:off x="4364832" y="3372502"/>
            <a:ext cx="2403872" cy="1412081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313 w 1161"/>
              <a:gd name="T7" fmla="*/ 302 h 682"/>
              <a:gd name="T8" fmla="*/ 154 w 1161"/>
              <a:gd name="T9" fmla="*/ 257 h 682"/>
              <a:gd name="T10" fmla="*/ 154 w 1161"/>
              <a:gd name="T11" fmla="*/ 257 h 682"/>
              <a:gd name="T12" fmla="*/ 100 w 1161"/>
              <a:gd name="T13" fmla="*/ 241 h 682"/>
              <a:gd name="T14" fmla="*/ 0 w 1161"/>
              <a:gd name="T15" fmla="*/ 341 h 682"/>
              <a:gd name="T16" fmla="*/ 100 w 1161"/>
              <a:gd name="T17" fmla="*/ 441 h 682"/>
              <a:gd name="T18" fmla="*/ 154 w 1161"/>
              <a:gd name="T19" fmla="*/ 425 h 682"/>
              <a:gd name="T20" fmla="*/ 154 w 1161"/>
              <a:gd name="T21" fmla="*/ 425 h 682"/>
              <a:gd name="T22" fmla="*/ 313 w 1161"/>
              <a:gd name="T23" fmla="*/ 380 h 682"/>
              <a:gd name="T24" fmla="*/ 556 w 1161"/>
              <a:gd name="T25" fmla="*/ 558 h 682"/>
              <a:gd name="T26" fmla="*/ 556 w 1161"/>
              <a:gd name="T27" fmla="*/ 558 h 682"/>
              <a:gd name="T28" fmla="*/ 819 w 1161"/>
              <a:gd name="T29" fmla="*/ 682 h 682"/>
              <a:gd name="T30" fmla="*/ 1161 w 1161"/>
              <a:gd name="T31" fmla="*/ 341 h 682"/>
              <a:gd name="T32" fmla="*/ 819 w 1161"/>
              <a:gd name="T33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2"/>
                  <a:pt x="313" y="302"/>
                </a:cubicBezTo>
                <a:cubicBezTo>
                  <a:pt x="187" y="302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29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13" name="Freeform 41"/>
          <p:cNvSpPr>
            <a:spLocks/>
          </p:cNvSpPr>
          <p:nvPr/>
        </p:nvSpPr>
        <p:spPr bwMode="auto">
          <a:xfrm>
            <a:off x="2375297" y="1054355"/>
            <a:ext cx="2403872" cy="1412081"/>
          </a:xfrm>
          <a:custGeom>
            <a:avLst/>
            <a:gdLst>
              <a:gd name="T0" fmla="*/ 1061 w 1161"/>
              <a:gd name="T1" fmla="*/ 241 h 682"/>
              <a:gd name="T2" fmla="*/ 1007 w 1161"/>
              <a:gd name="T3" fmla="*/ 257 h 682"/>
              <a:gd name="T4" fmla="*/ 1007 w 1161"/>
              <a:gd name="T5" fmla="*/ 257 h 682"/>
              <a:gd name="T6" fmla="*/ 848 w 1161"/>
              <a:gd name="T7" fmla="*/ 302 h 682"/>
              <a:gd name="T8" fmla="*/ 605 w 1161"/>
              <a:gd name="T9" fmla="*/ 124 h 682"/>
              <a:gd name="T10" fmla="*/ 605 w 1161"/>
              <a:gd name="T11" fmla="*/ 124 h 682"/>
              <a:gd name="T12" fmla="*/ 342 w 1161"/>
              <a:gd name="T13" fmla="*/ 0 h 682"/>
              <a:gd name="T14" fmla="*/ 0 w 1161"/>
              <a:gd name="T15" fmla="*/ 341 h 682"/>
              <a:gd name="T16" fmla="*/ 342 w 1161"/>
              <a:gd name="T17" fmla="*/ 682 h 682"/>
              <a:gd name="T18" fmla="*/ 605 w 1161"/>
              <a:gd name="T19" fmla="*/ 558 h 682"/>
              <a:gd name="T20" fmla="*/ 605 w 1161"/>
              <a:gd name="T21" fmla="*/ 558 h 682"/>
              <a:gd name="T22" fmla="*/ 605 w 1161"/>
              <a:gd name="T23" fmla="*/ 558 h 682"/>
              <a:gd name="T24" fmla="*/ 605 w 1161"/>
              <a:gd name="T25" fmla="*/ 558 h 682"/>
              <a:gd name="T26" fmla="*/ 848 w 1161"/>
              <a:gd name="T27" fmla="*/ 380 h 682"/>
              <a:gd name="T28" fmla="*/ 1007 w 1161"/>
              <a:gd name="T29" fmla="*/ 425 h 682"/>
              <a:gd name="T30" fmla="*/ 1007 w 1161"/>
              <a:gd name="T31" fmla="*/ 425 h 682"/>
              <a:gd name="T32" fmla="*/ 1061 w 1161"/>
              <a:gd name="T33" fmla="*/ 441 h 682"/>
              <a:gd name="T34" fmla="*/ 1161 w 1161"/>
              <a:gd name="T35" fmla="*/ 341 h 682"/>
              <a:gd name="T36" fmla="*/ 1061 w 1161"/>
              <a:gd name="T37" fmla="*/ 241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1061" y="241"/>
                </a:moveTo>
                <a:cubicBezTo>
                  <a:pt x="1041" y="241"/>
                  <a:pt x="1023" y="247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4"/>
                  <a:pt x="974" y="302"/>
                  <a:pt x="848" y="302"/>
                </a:cubicBezTo>
                <a:cubicBezTo>
                  <a:pt x="700" y="302"/>
                  <a:pt x="699" y="235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8"/>
                  <a:pt x="448" y="0"/>
                  <a:pt x="342" y="0"/>
                </a:cubicBezTo>
                <a:cubicBezTo>
                  <a:pt x="153" y="0"/>
                  <a:pt x="0" y="153"/>
                  <a:pt x="0" y="341"/>
                </a:cubicBezTo>
                <a:cubicBezTo>
                  <a:pt x="0" y="529"/>
                  <a:pt x="153" y="682"/>
                  <a:pt x="342" y="682"/>
                </a:cubicBezTo>
                <a:cubicBezTo>
                  <a:pt x="448" y="682"/>
                  <a:pt x="542" y="634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05" y="558"/>
                  <a:pt x="605" y="558"/>
                  <a:pt x="605" y="558"/>
                </a:cubicBezTo>
                <a:cubicBezTo>
                  <a:pt x="699" y="447"/>
                  <a:pt x="700" y="380"/>
                  <a:pt x="848" y="380"/>
                </a:cubicBezTo>
                <a:cubicBezTo>
                  <a:pt x="974" y="380"/>
                  <a:pt x="964" y="398"/>
                  <a:pt x="1007" y="425"/>
                </a:cubicBezTo>
                <a:cubicBezTo>
                  <a:pt x="1007" y="425"/>
                  <a:pt x="1007" y="425"/>
                  <a:pt x="1007" y="425"/>
                </a:cubicBezTo>
                <a:cubicBezTo>
                  <a:pt x="1023" y="435"/>
                  <a:pt x="1041" y="441"/>
                  <a:pt x="1061" y="441"/>
                </a:cubicBezTo>
                <a:cubicBezTo>
                  <a:pt x="1116" y="441"/>
                  <a:pt x="1161" y="396"/>
                  <a:pt x="1161" y="341"/>
                </a:cubicBezTo>
                <a:cubicBezTo>
                  <a:pt x="1161" y="286"/>
                  <a:pt x="1116" y="241"/>
                  <a:pt x="1061" y="24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507706" y="1300814"/>
            <a:ext cx="128588" cy="3200400"/>
            <a:chOff x="6010275" y="1583258"/>
            <a:chExt cx="171450" cy="4267200"/>
          </a:xfrm>
          <a:noFill/>
        </p:grpSpPr>
        <p:cxnSp>
          <p:nvCxnSpPr>
            <p:cNvPr id="15" name="直接连接符 14"/>
            <p:cNvCxnSpPr>
              <a:stCxn id="16" idx="3"/>
              <a:endCxn id="20" idx="0"/>
            </p:cNvCxnSpPr>
            <p:nvPr/>
          </p:nvCxnSpPr>
          <p:spPr>
            <a:xfrm>
              <a:off x="6096000" y="1713433"/>
              <a:ext cx="0" cy="4076700"/>
            </a:xfrm>
            <a:prstGeom prst="line">
              <a:avLst/>
            </a:prstGeom>
            <a:grpFill/>
            <a:ln w="1270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42"/>
            <p:cNvSpPr>
              <a:spLocks/>
            </p:cNvSpPr>
            <p:nvPr/>
          </p:nvSpPr>
          <p:spPr bwMode="auto">
            <a:xfrm>
              <a:off x="6010275" y="1583258"/>
              <a:ext cx="171450" cy="130175"/>
            </a:xfrm>
            <a:custGeom>
              <a:avLst/>
              <a:gdLst>
                <a:gd name="T0" fmla="*/ 54 w 108"/>
                <a:gd name="T1" fmla="*/ 45 h 82"/>
                <a:gd name="T2" fmla="*/ 0 w 108"/>
                <a:gd name="T3" fmla="*/ 0 h 82"/>
                <a:gd name="T4" fmla="*/ 0 w 108"/>
                <a:gd name="T5" fmla="*/ 38 h 82"/>
                <a:gd name="T6" fmla="*/ 54 w 108"/>
                <a:gd name="T7" fmla="*/ 82 h 82"/>
                <a:gd name="T8" fmla="*/ 108 w 108"/>
                <a:gd name="T9" fmla="*/ 38 h 82"/>
                <a:gd name="T10" fmla="*/ 108 w 108"/>
                <a:gd name="T11" fmla="*/ 0 h 82"/>
                <a:gd name="T12" fmla="*/ 54 w 108"/>
                <a:gd name="T13" fmla="*/ 4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2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 43"/>
            <p:cNvSpPr>
              <a:spLocks/>
            </p:cNvSpPr>
            <p:nvPr/>
          </p:nvSpPr>
          <p:spPr bwMode="auto">
            <a:xfrm>
              <a:off x="6010275" y="2615133"/>
              <a:ext cx="171450" cy="133350"/>
            </a:xfrm>
            <a:custGeom>
              <a:avLst/>
              <a:gdLst>
                <a:gd name="T0" fmla="*/ 54 w 108"/>
                <a:gd name="T1" fmla="*/ 45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5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8" name="Freeform 44"/>
            <p:cNvSpPr>
              <a:spLocks/>
            </p:cNvSpPr>
            <p:nvPr/>
          </p:nvSpPr>
          <p:spPr bwMode="auto">
            <a:xfrm>
              <a:off x="6010275" y="3650183"/>
              <a:ext cx="171450" cy="133350"/>
            </a:xfrm>
            <a:custGeom>
              <a:avLst/>
              <a:gdLst>
                <a:gd name="T0" fmla="*/ 54 w 108"/>
                <a:gd name="T1" fmla="*/ 46 h 84"/>
                <a:gd name="T2" fmla="*/ 0 w 108"/>
                <a:gd name="T3" fmla="*/ 0 h 84"/>
                <a:gd name="T4" fmla="*/ 0 w 108"/>
                <a:gd name="T5" fmla="*/ 39 h 84"/>
                <a:gd name="T6" fmla="*/ 54 w 108"/>
                <a:gd name="T7" fmla="*/ 84 h 84"/>
                <a:gd name="T8" fmla="*/ 108 w 108"/>
                <a:gd name="T9" fmla="*/ 39 h 84"/>
                <a:gd name="T10" fmla="*/ 108 w 108"/>
                <a:gd name="T11" fmla="*/ 0 h 84"/>
                <a:gd name="T12" fmla="*/ 54 w 108"/>
                <a:gd name="T13" fmla="*/ 4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4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4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 45"/>
            <p:cNvSpPr>
              <a:spLocks/>
            </p:cNvSpPr>
            <p:nvPr/>
          </p:nvSpPr>
          <p:spPr bwMode="auto">
            <a:xfrm>
              <a:off x="6010275" y="4685233"/>
              <a:ext cx="171450" cy="130175"/>
            </a:xfrm>
            <a:custGeom>
              <a:avLst/>
              <a:gdLst>
                <a:gd name="T0" fmla="*/ 54 w 108"/>
                <a:gd name="T1" fmla="*/ 46 h 82"/>
                <a:gd name="T2" fmla="*/ 0 w 108"/>
                <a:gd name="T3" fmla="*/ 0 h 82"/>
                <a:gd name="T4" fmla="*/ 0 w 108"/>
                <a:gd name="T5" fmla="*/ 39 h 82"/>
                <a:gd name="T6" fmla="*/ 54 w 108"/>
                <a:gd name="T7" fmla="*/ 82 h 82"/>
                <a:gd name="T8" fmla="*/ 108 w 108"/>
                <a:gd name="T9" fmla="*/ 39 h 82"/>
                <a:gd name="T10" fmla="*/ 108 w 108"/>
                <a:gd name="T11" fmla="*/ 0 h 82"/>
                <a:gd name="T12" fmla="*/ 54 w 108"/>
                <a:gd name="T13" fmla="*/ 46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2">
                  <a:moveTo>
                    <a:pt x="54" y="46"/>
                  </a:moveTo>
                  <a:lnTo>
                    <a:pt x="0" y="0"/>
                  </a:lnTo>
                  <a:lnTo>
                    <a:pt x="0" y="39"/>
                  </a:lnTo>
                  <a:lnTo>
                    <a:pt x="54" y="82"/>
                  </a:lnTo>
                  <a:lnTo>
                    <a:pt x="108" y="39"/>
                  </a:lnTo>
                  <a:lnTo>
                    <a:pt x="108" y="0"/>
                  </a:lnTo>
                  <a:lnTo>
                    <a:pt x="54" y="46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 46"/>
            <p:cNvSpPr>
              <a:spLocks/>
            </p:cNvSpPr>
            <p:nvPr/>
          </p:nvSpPr>
          <p:spPr bwMode="auto">
            <a:xfrm>
              <a:off x="6010275" y="5718696"/>
              <a:ext cx="171450" cy="131762"/>
            </a:xfrm>
            <a:custGeom>
              <a:avLst/>
              <a:gdLst>
                <a:gd name="T0" fmla="*/ 54 w 108"/>
                <a:gd name="T1" fmla="*/ 45 h 83"/>
                <a:gd name="T2" fmla="*/ 0 w 108"/>
                <a:gd name="T3" fmla="*/ 0 h 83"/>
                <a:gd name="T4" fmla="*/ 0 w 108"/>
                <a:gd name="T5" fmla="*/ 38 h 83"/>
                <a:gd name="T6" fmla="*/ 54 w 108"/>
                <a:gd name="T7" fmla="*/ 83 h 83"/>
                <a:gd name="T8" fmla="*/ 108 w 108"/>
                <a:gd name="T9" fmla="*/ 38 h 83"/>
                <a:gd name="T10" fmla="*/ 108 w 108"/>
                <a:gd name="T11" fmla="*/ 0 h 83"/>
                <a:gd name="T12" fmla="*/ 54 w 108"/>
                <a:gd name="T13" fmla="*/ 4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83">
                  <a:moveTo>
                    <a:pt x="54" y="45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54" y="83"/>
                  </a:lnTo>
                  <a:lnTo>
                    <a:pt x="108" y="38"/>
                  </a:lnTo>
                  <a:lnTo>
                    <a:pt x="108" y="0"/>
                  </a:lnTo>
                  <a:lnTo>
                    <a:pt x="54" y="45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1" name="Oval 47"/>
          <p:cNvSpPr>
            <a:spLocks noChangeArrowheads="1"/>
          </p:cNvSpPr>
          <p:nvPr/>
        </p:nvSpPr>
        <p:spPr bwMode="auto">
          <a:xfrm>
            <a:off x="2462213" y="1141270"/>
            <a:ext cx="1240631" cy="123825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Oval 48"/>
          <p:cNvSpPr>
            <a:spLocks noChangeArrowheads="1"/>
          </p:cNvSpPr>
          <p:nvPr/>
        </p:nvSpPr>
        <p:spPr bwMode="auto">
          <a:xfrm>
            <a:off x="4406503" y="1594899"/>
            <a:ext cx="330994" cy="3309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Agency FB" panose="020B0503020202020204" pitchFamily="34" charset="0"/>
              </a:rPr>
              <a:t>A</a:t>
            </a:r>
            <a:endParaRPr lang="zh-CN" alt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Freeform 49"/>
          <p:cNvSpPr>
            <a:spLocks/>
          </p:cNvSpPr>
          <p:nvPr/>
        </p:nvSpPr>
        <p:spPr bwMode="auto">
          <a:xfrm>
            <a:off x="2375297" y="2598595"/>
            <a:ext cx="2403872" cy="1414463"/>
          </a:xfrm>
          <a:custGeom>
            <a:avLst/>
            <a:gdLst>
              <a:gd name="T0" fmla="*/ 1061 w 1161"/>
              <a:gd name="T1" fmla="*/ 242 h 683"/>
              <a:gd name="T2" fmla="*/ 1007 w 1161"/>
              <a:gd name="T3" fmla="*/ 257 h 683"/>
              <a:gd name="T4" fmla="*/ 1007 w 1161"/>
              <a:gd name="T5" fmla="*/ 257 h 683"/>
              <a:gd name="T6" fmla="*/ 848 w 1161"/>
              <a:gd name="T7" fmla="*/ 303 h 683"/>
              <a:gd name="T8" fmla="*/ 605 w 1161"/>
              <a:gd name="T9" fmla="*/ 125 h 683"/>
              <a:gd name="T10" fmla="*/ 605 w 1161"/>
              <a:gd name="T11" fmla="*/ 125 h 683"/>
              <a:gd name="T12" fmla="*/ 605 w 1161"/>
              <a:gd name="T13" fmla="*/ 124 h 683"/>
              <a:gd name="T14" fmla="*/ 605 w 1161"/>
              <a:gd name="T15" fmla="*/ 124 h 683"/>
              <a:gd name="T16" fmla="*/ 342 w 1161"/>
              <a:gd name="T17" fmla="*/ 0 h 683"/>
              <a:gd name="T18" fmla="*/ 0 w 1161"/>
              <a:gd name="T19" fmla="*/ 342 h 683"/>
              <a:gd name="T20" fmla="*/ 342 w 1161"/>
              <a:gd name="T21" fmla="*/ 683 h 683"/>
              <a:gd name="T22" fmla="*/ 605 w 1161"/>
              <a:gd name="T23" fmla="*/ 559 h 683"/>
              <a:gd name="T24" fmla="*/ 605 w 1161"/>
              <a:gd name="T25" fmla="*/ 559 h 683"/>
              <a:gd name="T26" fmla="*/ 848 w 1161"/>
              <a:gd name="T27" fmla="*/ 380 h 683"/>
              <a:gd name="T28" fmla="*/ 1007 w 1161"/>
              <a:gd name="T29" fmla="*/ 426 h 683"/>
              <a:gd name="T30" fmla="*/ 1007 w 1161"/>
              <a:gd name="T31" fmla="*/ 426 h 683"/>
              <a:gd name="T32" fmla="*/ 1061 w 1161"/>
              <a:gd name="T33" fmla="*/ 441 h 683"/>
              <a:gd name="T34" fmla="*/ 1161 w 1161"/>
              <a:gd name="T35" fmla="*/ 342 h 683"/>
              <a:gd name="T36" fmla="*/ 1061 w 1161"/>
              <a:gd name="T37" fmla="*/ 242 h 6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3">
                <a:moveTo>
                  <a:pt x="1061" y="242"/>
                </a:moveTo>
                <a:cubicBezTo>
                  <a:pt x="1041" y="242"/>
                  <a:pt x="1023" y="248"/>
                  <a:pt x="1007" y="257"/>
                </a:cubicBezTo>
                <a:cubicBezTo>
                  <a:pt x="1007" y="257"/>
                  <a:pt x="1007" y="257"/>
                  <a:pt x="1007" y="257"/>
                </a:cubicBezTo>
                <a:cubicBezTo>
                  <a:pt x="964" y="285"/>
                  <a:pt x="974" y="303"/>
                  <a:pt x="848" y="303"/>
                </a:cubicBezTo>
                <a:cubicBezTo>
                  <a:pt x="700" y="303"/>
                  <a:pt x="699" y="236"/>
                  <a:pt x="605" y="125"/>
                </a:cubicBezTo>
                <a:cubicBezTo>
                  <a:pt x="605" y="125"/>
                  <a:pt x="605" y="125"/>
                  <a:pt x="605" y="125"/>
                </a:cubicBezTo>
                <a:cubicBezTo>
                  <a:pt x="605" y="125"/>
                  <a:pt x="605" y="124"/>
                  <a:pt x="605" y="124"/>
                </a:cubicBezTo>
                <a:cubicBezTo>
                  <a:pt x="605" y="124"/>
                  <a:pt x="605" y="124"/>
                  <a:pt x="605" y="124"/>
                </a:cubicBezTo>
                <a:cubicBezTo>
                  <a:pt x="542" y="49"/>
                  <a:pt x="448" y="0"/>
                  <a:pt x="342" y="0"/>
                </a:cubicBezTo>
                <a:cubicBezTo>
                  <a:pt x="153" y="0"/>
                  <a:pt x="0" y="153"/>
                  <a:pt x="0" y="342"/>
                </a:cubicBezTo>
                <a:cubicBezTo>
                  <a:pt x="0" y="530"/>
                  <a:pt x="153" y="683"/>
                  <a:pt x="342" y="683"/>
                </a:cubicBezTo>
                <a:cubicBezTo>
                  <a:pt x="448" y="683"/>
                  <a:pt x="542" y="634"/>
                  <a:pt x="605" y="559"/>
                </a:cubicBezTo>
                <a:cubicBezTo>
                  <a:pt x="605" y="559"/>
                  <a:pt x="605" y="559"/>
                  <a:pt x="605" y="559"/>
                </a:cubicBezTo>
                <a:cubicBezTo>
                  <a:pt x="699" y="448"/>
                  <a:pt x="700" y="380"/>
                  <a:pt x="848" y="380"/>
                </a:cubicBezTo>
                <a:cubicBezTo>
                  <a:pt x="974" y="380"/>
                  <a:pt x="964" y="398"/>
                  <a:pt x="1007" y="426"/>
                </a:cubicBezTo>
                <a:cubicBezTo>
                  <a:pt x="1007" y="426"/>
                  <a:pt x="1007" y="426"/>
                  <a:pt x="1007" y="426"/>
                </a:cubicBezTo>
                <a:cubicBezTo>
                  <a:pt x="1023" y="436"/>
                  <a:pt x="1041" y="441"/>
                  <a:pt x="1061" y="441"/>
                </a:cubicBezTo>
                <a:cubicBezTo>
                  <a:pt x="1116" y="441"/>
                  <a:pt x="1161" y="397"/>
                  <a:pt x="1161" y="342"/>
                </a:cubicBezTo>
                <a:cubicBezTo>
                  <a:pt x="1161" y="286"/>
                  <a:pt x="1116" y="242"/>
                  <a:pt x="1061" y="24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4" name="Oval 50"/>
          <p:cNvSpPr>
            <a:spLocks noChangeArrowheads="1"/>
          </p:cNvSpPr>
          <p:nvPr/>
        </p:nvSpPr>
        <p:spPr bwMode="auto">
          <a:xfrm>
            <a:off x="2462213" y="2685511"/>
            <a:ext cx="1240631" cy="124063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5" name="Oval 51"/>
          <p:cNvSpPr>
            <a:spLocks noChangeArrowheads="1"/>
          </p:cNvSpPr>
          <p:nvPr/>
        </p:nvSpPr>
        <p:spPr bwMode="auto">
          <a:xfrm>
            <a:off x="4406503" y="3139139"/>
            <a:ext cx="330994" cy="3333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Agency FB" panose="020B0503020202020204" pitchFamily="34" charset="0"/>
              </a:rPr>
              <a:t>C</a:t>
            </a:r>
            <a:endParaRPr lang="zh-CN" alt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6" name="Freeform 54"/>
          <p:cNvSpPr>
            <a:spLocks/>
          </p:cNvSpPr>
          <p:nvPr/>
        </p:nvSpPr>
        <p:spPr bwMode="auto">
          <a:xfrm>
            <a:off x="4364832" y="1827070"/>
            <a:ext cx="2403872" cy="1410890"/>
          </a:xfrm>
          <a:custGeom>
            <a:avLst/>
            <a:gdLst>
              <a:gd name="T0" fmla="*/ 819 w 1161"/>
              <a:gd name="T1" fmla="*/ 0 h 682"/>
              <a:gd name="T2" fmla="*/ 556 w 1161"/>
              <a:gd name="T3" fmla="*/ 124 h 682"/>
              <a:gd name="T4" fmla="*/ 556 w 1161"/>
              <a:gd name="T5" fmla="*/ 124 h 682"/>
              <a:gd name="T6" fmla="*/ 556 w 1161"/>
              <a:gd name="T7" fmla="*/ 124 h 682"/>
              <a:gd name="T8" fmla="*/ 556 w 1161"/>
              <a:gd name="T9" fmla="*/ 124 h 682"/>
              <a:gd name="T10" fmla="*/ 313 w 1161"/>
              <a:gd name="T11" fmla="*/ 303 h 682"/>
              <a:gd name="T12" fmla="*/ 154 w 1161"/>
              <a:gd name="T13" fmla="*/ 257 h 682"/>
              <a:gd name="T14" fmla="*/ 154 w 1161"/>
              <a:gd name="T15" fmla="*/ 257 h 682"/>
              <a:gd name="T16" fmla="*/ 100 w 1161"/>
              <a:gd name="T17" fmla="*/ 241 h 682"/>
              <a:gd name="T18" fmla="*/ 0 w 1161"/>
              <a:gd name="T19" fmla="*/ 341 h 682"/>
              <a:gd name="T20" fmla="*/ 100 w 1161"/>
              <a:gd name="T21" fmla="*/ 441 h 682"/>
              <a:gd name="T22" fmla="*/ 154 w 1161"/>
              <a:gd name="T23" fmla="*/ 425 h 682"/>
              <a:gd name="T24" fmla="*/ 154 w 1161"/>
              <a:gd name="T25" fmla="*/ 425 h 682"/>
              <a:gd name="T26" fmla="*/ 313 w 1161"/>
              <a:gd name="T27" fmla="*/ 380 h 682"/>
              <a:gd name="T28" fmla="*/ 556 w 1161"/>
              <a:gd name="T29" fmla="*/ 558 h 682"/>
              <a:gd name="T30" fmla="*/ 556 w 1161"/>
              <a:gd name="T31" fmla="*/ 558 h 682"/>
              <a:gd name="T32" fmla="*/ 819 w 1161"/>
              <a:gd name="T33" fmla="*/ 682 h 682"/>
              <a:gd name="T34" fmla="*/ 1161 w 1161"/>
              <a:gd name="T35" fmla="*/ 341 h 682"/>
              <a:gd name="T36" fmla="*/ 819 w 1161"/>
              <a:gd name="T37" fmla="*/ 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61" h="682">
                <a:moveTo>
                  <a:pt x="819" y="0"/>
                </a:moveTo>
                <a:cubicBezTo>
                  <a:pt x="714" y="0"/>
                  <a:pt x="619" y="48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556" y="124"/>
                  <a:pt x="556" y="124"/>
                  <a:pt x="556" y="124"/>
                </a:cubicBezTo>
                <a:cubicBezTo>
                  <a:pt x="462" y="235"/>
                  <a:pt x="461" y="303"/>
                  <a:pt x="313" y="303"/>
                </a:cubicBezTo>
                <a:cubicBezTo>
                  <a:pt x="187" y="303"/>
                  <a:pt x="197" y="284"/>
                  <a:pt x="154" y="257"/>
                </a:cubicBezTo>
                <a:cubicBezTo>
                  <a:pt x="154" y="257"/>
                  <a:pt x="154" y="257"/>
                  <a:pt x="154" y="257"/>
                </a:cubicBezTo>
                <a:cubicBezTo>
                  <a:pt x="138" y="247"/>
                  <a:pt x="120" y="241"/>
                  <a:pt x="100" y="241"/>
                </a:cubicBezTo>
                <a:cubicBezTo>
                  <a:pt x="45" y="241"/>
                  <a:pt x="0" y="286"/>
                  <a:pt x="0" y="341"/>
                </a:cubicBezTo>
                <a:cubicBezTo>
                  <a:pt x="0" y="396"/>
                  <a:pt x="45" y="441"/>
                  <a:pt x="100" y="441"/>
                </a:cubicBezTo>
                <a:cubicBezTo>
                  <a:pt x="120" y="441"/>
                  <a:pt x="138" y="435"/>
                  <a:pt x="154" y="425"/>
                </a:cubicBezTo>
                <a:cubicBezTo>
                  <a:pt x="154" y="425"/>
                  <a:pt x="154" y="425"/>
                  <a:pt x="154" y="425"/>
                </a:cubicBezTo>
                <a:cubicBezTo>
                  <a:pt x="197" y="398"/>
                  <a:pt x="187" y="380"/>
                  <a:pt x="313" y="380"/>
                </a:cubicBezTo>
                <a:cubicBezTo>
                  <a:pt x="461" y="380"/>
                  <a:pt x="462" y="447"/>
                  <a:pt x="556" y="558"/>
                </a:cubicBezTo>
                <a:cubicBezTo>
                  <a:pt x="556" y="558"/>
                  <a:pt x="556" y="558"/>
                  <a:pt x="556" y="558"/>
                </a:cubicBezTo>
                <a:cubicBezTo>
                  <a:pt x="619" y="634"/>
                  <a:pt x="714" y="682"/>
                  <a:pt x="819" y="682"/>
                </a:cubicBezTo>
                <a:cubicBezTo>
                  <a:pt x="1008" y="682"/>
                  <a:pt x="1161" y="530"/>
                  <a:pt x="1161" y="341"/>
                </a:cubicBezTo>
                <a:cubicBezTo>
                  <a:pt x="1161" y="153"/>
                  <a:pt x="1008" y="0"/>
                  <a:pt x="819" y="0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7" name="Oval 55"/>
          <p:cNvSpPr>
            <a:spLocks noChangeArrowheads="1"/>
          </p:cNvSpPr>
          <p:nvPr/>
        </p:nvSpPr>
        <p:spPr bwMode="auto">
          <a:xfrm>
            <a:off x="5441157" y="1913986"/>
            <a:ext cx="1240631" cy="123944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8" name="Oval 56"/>
          <p:cNvSpPr>
            <a:spLocks noChangeArrowheads="1"/>
          </p:cNvSpPr>
          <p:nvPr/>
        </p:nvSpPr>
        <p:spPr bwMode="auto">
          <a:xfrm>
            <a:off x="4406503" y="2366423"/>
            <a:ext cx="330994" cy="333375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Agency FB" panose="020B0503020202020204" pitchFamily="34" charset="0"/>
              </a:rPr>
              <a:t>B</a:t>
            </a:r>
            <a:endParaRPr lang="zh-CN" alt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29" name="Oval 57"/>
          <p:cNvSpPr>
            <a:spLocks noChangeArrowheads="1"/>
          </p:cNvSpPr>
          <p:nvPr/>
        </p:nvSpPr>
        <p:spPr bwMode="auto">
          <a:xfrm>
            <a:off x="5441157" y="3460607"/>
            <a:ext cx="1240631" cy="1237059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0" name="Oval 59"/>
          <p:cNvSpPr>
            <a:spLocks noChangeArrowheads="1"/>
          </p:cNvSpPr>
          <p:nvPr/>
        </p:nvSpPr>
        <p:spPr bwMode="auto">
          <a:xfrm>
            <a:off x="4406503" y="3913045"/>
            <a:ext cx="330994" cy="33218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100" dirty="0">
                <a:solidFill>
                  <a:schemeClr val="bg1"/>
                </a:solidFill>
                <a:latin typeface="Agency FB" panose="020B0503020202020204" pitchFamily="34" charset="0"/>
              </a:rPr>
              <a:t>D</a:t>
            </a:r>
            <a:endParaRPr lang="zh-CN" altLang="en-US" sz="2100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0700" y="1437230"/>
            <a:ext cx="68365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</a:t>
            </a:r>
          </a:p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TextBox 30"/>
          <p:cNvSpPr txBox="1"/>
          <p:nvPr/>
        </p:nvSpPr>
        <p:spPr>
          <a:xfrm>
            <a:off x="5702796" y="2210541"/>
            <a:ext cx="717353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</a:t>
            </a:r>
          </a:p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TextBox 30"/>
          <p:cNvSpPr txBox="1"/>
          <p:nvPr/>
        </p:nvSpPr>
        <p:spPr>
          <a:xfrm>
            <a:off x="2719766" y="2982661"/>
            <a:ext cx="72552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</a:t>
            </a:r>
          </a:p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4" name="TextBox 30"/>
          <p:cNvSpPr txBox="1"/>
          <p:nvPr/>
        </p:nvSpPr>
        <p:spPr>
          <a:xfrm>
            <a:off x="5729799" y="3755972"/>
            <a:ext cx="663347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</a:t>
            </a:r>
          </a:p>
          <a:p>
            <a:pPr algn="ctr"/>
            <a:r>
              <a:rPr lang="en-US" altLang="zh-CN" sz="21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Title</a:t>
            </a:r>
            <a:endParaRPr lang="zh-CN" altLang="en-US" sz="21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1954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1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6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1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6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1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6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1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6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1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13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497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>
            <a:grpSpLocks/>
          </p:cNvGrpSpPr>
          <p:nvPr/>
        </p:nvGrpSpPr>
        <p:grpSpPr bwMode="auto">
          <a:xfrm>
            <a:off x="2812782" y="1514401"/>
            <a:ext cx="1918097" cy="681038"/>
            <a:chOff x="0" y="0"/>
            <a:chExt cx="2636520" cy="1447800"/>
          </a:xfrm>
        </p:grpSpPr>
        <p:sp>
          <p:nvSpPr>
            <p:cNvPr id="9" name="任意多边形 8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文本框 24"/>
            <p:cNvSpPr>
              <a:spLocks noChangeArrowheads="1"/>
            </p:cNvSpPr>
            <p:nvPr/>
          </p:nvSpPr>
          <p:spPr bwMode="auto">
            <a:xfrm>
              <a:off x="304995" y="380399"/>
              <a:ext cx="2230360" cy="6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组合 10"/>
          <p:cNvGrpSpPr>
            <a:grpSpLocks/>
          </p:cNvGrpSpPr>
          <p:nvPr/>
        </p:nvGrpSpPr>
        <p:grpSpPr bwMode="auto">
          <a:xfrm>
            <a:off x="1210201" y="1514401"/>
            <a:ext cx="1918097" cy="681038"/>
            <a:chOff x="0" y="0"/>
            <a:chExt cx="2636520" cy="1447800"/>
          </a:xfrm>
        </p:grpSpPr>
        <p:sp>
          <p:nvSpPr>
            <p:cNvPr id="12" name="任意多边形 11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5"/>
            <p:cNvSpPr>
              <a:spLocks noChangeArrowheads="1"/>
            </p:cNvSpPr>
            <p:nvPr/>
          </p:nvSpPr>
          <p:spPr bwMode="auto">
            <a:xfrm>
              <a:off x="272839" y="356273"/>
              <a:ext cx="2293960" cy="73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组合 13"/>
          <p:cNvGrpSpPr>
            <a:grpSpLocks/>
          </p:cNvGrpSpPr>
          <p:nvPr/>
        </p:nvGrpSpPr>
        <p:grpSpPr bwMode="auto">
          <a:xfrm>
            <a:off x="6020326" y="1514401"/>
            <a:ext cx="1916906" cy="681038"/>
            <a:chOff x="0" y="0"/>
            <a:chExt cx="2636520" cy="1447800"/>
          </a:xfrm>
        </p:grpSpPr>
        <p:sp>
          <p:nvSpPr>
            <p:cNvPr id="15" name="任意多边形 14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26"/>
            <p:cNvSpPr>
              <a:spLocks noChangeArrowheads="1"/>
            </p:cNvSpPr>
            <p:nvPr/>
          </p:nvSpPr>
          <p:spPr bwMode="auto">
            <a:xfrm>
              <a:off x="311563" y="380399"/>
              <a:ext cx="2230359" cy="687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/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>
            <a:grpSpLocks/>
          </p:cNvGrpSpPr>
          <p:nvPr/>
        </p:nvGrpSpPr>
        <p:grpSpPr bwMode="auto">
          <a:xfrm>
            <a:off x="4416554" y="1514401"/>
            <a:ext cx="1918097" cy="681038"/>
            <a:chOff x="0" y="0"/>
            <a:chExt cx="2636520" cy="1447800"/>
          </a:xfrm>
        </p:grpSpPr>
        <p:sp>
          <p:nvSpPr>
            <p:cNvPr id="18" name="任意多边形 17"/>
            <p:cNvSpPr>
              <a:spLocks noChangeArrowheads="1"/>
            </p:cNvSpPr>
            <p:nvPr/>
          </p:nvSpPr>
          <p:spPr bwMode="auto">
            <a:xfrm>
              <a:off x="0" y="0"/>
              <a:ext cx="2636520" cy="1447800"/>
            </a:xfrm>
            <a:custGeom>
              <a:avLst/>
              <a:gdLst>
                <a:gd name="T0" fmla="*/ 0 w 2636520"/>
                <a:gd name="T1" fmla="*/ 0 h 1447800"/>
                <a:gd name="T2" fmla="*/ 2103122 w 2636520"/>
                <a:gd name="T3" fmla="*/ 0 h 1447800"/>
                <a:gd name="T4" fmla="*/ 2636520 w 2636520"/>
                <a:gd name="T5" fmla="*/ 723900 h 1447800"/>
                <a:gd name="T6" fmla="*/ 2103122 w 2636520"/>
                <a:gd name="T7" fmla="*/ 1447800 h 1447800"/>
                <a:gd name="T8" fmla="*/ 0 w 2636520"/>
                <a:gd name="T9" fmla="*/ 1447800 h 1447800"/>
                <a:gd name="T10" fmla="*/ 0 w 2636520"/>
                <a:gd name="T11" fmla="*/ 1442632 h 1447800"/>
                <a:gd name="T12" fmla="*/ 529590 w 2636520"/>
                <a:gd name="T13" fmla="*/ 723900 h 1447800"/>
                <a:gd name="T14" fmla="*/ 0 w 2636520"/>
                <a:gd name="T15" fmla="*/ 5168 h 14478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36520"/>
                <a:gd name="T25" fmla="*/ 0 h 1447800"/>
                <a:gd name="T26" fmla="*/ 2636520 w 2636520"/>
                <a:gd name="T27" fmla="*/ 1447800 h 14478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36520" h="1447800">
                  <a:moveTo>
                    <a:pt x="0" y="0"/>
                  </a:moveTo>
                  <a:lnTo>
                    <a:pt x="2103122" y="0"/>
                  </a:lnTo>
                  <a:lnTo>
                    <a:pt x="2636520" y="723900"/>
                  </a:lnTo>
                  <a:lnTo>
                    <a:pt x="2103122" y="1447800"/>
                  </a:lnTo>
                  <a:lnTo>
                    <a:pt x="0" y="1447800"/>
                  </a:lnTo>
                  <a:lnTo>
                    <a:pt x="0" y="1442632"/>
                  </a:lnTo>
                  <a:lnTo>
                    <a:pt x="529590" y="723900"/>
                  </a:lnTo>
                  <a:lnTo>
                    <a:pt x="0" y="5168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 cmpd="sng">
              <a:solidFill>
                <a:schemeClr val="bg1"/>
              </a:solidFill>
              <a:bevel/>
              <a:headEnd/>
              <a:tailEnd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1013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27"/>
            <p:cNvSpPr>
              <a:spLocks noChangeArrowheads="1"/>
            </p:cNvSpPr>
            <p:nvPr/>
          </p:nvSpPr>
          <p:spPr bwMode="auto">
            <a:xfrm>
              <a:off x="330619" y="356275"/>
              <a:ext cx="2205655" cy="735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en-US" altLang="zh-CN" sz="15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Add title text</a:t>
              </a:r>
              <a:endParaRPr lang="zh-CN" altLang="en-US" sz="1500" baseline="-3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98255" y="3999234"/>
            <a:ext cx="7219950" cy="525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230106" y="2403798"/>
            <a:ext cx="1454423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Add title text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244730" y="2763365"/>
            <a:ext cx="1431131" cy="7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Click here to add content, content to match the title.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2910076" y="2403798"/>
            <a:ext cx="1454423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Add title text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2955657" y="2763365"/>
            <a:ext cx="1406129" cy="7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Click here to add content, content to match the title.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587667" y="2403798"/>
            <a:ext cx="1454423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Add title text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41581" y="2763365"/>
            <a:ext cx="1419225" cy="7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Click here to add content, content to match the title.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6267043" y="2403798"/>
            <a:ext cx="1454423" cy="323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/>
            <a:r>
              <a:rPr lang="en-US" altLang="zh-CN" sz="16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Add title text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6340602" y="2763365"/>
            <a:ext cx="1406128" cy="71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lIns="68573" tIns="34287" rIns="68573" bIns="34287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黑_GBK" pitchFamily="2" charset="-122"/>
              </a:rPr>
              <a:t>Click here to add content, content to match the title.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直接连接符 28"/>
          <p:cNvSpPr>
            <a:spLocks noChangeShapeType="1"/>
          </p:cNvSpPr>
          <p:nvPr/>
        </p:nvSpPr>
        <p:spPr bwMode="auto">
          <a:xfrm>
            <a:off x="1010174" y="3896840"/>
            <a:ext cx="7019925" cy="1191"/>
          </a:xfrm>
          <a:prstGeom prst="line">
            <a:avLst/>
          </a:prstGeom>
          <a:noFill/>
          <a:ln w="6350">
            <a:solidFill>
              <a:srgbClr val="A5A5A5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 sz="1200"/>
          </a:p>
        </p:txBody>
      </p:sp>
    </p:spTree>
    <p:extLst>
      <p:ext uri="{BB962C8B-B14F-4D97-AF65-F5344CB8AC3E}">
        <p14:creationId xmlns:p14="http://schemas.microsoft.com/office/powerpoint/2010/main" val="1949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25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p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744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等腰三角形 36"/>
          <p:cNvSpPr/>
          <p:nvPr/>
        </p:nvSpPr>
        <p:spPr>
          <a:xfrm>
            <a:off x="3878263" y="1122363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等腰三角形 36"/>
          <p:cNvSpPr/>
          <p:nvPr/>
        </p:nvSpPr>
        <p:spPr>
          <a:xfrm rot="7176392">
            <a:off x="4723606" y="2607469"/>
            <a:ext cx="1374775" cy="1201738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80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等腰三角形 36"/>
          <p:cNvSpPr/>
          <p:nvPr/>
        </p:nvSpPr>
        <p:spPr>
          <a:xfrm rot="14423608" flipH="1">
            <a:off x="2982119" y="2624932"/>
            <a:ext cx="1374775" cy="1201737"/>
          </a:xfrm>
          <a:custGeom>
            <a:avLst/>
            <a:gdLst>
              <a:gd name="connsiteX0" fmla="*/ 0 w 1944216"/>
              <a:gd name="connsiteY0" fmla="*/ 1676048 h 1676048"/>
              <a:gd name="connsiteX1" fmla="*/ 972108 w 1944216"/>
              <a:gd name="connsiteY1" fmla="*/ 0 h 1676048"/>
              <a:gd name="connsiteX2" fmla="*/ 1944216 w 1944216"/>
              <a:gd name="connsiteY2" fmla="*/ 1676048 h 1676048"/>
              <a:gd name="connsiteX3" fmla="*/ 0 w 1944216"/>
              <a:gd name="connsiteY3" fmla="*/ 1676048 h 1676048"/>
              <a:gd name="connsiteX0" fmla="*/ 1944216 w 2035656"/>
              <a:gd name="connsiteY0" fmla="*/ 1676048 h 1767488"/>
              <a:gd name="connsiteX1" fmla="*/ 0 w 2035656"/>
              <a:gd name="connsiteY1" fmla="*/ 1676048 h 1767488"/>
              <a:gd name="connsiteX2" fmla="*/ 972108 w 2035656"/>
              <a:gd name="connsiteY2" fmla="*/ 0 h 1767488"/>
              <a:gd name="connsiteX3" fmla="*/ 2035656 w 2035656"/>
              <a:gd name="connsiteY3" fmla="*/ 1767488 h 1767488"/>
              <a:gd name="connsiteX0" fmla="*/ 0 w 2035656"/>
              <a:gd name="connsiteY0" fmla="*/ 1676048 h 1767488"/>
              <a:gd name="connsiteX1" fmla="*/ 972108 w 2035656"/>
              <a:gd name="connsiteY1" fmla="*/ 0 h 1767488"/>
              <a:gd name="connsiteX2" fmla="*/ 2035656 w 2035656"/>
              <a:gd name="connsiteY2" fmla="*/ 1767488 h 1767488"/>
              <a:gd name="connsiteX0" fmla="*/ 0 w 2000932"/>
              <a:gd name="connsiteY0" fmla="*/ 1676048 h 1709614"/>
              <a:gd name="connsiteX1" fmla="*/ 972108 w 2000932"/>
              <a:gd name="connsiteY1" fmla="*/ 0 h 1709614"/>
              <a:gd name="connsiteX2" fmla="*/ 2000932 w 2000932"/>
              <a:gd name="connsiteY2" fmla="*/ 1709614 h 1709614"/>
              <a:gd name="connsiteX0" fmla="*/ 0 w 1966208"/>
              <a:gd name="connsiteY0" fmla="*/ 1676048 h 1676048"/>
              <a:gd name="connsiteX1" fmla="*/ 972108 w 1966208"/>
              <a:gd name="connsiteY1" fmla="*/ 0 h 1676048"/>
              <a:gd name="connsiteX2" fmla="*/ 1966208 w 1966208"/>
              <a:gd name="connsiteY2" fmla="*/ 1628591 h 1676048"/>
              <a:gd name="connsiteX0" fmla="*/ 0 w 2024082"/>
              <a:gd name="connsiteY0" fmla="*/ 1676048 h 1698039"/>
              <a:gd name="connsiteX1" fmla="*/ 972108 w 2024082"/>
              <a:gd name="connsiteY1" fmla="*/ 0 h 1698039"/>
              <a:gd name="connsiteX2" fmla="*/ 2024082 w 2024082"/>
              <a:gd name="connsiteY2" fmla="*/ 1698039 h 1698039"/>
              <a:gd name="connsiteX0" fmla="*/ 0 w 1942196"/>
              <a:gd name="connsiteY0" fmla="*/ 1676048 h 1698039"/>
              <a:gd name="connsiteX1" fmla="*/ 972108 w 1942196"/>
              <a:gd name="connsiteY1" fmla="*/ 0 h 1698039"/>
              <a:gd name="connsiteX2" fmla="*/ 1942196 w 1942196"/>
              <a:gd name="connsiteY2" fmla="*/ 1698039 h 1698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2196" h="1698039">
                <a:moveTo>
                  <a:pt x="0" y="1676048"/>
                </a:moveTo>
                <a:lnTo>
                  <a:pt x="972108" y="0"/>
                </a:lnTo>
                <a:cubicBezTo>
                  <a:pt x="1296144" y="558683"/>
                  <a:pt x="1942196" y="1698039"/>
                  <a:pt x="1942196" y="1698039"/>
                </a:cubicBezTo>
              </a:path>
            </a:pathLst>
          </a:custGeom>
          <a:noFill/>
          <a:ln w="101600">
            <a:solidFill>
              <a:schemeClr val="bg1">
                <a:alpha val="60000"/>
              </a:schemeClr>
            </a:solidFill>
            <a:headEnd type="triangle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724525" y="1895475"/>
            <a:ext cx="2579688" cy="1202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Add title text</a:t>
            </a: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971550" y="1895475"/>
            <a:ext cx="2581275" cy="1202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Add title text</a:t>
            </a: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3281363" y="3598863"/>
            <a:ext cx="2581275" cy="12023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Add title text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4488" y="2095500"/>
            <a:ext cx="8493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33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sp>
        <p:nvSpPr>
          <p:cNvPr id="10" name="文本框 6"/>
          <p:cNvSpPr txBox="1">
            <a:spLocks noChangeArrowheads="1"/>
          </p:cNvSpPr>
          <p:nvPr/>
        </p:nvSpPr>
        <p:spPr bwMode="auto">
          <a:xfrm>
            <a:off x="1407288" y="1053077"/>
            <a:ext cx="2906565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en-US" altLang="zh-CN" sz="199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03</a:t>
            </a:r>
            <a:endParaRPr lang="zh-CN" altLang="en-US" sz="19900" dirty="0">
              <a:ln w="38100"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11" name="文本框 66"/>
          <p:cNvSpPr txBox="1">
            <a:spLocks noChangeArrowheads="1"/>
          </p:cNvSpPr>
          <p:nvPr/>
        </p:nvSpPr>
        <p:spPr bwMode="auto">
          <a:xfrm>
            <a:off x="4868947" y="2910169"/>
            <a:ext cx="3485083" cy="6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/>
              <a:t>Click here to add content, content to match the title. </a:t>
            </a:r>
            <a:endParaRPr lang="zh-CN" altLang="en-US" sz="1200" dirty="0"/>
          </a:p>
        </p:txBody>
      </p:sp>
      <p:sp>
        <p:nvSpPr>
          <p:cNvPr id="13" name="文本框 8"/>
          <p:cNvSpPr txBox="1">
            <a:spLocks noChangeArrowheads="1"/>
          </p:cNvSpPr>
          <p:nvPr/>
        </p:nvSpPr>
        <p:spPr bwMode="auto">
          <a:xfrm>
            <a:off x="4868947" y="2390131"/>
            <a:ext cx="3741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ADD DIRECTORY ONE TITLES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1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5936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Group 64"/>
          <p:cNvGrpSpPr/>
          <p:nvPr/>
        </p:nvGrpSpPr>
        <p:grpSpPr>
          <a:xfrm>
            <a:off x="4857752" y="1500180"/>
            <a:ext cx="4153526" cy="2507082"/>
            <a:chOff x="336947" y="1950447"/>
            <a:chExt cx="6745544" cy="4071635"/>
          </a:xfrm>
        </p:grpSpPr>
        <p:pic>
          <p:nvPicPr>
            <p:cNvPr id="9" name="Picture 6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0" name="Rectangle 66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grpSp>
        <p:nvGrpSpPr>
          <p:cNvPr id="11" name="Group 52"/>
          <p:cNvGrpSpPr/>
          <p:nvPr/>
        </p:nvGrpSpPr>
        <p:grpSpPr>
          <a:xfrm>
            <a:off x="4357686" y="1733813"/>
            <a:ext cx="4153526" cy="2507082"/>
            <a:chOff x="336947" y="1950447"/>
            <a:chExt cx="6745544" cy="4071635"/>
          </a:xfrm>
        </p:grpSpPr>
        <p:pic>
          <p:nvPicPr>
            <p:cNvPr id="12" name="Picture 5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947" y="1950447"/>
              <a:ext cx="6745544" cy="4071635"/>
            </a:xfrm>
            <a:prstGeom prst="rect">
              <a:avLst/>
            </a:prstGeom>
          </p:spPr>
        </p:pic>
        <p:sp>
          <p:nvSpPr>
            <p:cNvPr id="13" name="Rectangle 54"/>
            <p:cNvSpPr/>
            <p:nvPr/>
          </p:nvSpPr>
          <p:spPr>
            <a:xfrm>
              <a:off x="1129035" y="2160307"/>
              <a:ext cx="5184576" cy="3240361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</p:grpSp>
      <p:sp>
        <p:nvSpPr>
          <p:cNvPr id="14" name="Rectangle 67"/>
          <p:cNvSpPr/>
          <p:nvPr/>
        </p:nvSpPr>
        <p:spPr>
          <a:xfrm>
            <a:off x="2428860" y="3857634"/>
            <a:ext cx="157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rPr>
              <a:t>Click here to add content, content to match the title. </a:t>
            </a:r>
            <a:endParaRPr kumimoji="0" lang="id-ID" altLang="zh-CN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Open Sans Light" pitchFamily="34" charset="0"/>
            </a:endParaRPr>
          </a:p>
        </p:txBody>
      </p:sp>
      <p:sp>
        <p:nvSpPr>
          <p:cNvPr id="15" name="Rectangle 68"/>
          <p:cNvSpPr/>
          <p:nvPr/>
        </p:nvSpPr>
        <p:spPr>
          <a:xfrm>
            <a:off x="428596" y="3857634"/>
            <a:ext cx="15716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rPr>
              <a:t>Click here to add content, content to match the title. </a:t>
            </a:r>
            <a:endParaRPr kumimoji="0" lang="id-ID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Open Sans Light" pitchFamily="34" charset="0"/>
            </a:endParaRPr>
          </a:p>
        </p:txBody>
      </p:sp>
      <p:cxnSp>
        <p:nvCxnSpPr>
          <p:cNvPr id="16" name="Straight Connector 69"/>
          <p:cNvCxnSpPr/>
          <p:nvPr/>
        </p:nvCxnSpPr>
        <p:spPr>
          <a:xfrm rot="5400000">
            <a:off x="1928397" y="4081241"/>
            <a:ext cx="572298" cy="1588"/>
          </a:xfrm>
          <a:prstGeom prst="line">
            <a:avLst/>
          </a:prstGeom>
          <a:noFill/>
          <a:ln w="12700" cap="flat" cmpd="sng" algn="ctr">
            <a:solidFill>
              <a:schemeClr val="bg1">
                <a:alpha val="50000"/>
              </a:schemeClr>
            </a:solidFill>
            <a:prstDash val="sysDot"/>
          </a:ln>
          <a:effectLst/>
        </p:spPr>
      </p:cxnSp>
      <p:sp>
        <p:nvSpPr>
          <p:cNvPr id="17" name="Rectangle 71"/>
          <p:cNvSpPr/>
          <p:nvPr/>
        </p:nvSpPr>
        <p:spPr>
          <a:xfrm>
            <a:off x="428596" y="1214428"/>
            <a:ext cx="371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rPr>
              <a:t>Click here to add content, content to match the title. Click here to add content, content to match the title. </a:t>
            </a:r>
            <a:endParaRPr kumimoji="0" lang="zh-CN" altLang="en-US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  <a:cs typeface="Open Sans Light" pitchFamily="34" charset="0"/>
            </a:endParaRPr>
          </a:p>
        </p:txBody>
      </p:sp>
      <p:grpSp>
        <p:nvGrpSpPr>
          <p:cNvPr id="18" name="Group 35"/>
          <p:cNvGrpSpPr/>
          <p:nvPr/>
        </p:nvGrpSpPr>
        <p:grpSpPr>
          <a:xfrm>
            <a:off x="357158" y="2071684"/>
            <a:ext cx="1071570" cy="1493704"/>
            <a:chOff x="357158" y="2071684"/>
            <a:chExt cx="1071570" cy="1493704"/>
          </a:xfrm>
        </p:grpSpPr>
        <p:sp>
          <p:nvSpPr>
            <p:cNvPr id="19" name="Oval 61"/>
            <p:cNvSpPr/>
            <p:nvPr/>
          </p:nvSpPr>
          <p:spPr>
            <a:xfrm>
              <a:off x="633817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chemeClr val="bg1">
                  <a:alpha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Rectangle 72"/>
            <p:cNvSpPr/>
            <p:nvPr/>
          </p:nvSpPr>
          <p:spPr>
            <a:xfrm>
              <a:off x="357158" y="2857502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 Light" pitchFamily="34" charset="0"/>
                </a:rPr>
                <a:t>Click here to add content, content to match the title. 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endParaRPr>
            </a:p>
          </p:txBody>
        </p:sp>
        <p:sp>
          <p:nvSpPr>
            <p:cNvPr id="21" name="Rectangle 73"/>
            <p:cNvSpPr/>
            <p:nvPr/>
          </p:nvSpPr>
          <p:spPr>
            <a:xfrm>
              <a:off x="456545" y="2571750"/>
              <a:ext cx="8787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Title text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78578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1795011" y="2071684"/>
            <a:ext cx="1071570" cy="1493704"/>
            <a:chOff x="1795011" y="2071684"/>
            <a:chExt cx="1071570" cy="1493704"/>
          </a:xfrm>
        </p:grpSpPr>
        <p:sp>
          <p:nvSpPr>
            <p:cNvPr id="24" name="Oval 62"/>
            <p:cNvSpPr/>
            <p:nvPr/>
          </p:nvSpPr>
          <p:spPr>
            <a:xfrm>
              <a:off x="2071670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Rectangle 74"/>
            <p:cNvSpPr/>
            <p:nvPr/>
          </p:nvSpPr>
          <p:spPr>
            <a:xfrm>
              <a:off x="1795011" y="2857502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 Light" pitchFamily="34" charset="0"/>
                </a:rPr>
                <a:t>Click here to add content, content to match the title. 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endParaRPr>
            </a:p>
          </p:txBody>
        </p:sp>
        <p:sp>
          <p:nvSpPr>
            <p:cNvPr id="26" name="Rectangle 27"/>
            <p:cNvSpPr/>
            <p:nvPr/>
          </p:nvSpPr>
          <p:spPr>
            <a:xfrm>
              <a:off x="1885305" y="2571750"/>
              <a:ext cx="8787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Title text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21454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8" name="Group 37"/>
          <p:cNvGrpSpPr/>
          <p:nvPr/>
        </p:nvGrpSpPr>
        <p:grpSpPr>
          <a:xfrm>
            <a:off x="3223771" y="2071684"/>
            <a:ext cx="1071570" cy="1493704"/>
            <a:chOff x="3223771" y="2071684"/>
            <a:chExt cx="1071570" cy="1493704"/>
          </a:xfrm>
        </p:grpSpPr>
        <p:sp>
          <p:nvSpPr>
            <p:cNvPr id="29" name="Oval 63"/>
            <p:cNvSpPr/>
            <p:nvPr/>
          </p:nvSpPr>
          <p:spPr>
            <a:xfrm>
              <a:off x="3500430" y="2071684"/>
              <a:ext cx="449414" cy="449414"/>
            </a:xfrm>
            <a:prstGeom prst="ellipse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Rectangle 76"/>
            <p:cNvSpPr/>
            <p:nvPr/>
          </p:nvSpPr>
          <p:spPr>
            <a:xfrm>
              <a:off x="3223771" y="2857502"/>
              <a:ext cx="107157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 Light" pitchFamily="34" charset="0"/>
                </a:rPr>
                <a:t>Click here to add content, content to match the title. </a:t>
              </a:r>
              <a:endPara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 Light" pitchFamily="34" charset="0"/>
              </a:endParaRPr>
            </a:p>
          </p:txBody>
        </p:sp>
        <p:sp>
          <p:nvSpPr>
            <p:cNvPr id="31" name="Rectangle 28"/>
            <p:cNvSpPr/>
            <p:nvPr/>
          </p:nvSpPr>
          <p:spPr>
            <a:xfrm>
              <a:off x="3314065" y="2571750"/>
              <a:ext cx="8787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Open Sans" pitchFamily="34" charset="0"/>
                </a:rPr>
                <a:t>Title text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Open Sans" pitchFamily="34" charset="0"/>
              </a:endParaRPr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3643306" y="2214560"/>
              <a:ext cx="166924" cy="173116"/>
            </a:xfrm>
            <a:custGeom>
              <a:avLst/>
              <a:gdLst>
                <a:gd name="T0" fmla="*/ 103 w 274"/>
                <a:gd name="T1" fmla="*/ 284 h 284"/>
                <a:gd name="T2" fmla="*/ 80 w 274"/>
                <a:gd name="T3" fmla="*/ 273 h 284"/>
                <a:gd name="T4" fmla="*/ 9 w 274"/>
                <a:gd name="T5" fmla="*/ 178 h 284"/>
                <a:gd name="T6" fmla="*/ 14 w 274"/>
                <a:gd name="T7" fmla="*/ 139 h 284"/>
                <a:gd name="T8" fmla="*/ 53 w 274"/>
                <a:gd name="T9" fmla="*/ 145 h 284"/>
                <a:gd name="T10" fmla="*/ 100 w 274"/>
                <a:gd name="T11" fmla="*/ 207 h 284"/>
                <a:gd name="T12" fmla="*/ 219 w 274"/>
                <a:gd name="T13" fmla="*/ 17 h 284"/>
                <a:gd name="T14" fmla="*/ 257 w 274"/>
                <a:gd name="T15" fmla="*/ 8 h 284"/>
                <a:gd name="T16" fmla="*/ 266 w 274"/>
                <a:gd name="T17" fmla="*/ 47 h 284"/>
                <a:gd name="T18" fmla="*/ 126 w 274"/>
                <a:gd name="T19" fmla="*/ 271 h 284"/>
                <a:gd name="T20" fmla="*/ 104 w 274"/>
                <a:gd name="T21" fmla="*/ 284 h 284"/>
                <a:gd name="T22" fmla="*/ 103 w 274"/>
                <a:gd name="T23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74" h="284">
                  <a:moveTo>
                    <a:pt x="103" y="284"/>
                  </a:moveTo>
                  <a:cubicBezTo>
                    <a:pt x="94" y="284"/>
                    <a:pt x="86" y="280"/>
                    <a:pt x="80" y="273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0" y="166"/>
                    <a:pt x="2" y="149"/>
                    <a:pt x="14" y="139"/>
                  </a:cubicBezTo>
                  <a:cubicBezTo>
                    <a:pt x="27" y="130"/>
                    <a:pt x="44" y="133"/>
                    <a:pt x="53" y="145"/>
                  </a:cubicBezTo>
                  <a:cubicBezTo>
                    <a:pt x="100" y="207"/>
                    <a:pt x="100" y="207"/>
                    <a:pt x="100" y="207"/>
                  </a:cubicBezTo>
                  <a:cubicBezTo>
                    <a:pt x="219" y="17"/>
                    <a:pt x="219" y="17"/>
                    <a:pt x="219" y="17"/>
                  </a:cubicBezTo>
                  <a:cubicBezTo>
                    <a:pt x="227" y="4"/>
                    <a:pt x="244" y="0"/>
                    <a:pt x="257" y="8"/>
                  </a:cubicBezTo>
                  <a:cubicBezTo>
                    <a:pt x="270" y="16"/>
                    <a:pt x="274" y="33"/>
                    <a:pt x="266" y="47"/>
                  </a:cubicBezTo>
                  <a:cubicBezTo>
                    <a:pt x="126" y="271"/>
                    <a:pt x="126" y="271"/>
                    <a:pt x="126" y="271"/>
                  </a:cubicBezTo>
                  <a:cubicBezTo>
                    <a:pt x="121" y="279"/>
                    <a:pt x="113" y="283"/>
                    <a:pt x="104" y="284"/>
                  </a:cubicBezTo>
                  <a:cubicBezTo>
                    <a:pt x="104" y="284"/>
                    <a:pt x="103" y="284"/>
                    <a:pt x="103" y="2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803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4987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23889" y="2424907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09486" y="3066648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763112" y="2424907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33419" y="3066648"/>
            <a:ext cx="1249687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altLang="zh-CN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Title text</a:t>
            </a:r>
            <a:endParaRPr lang="zh-CN" altLang="en-US" sz="15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36639" y="2042749"/>
            <a:ext cx="897207" cy="897206"/>
            <a:chOff x="4315518" y="2723665"/>
            <a:chExt cx="1196276" cy="1196274"/>
          </a:xfrm>
        </p:grpSpPr>
        <p:sp>
          <p:nvSpPr>
            <p:cNvPr id="13" name="Teardrop 40"/>
            <p:cNvSpPr/>
            <p:nvPr/>
          </p:nvSpPr>
          <p:spPr>
            <a:xfrm>
              <a:off x="4315518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4" name="Group 80"/>
            <p:cNvGrpSpPr>
              <a:grpSpLocks noChangeAspect="1"/>
            </p:cNvGrpSpPr>
            <p:nvPr/>
          </p:nvGrpSpPr>
          <p:grpSpPr bwMode="auto">
            <a:xfrm>
              <a:off x="4674224" y="2892590"/>
              <a:ext cx="610129" cy="647440"/>
              <a:chOff x="4738" y="3130"/>
              <a:chExt cx="551" cy="590"/>
            </a:xfrm>
            <a:solidFill>
              <a:schemeClr val="bg1"/>
            </a:solidFill>
          </p:grpSpPr>
          <p:sp>
            <p:nvSpPr>
              <p:cNvPr id="15" name="Freeform 81"/>
              <p:cNvSpPr>
                <a:spLocks/>
              </p:cNvSpPr>
              <p:nvPr/>
            </p:nvSpPr>
            <p:spPr bwMode="auto">
              <a:xfrm>
                <a:off x="4738" y="3376"/>
                <a:ext cx="307" cy="344"/>
              </a:xfrm>
              <a:custGeom>
                <a:avLst/>
                <a:gdLst>
                  <a:gd name="T0" fmla="*/ 106 w 128"/>
                  <a:gd name="T1" fmla="*/ 144 h 144"/>
                  <a:gd name="T2" fmla="*/ 12 w 128"/>
                  <a:gd name="T3" fmla="*/ 144 h 144"/>
                  <a:gd name="T4" fmla="*/ 12 w 128"/>
                  <a:gd name="T5" fmla="*/ 14 h 144"/>
                  <a:gd name="T6" fmla="*/ 0 w 128"/>
                  <a:gd name="T7" fmla="*/ 14 h 144"/>
                  <a:gd name="T8" fmla="*/ 0 w 128"/>
                  <a:gd name="T9" fmla="*/ 0 h 144"/>
                  <a:gd name="T10" fmla="*/ 128 w 128"/>
                  <a:gd name="T11" fmla="*/ 0 h 144"/>
                  <a:gd name="T12" fmla="*/ 128 w 128"/>
                  <a:gd name="T13" fmla="*/ 14 h 144"/>
                  <a:gd name="T14" fmla="*/ 106 w 128"/>
                  <a:gd name="T15" fmla="*/ 14 h 144"/>
                  <a:gd name="T16" fmla="*/ 106 w 128"/>
                  <a:gd name="T17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8" h="144">
                    <a:moveTo>
                      <a:pt x="106" y="144"/>
                    </a:moveTo>
                    <a:cubicBezTo>
                      <a:pt x="74" y="144"/>
                      <a:pt x="43" y="144"/>
                      <a:pt x="12" y="144"/>
                    </a:cubicBezTo>
                    <a:cubicBezTo>
                      <a:pt x="12" y="100"/>
                      <a:pt x="12" y="57"/>
                      <a:pt x="12" y="14"/>
                    </a:cubicBezTo>
                    <a:cubicBezTo>
                      <a:pt x="8" y="14"/>
                      <a:pt x="4" y="14"/>
                      <a:pt x="0" y="14"/>
                    </a:cubicBezTo>
                    <a:cubicBezTo>
                      <a:pt x="0" y="9"/>
                      <a:pt x="0" y="4"/>
                      <a:pt x="0" y="0"/>
                    </a:cubicBezTo>
                    <a:cubicBezTo>
                      <a:pt x="43" y="0"/>
                      <a:pt x="85" y="0"/>
                      <a:pt x="128" y="0"/>
                    </a:cubicBezTo>
                    <a:cubicBezTo>
                      <a:pt x="128" y="4"/>
                      <a:pt x="128" y="9"/>
                      <a:pt x="128" y="14"/>
                    </a:cubicBezTo>
                    <a:cubicBezTo>
                      <a:pt x="121" y="14"/>
                      <a:pt x="114" y="14"/>
                      <a:pt x="106" y="14"/>
                    </a:cubicBezTo>
                    <a:cubicBezTo>
                      <a:pt x="106" y="57"/>
                      <a:pt x="106" y="100"/>
                      <a:pt x="106" y="144"/>
                    </a:cubicBezTo>
                    <a:close/>
                  </a:path>
                </a:pathLst>
              </a:custGeom>
              <a:grp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" name="Freeform 82"/>
              <p:cNvSpPr>
                <a:spLocks/>
              </p:cNvSpPr>
              <p:nvPr/>
            </p:nvSpPr>
            <p:spPr bwMode="auto">
              <a:xfrm>
                <a:off x="4940" y="3216"/>
                <a:ext cx="313" cy="504"/>
              </a:xfrm>
              <a:custGeom>
                <a:avLst/>
                <a:gdLst>
                  <a:gd name="T0" fmla="*/ 0 w 131"/>
                  <a:gd name="T1" fmla="*/ 19 h 211"/>
                  <a:gd name="T2" fmla="*/ 18 w 131"/>
                  <a:gd name="T3" fmla="*/ 0 h 211"/>
                  <a:gd name="T4" fmla="*/ 51 w 131"/>
                  <a:gd name="T5" fmla="*/ 30 h 211"/>
                  <a:gd name="T6" fmla="*/ 48 w 131"/>
                  <a:gd name="T7" fmla="*/ 33 h 211"/>
                  <a:gd name="T8" fmla="*/ 50 w 131"/>
                  <a:gd name="T9" fmla="*/ 36 h 211"/>
                  <a:gd name="T10" fmla="*/ 46 w 131"/>
                  <a:gd name="T11" fmla="*/ 39 h 211"/>
                  <a:gd name="T12" fmla="*/ 60 w 131"/>
                  <a:gd name="T13" fmla="*/ 41 h 211"/>
                  <a:gd name="T14" fmla="*/ 89 w 131"/>
                  <a:gd name="T15" fmla="*/ 35 h 211"/>
                  <a:gd name="T16" fmla="*/ 96 w 131"/>
                  <a:gd name="T17" fmla="*/ 26 h 211"/>
                  <a:gd name="T18" fmla="*/ 115 w 131"/>
                  <a:gd name="T19" fmla="*/ 15 h 211"/>
                  <a:gd name="T20" fmla="*/ 131 w 131"/>
                  <a:gd name="T21" fmla="*/ 30 h 211"/>
                  <a:gd name="T22" fmla="*/ 131 w 131"/>
                  <a:gd name="T23" fmla="*/ 33 h 211"/>
                  <a:gd name="T24" fmla="*/ 122 w 131"/>
                  <a:gd name="T25" fmla="*/ 109 h 211"/>
                  <a:gd name="T26" fmla="*/ 119 w 131"/>
                  <a:gd name="T27" fmla="*/ 122 h 211"/>
                  <a:gd name="T28" fmla="*/ 110 w 131"/>
                  <a:gd name="T29" fmla="*/ 132 h 211"/>
                  <a:gd name="T30" fmla="*/ 57 w 131"/>
                  <a:gd name="T31" fmla="*/ 140 h 211"/>
                  <a:gd name="T32" fmla="*/ 56 w 131"/>
                  <a:gd name="T33" fmla="*/ 140 h 211"/>
                  <a:gd name="T34" fmla="*/ 55 w 131"/>
                  <a:gd name="T35" fmla="*/ 140 h 211"/>
                  <a:gd name="T36" fmla="*/ 55 w 131"/>
                  <a:gd name="T37" fmla="*/ 145 h 211"/>
                  <a:gd name="T38" fmla="*/ 55 w 131"/>
                  <a:gd name="T39" fmla="*/ 195 h 211"/>
                  <a:gd name="T40" fmla="*/ 46 w 131"/>
                  <a:gd name="T41" fmla="*/ 209 h 211"/>
                  <a:gd name="T42" fmla="*/ 31 w 131"/>
                  <a:gd name="T43" fmla="*/ 200 h 211"/>
                  <a:gd name="T44" fmla="*/ 29 w 131"/>
                  <a:gd name="T45" fmla="*/ 170 h 211"/>
                  <a:gd name="T46" fmla="*/ 31 w 131"/>
                  <a:gd name="T47" fmla="*/ 138 h 211"/>
                  <a:gd name="T48" fmla="*/ 34 w 131"/>
                  <a:gd name="T49" fmla="*/ 130 h 211"/>
                  <a:gd name="T50" fmla="*/ 52 w 131"/>
                  <a:gd name="T51" fmla="*/ 116 h 211"/>
                  <a:gd name="T52" fmla="*/ 80 w 131"/>
                  <a:gd name="T53" fmla="*/ 111 h 211"/>
                  <a:gd name="T54" fmla="*/ 85 w 131"/>
                  <a:gd name="T55" fmla="*/ 107 h 211"/>
                  <a:gd name="T56" fmla="*/ 92 w 131"/>
                  <a:gd name="T57" fmla="*/ 62 h 211"/>
                  <a:gd name="T58" fmla="*/ 92 w 131"/>
                  <a:gd name="T59" fmla="*/ 60 h 211"/>
                  <a:gd name="T60" fmla="*/ 82 w 131"/>
                  <a:gd name="T61" fmla="*/ 63 h 211"/>
                  <a:gd name="T62" fmla="*/ 53 w 131"/>
                  <a:gd name="T63" fmla="*/ 63 h 211"/>
                  <a:gd name="T64" fmla="*/ 36 w 131"/>
                  <a:gd name="T65" fmla="*/ 60 h 211"/>
                  <a:gd name="T66" fmla="*/ 27 w 131"/>
                  <a:gd name="T67" fmla="*/ 46 h 211"/>
                  <a:gd name="T68" fmla="*/ 26 w 131"/>
                  <a:gd name="T69" fmla="*/ 43 h 211"/>
                  <a:gd name="T70" fmla="*/ 2 w 131"/>
                  <a:gd name="T71" fmla="*/ 21 h 211"/>
                  <a:gd name="T72" fmla="*/ 0 w 131"/>
                  <a:gd name="T73" fmla="*/ 1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1" h="211">
                    <a:moveTo>
                      <a:pt x="0" y="19"/>
                    </a:moveTo>
                    <a:cubicBezTo>
                      <a:pt x="6" y="12"/>
                      <a:pt x="12" y="6"/>
                      <a:pt x="18" y="0"/>
                    </a:cubicBezTo>
                    <a:cubicBezTo>
                      <a:pt x="29" y="10"/>
                      <a:pt x="40" y="20"/>
                      <a:pt x="51" y="30"/>
                    </a:cubicBezTo>
                    <a:cubicBezTo>
                      <a:pt x="50" y="31"/>
                      <a:pt x="49" y="32"/>
                      <a:pt x="48" y="33"/>
                    </a:cubicBezTo>
                    <a:cubicBezTo>
                      <a:pt x="49" y="34"/>
                      <a:pt x="49" y="35"/>
                      <a:pt x="50" y="36"/>
                    </a:cubicBezTo>
                    <a:cubicBezTo>
                      <a:pt x="49" y="37"/>
                      <a:pt x="48" y="37"/>
                      <a:pt x="46" y="39"/>
                    </a:cubicBezTo>
                    <a:cubicBezTo>
                      <a:pt x="51" y="39"/>
                      <a:pt x="55" y="40"/>
                      <a:pt x="60" y="41"/>
                    </a:cubicBezTo>
                    <a:cubicBezTo>
                      <a:pt x="70" y="42"/>
                      <a:pt x="80" y="41"/>
                      <a:pt x="89" y="35"/>
                    </a:cubicBezTo>
                    <a:cubicBezTo>
                      <a:pt x="92" y="32"/>
                      <a:pt x="95" y="30"/>
                      <a:pt x="96" y="26"/>
                    </a:cubicBezTo>
                    <a:cubicBezTo>
                      <a:pt x="100" y="18"/>
                      <a:pt x="107" y="15"/>
                      <a:pt x="115" y="15"/>
                    </a:cubicBezTo>
                    <a:cubicBezTo>
                      <a:pt x="122" y="16"/>
                      <a:pt x="129" y="23"/>
                      <a:pt x="131" y="30"/>
                    </a:cubicBezTo>
                    <a:cubicBezTo>
                      <a:pt x="131" y="31"/>
                      <a:pt x="131" y="32"/>
                      <a:pt x="131" y="33"/>
                    </a:cubicBezTo>
                    <a:cubicBezTo>
                      <a:pt x="129" y="59"/>
                      <a:pt x="128" y="84"/>
                      <a:pt x="122" y="109"/>
                    </a:cubicBezTo>
                    <a:cubicBezTo>
                      <a:pt x="121" y="114"/>
                      <a:pt x="120" y="118"/>
                      <a:pt x="119" y="122"/>
                    </a:cubicBezTo>
                    <a:cubicBezTo>
                      <a:pt x="118" y="127"/>
                      <a:pt x="114" y="130"/>
                      <a:pt x="110" y="132"/>
                    </a:cubicBezTo>
                    <a:cubicBezTo>
                      <a:pt x="93" y="140"/>
                      <a:pt x="75" y="142"/>
                      <a:pt x="57" y="140"/>
                    </a:cubicBezTo>
                    <a:cubicBezTo>
                      <a:pt x="57" y="140"/>
                      <a:pt x="56" y="140"/>
                      <a:pt x="56" y="140"/>
                    </a:cubicBezTo>
                    <a:cubicBezTo>
                      <a:pt x="56" y="140"/>
                      <a:pt x="56" y="140"/>
                      <a:pt x="55" y="140"/>
                    </a:cubicBezTo>
                    <a:cubicBezTo>
                      <a:pt x="55" y="142"/>
                      <a:pt x="55" y="144"/>
                      <a:pt x="55" y="145"/>
                    </a:cubicBezTo>
                    <a:cubicBezTo>
                      <a:pt x="53" y="162"/>
                      <a:pt x="53" y="178"/>
                      <a:pt x="55" y="195"/>
                    </a:cubicBezTo>
                    <a:cubicBezTo>
                      <a:pt x="56" y="202"/>
                      <a:pt x="52" y="208"/>
                      <a:pt x="46" y="209"/>
                    </a:cubicBezTo>
                    <a:cubicBezTo>
                      <a:pt x="39" y="211"/>
                      <a:pt x="32" y="207"/>
                      <a:pt x="31" y="200"/>
                    </a:cubicBezTo>
                    <a:cubicBezTo>
                      <a:pt x="30" y="190"/>
                      <a:pt x="29" y="180"/>
                      <a:pt x="29" y="170"/>
                    </a:cubicBezTo>
                    <a:cubicBezTo>
                      <a:pt x="28" y="159"/>
                      <a:pt x="29" y="148"/>
                      <a:pt x="31" y="138"/>
                    </a:cubicBezTo>
                    <a:cubicBezTo>
                      <a:pt x="32" y="135"/>
                      <a:pt x="33" y="133"/>
                      <a:pt x="34" y="130"/>
                    </a:cubicBezTo>
                    <a:cubicBezTo>
                      <a:pt x="37" y="122"/>
                      <a:pt x="44" y="118"/>
                      <a:pt x="52" y="116"/>
                    </a:cubicBezTo>
                    <a:cubicBezTo>
                      <a:pt x="61" y="113"/>
                      <a:pt x="71" y="112"/>
                      <a:pt x="80" y="111"/>
                    </a:cubicBezTo>
                    <a:cubicBezTo>
                      <a:pt x="84" y="111"/>
                      <a:pt x="84" y="111"/>
                      <a:pt x="85" y="107"/>
                    </a:cubicBezTo>
                    <a:cubicBezTo>
                      <a:pt x="88" y="92"/>
                      <a:pt x="90" y="77"/>
                      <a:pt x="92" y="62"/>
                    </a:cubicBezTo>
                    <a:cubicBezTo>
                      <a:pt x="92" y="61"/>
                      <a:pt x="92" y="61"/>
                      <a:pt x="92" y="60"/>
                    </a:cubicBezTo>
                    <a:cubicBezTo>
                      <a:pt x="88" y="61"/>
                      <a:pt x="85" y="62"/>
                      <a:pt x="82" y="63"/>
                    </a:cubicBezTo>
                    <a:cubicBezTo>
                      <a:pt x="72" y="65"/>
                      <a:pt x="63" y="65"/>
                      <a:pt x="53" y="63"/>
                    </a:cubicBezTo>
                    <a:cubicBezTo>
                      <a:pt x="47" y="63"/>
                      <a:pt x="42" y="62"/>
                      <a:pt x="36" y="60"/>
                    </a:cubicBezTo>
                    <a:cubicBezTo>
                      <a:pt x="28" y="59"/>
                      <a:pt x="25" y="54"/>
                      <a:pt x="27" y="46"/>
                    </a:cubicBezTo>
                    <a:cubicBezTo>
                      <a:pt x="27" y="45"/>
                      <a:pt x="27" y="44"/>
                      <a:pt x="26" y="43"/>
                    </a:cubicBezTo>
                    <a:cubicBezTo>
                      <a:pt x="18" y="36"/>
                      <a:pt x="10" y="28"/>
                      <a:pt x="2" y="21"/>
                    </a:cubicBezTo>
                    <a:cubicBezTo>
                      <a:pt x="1" y="20"/>
                      <a:pt x="1" y="20"/>
                      <a:pt x="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" name="Freeform 83"/>
              <p:cNvSpPr>
                <a:spLocks/>
              </p:cNvSpPr>
              <p:nvPr/>
            </p:nvSpPr>
            <p:spPr bwMode="auto">
              <a:xfrm>
                <a:off x="5081" y="3412"/>
                <a:ext cx="208" cy="298"/>
              </a:xfrm>
              <a:custGeom>
                <a:avLst/>
                <a:gdLst>
                  <a:gd name="T0" fmla="*/ 39 w 87"/>
                  <a:gd name="T1" fmla="*/ 108 h 125"/>
                  <a:gd name="T2" fmla="*/ 48 w 87"/>
                  <a:gd name="T3" fmla="*/ 111 h 125"/>
                  <a:gd name="T4" fmla="*/ 52 w 87"/>
                  <a:gd name="T5" fmla="*/ 118 h 125"/>
                  <a:gd name="T6" fmla="*/ 50 w 87"/>
                  <a:gd name="T7" fmla="*/ 119 h 125"/>
                  <a:gd name="T8" fmla="*/ 46 w 87"/>
                  <a:gd name="T9" fmla="*/ 118 h 125"/>
                  <a:gd name="T10" fmla="*/ 45 w 87"/>
                  <a:gd name="T11" fmla="*/ 118 h 125"/>
                  <a:gd name="T12" fmla="*/ 44 w 87"/>
                  <a:gd name="T13" fmla="*/ 125 h 125"/>
                  <a:gd name="T14" fmla="*/ 34 w 87"/>
                  <a:gd name="T15" fmla="*/ 114 h 125"/>
                  <a:gd name="T16" fmla="*/ 20 w 87"/>
                  <a:gd name="T17" fmla="*/ 125 h 125"/>
                  <a:gd name="T18" fmla="*/ 22 w 87"/>
                  <a:gd name="T19" fmla="*/ 115 h 125"/>
                  <a:gd name="T20" fmla="*/ 31 w 87"/>
                  <a:gd name="T21" fmla="*/ 109 h 125"/>
                  <a:gd name="T22" fmla="*/ 33 w 87"/>
                  <a:gd name="T23" fmla="*/ 107 h 125"/>
                  <a:gd name="T24" fmla="*/ 33 w 87"/>
                  <a:gd name="T25" fmla="*/ 81 h 125"/>
                  <a:gd name="T26" fmla="*/ 33 w 87"/>
                  <a:gd name="T27" fmla="*/ 80 h 125"/>
                  <a:gd name="T28" fmla="*/ 27 w 87"/>
                  <a:gd name="T29" fmla="*/ 81 h 125"/>
                  <a:gd name="T30" fmla="*/ 7 w 87"/>
                  <a:gd name="T31" fmla="*/ 81 h 125"/>
                  <a:gd name="T32" fmla="*/ 1 w 87"/>
                  <a:gd name="T33" fmla="*/ 73 h 125"/>
                  <a:gd name="T34" fmla="*/ 12 w 87"/>
                  <a:gd name="T35" fmla="*/ 65 h 125"/>
                  <a:gd name="T36" fmla="*/ 43 w 87"/>
                  <a:gd name="T37" fmla="*/ 62 h 125"/>
                  <a:gd name="T38" fmla="*/ 70 w 87"/>
                  <a:gd name="T39" fmla="*/ 31 h 125"/>
                  <a:gd name="T40" fmla="*/ 73 w 87"/>
                  <a:gd name="T41" fmla="*/ 11 h 125"/>
                  <a:gd name="T42" fmla="*/ 81 w 87"/>
                  <a:gd name="T43" fmla="*/ 1 h 125"/>
                  <a:gd name="T44" fmla="*/ 87 w 87"/>
                  <a:gd name="T45" fmla="*/ 5 h 125"/>
                  <a:gd name="T46" fmla="*/ 86 w 87"/>
                  <a:gd name="T47" fmla="*/ 23 h 125"/>
                  <a:gd name="T48" fmla="*/ 72 w 87"/>
                  <a:gd name="T49" fmla="*/ 58 h 125"/>
                  <a:gd name="T50" fmla="*/ 52 w 87"/>
                  <a:gd name="T51" fmla="*/ 73 h 125"/>
                  <a:gd name="T52" fmla="*/ 41 w 87"/>
                  <a:gd name="T53" fmla="*/ 77 h 125"/>
                  <a:gd name="T54" fmla="*/ 39 w 87"/>
                  <a:gd name="T55" fmla="*/ 79 h 125"/>
                  <a:gd name="T56" fmla="*/ 39 w 87"/>
                  <a:gd name="T57" fmla="*/ 108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" h="125">
                    <a:moveTo>
                      <a:pt x="39" y="108"/>
                    </a:moveTo>
                    <a:cubicBezTo>
                      <a:pt x="43" y="109"/>
                      <a:pt x="46" y="110"/>
                      <a:pt x="48" y="111"/>
                    </a:cubicBezTo>
                    <a:cubicBezTo>
                      <a:pt x="52" y="112"/>
                      <a:pt x="53" y="115"/>
                      <a:pt x="52" y="118"/>
                    </a:cubicBezTo>
                    <a:cubicBezTo>
                      <a:pt x="52" y="120"/>
                      <a:pt x="51" y="120"/>
                      <a:pt x="50" y="119"/>
                    </a:cubicBezTo>
                    <a:cubicBezTo>
                      <a:pt x="48" y="119"/>
                      <a:pt x="47" y="119"/>
                      <a:pt x="46" y="118"/>
                    </a:cubicBezTo>
                    <a:cubicBezTo>
                      <a:pt x="46" y="118"/>
                      <a:pt x="45" y="118"/>
                      <a:pt x="45" y="118"/>
                    </a:cubicBezTo>
                    <a:cubicBezTo>
                      <a:pt x="45" y="120"/>
                      <a:pt x="44" y="123"/>
                      <a:pt x="44" y="125"/>
                    </a:cubicBezTo>
                    <a:cubicBezTo>
                      <a:pt x="38" y="122"/>
                      <a:pt x="36" y="120"/>
                      <a:pt x="34" y="114"/>
                    </a:cubicBezTo>
                    <a:cubicBezTo>
                      <a:pt x="30" y="119"/>
                      <a:pt x="26" y="123"/>
                      <a:pt x="20" y="125"/>
                    </a:cubicBezTo>
                    <a:cubicBezTo>
                      <a:pt x="18" y="122"/>
                      <a:pt x="19" y="117"/>
                      <a:pt x="22" y="115"/>
                    </a:cubicBezTo>
                    <a:cubicBezTo>
                      <a:pt x="25" y="113"/>
                      <a:pt x="28" y="111"/>
                      <a:pt x="31" y="109"/>
                    </a:cubicBezTo>
                    <a:cubicBezTo>
                      <a:pt x="32" y="109"/>
                      <a:pt x="33" y="108"/>
                      <a:pt x="33" y="107"/>
                    </a:cubicBezTo>
                    <a:cubicBezTo>
                      <a:pt x="33" y="99"/>
                      <a:pt x="33" y="90"/>
                      <a:pt x="33" y="81"/>
                    </a:cubicBezTo>
                    <a:cubicBezTo>
                      <a:pt x="33" y="81"/>
                      <a:pt x="33" y="81"/>
                      <a:pt x="33" y="80"/>
                    </a:cubicBezTo>
                    <a:cubicBezTo>
                      <a:pt x="31" y="81"/>
                      <a:pt x="29" y="81"/>
                      <a:pt x="27" y="81"/>
                    </a:cubicBezTo>
                    <a:cubicBezTo>
                      <a:pt x="20" y="81"/>
                      <a:pt x="13" y="81"/>
                      <a:pt x="7" y="81"/>
                    </a:cubicBezTo>
                    <a:cubicBezTo>
                      <a:pt x="2" y="81"/>
                      <a:pt x="0" y="78"/>
                      <a:pt x="1" y="73"/>
                    </a:cubicBezTo>
                    <a:cubicBezTo>
                      <a:pt x="3" y="68"/>
                      <a:pt x="7" y="65"/>
                      <a:pt x="12" y="65"/>
                    </a:cubicBezTo>
                    <a:cubicBezTo>
                      <a:pt x="23" y="66"/>
                      <a:pt x="33" y="65"/>
                      <a:pt x="43" y="62"/>
                    </a:cubicBezTo>
                    <a:cubicBezTo>
                      <a:pt x="58" y="57"/>
                      <a:pt x="67" y="46"/>
                      <a:pt x="70" y="31"/>
                    </a:cubicBezTo>
                    <a:cubicBezTo>
                      <a:pt x="72" y="24"/>
                      <a:pt x="72" y="18"/>
                      <a:pt x="73" y="11"/>
                    </a:cubicBezTo>
                    <a:cubicBezTo>
                      <a:pt x="73" y="6"/>
                      <a:pt x="76" y="2"/>
                      <a:pt x="81" y="1"/>
                    </a:cubicBezTo>
                    <a:cubicBezTo>
                      <a:pt x="84" y="0"/>
                      <a:pt x="87" y="2"/>
                      <a:pt x="87" y="5"/>
                    </a:cubicBezTo>
                    <a:cubicBezTo>
                      <a:pt x="87" y="11"/>
                      <a:pt x="87" y="17"/>
                      <a:pt x="86" y="23"/>
                    </a:cubicBezTo>
                    <a:cubicBezTo>
                      <a:pt x="84" y="36"/>
                      <a:pt x="80" y="48"/>
                      <a:pt x="72" y="58"/>
                    </a:cubicBezTo>
                    <a:cubicBezTo>
                      <a:pt x="66" y="64"/>
                      <a:pt x="59" y="69"/>
                      <a:pt x="52" y="73"/>
                    </a:cubicBezTo>
                    <a:cubicBezTo>
                      <a:pt x="48" y="74"/>
                      <a:pt x="45" y="76"/>
                      <a:pt x="41" y="77"/>
                    </a:cubicBezTo>
                    <a:cubicBezTo>
                      <a:pt x="40" y="78"/>
                      <a:pt x="39" y="79"/>
                      <a:pt x="39" y="79"/>
                    </a:cubicBezTo>
                    <a:cubicBezTo>
                      <a:pt x="39" y="89"/>
                      <a:pt x="39" y="99"/>
                      <a:pt x="39" y="10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" name="Freeform 84"/>
              <p:cNvSpPr>
                <a:spLocks/>
              </p:cNvSpPr>
              <p:nvPr/>
            </p:nvSpPr>
            <p:spPr bwMode="auto">
              <a:xfrm>
                <a:off x="5129" y="3130"/>
                <a:ext cx="102" cy="102"/>
              </a:xfrm>
              <a:custGeom>
                <a:avLst/>
                <a:gdLst>
                  <a:gd name="T0" fmla="*/ 22 w 43"/>
                  <a:gd name="T1" fmla="*/ 1 h 43"/>
                  <a:gd name="T2" fmla="*/ 43 w 43"/>
                  <a:gd name="T3" fmla="*/ 22 h 43"/>
                  <a:gd name="T4" fmla="*/ 22 w 43"/>
                  <a:gd name="T5" fmla="*/ 43 h 43"/>
                  <a:gd name="T6" fmla="*/ 1 w 43"/>
                  <a:gd name="T7" fmla="*/ 21 h 43"/>
                  <a:gd name="T8" fmla="*/ 22 w 43"/>
                  <a:gd name="T9" fmla="*/ 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3">
                    <a:moveTo>
                      <a:pt x="22" y="1"/>
                    </a:moveTo>
                    <a:cubicBezTo>
                      <a:pt x="34" y="1"/>
                      <a:pt x="43" y="10"/>
                      <a:pt x="43" y="22"/>
                    </a:cubicBezTo>
                    <a:cubicBezTo>
                      <a:pt x="42" y="34"/>
                      <a:pt x="33" y="43"/>
                      <a:pt x="22" y="43"/>
                    </a:cubicBezTo>
                    <a:cubicBezTo>
                      <a:pt x="10" y="42"/>
                      <a:pt x="0" y="33"/>
                      <a:pt x="1" y="21"/>
                    </a:cubicBezTo>
                    <a:cubicBezTo>
                      <a:pt x="1" y="10"/>
                      <a:pt x="11" y="0"/>
                      <a:pt x="2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1600129" y="1401008"/>
            <a:ext cx="897207" cy="897206"/>
            <a:chOff x="2133505" y="1868011"/>
            <a:chExt cx="1196276" cy="1196274"/>
          </a:xfrm>
        </p:grpSpPr>
        <p:sp>
          <p:nvSpPr>
            <p:cNvPr id="20" name="Teardrop 40"/>
            <p:cNvSpPr/>
            <p:nvPr/>
          </p:nvSpPr>
          <p:spPr>
            <a:xfrm>
              <a:off x="2133505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2594152" y="2091252"/>
              <a:ext cx="489277" cy="684119"/>
              <a:chOff x="9451975" y="2613025"/>
              <a:chExt cx="538163" cy="752475"/>
            </a:xfrm>
            <a:solidFill>
              <a:schemeClr val="bg1"/>
            </a:solidFill>
          </p:grpSpPr>
          <p:sp>
            <p:nvSpPr>
              <p:cNvPr id="22" name="Freeform 10"/>
              <p:cNvSpPr>
                <a:spLocks/>
              </p:cNvSpPr>
              <p:nvPr/>
            </p:nvSpPr>
            <p:spPr bwMode="auto">
              <a:xfrm>
                <a:off x="9526588" y="2651125"/>
                <a:ext cx="142875" cy="153987"/>
              </a:xfrm>
              <a:custGeom>
                <a:avLst/>
                <a:gdLst>
                  <a:gd name="T0" fmla="*/ 4 w 38"/>
                  <a:gd name="T1" fmla="*/ 26 h 41"/>
                  <a:gd name="T2" fmla="*/ 19 w 38"/>
                  <a:gd name="T3" fmla="*/ 41 h 41"/>
                  <a:gd name="T4" fmla="*/ 34 w 38"/>
                  <a:gd name="T5" fmla="*/ 26 h 41"/>
                  <a:gd name="T6" fmla="*/ 37 w 38"/>
                  <a:gd name="T7" fmla="*/ 20 h 41"/>
                  <a:gd name="T8" fmla="*/ 35 w 38"/>
                  <a:gd name="T9" fmla="*/ 17 h 41"/>
                  <a:gd name="T10" fmla="*/ 19 w 38"/>
                  <a:gd name="T11" fmla="*/ 0 h 41"/>
                  <a:gd name="T12" fmla="*/ 3 w 38"/>
                  <a:gd name="T13" fmla="*/ 17 h 41"/>
                  <a:gd name="T14" fmla="*/ 0 w 38"/>
                  <a:gd name="T15" fmla="*/ 20 h 41"/>
                  <a:gd name="T16" fmla="*/ 4 w 38"/>
                  <a:gd name="T17" fmla="*/ 26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1">
                    <a:moveTo>
                      <a:pt x="4" y="26"/>
                    </a:moveTo>
                    <a:cubicBezTo>
                      <a:pt x="6" y="34"/>
                      <a:pt x="11" y="41"/>
                      <a:pt x="19" y="41"/>
                    </a:cubicBezTo>
                    <a:cubicBezTo>
                      <a:pt x="27" y="41"/>
                      <a:pt x="32" y="34"/>
                      <a:pt x="34" y="26"/>
                    </a:cubicBezTo>
                    <a:cubicBezTo>
                      <a:pt x="36" y="25"/>
                      <a:pt x="38" y="22"/>
                      <a:pt x="37" y="20"/>
                    </a:cubicBezTo>
                    <a:cubicBezTo>
                      <a:pt x="37" y="18"/>
                      <a:pt x="36" y="17"/>
                      <a:pt x="35" y="17"/>
                    </a:cubicBezTo>
                    <a:cubicBezTo>
                      <a:pt x="35" y="7"/>
                      <a:pt x="28" y="0"/>
                      <a:pt x="19" y="0"/>
                    </a:cubicBezTo>
                    <a:cubicBezTo>
                      <a:pt x="10" y="0"/>
                      <a:pt x="3" y="7"/>
                      <a:pt x="3" y="17"/>
                    </a:cubicBezTo>
                    <a:cubicBezTo>
                      <a:pt x="1" y="17"/>
                      <a:pt x="0" y="18"/>
                      <a:pt x="0" y="20"/>
                    </a:cubicBezTo>
                    <a:cubicBezTo>
                      <a:pt x="0" y="22"/>
                      <a:pt x="1" y="26"/>
                      <a:pt x="4" y="2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" name="Freeform 11"/>
              <p:cNvSpPr>
                <a:spLocks/>
              </p:cNvSpPr>
              <p:nvPr/>
            </p:nvSpPr>
            <p:spPr bwMode="auto">
              <a:xfrm>
                <a:off x="9451975" y="2813050"/>
                <a:ext cx="398463" cy="552450"/>
              </a:xfrm>
              <a:custGeom>
                <a:avLst/>
                <a:gdLst>
                  <a:gd name="T0" fmla="*/ 97 w 106"/>
                  <a:gd name="T1" fmla="*/ 36 h 147"/>
                  <a:gd name="T2" fmla="*/ 82 w 106"/>
                  <a:gd name="T3" fmla="*/ 38 h 147"/>
                  <a:gd name="T4" fmla="*/ 79 w 106"/>
                  <a:gd name="T5" fmla="*/ 37 h 147"/>
                  <a:gd name="T6" fmla="*/ 67 w 106"/>
                  <a:gd name="T7" fmla="*/ 11 h 147"/>
                  <a:gd name="T8" fmla="*/ 66 w 106"/>
                  <a:gd name="T9" fmla="*/ 8 h 147"/>
                  <a:gd name="T10" fmla="*/ 54 w 106"/>
                  <a:gd name="T11" fmla="*/ 2 h 147"/>
                  <a:gd name="T12" fmla="*/ 49 w 106"/>
                  <a:gd name="T13" fmla="*/ 0 h 147"/>
                  <a:gd name="T14" fmla="*/ 43 w 106"/>
                  <a:gd name="T15" fmla="*/ 22 h 147"/>
                  <a:gd name="T16" fmla="*/ 43 w 106"/>
                  <a:gd name="T17" fmla="*/ 5 h 147"/>
                  <a:gd name="T18" fmla="*/ 38 w 106"/>
                  <a:gd name="T19" fmla="*/ 2 h 147"/>
                  <a:gd name="T20" fmla="*/ 37 w 106"/>
                  <a:gd name="T21" fmla="*/ 9 h 147"/>
                  <a:gd name="T22" fmla="*/ 28 w 106"/>
                  <a:gd name="T23" fmla="*/ 0 h 147"/>
                  <a:gd name="T24" fmla="*/ 28 w 106"/>
                  <a:gd name="T25" fmla="*/ 0 h 147"/>
                  <a:gd name="T26" fmla="*/ 10 w 106"/>
                  <a:gd name="T27" fmla="*/ 7 h 147"/>
                  <a:gd name="T28" fmla="*/ 1 w 106"/>
                  <a:gd name="T29" fmla="*/ 69 h 147"/>
                  <a:gd name="T30" fmla="*/ 14 w 106"/>
                  <a:gd name="T31" fmla="*/ 70 h 147"/>
                  <a:gd name="T32" fmla="*/ 18 w 106"/>
                  <a:gd name="T33" fmla="*/ 23 h 147"/>
                  <a:gd name="T34" fmla="*/ 18 w 106"/>
                  <a:gd name="T35" fmla="*/ 65 h 147"/>
                  <a:gd name="T36" fmla="*/ 18 w 106"/>
                  <a:gd name="T37" fmla="*/ 138 h 147"/>
                  <a:gd name="T38" fmla="*/ 27 w 106"/>
                  <a:gd name="T39" fmla="*/ 147 h 147"/>
                  <a:gd name="T40" fmla="*/ 36 w 106"/>
                  <a:gd name="T41" fmla="*/ 138 h 147"/>
                  <a:gd name="T42" fmla="*/ 41 w 106"/>
                  <a:gd name="T43" fmla="*/ 77 h 147"/>
                  <a:gd name="T44" fmla="*/ 50 w 106"/>
                  <a:gd name="T45" fmla="*/ 147 h 147"/>
                  <a:gd name="T46" fmla="*/ 50 w 106"/>
                  <a:gd name="T47" fmla="*/ 147 h 147"/>
                  <a:gd name="T48" fmla="*/ 59 w 106"/>
                  <a:gd name="T49" fmla="*/ 70 h 147"/>
                  <a:gd name="T50" fmla="*/ 60 w 106"/>
                  <a:gd name="T51" fmla="*/ 29 h 147"/>
                  <a:gd name="T52" fmla="*/ 67 w 106"/>
                  <a:gd name="T53" fmla="*/ 43 h 147"/>
                  <a:gd name="T54" fmla="*/ 71 w 106"/>
                  <a:gd name="T55" fmla="*/ 50 h 147"/>
                  <a:gd name="T56" fmla="*/ 75 w 106"/>
                  <a:gd name="T57" fmla="*/ 52 h 147"/>
                  <a:gd name="T58" fmla="*/ 77 w 106"/>
                  <a:gd name="T59" fmla="*/ 52 h 147"/>
                  <a:gd name="T60" fmla="*/ 81 w 106"/>
                  <a:gd name="T61" fmla="*/ 52 h 147"/>
                  <a:gd name="T62" fmla="*/ 100 w 106"/>
                  <a:gd name="T63" fmla="*/ 49 h 147"/>
                  <a:gd name="T64" fmla="*/ 97 w 106"/>
                  <a:gd name="T65" fmla="*/ 3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6" h="147">
                    <a:moveTo>
                      <a:pt x="97" y="36"/>
                    </a:moveTo>
                    <a:cubicBezTo>
                      <a:pt x="97" y="36"/>
                      <a:pt x="97" y="36"/>
                      <a:pt x="97" y="36"/>
                    </a:cubicBezTo>
                    <a:cubicBezTo>
                      <a:pt x="95" y="36"/>
                      <a:pt x="91" y="37"/>
                      <a:pt x="87" y="37"/>
                    </a:cubicBezTo>
                    <a:cubicBezTo>
                      <a:pt x="85" y="38"/>
                      <a:pt x="83" y="38"/>
                      <a:pt x="82" y="38"/>
                    </a:cubicBezTo>
                    <a:cubicBezTo>
                      <a:pt x="81" y="38"/>
                      <a:pt x="81" y="38"/>
                      <a:pt x="80" y="38"/>
                    </a:cubicBezTo>
                    <a:cubicBezTo>
                      <a:pt x="80" y="38"/>
                      <a:pt x="80" y="37"/>
                      <a:pt x="79" y="37"/>
                    </a:cubicBezTo>
                    <a:cubicBezTo>
                      <a:pt x="77" y="32"/>
                      <a:pt x="73" y="25"/>
                      <a:pt x="71" y="19"/>
                    </a:cubicBezTo>
                    <a:cubicBezTo>
                      <a:pt x="69" y="16"/>
                      <a:pt x="68" y="13"/>
                      <a:pt x="67" y="11"/>
                    </a:cubicBezTo>
                    <a:cubicBezTo>
                      <a:pt x="67" y="10"/>
                      <a:pt x="66" y="10"/>
                      <a:pt x="66" y="9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5" y="7"/>
                      <a:pt x="65" y="6"/>
                      <a:pt x="64" y="6"/>
                    </a:cubicBezTo>
                    <a:cubicBezTo>
                      <a:pt x="63" y="5"/>
                      <a:pt x="61" y="3"/>
                      <a:pt x="54" y="2"/>
                    </a:cubicBezTo>
                    <a:cubicBezTo>
                      <a:pt x="52" y="1"/>
                      <a:pt x="51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4"/>
                      <a:pt x="48" y="12"/>
                      <a:pt x="43" y="22"/>
                    </a:cubicBezTo>
                    <a:cubicBezTo>
                      <a:pt x="42" y="15"/>
                      <a:pt x="41" y="9"/>
                      <a:pt x="41" y="9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40" y="2"/>
                      <a:pt x="40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6" y="9"/>
                      <a:pt x="35" y="15"/>
                      <a:pt x="35" y="22"/>
                    </a:cubicBezTo>
                    <a:cubicBezTo>
                      <a:pt x="30" y="12"/>
                      <a:pt x="28" y="4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0"/>
                      <a:pt x="25" y="1"/>
                      <a:pt x="24" y="2"/>
                    </a:cubicBezTo>
                    <a:cubicBezTo>
                      <a:pt x="20" y="3"/>
                      <a:pt x="14" y="5"/>
                      <a:pt x="10" y="7"/>
                    </a:cubicBezTo>
                    <a:cubicBezTo>
                      <a:pt x="8" y="9"/>
                      <a:pt x="2" y="17"/>
                      <a:pt x="0" y="44"/>
                    </a:cubicBezTo>
                    <a:cubicBezTo>
                      <a:pt x="0" y="53"/>
                      <a:pt x="1" y="69"/>
                      <a:pt x="1" y="69"/>
                    </a:cubicBezTo>
                    <a:cubicBezTo>
                      <a:pt x="2" y="73"/>
                      <a:pt x="3" y="77"/>
                      <a:pt x="7" y="77"/>
                    </a:cubicBezTo>
                    <a:cubicBezTo>
                      <a:pt x="12" y="77"/>
                      <a:pt x="14" y="74"/>
                      <a:pt x="14" y="70"/>
                    </a:cubicBezTo>
                    <a:cubicBezTo>
                      <a:pt x="14" y="70"/>
                      <a:pt x="13" y="56"/>
                      <a:pt x="14" y="45"/>
                    </a:cubicBezTo>
                    <a:cubicBezTo>
                      <a:pt x="14" y="36"/>
                      <a:pt x="16" y="23"/>
                      <a:pt x="18" y="23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65"/>
                      <a:pt x="18" y="65"/>
                      <a:pt x="18" y="65"/>
                    </a:cubicBezTo>
                    <a:cubicBezTo>
                      <a:pt x="18" y="67"/>
                      <a:pt x="18" y="69"/>
                      <a:pt x="18" y="70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18" y="143"/>
                      <a:pt x="22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27" y="147"/>
                      <a:pt x="27" y="147"/>
                      <a:pt x="27" y="147"/>
                    </a:cubicBezTo>
                    <a:cubicBezTo>
                      <a:pt x="32" y="147"/>
                      <a:pt x="36" y="143"/>
                      <a:pt x="36" y="138"/>
                    </a:cubicBezTo>
                    <a:cubicBezTo>
                      <a:pt x="36" y="77"/>
                      <a:pt x="36" y="77"/>
                      <a:pt x="36" y="77"/>
                    </a:cubicBezTo>
                    <a:cubicBezTo>
                      <a:pt x="41" y="77"/>
                      <a:pt x="41" y="77"/>
                      <a:pt x="41" y="77"/>
                    </a:cubicBezTo>
                    <a:cubicBezTo>
                      <a:pt x="41" y="138"/>
                      <a:pt x="41" y="138"/>
                      <a:pt x="41" y="138"/>
                    </a:cubicBezTo>
                    <a:cubicBezTo>
                      <a:pt x="41" y="143"/>
                      <a:pt x="45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55" y="147"/>
                      <a:pt x="59" y="143"/>
                      <a:pt x="59" y="138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0" y="69"/>
                      <a:pt x="60" y="67"/>
                      <a:pt x="60" y="65"/>
                    </a:cubicBezTo>
                    <a:cubicBezTo>
                      <a:pt x="60" y="29"/>
                      <a:pt x="60" y="29"/>
                      <a:pt x="60" y="29"/>
                    </a:cubicBezTo>
                    <a:cubicBezTo>
                      <a:pt x="60" y="29"/>
                      <a:pt x="60" y="30"/>
                      <a:pt x="61" y="31"/>
                    </a:cubicBezTo>
                    <a:cubicBezTo>
                      <a:pt x="63" y="35"/>
                      <a:pt x="65" y="40"/>
                      <a:pt x="67" y="43"/>
                    </a:cubicBezTo>
                    <a:cubicBezTo>
                      <a:pt x="68" y="45"/>
                      <a:pt x="69" y="46"/>
                      <a:pt x="70" y="48"/>
                    </a:cubicBezTo>
                    <a:cubicBezTo>
                      <a:pt x="70" y="48"/>
                      <a:pt x="71" y="49"/>
                      <a:pt x="71" y="50"/>
                    </a:cubicBezTo>
                    <a:cubicBezTo>
                      <a:pt x="71" y="50"/>
                      <a:pt x="72" y="50"/>
                      <a:pt x="72" y="51"/>
                    </a:cubicBezTo>
                    <a:cubicBezTo>
                      <a:pt x="73" y="51"/>
                      <a:pt x="74" y="52"/>
                      <a:pt x="75" y="52"/>
                    </a:cubicBezTo>
                    <a:cubicBezTo>
                      <a:pt x="75" y="52"/>
                      <a:pt x="75" y="52"/>
                      <a:pt x="75" y="52"/>
                    </a:cubicBezTo>
                    <a:cubicBezTo>
                      <a:pt x="76" y="52"/>
                      <a:pt x="76" y="52"/>
                      <a:pt x="77" y="52"/>
                    </a:cubicBezTo>
                    <a:cubicBezTo>
                      <a:pt x="77" y="53"/>
                      <a:pt x="78" y="53"/>
                      <a:pt x="78" y="53"/>
                    </a:cubicBezTo>
                    <a:cubicBezTo>
                      <a:pt x="79" y="53"/>
                      <a:pt x="80" y="52"/>
                      <a:pt x="81" y="52"/>
                    </a:cubicBezTo>
                    <a:cubicBezTo>
                      <a:pt x="85" y="52"/>
                      <a:pt x="89" y="51"/>
                      <a:pt x="93" y="51"/>
                    </a:cubicBezTo>
                    <a:cubicBezTo>
                      <a:pt x="97" y="50"/>
                      <a:pt x="100" y="49"/>
                      <a:pt x="100" y="49"/>
                    </a:cubicBezTo>
                    <a:cubicBezTo>
                      <a:pt x="104" y="48"/>
                      <a:pt x="106" y="45"/>
                      <a:pt x="106" y="41"/>
                    </a:cubicBezTo>
                    <a:cubicBezTo>
                      <a:pt x="105" y="37"/>
                      <a:pt x="101" y="35"/>
                      <a:pt x="97" y="3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4" name="Freeform 12"/>
              <p:cNvSpPr>
                <a:spLocks/>
              </p:cNvSpPr>
              <p:nvPr/>
            </p:nvSpPr>
            <p:spPr bwMode="auto">
              <a:xfrm>
                <a:off x="9771063" y="2613025"/>
                <a:ext cx="219075" cy="339725"/>
              </a:xfrm>
              <a:custGeom>
                <a:avLst/>
                <a:gdLst>
                  <a:gd name="T0" fmla="*/ 33 w 58"/>
                  <a:gd name="T1" fmla="*/ 41 h 90"/>
                  <a:gd name="T2" fmla="*/ 32 w 58"/>
                  <a:gd name="T3" fmla="*/ 40 h 90"/>
                  <a:gd name="T4" fmla="*/ 24 w 58"/>
                  <a:gd name="T5" fmla="*/ 37 h 90"/>
                  <a:gd name="T6" fmla="*/ 23 w 58"/>
                  <a:gd name="T7" fmla="*/ 36 h 90"/>
                  <a:gd name="T8" fmla="*/ 17 w 58"/>
                  <a:gd name="T9" fmla="*/ 32 h 90"/>
                  <a:gd name="T10" fmla="*/ 18 w 58"/>
                  <a:gd name="T11" fmla="*/ 24 h 90"/>
                  <a:gd name="T12" fmla="*/ 28 w 58"/>
                  <a:gd name="T13" fmla="*/ 20 h 90"/>
                  <a:gd name="T14" fmla="*/ 48 w 58"/>
                  <a:gd name="T15" fmla="*/ 27 h 90"/>
                  <a:gd name="T16" fmla="*/ 56 w 58"/>
                  <a:gd name="T17" fmla="*/ 24 h 90"/>
                  <a:gd name="T18" fmla="*/ 56 w 58"/>
                  <a:gd name="T19" fmla="*/ 18 h 90"/>
                  <a:gd name="T20" fmla="*/ 38 w 58"/>
                  <a:gd name="T21" fmla="*/ 10 h 90"/>
                  <a:gd name="T22" fmla="*/ 33 w 58"/>
                  <a:gd name="T23" fmla="*/ 9 h 90"/>
                  <a:gd name="T24" fmla="*/ 33 w 58"/>
                  <a:gd name="T25" fmla="*/ 2 h 90"/>
                  <a:gd name="T26" fmla="*/ 31 w 58"/>
                  <a:gd name="T27" fmla="*/ 0 h 90"/>
                  <a:gd name="T28" fmla="*/ 25 w 58"/>
                  <a:gd name="T29" fmla="*/ 0 h 90"/>
                  <a:gd name="T30" fmla="*/ 23 w 58"/>
                  <a:gd name="T31" fmla="*/ 2 h 90"/>
                  <a:gd name="T32" fmla="*/ 23 w 58"/>
                  <a:gd name="T33" fmla="*/ 9 h 90"/>
                  <a:gd name="T34" fmla="*/ 8 w 58"/>
                  <a:gd name="T35" fmla="*/ 15 h 90"/>
                  <a:gd name="T36" fmla="*/ 4 w 58"/>
                  <a:gd name="T37" fmla="*/ 37 h 90"/>
                  <a:gd name="T38" fmla="*/ 11 w 58"/>
                  <a:gd name="T39" fmla="*/ 45 h 90"/>
                  <a:gd name="T40" fmla="*/ 32 w 58"/>
                  <a:gd name="T41" fmla="*/ 54 h 90"/>
                  <a:gd name="T42" fmla="*/ 35 w 58"/>
                  <a:gd name="T43" fmla="*/ 56 h 90"/>
                  <a:gd name="T44" fmla="*/ 40 w 58"/>
                  <a:gd name="T45" fmla="*/ 60 h 90"/>
                  <a:gd name="T46" fmla="*/ 39 w 58"/>
                  <a:gd name="T47" fmla="*/ 68 h 90"/>
                  <a:gd name="T48" fmla="*/ 30 w 58"/>
                  <a:gd name="T49" fmla="*/ 71 h 90"/>
                  <a:gd name="T50" fmla="*/ 20 w 58"/>
                  <a:gd name="T51" fmla="*/ 69 h 90"/>
                  <a:gd name="T52" fmla="*/ 14 w 58"/>
                  <a:gd name="T53" fmla="*/ 65 h 90"/>
                  <a:gd name="T54" fmla="*/ 13 w 58"/>
                  <a:gd name="T55" fmla="*/ 64 h 90"/>
                  <a:gd name="T56" fmla="*/ 13 w 58"/>
                  <a:gd name="T57" fmla="*/ 64 h 90"/>
                  <a:gd name="T58" fmla="*/ 13 w 58"/>
                  <a:gd name="T59" fmla="*/ 64 h 90"/>
                  <a:gd name="T60" fmla="*/ 13 w 58"/>
                  <a:gd name="T61" fmla="*/ 64 h 90"/>
                  <a:gd name="T62" fmla="*/ 9 w 58"/>
                  <a:gd name="T63" fmla="*/ 62 h 90"/>
                  <a:gd name="T64" fmla="*/ 2 w 58"/>
                  <a:gd name="T65" fmla="*/ 66 h 90"/>
                  <a:gd name="T66" fmla="*/ 2 w 58"/>
                  <a:gd name="T67" fmla="*/ 71 h 90"/>
                  <a:gd name="T68" fmla="*/ 23 w 58"/>
                  <a:gd name="T69" fmla="*/ 82 h 90"/>
                  <a:gd name="T70" fmla="*/ 23 w 58"/>
                  <a:gd name="T71" fmla="*/ 89 h 90"/>
                  <a:gd name="T72" fmla="*/ 25 w 58"/>
                  <a:gd name="T73" fmla="*/ 90 h 90"/>
                  <a:gd name="T74" fmla="*/ 31 w 58"/>
                  <a:gd name="T75" fmla="*/ 90 h 90"/>
                  <a:gd name="T76" fmla="*/ 33 w 58"/>
                  <a:gd name="T77" fmla="*/ 89 h 90"/>
                  <a:gd name="T78" fmla="*/ 33 w 58"/>
                  <a:gd name="T79" fmla="*/ 82 h 90"/>
                  <a:gd name="T80" fmla="*/ 49 w 58"/>
                  <a:gd name="T81" fmla="*/ 77 h 90"/>
                  <a:gd name="T82" fmla="*/ 55 w 58"/>
                  <a:gd name="T83" fmla="*/ 56 h 90"/>
                  <a:gd name="T84" fmla="*/ 33 w 58"/>
                  <a:gd name="T85" fmla="*/ 41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8" h="90">
                    <a:moveTo>
                      <a:pt x="33" y="41"/>
                    </a:moveTo>
                    <a:cubicBezTo>
                      <a:pt x="32" y="40"/>
                      <a:pt x="32" y="40"/>
                      <a:pt x="32" y="40"/>
                    </a:cubicBezTo>
                    <a:cubicBezTo>
                      <a:pt x="29" y="39"/>
                      <a:pt x="25" y="37"/>
                      <a:pt x="24" y="37"/>
                    </a:cubicBezTo>
                    <a:cubicBezTo>
                      <a:pt x="24" y="37"/>
                      <a:pt x="23" y="36"/>
                      <a:pt x="23" y="36"/>
                    </a:cubicBezTo>
                    <a:cubicBezTo>
                      <a:pt x="20" y="35"/>
                      <a:pt x="19" y="34"/>
                      <a:pt x="17" y="32"/>
                    </a:cubicBezTo>
                    <a:cubicBezTo>
                      <a:pt x="15" y="29"/>
                      <a:pt x="16" y="26"/>
                      <a:pt x="18" y="24"/>
                    </a:cubicBezTo>
                    <a:cubicBezTo>
                      <a:pt x="21" y="21"/>
                      <a:pt x="25" y="20"/>
                      <a:pt x="28" y="20"/>
                    </a:cubicBezTo>
                    <a:cubicBezTo>
                      <a:pt x="30" y="20"/>
                      <a:pt x="38" y="19"/>
                      <a:pt x="48" y="27"/>
                    </a:cubicBezTo>
                    <a:cubicBezTo>
                      <a:pt x="50" y="29"/>
                      <a:pt x="54" y="26"/>
                      <a:pt x="56" y="24"/>
                    </a:cubicBezTo>
                    <a:cubicBezTo>
                      <a:pt x="57" y="22"/>
                      <a:pt x="57" y="20"/>
                      <a:pt x="56" y="18"/>
                    </a:cubicBezTo>
                    <a:cubicBezTo>
                      <a:pt x="53" y="14"/>
                      <a:pt x="43" y="11"/>
                      <a:pt x="38" y="10"/>
                    </a:cubicBezTo>
                    <a:cubicBezTo>
                      <a:pt x="37" y="9"/>
                      <a:pt x="35" y="9"/>
                      <a:pt x="33" y="9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3" y="1"/>
                      <a:pt x="32" y="0"/>
                      <a:pt x="31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17" y="10"/>
                      <a:pt x="12" y="12"/>
                      <a:pt x="8" y="15"/>
                    </a:cubicBezTo>
                    <a:cubicBezTo>
                      <a:pt x="2" y="21"/>
                      <a:pt x="0" y="30"/>
                      <a:pt x="4" y="37"/>
                    </a:cubicBezTo>
                    <a:cubicBezTo>
                      <a:pt x="5" y="40"/>
                      <a:pt x="8" y="43"/>
                      <a:pt x="11" y="45"/>
                    </a:cubicBezTo>
                    <a:cubicBezTo>
                      <a:pt x="14" y="46"/>
                      <a:pt x="26" y="52"/>
                      <a:pt x="32" y="54"/>
                    </a:cubicBezTo>
                    <a:cubicBezTo>
                      <a:pt x="35" y="56"/>
                      <a:pt x="35" y="56"/>
                      <a:pt x="35" y="56"/>
                    </a:cubicBezTo>
                    <a:cubicBezTo>
                      <a:pt x="37" y="57"/>
                      <a:pt x="39" y="58"/>
                      <a:pt x="40" y="60"/>
                    </a:cubicBezTo>
                    <a:cubicBezTo>
                      <a:pt x="42" y="63"/>
                      <a:pt x="41" y="66"/>
                      <a:pt x="39" y="68"/>
                    </a:cubicBezTo>
                    <a:cubicBezTo>
                      <a:pt x="37" y="70"/>
                      <a:pt x="34" y="71"/>
                      <a:pt x="30" y="71"/>
                    </a:cubicBezTo>
                    <a:cubicBezTo>
                      <a:pt x="27" y="71"/>
                      <a:pt x="24" y="70"/>
                      <a:pt x="20" y="69"/>
                    </a:cubicBezTo>
                    <a:cubicBezTo>
                      <a:pt x="18" y="68"/>
                      <a:pt x="16" y="67"/>
                      <a:pt x="14" y="65"/>
                    </a:cubicBezTo>
                    <a:cubicBezTo>
                      <a:pt x="14" y="65"/>
                      <a:pt x="13" y="65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3" y="64"/>
                      <a:pt x="13" y="64"/>
                      <a:pt x="13" y="64"/>
                    </a:cubicBezTo>
                    <a:cubicBezTo>
                      <a:pt x="12" y="62"/>
                      <a:pt x="10" y="62"/>
                      <a:pt x="9" y="62"/>
                    </a:cubicBezTo>
                    <a:cubicBezTo>
                      <a:pt x="6" y="62"/>
                      <a:pt x="3" y="64"/>
                      <a:pt x="2" y="66"/>
                    </a:cubicBezTo>
                    <a:cubicBezTo>
                      <a:pt x="1" y="68"/>
                      <a:pt x="1" y="70"/>
                      <a:pt x="2" y="71"/>
                    </a:cubicBezTo>
                    <a:cubicBezTo>
                      <a:pt x="6" y="77"/>
                      <a:pt x="14" y="81"/>
                      <a:pt x="23" y="82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23" y="90"/>
                      <a:pt x="24" y="90"/>
                      <a:pt x="25" y="90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32" y="90"/>
                      <a:pt x="33" y="90"/>
                      <a:pt x="33" y="89"/>
                    </a:cubicBezTo>
                    <a:cubicBezTo>
                      <a:pt x="33" y="82"/>
                      <a:pt x="33" y="82"/>
                      <a:pt x="33" y="82"/>
                    </a:cubicBezTo>
                    <a:cubicBezTo>
                      <a:pt x="40" y="82"/>
                      <a:pt x="46" y="80"/>
                      <a:pt x="49" y="77"/>
                    </a:cubicBezTo>
                    <a:cubicBezTo>
                      <a:pt x="55" y="72"/>
                      <a:pt x="58" y="63"/>
                      <a:pt x="55" y="56"/>
                    </a:cubicBezTo>
                    <a:cubicBezTo>
                      <a:pt x="52" y="48"/>
                      <a:pt x="41" y="44"/>
                      <a:pt x="33" y="4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4873148" y="1401008"/>
            <a:ext cx="897207" cy="897206"/>
            <a:chOff x="6497531" y="1868011"/>
            <a:chExt cx="1196276" cy="1196274"/>
          </a:xfrm>
        </p:grpSpPr>
        <p:sp>
          <p:nvSpPr>
            <p:cNvPr id="26" name="Teardrop 40"/>
            <p:cNvSpPr/>
            <p:nvPr/>
          </p:nvSpPr>
          <p:spPr>
            <a:xfrm>
              <a:off x="6497531" y="1868011"/>
              <a:ext cx="1196276" cy="1196274"/>
            </a:xfrm>
            <a:prstGeom prst="teardrop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7" name="Group 30"/>
            <p:cNvGrpSpPr>
              <a:grpSpLocks noChangeAspect="1"/>
            </p:cNvGrpSpPr>
            <p:nvPr/>
          </p:nvGrpSpPr>
          <p:grpSpPr bwMode="auto">
            <a:xfrm>
              <a:off x="6803608" y="2159197"/>
              <a:ext cx="671337" cy="481838"/>
              <a:chOff x="3670" y="2036"/>
              <a:chExt cx="581" cy="417"/>
            </a:xfrm>
          </p:grpSpPr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3919" y="2251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3887" y="2337"/>
                <a:ext cx="147" cy="116"/>
              </a:xfrm>
              <a:custGeom>
                <a:avLst/>
                <a:gdLst>
                  <a:gd name="T0" fmla="*/ 27 w 36"/>
                  <a:gd name="T1" fmla="*/ 0 h 28"/>
                  <a:gd name="T2" fmla="*/ 18 w 36"/>
                  <a:gd name="T3" fmla="*/ 11 h 28"/>
                  <a:gd name="T4" fmla="*/ 9 w 36"/>
                  <a:gd name="T5" fmla="*/ 0 h 28"/>
                  <a:gd name="T6" fmla="*/ 0 w 36"/>
                  <a:gd name="T7" fmla="*/ 18 h 28"/>
                  <a:gd name="T8" fmla="*/ 1 w 36"/>
                  <a:gd name="T9" fmla="*/ 26 h 28"/>
                  <a:gd name="T10" fmla="*/ 18 w 36"/>
                  <a:gd name="T11" fmla="*/ 28 h 28"/>
                  <a:gd name="T12" fmla="*/ 35 w 36"/>
                  <a:gd name="T13" fmla="*/ 26 h 28"/>
                  <a:gd name="T14" fmla="*/ 36 w 36"/>
                  <a:gd name="T15" fmla="*/ 18 h 28"/>
                  <a:gd name="T16" fmla="*/ 27 w 36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28">
                    <a:moveTo>
                      <a:pt x="27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6" y="21"/>
                      <a:pt x="36" y="18"/>
                    </a:cubicBezTo>
                    <a:cubicBezTo>
                      <a:pt x="36" y="11"/>
                      <a:pt x="33" y="4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0" name="Oval 33"/>
              <p:cNvSpPr>
                <a:spLocks noChangeArrowheads="1"/>
              </p:cNvSpPr>
              <p:nvPr/>
            </p:nvSpPr>
            <p:spPr bwMode="auto">
              <a:xfrm>
                <a:off x="3707" y="2251"/>
                <a:ext cx="77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1" name="Freeform 34"/>
              <p:cNvSpPr>
                <a:spLocks/>
              </p:cNvSpPr>
              <p:nvPr/>
            </p:nvSpPr>
            <p:spPr bwMode="auto">
              <a:xfrm>
                <a:off x="3670" y="2337"/>
                <a:ext cx="151" cy="116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1" y="26"/>
                    </a:cubicBezTo>
                    <a:cubicBezTo>
                      <a:pt x="7" y="27"/>
                      <a:pt x="12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2" name="Oval 35"/>
              <p:cNvSpPr>
                <a:spLocks noChangeArrowheads="1"/>
              </p:cNvSpPr>
              <p:nvPr/>
            </p:nvSpPr>
            <p:spPr bwMode="auto">
              <a:xfrm>
                <a:off x="4136" y="2251"/>
                <a:ext cx="78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3" name="Freeform 36"/>
              <p:cNvSpPr>
                <a:spLocks/>
              </p:cNvSpPr>
              <p:nvPr/>
            </p:nvSpPr>
            <p:spPr bwMode="auto">
              <a:xfrm>
                <a:off x="4099" y="2337"/>
                <a:ext cx="152" cy="116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5" y="28"/>
                      <a:pt x="30" y="27"/>
                      <a:pt x="36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4" name="Oval 37"/>
              <p:cNvSpPr>
                <a:spLocks noChangeArrowheads="1"/>
              </p:cNvSpPr>
              <p:nvPr/>
            </p:nvSpPr>
            <p:spPr bwMode="auto">
              <a:xfrm>
                <a:off x="3813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5" name="Freeform 38"/>
              <p:cNvSpPr>
                <a:spLocks/>
              </p:cNvSpPr>
              <p:nvPr/>
            </p:nvSpPr>
            <p:spPr bwMode="auto">
              <a:xfrm>
                <a:off x="3776" y="2123"/>
                <a:ext cx="152" cy="115"/>
              </a:xfrm>
              <a:custGeom>
                <a:avLst/>
                <a:gdLst>
                  <a:gd name="T0" fmla="*/ 28 w 37"/>
                  <a:gd name="T1" fmla="*/ 0 h 28"/>
                  <a:gd name="T2" fmla="*/ 19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2 w 37"/>
                  <a:gd name="T9" fmla="*/ 26 h 28"/>
                  <a:gd name="T10" fmla="*/ 19 w 37"/>
                  <a:gd name="T11" fmla="*/ 28 h 28"/>
                  <a:gd name="T12" fmla="*/ 36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9" y="11"/>
                      <a:pt x="19" y="11"/>
                      <a:pt x="19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4"/>
                      <a:pt x="0" y="11"/>
                      <a:pt x="0" y="18"/>
                    </a:cubicBezTo>
                    <a:cubicBezTo>
                      <a:pt x="0" y="21"/>
                      <a:pt x="1" y="23"/>
                      <a:pt x="2" y="26"/>
                    </a:cubicBezTo>
                    <a:cubicBezTo>
                      <a:pt x="7" y="27"/>
                      <a:pt x="13" y="28"/>
                      <a:pt x="19" y="28"/>
                    </a:cubicBezTo>
                    <a:cubicBezTo>
                      <a:pt x="25" y="28"/>
                      <a:pt x="31" y="27"/>
                      <a:pt x="36" y="26"/>
                    </a:cubicBezTo>
                    <a:cubicBezTo>
                      <a:pt x="37" y="23"/>
                      <a:pt x="37" y="21"/>
                      <a:pt x="37" y="18"/>
                    </a:cubicBezTo>
                    <a:cubicBezTo>
                      <a:pt x="37" y="11"/>
                      <a:pt x="34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6" name="Oval 39"/>
              <p:cNvSpPr>
                <a:spLocks noChangeArrowheads="1"/>
              </p:cNvSpPr>
              <p:nvPr/>
            </p:nvSpPr>
            <p:spPr bwMode="auto">
              <a:xfrm>
                <a:off x="4026" y="2036"/>
                <a:ext cx="82" cy="82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37" name="Freeform 40"/>
              <p:cNvSpPr>
                <a:spLocks/>
              </p:cNvSpPr>
              <p:nvPr/>
            </p:nvSpPr>
            <p:spPr bwMode="auto">
              <a:xfrm>
                <a:off x="3993" y="2123"/>
                <a:ext cx="151" cy="115"/>
              </a:xfrm>
              <a:custGeom>
                <a:avLst/>
                <a:gdLst>
                  <a:gd name="T0" fmla="*/ 28 w 37"/>
                  <a:gd name="T1" fmla="*/ 0 h 28"/>
                  <a:gd name="T2" fmla="*/ 18 w 37"/>
                  <a:gd name="T3" fmla="*/ 11 h 28"/>
                  <a:gd name="T4" fmla="*/ 9 w 37"/>
                  <a:gd name="T5" fmla="*/ 0 h 28"/>
                  <a:gd name="T6" fmla="*/ 0 w 37"/>
                  <a:gd name="T7" fmla="*/ 18 h 28"/>
                  <a:gd name="T8" fmla="*/ 1 w 37"/>
                  <a:gd name="T9" fmla="*/ 26 h 28"/>
                  <a:gd name="T10" fmla="*/ 18 w 37"/>
                  <a:gd name="T11" fmla="*/ 28 h 28"/>
                  <a:gd name="T12" fmla="*/ 35 w 37"/>
                  <a:gd name="T13" fmla="*/ 26 h 28"/>
                  <a:gd name="T14" fmla="*/ 37 w 37"/>
                  <a:gd name="T15" fmla="*/ 18 h 28"/>
                  <a:gd name="T16" fmla="*/ 28 w 37"/>
                  <a:gd name="T1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28">
                    <a:moveTo>
                      <a:pt x="28" y="0"/>
                    </a:moveTo>
                    <a:cubicBezTo>
                      <a:pt x="18" y="11"/>
                      <a:pt x="18" y="11"/>
                      <a:pt x="18" y="1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3" y="4"/>
                      <a:pt x="0" y="11"/>
                      <a:pt x="0" y="18"/>
                    </a:cubicBezTo>
                    <a:cubicBezTo>
                      <a:pt x="0" y="21"/>
                      <a:pt x="0" y="23"/>
                      <a:pt x="1" y="26"/>
                    </a:cubicBezTo>
                    <a:cubicBezTo>
                      <a:pt x="6" y="27"/>
                      <a:pt x="12" y="28"/>
                      <a:pt x="18" y="28"/>
                    </a:cubicBezTo>
                    <a:cubicBezTo>
                      <a:pt x="24" y="28"/>
                      <a:pt x="30" y="27"/>
                      <a:pt x="35" y="26"/>
                    </a:cubicBezTo>
                    <a:cubicBezTo>
                      <a:pt x="36" y="23"/>
                      <a:pt x="37" y="21"/>
                      <a:pt x="37" y="18"/>
                    </a:cubicBezTo>
                    <a:cubicBezTo>
                      <a:pt x="37" y="11"/>
                      <a:pt x="33" y="4"/>
                      <a:pt x="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6509659" y="2042749"/>
            <a:ext cx="897207" cy="897206"/>
            <a:chOff x="8679545" y="2723665"/>
            <a:chExt cx="1196276" cy="1196274"/>
          </a:xfrm>
        </p:grpSpPr>
        <p:sp>
          <p:nvSpPr>
            <p:cNvPr id="39" name="Teardrop 40"/>
            <p:cNvSpPr/>
            <p:nvPr/>
          </p:nvSpPr>
          <p:spPr>
            <a:xfrm>
              <a:off x="8679545" y="2723665"/>
              <a:ext cx="1196276" cy="1196274"/>
            </a:xfrm>
            <a:prstGeom prst="teardrop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9098807" y="3037776"/>
              <a:ext cx="433949" cy="491850"/>
              <a:chOff x="2471074" y="6170447"/>
              <a:chExt cx="1106488" cy="1254125"/>
            </a:xfrm>
            <a:solidFill>
              <a:schemeClr val="bg1"/>
            </a:solidFill>
          </p:grpSpPr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2471074" y="6843547"/>
                <a:ext cx="1106488" cy="581025"/>
              </a:xfrm>
              <a:custGeom>
                <a:avLst/>
                <a:gdLst>
                  <a:gd name="T0" fmla="*/ 0 w 38"/>
                  <a:gd name="T1" fmla="*/ 9 h 19"/>
                  <a:gd name="T2" fmla="*/ 4 w 38"/>
                  <a:gd name="T3" fmla="*/ 2 h 19"/>
                  <a:gd name="T4" fmla="*/ 12 w 38"/>
                  <a:gd name="T5" fmla="*/ 0 h 19"/>
                  <a:gd name="T6" fmla="*/ 19 w 38"/>
                  <a:gd name="T7" fmla="*/ 17 h 19"/>
                  <a:gd name="T8" fmla="*/ 26 w 38"/>
                  <a:gd name="T9" fmla="*/ 0 h 19"/>
                  <a:gd name="T10" fmla="*/ 34 w 38"/>
                  <a:gd name="T11" fmla="*/ 2 h 19"/>
                  <a:gd name="T12" fmla="*/ 38 w 38"/>
                  <a:gd name="T13" fmla="*/ 9 h 19"/>
                  <a:gd name="T14" fmla="*/ 38 w 38"/>
                  <a:gd name="T15" fmla="*/ 19 h 19"/>
                  <a:gd name="T16" fmla="*/ 19 w 38"/>
                  <a:gd name="T17" fmla="*/ 19 h 19"/>
                  <a:gd name="T18" fmla="*/ 0 w 38"/>
                  <a:gd name="T19" fmla="*/ 19 h 19"/>
                  <a:gd name="T20" fmla="*/ 0 w 38"/>
                  <a:gd name="T21" fmla="*/ 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19">
                    <a:moveTo>
                      <a:pt x="0" y="9"/>
                    </a:moveTo>
                    <a:cubicBezTo>
                      <a:pt x="0" y="6"/>
                      <a:pt x="1" y="3"/>
                      <a:pt x="4" y="2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6" y="3"/>
                      <a:pt x="38" y="6"/>
                      <a:pt x="38" y="9"/>
                    </a:cubicBezTo>
                    <a:cubicBezTo>
                      <a:pt x="38" y="19"/>
                      <a:pt x="38" y="19"/>
                      <a:pt x="38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9"/>
                      <a:pt x="0" y="9"/>
                      <a:pt x="0" y="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Freeform 12"/>
              <p:cNvSpPr>
                <a:spLocks/>
              </p:cNvSpPr>
              <p:nvPr/>
            </p:nvSpPr>
            <p:spPr bwMode="auto">
              <a:xfrm>
                <a:off x="2761587" y="6170447"/>
                <a:ext cx="495300" cy="611188"/>
              </a:xfrm>
              <a:custGeom>
                <a:avLst/>
                <a:gdLst>
                  <a:gd name="T0" fmla="*/ 9 w 17"/>
                  <a:gd name="T1" fmla="*/ 20 h 20"/>
                  <a:gd name="T2" fmla="*/ 3 w 17"/>
                  <a:gd name="T3" fmla="*/ 16 h 20"/>
                  <a:gd name="T4" fmla="*/ 1 w 17"/>
                  <a:gd name="T5" fmla="*/ 6 h 20"/>
                  <a:gd name="T6" fmla="*/ 9 w 17"/>
                  <a:gd name="T7" fmla="*/ 0 h 20"/>
                  <a:gd name="T8" fmla="*/ 16 w 17"/>
                  <a:gd name="T9" fmla="*/ 6 h 20"/>
                  <a:gd name="T10" fmla="*/ 15 w 17"/>
                  <a:gd name="T11" fmla="*/ 16 h 20"/>
                  <a:gd name="T12" fmla="*/ 9 w 17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20">
                    <a:moveTo>
                      <a:pt x="9" y="20"/>
                    </a:moveTo>
                    <a:cubicBezTo>
                      <a:pt x="6" y="20"/>
                      <a:pt x="4" y="18"/>
                      <a:pt x="3" y="16"/>
                    </a:cubicBezTo>
                    <a:cubicBezTo>
                      <a:pt x="1" y="13"/>
                      <a:pt x="0" y="9"/>
                      <a:pt x="1" y="6"/>
                    </a:cubicBezTo>
                    <a:cubicBezTo>
                      <a:pt x="2" y="3"/>
                      <a:pt x="4" y="0"/>
                      <a:pt x="9" y="0"/>
                    </a:cubicBezTo>
                    <a:cubicBezTo>
                      <a:pt x="13" y="0"/>
                      <a:pt x="16" y="3"/>
                      <a:pt x="16" y="6"/>
                    </a:cubicBezTo>
                    <a:cubicBezTo>
                      <a:pt x="17" y="9"/>
                      <a:pt x="16" y="13"/>
                      <a:pt x="15" y="16"/>
                    </a:cubicBezTo>
                    <a:cubicBezTo>
                      <a:pt x="13" y="18"/>
                      <a:pt x="11" y="20"/>
                      <a:pt x="9" y="2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3" name="Freeform 13"/>
              <p:cNvSpPr>
                <a:spLocks/>
              </p:cNvSpPr>
              <p:nvPr/>
            </p:nvSpPr>
            <p:spPr bwMode="auto">
              <a:xfrm>
                <a:off x="2936212" y="6965785"/>
                <a:ext cx="174625" cy="396875"/>
              </a:xfrm>
              <a:custGeom>
                <a:avLst/>
                <a:gdLst>
                  <a:gd name="T0" fmla="*/ 37 w 110"/>
                  <a:gd name="T1" fmla="*/ 0 h 250"/>
                  <a:gd name="T2" fmla="*/ 74 w 110"/>
                  <a:gd name="T3" fmla="*/ 0 h 250"/>
                  <a:gd name="T4" fmla="*/ 110 w 110"/>
                  <a:gd name="T5" fmla="*/ 250 h 250"/>
                  <a:gd name="T6" fmla="*/ 0 w 110"/>
                  <a:gd name="T7" fmla="*/ 250 h 250"/>
                  <a:gd name="T8" fmla="*/ 37 w 110"/>
                  <a:gd name="T9" fmla="*/ 0 h 250"/>
                  <a:gd name="T10" fmla="*/ 37 w 11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250">
                    <a:moveTo>
                      <a:pt x="37" y="0"/>
                    </a:moveTo>
                    <a:lnTo>
                      <a:pt x="74" y="0"/>
                    </a:lnTo>
                    <a:lnTo>
                      <a:pt x="110" y="250"/>
                    </a:lnTo>
                    <a:lnTo>
                      <a:pt x="0" y="250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2936212" y="6843547"/>
                <a:ext cx="146050" cy="152400"/>
              </a:xfrm>
              <a:prstGeom prst="ellipse">
                <a:avLst/>
              </a:prstGeom>
              <a:grp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sp>
        <p:nvSpPr>
          <p:cNvPr id="45" name="文本框 44"/>
          <p:cNvSpPr txBox="1"/>
          <p:nvPr/>
        </p:nvSpPr>
        <p:spPr>
          <a:xfrm>
            <a:off x="1357125" y="2724990"/>
            <a:ext cx="1278731" cy="936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4703716" y="2724990"/>
            <a:ext cx="1278731" cy="936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035916" y="3366731"/>
            <a:ext cx="1278731" cy="936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02200" y="3366731"/>
            <a:ext cx="1278731" cy="93686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22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45" grpId="0"/>
      <p:bldP spid="46" grpId="0"/>
      <p:bldP spid="47" grpId="0"/>
      <p:bldP spid="4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6533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73403" y="1219200"/>
            <a:ext cx="768157" cy="708592"/>
            <a:chOff x="764534" y="1625600"/>
            <a:chExt cx="1024209" cy="944788"/>
          </a:xfrm>
        </p:grpSpPr>
        <p:grpSp>
          <p:nvGrpSpPr>
            <p:cNvPr id="9" name="组合 8"/>
            <p:cNvGrpSpPr/>
            <p:nvPr/>
          </p:nvGrpSpPr>
          <p:grpSpPr>
            <a:xfrm rot="16200000">
              <a:off x="804245" y="158588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1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  <p:sp>
            <p:nvSpPr>
              <p:cNvPr id="12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sp>
          <p:nvSpPr>
            <p:cNvPr id="10" name="文本框 9"/>
            <p:cNvSpPr txBox="1"/>
            <p:nvPr/>
          </p:nvSpPr>
          <p:spPr>
            <a:xfrm>
              <a:off x="1024649" y="1774826"/>
              <a:ext cx="479192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1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82517" y="2013970"/>
            <a:ext cx="768157" cy="708591"/>
            <a:chOff x="1443353" y="2685293"/>
            <a:chExt cx="1024209" cy="944788"/>
          </a:xfrm>
        </p:grpSpPr>
        <p:grpSp>
          <p:nvGrpSpPr>
            <p:cNvPr id="14" name="组合 13"/>
            <p:cNvGrpSpPr/>
            <p:nvPr/>
          </p:nvGrpSpPr>
          <p:grpSpPr>
            <a:xfrm rot="16200000">
              <a:off x="1483064" y="2645582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  <p:sp>
            <p:nvSpPr>
              <p:cNvPr id="17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sp>
          <p:nvSpPr>
            <p:cNvPr id="15" name="文本框 14"/>
            <p:cNvSpPr txBox="1"/>
            <p:nvPr/>
          </p:nvSpPr>
          <p:spPr>
            <a:xfrm>
              <a:off x="1734048" y="2845229"/>
              <a:ext cx="479192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2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602263" y="2835957"/>
            <a:ext cx="768157" cy="708592"/>
            <a:chOff x="2136347" y="3781272"/>
            <a:chExt cx="1024209" cy="944788"/>
          </a:xfrm>
        </p:grpSpPr>
        <p:grpSp>
          <p:nvGrpSpPr>
            <p:cNvPr id="19" name="组合 18"/>
            <p:cNvGrpSpPr/>
            <p:nvPr/>
          </p:nvGrpSpPr>
          <p:grpSpPr>
            <a:xfrm rot="16200000">
              <a:off x="2176058" y="3741561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  <p:sp>
            <p:nvSpPr>
              <p:cNvPr id="22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439099" y="3930498"/>
              <a:ext cx="479192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3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076506" y="3657939"/>
            <a:ext cx="768157" cy="708592"/>
            <a:chOff x="2768671" y="4877250"/>
            <a:chExt cx="1024209" cy="944788"/>
          </a:xfrm>
        </p:grpSpPr>
        <p:grpSp>
          <p:nvGrpSpPr>
            <p:cNvPr id="24" name="组合 23"/>
            <p:cNvGrpSpPr/>
            <p:nvPr/>
          </p:nvGrpSpPr>
          <p:grpSpPr>
            <a:xfrm rot="16200000">
              <a:off x="2808382" y="4837539"/>
              <a:ext cx="944788" cy="1024209"/>
              <a:chOff x="764788" y="1059582"/>
              <a:chExt cx="1558144" cy="1689124"/>
            </a:xfrm>
            <a:effectLst>
              <a:outerShdw blurRad="228600" dist="101600" dir="8400000" sx="105000" sy="105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26" name="椭圆 8"/>
              <p:cNvSpPr/>
              <p:nvPr/>
            </p:nvSpPr>
            <p:spPr>
              <a:xfrm>
                <a:off x="834850" y="1135533"/>
                <a:ext cx="1418020" cy="1537222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  <p:sp>
            <p:nvSpPr>
              <p:cNvPr id="27" name="椭圆 8"/>
              <p:cNvSpPr/>
              <p:nvPr/>
            </p:nvSpPr>
            <p:spPr>
              <a:xfrm>
                <a:off x="764788" y="1059582"/>
                <a:ext cx="1558144" cy="1689124"/>
              </a:xfrm>
              <a:custGeom>
                <a:avLst/>
                <a:gdLst/>
                <a:ahLst/>
                <a:cxnLst/>
                <a:rect l="l" t="t" r="r" b="b"/>
                <a:pathLst>
                  <a:path w="1296144" h="1405101">
                    <a:moveTo>
                      <a:pt x="648072" y="0"/>
                    </a:moveTo>
                    <a:cubicBezTo>
                      <a:pt x="1005992" y="0"/>
                      <a:pt x="1296144" y="290152"/>
                      <a:pt x="1296144" y="648072"/>
                    </a:cubicBezTo>
                    <a:cubicBezTo>
                      <a:pt x="1296144" y="970275"/>
                      <a:pt x="1061011" y="1237560"/>
                      <a:pt x="752636" y="1285603"/>
                    </a:cubicBezTo>
                    <a:lnTo>
                      <a:pt x="648072" y="1405101"/>
                    </a:lnTo>
                    <a:lnTo>
                      <a:pt x="543508" y="1285603"/>
                    </a:lnTo>
                    <a:cubicBezTo>
                      <a:pt x="235133" y="1237560"/>
                      <a:pt x="0" y="970275"/>
                      <a:pt x="0" y="648072"/>
                    </a:cubicBezTo>
                    <a:cubicBezTo>
                      <a:pt x="0" y="290152"/>
                      <a:pt x="290152" y="0"/>
                      <a:pt x="648072" y="0"/>
                    </a:cubicBezTo>
                    <a:close/>
                  </a:path>
                </a:pathLst>
              </a:custGeom>
              <a:noFill/>
              <a:ln w="635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 dirty="0">
                  <a:ea typeface="微软雅黑" pitchFamily="34" charset="-122"/>
                </a:endParaRPr>
              </a:p>
            </p:txBody>
          </p:sp>
        </p:grpSp>
        <p:sp>
          <p:nvSpPr>
            <p:cNvPr id="25" name="文本框 24"/>
            <p:cNvSpPr txBox="1"/>
            <p:nvPr/>
          </p:nvSpPr>
          <p:spPr>
            <a:xfrm>
              <a:off x="2990076" y="5026476"/>
              <a:ext cx="479192" cy="677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700" dirty="0">
                  <a:solidFill>
                    <a:schemeClr val="bg1"/>
                  </a:solidFill>
                </a:rPr>
                <a:t>4</a:t>
              </a:r>
              <a:endParaRPr lang="zh-CN" altLang="en-US" sz="2700" dirty="0">
                <a:solidFill>
                  <a:schemeClr val="bg1"/>
                </a:solidFill>
              </a:endParaRPr>
            </a:p>
          </p:txBody>
        </p:sp>
      </p:grpSp>
      <p:sp>
        <p:nvSpPr>
          <p:cNvPr id="28" name="TextBox 5"/>
          <p:cNvSpPr txBox="1"/>
          <p:nvPr/>
        </p:nvSpPr>
        <p:spPr>
          <a:xfrm>
            <a:off x="1492242" y="1335714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29" name="TextBox 5"/>
          <p:cNvSpPr txBox="1"/>
          <p:nvPr/>
        </p:nvSpPr>
        <p:spPr>
          <a:xfrm>
            <a:off x="1983144" y="2130229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0" name="TextBox 5"/>
          <p:cNvSpPr txBox="1"/>
          <p:nvPr/>
        </p:nvSpPr>
        <p:spPr>
          <a:xfrm>
            <a:off x="2474046" y="2924744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  <p:sp>
        <p:nvSpPr>
          <p:cNvPr id="31" name="TextBox 5"/>
          <p:cNvSpPr txBox="1"/>
          <p:nvPr/>
        </p:nvSpPr>
        <p:spPr>
          <a:xfrm>
            <a:off x="2964948" y="3719258"/>
            <a:ext cx="5411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64744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8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1407288" y="1053077"/>
            <a:ext cx="2954655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en-US" altLang="zh-CN" sz="199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04	</a:t>
            </a:r>
            <a:endParaRPr lang="zh-CN" altLang="en-US" sz="19900" dirty="0">
              <a:ln w="38100"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4869645" y="2671629"/>
            <a:ext cx="3485083" cy="6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/>
              <a:t>Click here to add content, content to match the title. </a:t>
            </a:r>
            <a:endParaRPr lang="zh-CN" altLang="en-US" sz="1200" dirty="0"/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869645" y="2171640"/>
            <a:ext cx="3741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ADD DIRECTORY ONE TITLES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684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43608" y="1704569"/>
            <a:ext cx="965653" cy="2749869"/>
            <a:chOff x="1043608" y="1704569"/>
            <a:chExt cx="965653" cy="2749869"/>
          </a:xfrm>
        </p:grpSpPr>
        <p:sp>
          <p:nvSpPr>
            <p:cNvPr id="9" name="Freeform 1218"/>
            <p:cNvSpPr/>
            <p:nvPr/>
          </p:nvSpPr>
          <p:spPr bwMode="auto">
            <a:xfrm>
              <a:off x="1528358" y="2198135"/>
              <a:ext cx="103876" cy="744757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3" y="0"/>
                </a:cxn>
                <a:cxn ang="0">
                  <a:pos x="9" y="7"/>
                </a:cxn>
                <a:cxn ang="0">
                  <a:pos x="13" y="16"/>
                </a:cxn>
                <a:cxn ang="0">
                  <a:pos x="0" y="148"/>
                </a:cxn>
                <a:cxn ang="0">
                  <a:pos x="13" y="161"/>
                </a:cxn>
                <a:cxn ang="0">
                  <a:pos x="26" y="149"/>
                </a:cxn>
                <a:cxn ang="0">
                  <a:pos x="13" y="16"/>
                </a:cxn>
                <a:cxn ang="0">
                  <a:pos x="17" y="6"/>
                </a:cxn>
                <a:cxn ang="0">
                  <a:pos x="13" y="0"/>
                </a:cxn>
              </a:cxnLst>
              <a:rect l="0" t="0" r="r" b="b"/>
              <a:pathLst>
                <a:path w="26" h="161">
                  <a:moveTo>
                    <a:pt x="13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9" y="4"/>
                    <a:pt x="9" y="7"/>
                  </a:cubicBezTo>
                  <a:cubicBezTo>
                    <a:pt x="9" y="8"/>
                    <a:pt x="12" y="14"/>
                    <a:pt x="13" y="16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26" y="149"/>
                    <a:pt x="26" y="149"/>
                    <a:pt x="26" y="149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5" y="14"/>
                    <a:pt x="17" y="8"/>
                    <a:pt x="17" y="6"/>
                  </a:cubicBezTo>
                  <a:cubicBezTo>
                    <a:pt x="17" y="4"/>
                    <a:pt x="15" y="0"/>
                    <a:pt x="13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0" name="Oval 1219"/>
            <p:cNvSpPr>
              <a:spLocks noChangeArrowheads="1"/>
            </p:cNvSpPr>
            <p:nvPr/>
          </p:nvSpPr>
          <p:spPr bwMode="auto">
            <a:xfrm>
              <a:off x="1416787" y="1704569"/>
              <a:ext cx="323166" cy="36576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1" name="Freeform 1220"/>
            <p:cNvSpPr>
              <a:spLocks noEditPoints="1"/>
            </p:cNvSpPr>
            <p:nvPr/>
          </p:nvSpPr>
          <p:spPr bwMode="auto">
            <a:xfrm>
              <a:off x="1043608" y="2184914"/>
              <a:ext cx="965653" cy="2269524"/>
            </a:xfrm>
            <a:custGeom>
              <a:avLst/>
              <a:gdLst/>
              <a:ahLst/>
              <a:cxnLst>
                <a:cxn ang="0">
                  <a:pos x="58" y="134"/>
                </a:cxn>
                <a:cxn ang="0">
                  <a:pos x="41" y="81"/>
                </a:cxn>
                <a:cxn ang="0">
                  <a:pos x="47" y="58"/>
                </a:cxn>
                <a:cxn ang="0">
                  <a:pos x="58" y="134"/>
                </a:cxn>
                <a:cxn ang="0">
                  <a:pos x="94" y="0"/>
                </a:cxn>
                <a:cxn ang="0">
                  <a:pos x="41" y="19"/>
                </a:cxn>
                <a:cxn ang="0">
                  <a:pos x="1" y="81"/>
                </a:cxn>
                <a:cxn ang="0">
                  <a:pos x="65" y="183"/>
                </a:cxn>
                <a:cxn ang="0">
                  <a:pos x="67" y="200"/>
                </a:cxn>
                <a:cxn ang="0">
                  <a:pos x="80" y="491"/>
                </a:cxn>
                <a:cxn ang="0">
                  <a:pos x="107" y="491"/>
                </a:cxn>
                <a:cxn ang="0">
                  <a:pos x="120" y="285"/>
                </a:cxn>
                <a:cxn ang="0">
                  <a:pos x="134" y="253"/>
                </a:cxn>
                <a:cxn ang="0">
                  <a:pos x="150" y="284"/>
                </a:cxn>
                <a:cxn ang="0">
                  <a:pos x="173" y="491"/>
                </a:cxn>
                <a:cxn ang="0">
                  <a:pos x="194" y="491"/>
                </a:cxn>
                <a:cxn ang="0">
                  <a:pos x="194" y="199"/>
                </a:cxn>
                <a:cxn ang="0">
                  <a:pos x="201" y="169"/>
                </a:cxn>
                <a:cxn ang="0">
                  <a:pos x="240" y="133"/>
                </a:cxn>
                <a:cxn ang="0">
                  <a:pos x="225" y="109"/>
                </a:cxn>
                <a:cxn ang="0">
                  <a:pos x="209" y="129"/>
                </a:cxn>
                <a:cxn ang="0">
                  <a:pos x="214" y="93"/>
                </a:cxn>
                <a:cxn ang="0">
                  <a:pos x="179" y="30"/>
                </a:cxn>
                <a:cxn ang="0">
                  <a:pos x="187" y="4"/>
                </a:cxn>
                <a:cxn ang="0">
                  <a:pos x="170" y="1"/>
                </a:cxn>
                <a:cxn ang="0">
                  <a:pos x="164" y="3"/>
                </a:cxn>
                <a:cxn ang="0">
                  <a:pos x="149" y="178"/>
                </a:cxn>
                <a:cxn ang="0">
                  <a:pos x="121" y="179"/>
                </a:cxn>
                <a:cxn ang="0">
                  <a:pos x="102" y="3"/>
                </a:cxn>
                <a:cxn ang="0">
                  <a:pos x="94" y="0"/>
                </a:cxn>
              </a:cxnLst>
              <a:rect l="0" t="0" r="r" b="b"/>
              <a:pathLst>
                <a:path w="240" h="491">
                  <a:moveTo>
                    <a:pt x="58" y="134"/>
                  </a:moveTo>
                  <a:cubicBezTo>
                    <a:pt x="50" y="113"/>
                    <a:pt x="41" y="86"/>
                    <a:pt x="41" y="81"/>
                  </a:cubicBezTo>
                  <a:cubicBezTo>
                    <a:pt x="41" y="76"/>
                    <a:pt x="44" y="67"/>
                    <a:pt x="47" y="58"/>
                  </a:cubicBezTo>
                  <a:cubicBezTo>
                    <a:pt x="58" y="134"/>
                    <a:pt x="58" y="134"/>
                    <a:pt x="58" y="134"/>
                  </a:cubicBezTo>
                  <a:moveTo>
                    <a:pt x="94" y="0"/>
                  </a:moveTo>
                  <a:cubicBezTo>
                    <a:pt x="80" y="0"/>
                    <a:pt x="52" y="12"/>
                    <a:pt x="41" y="19"/>
                  </a:cubicBezTo>
                  <a:cubicBezTo>
                    <a:pt x="28" y="29"/>
                    <a:pt x="0" y="71"/>
                    <a:pt x="1" y="81"/>
                  </a:cubicBezTo>
                  <a:cubicBezTo>
                    <a:pt x="2" y="90"/>
                    <a:pt x="53" y="165"/>
                    <a:pt x="65" y="183"/>
                  </a:cubicBezTo>
                  <a:cubicBezTo>
                    <a:pt x="67" y="200"/>
                    <a:pt x="67" y="200"/>
                    <a:pt x="67" y="200"/>
                  </a:cubicBezTo>
                  <a:cubicBezTo>
                    <a:pt x="80" y="491"/>
                    <a:pt x="80" y="491"/>
                    <a:pt x="80" y="491"/>
                  </a:cubicBezTo>
                  <a:cubicBezTo>
                    <a:pt x="107" y="491"/>
                    <a:pt x="107" y="491"/>
                    <a:pt x="107" y="491"/>
                  </a:cubicBezTo>
                  <a:cubicBezTo>
                    <a:pt x="107" y="491"/>
                    <a:pt x="117" y="329"/>
                    <a:pt x="120" y="285"/>
                  </a:cubicBezTo>
                  <a:cubicBezTo>
                    <a:pt x="121" y="263"/>
                    <a:pt x="127" y="253"/>
                    <a:pt x="134" y="253"/>
                  </a:cubicBezTo>
                  <a:cubicBezTo>
                    <a:pt x="140" y="253"/>
                    <a:pt x="148" y="264"/>
                    <a:pt x="150" y="284"/>
                  </a:cubicBezTo>
                  <a:cubicBezTo>
                    <a:pt x="154" y="324"/>
                    <a:pt x="173" y="491"/>
                    <a:pt x="173" y="491"/>
                  </a:cubicBezTo>
                  <a:cubicBezTo>
                    <a:pt x="194" y="491"/>
                    <a:pt x="194" y="491"/>
                    <a:pt x="194" y="491"/>
                  </a:cubicBezTo>
                  <a:cubicBezTo>
                    <a:pt x="194" y="199"/>
                    <a:pt x="194" y="199"/>
                    <a:pt x="194" y="199"/>
                  </a:cubicBezTo>
                  <a:cubicBezTo>
                    <a:pt x="201" y="169"/>
                    <a:pt x="201" y="169"/>
                    <a:pt x="201" y="169"/>
                  </a:cubicBezTo>
                  <a:cubicBezTo>
                    <a:pt x="201" y="169"/>
                    <a:pt x="222" y="150"/>
                    <a:pt x="240" y="133"/>
                  </a:cubicBezTo>
                  <a:cubicBezTo>
                    <a:pt x="234" y="125"/>
                    <a:pt x="229" y="117"/>
                    <a:pt x="225" y="109"/>
                  </a:cubicBezTo>
                  <a:cubicBezTo>
                    <a:pt x="221" y="117"/>
                    <a:pt x="209" y="129"/>
                    <a:pt x="209" y="129"/>
                  </a:cubicBezTo>
                  <a:cubicBezTo>
                    <a:pt x="214" y="93"/>
                    <a:pt x="214" y="93"/>
                    <a:pt x="214" y="93"/>
                  </a:cubicBezTo>
                  <a:cubicBezTo>
                    <a:pt x="181" y="41"/>
                    <a:pt x="180" y="35"/>
                    <a:pt x="179" y="30"/>
                  </a:cubicBezTo>
                  <a:cubicBezTo>
                    <a:pt x="179" y="23"/>
                    <a:pt x="182" y="14"/>
                    <a:pt x="187" y="4"/>
                  </a:cubicBezTo>
                  <a:cubicBezTo>
                    <a:pt x="180" y="2"/>
                    <a:pt x="175" y="1"/>
                    <a:pt x="170" y="1"/>
                  </a:cubicBezTo>
                  <a:cubicBezTo>
                    <a:pt x="167" y="1"/>
                    <a:pt x="165" y="1"/>
                    <a:pt x="164" y="3"/>
                  </a:cubicBezTo>
                  <a:cubicBezTo>
                    <a:pt x="160" y="12"/>
                    <a:pt x="158" y="178"/>
                    <a:pt x="149" y="178"/>
                  </a:cubicBezTo>
                  <a:cubicBezTo>
                    <a:pt x="139" y="178"/>
                    <a:pt x="136" y="179"/>
                    <a:pt x="121" y="179"/>
                  </a:cubicBezTo>
                  <a:cubicBezTo>
                    <a:pt x="106" y="179"/>
                    <a:pt x="106" y="13"/>
                    <a:pt x="102" y="3"/>
                  </a:cubicBezTo>
                  <a:cubicBezTo>
                    <a:pt x="101" y="1"/>
                    <a:pt x="98" y="0"/>
                    <a:pt x="94" y="0"/>
                  </a:cubicBezTo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863342" y="1704569"/>
            <a:ext cx="954110" cy="2749868"/>
            <a:chOff x="2863342" y="1704569"/>
            <a:chExt cx="954110" cy="2749868"/>
          </a:xfrm>
        </p:grpSpPr>
        <p:sp>
          <p:nvSpPr>
            <p:cNvPr id="13" name="Freeform 1221"/>
            <p:cNvSpPr/>
            <p:nvPr/>
          </p:nvSpPr>
          <p:spPr bwMode="auto">
            <a:xfrm>
              <a:off x="3221134" y="2193727"/>
              <a:ext cx="107722" cy="749163"/>
            </a:xfrm>
            <a:custGeom>
              <a:avLst/>
              <a:gdLst/>
              <a:ahLst/>
              <a:cxnLst>
                <a:cxn ang="0">
                  <a:pos x="13" y="162"/>
                </a:cxn>
                <a:cxn ang="0">
                  <a:pos x="27" y="150"/>
                </a:cxn>
                <a:cxn ang="0">
                  <a:pos x="14" y="17"/>
                </a:cxn>
                <a:cxn ang="0">
                  <a:pos x="18" y="7"/>
                </a:cxn>
                <a:cxn ang="0">
                  <a:pos x="14" y="1"/>
                </a:cxn>
                <a:cxn ang="0">
                  <a:pos x="9" y="8"/>
                </a:cxn>
                <a:cxn ang="0">
                  <a:pos x="13" y="17"/>
                </a:cxn>
                <a:cxn ang="0">
                  <a:pos x="0" y="149"/>
                </a:cxn>
                <a:cxn ang="0">
                  <a:pos x="13" y="162"/>
                </a:cxn>
              </a:cxnLst>
              <a:rect l="0" t="0" r="r" b="b"/>
              <a:pathLst>
                <a:path w="27" h="162">
                  <a:moveTo>
                    <a:pt x="13" y="162"/>
                  </a:moveTo>
                  <a:cubicBezTo>
                    <a:pt x="27" y="150"/>
                    <a:pt x="27" y="150"/>
                    <a:pt x="27" y="1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5" y="15"/>
                    <a:pt x="18" y="9"/>
                    <a:pt x="18" y="7"/>
                  </a:cubicBezTo>
                  <a:cubicBezTo>
                    <a:pt x="18" y="5"/>
                    <a:pt x="15" y="0"/>
                    <a:pt x="14" y="1"/>
                  </a:cubicBezTo>
                  <a:cubicBezTo>
                    <a:pt x="12" y="1"/>
                    <a:pt x="9" y="5"/>
                    <a:pt x="9" y="8"/>
                  </a:cubicBezTo>
                  <a:cubicBezTo>
                    <a:pt x="9" y="9"/>
                    <a:pt x="12" y="15"/>
                    <a:pt x="13" y="17"/>
                  </a:cubicBezTo>
                  <a:cubicBezTo>
                    <a:pt x="0" y="149"/>
                    <a:pt x="0" y="149"/>
                    <a:pt x="0" y="149"/>
                  </a:cubicBezTo>
                  <a:lnTo>
                    <a:pt x="13" y="162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4" name="Oval 1222"/>
            <p:cNvSpPr>
              <a:spLocks noChangeArrowheads="1"/>
            </p:cNvSpPr>
            <p:nvPr/>
          </p:nvSpPr>
          <p:spPr bwMode="auto">
            <a:xfrm>
              <a:off x="3117258" y="1704569"/>
              <a:ext cx="315472" cy="365769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5" name="Freeform 1223"/>
            <p:cNvSpPr>
              <a:spLocks noEditPoints="1"/>
            </p:cNvSpPr>
            <p:nvPr/>
          </p:nvSpPr>
          <p:spPr bwMode="auto">
            <a:xfrm>
              <a:off x="2863342" y="2158472"/>
              <a:ext cx="954110" cy="2295965"/>
            </a:xfrm>
            <a:custGeom>
              <a:avLst/>
              <a:gdLst/>
              <a:ahLst/>
              <a:cxnLst>
                <a:cxn ang="0">
                  <a:pos x="194" y="26"/>
                </a:cxn>
                <a:cxn ang="0">
                  <a:pos x="134" y="9"/>
                </a:cxn>
                <a:cxn ang="0">
                  <a:pos x="118" y="184"/>
                </a:cxn>
                <a:cxn ang="0">
                  <a:pos x="90" y="185"/>
                </a:cxn>
                <a:cxn ang="0">
                  <a:pos x="71" y="9"/>
                </a:cxn>
                <a:cxn ang="0">
                  <a:pos x="50" y="9"/>
                </a:cxn>
                <a:cxn ang="0">
                  <a:pos x="64" y="70"/>
                </a:cxn>
                <a:cxn ang="0">
                  <a:pos x="24" y="116"/>
                </a:cxn>
                <a:cxn ang="0">
                  <a:pos x="27" y="140"/>
                </a:cxn>
                <a:cxn ang="0">
                  <a:pos x="20" y="120"/>
                </a:cxn>
                <a:cxn ang="0">
                  <a:pos x="0" y="138"/>
                </a:cxn>
                <a:cxn ang="0">
                  <a:pos x="34" y="189"/>
                </a:cxn>
                <a:cxn ang="0">
                  <a:pos x="37" y="206"/>
                </a:cxn>
                <a:cxn ang="0">
                  <a:pos x="50" y="497"/>
                </a:cxn>
                <a:cxn ang="0">
                  <a:pos x="76" y="497"/>
                </a:cxn>
                <a:cxn ang="0">
                  <a:pos x="89" y="291"/>
                </a:cxn>
                <a:cxn ang="0">
                  <a:pos x="119" y="290"/>
                </a:cxn>
                <a:cxn ang="0">
                  <a:pos x="142" y="497"/>
                </a:cxn>
                <a:cxn ang="0">
                  <a:pos x="163" y="497"/>
                </a:cxn>
                <a:cxn ang="0">
                  <a:pos x="163" y="205"/>
                </a:cxn>
                <a:cxn ang="0">
                  <a:pos x="170" y="175"/>
                </a:cxn>
                <a:cxn ang="0">
                  <a:pos x="233" y="113"/>
                </a:cxn>
                <a:cxn ang="0">
                  <a:pos x="194" y="26"/>
                </a:cxn>
                <a:cxn ang="0">
                  <a:pos x="195" y="113"/>
                </a:cxn>
                <a:cxn ang="0">
                  <a:pos x="178" y="135"/>
                </a:cxn>
                <a:cxn ang="0">
                  <a:pos x="185" y="85"/>
                </a:cxn>
                <a:cxn ang="0">
                  <a:pos x="195" y="113"/>
                </a:cxn>
              </a:cxnLst>
              <a:rect l="0" t="0" r="r" b="b"/>
              <a:pathLst>
                <a:path w="237" h="497">
                  <a:moveTo>
                    <a:pt x="194" y="26"/>
                  </a:moveTo>
                  <a:cubicBezTo>
                    <a:pt x="183" y="18"/>
                    <a:pt x="138" y="0"/>
                    <a:pt x="134" y="9"/>
                  </a:cubicBezTo>
                  <a:cubicBezTo>
                    <a:pt x="130" y="18"/>
                    <a:pt x="128" y="184"/>
                    <a:pt x="118" y="184"/>
                  </a:cubicBezTo>
                  <a:cubicBezTo>
                    <a:pt x="109" y="184"/>
                    <a:pt x="105" y="185"/>
                    <a:pt x="90" y="185"/>
                  </a:cubicBezTo>
                  <a:cubicBezTo>
                    <a:pt x="75" y="185"/>
                    <a:pt x="75" y="19"/>
                    <a:pt x="71" y="9"/>
                  </a:cubicBezTo>
                  <a:cubicBezTo>
                    <a:pt x="69" y="5"/>
                    <a:pt x="60" y="6"/>
                    <a:pt x="50" y="9"/>
                  </a:cubicBezTo>
                  <a:cubicBezTo>
                    <a:pt x="69" y="54"/>
                    <a:pt x="66" y="65"/>
                    <a:pt x="64" y="70"/>
                  </a:cubicBezTo>
                  <a:cubicBezTo>
                    <a:pt x="61" y="80"/>
                    <a:pt x="43" y="99"/>
                    <a:pt x="24" y="116"/>
                  </a:cubicBezTo>
                  <a:cubicBezTo>
                    <a:pt x="27" y="140"/>
                    <a:pt x="27" y="140"/>
                    <a:pt x="27" y="140"/>
                  </a:cubicBezTo>
                  <a:cubicBezTo>
                    <a:pt x="25" y="134"/>
                    <a:pt x="22" y="127"/>
                    <a:pt x="20" y="120"/>
                  </a:cubicBezTo>
                  <a:cubicBezTo>
                    <a:pt x="13" y="126"/>
                    <a:pt x="6" y="132"/>
                    <a:pt x="0" y="138"/>
                  </a:cubicBezTo>
                  <a:cubicBezTo>
                    <a:pt x="14" y="159"/>
                    <a:pt x="29" y="180"/>
                    <a:pt x="34" y="189"/>
                  </a:cubicBezTo>
                  <a:cubicBezTo>
                    <a:pt x="37" y="206"/>
                    <a:pt x="37" y="206"/>
                    <a:pt x="37" y="206"/>
                  </a:cubicBezTo>
                  <a:cubicBezTo>
                    <a:pt x="50" y="497"/>
                    <a:pt x="50" y="497"/>
                    <a:pt x="50" y="497"/>
                  </a:cubicBezTo>
                  <a:cubicBezTo>
                    <a:pt x="76" y="497"/>
                    <a:pt x="76" y="497"/>
                    <a:pt x="76" y="497"/>
                  </a:cubicBezTo>
                  <a:cubicBezTo>
                    <a:pt x="76" y="497"/>
                    <a:pt x="86" y="335"/>
                    <a:pt x="89" y="291"/>
                  </a:cubicBezTo>
                  <a:cubicBezTo>
                    <a:pt x="92" y="247"/>
                    <a:pt x="115" y="251"/>
                    <a:pt x="119" y="290"/>
                  </a:cubicBezTo>
                  <a:cubicBezTo>
                    <a:pt x="123" y="330"/>
                    <a:pt x="142" y="497"/>
                    <a:pt x="142" y="497"/>
                  </a:cubicBezTo>
                  <a:cubicBezTo>
                    <a:pt x="163" y="497"/>
                    <a:pt x="163" y="497"/>
                    <a:pt x="163" y="497"/>
                  </a:cubicBezTo>
                  <a:cubicBezTo>
                    <a:pt x="163" y="205"/>
                    <a:pt x="163" y="205"/>
                    <a:pt x="163" y="205"/>
                  </a:cubicBezTo>
                  <a:cubicBezTo>
                    <a:pt x="170" y="175"/>
                    <a:pt x="170" y="175"/>
                    <a:pt x="170" y="175"/>
                  </a:cubicBezTo>
                  <a:cubicBezTo>
                    <a:pt x="170" y="175"/>
                    <a:pt x="229" y="124"/>
                    <a:pt x="233" y="113"/>
                  </a:cubicBezTo>
                  <a:cubicBezTo>
                    <a:pt x="237" y="102"/>
                    <a:pt x="206" y="33"/>
                    <a:pt x="194" y="26"/>
                  </a:cubicBezTo>
                  <a:close/>
                  <a:moveTo>
                    <a:pt x="195" y="113"/>
                  </a:moveTo>
                  <a:cubicBezTo>
                    <a:pt x="193" y="121"/>
                    <a:pt x="178" y="135"/>
                    <a:pt x="178" y="135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5" y="85"/>
                    <a:pt x="196" y="106"/>
                    <a:pt x="195" y="113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39981" y="1347614"/>
            <a:ext cx="1219570" cy="3115637"/>
            <a:chOff x="1839981" y="1347614"/>
            <a:chExt cx="1219570" cy="3115637"/>
          </a:xfrm>
        </p:grpSpPr>
        <p:sp>
          <p:nvSpPr>
            <p:cNvPr id="17" name="Freeform 1224"/>
            <p:cNvSpPr/>
            <p:nvPr/>
          </p:nvSpPr>
          <p:spPr bwMode="auto">
            <a:xfrm>
              <a:off x="2386286" y="1968980"/>
              <a:ext cx="119265" cy="780012"/>
            </a:xfrm>
            <a:custGeom>
              <a:avLst/>
              <a:gdLst/>
              <a:ahLst/>
              <a:cxnLst>
                <a:cxn ang="0">
                  <a:pos x="0" y="161"/>
                </a:cxn>
                <a:cxn ang="0">
                  <a:pos x="16" y="177"/>
                </a:cxn>
                <a:cxn ang="0">
                  <a:pos x="31" y="162"/>
                </a:cxn>
                <a:cxn ang="0">
                  <a:pos x="16" y="0"/>
                </a:cxn>
                <a:cxn ang="0">
                  <a:pos x="0" y="161"/>
                </a:cxn>
              </a:cxnLst>
              <a:rect l="0" t="0" r="r" b="b"/>
              <a:pathLst>
                <a:path w="31" h="177">
                  <a:moveTo>
                    <a:pt x="0" y="161"/>
                  </a:moveTo>
                  <a:lnTo>
                    <a:pt x="16" y="177"/>
                  </a:lnTo>
                  <a:lnTo>
                    <a:pt x="31" y="162"/>
                  </a:lnTo>
                  <a:lnTo>
                    <a:pt x="16" y="0"/>
                  </a:lnTo>
                  <a:lnTo>
                    <a:pt x="0" y="161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8" name="Freeform 1225"/>
            <p:cNvSpPr/>
            <p:nvPr/>
          </p:nvSpPr>
          <p:spPr bwMode="auto">
            <a:xfrm>
              <a:off x="2428607" y="1902876"/>
              <a:ext cx="38472" cy="9254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20"/>
                </a:cxn>
                <a:cxn ang="0">
                  <a:pos x="9" y="8"/>
                </a:cxn>
                <a:cxn ang="0">
                  <a:pos x="5" y="1"/>
                </a:cxn>
                <a:cxn ang="0">
                  <a:pos x="0" y="8"/>
                </a:cxn>
              </a:cxnLst>
              <a:rect l="0" t="0" r="r" b="b"/>
              <a:pathLst>
                <a:path w="9" h="20">
                  <a:moveTo>
                    <a:pt x="0" y="8"/>
                  </a:moveTo>
                  <a:cubicBezTo>
                    <a:pt x="0" y="11"/>
                    <a:pt x="4" y="20"/>
                    <a:pt x="4" y="20"/>
                  </a:cubicBezTo>
                  <a:cubicBezTo>
                    <a:pt x="4" y="20"/>
                    <a:pt x="9" y="11"/>
                    <a:pt x="9" y="8"/>
                  </a:cubicBezTo>
                  <a:cubicBezTo>
                    <a:pt x="9" y="5"/>
                    <a:pt x="6" y="0"/>
                    <a:pt x="5" y="1"/>
                  </a:cubicBezTo>
                  <a:cubicBezTo>
                    <a:pt x="3" y="1"/>
                    <a:pt x="0" y="6"/>
                    <a:pt x="0" y="8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19" name="Freeform 1226"/>
            <p:cNvSpPr>
              <a:spLocks noEditPoints="1"/>
            </p:cNvSpPr>
            <p:nvPr/>
          </p:nvSpPr>
          <p:spPr bwMode="auto">
            <a:xfrm>
              <a:off x="1839981" y="1858807"/>
              <a:ext cx="1219570" cy="2604444"/>
            </a:xfrm>
            <a:custGeom>
              <a:avLst/>
              <a:gdLst/>
              <a:ahLst/>
              <a:cxnLst>
                <a:cxn ang="0">
                  <a:pos x="254" y="30"/>
                </a:cxn>
                <a:cxn ang="0">
                  <a:pos x="186" y="11"/>
                </a:cxn>
                <a:cxn ang="0">
                  <a:pos x="168" y="209"/>
                </a:cxn>
                <a:cxn ang="0">
                  <a:pos x="136" y="210"/>
                </a:cxn>
                <a:cxn ang="0">
                  <a:pos x="115" y="12"/>
                </a:cxn>
                <a:cxn ang="0">
                  <a:pos x="47" y="30"/>
                </a:cxn>
                <a:cxn ang="0">
                  <a:pos x="1" y="99"/>
                </a:cxn>
                <a:cxn ang="0">
                  <a:pos x="73" y="214"/>
                </a:cxn>
                <a:cxn ang="0">
                  <a:pos x="76" y="235"/>
                </a:cxn>
                <a:cxn ang="0">
                  <a:pos x="91" y="564"/>
                </a:cxn>
                <a:cxn ang="0">
                  <a:pos x="121" y="564"/>
                </a:cxn>
                <a:cxn ang="0">
                  <a:pos x="135" y="330"/>
                </a:cxn>
                <a:cxn ang="0">
                  <a:pos x="169" y="330"/>
                </a:cxn>
                <a:cxn ang="0">
                  <a:pos x="195" y="564"/>
                </a:cxn>
                <a:cxn ang="0">
                  <a:pos x="220" y="564"/>
                </a:cxn>
                <a:cxn ang="0">
                  <a:pos x="220" y="233"/>
                </a:cxn>
                <a:cxn ang="0">
                  <a:pos x="227" y="198"/>
                </a:cxn>
                <a:cxn ang="0">
                  <a:pos x="298" y="129"/>
                </a:cxn>
                <a:cxn ang="0">
                  <a:pos x="254" y="30"/>
                </a:cxn>
                <a:cxn ang="0">
                  <a:pos x="46" y="99"/>
                </a:cxn>
                <a:cxn ang="0">
                  <a:pos x="53" y="73"/>
                </a:cxn>
                <a:cxn ang="0">
                  <a:pos x="65" y="159"/>
                </a:cxn>
                <a:cxn ang="0">
                  <a:pos x="46" y="99"/>
                </a:cxn>
                <a:cxn ang="0">
                  <a:pos x="255" y="129"/>
                </a:cxn>
                <a:cxn ang="0">
                  <a:pos x="236" y="153"/>
                </a:cxn>
                <a:cxn ang="0">
                  <a:pos x="244" y="97"/>
                </a:cxn>
                <a:cxn ang="0">
                  <a:pos x="255" y="129"/>
                </a:cxn>
              </a:cxnLst>
              <a:rect l="0" t="0" r="r" b="b"/>
              <a:pathLst>
                <a:path w="302" h="564">
                  <a:moveTo>
                    <a:pt x="254" y="30"/>
                  </a:moveTo>
                  <a:cubicBezTo>
                    <a:pt x="241" y="22"/>
                    <a:pt x="190" y="1"/>
                    <a:pt x="186" y="11"/>
                  </a:cubicBezTo>
                  <a:cubicBezTo>
                    <a:pt x="181" y="21"/>
                    <a:pt x="179" y="209"/>
                    <a:pt x="168" y="209"/>
                  </a:cubicBezTo>
                  <a:cubicBezTo>
                    <a:pt x="157" y="209"/>
                    <a:pt x="153" y="210"/>
                    <a:pt x="136" y="210"/>
                  </a:cubicBezTo>
                  <a:cubicBezTo>
                    <a:pt x="120" y="210"/>
                    <a:pt x="119" y="23"/>
                    <a:pt x="115" y="12"/>
                  </a:cubicBezTo>
                  <a:cubicBezTo>
                    <a:pt x="111" y="0"/>
                    <a:pt x="62" y="19"/>
                    <a:pt x="47" y="30"/>
                  </a:cubicBezTo>
                  <a:cubicBezTo>
                    <a:pt x="32" y="40"/>
                    <a:pt x="0" y="88"/>
                    <a:pt x="1" y="99"/>
                  </a:cubicBezTo>
                  <a:cubicBezTo>
                    <a:pt x="2" y="109"/>
                    <a:pt x="60" y="194"/>
                    <a:pt x="73" y="214"/>
                  </a:cubicBezTo>
                  <a:cubicBezTo>
                    <a:pt x="76" y="235"/>
                    <a:pt x="76" y="235"/>
                    <a:pt x="76" y="235"/>
                  </a:cubicBezTo>
                  <a:cubicBezTo>
                    <a:pt x="91" y="564"/>
                    <a:pt x="91" y="564"/>
                    <a:pt x="91" y="564"/>
                  </a:cubicBezTo>
                  <a:cubicBezTo>
                    <a:pt x="121" y="564"/>
                    <a:pt x="121" y="564"/>
                    <a:pt x="121" y="564"/>
                  </a:cubicBezTo>
                  <a:cubicBezTo>
                    <a:pt x="121" y="564"/>
                    <a:pt x="132" y="380"/>
                    <a:pt x="135" y="330"/>
                  </a:cubicBezTo>
                  <a:cubicBezTo>
                    <a:pt x="138" y="280"/>
                    <a:pt x="164" y="285"/>
                    <a:pt x="169" y="330"/>
                  </a:cubicBezTo>
                  <a:cubicBezTo>
                    <a:pt x="174" y="375"/>
                    <a:pt x="195" y="564"/>
                    <a:pt x="195" y="564"/>
                  </a:cubicBezTo>
                  <a:cubicBezTo>
                    <a:pt x="220" y="564"/>
                    <a:pt x="220" y="564"/>
                    <a:pt x="220" y="564"/>
                  </a:cubicBezTo>
                  <a:cubicBezTo>
                    <a:pt x="220" y="233"/>
                    <a:pt x="220" y="233"/>
                    <a:pt x="220" y="233"/>
                  </a:cubicBezTo>
                  <a:cubicBezTo>
                    <a:pt x="227" y="198"/>
                    <a:pt x="227" y="198"/>
                    <a:pt x="227" y="198"/>
                  </a:cubicBezTo>
                  <a:cubicBezTo>
                    <a:pt x="227" y="198"/>
                    <a:pt x="294" y="141"/>
                    <a:pt x="298" y="129"/>
                  </a:cubicBezTo>
                  <a:cubicBezTo>
                    <a:pt x="302" y="116"/>
                    <a:pt x="267" y="39"/>
                    <a:pt x="254" y="30"/>
                  </a:cubicBezTo>
                  <a:close/>
                  <a:moveTo>
                    <a:pt x="46" y="99"/>
                  </a:moveTo>
                  <a:cubicBezTo>
                    <a:pt x="46" y="94"/>
                    <a:pt x="49" y="83"/>
                    <a:pt x="53" y="73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57" y="136"/>
                    <a:pt x="46" y="105"/>
                    <a:pt x="46" y="99"/>
                  </a:cubicBezTo>
                  <a:close/>
                  <a:moveTo>
                    <a:pt x="255" y="129"/>
                  </a:moveTo>
                  <a:cubicBezTo>
                    <a:pt x="253" y="137"/>
                    <a:pt x="236" y="153"/>
                    <a:pt x="236" y="153"/>
                  </a:cubicBezTo>
                  <a:cubicBezTo>
                    <a:pt x="244" y="97"/>
                    <a:pt x="244" y="97"/>
                    <a:pt x="244" y="97"/>
                  </a:cubicBezTo>
                  <a:cubicBezTo>
                    <a:pt x="244" y="97"/>
                    <a:pt x="256" y="120"/>
                    <a:pt x="255" y="129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20" name="Oval 1227"/>
            <p:cNvSpPr>
              <a:spLocks noChangeArrowheads="1"/>
            </p:cNvSpPr>
            <p:nvPr/>
          </p:nvSpPr>
          <p:spPr bwMode="auto">
            <a:xfrm>
              <a:off x="2270870" y="1347614"/>
              <a:ext cx="357793" cy="418651"/>
            </a:xfrm>
            <a:prstGeom prst="ellipse">
              <a:avLst/>
            </a:prstGeom>
            <a:noFill/>
            <a:ln w="9525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934085"/>
              <a:endParaRPr lang="en-US" sz="1800">
                <a:solidFill>
                  <a:srgbClr val="FFFFFF"/>
                </a:solidFill>
              </a:endParaRPr>
            </a:p>
          </p:txBody>
        </p:sp>
      </p:grpSp>
      <p:sp>
        <p:nvSpPr>
          <p:cNvPr id="21" name="Title 1"/>
          <p:cNvSpPr txBox="1"/>
          <p:nvPr/>
        </p:nvSpPr>
        <p:spPr>
          <a:xfrm>
            <a:off x="4473204" y="1500061"/>
            <a:ext cx="3734447" cy="363670"/>
          </a:xfrm>
          <a:prstGeom prst="rect">
            <a:avLst/>
          </a:prstGeom>
        </p:spPr>
        <p:txBody>
          <a:bodyPr vert="horz" lIns="91457" tIns="45728" rIns="91457" bIns="45728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en-US" altLang="zh-CN" sz="20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en-US" sz="20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473204" y="2109850"/>
            <a:ext cx="3803167" cy="1375195"/>
          </a:xfrm>
          <a:prstGeom prst="rect">
            <a:avLst/>
          </a:prstGeom>
          <a:noFill/>
        </p:spPr>
        <p:txBody>
          <a:bodyPr wrap="square" lIns="91457" tIns="45728" rIns="144027" bIns="36007" numCol="1" spcCol="360068" rtlCol="0">
            <a:spAutoFit/>
          </a:bodyPr>
          <a:lstStyle/>
          <a:p>
            <a:pPr algn="just" defTabSz="934085"/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  <a:p>
            <a:pPr algn="just" defTabSz="934085"/>
            <a:endParaRPr lang="en-US" altLang="zh-CN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 defTabSz="934085"/>
            <a:r>
              <a:rPr lang="en-US" altLang="zh-CN" sz="120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Click here to add content, content to match the title. Click here to add content, content to match the title. </a:t>
            </a:r>
            <a:endParaRPr lang="zh-CN" altLang="en-US" sz="1200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7083834" y="3786767"/>
            <a:ext cx="582831" cy="582910"/>
            <a:chOff x="7083834" y="3786767"/>
            <a:chExt cx="582831" cy="582910"/>
          </a:xfrm>
        </p:grpSpPr>
        <p:grpSp>
          <p:nvGrpSpPr>
            <p:cNvPr id="24" name="Group 28"/>
            <p:cNvGrpSpPr/>
            <p:nvPr/>
          </p:nvGrpSpPr>
          <p:grpSpPr>
            <a:xfrm>
              <a:off x="7083834" y="3786767"/>
              <a:ext cx="582831" cy="582910"/>
              <a:chOff x="1143000" y="2850820"/>
              <a:chExt cx="582730" cy="582730"/>
            </a:xfrm>
          </p:grpSpPr>
          <p:sp>
            <p:nvSpPr>
              <p:cNvPr id="28" name="Oval 29"/>
              <p:cNvSpPr/>
              <p:nvPr/>
            </p:nvSpPr>
            <p:spPr>
              <a:xfrm>
                <a:off x="1143000" y="2850820"/>
                <a:ext cx="582730" cy="58273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4085"/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Rectangle 30"/>
              <p:cNvSpPr/>
              <p:nvPr/>
            </p:nvSpPr>
            <p:spPr>
              <a:xfrm>
                <a:off x="1229132" y="2897548"/>
                <a:ext cx="184699" cy="46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34085"/>
                <a:endParaRPr lang="en-US" sz="2400" dirty="0">
                  <a:solidFill>
                    <a:srgbClr val="FFFFFF">
                      <a:lumMod val="95000"/>
                    </a:srgbClr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7198675" y="3932285"/>
              <a:ext cx="353147" cy="285273"/>
              <a:chOff x="8075613" y="5027614"/>
              <a:chExt cx="619125" cy="500063"/>
            </a:xfrm>
            <a:solidFill>
              <a:schemeClr val="bg1"/>
            </a:solidFill>
          </p:grpSpPr>
          <p:sp>
            <p:nvSpPr>
              <p:cNvPr id="26" name="Freeform 137"/>
              <p:cNvSpPr>
                <a:spLocks noEditPoints="1"/>
              </p:cNvSpPr>
              <p:nvPr/>
            </p:nvSpPr>
            <p:spPr bwMode="auto">
              <a:xfrm>
                <a:off x="8075613" y="5027614"/>
                <a:ext cx="619125" cy="500063"/>
              </a:xfrm>
              <a:custGeom>
                <a:avLst/>
                <a:gdLst>
                  <a:gd name="T0" fmla="*/ 289 w 602"/>
                  <a:gd name="T1" fmla="*/ 93 h 487"/>
                  <a:gd name="T2" fmla="*/ 192 w 602"/>
                  <a:gd name="T3" fmla="*/ 40 h 487"/>
                  <a:gd name="T4" fmla="*/ 107 w 602"/>
                  <a:gd name="T5" fmla="*/ 41 h 487"/>
                  <a:gd name="T6" fmla="*/ 65 w 602"/>
                  <a:gd name="T7" fmla="*/ 68 h 487"/>
                  <a:gd name="T8" fmla="*/ 30 w 602"/>
                  <a:gd name="T9" fmla="*/ 153 h 487"/>
                  <a:gd name="T10" fmla="*/ 46 w 602"/>
                  <a:gd name="T11" fmla="*/ 241 h 487"/>
                  <a:gd name="T12" fmla="*/ 66 w 602"/>
                  <a:gd name="T13" fmla="*/ 276 h 487"/>
                  <a:gd name="T14" fmla="*/ 202 w 602"/>
                  <a:gd name="T15" fmla="*/ 376 h 487"/>
                  <a:gd name="T16" fmla="*/ 303 w 602"/>
                  <a:gd name="T17" fmla="*/ 453 h 487"/>
                  <a:gd name="T18" fmla="*/ 305 w 602"/>
                  <a:gd name="T19" fmla="*/ 452 h 487"/>
                  <a:gd name="T20" fmla="*/ 564 w 602"/>
                  <a:gd name="T21" fmla="*/ 229 h 487"/>
                  <a:gd name="T22" fmla="*/ 569 w 602"/>
                  <a:gd name="T23" fmla="*/ 157 h 487"/>
                  <a:gd name="T24" fmla="*/ 536 w 602"/>
                  <a:gd name="T25" fmla="*/ 76 h 487"/>
                  <a:gd name="T26" fmla="*/ 510 w 602"/>
                  <a:gd name="T27" fmla="*/ 54 h 487"/>
                  <a:gd name="T28" fmla="*/ 422 w 602"/>
                  <a:gd name="T29" fmla="*/ 29 h 487"/>
                  <a:gd name="T30" fmla="*/ 334 w 602"/>
                  <a:gd name="T31" fmla="*/ 62 h 487"/>
                  <a:gd name="T32" fmla="*/ 310 w 602"/>
                  <a:gd name="T33" fmla="*/ 90 h 487"/>
                  <a:gd name="T34" fmla="*/ 291 w 602"/>
                  <a:gd name="T35" fmla="*/ 94 h 487"/>
                  <a:gd name="T36" fmla="*/ 289 w 602"/>
                  <a:gd name="T37" fmla="*/ 93 h 487"/>
                  <a:gd name="T38" fmla="*/ 289 w 602"/>
                  <a:gd name="T39" fmla="*/ 93 h 487"/>
                  <a:gd name="T40" fmla="*/ 199 w 602"/>
                  <a:gd name="T41" fmla="*/ 13 h 487"/>
                  <a:gd name="T42" fmla="*/ 296 w 602"/>
                  <a:gd name="T43" fmla="*/ 62 h 487"/>
                  <a:gd name="T44" fmla="*/ 315 w 602"/>
                  <a:gd name="T45" fmla="*/ 41 h 487"/>
                  <a:gd name="T46" fmla="*/ 421 w 602"/>
                  <a:gd name="T47" fmla="*/ 1 h 487"/>
                  <a:gd name="T48" fmla="*/ 525 w 602"/>
                  <a:gd name="T49" fmla="*/ 30 h 487"/>
                  <a:gd name="T50" fmla="*/ 557 w 602"/>
                  <a:gd name="T51" fmla="*/ 57 h 487"/>
                  <a:gd name="T52" fmla="*/ 596 w 602"/>
                  <a:gd name="T53" fmla="*/ 152 h 487"/>
                  <a:gd name="T54" fmla="*/ 589 w 602"/>
                  <a:gd name="T55" fmla="*/ 241 h 487"/>
                  <a:gd name="T56" fmla="*/ 317 w 602"/>
                  <a:gd name="T57" fmla="*/ 477 h 487"/>
                  <a:gd name="T58" fmla="*/ 304 w 602"/>
                  <a:gd name="T59" fmla="*/ 484 h 487"/>
                  <a:gd name="T60" fmla="*/ 304 w 602"/>
                  <a:gd name="T61" fmla="*/ 484 h 487"/>
                  <a:gd name="T62" fmla="*/ 303 w 602"/>
                  <a:gd name="T63" fmla="*/ 484 h 487"/>
                  <a:gd name="T64" fmla="*/ 285 w 602"/>
                  <a:gd name="T65" fmla="*/ 477 h 487"/>
                  <a:gd name="T66" fmla="*/ 187 w 602"/>
                  <a:gd name="T67" fmla="*/ 400 h 487"/>
                  <a:gd name="T68" fmla="*/ 46 w 602"/>
                  <a:gd name="T69" fmla="*/ 295 h 487"/>
                  <a:gd name="T70" fmla="*/ 20 w 602"/>
                  <a:gd name="T71" fmla="*/ 252 h 487"/>
                  <a:gd name="T72" fmla="*/ 2 w 602"/>
                  <a:gd name="T73" fmla="*/ 152 h 487"/>
                  <a:gd name="T74" fmla="*/ 46 w 602"/>
                  <a:gd name="T75" fmla="*/ 48 h 487"/>
                  <a:gd name="T76" fmla="*/ 97 w 602"/>
                  <a:gd name="T77" fmla="*/ 16 h 487"/>
                  <a:gd name="T78" fmla="*/ 199 w 602"/>
                  <a:gd name="T79" fmla="*/ 13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2" h="487">
                    <a:moveTo>
                      <a:pt x="289" y="93"/>
                    </a:moveTo>
                    <a:cubicBezTo>
                      <a:pt x="263" y="70"/>
                      <a:pt x="228" y="50"/>
                      <a:pt x="192" y="40"/>
                    </a:cubicBezTo>
                    <a:cubicBezTo>
                      <a:pt x="163" y="32"/>
                      <a:pt x="133" y="31"/>
                      <a:pt x="107" y="41"/>
                    </a:cubicBezTo>
                    <a:cubicBezTo>
                      <a:pt x="90" y="49"/>
                      <a:pt x="76" y="58"/>
                      <a:pt x="65" y="68"/>
                    </a:cubicBezTo>
                    <a:cubicBezTo>
                      <a:pt x="41" y="91"/>
                      <a:pt x="31" y="122"/>
                      <a:pt x="30" y="153"/>
                    </a:cubicBezTo>
                    <a:cubicBezTo>
                      <a:pt x="28" y="185"/>
                      <a:pt x="36" y="217"/>
                      <a:pt x="46" y="241"/>
                    </a:cubicBezTo>
                    <a:cubicBezTo>
                      <a:pt x="52" y="257"/>
                      <a:pt x="60" y="270"/>
                      <a:pt x="66" y="276"/>
                    </a:cubicBezTo>
                    <a:cubicBezTo>
                      <a:pt x="105" y="316"/>
                      <a:pt x="156" y="348"/>
                      <a:pt x="202" y="376"/>
                    </a:cubicBezTo>
                    <a:cubicBezTo>
                      <a:pt x="245" y="403"/>
                      <a:pt x="284" y="427"/>
                      <a:pt x="303" y="453"/>
                    </a:cubicBezTo>
                    <a:cubicBezTo>
                      <a:pt x="305" y="452"/>
                      <a:pt x="305" y="452"/>
                      <a:pt x="305" y="452"/>
                    </a:cubicBezTo>
                    <a:cubicBezTo>
                      <a:pt x="397" y="408"/>
                      <a:pt x="501" y="357"/>
                      <a:pt x="564" y="229"/>
                    </a:cubicBezTo>
                    <a:cubicBezTo>
                      <a:pt x="573" y="210"/>
                      <a:pt x="573" y="183"/>
                      <a:pt x="569" y="157"/>
                    </a:cubicBezTo>
                    <a:cubicBezTo>
                      <a:pt x="563" y="122"/>
                      <a:pt x="548" y="90"/>
                      <a:pt x="536" y="76"/>
                    </a:cubicBezTo>
                    <a:cubicBezTo>
                      <a:pt x="529" y="67"/>
                      <a:pt x="520" y="60"/>
                      <a:pt x="510" y="54"/>
                    </a:cubicBezTo>
                    <a:cubicBezTo>
                      <a:pt x="485" y="37"/>
                      <a:pt x="453" y="28"/>
                      <a:pt x="422" y="29"/>
                    </a:cubicBezTo>
                    <a:cubicBezTo>
                      <a:pt x="390" y="30"/>
                      <a:pt x="359" y="40"/>
                      <a:pt x="334" y="62"/>
                    </a:cubicBezTo>
                    <a:cubicBezTo>
                      <a:pt x="325" y="70"/>
                      <a:pt x="317" y="79"/>
                      <a:pt x="310" y="90"/>
                    </a:cubicBezTo>
                    <a:cubicBezTo>
                      <a:pt x="306" y="97"/>
                      <a:pt x="297" y="98"/>
                      <a:pt x="291" y="94"/>
                    </a:cubicBezTo>
                    <a:cubicBezTo>
                      <a:pt x="290" y="94"/>
                      <a:pt x="290" y="93"/>
                      <a:pt x="289" y="93"/>
                    </a:cubicBezTo>
                    <a:cubicBezTo>
                      <a:pt x="289" y="93"/>
                      <a:pt x="289" y="93"/>
                      <a:pt x="289" y="93"/>
                    </a:cubicBezTo>
                    <a:close/>
                    <a:moveTo>
                      <a:pt x="199" y="13"/>
                    </a:moveTo>
                    <a:cubicBezTo>
                      <a:pt x="234" y="23"/>
                      <a:pt x="268" y="41"/>
                      <a:pt x="296" y="62"/>
                    </a:cubicBezTo>
                    <a:cubicBezTo>
                      <a:pt x="302" y="54"/>
                      <a:pt x="308" y="47"/>
                      <a:pt x="315" y="41"/>
                    </a:cubicBezTo>
                    <a:cubicBezTo>
                      <a:pt x="346" y="14"/>
                      <a:pt x="384" y="2"/>
                      <a:pt x="421" y="1"/>
                    </a:cubicBezTo>
                    <a:cubicBezTo>
                      <a:pt x="458" y="0"/>
                      <a:pt x="495" y="11"/>
                      <a:pt x="525" y="30"/>
                    </a:cubicBezTo>
                    <a:cubicBezTo>
                      <a:pt x="537" y="38"/>
                      <a:pt x="548" y="47"/>
                      <a:pt x="557" y="57"/>
                    </a:cubicBezTo>
                    <a:cubicBezTo>
                      <a:pt x="572" y="74"/>
                      <a:pt x="589" y="113"/>
                      <a:pt x="596" y="152"/>
                    </a:cubicBezTo>
                    <a:cubicBezTo>
                      <a:pt x="602" y="184"/>
                      <a:pt x="601" y="216"/>
                      <a:pt x="589" y="241"/>
                    </a:cubicBezTo>
                    <a:cubicBezTo>
                      <a:pt x="522" y="378"/>
                      <a:pt x="413" y="431"/>
                      <a:pt x="317" y="477"/>
                    </a:cubicBezTo>
                    <a:cubicBezTo>
                      <a:pt x="304" y="484"/>
                      <a:pt x="304" y="484"/>
                      <a:pt x="304" y="484"/>
                    </a:cubicBezTo>
                    <a:cubicBezTo>
                      <a:pt x="304" y="484"/>
                      <a:pt x="304" y="484"/>
                      <a:pt x="304" y="484"/>
                    </a:cubicBezTo>
                    <a:cubicBezTo>
                      <a:pt x="303" y="484"/>
                      <a:pt x="303" y="484"/>
                      <a:pt x="303" y="484"/>
                    </a:cubicBezTo>
                    <a:cubicBezTo>
                      <a:pt x="296" y="487"/>
                      <a:pt x="288" y="484"/>
                      <a:pt x="285" y="477"/>
                    </a:cubicBezTo>
                    <a:cubicBezTo>
                      <a:pt x="273" y="453"/>
                      <a:pt x="233" y="429"/>
                      <a:pt x="187" y="400"/>
                    </a:cubicBezTo>
                    <a:cubicBezTo>
                      <a:pt x="140" y="371"/>
                      <a:pt x="87" y="339"/>
                      <a:pt x="46" y="295"/>
                    </a:cubicBezTo>
                    <a:cubicBezTo>
                      <a:pt x="37" y="286"/>
                      <a:pt x="28" y="271"/>
                      <a:pt x="20" y="252"/>
                    </a:cubicBezTo>
                    <a:cubicBezTo>
                      <a:pt x="9" y="224"/>
                      <a:pt x="0" y="188"/>
                      <a:pt x="2" y="152"/>
                    </a:cubicBezTo>
                    <a:cubicBezTo>
                      <a:pt x="3" y="114"/>
                      <a:pt x="15" y="77"/>
                      <a:pt x="46" y="48"/>
                    </a:cubicBezTo>
                    <a:cubicBezTo>
                      <a:pt x="59" y="35"/>
                      <a:pt x="76" y="24"/>
                      <a:pt x="97" y="16"/>
                    </a:cubicBezTo>
                    <a:cubicBezTo>
                      <a:pt x="129" y="2"/>
                      <a:pt x="165" y="3"/>
                      <a:pt x="19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34085"/>
                <a:endParaRPr lang="zh-CN" altLang="en-US" sz="18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27" name="Freeform 138"/>
              <p:cNvSpPr>
                <a:spLocks noEditPoints="1"/>
              </p:cNvSpPr>
              <p:nvPr/>
            </p:nvSpPr>
            <p:spPr bwMode="auto">
              <a:xfrm>
                <a:off x="8450263" y="5105401"/>
                <a:ext cx="169863" cy="169863"/>
              </a:xfrm>
              <a:custGeom>
                <a:avLst/>
                <a:gdLst>
                  <a:gd name="T0" fmla="*/ 30 w 165"/>
                  <a:gd name="T1" fmla="*/ 94 h 165"/>
                  <a:gd name="T2" fmla="*/ 31 w 165"/>
                  <a:gd name="T3" fmla="*/ 95 h 165"/>
                  <a:gd name="T4" fmla="*/ 56 w 165"/>
                  <a:gd name="T5" fmla="*/ 126 h 165"/>
                  <a:gd name="T6" fmla="*/ 95 w 165"/>
                  <a:gd name="T7" fmla="*/ 133 h 165"/>
                  <a:gd name="T8" fmla="*/ 95 w 165"/>
                  <a:gd name="T9" fmla="*/ 133 h 165"/>
                  <a:gd name="T10" fmla="*/ 95 w 165"/>
                  <a:gd name="T11" fmla="*/ 133 h 165"/>
                  <a:gd name="T12" fmla="*/ 96 w 165"/>
                  <a:gd name="T13" fmla="*/ 133 h 165"/>
                  <a:gd name="T14" fmla="*/ 127 w 165"/>
                  <a:gd name="T15" fmla="*/ 113 h 165"/>
                  <a:gd name="T16" fmla="*/ 136 w 165"/>
                  <a:gd name="T17" fmla="*/ 83 h 165"/>
                  <a:gd name="T18" fmla="*/ 136 w 165"/>
                  <a:gd name="T19" fmla="*/ 83 h 165"/>
                  <a:gd name="T20" fmla="*/ 136 w 165"/>
                  <a:gd name="T21" fmla="*/ 81 h 165"/>
                  <a:gd name="T22" fmla="*/ 136 w 165"/>
                  <a:gd name="T23" fmla="*/ 81 h 165"/>
                  <a:gd name="T24" fmla="*/ 118 w 165"/>
                  <a:gd name="T25" fmla="*/ 40 h 165"/>
                  <a:gd name="T26" fmla="*/ 73 w 165"/>
                  <a:gd name="T27" fmla="*/ 30 h 165"/>
                  <a:gd name="T28" fmla="*/ 71 w 165"/>
                  <a:gd name="T29" fmla="*/ 30 h 165"/>
                  <a:gd name="T30" fmla="*/ 65 w 165"/>
                  <a:gd name="T31" fmla="*/ 31 h 165"/>
                  <a:gd name="T32" fmla="*/ 63 w 165"/>
                  <a:gd name="T33" fmla="*/ 31 h 165"/>
                  <a:gd name="T34" fmla="*/ 37 w 165"/>
                  <a:gd name="T35" fmla="*/ 51 h 165"/>
                  <a:gd name="T36" fmla="*/ 29 w 165"/>
                  <a:gd name="T37" fmla="*/ 86 h 165"/>
                  <a:gd name="T38" fmla="*/ 30 w 165"/>
                  <a:gd name="T39" fmla="*/ 94 h 165"/>
                  <a:gd name="T40" fmla="*/ 30 w 165"/>
                  <a:gd name="T41" fmla="*/ 94 h 165"/>
                  <a:gd name="T42" fmla="*/ 30 w 165"/>
                  <a:gd name="T43" fmla="*/ 94 h 165"/>
                  <a:gd name="T44" fmla="*/ 4 w 165"/>
                  <a:gd name="T45" fmla="*/ 102 h 165"/>
                  <a:gd name="T46" fmla="*/ 3 w 165"/>
                  <a:gd name="T47" fmla="*/ 100 h 165"/>
                  <a:gd name="T48" fmla="*/ 3 w 165"/>
                  <a:gd name="T49" fmla="*/ 100 h 165"/>
                  <a:gd name="T50" fmla="*/ 1 w 165"/>
                  <a:gd name="T51" fmla="*/ 89 h 165"/>
                  <a:gd name="T52" fmla="*/ 13 w 165"/>
                  <a:gd name="T53" fmla="*/ 37 h 165"/>
                  <a:gd name="T54" fmla="*/ 57 w 165"/>
                  <a:gd name="T55" fmla="*/ 4 h 165"/>
                  <a:gd name="T56" fmla="*/ 59 w 165"/>
                  <a:gd name="T57" fmla="*/ 4 h 165"/>
                  <a:gd name="T58" fmla="*/ 69 w 165"/>
                  <a:gd name="T59" fmla="*/ 2 h 165"/>
                  <a:gd name="T60" fmla="*/ 71 w 165"/>
                  <a:gd name="T61" fmla="*/ 2 h 165"/>
                  <a:gd name="T62" fmla="*/ 135 w 165"/>
                  <a:gd name="T63" fmla="*/ 18 h 165"/>
                  <a:gd name="T64" fmla="*/ 164 w 165"/>
                  <a:gd name="T65" fmla="*/ 79 h 165"/>
                  <a:gd name="T66" fmla="*/ 164 w 165"/>
                  <a:gd name="T67" fmla="*/ 79 h 165"/>
                  <a:gd name="T68" fmla="*/ 164 w 165"/>
                  <a:gd name="T69" fmla="*/ 79 h 165"/>
                  <a:gd name="T70" fmla="*/ 164 w 165"/>
                  <a:gd name="T71" fmla="*/ 80 h 165"/>
                  <a:gd name="T72" fmla="*/ 164 w 165"/>
                  <a:gd name="T73" fmla="*/ 80 h 165"/>
                  <a:gd name="T74" fmla="*/ 164 w 165"/>
                  <a:gd name="T75" fmla="*/ 81 h 165"/>
                  <a:gd name="T76" fmla="*/ 149 w 165"/>
                  <a:gd name="T77" fmla="*/ 130 h 165"/>
                  <a:gd name="T78" fmla="*/ 103 w 165"/>
                  <a:gd name="T79" fmla="*/ 160 h 165"/>
                  <a:gd name="T80" fmla="*/ 101 w 165"/>
                  <a:gd name="T81" fmla="*/ 161 h 165"/>
                  <a:gd name="T82" fmla="*/ 101 w 165"/>
                  <a:gd name="T83" fmla="*/ 161 h 165"/>
                  <a:gd name="T84" fmla="*/ 42 w 165"/>
                  <a:gd name="T85" fmla="*/ 150 h 165"/>
                  <a:gd name="T86" fmla="*/ 4 w 165"/>
                  <a:gd name="T87" fmla="*/ 102 h 165"/>
                  <a:gd name="T88" fmla="*/ 63 w 165"/>
                  <a:gd name="T89" fmla="*/ 31 h 165"/>
                  <a:gd name="T90" fmla="*/ 48 w 165"/>
                  <a:gd name="T91" fmla="*/ 21 h 165"/>
                  <a:gd name="T92" fmla="*/ 63 w 165"/>
                  <a:gd name="T93" fmla="*/ 3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5" h="165">
                    <a:moveTo>
                      <a:pt x="30" y="94"/>
                    </a:moveTo>
                    <a:cubicBezTo>
                      <a:pt x="31" y="95"/>
                      <a:pt x="31" y="95"/>
                      <a:pt x="31" y="95"/>
                    </a:cubicBezTo>
                    <a:cubicBezTo>
                      <a:pt x="34" y="109"/>
                      <a:pt x="44" y="119"/>
                      <a:pt x="56" y="126"/>
                    </a:cubicBezTo>
                    <a:cubicBezTo>
                      <a:pt x="68" y="133"/>
                      <a:pt x="83" y="136"/>
                      <a:pt x="95" y="133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33"/>
                      <a:pt x="95" y="133"/>
                      <a:pt x="95" y="133"/>
                    </a:cubicBezTo>
                    <a:cubicBezTo>
                      <a:pt x="95" y="133"/>
                      <a:pt x="96" y="133"/>
                      <a:pt x="96" y="133"/>
                    </a:cubicBezTo>
                    <a:cubicBezTo>
                      <a:pt x="106" y="130"/>
                      <a:pt x="119" y="124"/>
                      <a:pt x="127" y="113"/>
                    </a:cubicBezTo>
                    <a:cubicBezTo>
                      <a:pt x="133" y="105"/>
                      <a:pt x="137" y="95"/>
                      <a:pt x="136" y="83"/>
                    </a:cubicBezTo>
                    <a:cubicBezTo>
                      <a:pt x="136" y="83"/>
                      <a:pt x="136" y="83"/>
                      <a:pt x="136" y="83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6" y="81"/>
                      <a:pt x="136" y="81"/>
                      <a:pt x="136" y="81"/>
                    </a:cubicBezTo>
                    <a:cubicBezTo>
                      <a:pt x="134" y="62"/>
                      <a:pt x="128" y="48"/>
                      <a:pt x="118" y="40"/>
                    </a:cubicBezTo>
                    <a:cubicBezTo>
                      <a:pt x="107" y="32"/>
                      <a:pt x="92" y="29"/>
                      <a:pt x="73" y="30"/>
                    </a:cubicBezTo>
                    <a:cubicBezTo>
                      <a:pt x="72" y="30"/>
                      <a:pt x="72" y="30"/>
                      <a:pt x="71" y="30"/>
                    </a:cubicBezTo>
                    <a:cubicBezTo>
                      <a:pt x="69" y="30"/>
                      <a:pt x="67" y="31"/>
                      <a:pt x="65" y="31"/>
                    </a:cubicBezTo>
                    <a:cubicBezTo>
                      <a:pt x="64" y="31"/>
                      <a:pt x="64" y="31"/>
                      <a:pt x="63" y="31"/>
                    </a:cubicBezTo>
                    <a:cubicBezTo>
                      <a:pt x="51" y="34"/>
                      <a:pt x="43" y="42"/>
                      <a:pt x="37" y="51"/>
                    </a:cubicBezTo>
                    <a:cubicBezTo>
                      <a:pt x="31" y="61"/>
                      <a:pt x="28" y="74"/>
                      <a:pt x="29" y="86"/>
                    </a:cubicBezTo>
                    <a:cubicBezTo>
                      <a:pt x="30" y="89"/>
                      <a:pt x="30" y="92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ubicBezTo>
                      <a:pt x="30" y="94"/>
                      <a:pt x="30" y="94"/>
                      <a:pt x="30" y="94"/>
                    </a:cubicBezTo>
                    <a:close/>
                    <a:moveTo>
                      <a:pt x="4" y="102"/>
                    </a:moveTo>
                    <a:cubicBezTo>
                      <a:pt x="3" y="101"/>
                      <a:pt x="3" y="101"/>
                      <a:pt x="3" y="100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2" y="96"/>
                      <a:pt x="2" y="92"/>
                      <a:pt x="1" y="89"/>
                    </a:cubicBezTo>
                    <a:cubicBezTo>
                      <a:pt x="0" y="71"/>
                      <a:pt x="4" y="52"/>
                      <a:pt x="13" y="37"/>
                    </a:cubicBezTo>
                    <a:cubicBezTo>
                      <a:pt x="22" y="21"/>
                      <a:pt x="37" y="9"/>
                      <a:pt x="57" y="4"/>
                    </a:cubicBezTo>
                    <a:cubicBezTo>
                      <a:pt x="58" y="4"/>
                      <a:pt x="58" y="4"/>
                      <a:pt x="59" y="4"/>
                    </a:cubicBezTo>
                    <a:cubicBezTo>
                      <a:pt x="62" y="3"/>
                      <a:pt x="65" y="3"/>
                      <a:pt x="69" y="2"/>
                    </a:cubicBezTo>
                    <a:cubicBezTo>
                      <a:pt x="71" y="2"/>
                      <a:pt x="71" y="2"/>
                      <a:pt x="71" y="2"/>
                    </a:cubicBezTo>
                    <a:cubicBezTo>
                      <a:pt x="97" y="0"/>
                      <a:pt x="119" y="6"/>
                      <a:pt x="135" y="18"/>
                    </a:cubicBezTo>
                    <a:cubicBezTo>
                      <a:pt x="151" y="31"/>
                      <a:pt x="161" y="52"/>
                      <a:pt x="164" y="79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4" y="79"/>
                      <a:pt x="164" y="79"/>
                      <a:pt x="164" y="79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4" y="80"/>
                      <a:pt x="164" y="80"/>
                      <a:pt x="164" y="80"/>
                    </a:cubicBezTo>
                    <a:cubicBezTo>
                      <a:pt x="164" y="81"/>
                      <a:pt x="164" y="81"/>
                      <a:pt x="164" y="81"/>
                    </a:cubicBezTo>
                    <a:cubicBezTo>
                      <a:pt x="165" y="101"/>
                      <a:pt x="159" y="118"/>
                      <a:pt x="149" y="130"/>
                    </a:cubicBezTo>
                    <a:cubicBezTo>
                      <a:pt x="137" y="147"/>
                      <a:pt x="118" y="156"/>
                      <a:pt x="103" y="160"/>
                    </a:cubicBezTo>
                    <a:cubicBezTo>
                      <a:pt x="102" y="160"/>
                      <a:pt x="101" y="160"/>
                      <a:pt x="101" y="161"/>
                    </a:cubicBezTo>
                    <a:cubicBezTo>
                      <a:pt x="101" y="161"/>
                      <a:pt x="101" y="161"/>
                      <a:pt x="101" y="161"/>
                    </a:cubicBezTo>
                    <a:cubicBezTo>
                      <a:pt x="82" y="165"/>
                      <a:pt x="60" y="161"/>
                      <a:pt x="42" y="150"/>
                    </a:cubicBezTo>
                    <a:cubicBezTo>
                      <a:pt x="24" y="140"/>
                      <a:pt x="9" y="123"/>
                      <a:pt x="4" y="102"/>
                    </a:cubicBezTo>
                    <a:close/>
                    <a:moveTo>
                      <a:pt x="63" y="31"/>
                    </a:moveTo>
                    <a:cubicBezTo>
                      <a:pt x="56" y="32"/>
                      <a:pt x="49" y="28"/>
                      <a:pt x="48" y="21"/>
                    </a:cubicBezTo>
                    <a:cubicBezTo>
                      <a:pt x="63" y="31"/>
                      <a:pt x="63" y="31"/>
                      <a:pt x="63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34085"/>
                <a:endParaRPr lang="zh-CN" altLang="en-US" sz="18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6404690" y="3786767"/>
            <a:ext cx="582831" cy="582910"/>
            <a:chOff x="6404690" y="3786767"/>
            <a:chExt cx="582831" cy="582910"/>
          </a:xfrm>
        </p:grpSpPr>
        <p:grpSp>
          <p:nvGrpSpPr>
            <p:cNvPr id="31" name="Group 25"/>
            <p:cNvGrpSpPr/>
            <p:nvPr/>
          </p:nvGrpSpPr>
          <p:grpSpPr>
            <a:xfrm>
              <a:off x="6404690" y="3786767"/>
              <a:ext cx="582831" cy="582910"/>
              <a:chOff x="1143000" y="3710468"/>
              <a:chExt cx="582730" cy="582730"/>
            </a:xfrm>
          </p:grpSpPr>
          <p:sp>
            <p:nvSpPr>
              <p:cNvPr id="33" name="Oval 26"/>
              <p:cNvSpPr/>
              <p:nvPr/>
            </p:nvSpPr>
            <p:spPr>
              <a:xfrm>
                <a:off x="1143000" y="3710468"/>
                <a:ext cx="582730" cy="58273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4085"/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Rectangle 27"/>
              <p:cNvSpPr/>
              <p:nvPr/>
            </p:nvSpPr>
            <p:spPr>
              <a:xfrm>
                <a:off x="1152240" y="3731575"/>
                <a:ext cx="474003" cy="4615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934085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2" name="Freeform 139"/>
            <p:cNvSpPr/>
            <p:nvPr/>
          </p:nvSpPr>
          <p:spPr bwMode="auto">
            <a:xfrm>
              <a:off x="6549414" y="3877653"/>
              <a:ext cx="293384" cy="361345"/>
            </a:xfrm>
            <a:custGeom>
              <a:avLst/>
              <a:gdLst>
                <a:gd name="T0" fmla="*/ 261 w 499"/>
                <a:gd name="T1" fmla="*/ 186 h 616"/>
                <a:gd name="T2" fmla="*/ 280 w 499"/>
                <a:gd name="T3" fmla="*/ 181 h 616"/>
                <a:gd name="T4" fmla="*/ 285 w 499"/>
                <a:gd name="T5" fmla="*/ 200 h 616"/>
                <a:gd name="T6" fmla="*/ 220 w 499"/>
                <a:gd name="T7" fmla="*/ 287 h 616"/>
                <a:gd name="T8" fmla="*/ 166 w 499"/>
                <a:gd name="T9" fmla="*/ 358 h 616"/>
                <a:gd name="T10" fmla="*/ 155 w 499"/>
                <a:gd name="T11" fmla="*/ 422 h 616"/>
                <a:gd name="T12" fmla="*/ 170 w 499"/>
                <a:gd name="T13" fmla="*/ 437 h 616"/>
                <a:gd name="T14" fmla="*/ 190 w 499"/>
                <a:gd name="T15" fmla="*/ 445 h 616"/>
                <a:gd name="T16" fmla="*/ 236 w 499"/>
                <a:gd name="T17" fmla="*/ 427 h 616"/>
                <a:gd name="T18" fmla="*/ 400 w 499"/>
                <a:gd name="T19" fmla="*/ 212 h 616"/>
                <a:gd name="T20" fmla="*/ 447 w 499"/>
                <a:gd name="T21" fmla="*/ 154 h 616"/>
                <a:gd name="T22" fmla="*/ 459 w 499"/>
                <a:gd name="T23" fmla="*/ 70 h 616"/>
                <a:gd name="T24" fmla="*/ 442 w 499"/>
                <a:gd name="T25" fmla="*/ 46 h 616"/>
                <a:gd name="T26" fmla="*/ 416 w 499"/>
                <a:gd name="T27" fmla="*/ 34 h 616"/>
                <a:gd name="T28" fmla="*/ 329 w 499"/>
                <a:gd name="T29" fmla="*/ 77 h 616"/>
                <a:gd name="T30" fmla="*/ 173 w 499"/>
                <a:gd name="T31" fmla="*/ 282 h 616"/>
                <a:gd name="T32" fmla="*/ 56 w 499"/>
                <a:gd name="T33" fmla="*/ 440 h 616"/>
                <a:gd name="T34" fmla="*/ 44 w 499"/>
                <a:gd name="T35" fmla="*/ 537 h 616"/>
                <a:gd name="T36" fmla="*/ 68 w 499"/>
                <a:gd name="T37" fmla="*/ 566 h 616"/>
                <a:gd name="T38" fmla="*/ 101 w 499"/>
                <a:gd name="T39" fmla="*/ 581 h 616"/>
                <a:gd name="T40" fmla="*/ 216 w 499"/>
                <a:gd name="T41" fmla="*/ 519 h 616"/>
                <a:gd name="T42" fmla="*/ 352 w 499"/>
                <a:gd name="T43" fmla="*/ 348 h 616"/>
                <a:gd name="T44" fmla="*/ 415 w 499"/>
                <a:gd name="T45" fmla="*/ 278 h 616"/>
                <a:gd name="T46" fmla="*/ 432 w 499"/>
                <a:gd name="T47" fmla="*/ 288 h 616"/>
                <a:gd name="T48" fmla="*/ 423 w 499"/>
                <a:gd name="T49" fmla="*/ 305 h 616"/>
                <a:gd name="T50" fmla="*/ 373 w 499"/>
                <a:gd name="T51" fmla="*/ 366 h 616"/>
                <a:gd name="T52" fmla="*/ 238 w 499"/>
                <a:gd name="T53" fmla="*/ 536 h 616"/>
                <a:gd name="T54" fmla="*/ 97 w 499"/>
                <a:gd name="T55" fmla="*/ 609 h 616"/>
                <a:gd name="T56" fmla="*/ 50 w 499"/>
                <a:gd name="T57" fmla="*/ 588 h 616"/>
                <a:gd name="T58" fmla="*/ 19 w 499"/>
                <a:gd name="T59" fmla="*/ 550 h 616"/>
                <a:gd name="T60" fmla="*/ 35 w 499"/>
                <a:gd name="T61" fmla="*/ 423 h 616"/>
                <a:gd name="T62" fmla="*/ 151 w 499"/>
                <a:gd name="T63" fmla="*/ 266 h 616"/>
                <a:gd name="T64" fmla="*/ 308 w 499"/>
                <a:gd name="T65" fmla="*/ 59 h 616"/>
                <a:gd name="T66" fmla="*/ 422 w 499"/>
                <a:gd name="T67" fmla="*/ 6 h 616"/>
                <a:gd name="T68" fmla="*/ 460 w 499"/>
                <a:gd name="T69" fmla="*/ 25 h 616"/>
                <a:gd name="T70" fmla="*/ 485 w 499"/>
                <a:gd name="T71" fmla="*/ 59 h 616"/>
                <a:gd name="T72" fmla="*/ 469 w 499"/>
                <a:gd name="T73" fmla="*/ 171 h 616"/>
                <a:gd name="T74" fmla="*/ 421 w 499"/>
                <a:gd name="T75" fmla="*/ 230 h 616"/>
                <a:gd name="T76" fmla="*/ 260 w 499"/>
                <a:gd name="T77" fmla="*/ 442 h 616"/>
                <a:gd name="T78" fmla="*/ 186 w 499"/>
                <a:gd name="T79" fmla="*/ 472 h 616"/>
                <a:gd name="T80" fmla="*/ 155 w 499"/>
                <a:gd name="T81" fmla="*/ 460 h 616"/>
                <a:gd name="T82" fmla="*/ 131 w 499"/>
                <a:gd name="T83" fmla="*/ 436 h 616"/>
                <a:gd name="T84" fmla="*/ 142 w 499"/>
                <a:gd name="T85" fmla="*/ 342 h 616"/>
                <a:gd name="T86" fmla="*/ 199 w 499"/>
                <a:gd name="T87" fmla="*/ 269 h 616"/>
                <a:gd name="T88" fmla="*/ 261 w 499"/>
                <a:gd name="T89" fmla="*/ 186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99" h="616">
                  <a:moveTo>
                    <a:pt x="261" y="186"/>
                  </a:moveTo>
                  <a:cubicBezTo>
                    <a:pt x="265" y="179"/>
                    <a:pt x="274" y="177"/>
                    <a:pt x="280" y="181"/>
                  </a:cubicBezTo>
                  <a:cubicBezTo>
                    <a:pt x="287" y="185"/>
                    <a:pt x="289" y="194"/>
                    <a:pt x="285" y="200"/>
                  </a:cubicBezTo>
                  <a:cubicBezTo>
                    <a:pt x="267" y="232"/>
                    <a:pt x="244" y="259"/>
                    <a:pt x="220" y="287"/>
                  </a:cubicBezTo>
                  <a:cubicBezTo>
                    <a:pt x="202" y="310"/>
                    <a:pt x="182" y="333"/>
                    <a:pt x="166" y="358"/>
                  </a:cubicBezTo>
                  <a:cubicBezTo>
                    <a:pt x="147" y="386"/>
                    <a:pt x="146" y="408"/>
                    <a:pt x="155" y="422"/>
                  </a:cubicBezTo>
                  <a:cubicBezTo>
                    <a:pt x="159" y="428"/>
                    <a:pt x="164" y="433"/>
                    <a:pt x="170" y="437"/>
                  </a:cubicBezTo>
                  <a:cubicBezTo>
                    <a:pt x="176" y="441"/>
                    <a:pt x="183" y="443"/>
                    <a:pt x="190" y="445"/>
                  </a:cubicBezTo>
                  <a:cubicBezTo>
                    <a:pt x="208" y="448"/>
                    <a:pt x="227" y="442"/>
                    <a:pt x="236" y="427"/>
                  </a:cubicBezTo>
                  <a:cubicBezTo>
                    <a:pt x="277" y="361"/>
                    <a:pt x="346" y="277"/>
                    <a:pt x="400" y="212"/>
                  </a:cubicBezTo>
                  <a:cubicBezTo>
                    <a:pt x="417" y="191"/>
                    <a:pt x="433" y="171"/>
                    <a:pt x="447" y="154"/>
                  </a:cubicBezTo>
                  <a:cubicBezTo>
                    <a:pt x="468" y="127"/>
                    <a:pt x="470" y="95"/>
                    <a:pt x="459" y="70"/>
                  </a:cubicBezTo>
                  <a:cubicBezTo>
                    <a:pt x="455" y="61"/>
                    <a:pt x="449" y="52"/>
                    <a:pt x="442" y="46"/>
                  </a:cubicBezTo>
                  <a:cubicBezTo>
                    <a:pt x="435" y="40"/>
                    <a:pt x="426" y="35"/>
                    <a:pt x="416" y="34"/>
                  </a:cubicBezTo>
                  <a:cubicBezTo>
                    <a:pt x="393" y="29"/>
                    <a:pt x="362" y="40"/>
                    <a:pt x="329" y="77"/>
                  </a:cubicBezTo>
                  <a:cubicBezTo>
                    <a:pt x="280" y="133"/>
                    <a:pt x="226" y="208"/>
                    <a:pt x="173" y="282"/>
                  </a:cubicBezTo>
                  <a:cubicBezTo>
                    <a:pt x="133" y="338"/>
                    <a:pt x="94" y="394"/>
                    <a:pt x="56" y="440"/>
                  </a:cubicBezTo>
                  <a:cubicBezTo>
                    <a:pt x="31" y="472"/>
                    <a:pt x="30" y="509"/>
                    <a:pt x="44" y="537"/>
                  </a:cubicBezTo>
                  <a:cubicBezTo>
                    <a:pt x="50" y="549"/>
                    <a:pt x="58" y="559"/>
                    <a:pt x="68" y="566"/>
                  </a:cubicBezTo>
                  <a:cubicBezTo>
                    <a:pt x="77" y="574"/>
                    <a:pt x="89" y="579"/>
                    <a:pt x="101" y="581"/>
                  </a:cubicBezTo>
                  <a:cubicBezTo>
                    <a:pt x="134" y="587"/>
                    <a:pt x="176" y="571"/>
                    <a:pt x="216" y="519"/>
                  </a:cubicBezTo>
                  <a:cubicBezTo>
                    <a:pt x="226" y="506"/>
                    <a:pt x="299" y="413"/>
                    <a:pt x="352" y="348"/>
                  </a:cubicBezTo>
                  <a:cubicBezTo>
                    <a:pt x="383" y="310"/>
                    <a:pt x="408" y="280"/>
                    <a:pt x="415" y="278"/>
                  </a:cubicBezTo>
                  <a:cubicBezTo>
                    <a:pt x="422" y="276"/>
                    <a:pt x="430" y="280"/>
                    <a:pt x="432" y="288"/>
                  </a:cubicBezTo>
                  <a:cubicBezTo>
                    <a:pt x="435" y="295"/>
                    <a:pt x="430" y="303"/>
                    <a:pt x="423" y="305"/>
                  </a:cubicBezTo>
                  <a:cubicBezTo>
                    <a:pt x="423" y="305"/>
                    <a:pt x="401" y="331"/>
                    <a:pt x="373" y="366"/>
                  </a:cubicBezTo>
                  <a:cubicBezTo>
                    <a:pt x="321" y="430"/>
                    <a:pt x="248" y="523"/>
                    <a:pt x="238" y="536"/>
                  </a:cubicBezTo>
                  <a:cubicBezTo>
                    <a:pt x="191" y="598"/>
                    <a:pt x="139" y="616"/>
                    <a:pt x="97" y="609"/>
                  </a:cubicBezTo>
                  <a:cubicBezTo>
                    <a:pt x="79" y="606"/>
                    <a:pt x="64" y="598"/>
                    <a:pt x="50" y="588"/>
                  </a:cubicBezTo>
                  <a:cubicBezTo>
                    <a:pt x="37" y="578"/>
                    <a:pt x="27" y="565"/>
                    <a:pt x="19" y="550"/>
                  </a:cubicBezTo>
                  <a:cubicBezTo>
                    <a:pt x="0" y="512"/>
                    <a:pt x="1" y="464"/>
                    <a:pt x="35" y="423"/>
                  </a:cubicBezTo>
                  <a:cubicBezTo>
                    <a:pt x="71" y="378"/>
                    <a:pt x="110" y="322"/>
                    <a:pt x="151" y="266"/>
                  </a:cubicBezTo>
                  <a:cubicBezTo>
                    <a:pt x="204" y="191"/>
                    <a:pt x="258" y="116"/>
                    <a:pt x="308" y="59"/>
                  </a:cubicBezTo>
                  <a:cubicBezTo>
                    <a:pt x="349" y="13"/>
                    <a:pt x="389" y="0"/>
                    <a:pt x="422" y="6"/>
                  </a:cubicBezTo>
                  <a:cubicBezTo>
                    <a:pt x="436" y="9"/>
                    <a:pt x="449" y="16"/>
                    <a:pt x="460" y="25"/>
                  </a:cubicBezTo>
                  <a:cubicBezTo>
                    <a:pt x="471" y="34"/>
                    <a:pt x="479" y="46"/>
                    <a:pt x="485" y="59"/>
                  </a:cubicBezTo>
                  <a:cubicBezTo>
                    <a:pt x="499" y="93"/>
                    <a:pt x="497" y="136"/>
                    <a:pt x="469" y="171"/>
                  </a:cubicBezTo>
                  <a:cubicBezTo>
                    <a:pt x="457" y="186"/>
                    <a:pt x="440" y="207"/>
                    <a:pt x="421" y="230"/>
                  </a:cubicBezTo>
                  <a:cubicBezTo>
                    <a:pt x="368" y="294"/>
                    <a:pt x="300" y="377"/>
                    <a:pt x="260" y="442"/>
                  </a:cubicBezTo>
                  <a:cubicBezTo>
                    <a:pt x="244" y="468"/>
                    <a:pt x="214" y="477"/>
                    <a:pt x="186" y="472"/>
                  </a:cubicBezTo>
                  <a:cubicBezTo>
                    <a:pt x="175" y="470"/>
                    <a:pt x="164" y="466"/>
                    <a:pt x="155" y="460"/>
                  </a:cubicBezTo>
                  <a:cubicBezTo>
                    <a:pt x="145" y="454"/>
                    <a:pt x="137" y="446"/>
                    <a:pt x="131" y="436"/>
                  </a:cubicBezTo>
                  <a:cubicBezTo>
                    <a:pt x="117" y="413"/>
                    <a:pt x="116" y="381"/>
                    <a:pt x="142" y="342"/>
                  </a:cubicBezTo>
                  <a:cubicBezTo>
                    <a:pt x="160" y="315"/>
                    <a:pt x="180" y="292"/>
                    <a:pt x="199" y="269"/>
                  </a:cubicBezTo>
                  <a:cubicBezTo>
                    <a:pt x="222" y="242"/>
                    <a:pt x="244" y="216"/>
                    <a:pt x="261" y="18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defTabSz="934085"/>
              <a:endParaRPr lang="zh-CN" altLang="en-US" sz="18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701946" y="3786767"/>
            <a:ext cx="582831" cy="582910"/>
            <a:chOff x="5701946" y="3786767"/>
            <a:chExt cx="582831" cy="582910"/>
          </a:xfrm>
        </p:grpSpPr>
        <p:grpSp>
          <p:nvGrpSpPr>
            <p:cNvPr id="36" name="Group 22"/>
            <p:cNvGrpSpPr/>
            <p:nvPr/>
          </p:nvGrpSpPr>
          <p:grpSpPr>
            <a:xfrm>
              <a:off x="5701946" y="3786767"/>
              <a:ext cx="582831" cy="582910"/>
              <a:chOff x="4516915" y="2816880"/>
              <a:chExt cx="582730" cy="582730"/>
            </a:xfrm>
          </p:grpSpPr>
          <p:sp>
            <p:nvSpPr>
              <p:cNvPr id="40" name="Oval 23"/>
              <p:cNvSpPr/>
              <p:nvPr/>
            </p:nvSpPr>
            <p:spPr>
              <a:xfrm>
                <a:off x="4516915" y="2816880"/>
                <a:ext cx="582730" cy="58273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4085"/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1" name="Rectangle 24"/>
              <p:cNvSpPr/>
              <p:nvPr/>
            </p:nvSpPr>
            <p:spPr>
              <a:xfrm>
                <a:off x="4547737" y="2863608"/>
                <a:ext cx="184699" cy="46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34085"/>
                <a:endParaRPr lang="en-US" sz="2400" dirty="0">
                  <a:solidFill>
                    <a:srgbClr val="FFFFFF">
                      <a:lumMod val="95000"/>
                    </a:srgbClr>
                  </a:solidFill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5871118" y="3890758"/>
              <a:ext cx="244486" cy="374929"/>
              <a:chOff x="6340476" y="4933951"/>
              <a:chExt cx="428625" cy="657225"/>
            </a:xfrm>
            <a:solidFill>
              <a:schemeClr val="bg1"/>
            </a:solidFill>
          </p:grpSpPr>
          <p:sp>
            <p:nvSpPr>
              <p:cNvPr id="38" name="Freeform 140"/>
              <p:cNvSpPr>
                <a:spLocks noEditPoints="1"/>
              </p:cNvSpPr>
              <p:nvPr/>
            </p:nvSpPr>
            <p:spPr bwMode="auto">
              <a:xfrm>
                <a:off x="6340476" y="4933951"/>
                <a:ext cx="428625" cy="657225"/>
              </a:xfrm>
              <a:custGeom>
                <a:avLst/>
                <a:gdLst>
                  <a:gd name="T0" fmla="*/ 221 w 416"/>
                  <a:gd name="T1" fmla="*/ 1 h 639"/>
                  <a:gd name="T2" fmla="*/ 331 w 416"/>
                  <a:gd name="T3" fmla="*/ 28 h 639"/>
                  <a:gd name="T4" fmla="*/ 398 w 416"/>
                  <a:gd name="T5" fmla="*/ 104 h 639"/>
                  <a:gd name="T6" fmla="*/ 415 w 416"/>
                  <a:gd name="T7" fmla="*/ 201 h 639"/>
                  <a:gd name="T8" fmla="*/ 379 w 416"/>
                  <a:gd name="T9" fmla="*/ 341 h 639"/>
                  <a:gd name="T10" fmla="*/ 328 w 416"/>
                  <a:gd name="T11" fmla="*/ 454 h 639"/>
                  <a:gd name="T12" fmla="*/ 288 w 416"/>
                  <a:gd name="T13" fmla="*/ 567 h 639"/>
                  <a:gd name="T14" fmla="*/ 256 w 416"/>
                  <a:gd name="T15" fmla="*/ 625 h 639"/>
                  <a:gd name="T16" fmla="*/ 224 w 416"/>
                  <a:gd name="T17" fmla="*/ 639 h 639"/>
                  <a:gd name="T18" fmla="*/ 190 w 416"/>
                  <a:gd name="T19" fmla="*/ 628 h 639"/>
                  <a:gd name="T20" fmla="*/ 155 w 416"/>
                  <a:gd name="T21" fmla="*/ 578 h 639"/>
                  <a:gd name="T22" fmla="*/ 109 w 416"/>
                  <a:gd name="T23" fmla="*/ 468 h 639"/>
                  <a:gd name="T24" fmla="*/ 46 w 416"/>
                  <a:gd name="T25" fmla="*/ 339 h 639"/>
                  <a:gd name="T26" fmla="*/ 1 w 416"/>
                  <a:gd name="T27" fmla="*/ 185 h 639"/>
                  <a:gd name="T28" fmla="*/ 30 w 416"/>
                  <a:gd name="T29" fmla="*/ 91 h 639"/>
                  <a:gd name="T30" fmla="*/ 97 w 416"/>
                  <a:gd name="T31" fmla="*/ 32 h 639"/>
                  <a:gd name="T32" fmla="*/ 221 w 416"/>
                  <a:gd name="T33" fmla="*/ 1 h 639"/>
                  <a:gd name="T34" fmla="*/ 317 w 416"/>
                  <a:gd name="T35" fmla="*/ 52 h 639"/>
                  <a:gd name="T36" fmla="*/ 220 w 416"/>
                  <a:gd name="T37" fmla="*/ 29 h 639"/>
                  <a:gd name="T38" fmla="*/ 111 w 416"/>
                  <a:gd name="T39" fmla="*/ 56 h 639"/>
                  <a:gd name="T40" fmla="*/ 53 w 416"/>
                  <a:gd name="T41" fmla="*/ 106 h 639"/>
                  <a:gd name="T42" fmla="*/ 29 w 416"/>
                  <a:gd name="T43" fmla="*/ 185 h 639"/>
                  <a:gd name="T44" fmla="*/ 70 w 416"/>
                  <a:gd name="T45" fmla="*/ 326 h 639"/>
                  <a:gd name="T46" fmla="*/ 134 w 416"/>
                  <a:gd name="T47" fmla="*/ 456 h 639"/>
                  <a:gd name="T48" fmla="*/ 181 w 416"/>
                  <a:gd name="T49" fmla="*/ 568 h 639"/>
                  <a:gd name="T50" fmla="*/ 206 w 416"/>
                  <a:gd name="T51" fmla="*/ 605 h 639"/>
                  <a:gd name="T52" fmla="*/ 222 w 416"/>
                  <a:gd name="T53" fmla="*/ 611 h 639"/>
                  <a:gd name="T54" fmla="*/ 238 w 416"/>
                  <a:gd name="T55" fmla="*/ 604 h 639"/>
                  <a:gd name="T56" fmla="*/ 261 w 416"/>
                  <a:gd name="T57" fmla="*/ 560 h 639"/>
                  <a:gd name="T58" fmla="*/ 302 w 416"/>
                  <a:gd name="T59" fmla="*/ 443 h 639"/>
                  <a:gd name="T60" fmla="*/ 355 w 416"/>
                  <a:gd name="T61" fmla="*/ 327 h 639"/>
                  <a:gd name="T62" fmla="*/ 387 w 416"/>
                  <a:gd name="T63" fmla="*/ 200 h 639"/>
                  <a:gd name="T64" fmla="*/ 373 w 416"/>
                  <a:gd name="T65" fmla="*/ 115 h 639"/>
                  <a:gd name="T66" fmla="*/ 317 w 416"/>
                  <a:gd name="T67" fmla="*/ 52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16" h="639">
                    <a:moveTo>
                      <a:pt x="221" y="1"/>
                    </a:moveTo>
                    <a:cubicBezTo>
                      <a:pt x="267" y="2"/>
                      <a:pt x="303" y="12"/>
                      <a:pt x="331" y="28"/>
                    </a:cubicBezTo>
                    <a:cubicBezTo>
                      <a:pt x="364" y="47"/>
                      <a:pt x="385" y="74"/>
                      <a:pt x="398" y="104"/>
                    </a:cubicBezTo>
                    <a:cubicBezTo>
                      <a:pt x="411" y="134"/>
                      <a:pt x="416" y="168"/>
                      <a:pt x="415" y="201"/>
                    </a:cubicBezTo>
                    <a:cubicBezTo>
                      <a:pt x="414" y="255"/>
                      <a:pt x="398" y="309"/>
                      <a:pt x="379" y="341"/>
                    </a:cubicBezTo>
                    <a:cubicBezTo>
                      <a:pt x="366" y="364"/>
                      <a:pt x="346" y="408"/>
                      <a:pt x="328" y="454"/>
                    </a:cubicBezTo>
                    <a:cubicBezTo>
                      <a:pt x="311" y="496"/>
                      <a:pt x="295" y="539"/>
                      <a:pt x="288" y="567"/>
                    </a:cubicBezTo>
                    <a:cubicBezTo>
                      <a:pt x="281" y="594"/>
                      <a:pt x="270" y="613"/>
                      <a:pt x="256" y="625"/>
                    </a:cubicBezTo>
                    <a:cubicBezTo>
                      <a:pt x="246" y="633"/>
                      <a:pt x="235" y="638"/>
                      <a:pt x="224" y="639"/>
                    </a:cubicBezTo>
                    <a:cubicBezTo>
                      <a:pt x="212" y="639"/>
                      <a:pt x="201" y="636"/>
                      <a:pt x="190" y="628"/>
                    </a:cubicBezTo>
                    <a:cubicBezTo>
                      <a:pt x="176" y="618"/>
                      <a:pt x="164" y="601"/>
                      <a:pt x="155" y="578"/>
                    </a:cubicBezTo>
                    <a:cubicBezTo>
                      <a:pt x="142" y="543"/>
                      <a:pt x="126" y="504"/>
                      <a:pt x="109" y="468"/>
                    </a:cubicBezTo>
                    <a:cubicBezTo>
                      <a:pt x="81" y="406"/>
                      <a:pt x="53" y="353"/>
                      <a:pt x="46" y="339"/>
                    </a:cubicBezTo>
                    <a:cubicBezTo>
                      <a:pt x="13" y="279"/>
                      <a:pt x="0" y="228"/>
                      <a:pt x="1" y="185"/>
                    </a:cubicBezTo>
                    <a:cubicBezTo>
                      <a:pt x="2" y="147"/>
                      <a:pt x="13" y="116"/>
                      <a:pt x="30" y="91"/>
                    </a:cubicBezTo>
                    <a:cubicBezTo>
                      <a:pt x="48" y="65"/>
                      <a:pt x="71" y="46"/>
                      <a:pt x="97" y="32"/>
                    </a:cubicBezTo>
                    <a:cubicBezTo>
                      <a:pt x="138" y="10"/>
                      <a:pt x="184" y="0"/>
                      <a:pt x="221" y="1"/>
                    </a:cubicBezTo>
                    <a:close/>
                    <a:moveTo>
                      <a:pt x="317" y="52"/>
                    </a:moveTo>
                    <a:cubicBezTo>
                      <a:pt x="293" y="39"/>
                      <a:pt x="261" y="30"/>
                      <a:pt x="220" y="29"/>
                    </a:cubicBezTo>
                    <a:cubicBezTo>
                      <a:pt x="187" y="28"/>
                      <a:pt x="146" y="37"/>
                      <a:pt x="111" y="56"/>
                    </a:cubicBezTo>
                    <a:cubicBezTo>
                      <a:pt x="88" y="69"/>
                      <a:pt x="68" y="85"/>
                      <a:pt x="53" y="106"/>
                    </a:cubicBezTo>
                    <a:cubicBezTo>
                      <a:pt x="39" y="128"/>
                      <a:pt x="29" y="154"/>
                      <a:pt x="29" y="185"/>
                    </a:cubicBezTo>
                    <a:cubicBezTo>
                      <a:pt x="28" y="224"/>
                      <a:pt x="40" y="270"/>
                      <a:pt x="70" y="326"/>
                    </a:cubicBezTo>
                    <a:cubicBezTo>
                      <a:pt x="78" y="340"/>
                      <a:pt x="106" y="394"/>
                      <a:pt x="134" y="456"/>
                    </a:cubicBezTo>
                    <a:cubicBezTo>
                      <a:pt x="151" y="493"/>
                      <a:pt x="168" y="533"/>
                      <a:pt x="181" y="568"/>
                    </a:cubicBezTo>
                    <a:cubicBezTo>
                      <a:pt x="188" y="586"/>
                      <a:pt x="197" y="599"/>
                      <a:pt x="206" y="605"/>
                    </a:cubicBezTo>
                    <a:cubicBezTo>
                      <a:pt x="211" y="609"/>
                      <a:pt x="217" y="611"/>
                      <a:pt x="222" y="611"/>
                    </a:cubicBezTo>
                    <a:cubicBezTo>
                      <a:pt x="227" y="610"/>
                      <a:pt x="233" y="608"/>
                      <a:pt x="238" y="604"/>
                    </a:cubicBezTo>
                    <a:cubicBezTo>
                      <a:pt x="247" y="595"/>
                      <a:pt x="256" y="581"/>
                      <a:pt x="261" y="560"/>
                    </a:cubicBezTo>
                    <a:cubicBezTo>
                      <a:pt x="269" y="531"/>
                      <a:pt x="285" y="486"/>
                      <a:pt x="302" y="443"/>
                    </a:cubicBezTo>
                    <a:cubicBezTo>
                      <a:pt x="321" y="397"/>
                      <a:pt x="341" y="352"/>
                      <a:pt x="355" y="327"/>
                    </a:cubicBezTo>
                    <a:cubicBezTo>
                      <a:pt x="372" y="298"/>
                      <a:pt x="386" y="250"/>
                      <a:pt x="387" y="200"/>
                    </a:cubicBezTo>
                    <a:cubicBezTo>
                      <a:pt x="388" y="171"/>
                      <a:pt x="384" y="141"/>
                      <a:pt x="373" y="115"/>
                    </a:cubicBezTo>
                    <a:cubicBezTo>
                      <a:pt x="362" y="90"/>
                      <a:pt x="344" y="68"/>
                      <a:pt x="317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34085"/>
                <a:endParaRPr lang="zh-CN" altLang="en-US" sz="18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  <p:sp>
            <p:nvSpPr>
              <p:cNvPr id="39" name="Freeform 141"/>
              <p:cNvSpPr>
                <a:spLocks noEditPoints="1"/>
              </p:cNvSpPr>
              <p:nvPr/>
            </p:nvSpPr>
            <p:spPr bwMode="auto">
              <a:xfrm>
                <a:off x="6415088" y="4989514"/>
                <a:ext cx="282575" cy="350838"/>
              </a:xfrm>
              <a:custGeom>
                <a:avLst/>
                <a:gdLst>
                  <a:gd name="T0" fmla="*/ 138 w 275"/>
                  <a:gd name="T1" fmla="*/ 1 h 341"/>
                  <a:gd name="T2" fmla="*/ 196 w 275"/>
                  <a:gd name="T3" fmla="*/ 12 h 341"/>
                  <a:gd name="T4" fmla="*/ 253 w 275"/>
                  <a:gd name="T5" fmla="*/ 64 h 341"/>
                  <a:gd name="T6" fmla="*/ 275 w 275"/>
                  <a:gd name="T7" fmla="*/ 137 h 341"/>
                  <a:gd name="T8" fmla="*/ 263 w 275"/>
                  <a:gd name="T9" fmla="*/ 195 h 341"/>
                  <a:gd name="T10" fmla="*/ 175 w 275"/>
                  <a:gd name="T11" fmla="*/ 305 h 341"/>
                  <a:gd name="T12" fmla="*/ 174 w 275"/>
                  <a:gd name="T13" fmla="*/ 307 h 341"/>
                  <a:gd name="T14" fmla="*/ 172 w 275"/>
                  <a:gd name="T15" fmla="*/ 308 h 341"/>
                  <a:gd name="T16" fmla="*/ 100 w 275"/>
                  <a:gd name="T17" fmla="*/ 310 h 341"/>
                  <a:gd name="T18" fmla="*/ 54 w 275"/>
                  <a:gd name="T19" fmla="*/ 251 h 341"/>
                  <a:gd name="T20" fmla="*/ 28 w 275"/>
                  <a:gd name="T21" fmla="*/ 214 h 341"/>
                  <a:gd name="T22" fmla="*/ 1 w 275"/>
                  <a:gd name="T23" fmla="*/ 137 h 341"/>
                  <a:gd name="T24" fmla="*/ 14 w 275"/>
                  <a:gd name="T25" fmla="*/ 77 h 341"/>
                  <a:gd name="T26" fmla="*/ 54 w 275"/>
                  <a:gd name="T27" fmla="*/ 29 h 341"/>
                  <a:gd name="T28" fmla="*/ 138 w 275"/>
                  <a:gd name="T29" fmla="*/ 1 h 341"/>
                  <a:gd name="T30" fmla="*/ 184 w 275"/>
                  <a:gd name="T31" fmla="*/ 38 h 341"/>
                  <a:gd name="T32" fmla="*/ 139 w 275"/>
                  <a:gd name="T33" fmla="*/ 29 h 341"/>
                  <a:gd name="T34" fmla="*/ 71 w 275"/>
                  <a:gd name="T35" fmla="*/ 52 h 341"/>
                  <a:gd name="T36" fmla="*/ 39 w 275"/>
                  <a:gd name="T37" fmla="*/ 89 h 341"/>
                  <a:gd name="T38" fmla="*/ 28 w 275"/>
                  <a:gd name="T39" fmla="*/ 136 h 341"/>
                  <a:gd name="T40" fmla="*/ 50 w 275"/>
                  <a:gd name="T41" fmla="*/ 197 h 341"/>
                  <a:gd name="T42" fmla="*/ 77 w 275"/>
                  <a:gd name="T43" fmla="*/ 236 h 341"/>
                  <a:gd name="T44" fmla="*/ 118 w 275"/>
                  <a:gd name="T45" fmla="*/ 289 h 341"/>
                  <a:gd name="T46" fmla="*/ 152 w 275"/>
                  <a:gd name="T47" fmla="*/ 288 h 341"/>
                  <a:gd name="T48" fmla="*/ 154 w 275"/>
                  <a:gd name="T49" fmla="*/ 287 h 341"/>
                  <a:gd name="T50" fmla="*/ 156 w 275"/>
                  <a:gd name="T51" fmla="*/ 285 h 341"/>
                  <a:gd name="T52" fmla="*/ 238 w 275"/>
                  <a:gd name="T53" fmla="*/ 184 h 341"/>
                  <a:gd name="T54" fmla="*/ 247 w 275"/>
                  <a:gd name="T55" fmla="*/ 138 h 341"/>
                  <a:gd name="T56" fmla="*/ 229 w 275"/>
                  <a:gd name="T57" fmla="*/ 79 h 341"/>
                  <a:gd name="T58" fmla="*/ 184 w 275"/>
                  <a:gd name="T59" fmla="*/ 38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75" h="341">
                    <a:moveTo>
                      <a:pt x="138" y="1"/>
                    </a:moveTo>
                    <a:cubicBezTo>
                      <a:pt x="159" y="0"/>
                      <a:pt x="179" y="4"/>
                      <a:pt x="196" y="12"/>
                    </a:cubicBezTo>
                    <a:cubicBezTo>
                      <a:pt x="220" y="23"/>
                      <a:pt x="240" y="42"/>
                      <a:pt x="253" y="64"/>
                    </a:cubicBezTo>
                    <a:cubicBezTo>
                      <a:pt x="266" y="86"/>
                      <a:pt x="274" y="111"/>
                      <a:pt x="275" y="137"/>
                    </a:cubicBezTo>
                    <a:cubicBezTo>
                      <a:pt x="275" y="157"/>
                      <a:pt x="271" y="177"/>
                      <a:pt x="263" y="195"/>
                    </a:cubicBezTo>
                    <a:cubicBezTo>
                      <a:pt x="242" y="241"/>
                      <a:pt x="212" y="270"/>
                      <a:pt x="175" y="305"/>
                    </a:cubicBezTo>
                    <a:cubicBezTo>
                      <a:pt x="174" y="307"/>
                      <a:pt x="174" y="307"/>
                      <a:pt x="174" y="307"/>
                    </a:cubicBezTo>
                    <a:cubicBezTo>
                      <a:pt x="172" y="308"/>
                      <a:pt x="172" y="308"/>
                      <a:pt x="172" y="308"/>
                    </a:cubicBezTo>
                    <a:cubicBezTo>
                      <a:pt x="151" y="329"/>
                      <a:pt x="138" y="341"/>
                      <a:pt x="100" y="310"/>
                    </a:cubicBezTo>
                    <a:cubicBezTo>
                      <a:pt x="82" y="296"/>
                      <a:pt x="69" y="275"/>
                      <a:pt x="54" y="251"/>
                    </a:cubicBezTo>
                    <a:cubicBezTo>
                      <a:pt x="46" y="239"/>
                      <a:pt x="38" y="227"/>
                      <a:pt x="28" y="214"/>
                    </a:cubicBezTo>
                    <a:cubicBezTo>
                      <a:pt x="10" y="189"/>
                      <a:pt x="1" y="163"/>
                      <a:pt x="1" y="137"/>
                    </a:cubicBezTo>
                    <a:cubicBezTo>
                      <a:pt x="0" y="116"/>
                      <a:pt x="5" y="95"/>
                      <a:pt x="14" y="77"/>
                    </a:cubicBezTo>
                    <a:cubicBezTo>
                      <a:pt x="23" y="58"/>
                      <a:pt x="37" y="42"/>
                      <a:pt x="54" y="29"/>
                    </a:cubicBezTo>
                    <a:cubicBezTo>
                      <a:pt x="77" y="12"/>
                      <a:pt x="106" y="2"/>
                      <a:pt x="138" y="1"/>
                    </a:cubicBezTo>
                    <a:close/>
                    <a:moveTo>
                      <a:pt x="184" y="38"/>
                    </a:moveTo>
                    <a:cubicBezTo>
                      <a:pt x="171" y="32"/>
                      <a:pt x="156" y="28"/>
                      <a:pt x="139" y="29"/>
                    </a:cubicBezTo>
                    <a:cubicBezTo>
                      <a:pt x="112" y="29"/>
                      <a:pt x="89" y="38"/>
                      <a:pt x="71" y="52"/>
                    </a:cubicBezTo>
                    <a:cubicBezTo>
                      <a:pt x="57" y="62"/>
                      <a:pt x="46" y="75"/>
                      <a:pt x="39" y="89"/>
                    </a:cubicBezTo>
                    <a:cubicBezTo>
                      <a:pt x="32" y="104"/>
                      <a:pt x="28" y="120"/>
                      <a:pt x="28" y="136"/>
                    </a:cubicBezTo>
                    <a:cubicBezTo>
                      <a:pt x="29" y="156"/>
                      <a:pt x="36" y="177"/>
                      <a:pt x="50" y="197"/>
                    </a:cubicBezTo>
                    <a:cubicBezTo>
                      <a:pt x="60" y="210"/>
                      <a:pt x="69" y="224"/>
                      <a:pt x="77" y="236"/>
                    </a:cubicBezTo>
                    <a:cubicBezTo>
                      <a:pt x="91" y="258"/>
                      <a:pt x="103" y="277"/>
                      <a:pt x="118" y="289"/>
                    </a:cubicBezTo>
                    <a:cubicBezTo>
                      <a:pt x="136" y="304"/>
                      <a:pt x="143" y="298"/>
                      <a:pt x="152" y="288"/>
                    </a:cubicBezTo>
                    <a:cubicBezTo>
                      <a:pt x="154" y="287"/>
                      <a:pt x="154" y="287"/>
                      <a:pt x="154" y="287"/>
                    </a:cubicBezTo>
                    <a:cubicBezTo>
                      <a:pt x="156" y="285"/>
                      <a:pt x="156" y="285"/>
                      <a:pt x="156" y="285"/>
                    </a:cubicBezTo>
                    <a:cubicBezTo>
                      <a:pt x="191" y="251"/>
                      <a:pt x="219" y="224"/>
                      <a:pt x="238" y="184"/>
                    </a:cubicBezTo>
                    <a:cubicBezTo>
                      <a:pt x="244" y="169"/>
                      <a:pt x="247" y="153"/>
                      <a:pt x="247" y="138"/>
                    </a:cubicBezTo>
                    <a:cubicBezTo>
                      <a:pt x="246" y="117"/>
                      <a:pt x="240" y="96"/>
                      <a:pt x="229" y="79"/>
                    </a:cubicBezTo>
                    <a:cubicBezTo>
                      <a:pt x="219" y="61"/>
                      <a:pt x="203" y="46"/>
                      <a:pt x="184" y="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934085"/>
                <a:endParaRPr lang="zh-CN" altLang="en-US" sz="1800" dirty="0">
                  <a:solidFill>
                    <a:srgbClr val="FFFFFF"/>
                  </a:solidFill>
                  <a:ea typeface="微软雅黑" pitchFamily="34" charset="-122"/>
                </a:endParaRPr>
              </a:p>
            </p:txBody>
          </p:sp>
        </p:grpSp>
      </p:grpSp>
      <p:grpSp>
        <p:nvGrpSpPr>
          <p:cNvPr id="42" name="组合 41"/>
          <p:cNvGrpSpPr/>
          <p:nvPr/>
        </p:nvGrpSpPr>
        <p:grpSpPr>
          <a:xfrm>
            <a:off x="5016027" y="3786767"/>
            <a:ext cx="582831" cy="582910"/>
            <a:chOff x="5016027" y="3786767"/>
            <a:chExt cx="582831" cy="582910"/>
          </a:xfrm>
        </p:grpSpPr>
        <p:grpSp>
          <p:nvGrpSpPr>
            <p:cNvPr id="43" name="Group 19"/>
            <p:cNvGrpSpPr/>
            <p:nvPr/>
          </p:nvGrpSpPr>
          <p:grpSpPr>
            <a:xfrm>
              <a:off x="5016027" y="3786767"/>
              <a:ext cx="582831" cy="582910"/>
              <a:chOff x="654978" y="3972822"/>
              <a:chExt cx="582730" cy="582730"/>
            </a:xfrm>
          </p:grpSpPr>
          <p:sp>
            <p:nvSpPr>
              <p:cNvPr id="45" name="Oval 20"/>
              <p:cNvSpPr/>
              <p:nvPr/>
            </p:nvSpPr>
            <p:spPr>
              <a:xfrm>
                <a:off x="654978" y="3972822"/>
                <a:ext cx="582730" cy="582730"/>
              </a:xfrm>
              <a:prstGeom prst="ellipse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34085"/>
                <a:endParaRPr lang="en-US" sz="1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6" name="Rectangle 21"/>
              <p:cNvSpPr/>
              <p:nvPr/>
            </p:nvSpPr>
            <p:spPr>
              <a:xfrm>
                <a:off x="685800" y="4019550"/>
                <a:ext cx="184699" cy="4615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34085"/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44" name="Freeform 142"/>
            <p:cNvSpPr>
              <a:spLocks noEditPoints="1"/>
            </p:cNvSpPr>
            <p:nvPr/>
          </p:nvSpPr>
          <p:spPr bwMode="auto">
            <a:xfrm>
              <a:off x="5076971" y="3932284"/>
              <a:ext cx="457280" cy="299762"/>
            </a:xfrm>
            <a:custGeom>
              <a:avLst/>
              <a:gdLst>
                <a:gd name="T0" fmla="*/ 737 w 778"/>
                <a:gd name="T1" fmla="*/ 154 h 510"/>
                <a:gd name="T2" fmla="*/ 711 w 778"/>
                <a:gd name="T3" fmla="*/ 359 h 510"/>
                <a:gd name="T4" fmla="*/ 527 w 778"/>
                <a:gd name="T5" fmla="*/ 465 h 510"/>
                <a:gd name="T6" fmla="*/ 417 w 778"/>
                <a:gd name="T7" fmla="*/ 494 h 510"/>
                <a:gd name="T8" fmla="*/ 416 w 778"/>
                <a:gd name="T9" fmla="*/ 492 h 510"/>
                <a:gd name="T10" fmla="*/ 412 w 778"/>
                <a:gd name="T11" fmla="*/ 307 h 510"/>
                <a:gd name="T12" fmla="*/ 425 w 778"/>
                <a:gd name="T13" fmla="*/ 295 h 510"/>
                <a:gd name="T14" fmla="*/ 517 w 778"/>
                <a:gd name="T15" fmla="*/ 300 h 510"/>
                <a:gd name="T16" fmla="*/ 388 w 778"/>
                <a:gd name="T17" fmla="*/ 177 h 510"/>
                <a:gd name="T18" fmla="*/ 257 w 778"/>
                <a:gd name="T19" fmla="*/ 295 h 510"/>
                <a:gd name="T20" fmla="*/ 342 w 778"/>
                <a:gd name="T21" fmla="*/ 297 h 510"/>
                <a:gd name="T22" fmla="*/ 355 w 778"/>
                <a:gd name="T23" fmla="*/ 314 h 510"/>
                <a:gd name="T24" fmla="*/ 355 w 778"/>
                <a:gd name="T25" fmla="*/ 457 h 510"/>
                <a:gd name="T26" fmla="*/ 341 w 778"/>
                <a:gd name="T27" fmla="*/ 510 h 510"/>
                <a:gd name="T28" fmla="*/ 341 w 778"/>
                <a:gd name="T29" fmla="*/ 510 h 510"/>
                <a:gd name="T30" fmla="*/ 331 w 778"/>
                <a:gd name="T31" fmla="*/ 510 h 510"/>
                <a:gd name="T32" fmla="*/ 190 w 778"/>
                <a:gd name="T33" fmla="*/ 449 h 510"/>
                <a:gd name="T34" fmla="*/ 117 w 778"/>
                <a:gd name="T35" fmla="*/ 346 h 510"/>
                <a:gd name="T36" fmla="*/ 3 w 778"/>
                <a:gd name="T37" fmla="*/ 196 h 510"/>
                <a:gd name="T38" fmla="*/ 106 w 778"/>
                <a:gd name="T39" fmla="*/ 77 h 510"/>
                <a:gd name="T40" fmla="*/ 289 w 778"/>
                <a:gd name="T41" fmla="*/ 61 h 510"/>
                <a:gd name="T42" fmla="*/ 383 w 778"/>
                <a:gd name="T43" fmla="*/ 16 h 510"/>
                <a:gd name="T44" fmla="*/ 588 w 778"/>
                <a:gd name="T45" fmla="*/ 44 h 510"/>
                <a:gd name="T46" fmla="*/ 718 w 778"/>
                <a:gd name="T47" fmla="*/ 174 h 510"/>
                <a:gd name="T48" fmla="*/ 605 w 778"/>
                <a:gd name="T49" fmla="*/ 114 h 510"/>
                <a:gd name="T50" fmla="*/ 492 w 778"/>
                <a:gd name="T51" fmla="*/ 34 h 510"/>
                <a:gd name="T52" fmla="*/ 317 w 778"/>
                <a:gd name="T53" fmla="*/ 89 h 510"/>
                <a:gd name="T54" fmla="*/ 282 w 778"/>
                <a:gd name="T55" fmla="*/ 88 h 510"/>
                <a:gd name="T56" fmla="*/ 117 w 778"/>
                <a:gd name="T57" fmla="*/ 102 h 510"/>
                <a:gd name="T58" fmla="*/ 31 w 778"/>
                <a:gd name="T59" fmla="*/ 199 h 510"/>
                <a:gd name="T60" fmla="*/ 125 w 778"/>
                <a:gd name="T61" fmla="*/ 319 h 510"/>
                <a:gd name="T62" fmla="*/ 173 w 778"/>
                <a:gd name="T63" fmla="*/ 328 h 510"/>
                <a:gd name="T64" fmla="*/ 183 w 778"/>
                <a:gd name="T65" fmla="*/ 354 h 510"/>
                <a:gd name="T66" fmla="*/ 307 w 778"/>
                <a:gd name="T67" fmla="*/ 479 h 510"/>
                <a:gd name="T68" fmla="*/ 327 w 778"/>
                <a:gd name="T69" fmla="*/ 457 h 510"/>
                <a:gd name="T70" fmla="*/ 312 w 778"/>
                <a:gd name="T71" fmla="*/ 324 h 510"/>
                <a:gd name="T72" fmla="*/ 232 w 778"/>
                <a:gd name="T73" fmla="*/ 325 h 510"/>
                <a:gd name="T74" fmla="*/ 218 w 778"/>
                <a:gd name="T75" fmla="*/ 304 h 510"/>
                <a:gd name="T76" fmla="*/ 386 w 778"/>
                <a:gd name="T77" fmla="*/ 146 h 510"/>
                <a:gd name="T78" fmla="*/ 403 w 778"/>
                <a:gd name="T79" fmla="*/ 150 h 510"/>
                <a:gd name="T80" fmla="*/ 557 w 778"/>
                <a:gd name="T81" fmla="*/ 299 h 510"/>
                <a:gd name="T82" fmla="*/ 560 w 778"/>
                <a:gd name="T83" fmla="*/ 304 h 510"/>
                <a:gd name="T84" fmla="*/ 460 w 778"/>
                <a:gd name="T85" fmla="*/ 325 h 510"/>
                <a:gd name="T86" fmla="*/ 442 w 778"/>
                <a:gd name="T87" fmla="*/ 429 h 510"/>
                <a:gd name="T88" fmla="*/ 510 w 778"/>
                <a:gd name="T89" fmla="*/ 443 h 510"/>
                <a:gd name="T90" fmla="*/ 563 w 778"/>
                <a:gd name="T91" fmla="*/ 370 h 510"/>
                <a:gd name="T92" fmla="*/ 747 w 778"/>
                <a:gd name="T93" fmla="*/ 245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8" h="510">
                  <a:moveTo>
                    <a:pt x="630" y="100"/>
                  </a:moveTo>
                  <a:cubicBezTo>
                    <a:pt x="667" y="109"/>
                    <a:pt x="709" y="127"/>
                    <a:pt x="737" y="154"/>
                  </a:cubicBezTo>
                  <a:cubicBezTo>
                    <a:pt x="763" y="178"/>
                    <a:pt x="778" y="209"/>
                    <a:pt x="774" y="248"/>
                  </a:cubicBezTo>
                  <a:cubicBezTo>
                    <a:pt x="769" y="297"/>
                    <a:pt x="747" y="334"/>
                    <a:pt x="711" y="359"/>
                  </a:cubicBezTo>
                  <a:cubicBezTo>
                    <a:pt x="677" y="383"/>
                    <a:pt x="631" y="396"/>
                    <a:pt x="573" y="398"/>
                  </a:cubicBezTo>
                  <a:cubicBezTo>
                    <a:pt x="564" y="425"/>
                    <a:pt x="549" y="448"/>
                    <a:pt x="527" y="465"/>
                  </a:cubicBezTo>
                  <a:cubicBezTo>
                    <a:pt x="503" y="485"/>
                    <a:pt x="471" y="498"/>
                    <a:pt x="433" y="505"/>
                  </a:cubicBezTo>
                  <a:cubicBezTo>
                    <a:pt x="425" y="506"/>
                    <a:pt x="418" y="501"/>
                    <a:pt x="417" y="494"/>
                  </a:cubicBezTo>
                  <a:cubicBezTo>
                    <a:pt x="417" y="493"/>
                    <a:pt x="416" y="492"/>
                    <a:pt x="416" y="492"/>
                  </a:cubicBezTo>
                  <a:cubicBezTo>
                    <a:pt x="416" y="492"/>
                    <a:pt x="416" y="492"/>
                    <a:pt x="416" y="492"/>
                  </a:cubicBezTo>
                  <a:cubicBezTo>
                    <a:pt x="416" y="471"/>
                    <a:pt x="415" y="450"/>
                    <a:pt x="414" y="430"/>
                  </a:cubicBezTo>
                  <a:cubicBezTo>
                    <a:pt x="412" y="371"/>
                    <a:pt x="411" y="319"/>
                    <a:pt x="412" y="307"/>
                  </a:cubicBezTo>
                  <a:cubicBezTo>
                    <a:pt x="413" y="300"/>
                    <a:pt x="419" y="296"/>
                    <a:pt x="425" y="295"/>
                  </a:cubicBezTo>
                  <a:cubicBezTo>
                    <a:pt x="425" y="295"/>
                    <a:pt x="425" y="295"/>
                    <a:pt x="425" y="295"/>
                  </a:cubicBezTo>
                  <a:cubicBezTo>
                    <a:pt x="434" y="294"/>
                    <a:pt x="447" y="296"/>
                    <a:pt x="463" y="297"/>
                  </a:cubicBezTo>
                  <a:cubicBezTo>
                    <a:pt x="480" y="299"/>
                    <a:pt x="500" y="300"/>
                    <a:pt x="517" y="300"/>
                  </a:cubicBezTo>
                  <a:cubicBezTo>
                    <a:pt x="502" y="285"/>
                    <a:pt x="486" y="271"/>
                    <a:pt x="471" y="258"/>
                  </a:cubicBezTo>
                  <a:cubicBezTo>
                    <a:pt x="440" y="230"/>
                    <a:pt x="411" y="205"/>
                    <a:pt x="388" y="177"/>
                  </a:cubicBezTo>
                  <a:cubicBezTo>
                    <a:pt x="367" y="189"/>
                    <a:pt x="338" y="212"/>
                    <a:pt x="311" y="238"/>
                  </a:cubicBezTo>
                  <a:cubicBezTo>
                    <a:pt x="290" y="257"/>
                    <a:pt x="271" y="278"/>
                    <a:pt x="257" y="295"/>
                  </a:cubicBezTo>
                  <a:cubicBezTo>
                    <a:pt x="279" y="294"/>
                    <a:pt x="297" y="295"/>
                    <a:pt x="313" y="296"/>
                  </a:cubicBezTo>
                  <a:cubicBezTo>
                    <a:pt x="323" y="296"/>
                    <a:pt x="333" y="297"/>
                    <a:pt x="342" y="297"/>
                  </a:cubicBezTo>
                  <a:cubicBezTo>
                    <a:pt x="350" y="297"/>
                    <a:pt x="356" y="303"/>
                    <a:pt x="356" y="311"/>
                  </a:cubicBezTo>
                  <a:cubicBezTo>
                    <a:pt x="356" y="312"/>
                    <a:pt x="356" y="313"/>
                    <a:pt x="355" y="314"/>
                  </a:cubicBezTo>
                  <a:cubicBezTo>
                    <a:pt x="355" y="314"/>
                    <a:pt x="355" y="314"/>
                    <a:pt x="355" y="314"/>
                  </a:cubicBezTo>
                  <a:cubicBezTo>
                    <a:pt x="353" y="322"/>
                    <a:pt x="354" y="386"/>
                    <a:pt x="355" y="457"/>
                  </a:cubicBezTo>
                  <a:cubicBezTo>
                    <a:pt x="355" y="470"/>
                    <a:pt x="355" y="483"/>
                    <a:pt x="355" y="496"/>
                  </a:cubicBezTo>
                  <a:cubicBezTo>
                    <a:pt x="355" y="504"/>
                    <a:pt x="349" y="510"/>
                    <a:pt x="341" y="510"/>
                  </a:cubicBezTo>
                  <a:cubicBezTo>
                    <a:pt x="341" y="510"/>
                    <a:pt x="341" y="510"/>
                    <a:pt x="341" y="510"/>
                  </a:cubicBezTo>
                  <a:cubicBezTo>
                    <a:pt x="341" y="510"/>
                    <a:pt x="341" y="510"/>
                    <a:pt x="341" y="510"/>
                  </a:cubicBezTo>
                  <a:cubicBezTo>
                    <a:pt x="339" y="510"/>
                    <a:pt x="337" y="510"/>
                    <a:pt x="336" y="510"/>
                  </a:cubicBezTo>
                  <a:cubicBezTo>
                    <a:pt x="334" y="510"/>
                    <a:pt x="332" y="510"/>
                    <a:pt x="331" y="510"/>
                  </a:cubicBezTo>
                  <a:cubicBezTo>
                    <a:pt x="321" y="509"/>
                    <a:pt x="312" y="508"/>
                    <a:pt x="303" y="507"/>
                  </a:cubicBezTo>
                  <a:cubicBezTo>
                    <a:pt x="252" y="498"/>
                    <a:pt x="215" y="477"/>
                    <a:pt x="190" y="449"/>
                  </a:cubicBezTo>
                  <a:cubicBezTo>
                    <a:pt x="165" y="422"/>
                    <a:pt x="154" y="388"/>
                    <a:pt x="155" y="355"/>
                  </a:cubicBezTo>
                  <a:cubicBezTo>
                    <a:pt x="142" y="353"/>
                    <a:pt x="129" y="350"/>
                    <a:pt x="117" y="346"/>
                  </a:cubicBezTo>
                  <a:cubicBezTo>
                    <a:pt x="77" y="333"/>
                    <a:pt x="47" y="311"/>
                    <a:pt x="28" y="285"/>
                  </a:cubicBezTo>
                  <a:cubicBezTo>
                    <a:pt x="8" y="258"/>
                    <a:pt x="0" y="227"/>
                    <a:pt x="3" y="196"/>
                  </a:cubicBezTo>
                  <a:cubicBezTo>
                    <a:pt x="4" y="187"/>
                    <a:pt x="5" y="178"/>
                    <a:pt x="8" y="170"/>
                  </a:cubicBezTo>
                  <a:cubicBezTo>
                    <a:pt x="21" y="129"/>
                    <a:pt x="59" y="97"/>
                    <a:pt x="106" y="77"/>
                  </a:cubicBezTo>
                  <a:cubicBezTo>
                    <a:pt x="156" y="56"/>
                    <a:pt x="216" y="47"/>
                    <a:pt x="268" y="56"/>
                  </a:cubicBezTo>
                  <a:cubicBezTo>
                    <a:pt x="274" y="58"/>
                    <a:pt x="281" y="59"/>
                    <a:pt x="289" y="61"/>
                  </a:cubicBezTo>
                  <a:cubicBezTo>
                    <a:pt x="293" y="62"/>
                    <a:pt x="297" y="63"/>
                    <a:pt x="301" y="65"/>
                  </a:cubicBezTo>
                  <a:cubicBezTo>
                    <a:pt x="321" y="43"/>
                    <a:pt x="350" y="26"/>
                    <a:pt x="383" y="16"/>
                  </a:cubicBezTo>
                  <a:cubicBezTo>
                    <a:pt x="420" y="4"/>
                    <a:pt x="461" y="0"/>
                    <a:pt x="497" y="7"/>
                  </a:cubicBezTo>
                  <a:cubicBezTo>
                    <a:pt x="527" y="12"/>
                    <a:pt x="561" y="24"/>
                    <a:pt x="588" y="44"/>
                  </a:cubicBezTo>
                  <a:cubicBezTo>
                    <a:pt x="608" y="59"/>
                    <a:pt x="623" y="77"/>
                    <a:pt x="630" y="100"/>
                  </a:cubicBezTo>
                  <a:close/>
                  <a:moveTo>
                    <a:pt x="718" y="174"/>
                  </a:moveTo>
                  <a:cubicBezTo>
                    <a:pt x="692" y="149"/>
                    <a:pt x="652" y="133"/>
                    <a:pt x="617" y="126"/>
                  </a:cubicBezTo>
                  <a:cubicBezTo>
                    <a:pt x="611" y="125"/>
                    <a:pt x="606" y="121"/>
                    <a:pt x="605" y="114"/>
                  </a:cubicBezTo>
                  <a:cubicBezTo>
                    <a:pt x="601" y="95"/>
                    <a:pt x="588" y="79"/>
                    <a:pt x="572" y="67"/>
                  </a:cubicBezTo>
                  <a:cubicBezTo>
                    <a:pt x="549" y="50"/>
                    <a:pt x="518" y="39"/>
                    <a:pt x="492" y="34"/>
                  </a:cubicBezTo>
                  <a:cubicBezTo>
                    <a:pt x="461" y="29"/>
                    <a:pt x="424" y="32"/>
                    <a:pt x="392" y="42"/>
                  </a:cubicBezTo>
                  <a:cubicBezTo>
                    <a:pt x="361" y="52"/>
                    <a:pt x="333" y="68"/>
                    <a:pt x="317" y="89"/>
                  </a:cubicBezTo>
                  <a:cubicBezTo>
                    <a:pt x="314" y="94"/>
                    <a:pt x="307" y="96"/>
                    <a:pt x="301" y="94"/>
                  </a:cubicBezTo>
                  <a:cubicBezTo>
                    <a:pt x="295" y="92"/>
                    <a:pt x="288" y="90"/>
                    <a:pt x="282" y="88"/>
                  </a:cubicBezTo>
                  <a:cubicBezTo>
                    <a:pt x="276" y="87"/>
                    <a:pt x="269" y="85"/>
                    <a:pt x="263" y="84"/>
                  </a:cubicBezTo>
                  <a:cubicBezTo>
                    <a:pt x="217" y="76"/>
                    <a:pt x="162" y="83"/>
                    <a:pt x="117" y="102"/>
                  </a:cubicBezTo>
                  <a:cubicBezTo>
                    <a:pt x="77" y="120"/>
                    <a:pt x="45" y="146"/>
                    <a:pt x="35" y="178"/>
                  </a:cubicBezTo>
                  <a:cubicBezTo>
                    <a:pt x="33" y="185"/>
                    <a:pt x="31" y="192"/>
                    <a:pt x="31" y="199"/>
                  </a:cubicBezTo>
                  <a:cubicBezTo>
                    <a:pt x="28" y="222"/>
                    <a:pt x="35" y="247"/>
                    <a:pt x="50" y="269"/>
                  </a:cubicBezTo>
                  <a:cubicBezTo>
                    <a:pt x="66" y="290"/>
                    <a:pt x="91" y="309"/>
                    <a:pt x="125" y="319"/>
                  </a:cubicBezTo>
                  <a:cubicBezTo>
                    <a:pt x="139" y="324"/>
                    <a:pt x="155" y="327"/>
                    <a:pt x="171" y="328"/>
                  </a:cubicBezTo>
                  <a:cubicBezTo>
                    <a:pt x="172" y="328"/>
                    <a:pt x="172" y="328"/>
                    <a:pt x="173" y="328"/>
                  </a:cubicBezTo>
                  <a:cubicBezTo>
                    <a:pt x="180" y="330"/>
                    <a:pt x="185" y="337"/>
                    <a:pt x="184" y="344"/>
                  </a:cubicBezTo>
                  <a:cubicBezTo>
                    <a:pt x="184" y="348"/>
                    <a:pt x="183" y="351"/>
                    <a:pt x="183" y="354"/>
                  </a:cubicBezTo>
                  <a:cubicBezTo>
                    <a:pt x="182" y="381"/>
                    <a:pt x="191" y="408"/>
                    <a:pt x="211" y="431"/>
                  </a:cubicBezTo>
                  <a:cubicBezTo>
                    <a:pt x="231" y="454"/>
                    <a:pt x="264" y="472"/>
                    <a:pt x="307" y="479"/>
                  </a:cubicBezTo>
                  <a:cubicBezTo>
                    <a:pt x="314" y="480"/>
                    <a:pt x="320" y="481"/>
                    <a:pt x="327" y="481"/>
                  </a:cubicBezTo>
                  <a:cubicBezTo>
                    <a:pt x="327" y="457"/>
                    <a:pt x="327" y="457"/>
                    <a:pt x="327" y="457"/>
                  </a:cubicBezTo>
                  <a:cubicBezTo>
                    <a:pt x="326" y="402"/>
                    <a:pt x="326" y="351"/>
                    <a:pt x="327" y="324"/>
                  </a:cubicBezTo>
                  <a:cubicBezTo>
                    <a:pt x="322" y="324"/>
                    <a:pt x="317" y="324"/>
                    <a:pt x="312" y="324"/>
                  </a:cubicBezTo>
                  <a:cubicBezTo>
                    <a:pt x="291" y="323"/>
                    <a:pt x="266" y="322"/>
                    <a:pt x="232" y="325"/>
                  </a:cubicBezTo>
                  <a:cubicBezTo>
                    <a:pt x="232" y="325"/>
                    <a:pt x="232" y="325"/>
                    <a:pt x="232" y="325"/>
                  </a:cubicBezTo>
                  <a:cubicBezTo>
                    <a:pt x="229" y="325"/>
                    <a:pt x="227" y="324"/>
                    <a:pt x="224" y="323"/>
                  </a:cubicBezTo>
                  <a:cubicBezTo>
                    <a:pt x="217" y="320"/>
                    <a:pt x="215" y="311"/>
                    <a:pt x="218" y="304"/>
                  </a:cubicBezTo>
                  <a:cubicBezTo>
                    <a:pt x="230" y="281"/>
                    <a:pt x="259" y="248"/>
                    <a:pt x="291" y="217"/>
                  </a:cubicBezTo>
                  <a:cubicBezTo>
                    <a:pt x="325" y="186"/>
                    <a:pt x="361" y="158"/>
                    <a:pt x="386" y="146"/>
                  </a:cubicBezTo>
                  <a:cubicBezTo>
                    <a:pt x="386" y="146"/>
                    <a:pt x="386" y="146"/>
                    <a:pt x="386" y="146"/>
                  </a:cubicBezTo>
                  <a:cubicBezTo>
                    <a:pt x="392" y="144"/>
                    <a:pt x="399" y="145"/>
                    <a:pt x="403" y="150"/>
                  </a:cubicBezTo>
                  <a:cubicBezTo>
                    <a:pt x="426" y="180"/>
                    <a:pt x="456" y="208"/>
                    <a:pt x="490" y="237"/>
                  </a:cubicBezTo>
                  <a:cubicBezTo>
                    <a:pt x="512" y="256"/>
                    <a:pt x="534" y="276"/>
                    <a:pt x="557" y="299"/>
                  </a:cubicBezTo>
                  <a:cubicBezTo>
                    <a:pt x="557" y="299"/>
                    <a:pt x="557" y="299"/>
                    <a:pt x="557" y="299"/>
                  </a:cubicBezTo>
                  <a:cubicBezTo>
                    <a:pt x="558" y="300"/>
                    <a:pt x="559" y="302"/>
                    <a:pt x="560" y="304"/>
                  </a:cubicBezTo>
                  <a:cubicBezTo>
                    <a:pt x="562" y="311"/>
                    <a:pt x="559" y="319"/>
                    <a:pt x="551" y="322"/>
                  </a:cubicBezTo>
                  <a:cubicBezTo>
                    <a:pt x="525" y="331"/>
                    <a:pt x="489" y="327"/>
                    <a:pt x="460" y="325"/>
                  </a:cubicBezTo>
                  <a:cubicBezTo>
                    <a:pt x="452" y="324"/>
                    <a:pt x="445" y="323"/>
                    <a:pt x="439" y="323"/>
                  </a:cubicBezTo>
                  <a:cubicBezTo>
                    <a:pt x="439" y="343"/>
                    <a:pt x="441" y="384"/>
                    <a:pt x="442" y="429"/>
                  </a:cubicBezTo>
                  <a:cubicBezTo>
                    <a:pt x="443" y="444"/>
                    <a:pt x="443" y="459"/>
                    <a:pt x="444" y="474"/>
                  </a:cubicBezTo>
                  <a:cubicBezTo>
                    <a:pt x="470" y="468"/>
                    <a:pt x="492" y="457"/>
                    <a:pt x="510" y="443"/>
                  </a:cubicBezTo>
                  <a:cubicBezTo>
                    <a:pt x="529" y="428"/>
                    <a:pt x="543" y="407"/>
                    <a:pt x="549" y="381"/>
                  </a:cubicBezTo>
                  <a:cubicBezTo>
                    <a:pt x="551" y="375"/>
                    <a:pt x="556" y="370"/>
                    <a:pt x="563" y="370"/>
                  </a:cubicBezTo>
                  <a:cubicBezTo>
                    <a:pt x="619" y="369"/>
                    <a:pt x="664" y="358"/>
                    <a:pt x="695" y="336"/>
                  </a:cubicBezTo>
                  <a:cubicBezTo>
                    <a:pt x="725" y="316"/>
                    <a:pt x="742" y="286"/>
                    <a:pt x="747" y="245"/>
                  </a:cubicBezTo>
                  <a:cubicBezTo>
                    <a:pt x="749" y="216"/>
                    <a:pt x="737" y="193"/>
                    <a:pt x="718" y="17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5214" tIns="57607" rIns="115214" bIns="57607" numCol="1" anchor="t" anchorCtr="0" compatLnSpc="1"/>
            <a:lstStyle/>
            <a:p>
              <a:pPr defTabSz="934085"/>
              <a:endParaRPr lang="zh-CN" altLang="en-US" sz="1800" dirty="0">
                <a:solidFill>
                  <a:srgbClr val="FFFFFF"/>
                </a:solidFill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439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44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1665904" y="3683341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3" name="TextBox 34"/>
          <p:cNvSpPr txBox="1"/>
          <p:nvPr/>
        </p:nvSpPr>
        <p:spPr>
          <a:xfrm>
            <a:off x="1064240" y="3923665"/>
            <a:ext cx="14192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1282230" y="2439387"/>
            <a:ext cx="992188" cy="1147762"/>
            <a:chOff x="1798024" y="2281555"/>
            <a:chExt cx="1322917" cy="1530349"/>
          </a:xfrm>
        </p:grpSpPr>
        <p:sp>
          <p:nvSpPr>
            <p:cNvPr id="35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1971849" y="2651047"/>
              <a:ext cx="10755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7" name="椭圆 36"/>
          <p:cNvSpPr/>
          <p:nvPr/>
        </p:nvSpPr>
        <p:spPr>
          <a:xfrm>
            <a:off x="3109795" y="325255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38" name="TextBox 34"/>
          <p:cNvSpPr txBox="1"/>
          <p:nvPr/>
        </p:nvSpPr>
        <p:spPr>
          <a:xfrm>
            <a:off x="2508131" y="3492874"/>
            <a:ext cx="14192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2726121" y="2008596"/>
            <a:ext cx="992188" cy="1147762"/>
            <a:chOff x="1798024" y="2281555"/>
            <a:chExt cx="1322917" cy="1530349"/>
          </a:xfrm>
        </p:grpSpPr>
        <p:sp>
          <p:nvSpPr>
            <p:cNvPr id="40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1971849" y="2651047"/>
              <a:ext cx="10755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2016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4529020" y="2850850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3" name="TextBox 34"/>
          <p:cNvSpPr txBox="1"/>
          <p:nvPr/>
        </p:nvSpPr>
        <p:spPr>
          <a:xfrm>
            <a:off x="3927356" y="3091173"/>
            <a:ext cx="14192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4145346" y="1606896"/>
            <a:ext cx="992188" cy="1147762"/>
            <a:chOff x="1798024" y="2281555"/>
            <a:chExt cx="1322917" cy="1530349"/>
          </a:xfrm>
        </p:grpSpPr>
        <p:sp>
          <p:nvSpPr>
            <p:cNvPr id="45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1971849" y="2651047"/>
              <a:ext cx="10755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2020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7" name="椭圆 46"/>
          <p:cNvSpPr/>
          <p:nvPr/>
        </p:nvSpPr>
        <p:spPr>
          <a:xfrm>
            <a:off x="5943961" y="2441182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48" name="TextBox 34"/>
          <p:cNvSpPr txBox="1"/>
          <p:nvPr/>
        </p:nvSpPr>
        <p:spPr>
          <a:xfrm>
            <a:off x="5342297" y="2681506"/>
            <a:ext cx="14192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49" name="组合 48"/>
          <p:cNvGrpSpPr/>
          <p:nvPr/>
        </p:nvGrpSpPr>
        <p:grpSpPr>
          <a:xfrm>
            <a:off x="5560287" y="1197228"/>
            <a:ext cx="992188" cy="1147762"/>
            <a:chOff x="1798024" y="2281555"/>
            <a:chExt cx="1322917" cy="1530349"/>
          </a:xfrm>
        </p:grpSpPr>
        <p:sp>
          <p:nvSpPr>
            <p:cNvPr id="50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1971849" y="2651047"/>
              <a:ext cx="1075508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2022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椭圆 51"/>
          <p:cNvSpPr/>
          <p:nvPr/>
        </p:nvSpPr>
        <p:spPr>
          <a:xfrm>
            <a:off x="7293076" y="1992049"/>
            <a:ext cx="215900" cy="2159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/>
          </a:p>
        </p:txBody>
      </p:sp>
      <p:sp>
        <p:nvSpPr>
          <p:cNvPr id="53" name="TextBox 34"/>
          <p:cNvSpPr txBox="1"/>
          <p:nvPr/>
        </p:nvSpPr>
        <p:spPr>
          <a:xfrm>
            <a:off x="6691412" y="2232372"/>
            <a:ext cx="1419225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6909402" y="748095"/>
            <a:ext cx="992188" cy="1147762"/>
            <a:chOff x="1798024" y="2281555"/>
            <a:chExt cx="1322917" cy="1530349"/>
          </a:xfrm>
        </p:grpSpPr>
        <p:sp>
          <p:nvSpPr>
            <p:cNvPr id="55" name="等腰三角形 2"/>
            <p:cNvSpPr/>
            <p:nvPr/>
          </p:nvSpPr>
          <p:spPr bwMode="auto">
            <a:xfrm rot="10825742">
              <a:off x="1798024" y="2281555"/>
              <a:ext cx="1322917" cy="1530349"/>
            </a:xfrm>
            <a:custGeom>
              <a:avLst/>
              <a:gdLst/>
              <a:ahLst/>
              <a:cxnLst/>
              <a:rect l="l" t="t" r="r" b="b"/>
              <a:pathLst>
                <a:path w="1152128" h="1333073">
                  <a:moveTo>
                    <a:pt x="576064" y="0"/>
                  </a:moveTo>
                  <a:lnTo>
                    <a:pt x="687529" y="192182"/>
                  </a:lnTo>
                  <a:cubicBezTo>
                    <a:pt x="952381" y="243689"/>
                    <a:pt x="1152128" y="477023"/>
                    <a:pt x="1152128" y="757009"/>
                  </a:cubicBezTo>
                  <a:cubicBezTo>
                    <a:pt x="1152128" y="1075160"/>
                    <a:pt x="894215" y="1333073"/>
                    <a:pt x="576064" y="1333073"/>
                  </a:cubicBezTo>
                  <a:cubicBezTo>
                    <a:pt x="257913" y="1333073"/>
                    <a:pt x="0" y="1075160"/>
                    <a:pt x="0" y="757009"/>
                  </a:cubicBezTo>
                  <a:cubicBezTo>
                    <a:pt x="0" y="477023"/>
                    <a:pt x="199747" y="243689"/>
                    <a:pt x="464599" y="192182"/>
                  </a:cubicBezTo>
                  <a:close/>
                </a:path>
              </a:pathLst>
            </a:custGeom>
            <a:noFill/>
            <a:ln w="63500">
              <a:solidFill>
                <a:schemeClr val="bg1"/>
              </a:solidFill>
            </a:ln>
            <a:effectLst/>
          </p:spPr>
          <p:txBody>
            <a:bodyPr wrap="none" lIns="68580" tIns="34290" rIns="68580" bIns="34290" anchor="ctr"/>
            <a:lstStyle/>
            <a:p>
              <a:pPr algn="ctr">
                <a:defRPr/>
              </a:pPr>
              <a:endParaRPr lang="zh-CN" altLang="en-US" sz="1100" kern="0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1971849" y="2651047"/>
              <a:ext cx="1113980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</a:rPr>
                <a:t>20XX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067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 animBg="1"/>
      <p:bldP spid="33" grpId="0"/>
      <p:bldP spid="37" grpId="0" animBg="1"/>
      <p:bldP spid="38" grpId="0"/>
      <p:bldP spid="42" grpId="0" animBg="1"/>
      <p:bldP spid="43" grpId="0"/>
      <p:bldP spid="47" grpId="0" animBg="1"/>
      <p:bldP spid="48" grpId="0"/>
      <p:bldP spid="52" grpId="0" animBg="1"/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等腰三角形 40"/>
          <p:cNvSpPr/>
          <p:nvPr/>
        </p:nvSpPr>
        <p:spPr>
          <a:xfrm rot="1800000">
            <a:off x="7464029" y="-129779"/>
            <a:ext cx="2372915" cy="2045495"/>
          </a:xfrm>
          <a:prstGeom prst="triangle">
            <a:avLst/>
          </a:prstGeom>
          <a:solidFill>
            <a:srgbClr val="4E1841">
              <a:alpha val="37000"/>
            </a:srgbClr>
          </a:solidFill>
          <a:ln>
            <a:solidFill>
              <a:srgbClr val="FFF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2" name="文本框 7"/>
          <p:cNvSpPr txBox="1">
            <a:spLocks noChangeArrowheads="1"/>
          </p:cNvSpPr>
          <p:nvPr/>
        </p:nvSpPr>
        <p:spPr bwMode="auto">
          <a:xfrm>
            <a:off x="7332503" y="938057"/>
            <a:ext cx="17395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CONTENTS</a:t>
            </a:r>
          </a:p>
        </p:txBody>
      </p:sp>
      <p:sp>
        <p:nvSpPr>
          <p:cNvPr id="43" name="文本框 10"/>
          <p:cNvSpPr txBox="1">
            <a:spLocks noChangeArrowheads="1"/>
          </p:cNvSpPr>
          <p:nvPr/>
        </p:nvSpPr>
        <p:spPr bwMode="auto">
          <a:xfrm>
            <a:off x="2026445" y="1148342"/>
            <a:ext cx="2916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FFFDF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ADD YOUR TITLE HERE</a:t>
            </a:r>
            <a:endParaRPr lang="zh-CN" altLang="en-US" sz="2100" dirty="0">
              <a:solidFill>
                <a:srgbClr val="FFFDF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4" name="等腰三角形 43"/>
          <p:cNvSpPr/>
          <p:nvPr/>
        </p:nvSpPr>
        <p:spPr>
          <a:xfrm rot="5400000">
            <a:off x="1318619" y="1071547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5" name="直接连接符 44"/>
          <p:cNvCxnSpPr>
            <a:stCxn id="44" idx="4"/>
          </p:cNvCxnSpPr>
          <p:nvPr/>
        </p:nvCxnSpPr>
        <p:spPr>
          <a:xfrm>
            <a:off x="1362076" y="1660311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1362076" y="1028088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等腰三角形 46"/>
          <p:cNvSpPr/>
          <p:nvPr/>
        </p:nvSpPr>
        <p:spPr>
          <a:xfrm rot="16200000">
            <a:off x="5922766" y="1071547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0"/>
                  <a:lumMod val="1000"/>
                  <a:lumOff val="9900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2026445" y="2051019"/>
            <a:ext cx="2916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FFFDF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ADD YOUR TITLE HERE</a:t>
            </a:r>
            <a:endParaRPr lang="zh-CN" altLang="en-US" sz="2100" dirty="0">
              <a:solidFill>
                <a:srgbClr val="FFFDF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49" name="等腰三角形 48"/>
          <p:cNvSpPr/>
          <p:nvPr/>
        </p:nvSpPr>
        <p:spPr>
          <a:xfrm rot="5400000">
            <a:off x="1318619" y="1974224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0" name="直接连接符 49"/>
          <p:cNvCxnSpPr>
            <a:stCxn id="49" idx="4"/>
          </p:cNvCxnSpPr>
          <p:nvPr/>
        </p:nvCxnSpPr>
        <p:spPr>
          <a:xfrm>
            <a:off x="1362076" y="2562988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/>
        </p:nvCxnSpPr>
        <p:spPr>
          <a:xfrm>
            <a:off x="1362076" y="1930765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等腰三角形 51"/>
          <p:cNvSpPr/>
          <p:nvPr/>
        </p:nvSpPr>
        <p:spPr>
          <a:xfrm rot="16200000">
            <a:off x="5922766" y="1974224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0"/>
                  <a:lumMod val="1000"/>
                  <a:lumOff val="9900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3" name="文本框 10"/>
          <p:cNvSpPr txBox="1">
            <a:spLocks noChangeArrowheads="1"/>
          </p:cNvSpPr>
          <p:nvPr/>
        </p:nvSpPr>
        <p:spPr bwMode="auto">
          <a:xfrm>
            <a:off x="2026445" y="2957603"/>
            <a:ext cx="2916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FFFDF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ADD YOUR TITLE HERE</a:t>
            </a:r>
            <a:endParaRPr lang="zh-CN" altLang="en-US" sz="2100" dirty="0">
              <a:solidFill>
                <a:srgbClr val="FFFDF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4" name="等腰三角形 53"/>
          <p:cNvSpPr/>
          <p:nvPr/>
        </p:nvSpPr>
        <p:spPr>
          <a:xfrm rot="5400000">
            <a:off x="1318619" y="2880808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55" name="直接连接符 54"/>
          <p:cNvCxnSpPr>
            <a:stCxn id="54" idx="4"/>
          </p:cNvCxnSpPr>
          <p:nvPr/>
        </p:nvCxnSpPr>
        <p:spPr>
          <a:xfrm>
            <a:off x="1362076" y="3469572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1362076" y="2837349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等腰三角形 56"/>
          <p:cNvSpPr/>
          <p:nvPr/>
        </p:nvSpPr>
        <p:spPr>
          <a:xfrm rot="16200000">
            <a:off x="5922766" y="2880808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0"/>
                  <a:lumMod val="1000"/>
                  <a:lumOff val="9900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8" name="文本框 10"/>
          <p:cNvSpPr txBox="1">
            <a:spLocks noChangeArrowheads="1"/>
          </p:cNvSpPr>
          <p:nvPr/>
        </p:nvSpPr>
        <p:spPr bwMode="auto">
          <a:xfrm>
            <a:off x="2026444" y="3864188"/>
            <a:ext cx="291618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100" dirty="0">
                <a:solidFill>
                  <a:srgbClr val="FFFDFC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ADD YOUR TITLE HERE</a:t>
            </a:r>
            <a:endParaRPr lang="zh-CN" altLang="en-US" sz="2100" dirty="0">
              <a:solidFill>
                <a:srgbClr val="FFFDFC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等腰三角形 58"/>
          <p:cNvSpPr/>
          <p:nvPr/>
        </p:nvSpPr>
        <p:spPr>
          <a:xfrm rot="5400000">
            <a:off x="1318618" y="3787393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lumMod val="0"/>
                  <a:lumOff val="100000"/>
                  <a:alpha val="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6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60" name="直接连接符 59"/>
          <p:cNvCxnSpPr>
            <a:stCxn id="59" idx="4"/>
          </p:cNvCxnSpPr>
          <p:nvPr/>
        </p:nvCxnSpPr>
        <p:spPr>
          <a:xfrm>
            <a:off x="1362075" y="4376157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>
            <a:off x="1362075" y="3743934"/>
            <a:ext cx="5149454" cy="0"/>
          </a:xfrm>
          <a:prstGeom prst="line">
            <a:avLst/>
          </a:prstGeom>
          <a:ln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等腰三角形 61"/>
          <p:cNvSpPr/>
          <p:nvPr/>
        </p:nvSpPr>
        <p:spPr>
          <a:xfrm rot="16200000">
            <a:off x="5922765" y="3787393"/>
            <a:ext cx="632222" cy="545306"/>
          </a:xfrm>
          <a:prstGeom prst="triangle">
            <a:avLst>
              <a:gd name="adj" fmla="val 0"/>
            </a:avLst>
          </a:prstGeom>
          <a:gradFill flip="none" rotWithShape="1">
            <a:gsLst>
              <a:gs pos="0">
                <a:schemeClr val="accent3">
                  <a:alpha val="0"/>
                  <a:lumMod val="1000"/>
                  <a:lumOff val="99000"/>
                </a:schemeClr>
              </a:gs>
              <a:gs pos="51000">
                <a:schemeClr val="accent3">
                  <a:alpha val="70000"/>
                  <a:lumMod val="0"/>
                  <a:lumOff val="100000"/>
                </a:schemeClr>
              </a:gs>
              <a:gs pos="100000">
                <a:schemeClr val="accent3">
                  <a:lumMod val="0"/>
                  <a:lumOff val="100000"/>
                  <a:alpha val="52000"/>
                </a:schemeClr>
              </a:gs>
            </a:gsLst>
            <a:lin ang="2700000" scaled="1"/>
            <a:tileRect/>
          </a:gradFill>
          <a:ln>
            <a:solidFill>
              <a:srgbClr val="FFFDFC">
                <a:alpha val="4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1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0">
        <p14:warp dir="in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4" grpId="0" animBg="1"/>
      <p:bldP spid="47" grpId="0" animBg="1"/>
      <p:bldP spid="48" grpId="0"/>
      <p:bldP spid="49" grpId="0" animBg="1"/>
      <p:bldP spid="52" grpId="0" animBg="1"/>
      <p:bldP spid="53" grpId="0"/>
      <p:bldP spid="54" grpId="0" animBg="1"/>
      <p:bldP spid="57" grpId="0" animBg="1"/>
      <p:bldP spid="58" grpId="0"/>
      <p:bldP spid="59" grpId="0" animBg="1"/>
      <p:bldP spid="6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7877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180786" y="1419622"/>
            <a:ext cx="2144125" cy="1077077"/>
            <a:chOff x="1180786" y="1419622"/>
            <a:chExt cx="2144125" cy="1077077"/>
          </a:xfrm>
        </p:grpSpPr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1180786" y="1419622"/>
              <a:ext cx="2144125" cy="1077077"/>
            </a:xfrm>
            <a:custGeom>
              <a:avLst/>
              <a:gdLst/>
              <a:ahLst/>
              <a:cxnLst>
                <a:cxn ang="0">
                  <a:pos x="233" y="0"/>
                </a:cxn>
                <a:cxn ang="0">
                  <a:pos x="0" y="233"/>
                </a:cxn>
                <a:cxn ang="0">
                  <a:pos x="465" y="233"/>
                </a:cxn>
                <a:cxn ang="0">
                  <a:pos x="233" y="0"/>
                </a:cxn>
              </a:cxnLst>
              <a:rect l="0" t="0" r="r" b="b"/>
              <a:pathLst>
                <a:path w="465" h="233">
                  <a:moveTo>
                    <a:pt x="233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465" y="233"/>
                    <a:pt x="465" y="233"/>
                    <a:pt x="465" y="233"/>
                  </a:cubicBezTo>
                  <a:cubicBezTo>
                    <a:pt x="465" y="104"/>
                    <a:pt x="361" y="0"/>
                    <a:pt x="233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0" name="TextBox 41"/>
            <p:cNvSpPr txBox="1"/>
            <p:nvPr/>
          </p:nvSpPr>
          <p:spPr>
            <a:xfrm>
              <a:off x="1857960" y="1540557"/>
              <a:ext cx="981508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242"/>
              <a:r>
                <a:rPr lang="id-ID" sz="4800" spc="-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en-US" sz="4800" spc="-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3574181" y="2496698"/>
            <a:ext cx="2142177" cy="1073182"/>
            <a:chOff x="3574181" y="2496698"/>
            <a:chExt cx="2142177" cy="1073182"/>
          </a:xfrm>
        </p:grpSpPr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3574181" y="2496698"/>
              <a:ext cx="2142177" cy="1073182"/>
            </a:xfrm>
            <a:custGeom>
              <a:avLst/>
              <a:gdLst/>
              <a:ahLst/>
              <a:cxnLst>
                <a:cxn ang="0">
                  <a:pos x="233" y="232"/>
                </a:cxn>
                <a:cxn ang="0">
                  <a:pos x="465" y="0"/>
                </a:cxn>
                <a:cxn ang="0">
                  <a:pos x="0" y="0"/>
                </a:cxn>
                <a:cxn ang="0">
                  <a:pos x="233" y="232"/>
                </a:cxn>
              </a:cxnLst>
              <a:rect l="0" t="0" r="r" b="b"/>
              <a:pathLst>
                <a:path w="465" h="232">
                  <a:moveTo>
                    <a:pt x="233" y="232"/>
                  </a:moveTo>
                  <a:cubicBezTo>
                    <a:pt x="361" y="232"/>
                    <a:pt x="465" y="128"/>
                    <a:pt x="46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8"/>
                    <a:pt x="104" y="232"/>
                    <a:pt x="233" y="232"/>
                  </a:cubicBezTo>
                  <a:close/>
                </a:path>
              </a:pathLst>
            </a:custGeom>
            <a:noFill/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TextBox 42"/>
            <p:cNvSpPr txBox="1"/>
            <p:nvPr/>
          </p:nvSpPr>
          <p:spPr>
            <a:xfrm>
              <a:off x="4254367" y="2496698"/>
              <a:ext cx="981508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242"/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969524" y="1419622"/>
            <a:ext cx="2140230" cy="1077077"/>
            <a:chOff x="5969524" y="1419622"/>
            <a:chExt cx="2140230" cy="1077077"/>
          </a:xfrm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969524" y="1419622"/>
              <a:ext cx="2140230" cy="1077077"/>
            </a:xfrm>
            <a:custGeom>
              <a:avLst/>
              <a:gdLst/>
              <a:ahLst/>
              <a:cxnLst>
                <a:cxn ang="0">
                  <a:pos x="232" y="0"/>
                </a:cxn>
                <a:cxn ang="0">
                  <a:pos x="0" y="233"/>
                </a:cxn>
                <a:cxn ang="0">
                  <a:pos x="464" y="233"/>
                </a:cxn>
                <a:cxn ang="0">
                  <a:pos x="232" y="0"/>
                </a:cxn>
              </a:cxnLst>
              <a:rect l="0" t="0" r="r" b="b"/>
              <a:pathLst>
                <a:path w="464" h="233">
                  <a:moveTo>
                    <a:pt x="232" y="0"/>
                  </a:moveTo>
                  <a:cubicBezTo>
                    <a:pt x="104" y="0"/>
                    <a:pt x="0" y="104"/>
                    <a:pt x="0" y="233"/>
                  </a:cubicBezTo>
                  <a:cubicBezTo>
                    <a:pt x="464" y="233"/>
                    <a:pt x="464" y="233"/>
                    <a:pt x="464" y="233"/>
                  </a:cubicBezTo>
                  <a:cubicBezTo>
                    <a:pt x="464" y="104"/>
                    <a:pt x="360" y="0"/>
                    <a:pt x="232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TextBox 43"/>
            <p:cNvSpPr txBox="1"/>
            <p:nvPr/>
          </p:nvSpPr>
          <p:spPr>
            <a:xfrm>
              <a:off x="6633776" y="1519309"/>
              <a:ext cx="981508" cy="830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34242"/>
              <a:r>
                <a:rPr lang="id-ID" sz="4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en-US" sz="4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Content Placeholder 2"/>
          <p:cNvSpPr txBox="1">
            <a:spLocks/>
          </p:cNvSpPr>
          <p:nvPr/>
        </p:nvSpPr>
        <p:spPr>
          <a:xfrm>
            <a:off x="1186628" y="2590188"/>
            <a:ext cx="2066667" cy="91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indent="0" algn="ctr">
              <a:buNone/>
            </a:pP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617025" y="1468314"/>
            <a:ext cx="2066667" cy="91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indent="0" algn="ctr">
              <a:buNone/>
            </a:pP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5953945" y="2590188"/>
            <a:ext cx="2066667" cy="91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</a:p>
          <a:p>
            <a:pPr marL="0" indent="0" algn="ctr">
              <a:buNone/>
            </a:pPr>
            <a:r>
              <a:rPr lang="en-US" altLang="zh-CN" sz="10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en-US" sz="10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2180" y="3857886"/>
            <a:ext cx="7994276" cy="610713"/>
          </a:xfrm>
          <a:prstGeom prst="rect">
            <a:avLst/>
          </a:prstGeom>
        </p:spPr>
        <p:txBody>
          <a:bodyPr vert="horz" lIns="91457" tIns="45728" rIns="91457" bIns="45728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Click here to add content, content to match the title. </a:t>
            </a:r>
            <a:endParaRPr lang="zh-CN" altLang="en-US" sz="12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03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4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3050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ardrop 7"/>
          <p:cNvSpPr/>
          <p:nvPr/>
        </p:nvSpPr>
        <p:spPr>
          <a:xfrm rot="16200000">
            <a:off x="2395692" y="2686196"/>
            <a:ext cx="1466702" cy="1466703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27000" tIns="27000" rIns="81000" bIns="34290" rtlCol="0" anchor="ctr"/>
          <a:lstStyle/>
          <a:p>
            <a:pPr algn="ctr"/>
            <a:endParaRPr lang="th-TH" sz="2700" dirty="0"/>
          </a:p>
        </p:txBody>
      </p:sp>
      <p:sp>
        <p:nvSpPr>
          <p:cNvPr id="9" name="Teardrop 10"/>
          <p:cNvSpPr/>
          <p:nvPr/>
        </p:nvSpPr>
        <p:spPr>
          <a:xfrm rot="10800000">
            <a:off x="2395691" y="1590892"/>
            <a:ext cx="1043633" cy="1043633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68580" tIns="27000" rIns="27000" bIns="34290" rtlCol="0" anchor="ctr"/>
          <a:lstStyle/>
          <a:p>
            <a:pPr algn="ctr"/>
            <a:endParaRPr lang="th-TH" sz="3000" dirty="0"/>
          </a:p>
        </p:txBody>
      </p:sp>
      <p:sp>
        <p:nvSpPr>
          <p:cNvPr id="10" name="Teardrop 6"/>
          <p:cNvSpPr/>
          <p:nvPr/>
        </p:nvSpPr>
        <p:spPr>
          <a:xfrm>
            <a:off x="1301071" y="2686196"/>
            <a:ext cx="1043633" cy="1043633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54000" rIns="81000" bIns="34290" rtlCol="0" anchor="ctr"/>
          <a:lstStyle/>
          <a:p>
            <a:pPr algn="ctr"/>
            <a:endParaRPr lang="th-TH" sz="2700" dirty="0"/>
          </a:p>
        </p:txBody>
      </p:sp>
      <p:sp>
        <p:nvSpPr>
          <p:cNvPr id="11" name="Teardrop 8"/>
          <p:cNvSpPr/>
          <p:nvPr/>
        </p:nvSpPr>
        <p:spPr>
          <a:xfrm rot="5400000">
            <a:off x="1295401" y="1601419"/>
            <a:ext cx="1043633" cy="1043633"/>
          </a:xfrm>
          <a:prstGeom prst="teardrop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1000" tIns="27000" rIns="0" bIns="34290" rtlCol="0" anchor="ctr"/>
          <a:lstStyle/>
          <a:p>
            <a:pPr algn="ctr"/>
            <a:endParaRPr lang="th-TH" sz="2700" dirty="0"/>
          </a:p>
        </p:txBody>
      </p:sp>
      <p:sp>
        <p:nvSpPr>
          <p:cNvPr id="12" name="Freeform 52"/>
          <p:cNvSpPr>
            <a:spLocks noEditPoints="1"/>
          </p:cNvSpPr>
          <p:nvPr/>
        </p:nvSpPr>
        <p:spPr bwMode="auto">
          <a:xfrm>
            <a:off x="1608492" y="2950159"/>
            <a:ext cx="428789" cy="461315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42"/>
          <p:cNvSpPr>
            <a:spLocks noEditPoints="1"/>
          </p:cNvSpPr>
          <p:nvPr/>
        </p:nvSpPr>
        <p:spPr bwMode="auto">
          <a:xfrm>
            <a:off x="2895427" y="3180817"/>
            <a:ext cx="467231" cy="402173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78"/>
          <p:cNvSpPr>
            <a:spLocks noEditPoints="1"/>
          </p:cNvSpPr>
          <p:nvPr/>
        </p:nvSpPr>
        <p:spPr bwMode="auto">
          <a:xfrm>
            <a:off x="2683891" y="1947284"/>
            <a:ext cx="467231" cy="351902"/>
          </a:xfrm>
          <a:custGeom>
            <a:avLst/>
            <a:gdLst/>
            <a:ahLst/>
            <a:cxnLst>
              <a:cxn ang="0">
                <a:pos x="158" y="119"/>
              </a:cxn>
              <a:cxn ang="0">
                <a:pos x="0" y="119"/>
              </a:cxn>
              <a:cxn ang="0">
                <a:pos x="0" y="0"/>
              </a:cxn>
              <a:cxn ang="0">
                <a:pos x="9" y="0"/>
              </a:cxn>
              <a:cxn ang="0">
                <a:pos x="9" y="108"/>
              </a:cxn>
              <a:cxn ang="0">
                <a:pos x="158" y="108"/>
              </a:cxn>
              <a:cxn ang="0">
                <a:pos x="158" y="119"/>
              </a:cxn>
              <a:cxn ang="0">
                <a:pos x="50" y="99"/>
              </a:cxn>
              <a:cxn ang="0">
                <a:pos x="29" y="99"/>
              </a:cxn>
              <a:cxn ang="0">
                <a:pos x="29" y="60"/>
              </a:cxn>
              <a:cxn ang="0">
                <a:pos x="50" y="60"/>
              </a:cxn>
              <a:cxn ang="0">
                <a:pos x="50" y="99"/>
              </a:cxn>
              <a:cxn ang="0">
                <a:pos x="78" y="99"/>
              </a:cxn>
              <a:cxn ang="0">
                <a:pos x="59" y="99"/>
              </a:cxn>
              <a:cxn ang="0">
                <a:pos x="59" y="19"/>
              </a:cxn>
              <a:cxn ang="0">
                <a:pos x="78" y="19"/>
              </a:cxn>
              <a:cxn ang="0">
                <a:pos x="78" y="99"/>
              </a:cxn>
              <a:cxn ang="0">
                <a:pos x="109" y="99"/>
              </a:cxn>
              <a:cxn ang="0">
                <a:pos x="89" y="99"/>
              </a:cxn>
              <a:cxn ang="0">
                <a:pos x="89" y="39"/>
              </a:cxn>
              <a:cxn ang="0">
                <a:pos x="109" y="39"/>
              </a:cxn>
              <a:cxn ang="0">
                <a:pos x="109" y="99"/>
              </a:cxn>
              <a:cxn ang="0">
                <a:pos x="139" y="99"/>
              </a:cxn>
              <a:cxn ang="0">
                <a:pos x="119" y="99"/>
              </a:cxn>
              <a:cxn ang="0">
                <a:pos x="119" y="11"/>
              </a:cxn>
              <a:cxn ang="0">
                <a:pos x="139" y="11"/>
              </a:cxn>
              <a:cxn ang="0">
                <a:pos x="139" y="99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86"/>
          <p:cNvSpPr>
            <a:spLocks noEditPoints="1"/>
          </p:cNvSpPr>
          <p:nvPr/>
        </p:nvSpPr>
        <p:spPr bwMode="auto">
          <a:xfrm>
            <a:off x="1662902" y="1875829"/>
            <a:ext cx="319968" cy="538355"/>
          </a:xfrm>
          <a:custGeom>
            <a:avLst/>
            <a:gdLst/>
            <a:ahLst/>
            <a:cxnLst>
              <a:cxn ang="0">
                <a:pos x="29" y="44"/>
              </a:cxn>
              <a:cxn ang="0">
                <a:pos x="24" y="49"/>
              </a:cxn>
              <a:cxn ang="0">
                <a:pos x="5" y="49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24" y="0"/>
              </a:cxn>
              <a:cxn ang="0">
                <a:pos x="29" y="5"/>
              </a:cxn>
              <a:cxn ang="0">
                <a:pos x="29" y="44"/>
              </a:cxn>
              <a:cxn ang="0">
                <a:pos x="25" y="11"/>
              </a:cxn>
              <a:cxn ang="0">
                <a:pos x="24" y="10"/>
              </a:cxn>
              <a:cxn ang="0">
                <a:pos x="5" y="10"/>
              </a:cxn>
              <a:cxn ang="0">
                <a:pos x="3" y="11"/>
              </a:cxn>
              <a:cxn ang="0">
                <a:pos x="3" y="38"/>
              </a:cxn>
              <a:cxn ang="0">
                <a:pos x="5" y="39"/>
              </a:cxn>
              <a:cxn ang="0">
                <a:pos x="24" y="39"/>
              </a:cxn>
              <a:cxn ang="0">
                <a:pos x="25" y="38"/>
              </a:cxn>
              <a:cxn ang="0">
                <a:pos x="25" y="11"/>
              </a:cxn>
              <a:cxn ang="0">
                <a:pos x="17" y="5"/>
              </a:cxn>
              <a:cxn ang="0">
                <a:pos x="11" y="5"/>
              </a:cxn>
              <a:cxn ang="0">
                <a:pos x="11" y="6"/>
              </a:cxn>
              <a:cxn ang="0">
                <a:pos x="11" y="6"/>
              </a:cxn>
              <a:cxn ang="0">
                <a:pos x="17" y="6"/>
              </a:cxn>
              <a:cxn ang="0">
                <a:pos x="18" y="6"/>
              </a:cxn>
              <a:cxn ang="0">
                <a:pos x="17" y="5"/>
              </a:cxn>
              <a:cxn ang="0">
                <a:pos x="14" y="41"/>
              </a:cxn>
              <a:cxn ang="0">
                <a:pos x="11" y="44"/>
              </a:cxn>
              <a:cxn ang="0">
                <a:pos x="14" y="47"/>
              </a:cxn>
              <a:cxn ang="0">
                <a:pos x="17" y="44"/>
              </a:cxn>
              <a:cxn ang="0">
                <a:pos x="14" y="41"/>
              </a:cxn>
            </a:cxnLst>
            <a:rect l="0" t="0" r="r" b="b"/>
            <a:pathLst>
              <a:path w="29" h="49">
                <a:moveTo>
                  <a:pt x="29" y="44"/>
                </a:moveTo>
                <a:cubicBezTo>
                  <a:pt x="29" y="47"/>
                  <a:pt x="27" y="49"/>
                  <a:pt x="24" y="49"/>
                </a:cubicBezTo>
                <a:cubicBezTo>
                  <a:pt x="5" y="49"/>
                  <a:pt x="5" y="49"/>
                  <a:pt x="5" y="49"/>
                </a:cubicBezTo>
                <a:cubicBezTo>
                  <a:pt x="2" y="49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3"/>
                  <a:pt x="2" y="0"/>
                  <a:pt x="5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7" y="0"/>
                  <a:pt x="29" y="3"/>
                  <a:pt x="29" y="5"/>
                </a:cubicBezTo>
                <a:lnTo>
                  <a:pt x="29" y="44"/>
                </a:lnTo>
                <a:close/>
                <a:moveTo>
                  <a:pt x="25" y="11"/>
                </a:moveTo>
                <a:cubicBezTo>
                  <a:pt x="25" y="11"/>
                  <a:pt x="25" y="10"/>
                  <a:pt x="24" y="10"/>
                </a:cubicBezTo>
                <a:cubicBezTo>
                  <a:pt x="5" y="10"/>
                  <a:pt x="5" y="10"/>
                  <a:pt x="5" y="10"/>
                </a:cubicBezTo>
                <a:cubicBezTo>
                  <a:pt x="4" y="10"/>
                  <a:pt x="3" y="11"/>
                  <a:pt x="3" y="11"/>
                </a:cubicBezTo>
                <a:cubicBezTo>
                  <a:pt x="3" y="38"/>
                  <a:pt x="3" y="38"/>
                  <a:pt x="3" y="38"/>
                </a:cubicBezTo>
                <a:cubicBezTo>
                  <a:pt x="3" y="39"/>
                  <a:pt x="4" y="39"/>
                  <a:pt x="5" y="39"/>
                </a:cubicBezTo>
                <a:cubicBezTo>
                  <a:pt x="24" y="39"/>
                  <a:pt x="24" y="39"/>
                  <a:pt x="24" y="39"/>
                </a:cubicBezTo>
                <a:cubicBezTo>
                  <a:pt x="25" y="39"/>
                  <a:pt x="25" y="39"/>
                  <a:pt x="25" y="38"/>
                </a:cubicBezTo>
                <a:lnTo>
                  <a:pt x="25" y="11"/>
                </a:lnTo>
                <a:close/>
                <a:moveTo>
                  <a:pt x="17" y="5"/>
                </a:moveTo>
                <a:cubicBezTo>
                  <a:pt x="11" y="5"/>
                  <a:pt x="11" y="5"/>
                  <a:pt x="11" y="5"/>
                </a:cubicBezTo>
                <a:cubicBezTo>
                  <a:pt x="11" y="5"/>
                  <a:pt x="11" y="6"/>
                  <a:pt x="11" y="6"/>
                </a:cubicBezTo>
                <a:cubicBezTo>
                  <a:pt x="11" y="6"/>
                  <a:pt x="11" y="6"/>
                  <a:pt x="11" y="6"/>
                </a:cubicBezTo>
                <a:cubicBezTo>
                  <a:pt x="17" y="6"/>
                  <a:pt x="17" y="6"/>
                  <a:pt x="17" y="6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6"/>
                  <a:pt x="18" y="5"/>
                  <a:pt x="17" y="5"/>
                </a:cubicBezTo>
                <a:close/>
                <a:moveTo>
                  <a:pt x="14" y="41"/>
                </a:moveTo>
                <a:cubicBezTo>
                  <a:pt x="13" y="41"/>
                  <a:pt x="11" y="42"/>
                  <a:pt x="11" y="44"/>
                </a:cubicBezTo>
                <a:cubicBezTo>
                  <a:pt x="11" y="46"/>
                  <a:pt x="13" y="47"/>
                  <a:pt x="14" y="47"/>
                </a:cubicBezTo>
                <a:cubicBezTo>
                  <a:pt x="16" y="47"/>
                  <a:pt x="17" y="46"/>
                  <a:pt x="17" y="44"/>
                </a:cubicBezTo>
                <a:cubicBezTo>
                  <a:pt x="17" y="42"/>
                  <a:pt x="16" y="41"/>
                  <a:pt x="14" y="4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625271" y="1601419"/>
            <a:ext cx="1557338" cy="1081991"/>
            <a:chOff x="6167028" y="2135225"/>
            <a:chExt cx="2076450" cy="1442653"/>
          </a:xfrm>
        </p:grpSpPr>
        <p:sp>
          <p:nvSpPr>
            <p:cNvPr id="17" name="Rounded Rectangle 72"/>
            <p:cNvSpPr/>
            <p:nvPr/>
          </p:nvSpPr>
          <p:spPr>
            <a:xfrm>
              <a:off x="6167028" y="2167575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253049" y="2135225"/>
              <a:ext cx="154026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167028" y="2525710"/>
              <a:ext cx="2076450" cy="1052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39796" y="1601419"/>
            <a:ext cx="1557338" cy="1081991"/>
            <a:chOff x="8719728" y="2135225"/>
            <a:chExt cx="2076450" cy="1442654"/>
          </a:xfrm>
        </p:grpSpPr>
        <p:sp>
          <p:nvSpPr>
            <p:cNvPr id="21" name="Rounded Rectangle 72"/>
            <p:cNvSpPr/>
            <p:nvPr/>
          </p:nvSpPr>
          <p:spPr>
            <a:xfrm>
              <a:off x="8786403" y="2167575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872424" y="2135225"/>
              <a:ext cx="154026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8719728" y="2525710"/>
              <a:ext cx="2076450" cy="105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625271" y="2950162"/>
            <a:ext cx="1557338" cy="1081991"/>
            <a:chOff x="6167028" y="3933546"/>
            <a:chExt cx="2076450" cy="1442654"/>
          </a:xfrm>
        </p:grpSpPr>
        <p:sp>
          <p:nvSpPr>
            <p:cNvPr id="25" name="Rounded Rectangle 72"/>
            <p:cNvSpPr/>
            <p:nvPr/>
          </p:nvSpPr>
          <p:spPr>
            <a:xfrm>
              <a:off x="6167028" y="3965896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253049" y="3933546"/>
              <a:ext cx="154026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6167028" y="4324031"/>
              <a:ext cx="2076450" cy="105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539796" y="2950162"/>
            <a:ext cx="1557338" cy="1081991"/>
            <a:chOff x="8719728" y="3933546"/>
            <a:chExt cx="2076450" cy="1442654"/>
          </a:xfrm>
        </p:grpSpPr>
        <p:sp>
          <p:nvSpPr>
            <p:cNvPr id="29" name="Rounded Rectangle 72"/>
            <p:cNvSpPr/>
            <p:nvPr/>
          </p:nvSpPr>
          <p:spPr>
            <a:xfrm>
              <a:off x="8786403" y="3965896"/>
              <a:ext cx="1712307" cy="333530"/>
            </a:xfrm>
            <a:prstGeom prst="roundRect">
              <a:avLst>
                <a:gd name="adj" fmla="val 2111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8872424" y="3933546"/>
              <a:ext cx="1540264" cy="430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Title text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719728" y="4324031"/>
              <a:ext cx="2076450" cy="1052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here to add content, content to match the title. 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90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8891587" y="981075"/>
            <a:ext cx="215504" cy="215504"/>
            <a:chOff x="0" y="0"/>
            <a:chExt cx="1900" cy="1900"/>
          </a:xfrm>
        </p:grpSpPr>
        <p:sp>
          <p:nvSpPr>
            <p:cNvPr id="5" name="AutoShape 9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sp>
        <p:nvSpPr>
          <p:cNvPr id="7" name="Oval 93"/>
          <p:cNvSpPr>
            <a:spLocks noChangeArrowheads="1"/>
          </p:cNvSpPr>
          <p:nvPr/>
        </p:nvSpPr>
        <p:spPr bwMode="auto">
          <a:xfrm rot="3518666">
            <a:off x="9449991" y="-1738313"/>
            <a:ext cx="36909" cy="100845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8" name="Oval 94"/>
          <p:cNvSpPr>
            <a:spLocks noChangeArrowheads="1"/>
          </p:cNvSpPr>
          <p:nvPr/>
        </p:nvSpPr>
        <p:spPr bwMode="auto">
          <a:xfrm rot="3518666">
            <a:off x="10637640" y="-1522214"/>
            <a:ext cx="35719" cy="100846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9" name="Oval 95"/>
          <p:cNvSpPr>
            <a:spLocks noChangeArrowheads="1"/>
          </p:cNvSpPr>
          <p:nvPr/>
        </p:nvSpPr>
        <p:spPr bwMode="auto">
          <a:xfrm rot="3248372">
            <a:off x="10512028" y="584597"/>
            <a:ext cx="71438" cy="1007269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sp>
        <p:nvSpPr>
          <p:cNvPr id="10" name="Oval 96"/>
          <p:cNvSpPr>
            <a:spLocks noChangeArrowheads="1"/>
          </p:cNvSpPr>
          <p:nvPr/>
        </p:nvSpPr>
        <p:spPr bwMode="auto">
          <a:xfrm rot="3518666">
            <a:off x="11141870" y="-439341"/>
            <a:ext cx="36909" cy="1008460"/>
          </a:xfrm>
          <a:prstGeom prst="ellipse">
            <a:avLst/>
          </a:prstGeom>
          <a:gradFill rotWithShape="1">
            <a:gsLst>
              <a:gs pos="0">
                <a:srgbClr val="FFFFFF"/>
              </a:gs>
              <a:gs pos="100000">
                <a:srgbClr val="F2F4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>
              <a:sym typeface="Calibri" panose="020F0502020204030204" pitchFamily="34" charset="0"/>
            </a:endParaRPr>
          </a:p>
        </p:txBody>
      </p: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7380685" y="1915717"/>
            <a:ext cx="144065" cy="144065"/>
            <a:chOff x="0" y="0"/>
            <a:chExt cx="1900" cy="1900"/>
          </a:xfrm>
        </p:grpSpPr>
        <p:sp>
          <p:nvSpPr>
            <p:cNvPr id="12" name="AutoShape 98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13" name="AutoShape 99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14" name="Group 100"/>
          <p:cNvGrpSpPr>
            <a:grpSpLocks/>
          </p:cNvGrpSpPr>
          <p:nvPr/>
        </p:nvGrpSpPr>
        <p:grpSpPr bwMode="auto">
          <a:xfrm>
            <a:off x="7321304" y="285962"/>
            <a:ext cx="215503" cy="215503"/>
            <a:chOff x="0" y="0"/>
            <a:chExt cx="1900" cy="1900"/>
          </a:xfrm>
        </p:grpSpPr>
        <p:sp>
          <p:nvSpPr>
            <p:cNvPr id="15" name="AutoShape 101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16" name="AutoShape 102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17" name="Group 103"/>
          <p:cNvGrpSpPr>
            <a:grpSpLocks/>
          </p:cNvGrpSpPr>
          <p:nvPr/>
        </p:nvGrpSpPr>
        <p:grpSpPr bwMode="auto">
          <a:xfrm>
            <a:off x="8245079" y="1915716"/>
            <a:ext cx="142875" cy="142875"/>
            <a:chOff x="0" y="0"/>
            <a:chExt cx="1900" cy="1900"/>
          </a:xfrm>
        </p:grpSpPr>
        <p:sp>
          <p:nvSpPr>
            <p:cNvPr id="18" name="AutoShape 104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19" name="AutoShape 105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0" name="Group 106"/>
          <p:cNvGrpSpPr>
            <a:grpSpLocks/>
          </p:cNvGrpSpPr>
          <p:nvPr/>
        </p:nvGrpSpPr>
        <p:grpSpPr bwMode="auto">
          <a:xfrm>
            <a:off x="7596188" y="1266825"/>
            <a:ext cx="144066" cy="144066"/>
            <a:chOff x="0" y="0"/>
            <a:chExt cx="1900" cy="1900"/>
          </a:xfrm>
        </p:grpSpPr>
        <p:sp>
          <p:nvSpPr>
            <p:cNvPr id="21" name="AutoShape 107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2" name="AutoShape 108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3" name="Group 109"/>
          <p:cNvGrpSpPr>
            <a:grpSpLocks/>
          </p:cNvGrpSpPr>
          <p:nvPr/>
        </p:nvGrpSpPr>
        <p:grpSpPr bwMode="auto">
          <a:xfrm>
            <a:off x="6314035" y="501464"/>
            <a:ext cx="144065" cy="144066"/>
            <a:chOff x="0" y="0"/>
            <a:chExt cx="1900" cy="1900"/>
          </a:xfrm>
        </p:grpSpPr>
        <p:sp>
          <p:nvSpPr>
            <p:cNvPr id="24" name="AutoShape 110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5" name="AutoShape 111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6" name="Group 112"/>
          <p:cNvGrpSpPr>
            <a:grpSpLocks/>
          </p:cNvGrpSpPr>
          <p:nvPr/>
        </p:nvGrpSpPr>
        <p:grpSpPr bwMode="auto">
          <a:xfrm>
            <a:off x="8530829" y="3357563"/>
            <a:ext cx="144065" cy="144066"/>
            <a:chOff x="0" y="0"/>
            <a:chExt cx="1900" cy="1900"/>
          </a:xfrm>
        </p:grpSpPr>
        <p:sp>
          <p:nvSpPr>
            <p:cNvPr id="27" name="AutoShape 113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28" name="AutoShape 114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</p:grpSp>
      <p:grpSp>
        <p:nvGrpSpPr>
          <p:cNvPr id="29" name="Group 115"/>
          <p:cNvGrpSpPr>
            <a:grpSpLocks/>
          </p:cNvGrpSpPr>
          <p:nvPr/>
        </p:nvGrpSpPr>
        <p:grpSpPr bwMode="auto">
          <a:xfrm>
            <a:off x="5666335" y="582427"/>
            <a:ext cx="432197" cy="432197"/>
            <a:chOff x="0" y="0"/>
            <a:chExt cx="1900" cy="1900"/>
          </a:xfrm>
        </p:grpSpPr>
        <p:sp>
          <p:nvSpPr>
            <p:cNvPr id="30" name="AutoShape 116"/>
            <p:cNvSpPr>
              <a:spLocks noChangeArrowheads="1"/>
            </p:cNvSpPr>
            <p:nvPr/>
          </p:nvSpPr>
          <p:spPr bwMode="auto">
            <a:xfrm rot="3419877">
              <a:off x="0" y="0"/>
              <a:ext cx="1900" cy="1900"/>
            </a:xfrm>
            <a:prstGeom prst="star4">
              <a:avLst>
                <a:gd name="adj" fmla="val 17606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ym typeface="Calibri" panose="020F0502020204030204" pitchFamily="34" charset="0"/>
              </a:endParaRPr>
            </a:p>
          </p:txBody>
        </p:sp>
        <p:sp>
          <p:nvSpPr>
            <p:cNvPr id="31" name="AutoShape 117"/>
            <p:cNvSpPr>
              <a:spLocks noChangeArrowheads="1"/>
            </p:cNvSpPr>
            <p:nvPr/>
          </p:nvSpPr>
          <p:spPr bwMode="auto">
            <a:xfrm rot="900000">
              <a:off x="0" y="0"/>
              <a:ext cx="1851" cy="1851"/>
            </a:xfrm>
            <a:prstGeom prst="star4">
              <a:avLst>
                <a:gd name="adj" fmla="val 14370"/>
              </a:avLst>
            </a:prstGeom>
            <a:gradFill rotWithShape="1">
              <a:gsLst>
                <a:gs pos="0">
                  <a:srgbClr val="FFF2CC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dirty="0">
                <a:sym typeface="Calibri" panose="020F0502020204030204" pitchFamily="34" charset="0"/>
              </a:endParaRPr>
            </a:p>
          </p:txBody>
        </p:sp>
      </p:grpSp>
      <p:sp>
        <p:nvSpPr>
          <p:cNvPr id="32" name="TextBox 37"/>
          <p:cNvSpPr>
            <a:spLocks noChangeArrowheads="1"/>
          </p:cNvSpPr>
          <p:nvPr/>
        </p:nvSpPr>
        <p:spPr bwMode="auto">
          <a:xfrm>
            <a:off x="1097756" y="1508522"/>
            <a:ext cx="6948488" cy="117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9" rIns="68577" bIns="34289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7200" dirty="0">
                <a:solidFill>
                  <a:srgbClr val="D8D8D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方正兰亭黑_GBK"/>
                <a:sym typeface="Arial" panose="020B0604020202020204" pitchFamily="34" charset="0"/>
              </a:rPr>
              <a:t>THANKS </a:t>
            </a:r>
            <a:endParaRPr lang="zh-CN" altLang="en-US" sz="7200" dirty="0">
              <a:solidFill>
                <a:srgbClr val="D8D8D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方正兰亭黑_GBK"/>
              <a:sym typeface="Arial" panose="020B0604020202020204" pitchFamily="34" charset="0"/>
            </a:endParaRPr>
          </a:p>
        </p:txBody>
      </p:sp>
      <p:sp>
        <p:nvSpPr>
          <p:cNvPr id="35" name="矩形 31"/>
          <p:cNvSpPr>
            <a:spLocks noChangeArrowheads="1"/>
          </p:cNvSpPr>
          <p:nvPr/>
        </p:nvSpPr>
        <p:spPr bwMode="auto">
          <a:xfrm>
            <a:off x="1498770" y="2705604"/>
            <a:ext cx="6069806" cy="345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6" name="组合 35"/>
          <p:cNvGrpSpPr>
            <a:grpSpLocks/>
          </p:cNvGrpSpPr>
          <p:nvPr/>
        </p:nvGrpSpPr>
        <p:grpSpPr bwMode="auto">
          <a:xfrm>
            <a:off x="4282679" y="4138613"/>
            <a:ext cx="588169" cy="588169"/>
            <a:chOff x="0" y="0"/>
            <a:chExt cx="784512" cy="784512"/>
          </a:xfrm>
        </p:grpSpPr>
        <p:sp>
          <p:nvSpPr>
            <p:cNvPr id="37" name="椭圆 36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8" name="Freeform 129"/>
            <p:cNvSpPr>
              <a:spLocks noChangeAspect="1" noEditPoints="1" noChangeArrowheads="1"/>
            </p:cNvSpPr>
            <p:nvPr/>
          </p:nvSpPr>
          <p:spPr bwMode="auto">
            <a:xfrm>
              <a:off x="135246" y="135246"/>
              <a:ext cx="514020" cy="514020"/>
            </a:xfrm>
            <a:custGeom>
              <a:avLst/>
              <a:gdLst>
                <a:gd name="T0" fmla="*/ 254360 w 97"/>
                <a:gd name="T1" fmla="*/ 0 h 97"/>
                <a:gd name="T2" fmla="*/ 264959 w 97"/>
                <a:gd name="T3" fmla="*/ 0 h 97"/>
                <a:gd name="T4" fmla="*/ 280856 w 97"/>
                <a:gd name="T5" fmla="*/ 143078 h 97"/>
                <a:gd name="T6" fmla="*/ 259660 w 97"/>
                <a:gd name="T7" fmla="*/ 174873 h 97"/>
                <a:gd name="T8" fmla="*/ 259660 w 97"/>
                <a:gd name="T9" fmla="*/ 180172 h 97"/>
                <a:gd name="T10" fmla="*/ 196070 w 97"/>
                <a:gd name="T11" fmla="*/ 211967 h 97"/>
                <a:gd name="T12" fmla="*/ 121881 w 97"/>
                <a:gd name="T13" fmla="*/ 243762 h 97"/>
                <a:gd name="T14" fmla="*/ 95385 w 97"/>
                <a:gd name="T15" fmla="*/ 227865 h 97"/>
                <a:gd name="T16" fmla="*/ 68889 w 97"/>
                <a:gd name="T17" fmla="*/ 238463 h 97"/>
                <a:gd name="T18" fmla="*/ 5299 w 97"/>
                <a:gd name="T19" fmla="*/ 201369 h 97"/>
                <a:gd name="T20" fmla="*/ 254360 w 97"/>
                <a:gd name="T21" fmla="*/ 0 h 97"/>
                <a:gd name="T22" fmla="*/ 302053 w 97"/>
                <a:gd name="T23" fmla="*/ 5299 h 97"/>
                <a:gd name="T24" fmla="*/ 429233 w 97"/>
                <a:gd name="T25" fmla="*/ 63590 h 97"/>
                <a:gd name="T26" fmla="*/ 323250 w 97"/>
                <a:gd name="T27" fmla="*/ 143078 h 97"/>
                <a:gd name="T28" fmla="*/ 317950 w 97"/>
                <a:gd name="T29" fmla="*/ 137779 h 97"/>
                <a:gd name="T30" fmla="*/ 302053 w 97"/>
                <a:gd name="T31" fmla="*/ 5299 h 97"/>
                <a:gd name="T32" fmla="*/ 455729 w 97"/>
                <a:gd name="T33" fmla="*/ 90086 h 97"/>
                <a:gd name="T34" fmla="*/ 344446 w 97"/>
                <a:gd name="T35" fmla="*/ 174873 h 97"/>
                <a:gd name="T36" fmla="*/ 344446 w 97"/>
                <a:gd name="T37" fmla="*/ 174873 h 97"/>
                <a:gd name="T38" fmla="*/ 312651 w 97"/>
                <a:gd name="T39" fmla="*/ 211967 h 97"/>
                <a:gd name="T40" fmla="*/ 312651 w 97"/>
                <a:gd name="T41" fmla="*/ 238463 h 97"/>
                <a:gd name="T42" fmla="*/ 302053 w 97"/>
                <a:gd name="T43" fmla="*/ 333848 h 97"/>
                <a:gd name="T44" fmla="*/ 317950 w 97"/>
                <a:gd name="T45" fmla="*/ 360344 h 97"/>
                <a:gd name="T46" fmla="*/ 471627 w 97"/>
                <a:gd name="T47" fmla="*/ 397438 h 97"/>
                <a:gd name="T48" fmla="*/ 514020 w 97"/>
                <a:gd name="T49" fmla="*/ 254360 h 97"/>
                <a:gd name="T50" fmla="*/ 455729 w 97"/>
                <a:gd name="T51" fmla="*/ 90086 h 97"/>
                <a:gd name="T52" fmla="*/ 450430 w 97"/>
                <a:gd name="T53" fmla="*/ 429233 h 97"/>
                <a:gd name="T54" fmla="*/ 259660 w 97"/>
                <a:gd name="T55" fmla="*/ 514020 h 97"/>
                <a:gd name="T56" fmla="*/ 286155 w 97"/>
                <a:gd name="T57" fmla="*/ 408037 h 97"/>
                <a:gd name="T58" fmla="*/ 307352 w 97"/>
                <a:gd name="T59" fmla="*/ 392139 h 97"/>
                <a:gd name="T60" fmla="*/ 450430 w 97"/>
                <a:gd name="T61" fmla="*/ 429233 h 97"/>
                <a:gd name="T62" fmla="*/ 222565 w 97"/>
                <a:gd name="T63" fmla="*/ 514020 h 97"/>
                <a:gd name="T64" fmla="*/ 5299 w 97"/>
                <a:gd name="T65" fmla="*/ 317950 h 97"/>
                <a:gd name="T66" fmla="*/ 63590 w 97"/>
                <a:gd name="T67" fmla="*/ 302053 h 97"/>
                <a:gd name="T68" fmla="*/ 95385 w 97"/>
                <a:gd name="T69" fmla="*/ 312651 h 97"/>
                <a:gd name="T70" fmla="*/ 111283 w 97"/>
                <a:gd name="T71" fmla="*/ 307352 h 97"/>
                <a:gd name="T72" fmla="*/ 238463 w 97"/>
                <a:gd name="T73" fmla="*/ 370942 h 97"/>
                <a:gd name="T74" fmla="*/ 254360 w 97"/>
                <a:gd name="T75" fmla="*/ 397438 h 97"/>
                <a:gd name="T76" fmla="*/ 222565 w 97"/>
                <a:gd name="T77" fmla="*/ 514020 h 97"/>
                <a:gd name="T78" fmla="*/ 0 w 97"/>
                <a:gd name="T79" fmla="*/ 280856 h 97"/>
                <a:gd name="T80" fmla="*/ 42393 w 97"/>
                <a:gd name="T81" fmla="*/ 270258 h 97"/>
                <a:gd name="T82" fmla="*/ 0 w 97"/>
                <a:gd name="T83" fmla="*/ 238463 h 97"/>
                <a:gd name="T84" fmla="*/ 0 w 97"/>
                <a:gd name="T85" fmla="*/ 254360 h 97"/>
                <a:gd name="T86" fmla="*/ 0 w 97"/>
                <a:gd name="T87" fmla="*/ 280856 h 97"/>
                <a:gd name="T88" fmla="*/ 275557 w 97"/>
                <a:gd name="T89" fmla="*/ 211967 h 97"/>
                <a:gd name="T90" fmla="*/ 211967 w 97"/>
                <a:gd name="T91" fmla="*/ 243762 h 97"/>
                <a:gd name="T92" fmla="*/ 132479 w 97"/>
                <a:gd name="T93" fmla="*/ 275557 h 97"/>
                <a:gd name="T94" fmla="*/ 132479 w 97"/>
                <a:gd name="T95" fmla="*/ 275557 h 97"/>
                <a:gd name="T96" fmla="*/ 254360 w 97"/>
                <a:gd name="T97" fmla="*/ 333848 h 97"/>
                <a:gd name="T98" fmla="*/ 264959 w 97"/>
                <a:gd name="T99" fmla="*/ 328549 h 97"/>
                <a:gd name="T100" fmla="*/ 275557 w 97"/>
                <a:gd name="T101" fmla="*/ 233164 h 97"/>
                <a:gd name="T102" fmla="*/ 275557 w 97"/>
                <a:gd name="T103" fmla="*/ 211967 h 9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97"/>
                <a:gd name="T157" fmla="*/ 0 h 97"/>
                <a:gd name="T158" fmla="*/ 97 w 97"/>
                <a:gd name="T159" fmla="*/ 97 h 9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97" h="97">
                  <a:moveTo>
                    <a:pt x="48" y="0"/>
                  </a:moveTo>
                  <a:cubicBezTo>
                    <a:pt x="49" y="0"/>
                    <a:pt x="50" y="0"/>
                    <a:pt x="50" y="0"/>
                  </a:cubicBezTo>
                  <a:cubicBezTo>
                    <a:pt x="52" y="9"/>
                    <a:pt x="53" y="18"/>
                    <a:pt x="53" y="27"/>
                  </a:cubicBezTo>
                  <a:cubicBezTo>
                    <a:pt x="51" y="28"/>
                    <a:pt x="49" y="30"/>
                    <a:pt x="49" y="33"/>
                  </a:cubicBezTo>
                  <a:cubicBezTo>
                    <a:pt x="49" y="33"/>
                    <a:pt x="49" y="34"/>
                    <a:pt x="49" y="34"/>
                  </a:cubicBezTo>
                  <a:cubicBezTo>
                    <a:pt x="45" y="36"/>
                    <a:pt x="41" y="38"/>
                    <a:pt x="37" y="40"/>
                  </a:cubicBezTo>
                  <a:cubicBezTo>
                    <a:pt x="33" y="42"/>
                    <a:pt x="28" y="44"/>
                    <a:pt x="23" y="46"/>
                  </a:cubicBezTo>
                  <a:cubicBezTo>
                    <a:pt x="22" y="44"/>
                    <a:pt x="20" y="43"/>
                    <a:pt x="18" y="43"/>
                  </a:cubicBezTo>
                  <a:cubicBezTo>
                    <a:pt x="16" y="43"/>
                    <a:pt x="14" y="44"/>
                    <a:pt x="13" y="45"/>
                  </a:cubicBezTo>
                  <a:cubicBezTo>
                    <a:pt x="9" y="43"/>
                    <a:pt x="5" y="40"/>
                    <a:pt x="1" y="38"/>
                  </a:cubicBezTo>
                  <a:cubicBezTo>
                    <a:pt x="6" y="16"/>
                    <a:pt x="25" y="0"/>
                    <a:pt x="48" y="0"/>
                  </a:cubicBezTo>
                  <a:close/>
                  <a:moveTo>
                    <a:pt x="57" y="1"/>
                  </a:moveTo>
                  <a:cubicBezTo>
                    <a:pt x="66" y="2"/>
                    <a:pt x="74" y="6"/>
                    <a:pt x="81" y="12"/>
                  </a:cubicBezTo>
                  <a:cubicBezTo>
                    <a:pt x="75" y="17"/>
                    <a:pt x="68" y="22"/>
                    <a:pt x="61" y="27"/>
                  </a:cubicBezTo>
                  <a:cubicBezTo>
                    <a:pt x="61" y="26"/>
                    <a:pt x="60" y="26"/>
                    <a:pt x="60" y="26"/>
                  </a:cubicBezTo>
                  <a:cubicBezTo>
                    <a:pt x="60" y="17"/>
                    <a:pt x="59" y="9"/>
                    <a:pt x="57" y="1"/>
                  </a:cubicBezTo>
                  <a:close/>
                  <a:moveTo>
                    <a:pt x="86" y="17"/>
                  </a:moveTo>
                  <a:cubicBezTo>
                    <a:pt x="79" y="23"/>
                    <a:pt x="72" y="28"/>
                    <a:pt x="65" y="33"/>
                  </a:cubicBezTo>
                  <a:cubicBezTo>
                    <a:pt x="65" y="33"/>
                    <a:pt x="65" y="33"/>
                    <a:pt x="65" y="33"/>
                  </a:cubicBezTo>
                  <a:cubicBezTo>
                    <a:pt x="65" y="36"/>
                    <a:pt x="62" y="39"/>
                    <a:pt x="59" y="40"/>
                  </a:cubicBezTo>
                  <a:cubicBezTo>
                    <a:pt x="59" y="42"/>
                    <a:pt x="59" y="43"/>
                    <a:pt x="59" y="45"/>
                  </a:cubicBezTo>
                  <a:cubicBezTo>
                    <a:pt x="59" y="51"/>
                    <a:pt x="58" y="57"/>
                    <a:pt x="57" y="63"/>
                  </a:cubicBezTo>
                  <a:cubicBezTo>
                    <a:pt x="59" y="64"/>
                    <a:pt x="60" y="66"/>
                    <a:pt x="60" y="68"/>
                  </a:cubicBezTo>
                  <a:cubicBezTo>
                    <a:pt x="70" y="71"/>
                    <a:pt x="80" y="73"/>
                    <a:pt x="89" y="75"/>
                  </a:cubicBezTo>
                  <a:cubicBezTo>
                    <a:pt x="94" y="67"/>
                    <a:pt x="97" y="58"/>
                    <a:pt x="97" y="48"/>
                  </a:cubicBezTo>
                  <a:cubicBezTo>
                    <a:pt x="97" y="36"/>
                    <a:pt x="93" y="25"/>
                    <a:pt x="86" y="17"/>
                  </a:cubicBezTo>
                  <a:close/>
                  <a:moveTo>
                    <a:pt x="85" y="81"/>
                  </a:moveTo>
                  <a:cubicBezTo>
                    <a:pt x="76" y="91"/>
                    <a:pt x="63" y="97"/>
                    <a:pt x="49" y="97"/>
                  </a:cubicBezTo>
                  <a:cubicBezTo>
                    <a:pt x="51" y="90"/>
                    <a:pt x="53" y="83"/>
                    <a:pt x="54" y="77"/>
                  </a:cubicBezTo>
                  <a:cubicBezTo>
                    <a:pt x="56" y="76"/>
                    <a:pt x="57" y="75"/>
                    <a:pt x="58" y="74"/>
                  </a:cubicBezTo>
                  <a:cubicBezTo>
                    <a:pt x="67" y="77"/>
                    <a:pt x="76" y="79"/>
                    <a:pt x="85" y="81"/>
                  </a:cubicBezTo>
                  <a:close/>
                  <a:moveTo>
                    <a:pt x="42" y="97"/>
                  </a:moveTo>
                  <a:cubicBezTo>
                    <a:pt x="22" y="94"/>
                    <a:pt x="6" y="79"/>
                    <a:pt x="1" y="60"/>
                  </a:cubicBezTo>
                  <a:cubicBezTo>
                    <a:pt x="5" y="59"/>
                    <a:pt x="9" y="58"/>
                    <a:pt x="12" y="57"/>
                  </a:cubicBezTo>
                  <a:cubicBezTo>
                    <a:pt x="14" y="58"/>
                    <a:pt x="16" y="59"/>
                    <a:pt x="18" y="59"/>
                  </a:cubicBezTo>
                  <a:cubicBezTo>
                    <a:pt x="19" y="59"/>
                    <a:pt x="20" y="58"/>
                    <a:pt x="21" y="58"/>
                  </a:cubicBezTo>
                  <a:cubicBezTo>
                    <a:pt x="29" y="62"/>
                    <a:pt x="37" y="66"/>
                    <a:pt x="45" y="70"/>
                  </a:cubicBezTo>
                  <a:cubicBezTo>
                    <a:pt x="45" y="72"/>
                    <a:pt x="46" y="73"/>
                    <a:pt x="48" y="75"/>
                  </a:cubicBezTo>
                  <a:cubicBezTo>
                    <a:pt x="46" y="82"/>
                    <a:pt x="44" y="89"/>
                    <a:pt x="42" y="97"/>
                  </a:cubicBezTo>
                  <a:close/>
                  <a:moveTo>
                    <a:pt x="0" y="53"/>
                  </a:moveTo>
                  <a:cubicBezTo>
                    <a:pt x="3" y="52"/>
                    <a:pt x="5" y="51"/>
                    <a:pt x="8" y="51"/>
                  </a:cubicBezTo>
                  <a:cubicBezTo>
                    <a:pt x="5" y="49"/>
                    <a:pt x="3" y="47"/>
                    <a:pt x="0" y="45"/>
                  </a:cubicBezTo>
                  <a:cubicBezTo>
                    <a:pt x="0" y="46"/>
                    <a:pt x="0" y="47"/>
                    <a:pt x="0" y="48"/>
                  </a:cubicBezTo>
                  <a:cubicBezTo>
                    <a:pt x="0" y="50"/>
                    <a:pt x="0" y="51"/>
                    <a:pt x="0" y="53"/>
                  </a:cubicBezTo>
                  <a:close/>
                  <a:moveTo>
                    <a:pt x="52" y="40"/>
                  </a:moveTo>
                  <a:cubicBezTo>
                    <a:pt x="48" y="42"/>
                    <a:pt x="44" y="44"/>
                    <a:pt x="40" y="46"/>
                  </a:cubicBezTo>
                  <a:cubicBezTo>
                    <a:pt x="35" y="48"/>
                    <a:pt x="30" y="50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33" y="56"/>
                    <a:pt x="40" y="60"/>
                    <a:pt x="48" y="63"/>
                  </a:cubicBezTo>
                  <a:cubicBezTo>
                    <a:pt x="48" y="63"/>
                    <a:pt x="49" y="62"/>
                    <a:pt x="50" y="62"/>
                  </a:cubicBezTo>
                  <a:cubicBezTo>
                    <a:pt x="51" y="56"/>
                    <a:pt x="52" y="50"/>
                    <a:pt x="52" y="44"/>
                  </a:cubicBezTo>
                  <a:cubicBezTo>
                    <a:pt x="52" y="43"/>
                    <a:pt x="52" y="42"/>
                    <a:pt x="52" y="4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Arial" panose="020B0604020202020204" pitchFamily="34" charset="0"/>
              </a:endParaRPr>
            </a:p>
          </p:txBody>
        </p:sp>
      </p:grpSp>
      <p:grpSp>
        <p:nvGrpSpPr>
          <p:cNvPr id="39" name="组合 38"/>
          <p:cNvGrpSpPr>
            <a:grpSpLocks/>
          </p:cNvGrpSpPr>
          <p:nvPr/>
        </p:nvGrpSpPr>
        <p:grpSpPr bwMode="auto">
          <a:xfrm>
            <a:off x="5603082" y="4138613"/>
            <a:ext cx="588169" cy="588169"/>
            <a:chOff x="0" y="0"/>
            <a:chExt cx="784512" cy="784512"/>
          </a:xfrm>
        </p:grpSpPr>
        <p:sp>
          <p:nvSpPr>
            <p:cNvPr id="40" name="椭圆 39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任意多边形 40"/>
            <p:cNvSpPr>
              <a:spLocks noChangeArrowheads="1"/>
            </p:cNvSpPr>
            <p:nvPr/>
          </p:nvSpPr>
          <p:spPr bwMode="auto">
            <a:xfrm>
              <a:off x="105574" y="174618"/>
              <a:ext cx="550505" cy="412416"/>
            </a:xfrm>
            <a:custGeom>
              <a:avLst/>
              <a:gdLst>
                <a:gd name="T0" fmla="*/ 0 w 574972"/>
                <a:gd name="T1" fmla="*/ 0 h 399845"/>
                <a:gd name="T2" fmla="*/ 574972 w 574972"/>
                <a:gd name="T3" fmla="*/ 399845 h 399845"/>
              </a:gdLst>
              <a:ahLst/>
              <a:cxnLst/>
              <a:rect l="T0" t="T1" r="T2" b="T3"/>
              <a:pathLst>
                <a:path w="574972" h="399845">
                  <a:moveTo>
                    <a:pt x="152941" y="323694"/>
                  </a:moveTo>
                  <a:lnTo>
                    <a:pt x="152941" y="399844"/>
                  </a:lnTo>
                  <a:lnTo>
                    <a:pt x="61228" y="399844"/>
                  </a:lnTo>
                  <a:lnTo>
                    <a:pt x="61228" y="398217"/>
                  </a:lnTo>
                  <a:lnTo>
                    <a:pt x="65606" y="394470"/>
                  </a:lnTo>
                  <a:cubicBezTo>
                    <a:pt x="121790" y="346388"/>
                    <a:pt x="121790" y="346388"/>
                    <a:pt x="121790" y="346388"/>
                  </a:cubicBezTo>
                  <a:cubicBezTo>
                    <a:pt x="145086" y="328444"/>
                    <a:pt x="145086" y="328444"/>
                    <a:pt x="145086" y="328444"/>
                  </a:cubicBezTo>
                  <a:cubicBezTo>
                    <a:pt x="147415" y="328444"/>
                    <a:pt x="147415" y="328444"/>
                    <a:pt x="147415" y="328444"/>
                  </a:cubicBezTo>
                  <a:close/>
                  <a:moveTo>
                    <a:pt x="270881" y="219691"/>
                  </a:moveTo>
                  <a:lnTo>
                    <a:pt x="270881" y="399845"/>
                  </a:lnTo>
                  <a:lnTo>
                    <a:pt x="179168" y="399845"/>
                  </a:lnTo>
                  <a:lnTo>
                    <a:pt x="179168" y="296830"/>
                  </a:lnTo>
                  <a:lnTo>
                    <a:pt x="185489" y="291396"/>
                  </a:lnTo>
                  <a:cubicBezTo>
                    <a:pt x="216939" y="264361"/>
                    <a:pt x="216939" y="264361"/>
                    <a:pt x="216939" y="264361"/>
                  </a:cubicBezTo>
                  <a:cubicBezTo>
                    <a:pt x="226257" y="259235"/>
                    <a:pt x="226257" y="259235"/>
                    <a:pt x="226257" y="259235"/>
                  </a:cubicBezTo>
                  <a:cubicBezTo>
                    <a:pt x="240235" y="246418"/>
                    <a:pt x="240235" y="246418"/>
                    <a:pt x="240235" y="246418"/>
                  </a:cubicBezTo>
                  <a:cubicBezTo>
                    <a:pt x="263531" y="225912"/>
                    <a:pt x="263531" y="225912"/>
                    <a:pt x="263531" y="225912"/>
                  </a:cubicBezTo>
                  <a:close/>
                  <a:moveTo>
                    <a:pt x="297108" y="209429"/>
                  </a:moveTo>
                  <a:lnTo>
                    <a:pt x="300913" y="213616"/>
                  </a:lnTo>
                  <a:cubicBezTo>
                    <a:pt x="309758" y="223349"/>
                    <a:pt x="309758" y="223349"/>
                    <a:pt x="309758" y="223349"/>
                  </a:cubicBezTo>
                  <a:cubicBezTo>
                    <a:pt x="333054" y="248982"/>
                    <a:pt x="333054" y="248982"/>
                    <a:pt x="333054" y="248982"/>
                  </a:cubicBezTo>
                  <a:cubicBezTo>
                    <a:pt x="342372" y="256672"/>
                    <a:pt x="342372" y="256672"/>
                    <a:pt x="342372" y="256672"/>
                  </a:cubicBezTo>
                  <a:cubicBezTo>
                    <a:pt x="344702" y="261799"/>
                    <a:pt x="344702" y="261799"/>
                    <a:pt x="344702" y="261799"/>
                  </a:cubicBezTo>
                  <a:cubicBezTo>
                    <a:pt x="351691" y="269489"/>
                    <a:pt x="363339" y="269489"/>
                    <a:pt x="370328" y="264362"/>
                  </a:cubicBezTo>
                  <a:cubicBezTo>
                    <a:pt x="379646" y="256672"/>
                    <a:pt x="379646" y="256672"/>
                    <a:pt x="379646" y="256672"/>
                  </a:cubicBezTo>
                  <a:lnTo>
                    <a:pt x="388821" y="248907"/>
                  </a:lnTo>
                  <a:lnTo>
                    <a:pt x="388821" y="399844"/>
                  </a:lnTo>
                  <a:lnTo>
                    <a:pt x="297108" y="399844"/>
                  </a:lnTo>
                  <a:close/>
                  <a:moveTo>
                    <a:pt x="506761" y="139370"/>
                  </a:moveTo>
                  <a:lnTo>
                    <a:pt x="506761" y="399844"/>
                  </a:lnTo>
                  <a:lnTo>
                    <a:pt x="415048" y="399844"/>
                  </a:lnTo>
                  <a:lnTo>
                    <a:pt x="415048" y="222112"/>
                  </a:lnTo>
                  <a:lnTo>
                    <a:pt x="418375" y="219183"/>
                  </a:lnTo>
                  <a:cubicBezTo>
                    <a:pt x="428203" y="210532"/>
                    <a:pt x="428203" y="210532"/>
                    <a:pt x="428203" y="210532"/>
                  </a:cubicBezTo>
                  <a:cubicBezTo>
                    <a:pt x="458488" y="184898"/>
                    <a:pt x="458488" y="184898"/>
                    <a:pt x="458488" y="184898"/>
                  </a:cubicBezTo>
                  <a:cubicBezTo>
                    <a:pt x="474795" y="169518"/>
                    <a:pt x="487025" y="157984"/>
                    <a:pt x="496198" y="149332"/>
                  </a:cubicBezTo>
                  <a:close/>
                  <a:moveTo>
                    <a:pt x="463151" y="0"/>
                  </a:moveTo>
                  <a:cubicBezTo>
                    <a:pt x="463151" y="0"/>
                    <a:pt x="463151" y="0"/>
                    <a:pt x="533039" y="0"/>
                  </a:cubicBezTo>
                  <a:cubicBezTo>
                    <a:pt x="533039" y="0"/>
                    <a:pt x="533039" y="0"/>
                    <a:pt x="554006" y="0"/>
                  </a:cubicBezTo>
                  <a:cubicBezTo>
                    <a:pt x="558665" y="0"/>
                    <a:pt x="563324" y="2563"/>
                    <a:pt x="567983" y="5127"/>
                  </a:cubicBezTo>
                  <a:cubicBezTo>
                    <a:pt x="572643" y="10253"/>
                    <a:pt x="574972" y="15380"/>
                    <a:pt x="574972" y="20506"/>
                  </a:cubicBezTo>
                  <a:lnTo>
                    <a:pt x="574972" y="117913"/>
                  </a:lnTo>
                  <a:cubicBezTo>
                    <a:pt x="574972" y="128166"/>
                    <a:pt x="565654" y="138419"/>
                    <a:pt x="554006" y="138419"/>
                  </a:cubicBezTo>
                  <a:cubicBezTo>
                    <a:pt x="542358" y="138419"/>
                    <a:pt x="535369" y="128166"/>
                    <a:pt x="535369" y="117913"/>
                  </a:cubicBezTo>
                  <a:cubicBezTo>
                    <a:pt x="535369" y="117913"/>
                    <a:pt x="535369" y="117913"/>
                    <a:pt x="535369" y="66646"/>
                  </a:cubicBezTo>
                  <a:cubicBezTo>
                    <a:pt x="535369" y="66646"/>
                    <a:pt x="535369" y="66646"/>
                    <a:pt x="533039" y="69209"/>
                  </a:cubicBezTo>
                  <a:cubicBezTo>
                    <a:pt x="533039" y="69209"/>
                    <a:pt x="533039" y="69209"/>
                    <a:pt x="467811" y="130729"/>
                  </a:cubicBezTo>
                  <a:cubicBezTo>
                    <a:pt x="467811" y="130729"/>
                    <a:pt x="467811" y="130729"/>
                    <a:pt x="437526" y="156362"/>
                  </a:cubicBezTo>
                  <a:cubicBezTo>
                    <a:pt x="437526" y="156362"/>
                    <a:pt x="437526" y="156362"/>
                    <a:pt x="414230" y="176869"/>
                  </a:cubicBezTo>
                  <a:cubicBezTo>
                    <a:pt x="414230" y="176869"/>
                    <a:pt x="414230" y="176869"/>
                    <a:pt x="383945" y="202502"/>
                  </a:cubicBezTo>
                  <a:cubicBezTo>
                    <a:pt x="383945" y="202502"/>
                    <a:pt x="383945" y="202502"/>
                    <a:pt x="374627" y="210192"/>
                  </a:cubicBezTo>
                  <a:cubicBezTo>
                    <a:pt x="367638" y="215319"/>
                    <a:pt x="355990" y="215319"/>
                    <a:pt x="349001" y="207629"/>
                  </a:cubicBezTo>
                  <a:cubicBezTo>
                    <a:pt x="349001" y="207629"/>
                    <a:pt x="349001" y="207629"/>
                    <a:pt x="346671" y="202502"/>
                  </a:cubicBezTo>
                  <a:cubicBezTo>
                    <a:pt x="346671" y="202502"/>
                    <a:pt x="346671" y="202502"/>
                    <a:pt x="337353" y="194812"/>
                  </a:cubicBezTo>
                  <a:cubicBezTo>
                    <a:pt x="337353" y="194812"/>
                    <a:pt x="337353" y="194812"/>
                    <a:pt x="314057" y="169179"/>
                  </a:cubicBezTo>
                  <a:cubicBezTo>
                    <a:pt x="314057" y="169179"/>
                    <a:pt x="314057" y="169179"/>
                    <a:pt x="293091" y="146109"/>
                  </a:cubicBezTo>
                  <a:cubicBezTo>
                    <a:pt x="293091" y="146109"/>
                    <a:pt x="293091" y="146109"/>
                    <a:pt x="262806" y="171742"/>
                  </a:cubicBezTo>
                  <a:cubicBezTo>
                    <a:pt x="262806" y="171742"/>
                    <a:pt x="262806" y="171742"/>
                    <a:pt x="239510" y="192249"/>
                  </a:cubicBezTo>
                  <a:cubicBezTo>
                    <a:pt x="239510" y="192249"/>
                    <a:pt x="239510" y="192249"/>
                    <a:pt x="225532" y="205065"/>
                  </a:cubicBezTo>
                  <a:cubicBezTo>
                    <a:pt x="225532" y="205065"/>
                    <a:pt x="225532" y="205065"/>
                    <a:pt x="216214" y="210192"/>
                  </a:cubicBezTo>
                  <a:cubicBezTo>
                    <a:pt x="216214" y="210192"/>
                    <a:pt x="216214" y="210192"/>
                    <a:pt x="141666" y="274275"/>
                  </a:cubicBezTo>
                  <a:cubicBezTo>
                    <a:pt x="141666" y="274275"/>
                    <a:pt x="141666" y="274275"/>
                    <a:pt x="139337" y="274275"/>
                  </a:cubicBezTo>
                  <a:cubicBezTo>
                    <a:pt x="139337" y="274275"/>
                    <a:pt x="139337" y="274275"/>
                    <a:pt x="116041" y="292218"/>
                  </a:cubicBezTo>
                  <a:cubicBezTo>
                    <a:pt x="116041" y="292218"/>
                    <a:pt x="116041" y="292218"/>
                    <a:pt x="32175" y="363992"/>
                  </a:cubicBezTo>
                  <a:cubicBezTo>
                    <a:pt x="29845" y="366555"/>
                    <a:pt x="25186" y="366555"/>
                    <a:pt x="22856" y="366555"/>
                  </a:cubicBezTo>
                  <a:cubicBezTo>
                    <a:pt x="15868" y="369118"/>
                    <a:pt x="8879" y="366555"/>
                    <a:pt x="4220" y="358865"/>
                  </a:cubicBezTo>
                  <a:cubicBezTo>
                    <a:pt x="-2769" y="348612"/>
                    <a:pt x="-440" y="335795"/>
                    <a:pt x="6549" y="328105"/>
                  </a:cubicBezTo>
                  <a:cubicBezTo>
                    <a:pt x="6549" y="328105"/>
                    <a:pt x="6549" y="328105"/>
                    <a:pt x="18197" y="317851"/>
                  </a:cubicBezTo>
                  <a:cubicBezTo>
                    <a:pt x="18197" y="317851"/>
                    <a:pt x="18197" y="317851"/>
                    <a:pt x="116041" y="238389"/>
                  </a:cubicBezTo>
                  <a:cubicBezTo>
                    <a:pt x="116041" y="238389"/>
                    <a:pt x="116041" y="238389"/>
                    <a:pt x="139337" y="220445"/>
                  </a:cubicBezTo>
                  <a:cubicBezTo>
                    <a:pt x="139337" y="220445"/>
                    <a:pt x="139337" y="220445"/>
                    <a:pt x="141666" y="217882"/>
                  </a:cubicBezTo>
                  <a:cubicBezTo>
                    <a:pt x="141666" y="217882"/>
                    <a:pt x="141666" y="217882"/>
                    <a:pt x="216214" y="156362"/>
                  </a:cubicBezTo>
                  <a:cubicBezTo>
                    <a:pt x="216214" y="156362"/>
                    <a:pt x="216214" y="156362"/>
                    <a:pt x="223203" y="148672"/>
                  </a:cubicBezTo>
                  <a:cubicBezTo>
                    <a:pt x="223203" y="148672"/>
                    <a:pt x="223203" y="148672"/>
                    <a:pt x="239510" y="138419"/>
                  </a:cubicBezTo>
                  <a:cubicBezTo>
                    <a:pt x="239510" y="138419"/>
                    <a:pt x="239510" y="138419"/>
                    <a:pt x="262806" y="117913"/>
                  </a:cubicBezTo>
                  <a:cubicBezTo>
                    <a:pt x="262806" y="117913"/>
                    <a:pt x="262806" y="117913"/>
                    <a:pt x="283772" y="99969"/>
                  </a:cubicBezTo>
                  <a:cubicBezTo>
                    <a:pt x="293091" y="92279"/>
                    <a:pt x="302409" y="94843"/>
                    <a:pt x="309398" y="102533"/>
                  </a:cubicBezTo>
                  <a:cubicBezTo>
                    <a:pt x="309398" y="102533"/>
                    <a:pt x="309398" y="102533"/>
                    <a:pt x="314057" y="107659"/>
                  </a:cubicBezTo>
                  <a:cubicBezTo>
                    <a:pt x="314057" y="107659"/>
                    <a:pt x="314057" y="107659"/>
                    <a:pt x="337353" y="133292"/>
                  </a:cubicBezTo>
                  <a:cubicBezTo>
                    <a:pt x="337353" y="133292"/>
                    <a:pt x="337353" y="133292"/>
                    <a:pt x="346671" y="140982"/>
                  </a:cubicBezTo>
                  <a:cubicBezTo>
                    <a:pt x="346671" y="140982"/>
                    <a:pt x="346671" y="140982"/>
                    <a:pt x="365308" y="161489"/>
                  </a:cubicBezTo>
                  <a:cubicBezTo>
                    <a:pt x="365308" y="161489"/>
                    <a:pt x="365308" y="161489"/>
                    <a:pt x="383945" y="146109"/>
                  </a:cubicBezTo>
                  <a:cubicBezTo>
                    <a:pt x="383945" y="146109"/>
                    <a:pt x="383945" y="146109"/>
                    <a:pt x="414230" y="120476"/>
                  </a:cubicBezTo>
                  <a:cubicBezTo>
                    <a:pt x="414230" y="120476"/>
                    <a:pt x="414230" y="120476"/>
                    <a:pt x="437526" y="99969"/>
                  </a:cubicBezTo>
                  <a:cubicBezTo>
                    <a:pt x="437526" y="99969"/>
                    <a:pt x="437526" y="99969"/>
                    <a:pt x="477129" y="61520"/>
                  </a:cubicBezTo>
                  <a:cubicBezTo>
                    <a:pt x="477129" y="61520"/>
                    <a:pt x="477129" y="61520"/>
                    <a:pt x="498095" y="43576"/>
                  </a:cubicBezTo>
                  <a:cubicBezTo>
                    <a:pt x="498095" y="43576"/>
                    <a:pt x="498095" y="43576"/>
                    <a:pt x="486447" y="43576"/>
                  </a:cubicBezTo>
                  <a:cubicBezTo>
                    <a:pt x="486447" y="43576"/>
                    <a:pt x="486447" y="43576"/>
                    <a:pt x="463151" y="43576"/>
                  </a:cubicBezTo>
                  <a:cubicBezTo>
                    <a:pt x="460822" y="43576"/>
                    <a:pt x="458492" y="43576"/>
                    <a:pt x="456163" y="41013"/>
                  </a:cubicBezTo>
                  <a:cubicBezTo>
                    <a:pt x="449174" y="38450"/>
                    <a:pt x="442185" y="30760"/>
                    <a:pt x="442185" y="20506"/>
                  </a:cubicBezTo>
                  <a:cubicBezTo>
                    <a:pt x="442185" y="12816"/>
                    <a:pt x="446844" y="5127"/>
                    <a:pt x="453833" y="2563"/>
                  </a:cubicBezTo>
                  <a:cubicBezTo>
                    <a:pt x="453833" y="2563"/>
                    <a:pt x="456163" y="2563"/>
                    <a:pt x="456163" y="2563"/>
                  </a:cubicBezTo>
                  <a:cubicBezTo>
                    <a:pt x="458492" y="0"/>
                    <a:pt x="460822" y="0"/>
                    <a:pt x="463151" y="0"/>
                  </a:cubicBez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ea typeface="方正兰亭黑_GBK"/>
                <a:cs typeface="方正兰亭黑_GBK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>
            <a:grpSpLocks/>
          </p:cNvGrpSpPr>
          <p:nvPr/>
        </p:nvGrpSpPr>
        <p:grpSpPr bwMode="auto">
          <a:xfrm>
            <a:off x="2962275" y="4138613"/>
            <a:ext cx="588169" cy="588169"/>
            <a:chOff x="0" y="0"/>
            <a:chExt cx="784512" cy="784512"/>
          </a:xfrm>
        </p:grpSpPr>
        <p:sp>
          <p:nvSpPr>
            <p:cNvPr id="43" name="椭圆 42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4" name="Freeform 168"/>
            <p:cNvSpPr>
              <a:spLocks noChangeAspect="1" noEditPoints="1" noChangeArrowheads="1"/>
            </p:cNvSpPr>
            <p:nvPr/>
          </p:nvSpPr>
          <p:spPr bwMode="auto">
            <a:xfrm>
              <a:off x="145149" y="167123"/>
              <a:ext cx="494214" cy="450267"/>
            </a:xfrm>
            <a:custGeom>
              <a:avLst/>
              <a:gdLst>
                <a:gd name="T0" fmla="*/ 21030 w 94"/>
                <a:gd name="T1" fmla="*/ 105618 h 81"/>
                <a:gd name="T2" fmla="*/ 241849 w 94"/>
                <a:gd name="T3" fmla="*/ 105618 h 81"/>
                <a:gd name="T4" fmla="*/ 262880 w 94"/>
                <a:gd name="T5" fmla="*/ 88942 h 81"/>
                <a:gd name="T6" fmla="*/ 383805 w 94"/>
                <a:gd name="T7" fmla="*/ 0 h 81"/>
                <a:gd name="T8" fmla="*/ 383805 w 94"/>
                <a:gd name="T9" fmla="*/ 183442 h 81"/>
                <a:gd name="T10" fmla="*/ 383805 w 94"/>
                <a:gd name="T11" fmla="*/ 366884 h 81"/>
                <a:gd name="T12" fmla="*/ 262880 w 94"/>
                <a:gd name="T13" fmla="*/ 272384 h 81"/>
                <a:gd name="T14" fmla="*/ 241849 w 94"/>
                <a:gd name="T15" fmla="*/ 261266 h 81"/>
                <a:gd name="T16" fmla="*/ 173501 w 94"/>
                <a:gd name="T17" fmla="*/ 261266 h 81"/>
                <a:gd name="T18" fmla="*/ 210304 w 94"/>
                <a:gd name="T19" fmla="*/ 389120 h 81"/>
                <a:gd name="T20" fmla="*/ 236592 w 94"/>
                <a:gd name="T21" fmla="*/ 389120 h 81"/>
                <a:gd name="T22" fmla="*/ 236592 w 94"/>
                <a:gd name="T23" fmla="*/ 450267 h 81"/>
                <a:gd name="T24" fmla="*/ 226077 w 94"/>
                <a:gd name="T25" fmla="*/ 450267 h 81"/>
                <a:gd name="T26" fmla="*/ 110410 w 94"/>
                <a:gd name="T27" fmla="*/ 450267 h 81"/>
                <a:gd name="T28" fmla="*/ 57834 w 94"/>
                <a:gd name="T29" fmla="*/ 261266 h 81"/>
                <a:gd name="T30" fmla="*/ 21030 w 94"/>
                <a:gd name="T31" fmla="*/ 261266 h 81"/>
                <a:gd name="T32" fmla="*/ 21030 w 94"/>
                <a:gd name="T33" fmla="*/ 105618 h 81"/>
                <a:gd name="T34" fmla="*/ 457411 w 94"/>
                <a:gd name="T35" fmla="*/ 127854 h 81"/>
                <a:gd name="T36" fmla="*/ 494214 w 94"/>
                <a:gd name="T37" fmla="*/ 183442 h 81"/>
                <a:gd name="T38" fmla="*/ 457411 w 94"/>
                <a:gd name="T39" fmla="*/ 239031 h 81"/>
                <a:gd name="T40" fmla="*/ 457411 w 94"/>
                <a:gd name="T41" fmla="*/ 366884 h 81"/>
                <a:gd name="T42" fmla="*/ 410092 w 94"/>
                <a:gd name="T43" fmla="*/ 366884 h 81"/>
                <a:gd name="T44" fmla="*/ 410092 w 94"/>
                <a:gd name="T45" fmla="*/ 0 h 81"/>
                <a:gd name="T46" fmla="*/ 457411 w 94"/>
                <a:gd name="T47" fmla="*/ 0 h 81"/>
                <a:gd name="T48" fmla="*/ 457411 w 94"/>
                <a:gd name="T49" fmla="*/ 127854 h 81"/>
                <a:gd name="T50" fmla="*/ 241849 w 94"/>
                <a:gd name="T51" fmla="*/ 272384 h 81"/>
                <a:gd name="T52" fmla="*/ 194531 w 94"/>
                <a:gd name="T53" fmla="*/ 272384 h 81"/>
                <a:gd name="T54" fmla="*/ 210304 w 94"/>
                <a:gd name="T55" fmla="*/ 339090 h 81"/>
                <a:gd name="T56" fmla="*/ 226077 w 94"/>
                <a:gd name="T57" fmla="*/ 339090 h 81"/>
                <a:gd name="T58" fmla="*/ 226077 w 94"/>
                <a:gd name="T59" fmla="*/ 316855 h 81"/>
                <a:gd name="T60" fmla="*/ 241849 w 94"/>
                <a:gd name="T61" fmla="*/ 272384 h 8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4"/>
                <a:gd name="T94" fmla="*/ 0 h 81"/>
                <a:gd name="T95" fmla="*/ 94 w 94"/>
                <a:gd name="T96" fmla="*/ 81 h 8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ea typeface="方正兰亭黑_GBK"/>
                <a:cs typeface="方正兰亭黑_GBK"/>
                <a:sym typeface="Arial" panose="020B0604020202020204" pitchFamily="34" charset="0"/>
              </a:endParaRPr>
            </a:p>
          </p:txBody>
        </p:sp>
      </p:grpSp>
      <p:grpSp>
        <p:nvGrpSpPr>
          <p:cNvPr id="45" name="组合 44"/>
          <p:cNvGrpSpPr>
            <a:grpSpLocks/>
          </p:cNvGrpSpPr>
          <p:nvPr/>
        </p:nvGrpSpPr>
        <p:grpSpPr bwMode="auto">
          <a:xfrm>
            <a:off x="1643063" y="4138613"/>
            <a:ext cx="588169" cy="588169"/>
            <a:chOff x="0" y="0"/>
            <a:chExt cx="784512" cy="784512"/>
          </a:xfrm>
        </p:grpSpPr>
        <p:sp>
          <p:nvSpPr>
            <p:cNvPr id="46" name="椭圆 45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7" name="任意多边形 46"/>
            <p:cNvSpPr>
              <a:spLocks noChangeArrowheads="1"/>
            </p:cNvSpPr>
            <p:nvPr/>
          </p:nvSpPr>
          <p:spPr bwMode="auto">
            <a:xfrm>
              <a:off x="132612" y="128939"/>
              <a:ext cx="519288" cy="503774"/>
            </a:xfrm>
            <a:custGeom>
              <a:avLst/>
              <a:gdLst>
                <a:gd name="T0" fmla="*/ 262805 w 519288"/>
                <a:gd name="T1" fmla="*/ 111558 h 503774"/>
                <a:gd name="T2" fmla="*/ 439744 w 519288"/>
                <a:gd name="T3" fmla="*/ 276036 h 503774"/>
                <a:gd name="T4" fmla="*/ 439744 w 519288"/>
                <a:gd name="T5" fmla="*/ 484796 h 503774"/>
                <a:gd name="T6" fmla="*/ 433425 w 519288"/>
                <a:gd name="T7" fmla="*/ 503774 h 503774"/>
                <a:gd name="T8" fmla="*/ 414467 w 519288"/>
                <a:gd name="T9" fmla="*/ 503774 h 503774"/>
                <a:gd name="T10" fmla="*/ 319678 w 519288"/>
                <a:gd name="T11" fmla="*/ 503774 h 503774"/>
                <a:gd name="T12" fmla="*/ 313359 w 519288"/>
                <a:gd name="T13" fmla="*/ 503774 h 503774"/>
                <a:gd name="T14" fmla="*/ 307040 w 519288"/>
                <a:gd name="T15" fmla="*/ 497448 h 503774"/>
                <a:gd name="T16" fmla="*/ 307040 w 519288"/>
                <a:gd name="T17" fmla="*/ 396231 h 503774"/>
                <a:gd name="T18" fmla="*/ 212251 w 519288"/>
                <a:gd name="T19" fmla="*/ 396231 h 503774"/>
                <a:gd name="T20" fmla="*/ 212251 w 519288"/>
                <a:gd name="T21" fmla="*/ 497448 h 503774"/>
                <a:gd name="T22" fmla="*/ 212251 w 519288"/>
                <a:gd name="T23" fmla="*/ 503774 h 503774"/>
                <a:gd name="T24" fmla="*/ 199612 w 519288"/>
                <a:gd name="T25" fmla="*/ 503774 h 503774"/>
                <a:gd name="T26" fmla="*/ 104823 w 519288"/>
                <a:gd name="T27" fmla="*/ 503774 h 503774"/>
                <a:gd name="T28" fmla="*/ 92185 w 519288"/>
                <a:gd name="T29" fmla="*/ 503774 h 503774"/>
                <a:gd name="T30" fmla="*/ 79546 w 519288"/>
                <a:gd name="T31" fmla="*/ 484796 h 503774"/>
                <a:gd name="T32" fmla="*/ 79546 w 519288"/>
                <a:gd name="T33" fmla="*/ 276036 h 503774"/>
                <a:gd name="T34" fmla="*/ 259644 w 519288"/>
                <a:gd name="T35" fmla="*/ 0 h 503774"/>
                <a:gd name="T36" fmla="*/ 281809 w 519288"/>
                <a:gd name="T37" fmla="*/ 9516 h 503774"/>
                <a:gd name="T38" fmla="*/ 370468 w 519288"/>
                <a:gd name="T39" fmla="*/ 91992 h 503774"/>
                <a:gd name="T40" fmla="*/ 370468 w 519288"/>
                <a:gd name="T41" fmla="*/ 22205 h 503774"/>
                <a:gd name="T42" fmla="*/ 383134 w 519288"/>
                <a:gd name="T43" fmla="*/ 9516 h 503774"/>
                <a:gd name="T44" fmla="*/ 414798 w 519288"/>
                <a:gd name="T45" fmla="*/ 9516 h 503774"/>
                <a:gd name="T46" fmla="*/ 427463 w 519288"/>
                <a:gd name="T47" fmla="*/ 22205 h 503774"/>
                <a:gd name="T48" fmla="*/ 427463 w 519288"/>
                <a:gd name="T49" fmla="*/ 142746 h 503774"/>
                <a:gd name="T50" fmla="*/ 509789 w 519288"/>
                <a:gd name="T51" fmla="*/ 218877 h 503774"/>
                <a:gd name="T52" fmla="*/ 509789 w 519288"/>
                <a:gd name="T53" fmla="*/ 269631 h 503774"/>
                <a:gd name="T54" fmla="*/ 465460 w 519288"/>
                <a:gd name="T55" fmla="*/ 269631 h 503774"/>
                <a:gd name="T56" fmla="*/ 262810 w 519288"/>
                <a:gd name="T57" fmla="*/ 79303 h 503774"/>
                <a:gd name="T58" fmla="*/ 60161 w 519288"/>
                <a:gd name="T59" fmla="*/ 269631 h 503774"/>
                <a:gd name="T60" fmla="*/ 34830 w 519288"/>
                <a:gd name="T61" fmla="*/ 275975 h 503774"/>
                <a:gd name="T62" fmla="*/ 9499 w 519288"/>
                <a:gd name="T63" fmla="*/ 269631 h 503774"/>
                <a:gd name="T64" fmla="*/ 9499 w 519288"/>
                <a:gd name="T65" fmla="*/ 218877 h 503774"/>
                <a:gd name="T66" fmla="*/ 237479 w 519288"/>
                <a:gd name="T67" fmla="*/ 9516 h 503774"/>
                <a:gd name="T68" fmla="*/ 259644 w 519288"/>
                <a:gd name="T69" fmla="*/ 0 h 50377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9288"/>
                <a:gd name="T106" fmla="*/ 0 h 503774"/>
                <a:gd name="T107" fmla="*/ 519288 w 519288"/>
                <a:gd name="T108" fmla="*/ 503774 h 50377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9288" h="503774">
                  <a:moveTo>
                    <a:pt x="262805" y="111558"/>
                  </a:moveTo>
                  <a:cubicBezTo>
                    <a:pt x="262805" y="111558"/>
                    <a:pt x="262805" y="111558"/>
                    <a:pt x="439744" y="276036"/>
                  </a:cubicBezTo>
                  <a:cubicBezTo>
                    <a:pt x="439744" y="276036"/>
                    <a:pt x="439744" y="276036"/>
                    <a:pt x="439744" y="484796"/>
                  </a:cubicBezTo>
                  <a:cubicBezTo>
                    <a:pt x="439744" y="497448"/>
                    <a:pt x="433425" y="503774"/>
                    <a:pt x="433425" y="503774"/>
                  </a:cubicBezTo>
                  <a:cubicBezTo>
                    <a:pt x="427106" y="503774"/>
                    <a:pt x="420786" y="503774"/>
                    <a:pt x="414467" y="503774"/>
                  </a:cubicBezTo>
                  <a:cubicBezTo>
                    <a:pt x="414467" y="503774"/>
                    <a:pt x="414467" y="503774"/>
                    <a:pt x="319678" y="503774"/>
                  </a:cubicBezTo>
                  <a:cubicBezTo>
                    <a:pt x="319678" y="503774"/>
                    <a:pt x="313359" y="503774"/>
                    <a:pt x="313359" y="503774"/>
                  </a:cubicBezTo>
                  <a:cubicBezTo>
                    <a:pt x="313359" y="503774"/>
                    <a:pt x="307040" y="497448"/>
                    <a:pt x="307040" y="497448"/>
                  </a:cubicBezTo>
                  <a:cubicBezTo>
                    <a:pt x="307040" y="497448"/>
                    <a:pt x="307040" y="497448"/>
                    <a:pt x="307040" y="396231"/>
                  </a:cubicBezTo>
                  <a:cubicBezTo>
                    <a:pt x="307040" y="396231"/>
                    <a:pt x="307040" y="396231"/>
                    <a:pt x="212251" y="396231"/>
                  </a:cubicBezTo>
                  <a:cubicBezTo>
                    <a:pt x="212251" y="396231"/>
                    <a:pt x="212251" y="396231"/>
                    <a:pt x="212251" y="497448"/>
                  </a:cubicBezTo>
                  <a:cubicBezTo>
                    <a:pt x="212251" y="497448"/>
                    <a:pt x="212251" y="503774"/>
                    <a:pt x="212251" y="503774"/>
                  </a:cubicBezTo>
                  <a:cubicBezTo>
                    <a:pt x="205931" y="503774"/>
                    <a:pt x="205931" y="503774"/>
                    <a:pt x="199612" y="503774"/>
                  </a:cubicBezTo>
                  <a:cubicBezTo>
                    <a:pt x="199612" y="503774"/>
                    <a:pt x="199612" y="503774"/>
                    <a:pt x="104823" y="503774"/>
                  </a:cubicBezTo>
                  <a:cubicBezTo>
                    <a:pt x="98504" y="503774"/>
                    <a:pt x="98504" y="503774"/>
                    <a:pt x="92185" y="503774"/>
                  </a:cubicBezTo>
                  <a:cubicBezTo>
                    <a:pt x="85865" y="503774"/>
                    <a:pt x="79546" y="497448"/>
                    <a:pt x="79546" y="484796"/>
                  </a:cubicBezTo>
                  <a:cubicBezTo>
                    <a:pt x="79546" y="484796"/>
                    <a:pt x="79546" y="484796"/>
                    <a:pt x="79546" y="276036"/>
                  </a:cubicBezTo>
                  <a:close/>
                  <a:moveTo>
                    <a:pt x="259644" y="0"/>
                  </a:moveTo>
                  <a:cubicBezTo>
                    <a:pt x="267560" y="0"/>
                    <a:pt x="275476" y="3172"/>
                    <a:pt x="281809" y="9516"/>
                  </a:cubicBezTo>
                  <a:cubicBezTo>
                    <a:pt x="281809" y="9516"/>
                    <a:pt x="281809" y="9516"/>
                    <a:pt x="370468" y="91992"/>
                  </a:cubicBezTo>
                  <a:cubicBezTo>
                    <a:pt x="370468" y="91992"/>
                    <a:pt x="370468" y="91992"/>
                    <a:pt x="370468" y="22205"/>
                  </a:cubicBezTo>
                  <a:cubicBezTo>
                    <a:pt x="370468" y="15861"/>
                    <a:pt x="376801" y="9516"/>
                    <a:pt x="383134" y="9516"/>
                  </a:cubicBezTo>
                  <a:cubicBezTo>
                    <a:pt x="383134" y="9516"/>
                    <a:pt x="383134" y="9516"/>
                    <a:pt x="414798" y="9516"/>
                  </a:cubicBezTo>
                  <a:cubicBezTo>
                    <a:pt x="421130" y="9516"/>
                    <a:pt x="427463" y="15861"/>
                    <a:pt x="427463" y="22205"/>
                  </a:cubicBezTo>
                  <a:cubicBezTo>
                    <a:pt x="427463" y="22205"/>
                    <a:pt x="427463" y="22205"/>
                    <a:pt x="427463" y="142746"/>
                  </a:cubicBezTo>
                  <a:cubicBezTo>
                    <a:pt x="427463" y="142746"/>
                    <a:pt x="427463" y="142746"/>
                    <a:pt x="509789" y="218877"/>
                  </a:cubicBezTo>
                  <a:cubicBezTo>
                    <a:pt x="522455" y="231565"/>
                    <a:pt x="522455" y="250598"/>
                    <a:pt x="509789" y="269631"/>
                  </a:cubicBezTo>
                  <a:cubicBezTo>
                    <a:pt x="503457" y="282319"/>
                    <a:pt x="478126" y="282319"/>
                    <a:pt x="465460" y="269631"/>
                  </a:cubicBezTo>
                  <a:cubicBezTo>
                    <a:pt x="465460" y="269631"/>
                    <a:pt x="465460" y="269631"/>
                    <a:pt x="262810" y="79303"/>
                  </a:cubicBezTo>
                  <a:cubicBezTo>
                    <a:pt x="262810" y="79303"/>
                    <a:pt x="262810" y="79303"/>
                    <a:pt x="60161" y="269631"/>
                  </a:cubicBezTo>
                  <a:cubicBezTo>
                    <a:pt x="53828" y="275975"/>
                    <a:pt x="41163" y="275975"/>
                    <a:pt x="34830" y="275975"/>
                  </a:cubicBezTo>
                  <a:cubicBezTo>
                    <a:pt x="28497" y="275975"/>
                    <a:pt x="15831" y="275975"/>
                    <a:pt x="9499" y="269631"/>
                  </a:cubicBezTo>
                  <a:cubicBezTo>
                    <a:pt x="-3167" y="250598"/>
                    <a:pt x="-3167" y="231565"/>
                    <a:pt x="9499" y="218877"/>
                  </a:cubicBezTo>
                  <a:cubicBezTo>
                    <a:pt x="9499" y="218877"/>
                    <a:pt x="9499" y="218877"/>
                    <a:pt x="237479" y="9516"/>
                  </a:cubicBezTo>
                  <a:cubicBezTo>
                    <a:pt x="243812" y="3172"/>
                    <a:pt x="251728" y="0"/>
                    <a:pt x="259644" y="0"/>
                  </a:cubicBezTo>
                  <a:close/>
                </a:path>
              </a:pathLst>
            </a:cu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48" name="组合 47"/>
          <p:cNvGrpSpPr>
            <a:grpSpLocks/>
          </p:cNvGrpSpPr>
          <p:nvPr/>
        </p:nvGrpSpPr>
        <p:grpSpPr bwMode="auto">
          <a:xfrm>
            <a:off x="6923485" y="4138613"/>
            <a:ext cx="588169" cy="588169"/>
            <a:chOff x="0" y="0"/>
            <a:chExt cx="784512" cy="784512"/>
          </a:xfrm>
        </p:grpSpPr>
        <p:sp>
          <p:nvSpPr>
            <p:cNvPr id="49" name="椭圆 48"/>
            <p:cNvSpPr>
              <a:spLocks noChangeArrowheads="1"/>
            </p:cNvSpPr>
            <p:nvPr/>
          </p:nvSpPr>
          <p:spPr bwMode="auto">
            <a:xfrm>
              <a:off x="0" y="0"/>
              <a:ext cx="784512" cy="784512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endParaRPr lang="zh-CN" altLang="zh-CN" sz="105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0" name="Freeform 228"/>
            <p:cNvSpPr>
              <a:spLocks noEditPoints="1" noChangeArrowheads="1"/>
            </p:cNvSpPr>
            <p:nvPr/>
          </p:nvSpPr>
          <p:spPr bwMode="auto">
            <a:xfrm>
              <a:off x="219554" y="163389"/>
              <a:ext cx="345405" cy="457735"/>
            </a:xfrm>
            <a:custGeom>
              <a:avLst/>
              <a:gdLst>
                <a:gd name="T0" fmla="*/ 252411 w 52"/>
                <a:gd name="T1" fmla="*/ 351593 h 69"/>
                <a:gd name="T2" fmla="*/ 212557 w 52"/>
                <a:gd name="T3" fmla="*/ 338326 h 69"/>
                <a:gd name="T4" fmla="*/ 212557 w 52"/>
                <a:gd name="T5" fmla="*/ 338326 h 69"/>
                <a:gd name="T6" fmla="*/ 179345 w 52"/>
                <a:gd name="T7" fmla="*/ 325058 h 69"/>
                <a:gd name="T8" fmla="*/ 99636 w 52"/>
                <a:gd name="T9" fmla="*/ 192381 h 69"/>
                <a:gd name="T10" fmla="*/ 106278 w 52"/>
                <a:gd name="T11" fmla="*/ 152578 h 69"/>
                <a:gd name="T12" fmla="*/ 106278 w 52"/>
                <a:gd name="T13" fmla="*/ 152578 h 69"/>
                <a:gd name="T14" fmla="*/ 119563 w 52"/>
                <a:gd name="T15" fmla="*/ 112775 h 69"/>
                <a:gd name="T16" fmla="*/ 73066 w 52"/>
                <a:gd name="T17" fmla="*/ 39803 h 69"/>
                <a:gd name="T18" fmla="*/ 46497 w 52"/>
                <a:gd name="T19" fmla="*/ 39803 h 69"/>
                <a:gd name="T20" fmla="*/ 6642 w 52"/>
                <a:gd name="T21" fmla="*/ 92874 h 69"/>
                <a:gd name="T22" fmla="*/ 0 w 52"/>
                <a:gd name="T23" fmla="*/ 139311 h 69"/>
                <a:gd name="T24" fmla="*/ 73066 w 52"/>
                <a:gd name="T25" fmla="*/ 298523 h 69"/>
                <a:gd name="T26" fmla="*/ 172703 w 52"/>
                <a:gd name="T27" fmla="*/ 437833 h 69"/>
                <a:gd name="T28" fmla="*/ 212557 w 52"/>
                <a:gd name="T29" fmla="*/ 451101 h 69"/>
                <a:gd name="T30" fmla="*/ 278981 w 52"/>
                <a:gd name="T31" fmla="*/ 451101 h 69"/>
                <a:gd name="T32" fmla="*/ 292266 w 52"/>
                <a:gd name="T33" fmla="*/ 424566 h 69"/>
                <a:gd name="T34" fmla="*/ 252411 w 52"/>
                <a:gd name="T35" fmla="*/ 351593 h 69"/>
                <a:gd name="T36" fmla="*/ 345405 w 52"/>
                <a:gd name="T37" fmla="*/ 411298 h 69"/>
                <a:gd name="T38" fmla="*/ 292266 w 52"/>
                <a:gd name="T39" fmla="*/ 325058 h 69"/>
                <a:gd name="T40" fmla="*/ 278981 w 52"/>
                <a:gd name="T41" fmla="*/ 318424 h 69"/>
                <a:gd name="T42" fmla="*/ 265696 w 52"/>
                <a:gd name="T43" fmla="*/ 318424 h 69"/>
                <a:gd name="T44" fmla="*/ 259054 w 52"/>
                <a:gd name="T45" fmla="*/ 338326 h 69"/>
                <a:gd name="T46" fmla="*/ 312193 w 52"/>
                <a:gd name="T47" fmla="*/ 424566 h 69"/>
                <a:gd name="T48" fmla="*/ 332120 w 52"/>
                <a:gd name="T49" fmla="*/ 431200 h 69"/>
                <a:gd name="T50" fmla="*/ 338763 w 52"/>
                <a:gd name="T51" fmla="*/ 424566 h 69"/>
                <a:gd name="T52" fmla="*/ 345405 w 52"/>
                <a:gd name="T53" fmla="*/ 411298 h 69"/>
                <a:gd name="T54" fmla="*/ 132848 w 52"/>
                <a:gd name="T55" fmla="*/ 112775 h 69"/>
                <a:gd name="T56" fmla="*/ 152775 w 52"/>
                <a:gd name="T57" fmla="*/ 119409 h 69"/>
                <a:gd name="T58" fmla="*/ 159418 w 52"/>
                <a:gd name="T59" fmla="*/ 112775 h 69"/>
                <a:gd name="T60" fmla="*/ 166060 w 52"/>
                <a:gd name="T61" fmla="*/ 92874 h 69"/>
                <a:gd name="T62" fmla="*/ 112921 w 52"/>
                <a:gd name="T63" fmla="*/ 6634 h 69"/>
                <a:gd name="T64" fmla="*/ 99636 w 52"/>
                <a:gd name="T65" fmla="*/ 0 h 69"/>
                <a:gd name="T66" fmla="*/ 86351 w 52"/>
                <a:gd name="T67" fmla="*/ 6634 h 69"/>
                <a:gd name="T68" fmla="*/ 86351 w 52"/>
                <a:gd name="T69" fmla="*/ 26535 h 69"/>
                <a:gd name="T70" fmla="*/ 132848 w 52"/>
                <a:gd name="T71" fmla="*/ 112775 h 6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2"/>
                <a:gd name="T109" fmla="*/ 0 h 69"/>
                <a:gd name="T110" fmla="*/ 52 w 52"/>
                <a:gd name="T111" fmla="*/ 69 h 6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2" h="69">
                  <a:moveTo>
                    <a:pt x="38" y="53"/>
                  </a:moveTo>
                  <a:cubicBezTo>
                    <a:pt x="37" y="51"/>
                    <a:pt x="34" y="50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0" y="52"/>
                    <a:pt x="28" y="51"/>
                    <a:pt x="27" y="4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7"/>
                    <a:pt x="14" y="24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8" y="22"/>
                    <a:pt x="19" y="19"/>
                    <a:pt x="18" y="1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4"/>
                    <a:pt x="8" y="4"/>
                    <a:pt x="7" y="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1"/>
                    <a:pt x="1" y="28"/>
                    <a:pt x="11" y="45"/>
                  </a:cubicBezTo>
                  <a:cubicBezTo>
                    <a:pt x="20" y="61"/>
                    <a:pt x="26" y="66"/>
                    <a:pt x="26" y="66"/>
                  </a:cubicBezTo>
                  <a:cubicBezTo>
                    <a:pt x="27" y="68"/>
                    <a:pt x="30" y="69"/>
                    <a:pt x="32" y="68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44" y="68"/>
                    <a:pt x="45" y="66"/>
                    <a:pt x="44" y="64"/>
                  </a:cubicBezTo>
                  <a:lnTo>
                    <a:pt x="38" y="53"/>
                  </a:lnTo>
                  <a:close/>
                  <a:moveTo>
                    <a:pt x="52" y="62"/>
                  </a:moveTo>
                  <a:cubicBezTo>
                    <a:pt x="44" y="49"/>
                    <a:pt x="44" y="49"/>
                    <a:pt x="44" y="49"/>
                  </a:cubicBezTo>
                  <a:cubicBezTo>
                    <a:pt x="44" y="48"/>
                    <a:pt x="43" y="47"/>
                    <a:pt x="42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39" y="49"/>
                    <a:pt x="39" y="50"/>
                    <a:pt x="39" y="51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8" y="65"/>
                    <a:pt x="49" y="65"/>
                    <a:pt x="50" y="65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2" y="64"/>
                    <a:pt x="52" y="62"/>
                    <a:pt x="52" y="62"/>
                  </a:cubicBezTo>
                  <a:close/>
                  <a:moveTo>
                    <a:pt x="20" y="17"/>
                  </a:moveTo>
                  <a:cubicBezTo>
                    <a:pt x="21" y="18"/>
                    <a:pt x="22" y="18"/>
                    <a:pt x="23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6"/>
                    <a:pt x="25" y="15"/>
                    <a:pt x="25" y="1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2" y="3"/>
                    <a:pt x="13" y="4"/>
                  </a:cubicBezTo>
                  <a:lnTo>
                    <a:pt x="20" y="17"/>
                  </a:lnTo>
                  <a:close/>
                </a:path>
              </a:pathLst>
            </a:custGeom>
            <a:noFill/>
            <a:ln w="9525">
              <a:solidFill>
                <a:schemeClr val="bg1"/>
              </a:solidFill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>
                <a:solidFill>
                  <a:srgbClr val="000000"/>
                </a:solidFill>
                <a:sym typeface="宋体" panose="02010600030101010101" pitchFamily="2" charset="-122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7265A367-7BA3-A118-FA1B-52B59AA72D01}"/>
              </a:ext>
            </a:extLst>
          </p:cNvPr>
          <p:cNvGrpSpPr/>
          <p:nvPr/>
        </p:nvGrpSpPr>
        <p:grpSpPr>
          <a:xfrm>
            <a:off x="2694699" y="3399815"/>
            <a:ext cx="3545322" cy="314481"/>
            <a:chOff x="4414802" y="4745227"/>
            <a:chExt cx="3545322" cy="314481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0CF0262C-A439-7363-7756-05C27573FE31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57" name="Oval 15">
                <a:extLst>
                  <a:ext uri="{FF2B5EF4-FFF2-40B4-BE49-F238E27FC236}">
                    <a16:creationId xmlns:a16="http://schemas.microsoft.com/office/drawing/2014/main" id="{18EEDA22-F8F8-ADC6-A651-C79D381A43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8" name="Group 16">
                <a:extLst>
                  <a:ext uri="{FF2B5EF4-FFF2-40B4-BE49-F238E27FC236}">
                    <a16:creationId xmlns:a16="http://schemas.microsoft.com/office/drawing/2014/main" id="{0CE600CE-6444-0278-134F-5BBCBC2F565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59" name="Freeform 17">
                  <a:extLst>
                    <a:ext uri="{FF2B5EF4-FFF2-40B4-BE49-F238E27FC236}">
                      <a16:creationId xmlns:a16="http://schemas.microsoft.com/office/drawing/2014/main" id="{D054365A-7F08-C68A-8ACA-791AB51DBB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 18">
                  <a:extLst>
                    <a:ext uri="{FF2B5EF4-FFF2-40B4-BE49-F238E27FC236}">
                      <a16:creationId xmlns:a16="http://schemas.microsoft.com/office/drawing/2014/main" id="{8D8963CA-B2AB-3938-507E-A9297866E3C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C2C85CA1-119F-65FB-F553-CF735EFE28FE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53" name="Oval 10">
                <a:extLst>
                  <a:ext uri="{FF2B5EF4-FFF2-40B4-BE49-F238E27FC236}">
                    <a16:creationId xmlns:a16="http://schemas.microsoft.com/office/drawing/2014/main" id="{A75B1F63-7831-90A0-369E-6A02543510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B8D9D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4" name="组合 53">
                <a:extLst>
                  <a:ext uri="{FF2B5EF4-FFF2-40B4-BE49-F238E27FC236}">
                    <a16:creationId xmlns:a16="http://schemas.microsoft.com/office/drawing/2014/main" id="{02D5127D-6508-0292-7637-C3C50FD6FACB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55" name="Freeform 12">
                  <a:extLst>
                    <a:ext uri="{FF2B5EF4-FFF2-40B4-BE49-F238E27FC236}">
                      <a16:creationId xmlns:a16="http://schemas.microsoft.com/office/drawing/2014/main" id="{2B7567F7-DF01-02E5-345C-5CEC4CFD23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Freeform 13">
                  <a:extLst>
                    <a:ext uri="{FF2B5EF4-FFF2-40B4-BE49-F238E27FC236}">
                      <a16:creationId xmlns:a16="http://schemas.microsoft.com/office/drawing/2014/main" id="{DE8EF70B-AF35-DDFF-218A-C20FB0BBE4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1" name="Text Box 20">
              <a:extLst>
                <a:ext uri="{FF2B5EF4-FFF2-40B4-BE49-F238E27FC236}">
                  <a16:creationId xmlns:a16="http://schemas.microsoft.com/office/drawing/2014/main" id="{832F98B8-5C43-DB45-F258-D2CDD0F094C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01502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id="{66E6D58C-CEC8-DC2F-5EA1-7082AAD670FE}"/>
                </a:ext>
              </a:extLst>
            </p:cNvPr>
            <p:cNvSpPr/>
            <p:nvPr/>
          </p:nvSpPr>
          <p:spPr>
            <a:xfrm>
              <a:off x="4705028" y="4751931"/>
              <a:ext cx="1967205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7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0">
        <p14:vortex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38778E-17 L -1.01181 0.98426 " pathEditMode="relative" rAng="0" ptsTypes="AA">
                                      <p:cBhvr>
                                        <p:cTn id="11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506000000" y="4920000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3" dur="1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73229 0.64746 " pathEditMode="relative" rAng="0" ptsTypes="AA">
                                      <p:cBhvr>
                                        <p:cTn id="16" dur="18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00" y="3240000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18" dur="1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7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6684 0.56181 " pathEditMode="relative" rAng="0" ptsTypes="AA">
                                      <p:cBhvr>
                                        <p:cTn id="2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284000000" y="28100000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3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path" presetSubtype="0" repeatCount="indefinite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-0.7323 0.64745 " pathEditMode="relative" rAng="0" ptsTypes="AA">
                                      <p:cBhvr>
                                        <p:cTn id="26" dur="1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366000000" y="3240000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0" presetClass="exit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28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4" dur="3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9" dur="1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4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4" dur="4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9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2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4" dur="4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64" dur="17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>
                                      <p:cBhvr>
                                        <p:cTn id="66" dur="4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1" presetClass="entr" presetSubtype="0" fill="hold" grpId="0" nodeType="withEffect">
                                  <p:stCondLst>
                                    <p:cond delay="1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8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75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87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75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75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9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75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05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75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 autoUpdateAnimBg="0"/>
      <p:bldP spid="7" grpId="1" bldLvl="0" animBg="1" autoUpdateAnimBg="0"/>
      <p:bldP spid="8" grpId="0" bldLvl="0" animBg="1" autoUpdateAnimBg="0"/>
      <p:bldP spid="8" grpId="1" bldLvl="0" animBg="1" autoUpdateAnimBg="0"/>
      <p:bldP spid="9" grpId="0" bldLvl="0" animBg="1" autoUpdateAnimBg="0"/>
      <p:bldP spid="9" grpId="1" bldLvl="0" animBg="1" autoUpdateAnimBg="0"/>
      <p:bldP spid="10" grpId="0" bldLvl="0" animBg="1" autoUpdateAnimBg="0"/>
      <p:bldP spid="10" grpId="1" bldLvl="0" animBg="1" autoUpdateAnimBg="0"/>
      <p:bldP spid="32" grpId="0" bldLvl="0" autoUpdateAnimBg="0"/>
      <p:bldP spid="35" grpId="0" bldLvl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1407288" y="1053077"/>
            <a:ext cx="2525050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en-US" altLang="zh-CN" sz="199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01</a:t>
            </a:r>
            <a:endParaRPr lang="zh-CN" altLang="en-US" sz="19900" dirty="0">
              <a:ln w="38100"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7" name="文本框 66"/>
          <p:cNvSpPr txBox="1">
            <a:spLocks noChangeArrowheads="1"/>
          </p:cNvSpPr>
          <p:nvPr/>
        </p:nvSpPr>
        <p:spPr bwMode="auto">
          <a:xfrm>
            <a:off x="4903341" y="2630432"/>
            <a:ext cx="3485083" cy="6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/>
              <a:t>Click here to add content, content to match the title. </a:t>
            </a:r>
            <a:endParaRPr lang="zh-CN" altLang="en-US" sz="1200" dirty="0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4869645" y="2164094"/>
            <a:ext cx="3741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ADD DIRECTORY ONE TITLES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1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任意多边形 6"/>
          <p:cNvSpPr/>
          <p:nvPr/>
        </p:nvSpPr>
        <p:spPr>
          <a:xfrm>
            <a:off x="323528" y="1685206"/>
            <a:ext cx="2655887" cy="2736850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499740" y="1990006"/>
            <a:ext cx="2303463" cy="1439862"/>
          </a:xfrm>
          <a:prstGeom prst="roundRect">
            <a:avLst>
              <a:gd name="adj" fmla="val 10671"/>
            </a:avLst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文本框 18"/>
          <p:cNvSpPr txBox="1"/>
          <p:nvPr/>
        </p:nvSpPr>
        <p:spPr>
          <a:xfrm>
            <a:off x="931540" y="1491630"/>
            <a:ext cx="1439863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734690" y="3556868"/>
            <a:ext cx="1831975" cy="959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任意多边形 10"/>
          <p:cNvSpPr/>
          <p:nvPr/>
        </p:nvSpPr>
        <p:spPr>
          <a:xfrm>
            <a:off x="3233415" y="1685206"/>
            <a:ext cx="2654300" cy="2736850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408040" y="1990006"/>
            <a:ext cx="2305050" cy="1439862"/>
          </a:xfrm>
          <a:prstGeom prst="roundRect">
            <a:avLst>
              <a:gd name="adj" fmla="val 10671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37"/>
          <p:cNvSpPr txBox="1"/>
          <p:nvPr/>
        </p:nvSpPr>
        <p:spPr>
          <a:xfrm>
            <a:off x="3839840" y="1491630"/>
            <a:ext cx="14414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38"/>
          <p:cNvSpPr txBox="1"/>
          <p:nvPr/>
        </p:nvSpPr>
        <p:spPr>
          <a:xfrm>
            <a:off x="3644578" y="3556868"/>
            <a:ext cx="1831975" cy="959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141715" y="1685206"/>
            <a:ext cx="2655888" cy="2736850"/>
          </a:xfrm>
          <a:custGeom>
            <a:avLst/>
            <a:gdLst>
              <a:gd name="connsiteX0" fmla="*/ 183541 w 2655784"/>
              <a:gd name="connsiteY0" fmla="*/ 0 h 2737024"/>
              <a:gd name="connsiteX1" fmla="*/ 607812 w 2655784"/>
              <a:gd name="connsiteY1" fmla="*/ 0 h 2737024"/>
              <a:gd name="connsiteX2" fmla="*/ 607812 w 2655784"/>
              <a:gd name="connsiteY2" fmla="*/ 151879 h 2737024"/>
              <a:gd name="connsiteX3" fmla="*/ 2047972 w 2655784"/>
              <a:gd name="connsiteY3" fmla="*/ 151879 h 2737024"/>
              <a:gd name="connsiteX4" fmla="*/ 2047972 w 2655784"/>
              <a:gd name="connsiteY4" fmla="*/ 0 h 2737024"/>
              <a:gd name="connsiteX5" fmla="*/ 2472243 w 2655784"/>
              <a:gd name="connsiteY5" fmla="*/ 0 h 2737024"/>
              <a:gd name="connsiteX6" fmla="*/ 2655784 w 2655784"/>
              <a:gd name="connsiteY6" fmla="*/ 183541 h 2737024"/>
              <a:gd name="connsiteX7" fmla="*/ 2655784 w 2655784"/>
              <a:gd name="connsiteY7" fmla="*/ 2553483 h 2737024"/>
              <a:gd name="connsiteX8" fmla="*/ 2472243 w 2655784"/>
              <a:gd name="connsiteY8" fmla="*/ 2737024 h 2737024"/>
              <a:gd name="connsiteX9" fmla="*/ 183541 w 2655784"/>
              <a:gd name="connsiteY9" fmla="*/ 2737024 h 2737024"/>
              <a:gd name="connsiteX10" fmla="*/ 0 w 2655784"/>
              <a:gd name="connsiteY10" fmla="*/ 2553483 h 2737024"/>
              <a:gd name="connsiteX11" fmla="*/ 0 w 2655784"/>
              <a:gd name="connsiteY11" fmla="*/ 183541 h 2737024"/>
              <a:gd name="connsiteX12" fmla="*/ 183541 w 2655784"/>
              <a:gd name="connsiteY12" fmla="*/ 0 h 2737024"/>
              <a:gd name="connsiteX0-1" fmla="*/ 607812 w 2655784"/>
              <a:gd name="connsiteY0-2" fmla="*/ 151879 h 2737024"/>
              <a:gd name="connsiteX1-3" fmla="*/ 2047972 w 2655784"/>
              <a:gd name="connsiteY1-4" fmla="*/ 151879 h 2737024"/>
              <a:gd name="connsiteX2-5" fmla="*/ 2047972 w 2655784"/>
              <a:gd name="connsiteY2-6" fmla="*/ 0 h 2737024"/>
              <a:gd name="connsiteX3-7" fmla="*/ 2472243 w 2655784"/>
              <a:gd name="connsiteY3-8" fmla="*/ 0 h 2737024"/>
              <a:gd name="connsiteX4-9" fmla="*/ 2655784 w 2655784"/>
              <a:gd name="connsiteY4-10" fmla="*/ 183541 h 2737024"/>
              <a:gd name="connsiteX5-11" fmla="*/ 2655784 w 2655784"/>
              <a:gd name="connsiteY5-12" fmla="*/ 2553483 h 2737024"/>
              <a:gd name="connsiteX6-13" fmla="*/ 2472243 w 2655784"/>
              <a:gd name="connsiteY6-14" fmla="*/ 2737024 h 2737024"/>
              <a:gd name="connsiteX7-15" fmla="*/ 183541 w 2655784"/>
              <a:gd name="connsiteY7-16" fmla="*/ 2737024 h 2737024"/>
              <a:gd name="connsiteX8-17" fmla="*/ 0 w 2655784"/>
              <a:gd name="connsiteY8-18" fmla="*/ 2553483 h 2737024"/>
              <a:gd name="connsiteX9-19" fmla="*/ 0 w 2655784"/>
              <a:gd name="connsiteY9-20" fmla="*/ 183541 h 2737024"/>
              <a:gd name="connsiteX10-21" fmla="*/ 183541 w 2655784"/>
              <a:gd name="connsiteY10-22" fmla="*/ 0 h 2737024"/>
              <a:gd name="connsiteX11-23" fmla="*/ 607812 w 2655784"/>
              <a:gd name="connsiteY11-24" fmla="*/ 0 h 2737024"/>
              <a:gd name="connsiteX12-25" fmla="*/ 699252 w 2655784"/>
              <a:gd name="connsiteY12-26" fmla="*/ 243319 h 2737024"/>
              <a:gd name="connsiteX0-27" fmla="*/ 607812 w 2655784"/>
              <a:gd name="connsiteY0-28" fmla="*/ 151879 h 2737024"/>
              <a:gd name="connsiteX1-29" fmla="*/ 2047972 w 2655784"/>
              <a:gd name="connsiteY1-30" fmla="*/ 151879 h 2737024"/>
              <a:gd name="connsiteX2-31" fmla="*/ 2047972 w 2655784"/>
              <a:gd name="connsiteY2-32" fmla="*/ 0 h 2737024"/>
              <a:gd name="connsiteX3-33" fmla="*/ 2472243 w 2655784"/>
              <a:gd name="connsiteY3-34" fmla="*/ 0 h 2737024"/>
              <a:gd name="connsiteX4-35" fmla="*/ 2655784 w 2655784"/>
              <a:gd name="connsiteY4-36" fmla="*/ 183541 h 2737024"/>
              <a:gd name="connsiteX5-37" fmla="*/ 2655784 w 2655784"/>
              <a:gd name="connsiteY5-38" fmla="*/ 2553483 h 2737024"/>
              <a:gd name="connsiteX6-39" fmla="*/ 2472243 w 2655784"/>
              <a:gd name="connsiteY6-40" fmla="*/ 2737024 h 2737024"/>
              <a:gd name="connsiteX7-41" fmla="*/ 183541 w 2655784"/>
              <a:gd name="connsiteY7-42" fmla="*/ 2737024 h 2737024"/>
              <a:gd name="connsiteX8-43" fmla="*/ 0 w 2655784"/>
              <a:gd name="connsiteY8-44" fmla="*/ 2553483 h 2737024"/>
              <a:gd name="connsiteX9-45" fmla="*/ 0 w 2655784"/>
              <a:gd name="connsiteY9-46" fmla="*/ 183541 h 2737024"/>
              <a:gd name="connsiteX10-47" fmla="*/ 183541 w 2655784"/>
              <a:gd name="connsiteY10-48" fmla="*/ 0 h 2737024"/>
              <a:gd name="connsiteX11-49" fmla="*/ 607812 w 2655784"/>
              <a:gd name="connsiteY11-50" fmla="*/ 0 h 2737024"/>
              <a:gd name="connsiteX0-51" fmla="*/ 2047972 w 2655784"/>
              <a:gd name="connsiteY0-52" fmla="*/ 151879 h 2737024"/>
              <a:gd name="connsiteX1-53" fmla="*/ 2047972 w 2655784"/>
              <a:gd name="connsiteY1-54" fmla="*/ 0 h 2737024"/>
              <a:gd name="connsiteX2-55" fmla="*/ 2472243 w 2655784"/>
              <a:gd name="connsiteY2-56" fmla="*/ 0 h 2737024"/>
              <a:gd name="connsiteX3-57" fmla="*/ 2655784 w 2655784"/>
              <a:gd name="connsiteY3-58" fmla="*/ 183541 h 2737024"/>
              <a:gd name="connsiteX4-59" fmla="*/ 2655784 w 2655784"/>
              <a:gd name="connsiteY4-60" fmla="*/ 2553483 h 2737024"/>
              <a:gd name="connsiteX5-61" fmla="*/ 2472243 w 2655784"/>
              <a:gd name="connsiteY5-62" fmla="*/ 2737024 h 2737024"/>
              <a:gd name="connsiteX6-63" fmla="*/ 183541 w 2655784"/>
              <a:gd name="connsiteY6-64" fmla="*/ 2737024 h 2737024"/>
              <a:gd name="connsiteX7-65" fmla="*/ 0 w 2655784"/>
              <a:gd name="connsiteY7-66" fmla="*/ 2553483 h 2737024"/>
              <a:gd name="connsiteX8-67" fmla="*/ 0 w 2655784"/>
              <a:gd name="connsiteY8-68" fmla="*/ 183541 h 2737024"/>
              <a:gd name="connsiteX9-69" fmla="*/ 183541 w 2655784"/>
              <a:gd name="connsiteY9-70" fmla="*/ 0 h 2737024"/>
              <a:gd name="connsiteX10-71" fmla="*/ 607812 w 2655784"/>
              <a:gd name="connsiteY10-72" fmla="*/ 0 h 2737024"/>
              <a:gd name="connsiteX0-73" fmla="*/ 2047972 w 2655784"/>
              <a:gd name="connsiteY0-74" fmla="*/ 0 h 2737024"/>
              <a:gd name="connsiteX1-75" fmla="*/ 2472243 w 2655784"/>
              <a:gd name="connsiteY1-76" fmla="*/ 0 h 2737024"/>
              <a:gd name="connsiteX2-77" fmla="*/ 2655784 w 2655784"/>
              <a:gd name="connsiteY2-78" fmla="*/ 183541 h 2737024"/>
              <a:gd name="connsiteX3-79" fmla="*/ 2655784 w 2655784"/>
              <a:gd name="connsiteY3-80" fmla="*/ 2553483 h 2737024"/>
              <a:gd name="connsiteX4-81" fmla="*/ 2472243 w 2655784"/>
              <a:gd name="connsiteY4-82" fmla="*/ 2737024 h 2737024"/>
              <a:gd name="connsiteX5-83" fmla="*/ 183541 w 2655784"/>
              <a:gd name="connsiteY5-84" fmla="*/ 2737024 h 2737024"/>
              <a:gd name="connsiteX6-85" fmla="*/ 0 w 2655784"/>
              <a:gd name="connsiteY6-86" fmla="*/ 2553483 h 2737024"/>
              <a:gd name="connsiteX7-87" fmla="*/ 0 w 2655784"/>
              <a:gd name="connsiteY7-88" fmla="*/ 183541 h 2737024"/>
              <a:gd name="connsiteX8-89" fmla="*/ 183541 w 2655784"/>
              <a:gd name="connsiteY8-90" fmla="*/ 0 h 2737024"/>
              <a:gd name="connsiteX9-91" fmla="*/ 607812 w 2655784"/>
              <a:gd name="connsiteY9-92" fmla="*/ 0 h 2737024"/>
            </a:gdLst>
            <a:ahLst/>
            <a:cxnLst>
              <a:cxn ang="0">
                <a:pos x="connsiteX0-73" y="connsiteY0-74"/>
              </a:cxn>
              <a:cxn ang="0">
                <a:pos x="connsiteX1-75" y="connsiteY1-76"/>
              </a:cxn>
              <a:cxn ang="0">
                <a:pos x="connsiteX2-77" y="connsiteY2-78"/>
              </a:cxn>
              <a:cxn ang="0">
                <a:pos x="connsiteX3-79" y="connsiteY3-80"/>
              </a:cxn>
              <a:cxn ang="0">
                <a:pos x="connsiteX4-81" y="connsiteY4-82"/>
              </a:cxn>
              <a:cxn ang="0">
                <a:pos x="connsiteX5-83" y="connsiteY5-84"/>
              </a:cxn>
              <a:cxn ang="0">
                <a:pos x="connsiteX6-85" y="connsiteY6-86"/>
              </a:cxn>
              <a:cxn ang="0">
                <a:pos x="connsiteX7-87" y="connsiteY7-88"/>
              </a:cxn>
              <a:cxn ang="0">
                <a:pos x="connsiteX8-89" y="connsiteY8-90"/>
              </a:cxn>
              <a:cxn ang="0">
                <a:pos x="connsiteX9-91" y="connsiteY9-92"/>
              </a:cxn>
            </a:cxnLst>
            <a:rect l="l" t="t" r="r" b="b"/>
            <a:pathLst>
              <a:path w="2655784" h="2737024">
                <a:moveTo>
                  <a:pt x="2047972" y="0"/>
                </a:moveTo>
                <a:lnTo>
                  <a:pt x="2472243" y="0"/>
                </a:lnTo>
                <a:cubicBezTo>
                  <a:pt x="2573610" y="0"/>
                  <a:pt x="2655784" y="82174"/>
                  <a:pt x="2655784" y="183541"/>
                </a:cubicBezTo>
                <a:lnTo>
                  <a:pt x="2655784" y="2553483"/>
                </a:lnTo>
                <a:cubicBezTo>
                  <a:pt x="2655784" y="2654850"/>
                  <a:pt x="2573610" y="2737024"/>
                  <a:pt x="2472243" y="2737024"/>
                </a:cubicBezTo>
                <a:lnTo>
                  <a:pt x="183541" y="2737024"/>
                </a:lnTo>
                <a:cubicBezTo>
                  <a:pt x="82174" y="2737024"/>
                  <a:pt x="0" y="2654850"/>
                  <a:pt x="0" y="2553483"/>
                </a:cubicBezTo>
                <a:lnTo>
                  <a:pt x="0" y="183541"/>
                </a:lnTo>
                <a:cubicBezTo>
                  <a:pt x="0" y="82174"/>
                  <a:pt x="82174" y="0"/>
                  <a:pt x="183541" y="0"/>
                </a:cubicBezTo>
                <a:lnTo>
                  <a:pt x="607812" y="0"/>
                </a:lnTo>
              </a:path>
            </a:pathLst>
          </a:custGeom>
          <a:noFill/>
          <a:ln w="9525">
            <a:solidFill>
              <a:srgbClr val="FDFDFD"/>
            </a:solidFill>
            <a:prstDash val="solid"/>
            <a:round/>
            <a:headEnd type="oval" w="sm" len="sm"/>
            <a:tailEnd type="oval" w="sm" len="sm"/>
          </a:ln>
          <a:effectLst>
            <a:outerShdw blurRad="1016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txBody>
          <a:bodyPr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317928" y="1990006"/>
            <a:ext cx="2303462" cy="1439862"/>
          </a:xfrm>
          <a:prstGeom prst="roundRect">
            <a:avLst>
              <a:gd name="adj" fmla="val 10671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rgbClr val="FDFDFD"/>
            </a:solidFill>
            <a:round/>
          </a:ln>
          <a:effectLst>
            <a:outerShdw blurRad="114300" dist="38100" dir="5400000" algn="t" rotWithShape="0">
              <a:prstClr val="black">
                <a:alpha val="25000"/>
              </a:prstClr>
            </a:outerShdw>
          </a:effectLst>
        </p:spPr>
        <p:txBody>
          <a:bodyPr wrap="none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文本框 42"/>
          <p:cNvSpPr txBox="1"/>
          <p:nvPr/>
        </p:nvSpPr>
        <p:spPr>
          <a:xfrm>
            <a:off x="6749728" y="1491630"/>
            <a:ext cx="143986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4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Add title text</a:t>
            </a:r>
            <a:endParaRPr lang="zh-CN" altLang="en-US" sz="14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文本框 43"/>
          <p:cNvSpPr txBox="1"/>
          <p:nvPr/>
        </p:nvSpPr>
        <p:spPr>
          <a:xfrm>
            <a:off x="6554465" y="3556868"/>
            <a:ext cx="1831975" cy="9599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Click here to add content, content to match the title. </a:t>
            </a:r>
          </a:p>
          <a:p>
            <a:pPr algn="di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37130" y="193290"/>
            <a:ext cx="24422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39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/>
      <p:bldP spid="1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pic>
        <p:nvPicPr>
          <p:cNvPr id="7" name="_effect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1996419" y="3699553"/>
            <a:ext cx="2428843" cy="3660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8" name="_effect"/>
          <p:cNvPicPr>
            <a:picLocks noChangeAspect="1" noChangeArrowheads="1"/>
          </p:cNvPicPr>
          <p:nvPr/>
        </p:nvPicPr>
        <p:blipFill>
          <a:blip r:embed="rId2" cstate="screen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4323142" y="3699553"/>
            <a:ext cx="2428843" cy="366001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_color1"/>
          <p:cNvSpPr>
            <a:spLocks/>
          </p:cNvSpPr>
          <p:nvPr/>
        </p:nvSpPr>
        <p:spPr bwMode="gray">
          <a:xfrm>
            <a:off x="2332263" y="3104075"/>
            <a:ext cx="996570" cy="651691"/>
          </a:xfrm>
          <a:custGeom>
            <a:avLst/>
            <a:gdLst/>
            <a:ahLst/>
            <a:cxnLst>
              <a:cxn ang="0">
                <a:pos x="367" y="174"/>
              </a:cxn>
              <a:cxn ang="0">
                <a:pos x="67" y="0"/>
              </a:cxn>
              <a:cxn ang="0">
                <a:pos x="42" y="36"/>
              </a:cxn>
              <a:cxn ang="0">
                <a:pos x="0" y="39"/>
              </a:cxn>
              <a:cxn ang="0">
                <a:pos x="367" y="252"/>
              </a:cxn>
              <a:cxn ang="0">
                <a:pos x="385" y="214"/>
              </a:cxn>
              <a:cxn ang="0">
                <a:pos x="367" y="174"/>
              </a:cxn>
            </a:cxnLst>
            <a:rect l="0" t="0" r="r" b="b"/>
            <a:pathLst>
              <a:path w="385" h="252">
                <a:moveTo>
                  <a:pt x="367" y="174"/>
                </a:moveTo>
                <a:cubicBezTo>
                  <a:pt x="240" y="169"/>
                  <a:pt x="130" y="101"/>
                  <a:pt x="67" y="0"/>
                </a:cubicBezTo>
                <a:cubicBezTo>
                  <a:pt x="42" y="36"/>
                  <a:pt x="42" y="36"/>
                  <a:pt x="42" y="36"/>
                </a:cubicBezTo>
                <a:cubicBezTo>
                  <a:pt x="0" y="39"/>
                  <a:pt x="0" y="39"/>
                  <a:pt x="0" y="39"/>
                </a:cubicBezTo>
                <a:cubicBezTo>
                  <a:pt x="76" y="163"/>
                  <a:pt x="212" y="247"/>
                  <a:pt x="367" y="252"/>
                </a:cubicBezTo>
                <a:cubicBezTo>
                  <a:pt x="385" y="214"/>
                  <a:pt x="385" y="214"/>
                  <a:pt x="385" y="214"/>
                </a:cubicBezTo>
                <a:lnTo>
                  <a:pt x="367" y="174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0" name="_color1"/>
          <p:cNvSpPr>
            <a:spLocks/>
          </p:cNvSpPr>
          <p:nvPr/>
        </p:nvSpPr>
        <p:spPr bwMode="gray">
          <a:xfrm>
            <a:off x="2322070" y="1394518"/>
            <a:ext cx="952764" cy="644024"/>
          </a:xfrm>
          <a:custGeom>
            <a:avLst/>
            <a:gdLst/>
            <a:ahLst/>
            <a:cxnLst>
              <a:cxn ang="0">
                <a:pos x="68" y="249"/>
              </a:cxn>
              <a:cxn ang="0">
                <a:pos x="368" y="78"/>
              </a:cxn>
              <a:cxn ang="0">
                <a:pos x="350" y="39"/>
              </a:cxn>
              <a:cxn ang="0">
                <a:pos x="368" y="0"/>
              </a:cxn>
              <a:cxn ang="0">
                <a:pos x="0" y="211"/>
              </a:cxn>
              <a:cxn ang="0">
                <a:pos x="25" y="245"/>
              </a:cxn>
              <a:cxn ang="0">
                <a:pos x="68" y="249"/>
              </a:cxn>
            </a:cxnLst>
            <a:rect l="0" t="0" r="r" b="b"/>
            <a:pathLst>
              <a:path w="368" h="249">
                <a:moveTo>
                  <a:pt x="68" y="249"/>
                </a:moveTo>
                <a:cubicBezTo>
                  <a:pt x="132" y="149"/>
                  <a:pt x="242" y="82"/>
                  <a:pt x="368" y="78"/>
                </a:cubicBezTo>
                <a:cubicBezTo>
                  <a:pt x="350" y="39"/>
                  <a:pt x="350" y="39"/>
                  <a:pt x="350" y="39"/>
                </a:cubicBezTo>
                <a:cubicBezTo>
                  <a:pt x="368" y="0"/>
                  <a:pt x="368" y="0"/>
                  <a:pt x="368" y="0"/>
                </a:cubicBezTo>
                <a:cubicBezTo>
                  <a:pt x="212" y="4"/>
                  <a:pt x="77" y="87"/>
                  <a:pt x="0" y="211"/>
                </a:cubicBezTo>
                <a:cubicBezTo>
                  <a:pt x="25" y="245"/>
                  <a:pt x="25" y="245"/>
                  <a:pt x="25" y="245"/>
                </a:cubicBezTo>
                <a:lnTo>
                  <a:pt x="68" y="249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1" name="_color1"/>
          <p:cNvSpPr>
            <a:spLocks/>
          </p:cNvSpPr>
          <p:nvPr/>
        </p:nvSpPr>
        <p:spPr bwMode="gray">
          <a:xfrm>
            <a:off x="3289916" y="1395528"/>
            <a:ext cx="995475" cy="653883"/>
          </a:xfrm>
          <a:custGeom>
            <a:avLst/>
            <a:gdLst/>
            <a:ahLst/>
            <a:cxnLst>
              <a:cxn ang="0">
                <a:pos x="19" y="78"/>
              </a:cxn>
              <a:cxn ang="0">
                <a:pos x="318" y="253"/>
              </a:cxn>
              <a:cxn ang="0">
                <a:pos x="343" y="216"/>
              </a:cxn>
              <a:cxn ang="0">
                <a:pos x="385" y="213"/>
              </a:cxn>
              <a:cxn ang="0">
                <a:pos x="18" y="0"/>
              </a:cxn>
              <a:cxn ang="0">
                <a:pos x="0" y="39"/>
              </a:cxn>
              <a:cxn ang="0">
                <a:pos x="19" y="78"/>
              </a:cxn>
            </a:cxnLst>
            <a:rect l="0" t="0" r="r" b="b"/>
            <a:pathLst>
              <a:path w="385" h="253">
                <a:moveTo>
                  <a:pt x="19" y="78"/>
                </a:moveTo>
                <a:cubicBezTo>
                  <a:pt x="145" y="83"/>
                  <a:pt x="255" y="151"/>
                  <a:pt x="318" y="253"/>
                </a:cubicBezTo>
                <a:cubicBezTo>
                  <a:pt x="343" y="216"/>
                  <a:pt x="343" y="216"/>
                  <a:pt x="343" y="216"/>
                </a:cubicBezTo>
                <a:cubicBezTo>
                  <a:pt x="385" y="213"/>
                  <a:pt x="385" y="213"/>
                  <a:pt x="385" y="213"/>
                </a:cubicBezTo>
                <a:cubicBezTo>
                  <a:pt x="309" y="88"/>
                  <a:pt x="173" y="4"/>
                  <a:pt x="18" y="0"/>
                </a:cubicBezTo>
                <a:cubicBezTo>
                  <a:pt x="0" y="39"/>
                  <a:pt x="0" y="39"/>
                  <a:pt x="0" y="39"/>
                </a:cubicBezTo>
                <a:lnTo>
                  <a:pt x="19" y="78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2" name="_color1"/>
          <p:cNvSpPr>
            <a:spLocks/>
          </p:cNvSpPr>
          <p:nvPr/>
        </p:nvSpPr>
        <p:spPr bwMode="gray">
          <a:xfrm>
            <a:off x="2131319" y="2024465"/>
            <a:ext cx="315398" cy="1099662"/>
          </a:xfrm>
          <a:custGeom>
            <a:avLst/>
            <a:gdLst/>
            <a:ahLst/>
            <a:cxnLst>
              <a:cxn ang="0">
                <a:pos x="120" y="385"/>
              </a:cxn>
              <a:cxn ang="0">
                <a:pos x="78" y="213"/>
              </a:cxn>
              <a:cxn ang="0">
                <a:pos x="122" y="39"/>
              </a:cxn>
              <a:cxn ang="0">
                <a:pos x="79" y="35"/>
              </a:cxn>
              <a:cxn ang="0">
                <a:pos x="54" y="0"/>
              </a:cxn>
              <a:cxn ang="0">
                <a:pos x="0" y="213"/>
              </a:cxn>
              <a:cxn ang="0">
                <a:pos x="53" y="425"/>
              </a:cxn>
              <a:cxn ang="0">
                <a:pos x="95" y="421"/>
              </a:cxn>
              <a:cxn ang="0">
                <a:pos x="120" y="385"/>
              </a:cxn>
            </a:cxnLst>
            <a:rect l="0" t="0" r="r" b="b"/>
            <a:pathLst>
              <a:path w="122" h="425">
                <a:moveTo>
                  <a:pt x="120" y="385"/>
                </a:moveTo>
                <a:cubicBezTo>
                  <a:pt x="93" y="334"/>
                  <a:pt x="78" y="275"/>
                  <a:pt x="78" y="213"/>
                </a:cubicBezTo>
                <a:cubicBezTo>
                  <a:pt x="78" y="150"/>
                  <a:pt x="94" y="91"/>
                  <a:pt x="122" y="39"/>
                </a:cubicBezTo>
                <a:cubicBezTo>
                  <a:pt x="79" y="35"/>
                  <a:pt x="79" y="35"/>
                  <a:pt x="79" y="35"/>
                </a:cubicBezTo>
                <a:cubicBezTo>
                  <a:pt x="54" y="0"/>
                  <a:pt x="54" y="0"/>
                  <a:pt x="54" y="0"/>
                </a:cubicBezTo>
                <a:cubicBezTo>
                  <a:pt x="19" y="64"/>
                  <a:pt x="0" y="136"/>
                  <a:pt x="0" y="213"/>
                </a:cubicBezTo>
                <a:cubicBezTo>
                  <a:pt x="0" y="290"/>
                  <a:pt x="19" y="362"/>
                  <a:pt x="53" y="425"/>
                </a:cubicBezTo>
                <a:cubicBezTo>
                  <a:pt x="95" y="421"/>
                  <a:pt x="95" y="421"/>
                  <a:pt x="95" y="421"/>
                </a:cubicBezTo>
                <a:lnTo>
                  <a:pt x="120" y="385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3" name="_color1"/>
          <p:cNvSpPr>
            <a:spLocks/>
          </p:cNvSpPr>
          <p:nvPr/>
        </p:nvSpPr>
        <p:spPr bwMode="gray">
          <a:xfrm>
            <a:off x="3405333" y="3111740"/>
            <a:ext cx="949480" cy="644024"/>
          </a:xfrm>
          <a:custGeom>
            <a:avLst/>
            <a:gdLst/>
            <a:ahLst/>
            <a:cxnLst>
              <a:cxn ang="0">
                <a:pos x="299" y="0"/>
              </a:cxn>
              <a:cxn ang="0">
                <a:pos x="0" y="171"/>
              </a:cxn>
              <a:cxn ang="0">
                <a:pos x="18" y="211"/>
              </a:cxn>
              <a:cxn ang="0">
                <a:pos x="0" y="249"/>
              </a:cxn>
              <a:cxn ang="0">
                <a:pos x="367" y="39"/>
              </a:cxn>
              <a:cxn ang="0">
                <a:pos x="342" y="4"/>
              </a:cxn>
              <a:cxn ang="0">
                <a:pos x="299" y="0"/>
              </a:cxn>
            </a:cxnLst>
            <a:rect l="0" t="0" r="r" b="b"/>
            <a:pathLst>
              <a:path w="367" h="249">
                <a:moveTo>
                  <a:pt x="299" y="0"/>
                </a:moveTo>
                <a:cubicBezTo>
                  <a:pt x="236" y="100"/>
                  <a:pt x="126" y="167"/>
                  <a:pt x="0" y="171"/>
                </a:cubicBezTo>
                <a:cubicBezTo>
                  <a:pt x="18" y="211"/>
                  <a:pt x="18" y="211"/>
                  <a:pt x="18" y="211"/>
                </a:cubicBezTo>
                <a:cubicBezTo>
                  <a:pt x="0" y="249"/>
                  <a:pt x="0" y="249"/>
                  <a:pt x="0" y="249"/>
                </a:cubicBezTo>
                <a:cubicBezTo>
                  <a:pt x="155" y="245"/>
                  <a:pt x="290" y="162"/>
                  <a:pt x="367" y="39"/>
                </a:cubicBezTo>
                <a:cubicBezTo>
                  <a:pt x="342" y="4"/>
                  <a:pt x="342" y="4"/>
                  <a:pt x="342" y="4"/>
                </a:cubicBezTo>
                <a:lnTo>
                  <a:pt x="299" y="0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4" name="_color1"/>
          <p:cNvSpPr>
            <a:spLocks/>
          </p:cNvSpPr>
          <p:nvPr/>
        </p:nvSpPr>
        <p:spPr bwMode="gray">
          <a:xfrm>
            <a:off x="4541862" y="1395304"/>
            <a:ext cx="995474" cy="651691"/>
          </a:xfrm>
          <a:custGeom>
            <a:avLst/>
            <a:gdLst/>
            <a:ahLst/>
            <a:cxnLst>
              <a:cxn ang="0">
                <a:pos x="367" y="0"/>
              </a:cxn>
              <a:cxn ang="0">
                <a:pos x="0" y="213"/>
              </a:cxn>
              <a:cxn ang="0">
                <a:pos x="41" y="216"/>
              </a:cxn>
              <a:cxn ang="0">
                <a:pos x="67" y="252"/>
              </a:cxn>
              <a:cxn ang="0">
                <a:pos x="367" y="78"/>
              </a:cxn>
              <a:cxn ang="0">
                <a:pos x="385" y="40"/>
              </a:cxn>
              <a:cxn ang="0">
                <a:pos x="367" y="0"/>
              </a:cxn>
            </a:cxnLst>
            <a:rect l="0" t="0" r="r" b="b"/>
            <a:pathLst>
              <a:path w="385" h="252">
                <a:moveTo>
                  <a:pt x="367" y="0"/>
                </a:moveTo>
                <a:cubicBezTo>
                  <a:pt x="211" y="4"/>
                  <a:pt x="76" y="88"/>
                  <a:pt x="0" y="213"/>
                </a:cubicBezTo>
                <a:cubicBezTo>
                  <a:pt x="41" y="216"/>
                  <a:pt x="41" y="216"/>
                  <a:pt x="41" y="216"/>
                </a:cubicBezTo>
                <a:cubicBezTo>
                  <a:pt x="67" y="252"/>
                  <a:pt x="67" y="252"/>
                  <a:pt x="67" y="252"/>
                </a:cubicBezTo>
                <a:cubicBezTo>
                  <a:pt x="130" y="151"/>
                  <a:pt x="240" y="82"/>
                  <a:pt x="367" y="78"/>
                </a:cubicBezTo>
                <a:cubicBezTo>
                  <a:pt x="385" y="40"/>
                  <a:pt x="385" y="40"/>
                  <a:pt x="385" y="40"/>
                </a:cubicBezTo>
                <a:lnTo>
                  <a:pt x="367" y="0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5" name="_color1"/>
          <p:cNvSpPr>
            <a:spLocks/>
          </p:cNvSpPr>
          <p:nvPr/>
        </p:nvSpPr>
        <p:spPr bwMode="gray">
          <a:xfrm>
            <a:off x="5596790" y="1394515"/>
            <a:ext cx="952765" cy="644025"/>
          </a:xfrm>
          <a:custGeom>
            <a:avLst/>
            <a:gdLst/>
            <a:ahLst/>
            <a:cxnLst>
              <a:cxn ang="0">
                <a:pos x="368" y="211"/>
              </a:cxn>
              <a:cxn ang="0">
                <a:pos x="0" y="0"/>
              </a:cxn>
              <a:cxn ang="0">
                <a:pos x="18" y="40"/>
              </a:cxn>
              <a:cxn ang="0">
                <a:pos x="0" y="78"/>
              </a:cxn>
              <a:cxn ang="0">
                <a:pos x="300" y="249"/>
              </a:cxn>
              <a:cxn ang="0">
                <a:pos x="343" y="245"/>
              </a:cxn>
              <a:cxn ang="0">
                <a:pos x="368" y="211"/>
              </a:cxn>
            </a:cxnLst>
            <a:rect l="0" t="0" r="r" b="b"/>
            <a:pathLst>
              <a:path w="368" h="249">
                <a:moveTo>
                  <a:pt x="368" y="211"/>
                </a:moveTo>
                <a:cubicBezTo>
                  <a:pt x="291" y="87"/>
                  <a:pt x="155" y="4"/>
                  <a:pt x="0" y="0"/>
                </a:cubicBezTo>
                <a:cubicBezTo>
                  <a:pt x="18" y="40"/>
                  <a:pt x="18" y="40"/>
                  <a:pt x="18" y="40"/>
                </a:cubicBezTo>
                <a:cubicBezTo>
                  <a:pt x="0" y="78"/>
                  <a:pt x="0" y="78"/>
                  <a:pt x="0" y="78"/>
                </a:cubicBezTo>
                <a:cubicBezTo>
                  <a:pt x="126" y="82"/>
                  <a:pt x="236" y="149"/>
                  <a:pt x="300" y="249"/>
                </a:cubicBezTo>
                <a:cubicBezTo>
                  <a:pt x="343" y="245"/>
                  <a:pt x="343" y="245"/>
                  <a:pt x="343" y="245"/>
                </a:cubicBezTo>
                <a:lnTo>
                  <a:pt x="368" y="211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6" name="_color1"/>
          <p:cNvSpPr>
            <a:spLocks/>
          </p:cNvSpPr>
          <p:nvPr/>
        </p:nvSpPr>
        <p:spPr bwMode="gray">
          <a:xfrm>
            <a:off x="4544275" y="3111740"/>
            <a:ext cx="954955" cy="644024"/>
          </a:xfrm>
          <a:custGeom>
            <a:avLst/>
            <a:gdLst/>
            <a:ahLst/>
            <a:cxnLst>
              <a:cxn ang="0">
                <a:pos x="369" y="171"/>
              </a:cxn>
              <a:cxn ang="0">
                <a:pos x="68" y="0"/>
              </a:cxn>
              <a:cxn ang="0">
                <a:pos x="26" y="4"/>
              </a:cxn>
              <a:cxn ang="0">
                <a:pos x="0" y="39"/>
              </a:cxn>
              <a:cxn ang="0">
                <a:pos x="368" y="249"/>
              </a:cxn>
              <a:cxn ang="0">
                <a:pos x="351" y="211"/>
              </a:cxn>
              <a:cxn ang="0">
                <a:pos x="369" y="171"/>
              </a:cxn>
            </a:cxnLst>
            <a:rect l="0" t="0" r="r" b="b"/>
            <a:pathLst>
              <a:path w="369" h="249">
                <a:moveTo>
                  <a:pt x="369" y="171"/>
                </a:moveTo>
                <a:cubicBezTo>
                  <a:pt x="242" y="167"/>
                  <a:pt x="132" y="100"/>
                  <a:pt x="68" y="0"/>
                </a:cubicBezTo>
                <a:cubicBezTo>
                  <a:pt x="26" y="4"/>
                  <a:pt x="26" y="4"/>
                  <a:pt x="26" y="4"/>
                </a:cubicBezTo>
                <a:cubicBezTo>
                  <a:pt x="0" y="39"/>
                  <a:pt x="0" y="39"/>
                  <a:pt x="0" y="39"/>
                </a:cubicBezTo>
                <a:cubicBezTo>
                  <a:pt x="78" y="162"/>
                  <a:pt x="213" y="245"/>
                  <a:pt x="368" y="249"/>
                </a:cubicBezTo>
                <a:cubicBezTo>
                  <a:pt x="351" y="211"/>
                  <a:pt x="351" y="211"/>
                  <a:pt x="351" y="211"/>
                </a:cubicBezTo>
                <a:lnTo>
                  <a:pt x="369" y="171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7" name="_color1"/>
          <p:cNvSpPr>
            <a:spLocks/>
          </p:cNvSpPr>
          <p:nvPr/>
        </p:nvSpPr>
        <p:spPr bwMode="gray">
          <a:xfrm>
            <a:off x="5542790" y="3104075"/>
            <a:ext cx="993285" cy="651691"/>
          </a:xfrm>
          <a:custGeom>
            <a:avLst/>
            <a:gdLst/>
            <a:ahLst/>
            <a:cxnLst>
              <a:cxn ang="0">
                <a:pos x="316" y="0"/>
              </a:cxn>
              <a:cxn ang="0">
                <a:pos x="18" y="174"/>
              </a:cxn>
              <a:cxn ang="0">
                <a:pos x="0" y="214"/>
              </a:cxn>
              <a:cxn ang="0">
                <a:pos x="18" y="252"/>
              </a:cxn>
              <a:cxn ang="0">
                <a:pos x="384" y="39"/>
              </a:cxn>
              <a:cxn ang="0">
                <a:pos x="342" y="36"/>
              </a:cxn>
              <a:cxn ang="0">
                <a:pos x="316" y="0"/>
              </a:cxn>
            </a:cxnLst>
            <a:rect l="0" t="0" r="r" b="b"/>
            <a:pathLst>
              <a:path w="384" h="252">
                <a:moveTo>
                  <a:pt x="316" y="0"/>
                </a:moveTo>
                <a:cubicBezTo>
                  <a:pt x="254" y="101"/>
                  <a:pt x="144" y="169"/>
                  <a:pt x="18" y="174"/>
                </a:cubicBezTo>
                <a:cubicBezTo>
                  <a:pt x="0" y="214"/>
                  <a:pt x="0" y="214"/>
                  <a:pt x="0" y="214"/>
                </a:cubicBezTo>
                <a:cubicBezTo>
                  <a:pt x="18" y="252"/>
                  <a:pt x="18" y="252"/>
                  <a:pt x="18" y="252"/>
                </a:cubicBezTo>
                <a:cubicBezTo>
                  <a:pt x="173" y="247"/>
                  <a:pt x="307" y="163"/>
                  <a:pt x="384" y="39"/>
                </a:cubicBezTo>
                <a:cubicBezTo>
                  <a:pt x="342" y="36"/>
                  <a:pt x="342" y="36"/>
                  <a:pt x="342" y="36"/>
                </a:cubicBezTo>
                <a:lnTo>
                  <a:pt x="316" y="0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8" name="_color1"/>
          <p:cNvSpPr>
            <a:spLocks/>
          </p:cNvSpPr>
          <p:nvPr/>
        </p:nvSpPr>
        <p:spPr bwMode="gray">
          <a:xfrm>
            <a:off x="6406774" y="2027748"/>
            <a:ext cx="315398" cy="1096375"/>
          </a:xfrm>
          <a:custGeom>
            <a:avLst/>
            <a:gdLst/>
            <a:ahLst/>
            <a:cxnLst>
              <a:cxn ang="0">
                <a:pos x="69" y="424"/>
              </a:cxn>
              <a:cxn ang="0">
                <a:pos x="122" y="212"/>
              </a:cxn>
              <a:cxn ang="0">
                <a:pos x="68" y="0"/>
              </a:cxn>
              <a:cxn ang="0">
                <a:pos x="43" y="34"/>
              </a:cxn>
              <a:cxn ang="0">
                <a:pos x="0" y="38"/>
              </a:cxn>
              <a:cxn ang="0">
                <a:pos x="44" y="212"/>
              </a:cxn>
              <a:cxn ang="0">
                <a:pos x="2" y="384"/>
              </a:cxn>
              <a:cxn ang="0">
                <a:pos x="27" y="420"/>
              </a:cxn>
              <a:cxn ang="0">
                <a:pos x="69" y="424"/>
              </a:cxn>
            </a:cxnLst>
            <a:rect l="0" t="0" r="r" b="b"/>
            <a:pathLst>
              <a:path w="122" h="424">
                <a:moveTo>
                  <a:pt x="69" y="424"/>
                </a:moveTo>
                <a:cubicBezTo>
                  <a:pt x="103" y="361"/>
                  <a:pt x="122" y="289"/>
                  <a:pt x="122" y="212"/>
                </a:cubicBezTo>
                <a:cubicBezTo>
                  <a:pt x="122" y="135"/>
                  <a:pt x="102" y="63"/>
                  <a:pt x="68" y="0"/>
                </a:cubicBezTo>
                <a:cubicBezTo>
                  <a:pt x="43" y="34"/>
                  <a:pt x="43" y="34"/>
                  <a:pt x="43" y="34"/>
                </a:cubicBezTo>
                <a:cubicBezTo>
                  <a:pt x="0" y="38"/>
                  <a:pt x="0" y="38"/>
                  <a:pt x="0" y="38"/>
                </a:cubicBezTo>
                <a:cubicBezTo>
                  <a:pt x="28" y="90"/>
                  <a:pt x="44" y="149"/>
                  <a:pt x="44" y="212"/>
                </a:cubicBezTo>
                <a:cubicBezTo>
                  <a:pt x="44" y="274"/>
                  <a:pt x="29" y="333"/>
                  <a:pt x="2" y="384"/>
                </a:cubicBezTo>
                <a:cubicBezTo>
                  <a:pt x="27" y="420"/>
                  <a:pt x="27" y="420"/>
                  <a:pt x="27" y="420"/>
                </a:cubicBezTo>
                <a:lnTo>
                  <a:pt x="69" y="424"/>
                </a:lnTo>
                <a:close/>
              </a:path>
            </a:pathLst>
          </a:custGeom>
          <a:noFill/>
          <a:ln>
            <a:solidFill>
              <a:schemeClr val="bg1">
                <a:lumMod val="95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19" name="_color1"/>
          <p:cNvSpPr>
            <a:spLocks/>
          </p:cNvSpPr>
          <p:nvPr/>
        </p:nvSpPr>
        <p:spPr bwMode="gray">
          <a:xfrm>
            <a:off x="4234006" y="2032694"/>
            <a:ext cx="423816" cy="1097469"/>
          </a:xfrm>
          <a:custGeom>
            <a:avLst/>
            <a:gdLst/>
            <a:ahLst/>
            <a:cxnLst>
              <a:cxn ang="0">
                <a:pos x="164" y="385"/>
              </a:cxn>
              <a:cxn ang="0">
                <a:pos x="120" y="210"/>
              </a:cxn>
              <a:cxn ang="0">
                <a:pos x="81" y="28"/>
              </a:cxn>
              <a:cxn ang="0">
                <a:pos x="67" y="0"/>
              </a:cxn>
              <a:cxn ang="0">
                <a:pos x="26" y="3"/>
              </a:cxn>
              <a:cxn ang="0">
                <a:pos x="0" y="40"/>
              </a:cxn>
              <a:cxn ang="0">
                <a:pos x="42" y="210"/>
              </a:cxn>
              <a:cxn ang="0">
                <a:pos x="81" y="393"/>
              </a:cxn>
              <a:cxn ang="0">
                <a:pos x="96" y="424"/>
              </a:cxn>
              <a:cxn ang="0">
                <a:pos x="122" y="389"/>
              </a:cxn>
              <a:cxn ang="0">
                <a:pos x="164" y="385"/>
              </a:cxn>
            </a:cxnLst>
            <a:rect l="0" t="0" r="r" b="b"/>
            <a:pathLst>
              <a:path w="164" h="424">
                <a:moveTo>
                  <a:pt x="164" y="385"/>
                </a:moveTo>
                <a:cubicBezTo>
                  <a:pt x="136" y="333"/>
                  <a:pt x="120" y="274"/>
                  <a:pt x="120" y="210"/>
                </a:cubicBezTo>
                <a:cubicBezTo>
                  <a:pt x="120" y="145"/>
                  <a:pt x="106" y="83"/>
                  <a:pt x="81" y="28"/>
                </a:cubicBezTo>
                <a:cubicBezTo>
                  <a:pt x="77" y="18"/>
                  <a:pt x="72" y="9"/>
                  <a:pt x="67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0" y="40"/>
                  <a:pt x="0" y="40"/>
                  <a:pt x="0" y="40"/>
                </a:cubicBezTo>
                <a:cubicBezTo>
                  <a:pt x="27" y="91"/>
                  <a:pt x="42" y="149"/>
                  <a:pt x="42" y="210"/>
                </a:cubicBezTo>
                <a:cubicBezTo>
                  <a:pt x="42" y="275"/>
                  <a:pt x="56" y="337"/>
                  <a:pt x="81" y="393"/>
                </a:cubicBezTo>
                <a:cubicBezTo>
                  <a:pt x="86" y="404"/>
                  <a:pt x="91" y="414"/>
                  <a:pt x="96" y="424"/>
                </a:cubicBezTo>
                <a:cubicBezTo>
                  <a:pt x="122" y="389"/>
                  <a:pt x="122" y="389"/>
                  <a:pt x="122" y="389"/>
                </a:cubicBezTo>
                <a:lnTo>
                  <a:pt x="164" y="385"/>
                </a:lnTo>
                <a:close/>
              </a:path>
            </a:pathLst>
          </a:custGeom>
          <a:noFill/>
          <a:ln w="1270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38" tIns="45719" rIns="91438" bIns="45719" numCol="1" rtlCol="0" anchor="ctr" anchorCtr="0" compatLnSpc="1">
            <a:prstTxWarp prst="textNoShape">
              <a:avLst/>
            </a:prstTxWarp>
          </a:bodyPr>
          <a:lstStyle/>
          <a:p>
            <a:pPr algn="ctr" defTabSz="685674" fontAlgn="base">
              <a:spcBef>
                <a:spcPct val="0"/>
              </a:spcBef>
              <a:spcAft>
                <a:spcPct val="0"/>
              </a:spcAft>
              <a:defRPr/>
            </a:pPr>
            <a:endParaRPr lang="de-DE" altLang="zh-CN" sz="1100" ker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</a:endParaRPr>
          </a:p>
        </p:txBody>
      </p:sp>
      <p:sp>
        <p:nvSpPr>
          <p:cNvPr id="20" name="TextBox 64"/>
          <p:cNvSpPr txBox="1"/>
          <p:nvPr/>
        </p:nvSpPr>
        <p:spPr>
          <a:xfrm>
            <a:off x="2332263" y="2338824"/>
            <a:ext cx="1977662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74"/>
            <a:r>
              <a:rPr lang="en-US" altLang="zh-CN" sz="3000" b="1" dirty="0">
                <a:solidFill>
                  <a:schemeClr val="bg1"/>
                </a:solidFill>
                <a:latin typeface="微软雅黑" pitchFamily="34" charset="-122"/>
              </a:rPr>
              <a:t>keyword</a:t>
            </a:r>
            <a:endParaRPr lang="zh-CN" altLang="en-US" sz="30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21" name="TextBox 65"/>
          <p:cNvSpPr txBox="1"/>
          <p:nvPr/>
        </p:nvSpPr>
        <p:spPr>
          <a:xfrm>
            <a:off x="4649323" y="2294517"/>
            <a:ext cx="1978812" cy="55399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 defTabSz="685674"/>
            <a:r>
              <a:rPr lang="en-US" altLang="zh-CN" sz="3000" b="1" dirty="0">
                <a:solidFill>
                  <a:schemeClr val="bg1"/>
                </a:solidFill>
                <a:latin typeface="微软雅黑" pitchFamily="34" charset="-122"/>
              </a:rPr>
              <a:t>keyword</a:t>
            </a:r>
            <a:endParaRPr lang="zh-CN" altLang="en-US" sz="3000" b="1" dirty="0">
              <a:solidFill>
                <a:schemeClr val="bg1"/>
              </a:solidFill>
              <a:latin typeface="微软雅黑" pitchFamily="34" charset="-122"/>
            </a:endParaRPr>
          </a:p>
        </p:txBody>
      </p:sp>
      <p:sp>
        <p:nvSpPr>
          <p:cNvPr id="22" name="Text Box 40"/>
          <p:cNvSpPr txBox="1">
            <a:spLocks noChangeArrowheads="1"/>
          </p:cNvSpPr>
          <p:nvPr/>
        </p:nvSpPr>
        <p:spPr bwMode="gray">
          <a:xfrm>
            <a:off x="688563" y="3974684"/>
            <a:ext cx="2748268" cy="4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defTabSz="685674">
              <a:lnSpc>
                <a:spcPct val="12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050" kern="0" dirty="0">
              <a:solidFill>
                <a:schemeClr val="bg1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gray">
          <a:xfrm>
            <a:off x="762583" y="3610997"/>
            <a:ext cx="2268175" cy="325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defTabSz="685674">
              <a:lnSpc>
                <a:spcPct val="120000"/>
              </a:lnSpc>
              <a:defRPr/>
            </a:pPr>
            <a:r>
              <a:rPr lang="en-US" altLang="zh-CN" sz="13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 Box 40"/>
          <p:cNvSpPr txBox="1">
            <a:spLocks noChangeArrowheads="1"/>
          </p:cNvSpPr>
          <p:nvPr/>
        </p:nvSpPr>
        <p:spPr bwMode="gray">
          <a:xfrm>
            <a:off x="5621118" y="896426"/>
            <a:ext cx="2729619" cy="46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8" tIns="45719" rIns="91438" bIns="45719">
            <a:spAutoFit/>
          </a:bodyPr>
          <a:lstStyle/>
          <a:p>
            <a:pPr algn="r" defTabSz="685674">
              <a:lnSpc>
                <a:spcPct val="120000"/>
              </a:lnSpc>
              <a:defRPr/>
            </a:pPr>
            <a:r>
              <a:rPr lang="en-US" altLang="zh-CN" sz="1050" kern="0" dirty="0">
                <a:solidFill>
                  <a:schemeClr val="bg1"/>
                </a:solidFill>
                <a:latin typeface="微软雅黑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050" kern="0" dirty="0">
              <a:solidFill>
                <a:schemeClr val="bg1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gray">
          <a:xfrm>
            <a:off x="5974783" y="1348193"/>
            <a:ext cx="2268175" cy="32550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r" defTabSz="685674">
              <a:lnSpc>
                <a:spcPct val="120000"/>
              </a:lnSpc>
              <a:defRPr/>
            </a:pPr>
            <a:r>
              <a:rPr lang="en-US" altLang="zh-CN" sz="135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title text</a:t>
            </a:r>
            <a:endParaRPr lang="zh-CN" altLang="en-US" sz="135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37130" y="193290"/>
            <a:ext cx="2737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0840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0"/>
                            </p:stCondLst>
                            <p:childTnLst>
                              <p:par>
                                <p:cTn id="7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450"/>
                            </p:stCondLst>
                            <p:childTnLst>
                              <p:par>
                                <p:cTn id="8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200"/>
                            </p:stCondLst>
                            <p:childTnLst>
                              <p:par>
                                <p:cTn id="8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椭圆 6"/>
          <p:cNvSpPr/>
          <p:nvPr/>
        </p:nvSpPr>
        <p:spPr>
          <a:xfrm>
            <a:off x="1169622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/>
                </a:solidFill>
                <a:latin typeface="HelveticaNeueLT Pro 35 Th" pitchFamily="34" charset="0"/>
              </a:rPr>
              <a:t>75%</a:t>
            </a:r>
            <a:endParaRPr lang="zh-CN" altLang="en-US" sz="2700" dirty="0">
              <a:solidFill>
                <a:schemeClr val="bg1"/>
              </a:solidFill>
              <a:latin typeface="HelveticaNeueLT Pro 35 Th" pitchFamily="34" charset="0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2987824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50%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806026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25%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624228" y="1653648"/>
            <a:ext cx="1350150" cy="1350150"/>
          </a:xfrm>
          <a:prstGeom prst="ellipse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zh-CN" sz="2700">
                <a:solidFill>
                  <a:prstClr val="white"/>
                </a:solidFill>
                <a:latin typeface="HelveticaNeueLT Pro 35 Th" pitchFamily="34" charset="0"/>
              </a:rPr>
              <a:t>10%</a:t>
            </a:r>
            <a:endParaRPr lang="zh-CN" altLang="en-US" sz="2700">
              <a:solidFill>
                <a:prstClr val="white"/>
              </a:solidFill>
              <a:latin typeface="HelveticaNeueLT Pro 35 Th" pitchFamily="34" charset="0"/>
            </a:endParaRPr>
          </a:p>
        </p:txBody>
      </p:sp>
      <p:sp>
        <p:nvSpPr>
          <p:cNvPr id="11" name="椭圆 85"/>
          <p:cNvSpPr/>
          <p:nvPr/>
        </p:nvSpPr>
        <p:spPr>
          <a:xfrm>
            <a:off x="1169622" y="1652811"/>
            <a:ext cx="1350150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0200" h="1800200">
                <a:moveTo>
                  <a:pt x="900100" y="0"/>
                </a:moveTo>
                <a:cubicBezTo>
                  <a:pt x="1397212" y="0"/>
                  <a:pt x="1800200" y="402988"/>
                  <a:pt x="1800200" y="900100"/>
                </a:cubicBezTo>
                <a:cubicBezTo>
                  <a:pt x="1800200" y="1397212"/>
                  <a:pt x="1397212" y="1800200"/>
                  <a:pt x="900100" y="1800200"/>
                </a:cubicBezTo>
                <a:cubicBezTo>
                  <a:pt x="402988" y="1800200"/>
                  <a:pt x="0" y="1397212"/>
                  <a:pt x="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2" name="椭圆 85"/>
          <p:cNvSpPr/>
          <p:nvPr/>
        </p:nvSpPr>
        <p:spPr>
          <a:xfrm>
            <a:off x="3662899" y="1652811"/>
            <a:ext cx="675075" cy="135015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0100" h="18002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  <a:cubicBezTo>
                  <a:pt x="900100" y="1397212"/>
                  <a:pt x="497112" y="1800200"/>
                  <a:pt x="0" y="18002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3" name="椭圆 85"/>
          <p:cNvSpPr/>
          <p:nvPr/>
        </p:nvSpPr>
        <p:spPr>
          <a:xfrm>
            <a:off x="5481101" y="1652811"/>
            <a:ext cx="675075" cy="675075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  <a:gd name="connsiteX0" fmla="*/ 0 w 900100"/>
              <a:gd name="connsiteY0" fmla="*/ 0 h 900100"/>
              <a:gd name="connsiteX1" fmla="*/ 900100 w 900100"/>
              <a:gd name="connsiteY1" fmla="*/ 900100 h 9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00100" h="900100">
                <a:moveTo>
                  <a:pt x="0" y="0"/>
                </a:moveTo>
                <a:cubicBezTo>
                  <a:pt x="497112" y="0"/>
                  <a:pt x="900100" y="402988"/>
                  <a:pt x="900100" y="90010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4" name="椭圆 85"/>
          <p:cNvSpPr/>
          <p:nvPr/>
        </p:nvSpPr>
        <p:spPr>
          <a:xfrm>
            <a:off x="7299303" y="1652498"/>
            <a:ext cx="312959" cy="76290"/>
          </a:xfrm>
          <a:custGeom>
            <a:avLst/>
            <a:gdLst>
              <a:gd name="connsiteX0" fmla="*/ 0 w 1800200"/>
              <a:gd name="connsiteY0" fmla="*/ 900100 h 1800200"/>
              <a:gd name="connsiteX1" fmla="*/ 900100 w 1800200"/>
              <a:gd name="connsiteY1" fmla="*/ 0 h 1800200"/>
              <a:gd name="connsiteX2" fmla="*/ 1800200 w 1800200"/>
              <a:gd name="connsiteY2" fmla="*/ 900100 h 1800200"/>
              <a:gd name="connsiteX3" fmla="*/ 900100 w 1800200"/>
              <a:gd name="connsiteY3" fmla="*/ 1800200 h 1800200"/>
              <a:gd name="connsiteX4" fmla="*/ 0 w 1800200"/>
              <a:gd name="connsiteY4" fmla="*/ 90010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4" fmla="*/ 991540 w 1800200"/>
              <a:gd name="connsiteY4" fmla="*/ 91440 h 1800200"/>
              <a:gd name="connsiteX0" fmla="*/ 900100 w 1800200"/>
              <a:gd name="connsiteY0" fmla="*/ 0 h 1800200"/>
              <a:gd name="connsiteX1" fmla="*/ 1800200 w 1800200"/>
              <a:gd name="connsiteY1" fmla="*/ 900100 h 1800200"/>
              <a:gd name="connsiteX2" fmla="*/ 900100 w 1800200"/>
              <a:gd name="connsiteY2" fmla="*/ 1800200 h 1800200"/>
              <a:gd name="connsiteX3" fmla="*/ 0 w 1800200"/>
              <a:gd name="connsiteY3" fmla="*/ 900100 h 1800200"/>
              <a:gd name="connsiteX0" fmla="*/ 0 w 900100"/>
              <a:gd name="connsiteY0" fmla="*/ 0 h 1800200"/>
              <a:gd name="connsiteX1" fmla="*/ 900100 w 900100"/>
              <a:gd name="connsiteY1" fmla="*/ 900100 h 1800200"/>
              <a:gd name="connsiteX2" fmla="*/ 0 w 900100"/>
              <a:gd name="connsiteY2" fmla="*/ 1800200 h 1800200"/>
              <a:gd name="connsiteX0" fmla="*/ 0 w 900100"/>
              <a:gd name="connsiteY0" fmla="*/ 0 h 900100"/>
              <a:gd name="connsiteX1" fmla="*/ 900100 w 900100"/>
              <a:gd name="connsiteY1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0 h 900100"/>
              <a:gd name="connsiteX1" fmla="*/ 417278 w 900100"/>
              <a:gd name="connsiteY1" fmla="*/ 101302 h 900100"/>
              <a:gd name="connsiteX2" fmla="*/ 900100 w 900100"/>
              <a:gd name="connsiteY2" fmla="*/ 900100 h 900100"/>
              <a:gd name="connsiteX0" fmla="*/ 0 w 900100"/>
              <a:gd name="connsiteY0" fmla="*/ 330 h 900430"/>
              <a:gd name="connsiteX1" fmla="*/ 417278 w 900100"/>
              <a:gd name="connsiteY1" fmla="*/ 101632 h 900430"/>
              <a:gd name="connsiteX2" fmla="*/ 900100 w 900100"/>
              <a:gd name="connsiteY2" fmla="*/ 900430 h 900430"/>
              <a:gd name="connsiteX0" fmla="*/ 0 w 417278"/>
              <a:gd name="connsiteY0" fmla="*/ 330 h 101632"/>
              <a:gd name="connsiteX1" fmla="*/ 417278 w 417278"/>
              <a:gd name="connsiteY1" fmla="*/ 101632 h 101632"/>
              <a:gd name="connsiteX0" fmla="*/ 0 w 417278"/>
              <a:gd name="connsiteY0" fmla="*/ 418 h 101720"/>
              <a:gd name="connsiteX1" fmla="*/ 417278 w 417278"/>
              <a:gd name="connsiteY1" fmla="*/ 101720 h 10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17278" h="101720">
                <a:moveTo>
                  <a:pt x="0" y="418"/>
                </a:moveTo>
                <a:cubicBezTo>
                  <a:pt x="158143" y="-3915"/>
                  <a:pt x="282947" y="25091"/>
                  <a:pt x="417278" y="101720"/>
                </a:cubicBezTo>
              </a:path>
            </a:pathLst>
          </a:cu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3"/>
          </a:p>
        </p:txBody>
      </p:sp>
      <p:sp>
        <p:nvSpPr>
          <p:cNvPr id="15" name="TextBox 90"/>
          <p:cNvSpPr txBox="1"/>
          <p:nvPr/>
        </p:nvSpPr>
        <p:spPr>
          <a:xfrm>
            <a:off x="877955" y="3261362"/>
            <a:ext cx="196947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ADD YOUR TITLE</a:t>
            </a:r>
            <a:endParaRPr lang="en-US" altLang="zh-CN" sz="450" dirty="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</a:p>
        </p:txBody>
      </p:sp>
      <p:sp>
        <p:nvSpPr>
          <p:cNvPr id="16" name="TextBox 92"/>
          <p:cNvSpPr txBox="1"/>
          <p:nvPr/>
        </p:nvSpPr>
        <p:spPr>
          <a:xfrm>
            <a:off x="2753798" y="3261363"/>
            <a:ext cx="181820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ADD YOUR TITLE</a:t>
            </a:r>
            <a:endParaRPr lang="en-US" altLang="zh-CN" sz="450" dirty="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</a:p>
        </p:txBody>
      </p:sp>
      <p:sp>
        <p:nvSpPr>
          <p:cNvPr id="17" name="TextBox 93"/>
          <p:cNvSpPr txBox="1"/>
          <p:nvPr/>
        </p:nvSpPr>
        <p:spPr>
          <a:xfrm>
            <a:off x="4493978" y="3261361"/>
            <a:ext cx="203188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ADD YOUR TITLE</a:t>
            </a:r>
            <a:endParaRPr lang="en-US" altLang="zh-CN" sz="450" dirty="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</a:p>
        </p:txBody>
      </p:sp>
      <p:sp>
        <p:nvSpPr>
          <p:cNvPr id="18" name="TextBox 94"/>
          <p:cNvSpPr txBox="1"/>
          <p:nvPr/>
        </p:nvSpPr>
        <p:spPr>
          <a:xfrm>
            <a:off x="6447843" y="3261361"/>
            <a:ext cx="18956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solidFill>
                  <a:schemeClr val="bg1"/>
                </a:solidFill>
                <a:latin typeface="华文黑体" pitchFamily="2" charset="-122"/>
                <a:ea typeface="华文黑体" pitchFamily="2" charset="-122"/>
                <a:cs typeface="华文黑体" pitchFamily="2" charset="-122"/>
              </a:rPr>
              <a:t>ADD YOUR TITLE</a:t>
            </a:r>
            <a:endParaRPr lang="en-US" altLang="zh-CN" sz="450" dirty="0">
              <a:solidFill>
                <a:schemeClr val="bg1"/>
              </a:solidFill>
              <a:latin typeface="华文黑体" pitchFamily="2" charset="-122"/>
              <a:ea typeface="华文黑体" pitchFamily="2" charset="-122"/>
              <a:cs typeface="华文黑体" pitchFamily="2" charset="-122"/>
            </a:endParaRPr>
          </a:p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537130" y="193290"/>
            <a:ext cx="24506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4140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818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453154" y="2652759"/>
            <a:ext cx="6237693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2249742" y="1761660"/>
            <a:ext cx="457080" cy="972108"/>
            <a:chOff x="2998862" y="2348880"/>
            <a:chExt cx="609440" cy="1296144"/>
          </a:xfrm>
          <a:solidFill>
            <a:schemeClr val="bg1"/>
          </a:solidFill>
        </p:grpSpPr>
        <p:sp>
          <p:nvSpPr>
            <p:cNvPr id="10" name="椭圆 9"/>
            <p:cNvSpPr/>
            <p:nvPr/>
          </p:nvSpPr>
          <p:spPr>
            <a:xfrm>
              <a:off x="2998862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3103899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789802" y="2571750"/>
            <a:ext cx="456758" cy="967973"/>
            <a:chOff x="3718942" y="3429000"/>
            <a:chExt cx="609010" cy="1290630"/>
          </a:xfrm>
          <a:solidFill>
            <a:schemeClr val="bg1"/>
          </a:solidFill>
        </p:grpSpPr>
        <p:sp>
          <p:nvSpPr>
            <p:cNvPr id="13" name="椭圆 12"/>
            <p:cNvSpPr/>
            <p:nvPr/>
          </p:nvSpPr>
          <p:spPr>
            <a:xfrm>
              <a:off x="3718942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4" name="任意多边形 13"/>
            <p:cNvSpPr/>
            <p:nvPr/>
          </p:nvSpPr>
          <p:spPr>
            <a:xfrm flipV="1">
              <a:off x="3823549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7904" y="1761660"/>
            <a:ext cx="468224" cy="972108"/>
            <a:chOff x="4943078" y="2348880"/>
            <a:chExt cx="624298" cy="1296144"/>
          </a:xfrm>
          <a:solidFill>
            <a:schemeClr val="bg1"/>
          </a:solidFill>
        </p:grpSpPr>
        <p:sp>
          <p:nvSpPr>
            <p:cNvPr id="16" name="椭圆 15"/>
            <p:cNvSpPr/>
            <p:nvPr/>
          </p:nvSpPr>
          <p:spPr>
            <a:xfrm>
              <a:off x="4943078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17" name="任意多边形 16"/>
            <p:cNvSpPr/>
            <p:nvPr/>
          </p:nvSpPr>
          <p:spPr>
            <a:xfrm>
              <a:off x="5062973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490991" y="2571750"/>
            <a:ext cx="468224" cy="967973"/>
            <a:chOff x="5987194" y="3429000"/>
            <a:chExt cx="624298" cy="1290630"/>
          </a:xfrm>
          <a:solidFill>
            <a:schemeClr val="bg1"/>
          </a:solidFill>
        </p:grpSpPr>
        <p:sp>
          <p:nvSpPr>
            <p:cNvPr id="19" name="椭圆 18"/>
            <p:cNvSpPr/>
            <p:nvPr/>
          </p:nvSpPr>
          <p:spPr>
            <a:xfrm>
              <a:off x="5987194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0" name="任意多边形 19"/>
            <p:cNvSpPr/>
            <p:nvPr/>
          </p:nvSpPr>
          <p:spPr>
            <a:xfrm flipV="1">
              <a:off x="6107089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354198" y="2571750"/>
            <a:ext cx="468224" cy="967973"/>
            <a:chOff x="8471470" y="3429000"/>
            <a:chExt cx="624298" cy="1290630"/>
          </a:xfrm>
          <a:solidFill>
            <a:schemeClr val="bg1"/>
          </a:solidFill>
        </p:grpSpPr>
        <p:sp>
          <p:nvSpPr>
            <p:cNvPr id="22" name="椭圆 21"/>
            <p:cNvSpPr/>
            <p:nvPr/>
          </p:nvSpPr>
          <p:spPr>
            <a:xfrm>
              <a:off x="8471470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3" name="任意多边形 22"/>
            <p:cNvSpPr/>
            <p:nvPr/>
          </p:nvSpPr>
          <p:spPr>
            <a:xfrm flipV="1">
              <a:off x="8591365" y="367569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745249" y="1761660"/>
            <a:ext cx="442717" cy="972108"/>
            <a:chOff x="7659538" y="2348880"/>
            <a:chExt cx="590289" cy="1296144"/>
          </a:xfrm>
          <a:solidFill>
            <a:schemeClr val="bg1"/>
          </a:solidFill>
        </p:grpSpPr>
        <p:sp>
          <p:nvSpPr>
            <p:cNvPr id="25" name="椭圆 24"/>
            <p:cNvSpPr/>
            <p:nvPr/>
          </p:nvSpPr>
          <p:spPr>
            <a:xfrm>
              <a:off x="7659538" y="3429000"/>
              <a:ext cx="216024" cy="216024"/>
            </a:xfrm>
            <a:prstGeom prst="ellipse">
              <a:avLst/>
            </a:prstGeom>
            <a:grpFill/>
            <a:ln w="762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7745424" y="2348880"/>
              <a:ext cx="504403" cy="1043940"/>
            </a:xfrm>
            <a:custGeom>
              <a:avLst/>
              <a:gdLst>
                <a:gd name="connsiteX0" fmla="*/ 36741 w 535207"/>
                <a:gd name="connsiteY0" fmla="*/ 1158240 h 1158240"/>
                <a:gd name="connsiteX1" fmla="*/ 44361 w 535207"/>
                <a:gd name="connsiteY1" fmla="*/ 525780 h 1158240"/>
                <a:gd name="connsiteX2" fmla="*/ 478701 w 535207"/>
                <a:gd name="connsiteY2" fmla="*/ 449580 h 1158240"/>
                <a:gd name="connsiteX3" fmla="*/ 516801 w 535207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15927 w 511653"/>
                <a:gd name="connsiteY0" fmla="*/ 1158240 h 1158240"/>
                <a:gd name="connsiteX1" fmla="*/ 74347 w 511653"/>
                <a:gd name="connsiteY1" fmla="*/ 525780 h 1158240"/>
                <a:gd name="connsiteX2" fmla="*/ 457887 w 511653"/>
                <a:gd name="connsiteY2" fmla="*/ 449580 h 1158240"/>
                <a:gd name="connsiteX3" fmla="*/ 495987 w 511653"/>
                <a:gd name="connsiteY3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796 w 496522"/>
                <a:gd name="connsiteY0" fmla="*/ 1158240 h 1158240"/>
                <a:gd name="connsiteX1" fmla="*/ 5876 w 496522"/>
                <a:gd name="connsiteY1" fmla="*/ 661670 h 1158240"/>
                <a:gd name="connsiteX2" fmla="*/ 59216 w 496522"/>
                <a:gd name="connsiteY2" fmla="*/ 525780 h 1158240"/>
                <a:gd name="connsiteX3" fmla="*/ 442756 w 496522"/>
                <a:gd name="connsiteY3" fmla="*/ 449580 h 1158240"/>
                <a:gd name="connsiteX4" fmla="*/ 480856 w 496522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4327 w 497573"/>
                <a:gd name="connsiteY0" fmla="*/ 1158240 h 1158240"/>
                <a:gd name="connsiteX1" fmla="*/ 9407 w 497573"/>
                <a:gd name="connsiteY1" fmla="*/ 661670 h 1158240"/>
                <a:gd name="connsiteX2" fmla="*/ 113547 w 497573"/>
                <a:gd name="connsiteY2" fmla="*/ 525780 h 1158240"/>
                <a:gd name="connsiteX3" fmla="*/ 446287 w 497573"/>
                <a:gd name="connsiteY3" fmla="*/ 449580 h 1158240"/>
                <a:gd name="connsiteX4" fmla="*/ 484387 w 497573"/>
                <a:gd name="connsiteY4" fmla="*/ 0 h 1158240"/>
                <a:gd name="connsiteX0" fmla="*/ 1638 w 494884"/>
                <a:gd name="connsiteY0" fmla="*/ 1158240 h 1158240"/>
                <a:gd name="connsiteX1" fmla="*/ 6718 w 494884"/>
                <a:gd name="connsiteY1" fmla="*/ 661670 h 1158240"/>
                <a:gd name="connsiteX2" fmla="*/ 110858 w 494884"/>
                <a:gd name="connsiteY2" fmla="*/ 525780 h 1158240"/>
                <a:gd name="connsiteX3" fmla="*/ 443598 w 494884"/>
                <a:gd name="connsiteY3" fmla="*/ 449580 h 1158240"/>
                <a:gd name="connsiteX4" fmla="*/ 481698 w 494884"/>
                <a:gd name="connsiteY4" fmla="*/ 0 h 1158240"/>
                <a:gd name="connsiteX0" fmla="*/ 17011 w 510257"/>
                <a:gd name="connsiteY0" fmla="*/ 1158240 h 1158240"/>
                <a:gd name="connsiteX1" fmla="*/ 3041 w 510257"/>
                <a:gd name="connsiteY1" fmla="*/ 675957 h 1158240"/>
                <a:gd name="connsiteX2" fmla="*/ 126231 w 510257"/>
                <a:gd name="connsiteY2" fmla="*/ 525780 h 1158240"/>
                <a:gd name="connsiteX3" fmla="*/ 458971 w 510257"/>
                <a:gd name="connsiteY3" fmla="*/ 449580 h 1158240"/>
                <a:gd name="connsiteX4" fmla="*/ 497071 w 510257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386 w 508632"/>
                <a:gd name="connsiteY0" fmla="*/ 1158240 h 1158240"/>
                <a:gd name="connsiteX1" fmla="*/ 1416 w 508632"/>
                <a:gd name="connsiteY1" fmla="*/ 675957 h 1158240"/>
                <a:gd name="connsiteX2" fmla="*/ 124606 w 508632"/>
                <a:gd name="connsiteY2" fmla="*/ 525780 h 1158240"/>
                <a:gd name="connsiteX3" fmla="*/ 457346 w 508632"/>
                <a:gd name="connsiteY3" fmla="*/ 449580 h 1158240"/>
                <a:gd name="connsiteX4" fmla="*/ 495446 w 508632"/>
                <a:gd name="connsiteY4" fmla="*/ 0 h 1158240"/>
                <a:gd name="connsiteX0" fmla="*/ 15664 w 513673"/>
                <a:gd name="connsiteY0" fmla="*/ 1158240 h 1158240"/>
                <a:gd name="connsiteX1" fmla="*/ 6457 w 513673"/>
                <a:gd name="connsiteY1" fmla="*/ 675957 h 1158240"/>
                <a:gd name="connsiteX2" fmla="*/ 129647 w 513673"/>
                <a:gd name="connsiteY2" fmla="*/ 525780 h 1158240"/>
                <a:gd name="connsiteX3" fmla="*/ 462387 w 513673"/>
                <a:gd name="connsiteY3" fmla="*/ 449580 h 1158240"/>
                <a:gd name="connsiteX4" fmla="*/ 500487 w 513673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7239 w 515248"/>
                <a:gd name="connsiteY0" fmla="*/ 1158240 h 1158240"/>
                <a:gd name="connsiteX1" fmla="*/ 8032 w 515248"/>
                <a:gd name="connsiteY1" fmla="*/ 675957 h 1158240"/>
                <a:gd name="connsiteX2" fmla="*/ 131222 w 515248"/>
                <a:gd name="connsiteY2" fmla="*/ 525780 h 1158240"/>
                <a:gd name="connsiteX3" fmla="*/ 463962 w 515248"/>
                <a:gd name="connsiteY3" fmla="*/ 449580 h 1158240"/>
                <a:gd name="connsiteX4" fmla="*/ 502062 w 515248"/>
                <a:gd name="connsiteY4" fmla="*/ 0 h 1158240"/>
                <a:gd name="connsiteX0" fmla="*/ 10978 w 508987"/>
                <a:gd name="connsiteY0" fmla="*/ 1158240 h 1158240"/>
                <a:gd name="connsiteX1" fmla="*/ 1771 w 508987"/>
                <a:gd name="connsiteY1" fmla="*/ 675957 h 1158240"/>
                <a:gd name="connsiteX2" fmla="*/ 124961 w 508987"/>
                <a:gd name="connsiteY2" fmla="*/ 525780 h 1158240"/>
                <a:gd name="connsiteX3" fmla="*/ 457701 w 508987"/>
                <a:gd name="connsiteY3" fmla="*/ 449580 h 1158240"/>
                <a:gd name="connsiteX4" fmla="*/ 495801 w 508987"/>
                <a:gd name="connsiteY4" fmla="*/ 0 h 1158240"/>
                <a:gd name="connsiteX0" fmla="*/ 3620 w 501629"/>
                <a:gd name="connsiteY0" fmla="*/ 1158240 h 1158240"/>
                <a:gd name="connsiteX1" fmla="*/ 8700 w 501629"/>
                <a:gd name="connsiteY1" fmla="*/ 675957 h 1158240"/>
                <a:gd name="connsiteX2" fmla="*/ 117603 w 501629"/>
                <a:gd name="connsiteY2" fmla="*/ 525780 h 1158240"/>
                <a:gd name="connsiteX3" fmla="*/ 450343 w 501629"/>
                <a:gd name="connsiteY3" fmla="*/ 449580 h 1158240"/>
                <a:gd name="connsiteX4" fmla="*/ 488443 w 501629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05424"/>
                <a:gd name="connsiteY0" fmla="*/ 1158240 h 1158240"/>
                <a:gd name="connsiteX1" fmla="*/ 2970 w 505424"/>
                <a:gd name="connsiteY1" fmla="*/ 680719 h 1158240"/>
                <a:gd name="connsiteX2" fmla="*/ 121398 w 505424"/>
                <a:gd name="connsiteY2" fmla="*/ 525780 h 1158240"/>
                <a:gd name="connsiteX3" fmla="*/ 454138 w 505424"/>
                <a:gd name="connsiteY3" fmla="*/ 449580 h 1158240"/>
                <a:gd name="connsiteX4" fmla="*/ 492238 w 505424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87680 h 1158240"/>
                <a:gd name="connsiteX4" fmla="*/ 492238 w 518817"/>
                <a:gd name="connsiteY4" fmla="*/ 0 h 1158240"/>
                <a:gd name="connsiteX0" fmla="*/ 7415 w 518817"/>
                <a:gd name="connsiteY0" fmla="*/ 1158240 h 1158240"/>
                <a:gd name="connsiteX1" fmla="*/ 2970 w 518817"/>
                <a:gd name="connsiteY1" fmla="*/ 680719 h 1158240"/>
                <a:gd name="connsiteX2" fmla="*/ 121398 w 518817"/>
                <a:gd name="connsiteY2" fmla="*/ 525780 h 1158240"/>
                <a:gd name="connsiteX3" fmla="*/ 482713 w 518817"/>
                <a:gd name="connsiteY3" fmla="*/ 473392 h 1158240"/>
                <a:gd name="connsiteX4" fmla="*/ 492238 w 518817"/>
                <a:gd name="connsiteY4" fmla="*/ 0 h 1158240"/>
                <a:gd name="connsiteX0" fmla="*/ 7415 w 513005"/>
                <a:gd name="connsiteY0" fmla="*/ 1158240 h 1158240"/>
                <a:gd name="connsiteX1" fmla="*/ 2970 w 513005"/>
                <a:gd name="connsiteY1" fmla="*/ 680719 h 1158240"/>
                <a:gd name="connsiteX2" fmla="*/ 121398 w 513005"/>
                <a:gd name="connsiteY2" fmla="*/ 525780 h 1158240"/>
                <a:gd name="connsiteX3" fmla="*/ 482713 w 513005"/>
                <a:gd name="connsiteY3" fmla="*/ 473392 h 1158240"/>
                <a:gd name="connsiteX4" fmla="*/ 492238 w 513005"/>
                <a:gd name="connsiteY4" fmla="*/ 0 h 1158240"/>
                <a:gd name="connsiteX0" fmla="*/ 7415 w 506000"/>
                <a:gd name="connsiteY0" fmla="*/ 1158240 h 1158240"/>
                <a:gd name="connsiteX1" fmla="*/ 2970 w 506000"/>
                <a:gd name="connsiteY1" fmla="*/ 680719 h 1158240"/>
                <a:gd name="connsiteX2" fmla="*/ 121398 w 506000"/>
                <a:gd name="connsiteY2" fmla="*/ 525780 h 1158240"/>
                <a:gd name="connsiteX3" fmla="*/ 482713 w 506000"/>
                <a:gd name="connsiteY3" fmla="*/ 473392 h 1158240"/>
                <a:gd name="connsiteX4" fmla="*/ 492238 w 506000"/>
                <a:gd name="connsiteY4" fmla="*/ 0 h 1158240"/>
                <a:gd name="connsiteX0" fmla="*/ 7415 w 517650"/>
                <a:gd name="connsiteY0" fmla="*/ 1158240 h 1158240"/>
                <a:gd name="connsiteX1" fmla="*/ 2970 w 517650"/>
                <a:gd name="connsiteY1" fmla="*/ 680719 h 1158240"/>
                <a:gd name="connsiteX2" fmla="*/ 121398 w 517650"/>
                <a:gd name="connsiteY2" fmla="*/ 525780 h 1158240"/>
                <a:gd name="connsiteX3" fmla="*/ 482713 w 517650"/>
                <a:gd name="connsiteY3" fmla="*/ 473392 h 1158240"/>
                <a:gd name="connsiteX4" fmla="*/ 504621 w 517650"/>
                <a:gd name="connsiteY4" fmla="*/ 350520 h 1158240"/>
                <a:gd name="connsiteX5" fmla="*/ 492238 w 517650"/>
                <a:gd name="connsiteY5" fmla="*/ 0 h 1158240"/>
                <a:gd name="connsiteX0" fmla="*/ 7415 w 506303"/>
                <a:gd name="connsiteY0" fmla="*/ 1158240 h 1158240"/>
                <a:gd name="connsiteX1" fmla="*/ 2970 w 506303"/>
                <a:gd name="connsiteY1" fmla="*/ 680719 h 1158240"/>
                <a:gd name="connsiteX2" fmla="*/ 121398 w 506303"/>
                <a:gd name="connsiteY2" fmla="*/ 525780 h 1158240"/>
                <a:gd name="connsiteX3" fmla="*/ 458901 w 506303"/>
                <a:gd name="connsiteY3" fmla="*/ 482917 h 1158240"/>
                <a:gd name="connsiteX4" fmla="*/ 504621 w 506303"/>
                <a:gd name="connsiteY4" fmla="*/ 350520 h 1158240"/>
                <a:gd name="connsiteX5" fmla="*/ 492238 w 506303"/>
                <a:gd name="connsiteY5" fmla="*/ 0 h 1158240"/>
                <a:gd name="connsiteX0" fmla="*/ 7415 w 504766"/>
                <a:gd name="connsiteY0" fmla="*/ 1158240 h 1158240"/>
                <a:gd name="connsiteX1" fmla="*/ 2970 w 504766"/>
                <a:gd name="connsiteY1" fmla="*/ 680719 h 1158240"/>
                <a:gd name="connsiteX2" fmla="*/ 121398 w 504766"/>
                <a:gd name="connsiteY2" fmla="*/ 525780 h 1158240"/>
                <a:gd name="connsiteX3" fmla="*/ 444613 w 504766"/>
                <a:gd name="connsiteY3" fmla="*/ 482917 h 1158240"/>
                <a:gd name="connsiteX4" fmla="*/ 504621 w 504766"/>
                <a:gd name="connsiteY4" fmla="*/ 350520 h 1158240"/>
                <a:gd name="connsiteX5" fmla="*/ 492238 w 504766"/>
                <a:gd name="connsiteY5" fmla="*/ 0 h 1158240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487680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44613 w 507328"/>
                <a:gd name="connsiteY3" fmla="*/ 516255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8548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7415 w 507328"/>
                <a:gd name="connsiteY0" fmla="*/ 1163003 h 1163003"/>
                <a:gd name="connsiteX1" fmla="*/ 2970 w 507328"/>
                <a:gd name="connsiteY1" fmla="*/ 666432 h 1163003"/>
                <a:gd name="connsiteX2" fmla="*/ 121398 w 507328"/>
                <a:gd name="connsiteY2" fmla="*/ 530543 h 1163003"/>
                <a:gd name="connsiteX3" fmla="*/ 411275 w 507328"/>
                <a:gd name="connsiteY3" fmla="*/ 511492 h 1163003"/>
                <a:gd name="connsiteX4" fmla="*/ 504621 w 507328"/>
                <a:gd name="connsiteY4" fmla="*/ 355283 h 1163003"/>
                <a:gd name="connsiteX5" fmla="*/ 506525 w 507328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11492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8539 w 504592"/>
                <a:gd name="connsiteY3" fmla="*/ 535305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4679 w 504592"/>
                <a:gd name="connsiteY0" fmla="*/ 1163003 h 1163003"/>
                <a:gd name="connsiteX1" fmla="*/ 234 w 504592"/>
                <a:gd name="connsiteY1" fmla="*/ 666432 h 1163003"/>
                <a:gd name="connsiteX2" fmla="*/ 118662 w 504592"/>
                <a:gd name="connsiteY2" fmla="*/ 530543 h 1163003"/>
                <a:gd name="connsiteX3" fmla="*/ 403777 w 504592"/>
                <a:gd name="connsiteY3" fmla="*/ 525780 h 1163003"/>
                <a:gd name="connsiteX4" fmla="*/ 501885 w 504592"/>
                <a:gd name="connsiteY4" fmla="*/ 355283 h 1163003"/>
                <a:gd name="connsiteX5" fmla="*/ 503789 w 504592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7177 w 507090"/>
                <a:gd name="connsiteY0" fmla="*/ 1163003 h 1163003"/>
                <a:gd name="connsiteX1" fmla="*/ 2732 w 507090"/>
                <a:gd name="connsiteY1" fmla="*/ 666432 h 1163003"/>
                <a:gd name="connsiteX2" fmla="*/ 121160 w 507090"/>
                <a:gd name="connsiteY2" fmla="*/ 530543 h 1163003"/>
                <a:gd name="connsiteX3" fmla="*/ 406275 w 507090"/>
                <a:gd name="connsiteY3" fmla="*/ 525780 h 1163003"/>
                <a:gd name="connsiteX4" fmla="*/ 504383 w 507090"/>
                <a:gd name="connsiteY4" fmla="*/ 355283 h 1163003"/>
                <a:gd name="connsiteX5" fmla="*/ 506287 w 507090"/>
                <a:gd name="connsiteY5" fmla="*/ 0 h 11630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3023 w 507699"/>
                <a:gd name="connsiteY0" fmla="*/ 1048703 h 1048703"/>
                <a:gd name="connsiteX1" fmla="*/ 3341 w 507699"/>
                <a:gd name="connsiteY1" fmla="*/ 666432 h 1048703"/>
                <a:gd name="connsiteX2" fmla="*/ 121769 w 507699"/>
                <a:gd name="connsiteY2" fmla="*/ 530543 h 1048703"/>
                <a:gd name="connsiteX3" fmla="*/ 406884 w 507699"/>
                <a:gd name="connsiteY3" fmla="*/ 525780 h 1048703"/>
                <a:gd name="connsiteX4" fmla="*/ 504992 w 507699"/>
                <a:gd name="connsiteY4" fmla="*/ 355283 h 1048703"/>
                <a:gd name="connsiteX5" fmla="*/ 506896 w 507699"/>
                <a:gd name="connsiteY5" fmla="*/ 0 h 1048703"/>
                <a:gd name="connsiteX0" fmla="*/ 10856 w 515532"/>
                <a:gd name="connsiteY0" fmla="*/ 1048703 h 1048703"/>
                <a:gd name="connsiteX1" fmla="*/ 11174 w 515532"/>
                <a:gd name="connsiteY1" fmla="*/ 666432 h 1048703"/>
                <a:gd name="connsiteX2" fmla="*/ 129602 w 515532"/>
                <a:gd name="connsiteY2" fmla="*/ 530543 h 1048703"/>
                <a:gd name="connsiteX3" fmla="*/ 414717 w 515532"/>
                <a:gd name="connsiteY3" fmla="*/ 525780 h 1048703"/>
                <a:gd name="connsiteX4" fmla="*/ 512825 w 515532"/>
                <a:gd name="connsiteY4" fmla="*/ 355283 h 1048703"/>
                <a:gd name="connsiteX5" fmla="*/ 514729 w 515532"/>
                <a:gd name="connsiteY5" fmla="*/ 0 h 1048703"/>
                <a:gd name="connsiteX0" fmla="*/ 5191 w 509867"/>
                <a:gd name="connsiteY0" fmla="*/ 1048703 h 1048703"/>
                <a:gd name="connsiteX1" fmla="*/ 5509 w 509867"/>
                <a:gd name="connsiteY1" fmla="*/ 666432 h 1048703"/>
                <a:gd name="connsiteX2" fmla="*/ 123937 w 509867"/>
                <a:gd name="connsiteY2" fmla="*/ 530543 h 1048703"/>
                <a:gd name="connsiteX3" fmla="*/ 409052 w 509867"/>
                <a:gd name="connsiteY3" fmla="*/ 525780 h 1048703"/>
                <a:gd name="connsiteX4" fmla="*/ 507160 w 509867"/>
                <a:gd name="connsiteY4" fmla="*/ 355283 h 1048703"/>
                <a:gd name="connsiteX5" fmla="*/ 509064 w 509867"/>
                <a:gd name="connsiteY5" fmla="*/ 0 h 1048703"/>
                <a:gd name="connsiteX0" fmla="*/ 15252 w 512784"/>
                <a:gd name="connsiteY0" fmla="*/ 1043940 h 1043940"/>
                <a:gd name="connsiteX1" fmla="*/ 8426 w 512784"/>
                <a:gd name="connsiteY1" fmla="*/ 666432 h 1043940"/>
                <a:gd name="connsiteX2" fmla="*/ 126854 w 512784"/>
                <a:gd name="connsiteY2" fmla="*/ 530543 h 1043940"/>
                <a:gd name="connsiteX3" fmla="*/ 411969 w 512784"/>
                <a:gd name="connsiteY3" fmla="*/ 525780 h 1043940"/>
                <a:gd name="connsiteX4" fmla="*/ 510077 w 512784"/>
                <a:gd name="connsiteY4" fmla="*/ 355283 h 1043940"/>
                <a:gd name="connsiteX5" fmla="*/ 511981 w 512784"/>
                <a:gd name="connsiteY5" fmla="*/ 0 h 1043940"/>
                <a:gd name="connsiteX0" fmla="*/ 6948 w 504480"/>
                <a:gd name="connsiteY0" fmla="*/ 1043940 h 1043940"/>
                <a:gd name="connsiteX1" fmla="*/ 122 w 504480"/>
                <a:gd name="connsiteY1" fmla="*/ 666432 h 1043940"/>
                <a:gd name="connsiteX2" fmla="*/ 118550 w 504480"/>
                <a:gd name="connsiteY2" fmla="*/ 530543 h 1043940"/>
                <a:gd name="connsiteX3" fmla="*/ 403665 w 504480"/>
                <a:gd name="connsiteY3" fmla="*/ 525780 h 1043940"/>
                <a:gd name="connsiteX4" fmla="*/ 501773 w 504480"/>
                <a:gd name="connsiteY4" fmla="*/ 355283 h 1043940"/>
                <a:gd name="connsiteX5" fmla="*/ 503677 w 504480"/>
                <a:gd name="connsiteY5" fmla="*/ 0 h 1043940"/>
                <a:gd name="connsiteX0" fmla="*/ 6830 w 504362"/>
                <a:gd name="connsiteY0" fmla="*/ 1043940 h 1043940"/>
                <a:gd name="connsiteX1" fmla="*/ 4 w 504362"/>
                <a:gd name="connsiteY1" fmla="*/ 666432 h 1043940"/>
                <a:gd name="connsiteX2" fmla="*/ 118432 w 504362"/>
                <a:gd name="connsiteY2" fmla="*/ 530543 h 1043940"/>
                <a:gd name="connsiteX3" fmla="*/ 403547 w 504362"/>
                <a:gd name="connsiteY3" fmla="*/ 525780 h 1043940"/>
                <a:gd name="connsiteX4" fmla="*/ 501655 w 504362"/>
                <a:gd name="connsiteY4" fmla="*/ 355283 h 1043940"/>
                <a:gd name="connsiteX5" fmla="*/ 503559 w 504362"/>
                <a:gd name="connsiteY5" fmla="*/ 0 h 1043940"/>
                <a:gd name="connsiteX0" fmla="*/ 6871 w 504403"/>
                <a:gd name="connsiteY0" fmla="*/ 1043940 h 1043940"/>
                <a:gd name="connsiteX1" fmla="*/ 45 w 504403"/>
                <a:gd name="connsiteY1" fmla="*/ 666432 h 1043940"/>
                <a:gd name="connsiteX2" fmla="*/ 118473 w 504403"/>
                <a:gd name="connsiteY2" fmla="*/ 530543 h 1043940"/>
                <a:gd name="connsiteX3" fmla="*/ 403588 w 504403"/>
                <a:gd name="connsiteY3" fmla="*/ 525780 h 1043940"/>
                <a:gd name="connsiteX4" fmla="*/ 501696 w 504403"/>
                <a:gd name="connsiteY4" fmla="*/ 355283 h 1043940"/>
                <a:gd name="connsiteX5" fmla="*/ 503600 w 504403"/>
                <a:gd name="connsiteY5" fmla="*/ 0 h 1043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4403" h="1043940">
                  <a:moveTo>
                    <a:pt x="6871" y="1043940"/>
                  </a:moveTo>
                  <a:cubicBezTo>
                    <a:pt x="-1807" y="623041"/>
                    <a:pt x="318" y="751999"/>
                    <a:pt x="45" y="666432"/>
                  </a:cubicBezTo>
                  <a:cubicBezTo>
                    <a:pt x="-416" y="521719"/>
                    <a:pt x="46453" y="534935"/>
                    <a:pt x="118473" y="530543"/>
                  </a:cubicBezTo>
                  <a:cubicBezTo>
                    <a:pt x="190493" y="526151"/>
                    <a:pt x="315905" y="526415"/>
                    <a:pt x="403588" y="525780"/>
                  </a:cubicBezTo>
                  <a:cubicBezTo>
                    <a:pt x="491271" y="525145"/>
                    <a:pt x="504870" y="496095"/>
                    <a:pt x="501696" y="355283"/>
                  </a:cubicBezTo>
                  <a:cubicBezTo>
                    <a:pt x="503284" y="276384"/>
                    <a:pt x="505664" y="58420"/>
                    <a:pt x="503600" y="0"/>
                  </a:cubicBezTo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869922" y="1167594"/>
            <a:ext cx="594066" cy="594066"/>
            <a:chOff x="5159102" y="1556792"/>
            <a:chExt cx="792088" cy="792088"/>
          </a:xfrm>
        </p:grpSpPr>
        <p:sp>
          <p:nvSpPr>
            <p:cNvPr id="28" name="椭圆 27"/>
            <p:cNvSpPr/>
            <p:nvPr/>
          </p:nvSpPr>
          <p:spPr>
            <a:xfrm>
              <a:off x="5159102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29" name="心形 28"/>
            <p:cNvSpPr/>
            <p:nvPr/>
          </p:nvSpPr>
          <p:spPr>
            <a:xfrm>
              <a:off x="5303118" y="1755307"/>
              <a:ext cx="504056" cy="449557"/>
            </a:xfrm>
            <a:prstGeom prst="hear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881760" y="1167594"/>
            <a:ext cx="594066" cy="594066"/>
            <a:chOff x="7841553" y="1556792"/>
            <a:chExt cx="792088" cy="792088"/>
          </a:xfrm>
        </p:grpSpPr>
        <p:sp>
          <p:nvSpPr>
            <p:cNvPr id="31" name="椭圆 30"/>
            <p:cNvSpPr/>
            <p:nvPr/>
          </p:nvSpPr>
          <p:spPr>
            <a:xfrm>
              <a:off x="7841553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32" name="椭圆形标注 31"/>
            <p:cNvSpPr/>
            <p:nvPr/>
          </p:nvSpPr>
          <p:spPr>
            <a:xfrm>
              <a:off x="8015954" y="1759353"/>
              <a:ext cx="443286" cy="385963"/>
            </a:xfrm>
            <a:prstGeom prst="wedgeEllipseCallo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940354" y="3539723"/>
            <a:ext cx="594066" cy="594066"/>
            <a:chOff x="3919678" y="4719630"/>
            <a:chExt cx="792088" cy="792088"/>
          </a:xfrm>
        </p:grpSpPr>
        <p:sp>
          <p:nvSpPr>
            <p:cNvPr id="34" name="椭圆 33"/>
            <p:cNvSpPr/>
            <p:nvPr/>
          </p:nvSpPr>
          <p:spPr>
            <a:xfrm flipV="1">
              <a:off x="3919678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4158358" y="4886644"/>
              <a:ext cx="314729" cy="458061"/>
              <a:chOff x="5690315" y="3674507"/>
              <a:chExt cx="314729" cy="458061"/>
            </a:xfrm>
          </p:grpSpPr>
          <p:sp>
            <p:nvSpPr>
              <p:cNvPr id="36" name="Freeform 36"/>
              <p:cNvSpPr>
                <a:spLocks/>
              </p:cNvSpPr>
              <p:nvPr/>
            </p:nvSpPr>
            <p:spPr bwMode="auto">
              <a:xfrm flipH="1">
                <a:off x="5782528" y="4054387"/>
                <a:ext cx="130302" cy="78181"/>
              </a:xfrm>
              <a:custGeom>
                <a:avLst/>
                <a:gdLst>
                  <a:gd name="T0" fmla="*/ 73 w 80"/>
                  <a:gd name="T1" fmla="*/ 2 h 48"/>
                  <a:gd name="T2" fmla="*/ 44 w 80"/>
                  <a:gd name="T3" fmla="*/ 8 h 48"/>
                  <a:gd name="T4" fmla="*/ 40 w 80"/>
                  <a:gd name="T5" fmla="*/ 8 h 48"/>
                  <a:gd name="T6" fmla="*/ 36 w 80"/>
                  <a:gd name="T7" fmla="*/ 8 h 48"/>
                  <a:gd name="T8" fmla="*/ 7 w 80"/>
                  <a:gd name="T9" fmla="*/ 2 h 48"/>
                  <a:gd name="T10" fmla="*/ 0 w 80"/>
                  <a:gd name="T11" fmla="*/ 0 h 48"/>
                  <a:gd name="T12" fmla="*/ 0 w 80"/>
                  <a:gd name="T13" fmla="*/ 0 h 48"/>
                  <a:gd name="T14" fmla="*/ 40 w 80"/>
                  <a:gd name="T15" fmla="*/ 48 h 48"/>
                  <a:gd name="T16" fmla="*/ 80 w 80"/>
                  <a:gd name="T17" fmla="*/ 0 h 48"/>
                  <a:gd name="T18" fmla="*/ 80 w 80"/>
                  <a:gd name="T19" fmla="*/ 0 h 48"/>
                  <a:gd name="T20" fmla="*/ 73 w 80"/>
                  <a:gd name="T21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48">
                    <a:moveTo>
                      <a:pt x="73" y="2"/>
                    </a:moveTo>
                    <a:cubicBezTo>
                      <a:pt x="65" y="5"/>
                      <a:pt x="55" y="7"/>
                      <a:pt x="44" y="8"/>
                    </a:cubicBezTo>
                    <a:cubicBezTo>
                      <a:pt x="42" y="8"/>
                      <a:pt x="41" y="8"/>
                      <a:pt x="40" y="8"/>
                    </a:cubicBezTo>
                    <a:cubicBezTo>
                      <a:pt x="39" y="8"/>
                      <a:pt x="38" y="8"/>
                      <a:pt x="36" y="8"/>
                    </a:cubicBezTo>
                    <a:cubicBezTo>
                      <a:pt x="25" y="7"/>
                      <a:pt x="15" y="5"/>
                      <a:pt x="7" y="2"/>
                    </a:cubicBezTo>
                    <a:cubicBezTo>
                      <a:pt x="3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13" y="48"/>
                      <a:pt x="40" y="48"/>
                    </a:cubicBezTo>
                    <a:cubicBezTo>
                      <a:pt x="67" y="48"/>
                      <a:pt x="80" y="27"/>
                      <a:pt x="80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7" y="1"/>
                      <a:pt x="7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37" name="Freeform 37"/>
              <p:cNvSpPr>
                <a:spLocks noEditPoints="1"/>
              </p:cNvSpPr>
              <p:nvPr/>
            </p:nvSpPr>
            <p:spPr bwMode="auto">
              <a:xfrm flipH="1">
                <a:off x="5690315" y="3674507"/>
                <a:ext cx="314729" cy="366849"/>
              </a:xfrm>
              <a:custGeom>
                <a:avLst/>
                <a:gdLst>
                  <a:gd name="T0" fmla="*/ 96 w 192"/>
                  <a:gd name="T1" fmla="*/ 0 h 224"/>
                  <a:gd name="T2" fmla="*/ 0 w 192"/>
                  <a:gd name="T3" fmla="*/ 96 h 224"/>
                  <a:gd name="T4" fmla="*/ 48 w 192"/>
                  <a:gd name="T5" fmla="*/ 200 h 224"/>
                  <a:gd name="T6" fmla="*/ 67 w 192"/>
                  <a:gd name="T7" fmla="*/ 219 h 224"/>
                  <a:gd name="T8" fmla="*/ 90 w 192"/>
                  <a:gd name="T9" fmla="*/ 224 h 224"/>
                  <a:gd name="T10" fmla="*/ 96 w 192"/>
                  <a:gd name="T11" fmla="*/ 224 h 224"/>
                  <a:gd name="T12" fmla="*/ 125 w 192"/>
                  <a:gd name="T13" fmla="*/ 218 h 224"/>
                  <a:gd name="T14" fmla="*/ 144 w 192"/>
                  <a:gd name="T15" fmla="*/ 200 h 224"/>
                  <a:gd name="T16" fmla="*/ 192 w 192"/>
                  <a:gd name="T17" fmla="*/ 96 h 224"/>
                  <a:gd name="T18" fmla="*/ 96 w 192"/>
                  <a:gd name="T19" fmla="*/ 0 h 224"/>
                  <a:gd name="T20" fmla="*/ 113 w 192"/>
                  <a:gd name="T21" fmla="*/ 40 h 224"/>
                  <a:gd name="T22" fmla="*/ 31 w 192"/>
                  <a:gd name="T23" fmla="*/ 121 h 224"/>
                  <a:gd name="T24" fmla="*/ 31 w 192"/>
                  <a:gd name="T25" fmla="*/ 128 h 224"/>
                  <a:gd name="T26" fmla="*/ 24 w 192"/>
                  <a:gd name="T27" fmla="*/ 98 h 224"/>
                  <a:gd name="T28" fmla="*/ 99 w 192"/>
                  <a:gd name="T29" fmla="*/ 24 h 224"/>
                  <a:gd name="T30" fmla="*/ 160 w 192"/>
                  <a:gd name="T31" fmla="*/ 54 h 224"/>
                  <a:gd name="T32" fmla="*/ 113 w 192"/>
                  <a:gd name="T33" fmla="*/ 4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2" h="224">
                    <a:moveTo>
                      <a:pt x="96" y="0"/>
                    </a:moveTo>
                    <a:cubicBezTo>
                      <a:pt x="43" y="0"/>
                      <a:pt x="0" y="43"/>
                      <a:pt x="0" y="96"/>
                    </a:cubicBezTo>
                    <a:cubicBezTo>
                      <a:pt x="0" y="144"/>
                      <a:pt x="48" y="184"/>
                      <a:pt x="48" y="200"/>
                    </a:cubicBezTo>
                    <a:cubicBezTo>
                      <a:pt x="48" y="205"/>
                      <a:pt x="54" y="213"/>
                      <a:pt x="67" y="219"/>
                    </a:cubicBezTo>
                    <a:cubicBezTo>
                      <a:pt x="73" y="220"/>
                      <a:pt x="82" y="223"/>
                      <a:pt x="90" y="224"/>
                    </a:cubicBezTo>
                    <a:cubicBezTo>
                      <a:pt x="92" y="224"/>
                      <a:pt x="94" y="224"/>
                      <a:pt x="96" y="224"/>
                    </a:cubicBezTo>
                    <a:cubicBezTo>
                      <a:pt x="103" y="224"/>
                      <a:pt x="113" y="222"/>
                      <a:pt x="125" y="218"/>
                    </a:cubicBezTo>
                    <a:cubicBezTo>
                      <a:pt x="138" y="213"/>
                      <a:pt x="144" y="205"/>
                      <a:pt x="144" y="200"/>
                    </a:cubicBezTo>
                    <a:cubicBezTo>
                      <a:pt x="144" y="184"/>
                      <a:pt x="192" y="144"/>
                      <a:pt x="192" y="96"/>
                    </a:cubicBezTo>
                    <a:cubicBezTo>
                      <a:pt x="192" y="43"/>
                      <a:pt x="149" y="0"/>
                      <a:pt x="96" y="0"/>
                    </a:cubicBezTo>
                    <a:close/>
                    <a:moveTo>
                      <a:pt x="113" y="40"/>
                    </a:moveTo>
                    <a:cubicBezTo>
                      <a:pt x="68" y="40"/>
                      <a:pt x="31" y="76"/>
                      <a:pt x="31" y="121"/>
                    </a:cubicBezTo>
                    <a:cubicBezTo>
                      <a:pt x="31" y="123"/>
                      <a:pt x="31" y="126"/>
                      <a:pt x="31" y="128"/>
                    </a:cubicBezTo>
                    <a:cubicBezTo>
                      <a:pt x="27" y="119"/>
                      <a:pt x="24" y="109"/>
                      <a:pt x="24" y="98"/>
                    </a:cubicBezTo>
                    <a:cubicBezTo>
                      <a:pt x="24" y="57"/>
                      <a:pt x="58" y="24"/>
                      <a:pt x="99" y="24"/>
                    </a:cubicBezTo>
                    <a:cubicBezTo>
                      <a:pt x="124" y="24"/>
                      <a:pt x="146" y="36"/>
                      <a:pt x="160" y="54"/>
                    </a:cubicBezTo>
                    <a:cubicBezTo>
                      <a:pt x="147" y="45"/>
                      <a:pt x="131" y="40"/>
                      <a:pt x="113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2400617" y="1167594"/>
            <a:ext cx="594066" cy="594066"/>
            <a:chOff x="3200028" y="1556792"/>
            <a:chExt cx="792088" cy="792088"/>
          </a:xfrm>
        </p:grpSpPr>
        <p:sp>
          <p:nvSpPr>
            <p:cNvPr id="39" name="椭圆 38"/>
            <p:cNvSpPr/>
            <p:nvPr/>
          </p:nvSpPr>
          <p:spPr>
            <a:xfrm>
              <a:off x="3200028" y="1556792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40" name="组合 39"/>
            <p:cNvGrpSpPr/>
            <p:nvPr/>
          </p:nvGrpSpPr>
          <p:grpSpPr>
            <a:xfrm>
              <a:off x="3360527" y="1717291"/>
              <a:ext cx="471090" cy="471090"/>
              <a:chOff x="4334131" y="1343733"/>
              <a:chExt cx="471090" cy="471090"/>
            </a:xfrm>
          </p:grpSpPr>
          <p:sp>
            <p:nvSpPr>
              <p:cNvPr id="41" name="Freeform 17"/>
              <p:cNvSpPr>
                <a:spLocks noEditPoints="1"/>
              </p:cNvSpPr>
              <p:nvPr/>
            </p:nvSpPr>
            <p:spPr bwMode="auto">
              <a:xfrm flipH="1">
                <a:off x="4468442" y="1477042"/>
                <a:ext cx="202468" cy="203471"/>
              </a:xfrm>
              <a:custGeom>
                <a:avLst/>
                <a:gdLst>
                  <a:gd name="T0" fmla="*/ 124 w 124"/>
                  <a:gd name="T1" fmla="*/ 0 h 124"/>
                  <a:gd name="T2" fmla="*/ 39 w 124"/>
                  <a:gd name="T3" fmla="*/ 39 h 124"/>
                  <a:gd name="T4" fmla="*/ 0 w 124"/>
                  <a:gd name="T5" fmla="*/ 124 h 124"/>
                  <a:gd name="T6" fmla="*/ 85 w 124"/>
                  <a:gd name="T7" fmla="*/ 85 h 124"/>
                  <a:gd name="T8" fmla="*/ 124 w 124"/>
                  <a:gd name="T9" fmla="*/ 0 h 124"/>
                  <a:gd name="T10" fmla="*/ 62 w 124"/>
                  <a:gd name="T11" fmla="*/ 78 h 124"/>
                  <a:gd name="T12" fmla="*/ 46 w 124"/>
                  <a:gd name="T13" fmla="*/ 62 h 124"/>
                  <a:gd name="T14" fmla="*/ 62 w 124"/>
                  <a:gd name="T15" fmla="*/ 46 h 124"/>
                  <a:gd name="T16" fmla="*/ 78 w 124"/>
                  <a:gd name="T17" fmla="*/ 62 h 124"/>
                  <a:gd name="T18" fmla="*/ 62 w 124"/>
                  <a:gd name="T19" fmla="*/ 7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24">
                    <a:moveTo>
                      <a:pt x="124" y="0"/>
                    </a:moveTo>
                    <a:cubicBezTo>
                      <a:pt x="39" y="39"/>
                      <a:pt x="39" y="39"/>
                      <a:pt x="39" y="3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85" y="85"/>
                      <a:pt x="85" y="85"/>
                      <a:pt x="85" y="85"/>
                    </a:cubicBezTo>
                    <a:lnTo>
                      <a:pt x="124" y="0"/>
                    </a:lnTo>
                    <a:close/>
                    <a:moveTo>
                      <a:pt x="62" y="78"/>
                    </a:moveTo>
                    <a:cubicBezTo>
                      <a:pt x="53" y="78"/>
                      <a:pt x="46" y="71"/>
                      <a:pt x="46" y="62"/>
                    </a:cubicBezTo>
                    <a:cubicBezTo>
                      <a:pt x="46" y="53"/>
                      <a:pt x="53" y="46"/>
                      <a:pt x="62" y="46"/>
                    </a:cubicBezTo>
                    <a:cubicBezTo>
                      <a:pt x="71" y="46"/>
                      <a:pt x="78" y="53"/>
                      <a:pt x="78" y="62"/>
                    </a:cubicBezTo>
                    <a:cubicBezTo>
                      <a:pt x="78" y="71"/>
                      <a:pt x="71" y="78"/>
                      <a:pt x="62" y="7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42" name="Freeform 18"/>
              <p:cNvSpPr>
                <a:spLocks noEditPoints="1"/>
              </p:cNvSpPr>
              <p:nvPr/>
            </p:nvSpPr>
            <p:spPr bwMode="auto">
              <a:xfrm flipH="1">
                <a:off x="4334131" y="1343733"/>
                <a:ext cx="471090" cy="471090"/>
              </a:xfrm>
              <a:custGeom>
                <a:avLst/>
                <a:gdLst>
                  <a:gd name="T0" fmla="*/ 144 w 288"/>
                  <a:gd name="T1" fmla="*/ 0 h 288"/>
                  <a:gd name="T2" fmla="*/ 0 w 288"/>
                  <a:gd name="T3" fmla="*/ 144 h 288"/>
                  <a:gd name="T4" fmla="*/ 144 w 288"/>
                  <a:gd name="T5" fmla="*/ 288 h 288"/>
                  <a:gd name="T6" fmla="*/ 288 w 288"/>
                  <a:gd name="T7" fmla="*/ 144 h 288"/>
                  <a:gd name="T8" fmla="*/ 144 w 288"/>
                  <a:gd name="T9" fmla="*/ 0 h 288"/>
                  <a:gd name="T10" fmla="*/ 144 w 288"/>
                  <a:gd name="T11" fmla="*/ 256 h 288"/>
                  <a:gd name="T12" fmla="*/ 32 w 288"/>
                  <a:gd name="T13" fmla="*/ 144 h 288"/>
                  <a:gd name="T14" fmla="*/ 144 w 288"/>
                  <a:gd name="T15" fmla="*/ 32 h 288"/>
                  <a:gd name="T16" fmla="*/ 256 w 288"/>
                  <a:gd name="T17" fmla="*/ 144 h 288"/>
                  <a:gd name="T18" fmla="*/ 144 w 288"/>
                  <a:gd name="T19" fmla="*/ 256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" h="288">
                    <a:moveTo>
                      <a:pt x="144" y="0"/>
                    </a:moveTo>
                    <a:cubicBezTo>
                      <a:pt x="64" y="0"/>
                      <a:pt x="0" y="64"/>
                      <a:pt x="0" y="144"/>
                    </a:cubicBezTo>
                    <a:cubicBezTo>
                      <a:pt x="0" y="224"/>
                      <a:pt x="64" y="288"/>
                      <a:pt x="144" y="288"/>
                    </a:cubicBezTo>
                    <a:cubicBezTo>
                      <a:pt x="224" y="288"/>
                      <a:pt x="288" y="224"/>
                      <a:pt x="288" y="144"/>
                    </a:cubicBezTo>
                    <a:cubicBezTo>
                      <a:pt x="288" y="64"/>
                      <a:pt x="224" y="0"/>
                      <a:pt x="144" y="0"/>
                    </a:cubicBezTo>
                    <a:close/>
                    <a:moveTo>
                      <a:pt x="144" y="256"/>
                    </a:moveTo>
                    <a:cubicBezTo>
                      <a:pt x="82" y="256"/>
                      <a:pt x="32" y="206"/>
                      <a:pt x="32" y="144"/>
                    </a:cubicBezTo>
                    <a:cubicBezTo>
                      <a:pt x="32" y="82"/>
                      <a:pt x="82" y="32"/>
                      <a:pt x="144" y="32"/>
                    </a:cubicBezTo>
                    <a:cubicBezTo>
                      <a:pt x="206" y="32"/>
                      <a:pt x="256" y="82"/>
                      <a:pt x="256" y="144"/>
                    </a:cubicBezTo>
                    <a:cubicBezTo>
                      <a:pt x="256" y="206"/>
                      <a:pt x="206" y="256"/>
                      <a:pt x="144" y="2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653009" y="3539723"/>
            <a:ext cx="594066" cy="594066"/>
            <a:chOff x="6203218" y="4719630"/>
            <a:chExt cx="792088" cy="792088"/>
          </a:xfrm>
        </p:grpSpPr>
        <p:sp>
          <p:nvSpPr>
            <p:cNvPr id="44" name="椭圆 43"/>
            <p:cNvSpPr/>
            <p:nvPr/>
          </p:nvSpPr>
          <p:spPr>
            <a:xfrm flipV="1">
              <a:off x="6203218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sp>
          <p:nvSpPr>
            <p:cNvPr id="45" name="Freeform 45"/>
            <p:cNvSpPr>
              <a:spLocks/>
            </p:cNvSpPr>
            <p:nvPr/>
          </p:nvSpPr>
          <p:spPr bwMode="auto">
            <a:xfrm flipH="1">
              <a:off x="6389777" y="4906189"/>
              <a:ext cx="418970" cy="418970"/>
            </a:xfrm>
            <a:custGeom>
              <a:avLst/>
              <a:gdLst>
                <a:gd name="T0" fmla="*/ 240 w 256"/>
                <a:gd name="T1" fmla="*/ 88 h 256"/>
                <a:gd name="T2" fmla="*/ 168 w 256"/>
                <a:gd name="T3" fmla="*/ 88 h 256"/>
                <a:gd name="T4" fmla="*/ 168 w 256"/>
                <a:gd name="T5" fmla="*/ 16 h 256"/>
                <a:gd name="T6" fmla="*/ 152 w 256"/>
                <a:gd name="T7" fmla="*/ 0 h 256"/>
                <a:gd name="T8" fmla="*/ 104 w 256"/>
                <a:gd name="T9" fmla="*/ 0 h 256"/>
                <a:gd name="T10" fmla="*/ 88 w 256"/>
                <a:gd name="T11" fmla="*/ 16 h 256"/>
                <a:gd name="T12" fmla="*/ 88 w 256"/>
                <a:gd name="T13" fmla="*/ 88 h 256"/>
                <a:gd name="T14" fmla="*/ 16 w 256"/>
                <a:gd name="T15" fmla="*/ 88 h 256"/>
                <a:gd name="T16" fmla="*/ 0 w 256"/>
                <a:gd name="T17" fmla="*/ 104 h 256"/>
                <a:gd name="T18" fmla="*/ 0 w 256"/>
                <a:gd name="T19" fmla="*/ 152 h 256"/>
                <a:gd name="T20" fmla="*/ 16 w 256"/>
                <a:gd name="T21" fmla="*/ 168 h 256"/>
                <a:gd name="T22" fmla="*/ 88 w 256"/>
                <a:gd name="T23" fmla="*/ 168 h 256"/>
                <a:gd name="T24" fmla="*/ 88 w 256"/>
                <a:gd name="T25" fmla="*/ 240 h 256"/>
                <a:gd name="T26" fmla="*/ 104 w 256"/>
                <a:gd name="T27" fmla="*/ 256 h 256"/>
                <a:gd name="T28" fmla="*/ 152 w 256"/>
                <a:gd name="T29" fmla="*/ 256 h 256"/>
                <a:gd name="T30" fmla="*/ 168 w 256"/>
                <a:gd name="T31" fmla="*/ 240 h 256"/>
                <a:gd name="T32" fmla="*/ 168 w 256"/>
                <a:gd name="T33" fmla="*/ 168 h 256"/>
                <a:gd name="T34" fmla="*/ 240 w 256"/>
                <a:gd name="T35" fmla="*/ 168 h 256"/>
                <a:gd name="T36" fmla="*/ 256 w 256"/>
                <a:gd name="T37" fmla="*/ 152 h 256"/>
                <a:gd name="T38" fmla="*/ 256 w 256"/>
                <a:gd name="T39" fmla="*/ 104 h 256"/>
                <a:gd name="T40" fmla="*/ 240 w 256"/>
                <a:gd name="T41" fmla="*/ 88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56" h="256">
                  <a:moveTo>
                    <a:pt x="240" y="88"/>
                  </a:moveTo>
                  <a:cubicBezTo>
                    <a:pt x="168" y="88"/>
                    <a:pt x="168" y="88"/>
                    <a:pt x="168" y="88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7"/>
                    <a:pt x="161" y="0"/>
                    <a:pt x="152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5" y="0"/>
                    <a:pt x="88" y="7"/>
                    <a:pt x="88" y="16"/>
                  </a:cubicBezTo>
                  <a:cubicBezTo>
                    <a:pt x="88" y="88"/>
                    <a:pt x="88" y="88"/>
                    <a:pt x="88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7" y="88"/>
                    <a:pt x="0" y="95"/>
                    <a:pt x="0" y="104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0" y="161"/>
                    <a:pt x="7" y="168"/>
                    <a:pt x="16" y="168"/>
                  </a:cubicBezTo>
                  <a:cubicBezTo>
                    <a:pt x="88" y="168"/>
                    <a:pt x="88" y="168"/>
                    <a:pt x="88" y="168"/>
                  </a:cubicBezTo>
                  <a:cubicBezTo>
                    <a:pt x="88" y="240"/>
                    <a:pt x="88" y="240"/>
                    <a:pt x="88" y="240"/>
                  </a:cubicBezTo>
                  <a:cubicBezTo>
                    <a:pt x="88" y="249"/>
                    <a:pt x="95" y="256"/>
                    <a:pt x="104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61" y="256"/>
                    <a:pt x="168" y="249"/>
                    <a:pt x="168" y="240"/>
                  </a:cubicBezTo>
                  <a:cubicBezTo>
                    <a:pt x="168" y="168"/>
                    <a:pt x="168" y="168"/>
                    <a:pt x="168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9" y="168"/>
                    <a:pt x="256" y="161"/>
                    <a:pt x="256" y="152"/>
                  </a:cubicBezTo>
                  <a:cubicBezTo>
                    <a:pt x="256" y="104"/>
                    <a:pt x="256" y="104"/>
                    <a:pt x="256" y="104"/>
                  </a:cubicBezTo>
                  <a:cubicBezTo>
                    <a:pt x="256" y="95"/>
                    <a:pt x="249" y="88"/>
                    <a:pt x="240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685800">
                <a:defRPr/>
              </a:pPr>
              <a:endParaRPr lang="zh-CN" altLang="en-US" sz="1350">
                <a:solidFill>
                  <a:sysClr val="windowText" lastClr="000000"/>
                </a:solidFill>
                <a:latin typeface="Calibri"/>
                <a:ea typeface="宋体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516216" y="3539723"/>
            <a:ext cx="594066" cy="594066"/>
            <a:chOff x="8687494" y="4719630"/>
            <a:chExt cx="792088" cy="792088"/>
          </a:xfrm>
        </p:grpSpPr>
        <p:sp>
          <p:nvSpPr>
            <p:cNvPr id="47" name="椭圆 46"/>
            <p:cNvSpPr/>
            <p:nvPr/>
          </p:nvSpPr>
          <p:spPr>
            <a:xfrm flipV="1">
              <a:off x="8687494" y="4719630"/>
              <a:ext cx="792088" cy="792088"/>
            </a:xfrm>
            <a:prstGeom prst="ellipse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3"/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8847965" y="4984723"/>
              <a:ext cx="471147" cy="261902"/>
              <a:chOff x="6864264" y="1408669"/>
              <a:chExt cx="471147" cy="261902"/>
            </a:xfrm>
          </p:grpSpPr>
          <p:sp>
            <p:nvSpPr>
              <p:cNvPr id="49" name="Freeform 98"/>
              <p:cNvSpPr>
                <a:spLocks/>
              </p:cNvSpPr>
              <p:nvPr/>
            </p:nvSpPr>
            <p:spPr bwMode="auto">
              <a:xfrm flipH="1">
                <a:off x="6968886" y="1526456"/>
                <a:ext cx="313867" cy="92151"/>
              </a:xfrm>
              <a:custGeom>
                <a:avLst/>
                <a:gdLst>
                  <a:gd name="T0" fmla="*/ 192 w 192"/>
                  <a:gd name="T1" fmla="*/ 18 h 56"/>
                  <a:gd name="T2" fmla="*/ 80 w 192"/>
                  <a:gd name="T3" fmla="*/ 40 h 56"/>
                  <a:gd name="T4" fmla="*/ 88 w 192"/>
                  <a:gd name="T5" fmla="*/ 0 h 56"/>
                  <a:gd name="T6" fmla="*/ 82 w 192"/>
                  <a:gd name="T7" fmla="*/ 0 h 56"/>
                  <a:gd name="T8" fmla="*/ 3 w 192"/>
                  <a:gd name="T9" fmla="*/ 16 h 56"/>
                  <a:gd name="T10" fmla="*/ 0 w 192"/>
                  <a:gd name="T11" fmla="*/ 16 h 56"/>
                  <a:gd name="T12" fmla="*/ 0 w 192"/>
                  <a:gd name="T13" fmla="*/ 56 h 56"/>
                  <a:gd name="T14" fmla="*/ 192 w 192"/>
                  <a:gd name="T15" fmla="*/ 56 h 56"/>
                  <a:gd name="T16" fmla="*/ 192 w 192"/>
                  <a:gd name="T17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56">
                    <a:moveTo>
                      <a:pt x="192" y="18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8" y="0"/>
                      <a:pt x="88" y="0"/>
                      <a:pt x="88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6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192" y="56"/>
                      <a:pt x="192" y="56"/>
                      <a:pt x="192" y="56"/>
                    </a:cubicBezTo>
                    <a:lnTo>
                      <a:pt x="192" y="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0" name="Freeform 99"/>
              <p:cNvSpPr>
                <a:spLocks noEditPoints="1"/>
              </p:cNvSpPr>
              <p:nvPr/>
            </p:nvSpPr>
            <p:spPr bwMode="auto">
              <a:xfrm flipH="1">
                <a:off x="6864264" y="1408669"/>
                <a:ext cx="471147" cy="261902"/>
              </a:xfrm>
              <a:custGeom>
                <a:avLst/>
                <a:gdLst>
                  <a:gd name="T0" fmla="*/ 272 w 288"/>
                  <a:gd name="T1" fmla="*/ 40 h 160"/>
                  <a:gd name="T2" fmla="*/ 256 w 288"/>
                  <a:gd name="T3" fmla="*/ 40 h 160"/>
                  <a:gd name="T4" fmla="*/ 256 w 288"/>
                  <a:gd name="T5" fmla="*/ 16 h 160"/>
                  <a:gd name="T6" fmla="*/ 240 w 288"/>
                  <a:gd name="T7" fmla="*/ 0 h 160"/>
                  <a:gd name="T8" fmla="*/ 16 w 288"/>
                  <a:gd name="T9" fmla="*/ 0 h 160"/>
                  <a:gd name="T10" fmla="*/ 0 w 288"/>
                  <a:gd name="T11" fmla="*/ 16 h 160"/>
                  <a:gd name="T12" fmla="*/ 0 w 288"/>
                  <a:gd name="T13" fmla="*/ 144 h 160"/>
                  <a:gd name="T14" fmla="*/ 16 w 288"/>
                  <a:gd name="T15" fmla="*/ 160 h 160"/>
                  <a:gd name="T16" fmla="*/ 240 w 288"/>
                  <a:gd name="T17" fmla="*/ 160 h 160"/>
                  <a:gd name="T18" fmla="*/ 256 w 288"/>
                  <a:gd name="T19" fmla="*/ 144 h 160"/>
                  <a:gd name="T20" fmla="*/ 256 w 288"/>
                  <a:gd name="T21" fmla="*/ 120 h 160"/>
                  <a:gd name="T22" fmla="*/ 272 w 288"/>
                  <a:gd name="T23" fmla="*/ 120 h 160"/>
                  <a:gd name="T24" fmla="*/ 288 w 288"/>
                  <a:gd name="T25" fmla="*/ 104 h 160"/>
                  <a:gd name="T26" fmla="*/ 288 w 288"/>
                  <a:gd name="T27" fmla="*/ 56 h 160"/>
                  <a:gd name="T28" fmla="*/ 272 w 288"/>
                  <a:gd name="T29" fmla="*/ 40 h 160"/>
                  <a:gd name="T30" fmla="*/ 240 w 288"/>
                  <a:gd name="T31" fmla="*/ 144 h 160"/>
                  <a:gd name="T32" fmla="*/ 16 w 288"/>
                  <a:gd name="T33" fmla="*/ 144 h 160"/>
                  <a:gd name="T34" fmla="*/ 16 w 288"/>
                  <a:gd name="T35" fmla="*/ 16 h 160"/>
                  <a:gd name="T36" fmla="*/ 240 w 288"/>
                  <a:gd name="T37" fmla="*/ 16 h 160"/>
                  <a:gd name="T38" fmla="*/ 240 w 288"/>
                  <a:gd name="T39" fmla="*/ 144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8" h="160">
                    <a:moveTo>
                      <a:pt x="272" y="40"/>
                    </a:moveTo>
                    <a:cubicBezTo>
                      <a:pt x="256" y="40"/>
                      <a:pt x="256" y="40"/>
                      <a:pt x="256" y="40"/>
                    </a:cubicBezTo>
                    <a:cubicBezTo>
                      <a:pt x="256" y="16"/>
                      <a:pt x="256" y="16"/>
                      <a:pt x="256" y="16"/>
                    </a:cubicBezTo>
                    <a:cubicBezTo>
                      <a:pt x="256" y="7"/>
                      <a:pt x="249" y="0"/>
                      <a:pt x="24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0" y="153"/>
                      <a:pt x="7" y="160"/>
                      <a:pt x="16" y="160"/>
                    </a:cubicBezTo>
                    <a:cubicBezTo>
                      <a:pt x="240" y="160"/>
                      <a:pt x="240" y="160"/>
                      <a:pt x="240" y="160"/>
                    </a:cubicBezTo>
                    <a:cubicBezTo>
                      <a:pt x="249" y="160"/>
                      <a:pt x="256" y="153"/>
                      <a:pt x="256" y="144"/>
                    </a:cubicBezTo>
                    <a:cubicBezTo>
                      <a:pt x="256" y="120"/>
                      <a:pt x="256" y="120"/>
                      <a:pt x="256" y="120"/>
                    </a:cubicBezTo>
                    <a:cubicBezTo>
                      <a:pt x="272" y="120"/>
                      <a:pt x="272" y="120"/>
                      <a:pt x="272" y="120"/>
                    </a:cubicBezTo>
                    <a:cubicBezTo>
                      <a:pt x="281" y="120"/>
                      <a:pt x="288" y="113"/>
                      <a:pt x="288" y="104"/>
                    </a:cubicBezTo>
                    <a:cubicBezTo>
                      <a:pt x="288" y="56"/>
                      <a:pt x="288" y="56"/>
                      <a:pt x="288" y="56"/>
                    </a:cubicBezTo>
                    <a:cubicBezTo>
                      <a:pt x="288" y="47"/>
                      <a:pt x="281" y="40"/>
                      <a:pt x="272" y="40"/>
                    </a:cubicBezTo>
                    <a:close/>
                    <a:moveTo>
                      <a:pt x="240" y="144"/>
                    </a:moveTo>
                    <a:cubicBezTo>
                      <a:pt x="16" y="144"/>
                      <a:pt x="16" y="144"/>
                      <a:pt x="16" y="144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240" y="16"/>
                      <a:pt x="240" y="16"/>
                      <a:pt x="240" y="16"/>
                    </a:cubicBezTo>
                    <a:lnTo>
                      <a:pt x="240" y="1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  <p:sp>
            <p:nvSpPr>
              <p:cNvPr id="51" name="Freeform 100"/>
              <p:cNvSpPr>
                <a:spLocks/>
              </p:cNvSpPr>
              <p:nvPr/>
            </p:nvSpPr>
            <p:spPr bwMode="auto">
              <a:xfrm flipH="1">
                <a:off x="6968886" y="1461326"/>
                <a:ext cx="313867" cy="91458"/>
              </a:xfrm>
              <a:custGeom>
                <a:avLst/>
                <a:gdLst>
                  <a:gd name="T0" fmla="*/ 112 w 192"/>
                  <a:gd name="T1" fmla="*/ 56 h 56"/>
                  <a:gd name="T2" fmla="*/ 118 w 192"/>
                  <a:gd name="T3" fmla="*/ 56 h 56"/>
                  <a:gd name="T4" fmla="*/ 189 w 192"/>
                  <a:gd name="T5" fmla="*/ 42 h 56"/>
                  <a:gd name="T6" fmla="*/ 192 w 192"/>
                  <a:gd name="T7" fmla="*/ 42 h 56"/>
                  <a:gd name="T8" fmla="*/ 192 w 192"/>
                  <a:gd name="T9" fmla="*/ 0 h 56"/>
                  <a:gd name="T10" fmla="*/ 0 w 192"/>
                  <a:gd name="T11" fmla="*/ 0 h 56"/>
                  <a:gd name="T12" fmla="*/ 0 w 192"/>
                  <a:gd name="T13" fmla="*/ 40 h 56"/>
                  <a:gd name="T14" fmla="*/ 120 w 192"/>
                  <a:gd name="T15" fmla="*/ 16 h 56"/>
                  <a:gd name="T16" fmla="*/ 112 w 192"/>
                  <a:gd name="T1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" h="56">
                    <a:moveTo>
                      <a:pt x="112" y="56"/>
                    </a:moveTo>
                    <a:cubicBezTo>
                      <a:pt x="118" y="56"/>
                      <a:pt x="118" y="56"/>
                      <a:pt x="118" y="56"/>
                    </a:cubicBezTo>
                    <a:cubicBezTo>
                      <a:pt x="189" y="42"/>
                      <a:pt x="189" y="42"/>
                      <a:pt x="189" y="42"/>
                    </a:cubicBezTo>
                    <a:cubicBezTo>
                      <a:pt x="190" y="42"/>
                      <a:pt x="191" y="42"/>
                      <a:pt x="192" y="42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20" y="16"/>
                      <a:pt x="120" y="16"/>
                      <a:pt x="120" y="16"/>
                    </a:cubicBezTo>
                    <a:lnTo>
                      <a:pt x="112" y="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endParaRPr lang="zh-CN" altLang="en-US" sz="1350">
                  <a:solidFill>
                    <a:sysClr val="windowText" lastClr="000000"/>
                  </a:solidFill>
                  <a:latin typeface="Calibri"/>
                  <a:ea typeface="宋体"/>
                </a:endParaRPr>
              </a:p>
            </p:txBody>
          </p:sp>
        </p:grpSp>
      </p:grpSp>
      <p:sp>
        <p:nvSpPr>
          <p:cNvPr id="52" name="TextBox 88"/>
          <p:cNvSpPr txBox="1"/>
          <p:nvPr/>
        </p:nvSpPr>
        <p:spPr>
          <a:xfrm>
            <a:off x="1032376" y="1485064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  <p:sp>
        <p:nvSpPr>
          <p:cNvPr id="53" name="TextBox 90"/>
          <p:cNvSpPr txBox="1"/>
          <p:nvPr/>
        </p:nvSpPr>
        <p:spPr>
          <a:xfrm>
            <a:off x="1578164" y="3519252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  <p:sp>
        <p:nvSpPr>
          <p:cNvPr id="54" name="TextBox 91"/>
          <p:cNvSpPr txBox="1"/>
          <p:nvPr/>
        </p:nvSpPr>
        <p:spPr>
          <a:xfrm>
            <a:off x="4463988" y="1538057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  <p:sp>
        <p:nvSpPr>
          <p:cNvPr id="55" name="TextBox 92"/>
          <p:cNvSpPr txBox="1"/>
          <p:nvPr/>
        </p:nvSpPr>
        <p:spPr>
          <a:xfrm>
            <a:off x="5226703" y="30806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  <p:sp>
        <p:nvSpPr>
          <p:cNvPr id="56" name="TextBox 93"/>
          <p:cNvSpPr txBox="1"/>
          <p:nvPr/>
        </p:nvSpPr>
        <p:spPr>
          <a:xfrm>
            <a:off x="6462210" y="1538057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  <p:sp>
        <p:nvSpPr>
          <p:cNvPr id="57" name="TextBox 94"/>
          <p:cNvSpPr txBox="1"/>
          <p:nvPr/>
        </p:nvSpPr>
        <p:spPr>
          <a:xfrm>
            <a:off x="7156983" y="3080670"/>
            <a:ext cx="1296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  <a:latin typeface="华文细黑" pitchFamily="2" charset="-122"/>
                <a:ea typeface="华文细黑" pitchFamily="2" charset="-122"/>
                <a:cs typeface="华文黑体" pitchFamily="2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/>
              </a:solidFill>
              <a:latin typeface="华文细黑" pitchFamily="2" charset="-122"/>
              <a:ea typeface="华文细黑" pitchFamily="2" charset="-122"/>
              <a:cs typeface="华文黑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5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5576" y="656966"/>
            <a:ext cx="3926744" cy="3931008"/>
          </a:xfrm>
          <a:prstGeom prst="rect">
            <a:avLst/>
          </a:prstGeom>
        </p:spPr>
      </p:pic>
      <p:sp>
        <p:nvSpPr>
          <p:cNvPr id="4" name="文本框 6"/>
          <p:cNvSpPr txBox="1">
            <a:spLocks noChangeArrowheads="1"/>
          </p:cNvSpPr>
          <p:nvPr/>
        </p:nvSpPr>
        <p:spPr bwMode="auto">
          <a:xfrm>
            <a:off x="1407288" y="1053077"/>
            <a:ext cx="2834430" cy="315471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16600">
                <a:ln w="38100">
                  <a:noFill/>
                </a:ln>
                <a:solidFill>
                  <a:schemeClr val="bg1"/>
                </a:solidFill>
                <a:latin typeface="Impact" pitchFamily="34" charset="0"/>
                <a:ea typeface="微软雅黑" pitchFamily="34" charset="-122"/>
              </a:defRPr>
            </a:lvl1pPr>
          </a:lstStyle>
          <a:p>
            <a:r>
              <a:rPr lang="en-US" altLang="zh-CN" sz="199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</a:rPr>
              <a:t>02</a:t>
            </a:r>
            <a:endParaRPr lang="zh-CN" altLang="en-US" sz="19900" dirty="0">
              <a:ln w="38100">
                <a:solidFill>
                  <a:schemeClr val="bg1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</a:endParaRPr>
          </a:p>
        </p:txBody>
      </p:sp>
      <p:sp>
        <p:nvSpPr>
          <p:cNvPr id="5" name="文本框 66"/>
          <p:cNvSpPr txBox="1">
            <a:spLocks noChangeArrowheads="1"/>
          </p:cNvSpPr>
          <p:nvPr/>
        </p:nvSpPr>
        <p:spPr bwMode="auto">
          <a:xfrm>
            <a:off x="4869645" y="2671629"/>
            <a:ext cx="3485083" cy="612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ctr" eaLnBrk="1" hangingPunct="1">
              <a:lnSpc>
                <a:spcPts val="900"/>
              </a:lnSpc>
              <a:defRPr sz="600">
                <a:solidFill>
                  <a:schemeClr val="bg1"/>
                </a:solidFill>
                <a:latin typeface="Arial" pitchFamily="34" charset="0"/>
                <a:ea typeface="微软雅黑" pitchFamily="34" charset="-122"/>
                <a:cs typeface="Arial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algn="l">
              <a:lnSpc>
                <a:spcPct val="150000"/>
              </a:lnSpc>
            </a:pPr>
            <a:r>
              <a:rPr lang="en-US" altLang="zh-CN" sz="1200" dirty="0"/>
              <a:t>Click here to add content, content to match the title. </a:t>
            </a:r>
            <a:endParaRPr lang="zh-CN" altLang="en-US" sz="1200" dirty="0"/>
          </a:p>
        </p:txBody>
      </p:sp>
      <p:sp>
        <p:nvSpPr>
          <p:cNvPr id="7" name="文本框 8"/>
          <p:cNvSpPr txBox="1">
            <a:spLocks noChangeArrowheads="1"/>
          </p:cNvSpPr>
          <p:nvPr/>
        </p:nvSpPr>
        <p:spPr bwMode="auto">
          <a:xfrm>
            <a:off x="4869645" y="2171640"/>
            <a:ext cx="37417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sz="2000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ADD DIRECTORY ONE TITLES</a:t>
            </a:r>
            <a:endParaRPr lang="zh-CN" altLang="en-US" sz="2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25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0">
        <p:checker/>
      </p:transition>
    </mc:Choice>
    <mc:Fallback xmlns=""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8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6" dur="8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2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7"/>
          <p:cNvGrpSpPr>
            <a:grpSpLocks/>
          </p:cNvGrpSpPr>
          <p:nvPr/>
        </p:nvGrpSpPr>
        <p:grpSpPr bwMode="auto">
          <a:xfrm>
            <a:off x="-342288" y="-99962"/>
            <a:ext cx="684575" cy="638790"/>
            <a:chOff x="-10192639" y="-2912579"/>
            <a:chExt cx="11867819" cy="11075571"/>
          </a:xfrm>
        </p:grpSpPr>
        <p:sp>
          <p:nvSpPr>
            <p:cNvPr id="5" name="任意多边形 4"/>
            <p:cNvSpPr/>
            <p:nvPr/>
          </p:nvSpPr>
          <p:spPr>
            <a:xfrm rot="3600000">
              <a:off x="-9703588" y="-3401630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FEFDC0">
                <a:alpha val="7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 rot="3600000">
              <a:off x="-8982883" y="-2495072"/>
              <a:ext cx="10169013" cy="11147114"/>
            </a:xfrm>
            <a:custGeom>
              <a:avLst/>
              <a:gdLst>
                <a:gd name="connsiteX0" fmla="*/ 0 w 4462121"/>
                <a:gd name="connsiteY0" fmla="*/ 7728619 h 9532927"/>
                <a:gd name="connsiteX1" fmla="*/ 4462121 w 4462121"/>
                <a:gd name="connsiteY1" fmla="*/ 0 h 9532927"/>
                <a:gd name="connsiteX2" fmla="*/ 4462121 w 4462121"/>
                <a:gd name="connsiteY2" fmla="*/ 7217229 h 9532927"/>
                <a:gd name="connsiteX3" fmla="*/ 3125153 w 4462121"/>
                <a:gd name="connsiteY3" fmla="*/ 9532927 h 9532927"/>
                <a:gd name="connsiteX4" fmla="*/ 0 w 4462121"/>
                <a:gd name="connsiteY4" fmla="*/ 7728619 h 953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62121" h="9532927">
                  <a:moveTo>
                    <a:pt x="0" y="7728619"/>
                  </a:moveTo>
                  <a:lnTo>
                    <a:pt x="4462121" y="0"/>
                  </a:lnTo>
                  <a:lnTo>
                    <a:pt x="4462121" y="7217229"/>
                  </a:lnTo>
                  <a:lnTo>
                    <a:pt x="3125153" y="9532927"/>
                  </a:lnTo>
                  <a:lnTo>
                    <a:pt x="0" y="7728619"/>
                  </a:lnTo>
                  <a:close/>
                </a:path>
              </a:pathLst>
            </a:custGeom>
            <a:solidFill>
              <a:srgbClr val="B3296D">
                <a:alpha val="59000"/>
              </a:srgbClr>
            </a:solidFill>
            <a:ln>
              <a:solidFill>
                <a:srgbClr val="FFFD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37130" y="193290"/>
            <a:ext cx="28222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TITLE HERE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6"/>
          <p:cNvCxnSpPr>
            <a:cxnSpLocks noChangeShapeType="1"/>
          </p:cNvCxnSpPr>
          <p:nvPr/>
        </p:nvCxnSpPr>
        <p:spPr bwMode="auto">
          <a:xfrm>
            <a:off x="694213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直接箭头连接符 7"/>
          <p:cNvCxnSpPr>
            <a:cxnSpLocks noChangeShapeType="1"/>
          </p:cNvCxnSpPr>
          <p:nvPr/>
        </p:nvCxnSpPr>
        <p:spPr bwMode="auto">
          <a:xfrm>
            <a:off x="21986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直接箭头连接符 8"/>
          <p:cNvCxnSpPr>
            <a:cxnSpLocks noChangeShapeType="1"/>
          </p:cNvCxnSpPr>
          <p:nvPr/>
        </p:nvCxnSpPr>
        <p:spPr bwMode="auto">
          <a:xfrm>
            <a:off x="5360988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环形箭头 10"/>
          <p:cNvSpPr/>
          <p:nvPr/>
        </p:nvSpPr>
        <p:spPr>
          <a:xfrm flipH="1">
            <a:off x="1560513" y="1262063"/>
            <a:ext cx="1277937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  <a:cs typeface="+mn-ea"/>
                <a:sym typeface="+mn-lt"/>
              </a:rPr>
              <a:t>Title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2" name="TextBox 31"/>
          <p:cNvSpPr txBox="1"/>
          <p:nvPr/>
        </p:nvSpPr>
        <p:spPr>
          <a:xfrm>
            <a:off x="1477963" y="3021013"/>
            <a:ext cx="1409700" cy="86761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3" name="TextBox 31"/>
          <p:cNvSpPr txBox="1"/>
          <p:nvPr/>
        </p:nvSpPr>
        <p:spPr>
          <a:xfrm>
            <a:off x="3059113" y="3021013"/>
            <a:ext cx="1408112" cy="86761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4" name="环形箭头 13"/>
          <p:cNvSpPr/>
          <p:nvPr/>
        </p:nvSpPr>
        <p:spPr>
          <a:xfrm flipH="1">
            <a:off x="4722813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  <a:cs typeface="+mn-ea"/>
                <a:sym typeface="+mn-lt"/>
              </a:rPr>
              <a:t>Title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TextBox 31"/>
          <p:cNvSpPr txBox="1"/>
          <p:nvPr/>
        </p:nvSpPr>
        <p:spPr>
          <a:xfrm>
            <a:off x="4638675" y="3021013"/>
            <a:ext cx="1409700" cy="86761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6" name="环形箭头 15"/>
          <p:cNvSpPr/>
          <p:nvPr/>
        </p:nvSpPr>
        <p:spPr>
          <a:xfrm flipH="1">
            <a:off x="6302375" y="1262063"/>
            <a:ext cx="1277938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  <a:cs typeface="+mn-ea"/>
                <a:sym typeface="+mn-lt"/>
              </a:rPr>
              <a:t>Title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6219825" y="3021013"/>
            <a:ext cx="1409700" cy="86761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2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content, content to match the title. </a:t>
            </a:r>
            <a:endParaRPr lang="zh-CN" altLang="en-US" sz="1200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cxnSp>
        <p:nvCxnSpPr>
          <p:cNvPr id="18" name="直接箭头连接符 8"/>
          <p:cNvCxnSpPr>
            <a:cxnSpLocks noChangeShapeType="1"/>
          </p:cNvCxnSpPr>
          <p:nvPr/>
        </p:nvCxnSpPr>
        <p:spPr bwMode="auto">
          <a:xfrm>
            <a:off x="3764757" y="2424113"/>
            <a:ext cx="0" cy="585787"/>
          </a:xfrm>
          <a:prstGeom prst="straightConnector1">
            <a:avLst/>
          </a:prstGeom>
          <a:noFill/>
          <a:ln w="19050" algn="ctr">
            <a:solidFill>
              <a:schemeClr val="bg1"/>
            </a:solidFill>
            <a:prstDash val="sysDash"/>
            <a:miter lim="800000"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环形箭头 18"/>
          <p:cNvSpPr/>
          <p:nvPr/>
        </p:nvSpPr>
        <p:spPr>
          <a:xfrm flipH="1">
            <a:off x="3126582" y="1262063"/>
            <a:ext cx="1276350" cy="1277937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2875315"/>
              <a:gd name="adj5" fmla="val 12500"/>
            </a:avLst>
          </a:prstGeom>
          <a:noFill/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dirty="0">
                <a:solidFill>
                  <a:schemeClr val="bg1"/>
                </a:solidFill>
                <a:latin typeface="微软雅黑"/>
                <a:ea typeface="微软雅黑" panose="020B0503020204020204" pitchFamily="34" charset="-122"/>
                <a:cs typeface="+mn-ea"/>
                <a:sym typeface="+mn-lt"/>
              </a:rPr>
              <a:t>Title</a:t>
            </a:r>
            <a:endParaRPr lang="zh-CN" altLang="en-US" sz="1500" dirty="0">
              <a:solidFill>
                <a:schemeClr val="bg1"/>
              </a:solidFill>
              <a:latin typeface="微软雅黑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4006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3" grpId="0"/>
      <p:bldP spid="14" grpId="0" animBg="1"/>
      <p:bldP spid="15" grpId="0"/>
      <p:bldP spid="16" grpId="0" animBg="1"/>
      <p:bldP spid="17" grpId="0"/>
      <p:bldP spid="19" grpId="0" animBg="1"/>
    </p:bldLst>
  </p:timing>
</p:sld>
</file>

<file path=ppt/theme/theme1.xml><?xml version="1.0" encoding="utf-8"?>
<a:theme xmlns:a="http://schemas.openxmlformats.org/drawingml/2006/main" name="www.freeppt7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1124</Words>
  <Application>Microsoft Office PowerPoint</Application>
  <PresentationFormat>全屏显示(16:9)</PresentationFormat>
  <Paragraphs>169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HelveticaNeueLT Pro 35 Th</vt:lpstr>
      <vt:lpstr>华文黑体</vt:lpstr>
      <vt:lpstr>华文细黑</vt:lpstr>
      <vt:lpstr>宋体</vt:lpstr>
      <vt:lpstr>微软雅黑</vt:lpstr>
      <vt:lpstr>Agency FB</vt:lpstr>
      <vt:lpstr>Arial</vt:lpstr>
      <vt:lpstr>Calibri</vt:lpstr>
      <vt:lpstr>Calibri Light</vt:lpstr>
      <vt:lpstr>Impact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iOS多边形</dc:title>
  <dc:creator>第一PPT</dc:creator>
  <cp:keywords>www.1ppt.com</cp:keywords>
  <cp:lastModifiedBy>之灵</cp:lastModifiedBy>
  <cp:revision>14</cp:revision>
  <dcterms:created xsi:type="dcterms:W3CDTF">2016-11-30T11:37:47Z</dcterms:created>
  <dcterms:modified xsi:type="dcterms:W3CDTF">2022-11-06T14:34:10Z</dcterms:modified>
</cp:coreProperties>
</file>