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0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37"/>
  </p:notesMasterIdLst>
  <p:sldIdLst>
    <p:sldId id="256" r:id="rId3"/>
    <p:sldId id="257" r:id="rId4"/>
    <p:sldId id="258" r:id="rId5"/>
    <p:sldId id="266" r:id="rId6"/>
    <p:sldId id="272" r:id="rId7"/>
    <p:sldId id="279" r:id="rId8"/>
    <p:sldId id="273" r:id="rId9"/>
    <p:sldId id="259" r:id="rId10"/>
    <p:sldId id="262" r:id="rId11"/>
    <p:sldId id="263" r:id="rId12"/>
    <p:sldId id="276" r:id="rId13"/>
    <p:sldId id="269" r:id="rId14"/>
    <p:sldId id="260" r:id="rId15"/>
    <p:sldId id="277" r:id="rId16"/>
    <p:sldId id="268" r:id="rId17"/>
    <p:sldId id="278" r:id="rId18"/>
    <p:sldId id="267" r:id="rId19"/>
    <p:sldId id="261" r:id="rId20"/>
    <p:sldId id="264" r:id="rId21"/>
    <p:sldId id="270" r:id="rId22"/>
    <p:sldId id="265" r:id="rId23"/>
    <p:sldId id="271" r:id="rId24"/>
    <p:sldId id="280" r:id="rId25"/>
    <p:sldId id="315" r:id="rId26"/>
    <p:sldId id="405" r:id="rId27"/>
    <p:sldId id="406" r:id="rId28"/>
    <p:sldId id="407" r:id="rId29"/>
    <p:sldId id="408" r:id="rId30"/>
    <p:sldId id="409" r:id="rId31"/>
    <p:sldId id="410" r:id="rId32"/>
    <p:sldId id="411" r:id="rId33"/>
    <p:sldId id="412" r:id="rId34"/>
    <p:sldId id="1781" r:id="rId35"/>
    <p:sldId id="1782" r:id="rId36"/>
  </p:sldIdLst>
  <p:sldSz cx="12192000" cy="6858000"/>
  <p:notesSz cx="6858000" cy="9144000"/>
  <p:custDataLst>
    <p:tags r:id="rId38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F5E9E9"/>
    <a:srgbClr val="FFFFFF"/>
    <a:srgbClr val="D6ECF1"/>
    <a:srgbClr val="D5E8D5"/>
    <a:srgbClr val="761B1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235" autoAdjust="0"/>
    <p:restoredTop sz="94660"/>
  </p:normalViewPr>
  <p:slideViewPr>
    <p:cSldViewPr snapToGrid="0" showGuides="1">
      <p:cViewPr varScale="1">
        <p:scale>
          <a:sx n="73" d="100"/>
          <a:sy n="73" d="100"/>
        </p:scale>
        <p:origin x="486" y="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presProps" Target="presProps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notesMaster" Target="notesMasters/notesMaster1.xml"/><Relationship Id="rId40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tags" Target="tags/tag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text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  <c:pt idx="3">
                  <c:v>text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58-4007-A379-14EC1DBC04D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text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  <c:pt idx="3">
                  <c:v>text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58-4007-A379-14EC1DBC04D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text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  <c:pt idx="3">
                  <c:v>text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D58-4007-A379-14EC1DBC04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647072592"/>
        <c:axId val="-647064976"/>
      </c:barChart>
      <c:catAx>
        <c:axId val="-6470725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-647064976"/>
        <c:crosses val="autoZero"/>
        <c:auto val="1"/>
        <c:lblAlgn val="ctr"/>
        <c:lblOffset val="100"/>
        <c:noMultiLvlLbl val="0"/>
      </c:catAx>
      <c:valAx>
        <c:axId val="-64706497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-64707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text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text 1</c:v>
                </c:pt>
                <c:pt idx="1">
                  <c:v>text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4.3</c:v>
                </c:pt>
                <c:pt idx="1">
                  <c:v>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98-467D-B08B-630E6E46FF1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text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text 1</c:v>
                </c:pt>
                <c:pt idx="1">
                  <c:v>text 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2.4</c:v>
                </c:pt>
                <c:pt idx="1">
                  <c:v>4.4000000000000004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B98-467D-B08B-630E6E46FF1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text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text 1</c:v>
                </c:pt>
                <c:pt idx="1">
                  <c:v>text 2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2</c:v>
                </c:pt>
                <c:pt idx="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B98-467D-B08B-630E6E46FF1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95"/>
        <c:overlap val="-20"/>
        <c:axId val="-654061632"/>
        <c:axId val="-654059456"/>
      </c:barChart>
      <c:catAx>
        <c:axId val="-65406163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-654059456"/>
        <c:crosses val="autoZero"/>
        <c:auto val="1"/>
        <c:lblAlgn val="ctr"/>
        <c:lblOffset val="100"/>
        <c:noMultiLvlLbl val="0"/>
      </c:catAx>
      <c:valAx>
        <c:axId val="-65405945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-654061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8CCD1CF-B2F0-4B39-839A-3A51363B5DFE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C4E0407-6F04-474B-B9D2-B4E88092727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57492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4577371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220162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502605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6744193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788444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460517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342382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80633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242721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06517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98226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372488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970558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273992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851403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220130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71100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01478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40348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53510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09663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438543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4E0407-6F04-474B-B9D2-B4E88092727A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65329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5447E6-3B29-4317-A4FB-61CEF67B97C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59CDAB3D-76A5-49FE-BF89-FB5E0373C3B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7C07A38-5B9A-4DC2-BD14-1681DA4658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E94D1C9-2C35-4BD4-8DA9-5C45ACBB2D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56B855B-74DD-4035-9053-DCC58EE2B9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17561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124ABC4-24F1-48EA-9A78-E6976AF157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02277C76-DF30-44CD-8F63-C9F34DE439D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CCFDF20C-9EEA-4A52-8459-D50055040EE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8139B9B0-A43C-4B6C-A152-687BFFA84C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40473BDC-2729-4B6E-80F6-3B73D040081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A4BAFBF-D102-495A-8F46-1BF759B03A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58024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699FA2C-6472-46A2-9CE5-7AE07A583C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7A17D37B-4D65-4D43-ADC4-E21DE414A87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AE05D1D-FC46-4B56-AD52-50A60A2518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81696DC-7224-481F-88B1-888DDC2C28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C6707CE-0C52-4233-9DFD-7F2BFF66E4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313056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D73C0939-680A-4CC1-8829-7A06B98F258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FC15AE3-994C-4D20-9DC8-059B3CD4963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7C5C3F4-DCA2-4DD8-9EAB-D0F5D27FF6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9270F0B-7460-4262-A780-7285BCFF1F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174ABB9-915A-44E0-8569-03052456B8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59952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8867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9868521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61418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593361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82327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BA24FB9-9B78-4846-9585-92AD556118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4634EA6-84CB-4DD6-9E9A-BB2E296495F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6F71412-9FA0-45B3-9E57-FD3C8B5835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F1B8E8A9-6E34-45C7-8F2D-A9719C7A5B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B47BAA2-D67A-453F-A357-B714E2C809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03374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D01A6ED-6462-42DD-A301-AB1EA9951D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E2AD2BC0-1214-4FC3-ACB0-F7F8F4070B3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A32832B-E491-4C16-BD52-146D233C40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E56F319-6017-4275-87C0-ECCCCEC88B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D941FE4-1306-4127-9302-D3D2C6B20B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8458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C7FBB80-FE17-4137-87BD-4FD34D9581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53397194-7C9F-4479-8504-C72EE53414F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869D3B55-429D-4EA1-AFEC-36C409683CF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FADEE5A2-566E-4E68-A6F3-D357BDD2FF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C1747121-259A-4DA1-A82D-3D7C37B3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F90F20A2-2439-4ACE-9D4E-83E3C876E7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30867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4A557BC-CE65-4E71-9E54-E8D05379F8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BBAFBB5-B7A4-456F-A8C3-3BAA30D2731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83D66DE6-B936-4D8F-8224-88F80703019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85A6389C-2938-488A-AB20-DAA9EE61CAF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21BEF803-0DC7-420A-BE32-13679F10142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646866C0-26AB-4527-BC36-0C4446DC92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BE76F4A2-BC24-4A68-A10E-67E1DE65A6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8473F03C-E365-4FEB-A169-082AF66429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140208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4A557BC-CE65-4E71-9E54-E8D05379F8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BBAFBB5-B7A4-456F-A8C3-3BAA30D2731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83D66DE6-B936-4D8F-8224-88F80703019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85A6389C-2938-488A-AB20-DAA9EE61CAF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21BEF803-0DC7-420A-BE32-13679F10142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646866C0-26AB-4527-BC36-0C4446DC92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BE76F4A2-BC24-4A68-A10E-67E1DE65A6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8473F03C-E365-4FEB-A169-082AF66429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3">
            <a:extLst>
              <a:ext uri="{FF2B5EF4-FFF2-40B4-BE49-F238E27FC236}">
                <a16:creationId xmlns:a16="http://schemas.microsoft.com/office/drawing/2014/main" id="{E949D8DB-9BDD-1CD7-85A0-94E374EF51D3}"/>
              </a:ext>
            </a:extLst>
          </p:cNvPr>
          <p:cNvSpPr txBox="1"/>
          <p:nvPr userDrawn="1"/>
        </p:nvSpPr>
        <p:spPr>
          <a:xfrm>
            <a:off x="1309700" y="6755243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latin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97750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65B90F0-8380-44A7-9DBC-3C8D504685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DA1054F7-B168-435B-BA39-A449A794E4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FCAF05C6-E943-449F-90A7-FBBD26C3CA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A65A3D1F-148D-4B63-9394-ED94E82E68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94882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F1385834-4A54-4F6E-ACD4-A8398B83EB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81103350-5A2D-4DCD-BDEF-C0548A3C0E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29A70F0F-EEFA-483C-BC50-51DA1F76EA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728508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66765E9-EEED-4534-8A7C-866C3B2BBE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0B75482A-1321-423F-82ED-8BE0DEA46E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AF37A1CC-5CC5-4761-BFB5-274A174A43C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C03F83FC-B138-4C7A-B0C5-24BDAC704B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BCCE1C26-C59C-408F-8066-ABC515CCFC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8601B1A3-5A8E-4881-92F9-7D34BEF3AF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07361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5E9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7128967A-E749-45CE-ACA5-BFB7F952D1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66B0B022-9F1F-41C0-B156-F17F5280A8B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14D45E9-664A-45E8-BBBA-A36549F2C40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0216C3-E4BC-491D-BEC3-6C8748714200}" type="datetimeFigureOut">
              <a:rPr lang="zh-CN" altLang="en-US" smtClean="0"/>
              <a:t>2022/11/9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7AB9782-EBD1-4AE5-9EC6-DEB70068023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6E2BAFF-8054-495C-A761-D2CE29C7AE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ADF95C2-25AD-4AE9-9C0A-BC9610696A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0507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0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5" r:id="rId13"/>
    <p:sldLayoutId id="2147483666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80169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5" Type="http://schemas.openxmlformats.org/officeDocument/2006/relationships/hyperlink" Target="https://www.freeppt7.com/" TargetMode="External"/><Relationship Id="rId4" Type="http://schemas.openxmlformats.org/officeDocument/2006/relationships/image" Target="../media/image3.em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7" Type="http://schemas.openxmlformats.org/officeDocument/2006/relationships/image" Target="../media/image29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8.jpeg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1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Relationship Id="rId4" Type="http://schemas.openxmlformats.org/officeDocument/2006/relationships/chart" Target="../charts/chart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3" Type="http://schemas.openxmlformats.org/officeDocument/2006/relationships/image" Target="../media/image33.jpeg"/><Relationship Id="rId7" Type="http://schemas.openxmlformats.org/officeDocument/2006/relationships/image" Target="../media/image37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6.jpeg"/><Relationship Id="rId11" Type="http://schemas.openxmlformats.org/officeDocument/2006/relationships/image" Target="../media/image41.jpeg"/><Relationship Id="rId5" Type="http://schemas.openxmlformats.org/officeDocument/2006/relationships/image" Target="../media/image35.jpeg"/><Relationship Id="rId10" Type="http://schemas.openxmlformats.org/officeDocument/2006/relationships/image" Target="../media/image40.jpeg"/><Relationship Id="rId4" Type="http://schemas.openxmlformats.org/officeDocument/2006/relationships/image" Target="../media/image34.jpeg"/><Relationship Id="rId9" Type="http://schemas.openxmlformats.org/officeDocument/2006/relationships/image" Target="../media/image39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5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Relationship Id="rId4" Type="http://schemas.openxmlformats.org/officeDocument/2006/relationships/hyperlink" Target="https://www.freeppt7.com/" TargetMode="Externa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Relationship Id="rId4" Type="http://schemas.openxmlformats.org/officeDocument/2006/relationships/hyperlink" Target="https://fonts.google.com/specimen/Ubuntu" TargetMode="Externa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6.png"/><Relationship Id="rId7" Type="http://schemas.openxmlformats.org/officeDocument/2006/relationships/image" Target="../media/image9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A9006102-F477-4A40-B8E6-410DE236AA1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576" y="1047750"/>
            <a:ext cx="5810250" cy="5810250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BBA25335-D767-4DE1-9803-9DF9E3EDB0FA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429742" flipH="1">
            <a:off x="4595620" y="-1869240"/>
            <a:ext cx="7738392" cy="5833978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F690F551-C938-4866-AC28-495461430F16}"/>
              </a:ext>
            </a:extLst>
          </p:cNvPr>
          <p:cNvSpPr txBox="1"/>
          <p:nvPr/>
        </p:nvSpPr>
        <p:spPr>
          <a:xfrm>
            <a:off x="6244316" y="4361440"/>
            <a:ext cx="57801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cs typeface="+mn-ea"/>
                <a:sym typeface="+mn-lt"/>
              </a:rPr>
              <a:t>Free PPT Templates</a:t>
            </a:r>
            <a:endParaRPr lang="zh-CN" altLang="en-US" sz="4800" dirty="0">
              <a:cs typeface="+mn-ea"/>
              <a:sym typeface="+mn-lt"/>
            </a:endParaRPr>
          </a:p>
        </p:txBody>
      </p: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D57E4DCE-1783-42AB-BAD2-44FAEE6879B0}"/>
              </a:ext>
            </a:extLst>
          </p:cNvPr>
          <p:cNvCxnSpPr/>
          <p:nvPr/>
        </p:nvCxnSpPr>
        <p:spPr>
          <a:xfrm>
            <a:off x="6355080" y="5089189"/>
            <a:ext cx="5486400" cy="0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>
            <a:extLst>
              <a:ext uri="{FF2B5EF4-FFF2-40B4-BE49-F238E27FC236}">
                <a16:creationId xmlns:a16="http://schemas.microsoft.com/office/drawing/2014/main" id="{9CCF33E8-A780-461B-B378-154B41AD9985}"/>
              </a:ext>
            </a:extLst>
          </p:cNvPr>
          <p:cNvSpPr txBox="1"/>
          <p:nvPr/>
        </p:nvSpPr>
        <p:spPr>
          <a:xfrm>
            <a:off x="6355079" y="5295686"/>
            <a:ext cx="54864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>
                <a:cs typeface="+mn-ea"/>
                <a:sym typeface="+mn-lt"/>
              </a:rPr>
              <a:t>Insert the Subtitle of Your Presentation</a:t>
            </a:r>
          </a:p>
        </p:txBody>
      </p:sp>
      <p:sp>
        <p:nvSpPr>
          <p:cNvPr id="2" name="Rounded Rectangle 7">
            <a:extLst>
              <a:ext uri="{FF2B5EF4-FFF2-40B4-BE49-F238E27FC236}">
                <a16:creationId xmlns:a16="http://schemas.microsoft.com/office/drawing/2014/main" id="{ABBFFF9E-E074-3852-D724-753D1E55ECD2}"/>
              </a:ext>
            </a:extLst>
          </p:cNvPr>
          <p:cNvSpPr/>
          <p:nvPr/>
        </p:nvSpPr>
        <p:spPr>
          <a:xfrm>
            <a:off x="676780" y="372087"/>
            <a:ext cx="1684599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>
                <a:solidFill>
                  <a:schemeClr val="accent3"/>
                </a:solidFill>
              </a:rPr>
              <a:t>LOGO</a:t>
            </a:r>
            <a:endParaRPr lang="ko-KR" altLang="en-US" sz="2700" dirty="0">
              <a:solidFill>
                <a:schemeClr val="accent3"/>
              </a:solidFill>
            </a:endParaRPr>
          </a:p>
        </p:txBody>
      </p:sp>
      <p:sp>
        <p:nvSpPr>
          <p:cNvPr id="3" name="TextBox 3">
            <a:hlinkClick r:id="rId5"/>
            <a:extLst>
              <a:ext uri="{FF2B5EF4-FFF2-40B4-BE49-F238E27FC236}">
                <a16:creationId xmlns:a16="http://schemas.microsoft.com/office/drawing/2014/main" id="{FD8DD9DD-7967-66DD-9AC7-DE2A1A1D383B}"/>
              </a:ext>
            </a:extLst>
          </p:cNvPr>
          <p:cNvSpPr txBox="1"/>
          <p:nvPr/>
        </p:nvSpPr>
        <p:spPr>
          <a:xfrm>
            <a:off x="6671867" y="6102327"/>
            <a:ext cx="516961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  <a:hlinkClick r:id="rId5"/>
              </a:rPr>
              <a:t>https://www.freeppt7.com</a:t>
            </a:r>
            <a:endParaRPr lang="ko-KR" altLang="en-US" sz="1000" dirty="0">
              <a:solidFill>
                <a:schemeClr val="bg1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0162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3" accel="58000" fill="hold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accel="58000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accel="58000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accel="58000" fill="hold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/>
          <p:bldP spid="14" grpId="0"/>
          <p:bldP spid="2" grpId="0" animBg="1"/>
          <p:bldP spid="3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3" accel="5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accel="5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accel="5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accel="5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/>
          <p:bldP spid="14" grpId="0"/>
          <p:bldP spid="2" grpId="0" animBg="1"/>
          <p:bldP spid="3" grpId="0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5E9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EA390E2F-5122-491D-8AE5-7328BDEE9D12}"/>
              </a:ext>
            </a:extLst>
          </p:cNvPr>
          <p:cNvSpPr txBox="1"/>
          <p:nvPr/>
        </p:nvSpPr>
        <p:spPr>
          <a:xfrm>
            <a:off x="2692400" y="1576889"/>
            <a:ext cx="6807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solidFill>
                  <a:schemeClr val="accent4"/>
                </a:solidFill>
                <a:cs typeface="+mn-ea"/>
                <a:sym typeface="+mn-lt"/>
              </a:rPr>
              <a:t>Welcome </a:t>
            </a:r>
          </a:p>
          <a:p>
            <a:pPr algn="ctr"/>
            <a:r>
              <a:rPr lang="en-US" altLang="zh-CN" sz="4800" b="1" dirty="0">
                <a:solidFill>
                  <a:schemeClr val="accent4"/>
                </a:solidFill>
                <a:cs typeface="+mn-ea"/>
                <a:sym typeface="+mn-lt"/>
              </a:rPr>
              <a:t>Theme</a:t>
            </a:r>
            <a:endParaRPr lang="zh-CN" altLang="en-US" sz="4800" b="1" dirty="0">
              <a:solidFill>
                <a:schemeClr val="accent4"/>
              </a:solidFill>
              <a:cs typeface="+mn-ea"/>
              <a:sym typeface="+mn-lt"/>
            </a:endParaRP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D904C361-F8DF-4B50-8C2F-21E1BFA0B844}"/>
              </a:ext>
            </a:extLst>
          </p:cNvPr>
          <p:cNvCxnSpPr/>
          <p:nvPr/>
        </p:nvCxnSpPr>
        <p:spPr>
          <a:xfrm>
            <a:off x="1364343" y="3314700"/>
            <a:ext cx="9463315" cy="0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文本框 9">
            <a:extLst>
              <a:ext uri="{FF2B5EF4-FFF2-40B4-BE49-F238E27FC236}">
                <a16:creationId xmlns:a16="http://schemas.microsoft.com/office/drawing/2014/main" id="{B5B5E722-3E9F-4C40-8E5A-FE53D9FF6CE8}"/>
              </a:ext>
            </a:extLst>
          </p:cNvPr>
          <p:cNvSpPr txBox="1"/>
          <p:nvPr/>
        </p:nvSpPr>
        <p:spPr>
          <a:xfrm>
            <a:off x="1257301" y="3604987"/>
            <a:ext cx="9677400" cy="4160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52B7B4E5-E7A0-41FD-A934-B80AD8FEE829}"/>
              </a:ext>
            </a:extLst>
          </p:cNvPr>
          <p:cNvGrpSpPr/>
          <p:nvPr/>
        </p:nvGrpSpPr>
        <p:grpSpPr>
          <a:xfrm>
            <a:off x="5538787" y="5004529"/>
            <a:ext cx="1114425" cy="342900"/>
            <a:chOff x="6644760" y="4937837"/>
            <a:chExt cx="1114425" cy="342900"/>
          </a:xfrm>
        </p:grpSpPr>
        <p:sp>
          <p:nvSpPr>
            <p:cNvPr id="12" name="圆角矩形 8">
              <a:extLst>
                <a:ext uri="{FF2B5EF4-FFF2-40B4-BE49-F238E27FC236}">
                  <a16:creationId xmlns:a16="http://schemas.microsoft.com/office/drawing/2014/main" id="{5E8DE6F1-BFDE-41A2-9B7D-165FBDC36D60}"/>
                </a:ext>
              </a:extLst>
            </p:cNvPr>
            <p:cNvSpPr/>
            <p:nvPr/>
          </p:nvSpPr>
          <p:spPr>
            <a:xfrm>
              <a:off x="6644760" y="4937837"/>
              <a:ext cx="1114425" cy="34290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D849F439-897A-4904-B95A-4D9733605BE9}"/>
                </a:ext>
              </a:extLst>
            </p:cNvPr>
            <p:cNvSpPr/>
            <p:nvPr/>
          </p:nvSpPr>
          <p:spPr>
            <a:xfrm>
              <a:off x="7018269" y="4951062"/>
              <a:ext cx="367408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@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669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F30406C3-9107-4D82-BD37-90963C7EF7E3}"/>
              </a:ext>
            </a:extLst>
          </p:cNvPr>
          <p:cNvGrpSpPr/>
          <p:nvPr/>
        </p:nvGrpSpPr>
        <p:grpSpPr>
          <a:xfrm>
            <a:off x="8690595" y="971550"/>
            <a:ext cx="2638425" cy="5276850"/>
            <a:chOff x="8621134" y="1274163"/>
            <a:chExt cx="2160000" cy="4320000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162158B9-B20D-4EA2-A76A-B94843C45503}"/>
                </a:ext>
              </a:extLst>
            </p:cNvPr>
            <p:cNvSpPr/>
            <p:nvPr/>
          </p:nvSpPr>
          <p:spPr>
            <a:xfrm>
              <a:off x="8621134" y="1274163"/>
              <a:ext cx="2160000" cy="432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79D015CA-FBDA-4582-976E-73E80E29469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621134" y="1274163"/>
              <a:ext cx="2160000" cy="2160000"/>
            </a:xfrm>
            <a:custGeom>
              <a:avLst/>
              <a:gdLst>
                <a:gd name="connsiteX0" fmla="*/ 0 w 2160000"/>
                <a:gd name="connsiteY0" fmla="*/ 0 h 2160000"/>
                <a:gd name="connsiteX1" fmla="*/ 2160000 w 2160000"/>
                <a:gd name="connsiteY1" fmla="*/ 0 h 2160000"/>
                <a:gd name="connsiteX2" fmla="*/ 2160000 w 2160000"/>
                <a:gd name="connsiteY2" fmla="*/ 2160000 h 2160000"/>
                <a:gd name="connsiteX3" fmla="*/ 0 w 2160000"/>
                <a:gd name="connsiteY3" fmla="*/ 2160000 h 21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0000" h="2160000">
                  <a:moveTo>
                    <a:pt x="0" y="0"/>
                  </a:moveTo>
                  <a:lnTo>
                    <a:pt x="2160000" y="0"/>
                  </a:lnTo>
                  <a:lnTo>
                    <a:pt x="2160000" y="2160000"/>
                  </a:lnTo>
                  <a:lnTo>
                    <a:pt x="0" y="2160000"/>
                  </a:lnTo>
                  <a:close/>
                </a:path>
              </a:pathLst>
            </a:custGeom>
          </p:spPr>
        </p:pic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57EA7528-B532-4118-81C8-ECA610D5F622}"/>
              </a:ext>
            </a:extLst>
          </p:cNvPr>
          <p:cNvGrpSpPr/>
          <p:nvPr/>
        </p:nvGrpSpPr>
        <p:grpSpPr>
          <a:xfrm>
            <a:off x="862981" y="971550"/>
            <a:ext cx="2638426" cy="5276850"/>
            <a:chOff x="1410865" y="1274163"/>
            <a:chExt cx="2160001" cy="4320000"/>
          </a:xfrm>
        </p:grpSpPr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8ACADAD1-0FB5-490B-BAAA-BEF6FEB2FF3D}"/>
                </a:ext>
              </a:extLst>
            </p:cNvPr>
            <p:cNvSpPr/>
            <p:nvPr/>
          </p:nvSpPr>
          <p:spPr>
            <a:xfrm>
              <a:off x="1410866" y="1274163"/>
              <a:ext cx="2160000" cy="432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72D12BD8-0FCB-408A-B1A0-C31F8FCE87B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0865" y="1301140"/>
              <a:ext cx="2160000" cy="2106046"/>
            </a:xfrm>
            <a:custGeom>
              <a:avLst/>
              <a:gdLst>
                <a:gd name="connsiteX0" fmla="*/ 0 w 2160000"/>
                <a:gd name="connsiteY0" fmla="*/ 0 h 2160000"/>
                <a:gd name="connsiteX1" fmla="*/ 2160000 w 2160000"/>
                <a:gd name="connsiteY1" fmla="*/ 0 h 2160000"/>
                <a:gd name="connsiteX2" fmla="*/ 2160000 w 2160000"/>
                <a:gd name="connsiteY2" fmla="*/ 2160000 h 2160000"/>
                <a:gd name="connsiteX3" fmla="*/ 0 w 2160000"/>
                <a:gd name="connsiteY3" fmla="*/ 2160000 h 21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0000" h="2160000">
                  <a:moveTo>
                    <a:pt x="0" y="0"/>
                  </a:moveTo>
                  <a:lnTo>
                    <a:pt x="2160000" y="0"/>
                  </a:lnTo>
                  <a:lnTo>
                    <a:pt x="2160000" y="2160000"/>
                  </a:lnTo>
                  <a:lnTo>
                    <a:pt x="0" y="2160000"/>
                  </a:lnTo>
                  <a:close/>
                </a:path>
              </a:pathLst>
            </a:custGeom>
          </p:spPr>
        </p:pic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25CBA2CF-7456-48D5-A8A0-F513441000DE}"/>
              </a:ext>
            </a:extLst>
          </p:cNvPr>
          <p:cNvGrpSpPr/>
          <p:nvPr/>
        </p:nvGrpSpPr>
        <p:grpSpPr>
          <a:xfrm>
            <a:off x="4776788" y="971550"/>
            <a:ext cx="2638425" cy="5276850"/>
            <a:chOff x="5016000" y="1274163"/>
            <a:chExt cx="2160000" cy="4320000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CBC92038-2215-46CE-AF5D-718148A6781C}"/>
                </a:ext>
              </a:extLst>
            </p:cNvPr>
            <p:cNvSpPr/>
            <p:nvPr/>
          </p:nvSpPr>
          <p:spPr>
            <a:xfrm>
              <a:off x="5016000" y="1274163"/>
              <a:ext cx="2160000" cy="432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5C091828-746A-4270-BDB9-E0BFE03AA44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16000" y="1301141"/>
              <a:ext cx="2159999" cy="2106045"/>
            </a:xfrm>
            <a:custGeom>
              <a:avLst/>
              <a:gdLst>
                <a:gd name="connsiteX0" fmla="*/ 0 w 2159999"/>
                <a:gd name="connsiteY0" fmla="*/ 0 h 2160000"/>
                <a:gd name="connsiteX1" fmla="*/ 2159999 w 2159999"/>
                <a:gd name="connsiteY1" fmla="*/ 0 h 2160000"/>
                <a:gd name="connsiteX2" fmla="*/ 2159999 w 2159999"/>
                <a:gd name="connsiteY2" fmla="*/ 2160000 h 2160000"/>
                <a:gd name="connsiteX3" fmla="*/ 0 w 2159999"/>
                <a:gd name="connsiteY3" fmla="*/ 2160000 h 21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9999" h="2160000">
                  <a:moveTo>
                    <a:pt x="0" y="0"/>
                  </a:moveTo>
                  <a:lnTo>
                    <a:pt x="2159999" y="0"/>
                  </a:lnTo>
                  <a:lnTo>
                    <a:pt x="2159999" y="2160000"/>
                  </a:lnTo>
                  <a:lnTo>
                    <a:pt x="0" y="2160000"/>
                  </a:lnTo>
                  <a:close/>
                </a:path>
              </a:pathLst>
            </a:custGeom>
          </p:spPr>
        </p:pic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F210058E-5698-4189-BE8D-8F47BE6EBED4}"/>
              </a:ext>
            </a:extLst>
          </p:cNvPr>
          <p:cNvSpPr txBox="1"/>
          <p:nvPr/>
        </p:nvSpPr>
        <p:spPr>
          <a:xfrm>
            <a:off x="5283601" y="5305059"/>
            <a:ext cx="162460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400" dirty="0">
                <a:solidFill>
                  <a:schemeClr val="accent3"/>
                </a:solidFill>
                <a:cs typeface="+mn-ea"/>
                <a:sym typeface="+mn-lt"/>
              </a:rPr>
              <a:t>$35</a:t>
            </a:r>
            <a:endParaRPr lang="zh-CN" altLang="en-US" sz="440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872B2395-FF5F-4617-A683-601E9518AAF1}"/>
              </a:ext>
            </a:extLst>
          </p:cNvPr>
          <p:cNvSpPr txBox="1"/>
          <p:nvPr/>
        </p:nvSpPr>
        <p:spPr>
          <a:xfrm>
            <a:off x="9197408" y="5305059"/>
            <a:ext cx="162460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400" dirty="0">
                <a:solidFill>
                  <a:schemeClr val="accent3"/>
                </a:solidFill>
                <a:cs typeface="+mn-ea"/>
                <a:sym typeface="+mn-lt"/>
              </a:rPr>
              <a:t>$28</a:t>
            </a:r>
            <a:endParaRPr lang="zh-CN" altLang="en-US" sz="440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D6243A31-1F6B-45C4-B36D-EA900CBBBE4F}"/>
              </a:ext>
            </a:extLst>
          </p:cNvPr>
          <p:cNvSpPr txBox="1"/>
          <p:nvPr/>
        </p:nvSpPr>
        <p:spPr>
          <a:xfrm>
            <a:off x="1369891" y="5305059"/>
            <a:ext cx="162460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400" dirty="0">
                <a:solidFill>
                  <a:schemeClr val="accent3"/>
                </a:solidFill>
                <a:cs typeface="+mn-ea"/>
                <a:sym typeface="+mn-lt"/>
              </a:rPr>
              <a:t>$24</a:t>
            </a:r>
            <a:endParaRPr lang="zh-CN" altLang="en-US" sz="440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5629DA72-F833-4CCF-87F2-108E3782C24D}"/>
              </a:ext>
            </a:extLst>
          </p:cNvPr>
          <p:cNvGrpSpPr/>
          <p:nvPr/>
        </p:nvGrpSpPr>
        <p:grpSpPr>
          <a:xfrm>
            <a:off x="8819116" y="3961832"/>
            <a:ext cx="2381188" cy="1043703"/>
            <a:chOff x="8819116" y="3961832"/>
            <a:chExt cx="2381188" cy="1043703"/>
          </a:xfrm>
        </p:grpSpPr>
        <p:sp>
          <p:nvSpPr>
            <p:cNvPr id="19" name="等腰三角形 18">
              <a:extLst>
                <a:ext uri="{FF2B5EF4-FFF2-40B4-BE49-F238E27FC236}">
                  <a16:creationId xmlns:a16="http://schemas.microsoft.com/office/drawing/2014/main" id="{7D6CF61C-C247-46B0-85FA-BCE00F1142AC}"/>
                </a:ext>
              </a:extLst>
            </p:cNvPr>
            <p:cNvSpPr/>
            <p:nvPr/>
          </p:nvSpPr>
          <p:spPr>
            <a:xfrm rot="5400000">
              <a:off x="8844583" y="3992799"/>
              <a:ext cx="858537" cy="909471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矩形 19">
              <a:extLst>
                <a:ext uri="{FF2B5EF4-FFF2-40B4-BE49-F238E27FC236}">
                  <a16:creationId xmlns:a16="http://schemas.microsoft.com/office/drawing/2014/main" id="{61B5D2F3-B38E-4693-9152-B984C02798D4}"/>
                </a:ext>
              </a:extLst>
            </p:cNvPr>
            <p:cNvSpPr/>
            <p:nvPr/>
          </p:nvSpPr>
          <p:spPr>
            <a:xfrm>
              <a:off x="9917344" y="3961832"/>
              <a:ext cx="18473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DA6C77D2-53AD-4463-939C-21372AE83DA5}"/>
                </a:ext>
              </a:extLst>
            </p:cNvPr>
            <p:cNvSpPr/>
            <p:nvPr/>
          </p:nvSpPr>
          <p:spPr>
            <a:xfrm>
              <a:off x="8819116" y="4458013"/>
              <a:ext cx="2381188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41F244DA-81E8-4CCF-9E45-696FAE863208}"/>
              </a:ext>
            </a:extLst>
          </p:cNvPr>
          <p:cNvGrpSpPr/>
          <p:nvPr/>
        </p:nvGrpSpPr>
        <p:grpSpPr>
          <a:xfrm>
            <a:off x="991599" y="3961832"/>
            <a:ext cx="2381188" cy="1043703"/>
            <a:chOff x="991599" y="3961832"/>
            <a:chExt cx="2381188" cy="1043703"/>
          </a:xfrm>
        </p:grpSpPr>
        <p:sp>
          <p:nvSpPr>
            <p:cNvPr id="23" name="等腰三角形 22">
              <a:extLst>
                <a:ext uri="{FF2B5EF4-FFF2-40B4-BE49-F238E27FC236}">
                  <a16:creationId xmlns:a16="http://schemas.microsoft.com/office/drawing/2014/main" id="{E00A0DEB-CB2B-4364-A8E5-55557D337D49}"/>
                </a:ext>
              </a:extLst>
            </p:cNvPr>
            <p:cNvSpPr/>
            <p:nvPr/>
          </p:nvSpPr>
          <p:spPr>
            <a:xfrm rot="5400000">
              <a:off x="1017066" y="3992799"/>
              <a:ext cx="858537" cy="909471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100C5B65-B9B3-429F-9C3D-9E8AA5CE69AD}"/>
                </a:ext>
              </a:extLst>
            </p:cNvPr>
            <p:cNvSpPr/>
            <p:nvPr/>
          </p:nvSpPr>
          <p:spPr>
            <a:xfrm>
              <a:off x="2089827" y="3961832"/>
              <a:ext cx="18473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A1A83CFE-8A52-4665-B9D4-B6401090A2BE}"/>
                </a:ext>
              </a:extLst>
            </p:cNvPr>
            <p:cNvSpPr/>
            <p:nvPr/>
          </p:nvSpPr>
          <p:spPr>
            <a:xfrm>
              <a:off x="991599" y="4458013"/>
              <a:ext cx="2381188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B209F793-7E9A-4350-8BF7-CEE7431ACACC}"/>
              </a:ext>
            </a:extLst>
          </p:cNvPr>
          <p:cNvGrpSpPr/>
          <p:nvPr/>
        </p:nvGrpSpPr>
        <p:grpSpPr>
          <a:xfrm>
            <a:off x="4905309" y="3961832"/>
            <a:ext cx="2381188" cy="1043703"/>
            <a:chOff x="4905309" y="3961832"/>
            <a:chExt cx="2381188" cy="1043703"/>
          </a:xfrm>
        </p:grpSpPr>
        <p:sp>
          <p:nvSpPr>
            <p:cNvPr id="27" name="等腰三角形 26">
              <a:extLst>
                <a:ext uri="{FF2B5EF4-FFF2-40B4-BE49-F238E27FC236}">
                  <a16:creationId xmlns:a16="http://schemas.microsoft.com/office/drawing/2014/main" id="{6CB44663-B41F-488E-AEC3-49B5D47F590E}"/>
                </a:ext>
              </a:extLst>
            </p:cNvPr>
            <p:cNvSpPr/>
            <p:nvPr/>
          </p:nvSpPr>
          <p:spPr>
            <a:xfrm rot="5400000">
              <a:off x="4930776" y="3992799"/>
              <a:ext cx="858537" cy="909471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4DC5482E-93E6-41AB-958C-97EF46ACED38}"/>
                </a:ext>
              </a:extLst>
            </p:cNvPr>
            <p:cNvSpPr/>
            <p:nvPr/>
          </p:nvSpPr>
          <p:spPr>
            <a:xfrm>
              <a:off x="6003537" y="3961832"/>
              <a:ext cx="18473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E84391C6-B924-48CF-B82D-751B359D3CEF}"/>
                </a:ext>
              </a:extLst>
            </p:cNvPr>
            <p:cNvSpPr/>
            <p:nvPr/>
          </p:nvSpPr>
          <p:spPr>
            <a:xfrm>
              <a:off x="4905309" y="4458013"/>
              <a:ext cx="2381188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4291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5E9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等腰三角形 5">
            <a:extLst>
              <a:ext uri="{FF2B5EF4-FFF2-40B4-BE49-F238E27FC236}">
                <a16:creationId xmlns:a16="http://schemas.microsoft.com/office/drawing/2014/main" id="{9B9F3394-F645-4407-8A1B-AB5C5C990413}"/>
              </a:ext>
            </a:extLst>
          </p:cNvPr>
          <p:cNvSpPr/>
          <p:nvPr/>
        </p:nvSpPr>
        <p:spPr>
          <a:xfrm rot="5400000" flipH="1" flipV="1">
            <a:off x="5121064" y="-219772"/>
            <a:ext cx="6851164" cy="7290708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圆角矩形 1">
            <a:extLst>
              <a:ext uri="{FF2B5EF4-FFF2-40B4-BE49-F238E27FC236}">
                <a16:creationId xmlns:a16="http://schemas.microsoft.com/office/drawing/2014/main" id="{A3DFCA81-63AE-48A6-B7C7-BAE8B5D7DD73}"/>
              </a:ext>
            </a:extLst>
          </p:cNvPr>
          <p:cNvSpPr/>
          <p:nvPr/>
        </p:nvSpPr>
        <p:spPr>
          <a:xfrm flipV="1">
            <a:off x="204787" y="525834"/>
            <a:ext cx="504742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10012F91-AF16-458A-A098-9F858B2F9A8D}"/>
              </a:ext>
            </a:extLst>
          </p:cNvPr>
          <p:cNvSpPr txBox="1"/>
          <p:nvPr/>
        </p:nvSpPr>
        <p:spPr>
          <a:xfrm>
            <a:off x="770437" y="380376"/>
            <a:ext cx="3736249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algn="dist">
              <a:defRPr sz="2800" b="1" spc="300">
                <a:solidFill>
                  <a:schemeClr val="accent4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algn="l"/>
            <a:r>
              <a:rPr lang="en-US" altLang="zh-CN" sz="32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圆角矩形 3">
            <a:extLst>
              <a:ext uri="{FF2B5EF4-FFF2-40B4-BE49-F238E27FC236}">
                <a16:creationId xmlns:a16="http://schemas.microsoft.com/office/drawing/2014/main" id="{47C5FB89-203D-4BEB-86C7-D0961B28FC39}"/>
              </a:ext>
            </a:extLst>
          </p:cNvPr>
          <p:cNvSpPr/>
          <p:nvPr/>
        </p:nvSpPr>
        <p:spPr>
          <a:xfrm flipV="1">
            <a:off x="442914" y="635617"/>
            <a:ext cx="266616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圆角矩形 4">
            <a:extLst>
              <a:ext uri="{FF2B5EF4-FFF2-40B4-BE49-F238E27FC236}">
                <a16:creationId xmlns:a16="http://schemas.microsoft.com/office/drawing/2014/main" id="{E67ECFED-661B-4EC7-9EAB-726EC9479AB3}"/>
              </a:ext>
            </a:extLst>
          </p:cNvPr>
          <p:cNvSpPr/>
          <p:nvPr/>
        </p:nvSpPr>
        <p:spPr>
          <a:xfrm flipV="1">
            <a:off x="633413" y="743058"/>
            <a:ext cx="76115" cy="7780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84728AD5-6142-40D5-9452-6C94D1F38747}"/>
              </a:ext>
            </a:extLst>
          </p:cNvPr>
          <p:cNvGrpSpPr/>
          <p:nvPr/>
        </p:nvGrpSpPr>
        <p:grpSpPr>
          <a:xfrm>
            <a:off x="6985638" y="1876115"/>
            <a:ext cx="4315939" cy="4560859"/>
            <a:chOff x="6925678" y="1876115"/>
            <a:chExt cx="4315939" cy="4560859"/>
          </a:xfrm>
        </p:grpSpPr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4FAD4D08-7FAF-4DC4-B69C-F37F84FAF937}"/>
                </a:ext>
              </a:extLst>
            </p:cNvPr>
            <p:cNvSpPr/>
            <p:nvPr/>
          </p:nvSpPr>
          <p:spPr>
            <a:xfrm>
              <a:off x="7591175" y="1979916"/>
              <a:ext cx="3650442" cy="4457058"/>
            </a:xfrm>
            <a:prstGeom prst="rect">
              <a:avLst/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2B1E574B-7EA1-4AE5-9AA7-78863E8B41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925678" y="1876115"/>
              <a:ext cx="3646684" cy="3646684"/>
            </a:xfrm>
            <a:prstGeom prst="rect">
              <a:avLst/>
            </a:prstGeom>
          </p:spPr>
        </p:pic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6A29FB4E-8F98-40D2-98A2-C66CDA838B51}"/>
              </a:ext>
            </a:extLst>
          </p:cNvPr>
          <p:cNvGrpSpPr/>
          <p:nvPr/>
        </p:nvGrpSpPr>
        <p:grpSpPr>
          <a:xfrm>
            <a:off x="874714" y="1878469"/>
            <a:ext cx="4551246" cy="2485087"/>
            <a:chOff x="874714" y="1878469"/>
            <a:chExt cx="4551246" cy="2485087"/>
          </a:xfrm>
        </p:grpSpPr>
        <p:sp>
          <p:nvSpPr>
            <p:cNvPr id="15" name="等腰三角形 14">
              <a:extLst>
                <a:ext uri="{FF2B5EF4-FFF2-40B4-BE49-F238E27FC236}">
                  <a16:creationId xmlns:a16="http://schemas.microsoft.com/office/drawing/2014/main" id="{D2EBB700-91FB-47DE-9D0F-6B7689F5B813}"/>
                </a:ext>
              </a:extLst>
            </p:cNvPr>
            <p:cNvSpPr/>
            <p:nvPr/>
          </p:nvSpPr>
          <p:spPr>
            <a:xfrm rot="5400000">
              <a:off x="921198" y="1831985"/>
              <a:ext cx="1449084" cy="1542051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C33B17C5-8F8D-4610-A4BC-1B06CFFEE83C}"/>
                </a:ext>
              </a:extLst>
            </p:cNvPr>
            <p:cNvSpPr/>
            <p:nvPr/>
          </p:nvSpPr>
          <p:spPr>
            <a:xfrm>
              <a:off x="1211543" y="2187511"/>
              <a:ext cx="1072730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About</a:t>
              </a:r>
            </a:p>
            <a:p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78CE5A23-1640-47EE-BD84-1882B5D0C05F}"/>
                </a:ext>
              </a:extLst>
            </p:cNvPr>
            <p:cNvSpPr txBox="1"/>
            <p:nvPr/>
          </p:nvSpPr>
          <p:spPr>
            <a:xfrm>
              <a:off x="1211543" y="3018508"/>
              <a:ext cx="4214417" cy="1345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。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  <a:p>
              <a:pPr>
                <a:lnSpc>
                  <a:spcPct val="150000"/>
                </a:lnSpc>
              </a:pP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7596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>
            <a:extLst>
              <a:ext uri="{FF2B5EF4-FFF2-40B4-BE49-F238E27FC236}">
                <a16:creationId xmlns:a16="http://schemas.microsoft.com/office/drawing/2014/main" id="{5EDE0376-53FC-42A9-9D89-BBF260006B01}"/>
              </a:ext>
            </a:extLst>
          </p:cNvPr>
          <p:cNvSpPr/>
          <p:nvPr/>
        </p:nvSpPr>
        <p:spPr>
          <a:xfrm>
            <a:off x="3360420" y="762000"/>
            <a:ext cx="5661660" cy="56616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4928BEA2-542C-4B52-BE54-79557E342E4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46839" y="929640"/>
            <a:ext cx="5777327" cy="5928360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F121553A-D0CF-41E6-AB29-D9C56F710245}"/>
              </a:ext>
            </a:extLst>
          </p:cNvPr>
          <p:cNvSpPr txBox="1"/>
          <p:nvPr/>
        </p:nvSpPr>
        <p:spPr>
          <a:xfrm>
            <a:off x="1187688" y="1310146"/>
            <a:ext cx="1292662" cy="4435830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algn="dist"/>
            <a:r>
              <a:rPr lang="en-US" altLang="zh-CN" sz="7200" dirty="0">
                <a:cs typeface="+mn-ea"/>
                <a:sym typeface="+mn-lt"/>
              </a:rPr>
              <a:t>Part Three</a:t>
            </a:r>
            <a:endParaRPr lang="zh-CN" altLang="en-US" sz="7200" dirty="0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3AFD0137-D89A-47D3-949D-323D4686EDFC}"/>
              </a:ext>
            </a:extLst>
          </p:cNvPr>
          <p:cNvSpPr/>
          <p:nvPr/>
        </p:nvSpPr>
        <p:spPr>
          <a:xfrm>
            <a:off x="9396355" y="601714"/>
            <a:ext cx="1477328" cy="5654571"/>
          </a:xfrm>
          <a:prstGeom prst="rect">
            <a:avLst/>
          </a:prstGeom>
          <a:noFill/>
        </p:spPr>
        <p:txBody>
          <a:bodyPr vert="eaVert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00267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7CCA79FE-14C0-4A5E-B0A7-642E14DCA3CA}"/>
              </a:ext>
            </a:extLst>
          </p:cNvPr>
          <p:cNvGrpSpPr/>
          <p:nvPr/>
        </p:nvGrpSpPr>
        <p:grpSpPr>
          <a:xfrm>
            <a:off x="1301131" y="971550"/>
            <a:ext cx="2638426" cy="5276850"/>
            <a:chOff x="1410865" y="1274163"/>
            <a:chExt cx="2160001" cy="4320000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320226F8-729A-493E-A85B-B4A9C9AACD02}"/>
                </a:ext>
              </a:extLst>
            </p:cNvPr>
            <p:cNvSpPr/>
            <p:nvPr/>
          </p:nvSpPr>
          <p:spPr>
            <a:xfrm>
              <a:off x="1410866" y="1274163"/>
              <a:ext cx="2160000" cy="432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4A3327CE-D8DA-4188-B90A-710D2080B0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0865" y="1274163"/>
              <a:ext cx="2160000" cy="2160000"/>
            </a:xfrm>
            <a:custGeom>
              <a:avLst/>
              <a:gdLst>
                <a:gd name="connsiteX0" fmla="*/ 0 w 2160000"/>
                <a:gd name="connsiteY0" fmla="*/ 0 h 2160000"/>
                <a:gd name="connsiteX1" fmla="*/ 2160000 w 2160000"/>
                <a:gd name="connsiteY1" fmla="*/ 0 h 2160000"/>
                <a:gd name="connsiteX2" fmla="*/ 2160000 w 2160000"/>
                <a:gd name="connsiteY2" fmla="*/ 2160000 h 2160000"/>
                <a:gd name="connsiteX3" fmla="*/ 0 w 2160000"/>
                <a:gd name="connsiteY3" fmla="*/ 2160000 h 21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0000" h="2160000">
                  <a:moveTo>
                    <a:pt x="0" y="0"/>
                  </a:moveTo>
                  <a:lnTo>
                    <a:pt x="2160000" y="0"/>
                  </a:lnTo>
                  <a:lnTo>
                    <a:pt x="2160000" y="2160000"/>
                  </a:lnTo>
                  <a:lnTo>
                    <a:pt x="0" y="2160000"/>
                  </a:lnTo>
                  <a:close/>
                </a:path>
              </a:pathLst>
            </a:custGeom>
          </p:spPr>
        </p:pic>
      </p:grpSp>
      <p:sp>
        <p:nvSpPr>
          <p:cNvPr id="9" name="文本框 8">
            <a:extLst>
              <a:ext uri="{FF2B5EF4-FFF2-40B4-BE49-F238E27FC236}">
                <a16:creationId xmlns:a16="http://schemas.microsoft.com/office/drawing/2014/main" id="{893639F2-35E6-4B20-B7D1-966F9221563F}"/>
              </a:ext>
            </a:extLst>
          </p:cNvPr>
          <p:cNvSpPr txBox="1"/>
          <p:nvPr/>
        </p:nvSpPr>
        <p:spPr>
          <a:xfrm>
            <a:off x="1808041" y="5305059"/>
            <a:ext cx="162460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400" dirty="0">
                <a:solidFill>
                  <a:schemeClr val="accent3"/>
                </a:solidFill>
                <a:cs typeface="+mn-ea"/>
                <a:sym typeface="+mn-lt"/>
              </a:rPr>
              <a:t>$24</a:t>
            </a:r>
            <a:endParaRPr lang="zh-CN" altLang="en-US" sz="4400" dirty="0">
              <a:solidFill>
                <a:schemeClr val="accent3"/>
              </a:solidFill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41B95666-C009-4383-896C-EF5B6661DFD8}"/>
              </a:ext>
            </a:extLst>
          </p:cNvPr>
          <p:cNvGrpSpPr/>
          <p:nvPr/>
        </p:nvGrpSpPr>
        <p:grpSpPr>
          <a:xfrm>
            <a:off x="1429749" y="3961832"/>
            <a:ext cx="2381188" cy="1043703"/>
            <a:chOff x="1429749" y="3961832"/>
            <a:chExt cx="2381188" cy="1043703"/>
          </a:xfrm>
        </p:grpSpPr>
        <p:sp>
          <p:nvSpPr>
            <p:cNvPr id="11" name="等腰三角形 10">
              <a:extLst>
                <a:ext uri="{FF2B5EF4-FFF2-40B4-BE49-F238E27FC236}">
                  <a16:creationId xmlns:a16="http://schemas.microsoft.com/office/drawing/2014/main" id="{035444A9-635F-44F7-859B-51458F0D28BC}"/>
                </a:ext>
              </a:extLst>
            </p:cNvPr>
            <p:cNvSpPr/>
            <p:nvPr/>
          </p:nvSpPr>
          <p:spPr>
            <a:xfrm rot="5400000">
              <a:off x="1455216" y="3992799"/>
              <a:ext cx="858537" cy="909471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04A48F38-7F6A-453A-A0B7-85ECB3F33A5A}"/>
                </a:ext>
              </a:extLst>
            </p:cNvPr>
            <p:cNvSpPr/>
            <p:nvPr/>
          </p:nvSpPr>
          <p:spPr>
            <a:xfrm>
              <a:off x="2527977" y="3961832"/>
              <a:ext cx="18473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A4A819E0-9314-4F5B-81A4-4C14A28A076D}"/>
                </a:ext>
              </a:extLst>
            </p:cNvPr>
            <p:cNvSpPr/>
            <p:nvPr/>
          </p:nvSpPr>
          <p:spPr>
            <a:xfrm>
              <a:off x="1429749" y="4458013"/>
              <a:ext cx="2381188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sp>
        <p:nvSpPr>
          <p:cNvPr id="14" name="等腰三角形 13">
            <a:extLst>
              <a:ext uri="{FF2B5EF4-FFF2-40B4-BE49-F238E27FC236}">
                <a16:creationId xmlns:a16="http://schemas.microsoft.com/office/drawing/2014/main" id="{06B71705-AAA3-4ED9-8FE8-44E209866281}"/>
              </a:ext>
            </a:extLst>
          </p:cNvPr>
          <p:cNvSpPr/>
          <p:nvPr/>
        </p:nvSpPr>
        <p:spPr>
          <a:xfrm rot="5400000">
            <a:off x="5348405" y="1764627"/>
            <a:ext cx="2205602" cy="2188812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F6D33375-6E7A-45D5-927B-EC509E0190F2}"/>
              </a:ext>
            </a:extLst>
          </p:cNvPr>
          <p:cNvSpPr/>
          <p:nvPr/>
        </p:nvSpPr>
        <p:spPr>
          <a:xfrm>
            <a:off x="5537704" y="1941605"/>
            <a:ext cx="1505540" cy="13060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endParaRPr lang="en-US" altLang="zh-CN" sz="32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30000"/>
              </a:lnSpc>
            </a:pPr>
            <a:r>
              <a:rPr lang="en-US" altLang="zh-CN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Theme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DB48CCCA-9DA9-46B8-BAE1-420841AA8FF0}"/>
              </a:ext>
            </a:extLst>
          </p:cNvPr>
          <p:cNvSpPr txBox="1"/>
          <p:nvPr/>
        </p:nvSpPr>
        <p:spPr>
          <a:xfrm>
            <a:off x="5271760" y="3974104"/>
            <a:ext cx="6045528" cy="4160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F2D5D355-C818-4572-BA77-B94ED7853307}"/>
              </a:ext>
            </a:extLst>
          </p:cNvPr>
          <p:cNvSpPr txBox="1"/>
          <p:nvPr/>
        </p:nvSpPr>
        <p:spPr>
          <a:xfrm>
            <a:off x="5271760" y="5248611"/>
            <a:ext cx="4550437" cy="698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285750" indent="-285750">
              <a:buFont typeface="Wingdings" panose="05000000000000000000" pitchFamily="2" charset="2"/>
              <a:buChar char="ü"/>
            </a:pPr>
            <a:r>
              <a:rPr lang="en-US" altLang="zh-CN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Fill in the description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n-US" altLang="zh-CN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Fill in the description</a:t>
            </a:r>
            <a:endParaRPr lang="zh-CN" altLang="en-US" spc="3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69235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2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83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49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49" tmFilter="0, 0; 0.125,0.2665; 0.25,0.4; 0.375,0.465; 0.5,0.5;  0.625,0.535; 0.75,0.6; 0.875,0.7335; 1,1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24" tmFilter="0, 0; 0.125,0.2665; 0.25,0.4; 0.375,0.465; 0.5,0.5;  0.625,0.535; 0.75,0.6; 0.875,0.7335; 1,1">
                                          <p:stCondLst>
                                            <p:cond delay="497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2" tmFilter="0, 0; 0.125,0.2665; 0.25,0.4; 0.375,0.465; 0.5,0.5;  0.625,0.535; 0.75,0.6; 0.875,0.7335; 1,1">
                                          <p:stCondLst>
                                            <p:cond delay="621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10">
                                          <p:stCondLst>
                                            <p:cond delay="24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" dur="62" decel="50000">
                                          <p:stCondLst>
                                            <p:cond delay="25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10">
                                          <p:stCondLst>
                                            <p:cond delay="49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" dur="62" decel="50000">
                                          <p:stCondLst>
                                            <p:cond delay="50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10">
                                          <p:stCondLst>
                                            <p:cond delay="61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" dur="62" decel="50000">
                                          <p:stCondLst>
                                            <p:cond delay="625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10">
                                          <p:stCondLst>
                                            <p:cond delay="67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4" dur="62" decel="50000">
                                          <p:stCondLst>
                                            <p:cond delay="68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75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25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 animBg="1"/>
      <p:bldP spid="15" grpId="0"/>
      <p:bldP spid="16" grpId="0"/>
      <p:bldP spid="1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5E9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65F133EE-6229-4796-ABF6-048FD06B60F1}"/>
              </a:ext>
            </a:extLst>
          </p:cNvPr>
          <p:cNvSpPr txBox="1"/>
          <p:nvPr/>
        </p:nvSpPr>
        <p:spPr>
          <a:xfrm>
            <a:off x="1257300" y="1617663"/>
            <a:ext cx="9989820" cy="4177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6F0FE41F-1914-4C53-975C-268DAE65286B}"/>
              </a:ext>
            </a:extLst>
          </p:cNvPr>
          <p:cNvGrpSpPr/>
          <p:nvPr/>
        </p:nvGrpSpPr>
        <p:grpSpPr>
          <a:xfrm>
            <a:off x="1568228" y="3899759"/>
            <a:ext cx="4019776" cy="1179527"/>
            <a:chOff x="1568228" y="3899759"/>
            <a:chExt cx="4019776" cy="1179527"/>
          </a:xfrm>
        </p:grpSpPr>
        <p:sp>
          <p:nvSpPr>
            <p:cNvPr id="9" name="等腰三角形 8">
              <a:extLst>
                <a:ext uri="{FF2B5EF4-FFF2-40B4-BE49-F238E27FC236}">
                  <a16:creationId xmlns:a16="http://schemas.microsoft.com/office/drawing/2014/main" id="{E9A96EF2-2F91-4510-BCBC-D4EAC8695AE8}"/>
                </a:ext>
              </a:extLst>
            </p:cNvPr>
            <p:cNvSpPr/>
            <p:nvPr/>
          </p:nvSpPr>
          <p:spPr>
            <a:xfrm rot="5400000">
              <a:off x="1598829" y="3978001"/>
              <a:ext cx="953964" cy="1015166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>
                <a:cs typeface="+mn-ea"/>
                <a:sym typeface="+mn-lt"/>
              </a:endParaRPr>
            </a:p>
          </p:txBody>
        </p:sp>
        <p:sp>
          <p:nvSpPr>
            <p:cNvPr id="10" name="KSO_Shape">
              <a:extLst>
                <a:ext uri="{FF2B5EF4-FFF2-40B4-BE49-F238E27FC236}">
                  <a16:creationId xmlns:a16="http://schemas.microsoft.com/office/drawing/2014/main" id="{02BF28A8-2EA2-4418-8690-F1768C0BA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478" y="4091515"/>
              <a:ext cx="516392" cy="363387"/>
            </a:xfrm>
            <a:custGeom>
              <a:avLst/>
              <a:gdLst>
                <a:gd name="T0" fmla="*/ 1645686 w 3817"/>
                <a:gd name="T1" fmla="*/ 22182 h 2687"/>
                <a:gd name="T2" fmla="*/ 1777756 w 3817"/>
                <a:gd name="T3" fmla="*/ 74569 h 2687"/>
                <a:gd name="T4" fmla="*/ 1725872 w 3817"/>
                <a:gd name="T5" fmla="*/ 206716 h 2687"/>
                <a:gd name="T6" fmla="*/ 1365509 w 3817"/>
                <a:gd name="T7" fmla="*/ 364821 h 2687"/>
                <a:gd name="T8" fmla="*/ 1212686 w 3817"/>
                <a:gd name="T9" fmla="*/ 936359 h 2687"/>
                <a:gd name="T10" fmla="*/ 1115520 w 3817"/>
                <a:gd name="T11" fmla="*/ 1010928 h 2687"/>
                <a:gd name="T12" fmla="*/ 1115520 w 3817"/>
                <a:gd name="T13" fmla="*/ 1010928 h 2687"/>
                <a:gd name="T14" fmla="*/ 1061748 w 3817"/>
                <a:gd name="T15" fmla="*/ 1010928 h 2687"/>
                <a:gd name="T16" fmla="*/ 1093351 w 3817"/>
                <a:gd name="T17" fmla="*/ 1106735 h 2687"/>
                <a:gd name="T18" fmla="*/ 931565 w 3817"/>
                <a:gd name="T19" fmla="*/ 1268144 h 2687"/>
                <a:gd name="T20" fmla="*/ 769779 w 3817"/>
                <a:gd name="T21" fmla="*/ 1106735 h 2687"/>
                <a:gd name="T22" fmla="*/ 800910 w 3817"/>
                <a:gd name="T23" fmla="*/ 1010928 h 2687"/>
                <a:gd name="T24" fmla="*/ 361777 w 3817"/>
                <a:gd name="T25" fmla="*/ 1010928 h 2687"/>
                <a:gd name="T26" fmla="*/ 392908 w 3817"/>
                <a:gd name="T27" fmla="*/ 1106735 h 2687"/>
                <a:gd name="T28" fmla="*/ 231122 w 3817"/>
                <a:gd name="T29" fmla="*/ 1268144 h 2687"/>
                <a:gd name="T30" fmla="*/ 69337 w 3817"/>
                <a:gd name="T31" fmla="*/ 1106735 h 2687"/>
                <a:gd name="T32" fmla="*/ 100939 w 3817"/>
                <a:gd name="T33" fmla="*/ 1010928 h 2687"/>
                <a:gd name="T34" fmla="*/ 100468 w 3817"/>
                <a:gd name="T35" fmla="*/ 1010928 h 2687"/>
                <a:gd name="T36" fmla="*/ 0 w 3817"/>
                <a:gd name="T37" fmla="*/ 909930 h 2687"/>
                <a:gd name="T38" fmla="*/ 100468 w 3817"/>
                <a:gd name="T39" fmla="*/ 808931 h 2687"/>
                <a:gd name="T40" fmla="*/ 1038164 w 3817"/>
                <a:gd name="T41" fmla="*/ 808931 h 2687"/>
                <a:gd name="T42" fmla="*/ 1183441 w 3817"/>
                <a:gd name="T43" fmla="*/ 266183 h 2687"/>
                <a:gd name="T44" fmla="*/ 1183913 w 3817"/>
                <a:gd name="T45" fmla="*/ 266183 h 2687"/>
                <a:gd name="T46" fmla="*/ 1240515 w 3817"/>
                <a:gd name="T47" fmla="*/ 200109 h 2687"/>
                <a:gd name="T48" fmla="*/ 1645686 w 3817"/>
                <a:gd name="T49" fmla="*/ 22182 h 2687"/>
                <a:gd name="T50" fmla="*/ 1076370 w 3817"/>
                <a:gd name="T51" fmla="*/ 137811 h 2687"/>
                <a:gd name="T52" fmla="*/ 779685 w 3817"/>
                <a:gd name="T53" fmla="*/ 137811 h 2687"/>
                <a:gd name="T54" fmla="*/ 779685 w 3817"/>
                <a:gd name="T55" fmla="*/ 329425 h 2687"/>
                <a:gd name="T56" fmla="*/ 901378 w 3817"/>
                <a:gd name="T57" fmla="*/ 329425 h 2687"/>
                <a:gd name="T58" fmla="*/ 728272 w 3817"/>
                <a:gd name="T59" fmla="*/ 491306 h 2687"/>
                <a:gd name="T60" fmla="*/ 554222 w 3817"/>
                <a:gd name="T61" fmla="*/ 652714 h 2687"/>
                <a:gd name="T62" fmla="*/ 381116 w 3817"/>
                <a:gd name="T63" fmla="*/ 491306 h 2687"/>
                <a:gd name="T64" fmla="*/ 207539 w 3817"/>
                <a:gd name="T65" fmla="*/ 329425 h 2687"/>
                <a:gd name="T66" fmla="*/ 328288 w 3817"/>
                <a:gd name="T67" fmla="*/ 329425 h 2687"/>
                <a:gd name="T68" fmla="*/ 328288 w 3817"/>
                <a:gd name="T69" fmla="*/ 137811 h 2687"/>
                <a:gd name="T70" fmla="*/ 59431 w 3817"/>
                <a:gd name="T71" fmla="*/ 137811 h 2687"/>
                <a:gd name="T72" fmla="*/ 120278 w 3817"/>
                <a:gd name="T73" fmla="*/ 696134 h 2687"/>
                <a:gd name="T74" fmla="*/ 935339 w 3817"/>
                <a:gd name="T75" fmla="*/ 696134 h 2687"/>
                <a:gd name="T76" fmla="*/ 1076370 w 3817"/>
                <a:gd name="T77" fmla="*/ 137811 h 26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17" h="2687">
                  <a:moveTo>
                    <a:pt x="3489" y="47"/>
                  </a:moveTo>
                  <a:cubicBezTo>
                    <a:pt x="3597" y="0"/>
                    <a:pt x="3723" y="50"/>
                    <a:pt x="3769" y="158"/>
                  </a:cubicBezTo>
                  <a:cubicBezTo>
                    <a:pt x="3817" y="265"/>
                    <a:pt x="3767" y="391"/>
                    <a:pt x="3659" y="438"/>
                  </a:cubicBezTo>
                  <a:cubicBezTo>
                    <a:pt x="2895" y="773"/>
                    <a:pt x="2895" y="773"/>
                    <a:pt x="2895" y="773"/>
                  </a:cubicBezTo>
                  <a:cubicBezTo>
                    <a:pt x="2571" y="1984"/>
                    <a:pt x="2571" y="1984"/>
                    <a:pt x="2571" y="1984"/>
                  </a:cubicBezTo>
                  <a:cubicBezTo>
                    <a:pt x="2545" y="2079"/>
                    <a:pt x="2459" y="2142"/>
                    <a:pt x="2365" y="2142"/>
                  </a:cubicBezTo>
                  <a:cubicBezTo>
                    <a:pt x="2365" y="2142"/>
                    <a:pt x="2365" y="2142"/>
                    <a:pt x="2365" y="2142"/>
                  </a:cubicBezTo>
                  <a:cubicBezTo>
                    <a:pt x="2251" y="2142"/>
                    <a:pt x="2251" y="2142"/>
                    <a:pt x="2251" y="2142"/>
                  </a:cubicBezTo>
                  <a:cubicBezTo>
                    <a:pt x="2293" y="2199"/>
                    <a:pt x="2318" y="2269"/>
                    <a:pt x="2318" y="2345"/>
                  </a:cubicBezTo>
                  <a:cubicBezTo>
                    <a:pt x="2318" y="2534"/>
                    <a:pt x="2164" y="2687"/>
                    <a:pt x="1975" y="2687"/>
                  </a:cubicBezTo>
                  <a:cubicBezTo>
                    <a:pt x="1785" y="2687"/>
                    <a:pt x="1632" y="2534"/>
                    <a:pt x="1632" y="2345"/>
                  </a:cubicBezTo>
                  <a:cubicBezTo>
                    <a:pt x="1632" y="2269"/>
                    <a:pt x="1657" y="2199"/>
                    <a:pt x="1698" y="2142"/>
                  </a:cubicBezTo>
                  <a:cubicBezTo>
                    <a:pt x="767" y="2142"/>
                    <a:pt x="767" y="2142"/>
                    <a:pt x="767" y="2142"/>
                  </a:cubicBezTo>
                  <a:cubicBezTo>
                    <a:pt x="809" y="2199"/>
                    <a:pt x="833" y="2269"/>
                    <a:pt x="833" y="2345"/>
                  </a:cubicBezTo>
                  <a:cubicBezTo>
                    <a:pt x="833" y="2534"/>
                    <a:pt x="680" y="2687"/>
                    <a:pt x="490" y="2687"/>
                  </a:cubicBezTo>
                  <a:cubicBezTo>
                    <a:pt x="301" y="2687"/>
                    <a:pt x="147" y="2534"/>
                    <a:pt x="147" y="2345"/>
                  </a:cubicBezTo>
                  <a:cubicBezTo>
                    <a:pt x="147" y="2269"/>
                    <a:pt x="172" y="2199"/>
                    <a:pt x="214" y="2142"/>
                  </a:cubicBezTo>
                  <a:cubicBezTo>
                    <a:pt x="213" y="2142"/>
                    <a:pt x="213" y="2142"/>
                    <a:pt x="213" y="2142"/>
                  </a:cubicBezTo>
                  <a:cubicBezTo>
                    <a:pt x="96" y="2142"/>
                    <a:pt x="0" y="2046"/>
                    <a:pt x="0" y="1928"/>
                  </a:cubicBezTo>
                  <a:cubicBezTo>
                    <a:pt x="0" y="1810"/>
                    <a:pt x="96" y="1714"/>
                    <a:pt x="213" y="1714"/>
                  </a:cubicBezTo>
                  <a:cubicBezTo>
                    <a:pt x="2201" y="1714"/>
                    <a:pt x="2201" y="1714"/>
                    <a:pt x="2201" y="1714"/>
                  </a:cubicBezTo>
                  <a:cubicBezTo>
                    <a:pt x="2509" y="564"/>
                    <a:pt x="2509" y="564"/>
                    <a:pt x="2509" y="564"/>
                  </a:cubicBezTo>
                  <a:cubicBezTo>
                    <a:pt x="2510" y="564"/>
                    <a:pt x="2510" y="564"/>
                    <a:pt x="2510" y="564"/>
                  </a:cubicBezTo>
                  <a:cubicBezTo>
                    <a:pt x="2526" y="504"/>
                    <a:pt x="2568" y="451"/>
                    <a:pt x="2630" y="424"/>
                  </a:cubicBezTo>
                  <a:cubicBezTo>
                    <a:pt x="3489" y="47"/>
                    <a:pt x="3489" y="47"/>
                    <a:pt x="3489" y="47"/>
                  </a:cubicBezTo>
                  <a:close/>
                  <a:moveTo>
                    <a:pt x="2282" y="292"/>
                  </a:moveTo>
                  <a:cubicBezTo>
                    <a:pt x="1653" y="292"/>
                    <a:pt x="1653" y="292"/>
                    <a:pt x="1653" y="292"/>
                  </a:cubicBezTo>
                  <a:cubicBezTo>
                    <a:pt x="1653" y="698"/>
                    <a:pt x="1653" y="698"/>
                    <a:pt x="1653" y="698"/>
                  </a:cubicBezTo>
                  <a:cubicBezTo>
                    <a:pt x="1911" y="698"/>
                    <a:pt x="1911" y="698"/>
                    <a:pt x="1911" y="698"/>
                  </a:cubicBezTo>
                  <a:cubicBezTo>
                    <a:pt x="1544" y="1041"/>
                    <a:pt x="1544" y="1041"/>
                    <a:pt x="1544" y="1041"/>
                  </a:cubicBezTo>
                  <a:cubicBezTo>
                    <a:pt x="1175" y="1383"/>
                    <a:pt x="1175" y="1383"/>
                    <a:pt x="1175" y="1383"/>
                  </a:cubicBezTo>
                  <a:cubicBezTo>
                    <a:pt x="808" y="1041"/>
                    <a:pt x="808" y="1041"/>
                    <a:pt x="808" y="1041"/>
                  </a:cubicBezTo>
                  <a:cubicBezTo>
                    <a:pt x="440" y="698"/>
                    <a:pt x="440" y="698"/>
                    <a:pt x="440" y="698"/>
                  </a:cubicBezTo>
                  <a:cubicBezTo>
                    <a:pt x="696" y="698"/>
                    <a:pt x="696" y="698"/>
                    <a:pt x="696" y="698"/>
                  </a:cubicBezTo>
                  <a:cubicBezTo>
                    <a:pt x="696" y="292"/>
                    <a:pt x="696" y="292"/>
                    <a:pt x="696" y="292"/>
                  </a:cubicBezTo>
                  <a:cubicBezTo>
                    <a:pt x="126" y="292"/>
                    <a:pt x="126" y="292"/>
                    <a:pt x="126" y="292"/>
                  </a:cubicBezTo>
                  <a:cubicBezTo>
                    <a:pt x="255" y="1475"/>
                    <a:pt x="255" y="1475"/>
                    <a:pt x="255" y="1475"/>
                  </a:cubicBezTo>
                  <a:cubicBezTo>
                    <a:pt x="1983" y="1475"/>
                    <a:pt x="1983" y="1475"/>
                    <a:pt x="1983" y="1475"/>
                  </a:cubicBezTo>
                  <a:lnTo>
                    <a:pt x="2282" y="2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 anchorCtr="1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 sz="20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47537902-2B96-4467-B1B8-18F902D7A87A}"/>
                </a:ext>
              </a:extLst>
            </p:cNvPr>
            <p:cNvGrpSpPr/>
            <p:nvPr/>
          </p:nvGrpSpPr>
          <p:grpSpPr>
            <a:xfrm>
              <a:off x="2184403" y="3899759"/>
              <a:ext cx="3403601" cy="1179527"/>
              <a:chOff x="2692400" y="3841703"/>
              <a:chExt cx="3403601" cy="1179527"/>
            </a:xfrm>
          </p:grpSpPr>
          <p:sp>
            <p:nvSpPr>
              <p:cNvPr id="12" name="文本框 11">
                <a:extLst>
                  <a:ext uri="{FF2B5EF4-FFF2-40B4-BE49-F238E27FC236}">
                    <a16:creationId xmlns:a16="http://schemas.microsoft.com/office/drawing/2014/main" id="{1D91DBC1-E86A-4D30-83DB-39CC1819B076}"/>
                  </a:ext>
                </a:extLst>
              </p:cNvPr>
              <p:cNvSpPr txBox="1"/>
              <p:nvPr/>
            </p:nvSpPr>
            <p:spPr>
              <a:xfrm>
                <a:off x="2692401" y="4322513"/>
                <a:ext cx="3403600" cy="6987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14EF4B77-D91D-416B-97FB-7E8F18275AAE}"/>
                  </a:ext>
                </a:extLst>
              </p:cNvPr>
              <p:cNvSpPr txBox="1"/>
              <p:nvPr/>
            </p:nvSpPr>
            <p:spPr>
              <a:xfrm>
                <a:off x="2692400" y="3841703"/>
                <a:ext cx="2300514" cy="5778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endPara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2914F2D9-4DAB-4CB3-A73E-34782943F1DC}"/>
              </a:ext>
            </a:extLst>
          </p:cNvPr>
          <p:cNvGrpSpPr/>
          <p:nvPr/>
        </p:nvGrpSpPr>
        <p:grpSpPr>
          <a:xfrm>
            <a:off x="6914924" y="3899759"/>
            <a:ext cx="4019776" cy="1179527"/>
            <a:chOff x="6914924" y="3899759"/>
            <a:chExt cx="4019776" cy="1179527"/>
          </a:xfrm>
        </p:grpSpPr>
        <p:sp>
          <p:nvSpPr>
            <p:cNvPr id="15" name="等腰三角形 14">
              <a:extLst>
                <a:ext uri="{FF2B5EF4-FFF2-40B4-BE49-F238E27FC236}">
                  <a16:creationId xmlns:a16="http://schemas.microsoft.com/office/drawing/2014/main" id="{8E1573F6-3899-4B1B-91CB-5375EB01656A}"/>
                </a:ext>
              </a:extLst>
            </p:cNvPr>
            <p:cNvSpPr/>
            <p:nvPr/>
          </p:nvSpPr>
          <p:spPr>
            <a:xfrm rot="5400000">
              <a:off x="6945525" y="3978001"/>
              <a:ext cx="953964" cy="1015166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>
                <a:cs typeface="+mn-ea"/>
                <a:sym typeface="+mn-lt"/>
              </a:endParaRPr>
            </a:p>
          </p:txBody>
        </p:sp>
        <p:sp>
          <p:nvSpPr>
            <p:cNvPr id="16" name="KSO_Shape">
              <a:extLst>
                <a:ext uri="{FF2B5EF4-FFF2-40B4-BE49-F238E27FC236}">
                  <a16:creationId xmlns:a16="http://schemas.microsoft.com/office/drawing/2014/main" id="{43F2D112-95BB-40C9-A6A8-043F77EAD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174" y="4091515"/>
              <a:ext cx="516392" cy="363387"/>
            </a:xfrm>
            <a:custGeom>
              <a:avLst/>
              <a:gdLst>
                <a:gd name="T0" fmla="*/ 1645686 w 3817"/>
                <a:gd name="T1" fmla="*/ 22182 h 2687"/>
                <a:gd name="T2" fmla="*/ 1777756 w 3817"/>
                <a:gd name="T3" fmla="*/ 74569 h 2687"/>
                <a:gd name="T4" fmla="*/ 1725872 w 3817"/>
                <a:gd name="T5" fmla="*/ 206716 h 2687"/>
                <a:gd name="T6" fmla="*/ 1365509 w 3817"/>
                <a:gd name="T7" fmla="*/ 364821 h 2687"/>
                <a:gd name="T8" fmla="*/ 1212686 w 3817"/>
                <a:gd name="T9" fmla="*/ 936359 h 2687"/>
                <a:gd name="T10" fmla="*/ 1115520 w 3817"/>
                <a:gd name="T11" fmla="*/ 1010928 h 2687"/>
                <a:gd name="T12" fmla="*/ 1115520 w 3817"/>
                <a:gd name="T13" fmla="*/ 1010928 h 2687"/>
                <a:gd name="T14" fmla="*/ 1061748 w 3817"/>
                <a:gd name="T15" fmla="*/ 1010928 h 2687"/>
                <a:gd name="T16" fmla="*/ 1093351 w 3817"/>
                <a:gd name="T17" fmla="*/ 1106735 h 2687"/>
                <a:gd name="T18" fmla="*/ 931565 w 3817"/>
                <a:gd name="T19" fmla="*/ 1268144 h 2687"/>
                <a:gd name="T20" fmla="*/ 769779 w 3817"/>
                <a:gd name="T21" fmla="*/ 1106735 h 2687"/>
                <a:gd name="T22" fmla="*/ 800910 w 3817"/>
                <a:gd name="T23" fmla="*/ 1010928 h 2687"/>
                <a:gd name="T24" fmla="*/ 361777 w 3817"/>
                <a:gd name="T25" fmla="*/ 1010928 h 2687"/>
                <a:gd name="T26" fmla="*/ 392908 w 3817"/>
                <a:gd name="T27" fmla="*/ 1106735 h 2687"/>
                <a:gd name="T28" fmla="*/ 231122 w 3817"/>
                <a:gd name="T29" fmla="*/ 1268144 h 2687"/>
                <a:gd name="T30" fmla="*/ 69337 w 3817"/>
                <a:gd name="T31" fmla="*/ 1106735 h 2687"/>
                <a:gd name="T32" fmla="*/ 100939 w 3817"/>
                <a:gd name="T33" fmla="*/ 1010928 h 2687"/>
                <a:gd name="T34" fmla="*/ 100468 w 3817"/>
                <a:gd name="T35" fmla="*/ 1010928 h 2687"/>
                <a:gd name="T36" fmla="*/ 0 w 3817"/>
                <a:gd name="T37" fmla="*/ 909930 h 2687"/>
                <a:gd name="T38" fmla="*/ 100468 w 3817"/>
                <a:gd name="T39" fmla="*/ 808931 h 2687"/>
                <a:gd name="T40" fmla="*/ 1038164 w 3817"/>
                <a:gd name="T41" fmla="*/ 808931 h 2687"/>
                <a:gd name="T42" fmla="*/ 1183441 w 3817"/>
                <a:gd name="T43" fmla="*/ 266183 h 2687"/>
                <a:gd name="T44" fmla="*/ 1183913 w 3817"/>
                <a:gd name="T45" fmla="*/ 266183 h 2687"/>
                <a:gd name="T46" fmla="*/ 1240515 w 3817"/>
                <a:gd name="T47" fmla="*/ 200109 h 2687"/>
                <a:gd name="T48" fmla="*/ 1645686 w 3817"/>
                <a:gd name="T49" fmla="*/ 22182 h 2687"/>
                <a:gd name="T50" fmla="*/ 1076370 w 3817"/>
                <a:gd name="T51" fmla="*/ 137811 h 2687"/>
                <a:gd name="T52" fmla="*/ 779685 w 3817"/>
                <a:gd name="T53" fmla="*/ 137811 h 2687"/>
                <a:gd name="T54" fmla="*/ 779685 w 3817"/>
                <a:gd name="T55" fmla="*/ 329425 h 2687"/>
                <a:gd name="T56" fmla="*/ 901378 w 3817"/>
                <a:gd name="T57" fmla="*/ 329425 h 2687"/>
                <a:gd name="T58" fmla="*/ 728272 w 3817"/>
                <a:gd name="T59" fmla="*/ 491306 h 2687"/>
                <a:gd name="T60" fmla="*/ 554222 w 3817"/>
                <a:gd name="T61" fmla="*/ 652714 h 2687"/>
                <a:gd name="T62" fmla="*/ 381116 w 3817"/>
                <a:gd name="T63" fmla="*/ 491306 h 2687"/>
                <a:gd name="T64" fmla="*/ 207539 w 3817"/>
                <a:gd name="T65" fmla="*/ 329425 h 2687"/>
                <a:gd name="T66" fmla="*/ 328288 w 3817"/>
                <a:gd name="T67" fmla="*/ 329425 h 2687"/>
                <a:gd name="T68" fmla="*/ 328288 w 3817"/>
                <a:gd name="T69" fmla="*/ 137811 h 2687"/>
                <a:gd name="T70" fmla="*/ 59431 w 3817"/>
                <a:gd name="T71" fmla="*/ 137811 h 2687"/>
                <a:gd name="T72" fmla="*/ 120278 w 3817"/>
                <a:gd name="T73" fmla="*/ 696134 h 2687"/>
                <a:gd name="T74" fmla="*/ 935339 w 3817"/>
                <a:gd name="T75" fmla="*/ 696134 h 2687"/>
                <a:gd name="T76" fmla="*/ 1076370 w 3817"/>
                <a:gd name="T77" fmla="*/ 137811 h 26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17" h="2687">
                  <a:moveTo>
                    <a:pt x="3489" y="47"/>
                  </a:moveTo>
                  <a:cubicBezTo>
                    <a:pt x="3597" y="0"/>
                    <a:pt x="3723" y="50"/>
                    <a:pt x="3769" y="158"/>
                  </a:cubicBezTo>
                  <a:cubicBezTo>
                    <a:pt x="3817" y="265"/>
                    <a:pt x="3767" y="391"/>
                    <a:pt x="3659" y="438"/>
                  </a:cubicBezTo>
                  <a:cubicBezTo>
                    <a:pt x="2895" y="773"/>
                    <a:pt x="2895" y="773"/>
                    <a:pt x="2895" y="773"/>
                  </a:cubicBezTo>
                  <a:cubicBezTo>
                    <a:pt x="2571" y="1984"/>
                    <a:pt x="2571" y="1984"/>
                    <a:pt x="2571" y="1984"/>
                  </a:cubicBezTo>
                  <a:cubicBezTo>
                    <a:pt x="2545" y="2079"/>
                    <a:pt x="2459" y="2142"/>
                    <a:pt x="2365" y="2142"/>
                  </a:cubicBezTo>
                  <a:cubicBezTo>
                    <a:pt x="2365" y="2142"/>
                    <a:pt x="2365" y="2142"/>
                    <a:pt x="2365" y="2142"/>
                  </a:cubicBezTo>
                  <a:cubicBezTo>
                    <a:pt x="2251" y="2142"/>
                    <a:pt x="2251" y="2142"/>
                    <a:pt x="2251" y="2142"/>
                  </a:cubicBezTo>
                  <a:cubicBezTo>
                    <a:pt x="2293" y="2199"/>
                    <a:pt x="2318" y="2269"/>
                    <a:pt x="2318" y="2345"/>
                  </a:cubicBezTo>
                  <a:cubicBezTo>
                    <a:pt x="2318" y="2534"/>
                    <a:pt x="2164" y="2687"/>
                    <a:pt x="1975" y="2687"/>
                  </a:cubicBezTo>
                  <a:cubicBezTo>
                    <a:pt x="1785" y="2687"/>
                    <a:pt x="1632" y="2534"/>
                    <a:pt x="1632" y="2345"/>
                  </a:cubicBezTo>
                  <a:cubicBezTo>
                    <a:pt x="1632" y="2269"/>
                    <a:pt x="1657" y="2199"/>
                    <a:pt x="1698" y="2142"/>
                  </a:cubicBezTo>
                  <a:cubicBezTo>
                    <a:pt x="767" y="2142"/>
                    <a:pt x="767" y="2142"/>
                    <a:pt x="767" y="2142"/>
                  </a:cubicBezTo>
                  <a:cubicBezTo>
                    <a:pt x="809" y="2199"/>
                    <a:pt x="833" y="2269"/>
                    <a:pt x="833" y="2345"/>
                  </a:cubicBezTo>
                  <a:cubicBezTo>
                    <a:pt x="833" y="2534"/>
                    <a:pt x="680" y="2687"/>
                    <a:pt x="490" y="2687"/>
                  </a:cubicBezTo>
                  <a:cubicBezTo>
                    <a:pt x="301" y="2687"/>
                    <a:pt x="147" y="2534"/>
                    <a:pt x="147" y="2345"/>
                  </a:cubicBezTo>
                  <a:cubicBezTo>
                    <a:pt x="147" y="2269"/>
                    <a:pt x="172" y="2199"/>
                    <a:pt x="214" y="2142"/>
                  </a:cubicBezTo>
                  <a:cubicBezTo>
                    <a:pt x="213" y="2142"/>
                    <a:pt x="213" y="2142"/>
                    <a:pt x="213" y="2142"/>
                  </a:cubicBezTo>
                  <a:cubicBezTo>
                    <a:pt x="96" y="2142"/>
                    <a:pt x="0" y="2046"/>
                    <a:pt x="0" y="1928"/>
                  </a:cubicBezTo>
                  <a:cubicBezTo>
                    <a:pt x="0" y="1810"/>
                    <a:pt x="96" y="1714"/>
                    <a:pt x="213" y="1714"/>
                  </a:cubicBezTo>
                  <a:cubicBezTo>
                    <a:pt x="2201" y="1714"/>
                    <a:pt x="2201" y="1714"/>
                    <a:pt x="2201" y="1714"/>
                  </a:cubicBezTo>
                  <a:cubicBezTo>
                    <a:pt x="2509" y="564"/>
                    <a:pt x="2509" y="564"/>
                    <a:pt x="2509" y="564"/>
                  </a:cubicBezTo>
                  <a:cubicBezTo>
                    <a:pt x="2510" y="564"/>
                    <a:pt x="2510" y="564"/>
                    <a:pt x="2510" y="564"/>
                  </a:cubicBezTo>
                  <a:cubicBezTo>
                    <a:pt x="2526" y="504"/>
                    <a:pt x="2568" y="451"/>
                    <a:pt x="2630" y="424"/>
                  </a:cubicBezTo>
                  <a:cubicBezTo>
                    <a:pt x="3489" y="47"/>
                    <a:pt x="3489" y="47"/>
                    <a:pt x="3489" y="47"/>
                  </a:cubicBezTo>
                  <a:close/>
                  <a:moveTo>
                    <a:pt x="2282" y="292"/>
                  </a:moveTo>
                  <a:cubicBezTo>
                    <a:pt x="1653" y="292"/>
                    <a:pt x="1653" y="292"/>
                    <a:pt x="1653" y="292"/>
                  </a:cubicBezTo>
                  <a:cubicBezTo>
                    <a:pt x="1653" y="698"/>
                    <a:pt x="1653" y="698"/>
                    <a:pt x="1653" y="698"/>
                  </a:cubicBezTo>
                  <a:cubicBezTo>
                    <a:pt x="1911" y="698"/>
                    <a:pt x="1911" y="698"/>
                    <a:pt x="1911" y="698"/>
                  </a:cubicBezTo>
                  <a:cubicBezTo>
                    <a:pt x="1544" y="1041"/>
                    <a:pt x="1544" y="1041"/>
                    <a:pt x="1544" y="1041"/>
                  </a:cubicBezTo>
                  <a:cubicBezTo>
                    <a:pt x="1175" y="1383"/>
                    <a:pt x="1175" y="1383"/>
                    <a:pt x="1175" y="1383"/>
                  </a:cubicBezTo>
                  <a:cubicBezTo>
                    <a:pt x="808" y="1041"/>
                    <a:pt x="808" y="1041"/>
                    <a:pt x="808" y="1041"/>
                  </a:cubicBezTo>
                  <a:cubicBezTo>
                    <a:pt x="440" y="698"/>
                    <a:pt x="440" y="698"/>
                    <a:pt x="440" y="698"/>
                  </a:cubicBezTo>
                  <a:cubicBezTo>
                    <a:pt x="696" y="698"/>
                    <a:pt x="696" y="698"/>
                    <a:pt x="696" y="698"/>
                  </a:cubicBezTo>
                  <a:cubicBezTo>
                    <a:pt x="696" y="292"/>
                    <a:pt x="696" y="292"/>
                    <a:pt x="696" y="292"/>
                  </a:cubicBezTo>
                  <a:cubicBezTo>
                    <a:pt x="126" y="292"/>
                    <a:pt x="126" y="292"/>
                    <a:pt x="126" y="292"/>
                  </a:cubicBezTo>
                  <a:cubicBezTo>
                    <a:pt x="255" y="1475"/>
                    <a:pt x="255" y="1475"/>
                    <a:pt x="255" y="1475"/>
                  </a:cubicBezTo>
                  <a:cubicBezTo>
                    <a:pt x="1983" y="1475"/>
                    <a:pt x="1983" y="1475"/>
                    <a:pt x="1983" y="1475"/>
                  </a:cubicBezTo>
                  <a:lnTo>
                    <a:pt x="2282" y="2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 anchorCtr="1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 sz="20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AC34A582-858E-4A50-AF38-CAD67A801632}"/>
                </a:ext>
              </a:extLst>
            </p:cNvPr>
            <p:cNvGrpSpPr/>
            <p:nvPr/>
          </p:nvGrpSpPr>
          <p:grpSpPr>
            <a:xfrm>
              <a:off x="7531099" y="3899759"/>
              <a:ext cx="3403601" cy="1179527"/>
              <a:chOff x="2692400" y="3841703"/>
              <a:chExt cx="3403601" cy="1179527"/>
            </a:xfrm>
          </p:grpSpPr>
          <p:sp>
            <p:nvSpPr>
              <p:cNvPr id="18" name="文本框 17">
                <a:extLst>
                  <a:ext uri="{FF2B5EF4-FFF2-40B4-BE49-F238E27FC236}">
                    <a16:creationId xmlns:a16="http://schemas.microsoft.com/office/drawing/2014/main" id="{68429CF3-D057-4C6F-8582-240292443ADB}"/>
                  </a:ext>
                </a:extLst>
              </p:cNvPr>
              <p:cNvSpPr txBox="1"/>
              <p:nvPr/>
            </p:nvSpPr>
            <p:spPr>
              <a:xfrm>
                <a:off x="2692401" y="4322513"/>
                <a:ext cx="3403600" cy="6987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文本框 18">
                <a:extLst>
                  <a:ext uri="{FF2B5EF4-FFF2-40B4-BE49-F238E27FC236}">
                    <a16:creationId xmlns:a16="http://schemas.microsoft.com/office/drawing/2014/main" id="{13938666-BA31-4936-9E45-4B415499A0D3}"/>
                  </a:ext>
                </a:extLst>
              </p:cNvPr>
              <p:cNvSpPr txBox="1"/>
              <p:nvPr/>
            </p:nvSpPr>
            <p:spPr>
              <a:xfrm>
                <a:off x="2692400" y="3841703"/>
                <a:ext cx="2300514" cy="5778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zh-CN" altLang="en-US" sz="2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 </a:t>
                </a:r>
              </a:p>
            </p:txBody>
          </p:sp>
        </p:grp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F12B2707-B835-4C89-AD5A-E76EE4527883}"/>
              </a:ext>
            </a:extLst>
          </p:cNvPr>
          <p:cNvGrpSpPr/>
          <p:nvPr/>
        </p:nvGrpSpPr>
        <p:grpSpPr>
          <a:xfrm>
            <a:off x="1568228" y="5177016"/>
            <a:ext cx="4019776" cy="1179527"/>
            <a:chOff x="1568228" y="5177016"/>
            <a:chExt cx="4019776" cy="1179527"/>
          </a:xfrm>
        </p:grpSpPr>
        <p:sp>
          <p:nvSpPr>
            <p:cNvPr id="21" name="等腰三角形 20">
              <a:extLst>
                <a:ext uri="{FF2B5EF4-FFF2-40B4-BE49-F238E27FC236}">
                  <a16:creationId xmlns:a16="http://schemas.microsoft.com/office/drawing/2014/main" id="{5F1C2549-E289-4547-9008-FDB29EE062BF}"/>
                </a:ext>
              </a:extLst>
            </p:cNvPr>
            <p:cNvSpPr/>
            <p:nvPr/>
          </p:nvSpPr>
          <p:spPr>
            <a:xfrm rot="5400000">
              <a:off x="1598829" y="5268825"/>
              <a:ext cx="953964" cy="1015166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>
                <a:cs typeface="+mn-ea"/>
                <a:sym typeface="+mn-lt"/>
              </a:endParaRPr>
            </a:p>
          </p:txBody>
        </p:sp>
        <p:sp>
          <p:nvSpPr>
            <p:cNvPr id="22" name="KSO_Shape">
              <a:extLst>
                <a:ext uri="{FF2B5EF4-FFF2-40B4-BE49-F238E27FC236}">
                  <a16:creationId xmlns:a16="http://schemas.microsoft.com/office/drawing/2014/main" id="{43FE78FA-8CCF-4E9D-9FA7-082DF5E0F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478" y="5368772"/>
              <a:ext cx="516392" cy="363387"/>
            </a:xfrm>
            <a:custGeom>
              <a:avLst/>
              <a:gdLst>
                <a:gd name="T0" fmla="*/ 1645686 w 3817"/>
                <a:gd name="T1" fmla="*/ 22182 h 2687"/>
                <a:gd name="T2" fmla="*/ 1777756 w 3817"/>
                <a:gd name="T3" fmla="*/ 74569 h 2687"/>
                <a:gd name="T4" fmla="*/ 1725872 w 3817"/>
                <a:gd name="T5" fmla="*/ 206716 h 2687"/>
                <a:gd name="T6" fmla="*/ 1365509 w 3817"/>
                <a:gd name="T7" fmla="*/ 364821 h 2687"/>
                <a:gd name="T8" fmla="*/ 1212686 w 3817"/>
                <a:gd name="T9" fmla="*/ 936359 h 2687"/>
                <a:gd name="T10" fmla="*/ 1115520 w 3817"/>
                <a:gd name="T11" fmla="*/ 1010928 h 2687"/>
                <a:gd name="T12" fmla="*/ 1115520 w 3817"/>
                <a:gd name="T13" fmla="*/ 1010928 h 2687"/>
                <a:gd name="T14" fmla="*/ 1061748 w 3817"/>
                <a:gd name="T15" fmla="*/ 1010928 h 2687"/>
                <a:gd name="T16" fmla="*/ 1093351 w 3817"/>
                <a:gd name="T17" fmla="*/ 1106735 h 2687"/>
                <a:gd name="T18" fmla="*/ 931565 w 3817"/>
                <a:gd name="T19" fmla="*/ 1268144 h 2687"/>
                <a:gd name="T20" fmla="*/ 769779 w 3817"/>
                <a:gd name="T21" fmla="*/ 1106735 h 2687"/>
                <a:gd name="T22" fmla="*/ 800910 w 3817"/>
                <a:gd name="T23" fmla="*/ 1010928 h 2687"/>
                <a:gd name="T24" fmla="*/ 361777 w 3817"/>
                <a:gd name="T25" fmla="*/ 1010928 h 2687"/>
                <a:gd name="T26" fmla="*/ 392908 w 3817"/>
                <a:gd name="T27" fmla="*/ 1106735 h 2687"/>
                <a:gd name="T28" fmla="*/ 231122 w 3817"/>
                <a:gd name="T29" fmla="*/ 1268144 h 2687"/>
                <a:gd name="T30" fmla="*/ 69337 w 3817"/>
                <a:gd name="T31" fmla="*/ 1106735 h 2687"/>
                <a:gd name="T32" fmla="*/ 100939 w 3817"/>
                <a:gd name="T33" fmla="*/ 1010928 h 2687"/>
                <a:gd name="T34" fmla="*/ 100468 w 3817"/>
                <a:gd name="T35" fmla="*/ 1010928 h 2687"/>
                <a:gd name="T36" fmla="*/ 0 w 3817"/>
                <a:gd name="T37" fmla="*/ 909930 h 2687"/>
                <a:gd name="T38" fmla="*/ 100468 w 3817"/>
                <a:gd name="T39" fmla="*/ 808931 h 2687"/>
                <a:gd name="T40" fmla="*/ 1038164 w 3817"/>
                <a:gd name="T41" fmla="*/ 808931 h 2687"/>
                <a:gd name="T42" fmla="*/ 1183441 w 3817"/>
                <a:gd name="T43" fmla="*/ 266183 h 2687"/>
                <a:gd name="T44" fmla="*/ 1183913 w 3817"/>
                <a:gd name="T45" fmla="*/ 266183 h 2687"/>
                <a:gd name="T46" fmla="*/ 1240515 w 3817"/>
                <a:gd name="T47" fmla="*/ 200109 h 2687"/>
                <a:gd name="T48" fmla="*/ 1645686 w 3817"/>
                <a:gd name="T49" fmla="*/ 22182 h 2687"/>
                <a:gd name="T50" fmla="*/ 1076370 w 3817"/>
                <a:gd name="T51" fmla="*/ 137811 h 2687"/>
                <a:gd name="T52" fmla="*/ 779685 w 3817"/>
                <a:gd name="T53" fmla="*/ 137811 h 2687"/>
                <a:gd name="T54" fmla="*/ 779685 w 3817"/>
                <a:gd name="T55" fmla="*/ 329425 h 2687"/>
                <a:gd name="T56" fmla="*/ 901378 w 3817"/>
                <a:gd name="T57" fmla="*/ 329425 h 2687"/>
                <a:gd name="T58" fmla="*/ 728272 w 3817"/>
                <a:gd name="T59" fmla="*/ 491306 h 2687"/>
                <a:gd name="T60" fmla="*/ 554222 w 3817"/>
                <a:gd name="T61" fmla="*/ 652714 h 2687"/>
                <a:gd name="T62" fmla="*/ 381116 w 3817"/>
                <a:gd name="T63" fmla="*/ 491306 h 2687"/>
                <a:gd name="T64" fmla="*/ 207539 w 3817"/>
                <a:gd name="T65" fmla="*/ 329425 h 2687"/>
                <a:gd name="T66" fmla="*/ 328288 w 3817"/>
                <a:gd name="T67" fmla="*/ 329425 h 2687"/>
                <a:gd name="T68" fmla="*/ 328288 w 3817"/>
                <a:gd name="T69" fmla="*/ 137811 h 2687"/>
                <a:gd name="T70" fmla="*/ 59431 w 3817"/>
                <a:gd name="T71" fmla="*/ 137811 h 2687"/>
                <a:gd name="T72" fmla="*/ 120278 w 3817"/>
                <a:gd name="T73" fmla="*/ 696134 h 2687"/>
                <a:gd name="T74" fmla="*/ 935339 w 3817"/>
                <a:gd name="T75" fmla="*/ 696134 h 2687"/>
                <a:gd name="T76" fmla="*/ 1076370 w 3817"/>
                <a:gd name="T77" fmla="*/ 137811 h 26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17" h="2687">
                  <a:moveTo>
                    <a:pt x="3489" y="47"/>
                  </a:moveTo>
                  <a:cubicBezTo>
                    <a:pt x="3597" y="0"/>
                    <a:pt x="3723" y="50"/>
                    <a:pt x="3769" y="158"/>
                  </a:cubicBezTo>
                  <a:cubicBezTo>
                    <a:pt x="3817" y="265"/>
                    <a:pt x="3767" y="391"/>
                    <a:pt x="3659" y="438"/>
                  </a:cubicBezTo>
                  <a:cubicBezTo>
                    <a:pt x="2895" y="773"/>
                    <a:pt x="2895" y="773"/>
                    <a:pt x="2895" y="773"/>
                  </a:cubicBezTo>
                  <a:cubicBezTo>
                    <a:pt x="2571" y="1984"/>
                    <a:pt x="2571" y="1984"/>
                    <a:pt x="2571" y="1984"/>
                  </a:cubicBezTo>
                  <a:cubicBezTo>
                    <a:pt x="2545" y="2079"/>
                    <a:pt x="2459" y="2142"/>
                    <a:pt x="2365" y="2142"/>
                  </a:cubicBezTo>
                  <a:cubicBezTo>
                    <a:pt x="2365" y="2142"/>
                    <a:pt x="2365" y="2142"/>
                    <a:pt x="2365" y="2142"/>
                  </a:cubicBezTo>
                  <a:cubicBezTo>
                    <a:pt x="2251" y="2142"/>
                    <a:pt x="2251" y="2142"/>
                    <a:pt x="2251" y="2142"/>
                  </a:cubicBezTo>
                  <a:cubicBezTo>
                    <a:pt x="2293" y="2199"/>
                    <a:pt x="2318" y="2269"/>
                    <a:pt x="2318" y="2345"/>
                  </a:cubicBezTo>
                  <a:cubicBezTo>
                    <a:pt x="2318" y="2534"/>
                    <a:pt x="2164" y="2687"/>
                    <a:pt x="1975" y="2687"/>
                  </a:cubicBezTo>
                  <a:cubicBezTo>
                    <a:pt x="1785" y="2687"/>
                    <a:pt x="1632" y="2534"/>
                    <a:pt x="1632" y="2345"/>
                  </a:cubicBezTo>
                  <a:cubicBezTo>
                    <a:pt x="1632" y="2269"/>
                    <a:pt x="1657" y="2199"/>
                    <a:pt x="1698" y="2142"/>
                  </a:cubicBezTo>
                  <a:cubicBezTo>
                    <a:pt x="767" y="2142"/>
                    <a:pt x="767" y="2142"/>
                    <a:pt x="767" y="2142"/>
                  </a:cubicBezTo>
                  <a:cubicBezTo>
                    <a:pt x="809" y="2199"/>
                    <a:pt x="833" y="2269"/>
                    <a:pt x="833" y="2345"/>
                  </a:cubicBezTo>
                  <a:cubicBezTo>
                    <a:pt x="833" y="2534"/>
                    <a:pt x="680" y="2687"/>
                    <a:pt x="490" y="2687"/>
                  </a:cubicBezTo>
                  <a:cubicBezTo>
                    <a:pt x="301" y="2687"/>
                    <a:pt x="147" y="2534"/>
                    <a:pt x="147" y="2345"/>
                  </a:cubicBezTo>
                  <a:cubicBezTo>
                    <a:pt x="147" y="2269"/>
                    <a:pt x="172" y="2199"/>
                    <a:pt x="214" y="2142"/>
                  </a:cubicBezTo>
                  <a:cubicBezTo>
                    <a:pt x="213" y="2142"/>
                    <a:pt x="213" y="2142"/>
                    <a:pt x="213" y="2142"/>
                  </a:cubicBezTo>
                  <a:cubicBezTo>
                    <a:pt x="96" y="2142"/>
                    <a:pt x="0" y="2046"/>
                    <a:pt x="0" y="1928"/>
                  </a:cubicBezTo>
                  <a:cubicBezTo>
                    <a:pt x="0" y="1810"/>
                    <a:pt x="96" y="1714"/>
                    <a:pt x="213" y="1714"/>
                  </a:cubicBezTo>
                  <a:cubicBezTo>
                    <a:pt x="2201" y="1714"/>
                    <a:pt x="2201" y="1714"/>
                    <a:pt x="2201" y="1714"/>
                  </a:cubicBezTo>
                  <a:cubicBezTo>
                    <a:pt x="2509" y="564"/>
                    <a:pt x="2509" y="564"/>
                    <a:pt x="2509" y="564"/>
                  </a:cubicBezTo>
                  <a:cubicBezTo>
                    <a:pt x="2510" y="564"/>
                    <a:pt x="2510" y="564"/>
                    <a:pt x="2510" y="564"/>
                  </a:cubicBezTo>
                  <a:cubicBezTo>
                    <a:pt x="2526" y="504"/>
                    <a:pt x="2568" y="451"/>
                    <a:pt x="2630" y="424"/>
                  </a:cubicBezTo>
                  <a:cubicBezTo>
                    <a:pt x="3489" y="47"/>
                    <a:pt x="3489" y="47"/>
                    <a:pt x="3489" y="47"/>
                  </a:cubicBezTo>
                  <a:close/>
                  <a:moveTo>
                    <a:pt x="2282" y="292"/>
                  </a:moveTo>
                  <a:cubicBezTo>
                    <a:pt x="1653" y="292"/>
                    <a:pt x="1653" y="292"/>
                    <a:pt x="1653" y="292"/>
                  </a:cubicBezTo>
                  <a:cubicBezTo>
                    <a:pt x="1653" y="698"/>
                    <a:pt x="1653" y="698"/>
                    <a:pt x="1653" y="698"/>
                  </a:cubicBezTo>
                  <a:cubicBezTo>
                    <a:pt x="1911" y="698"/>
                    <a:pt x="1911" y="698"/>
                    <a:pt x="1911" y="698"/>
                  </a:cubicBezTo>
                  <a:cubicBezTo>
                    <a:pt x="1544" y="1041"/>
                    <a:pt x="1544" y="1041"/>
                    <a:pt x="1544" y="1041"/>
                  </a:cubicBezTo>
                  <a:cubicBezTo>
                    <a:pt x="1175" y="1383"/>
                    <a:pt x="1175" y="1383"/>
                    <a:pt x="1175" y="1383"/>
                  </a:cubicBezTo>
                  <a:cubicBezTo>
                    <a:pt x="808" y="1041"/>
                    <a:pt x="808" y="1041"/>
                    <a:pt x="808" y="1041"/>
                  </a:cubicBezTo>
                  <a:cubicBezTo>
                    <a:pt x="440" y="698"/>
                    <a:pt x="440" y="698"/>
                    <a:pt x="440" y="698"/>
                  </a:cubicBezTo>
                  <a:cubicBezTo>
                    <a:pt x="696" y="698"/>
                    <a:pt x="696" y="698"/>
                    <a:pt x="696" y="698"/>
                  </a:cubicBezTo>
                  <a:cubicBezTo>
                    <a:pt x="696" y="292"/>
                    <a:pt x="696" y="292"/>
                    <a:pt x="696" y="292"/>
                  </a:cubicBezTo>
                  <a:cubicBezTo>
                    <a:pt x="126" y="292"/>
                    <a:pt x="126" y="292"/>
                    <a:pt x="126" y="292"/>
                  </a:cubicBezTo>
                  <a:cubicBezTo>
                    <a:pt x="255" y="1475"/>
                    <a:pt x="255" y="1475"/>
                    <a:pt x="255" y="1475"/>
                  </a:cubicBezTo>
                  <a:cubicBezTo>
                    <a:pt x="1983" y="1475"/>
                    <a:pt x="1983" y="1475"/>
                    <a:pt x="1983" y="1475"/>
                  </a:cubicBezTo>
                  <a:lnTo>
                    <a:pt x="2282" y="2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 anchorCtr="1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 sz="20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808C1A08-4027-4431-A3D1-187830EF6363}"/>
                </a:ext>
              </a:extLst>
            </p:cNvPr>
            <p:cNvGrpSpPr/>
            <p:nvPr/>
          </p:nvGrpSpPr>
          <p:grpSpPr>
            <a:xfrm>
              <a:off x="2184403" y="5177016"/>
              <a:ext cx="3403601" cy="1179527"/>
              <a:chOff x="2692400" y="3841703"/>
              <a:chExt cx="3403601" cy="1179527"/>
            </a:xfrm>
          </p:grpSpPr>
          <p:sp>
            <p:nvSpPr>
              <p:cNvPr id="24" name="文本框 23">
                <a:extLst>
                  <a:ext uri="{FF2B5EF4-FFF2-40B4-BE49-F238E27FC236}">
                    <a16:creationId xmlns:a16="http://schemas.microsoft.com/office/drawing/2014/main" id="{416E2AB8-B486-4A77-9D1C-F095A7E42FFD}"/>
                  </a:ext>
                </a:extLst>
              </p:cNvPr>
              <p:cNvSpPr txBox="1"/>
              <p:nvPr/>
            </p:nvSpPr>
            <p:spPr>
              <a:xfrm>
                <a:off x="2692401" y="4322513"/>
                <a:ext cx="3403600" cy="6987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文本框 24">
                <a:extLst>
                  <a:ext uri="{FF2B5EF4-FFF2-40B4-BE49-F238E27FC236}">
                    <a16:creationId xmlns:a16="http://schemas.microsoft.com/office/drawing/2014/main" id="{40D4C116-23FB-4D91-B2C2-457E12DDD388}"/>
                  </a:ext>
                </a:extLst>
              </p:cNvPr>
              <p:cNvSpPr txBox="1"/>
              <p:nvPr/>
            </p:nvSpPr>
            <p:spPr>
              <a:xfrm>
                <a:off x="2692400" y="3841703"/>
                <a:ext cx="2300514" cy="5778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zh-CN" altLang="en-US" sz="2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 </a:t>
                </a:r>
              </a:p>
            </p:txBody>
          </p:sp>
        </p:grp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EB3DAF36-1883-4134-A885-4C320F72B1C9}"/>
              </a:ext>
            </a:extLst>
          </p:cNvPr>
          <p:cNvGrpSpPr/>
          <p:nvPr/>
        </p:nvGrpSpPr>
        <p:grpSpPr>
          <a:xfrm>
            <a:off x="6914924" y="5177016"/>
            <a:ext cx="4019776" cy="1179527"/>
            <a:chOff x="6914924" y="5177016"/>
            <a:chExt cx="4019776" cy="1179527"/>
          </a:xfrm>
        </p:grpSpPr>
        <p:sp>
          <p:nvSpPr>
            <p:cNvPr id="27" name="等腰三角形 26">
              <a:extLst>
                <a:ext uri="{FF2B5EF4-FFF2-40B4-BE49-F238E27FC236}">
                  <a16:creationId xmlns:a16="http://schemas.microsoft.com/office/drawing/2014/main" id="{A8522018-18D7-4DFF-92B7-5F4EE2C8BFDE}"/>
                </a:ext>
              </a:extLst>
            </p:cNvPr>
            <p:cNvSpPr/>
            <p:nvPr/>
          </p:nvSpPr>
          <p:spPr>
            <a:xfrm rot="5400000">
              <a:off x="6945525" y="5268825"/>
              <a:ext cx="953964" cy="1015166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>
                <a:cs typeface="+mn-ea"/>
                <a:sym typeface="+mn-lt"/>
              </a:endParaRPr>
            </a:p>
          </p:txBody>
        </p:sp>
        <p:sp>
          <p:nvSpPr>
            <p:cNvPr id="28" name="KSO_Shape">
              <a:extLst>
                <a:ext uri="{FF2B5EF4-FFF2-40B4-BE49-F238E27FC236}">
                  <a16:creationId xmlns:a16="http://schemas.microsoft.com/office/drawing/2014/main" id="{04E169C4-E555-4486-A8EC-628485868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174" y="5368772"/>
              <a:ext cx="516392" cy="363387"/>
            </a:xfrm>
            <a:custGeom>
              <a:avLst/>
              <a:gdLst>
                <a:gd name="T0" fmla="*/ 1645686 w 3817"/>
                <a:gd name="T1" fmla="*/ 22182 h 2687"/>
                <a:gd name="T2" fmla="*/ 1777756 w 3817"/>
                <a:gd name="T3" fmla="*/ 74569 h 2687"/>
                <a:gd name="T4" fmla="*/ 1725872 w 3817"/>
                <a:gd name="T5" fmla="*/ 206716 h 2687"/>
                <a:gd name="T6" fmla="*/ 1365509 w 3817"/>
                <a:gd name="T7" fmla="*/ 364821 h 2687"/>
                <a:gd name="T8" fmla="*/ 1212686 w 3817"/>
                <a:gd name="T9" fmla="*/ 936359 h 2687"/>
                <a:gd name="T10" fmla="*/ 1115520 w 3817"/>
                <a:gd name="T11" fmla="*/ 1010928 h 2687"/>
                <a:gd name="T12" fmla="*/ 1115520 w 3817"/>
                <a:gd name="T13" fmla="*/ 1010928 h 2687"/>
                <a:gd name="T14" fmla="*/ 1061748 w 3817"/>
                <a:gd name="T15" fmla="*/ 1010928 h 2687"/>
                <a:gd name="T16" fmla="*/ 1093351 w 3817"/>
                <a:gd name="T17" fmla="*/ 1106735 h 2687"/>
                <a:gd name="T18" fmla="*/ 931565 w 3817"/>
                <a:gd name="T19" fmla="*/ 1268144 h 2687"/>
                <a:gd name="T20" fmla="*/ 769779 w 3817"/>
                <a:gd name="T21" fmla="*/ 1106735 h 2687"/>
                <a:gd name="T22" fmla="*/ 800910 w 3817"/>
                <a:gd name="T23" fmla="*/ 1010928 h 2687"/>
                <a:gd name="T24" fmla="*/ 361777 w 3817"/>
                <a:gd name="T25" fmla="*/ 1010928 h 2687"/>
                <a:gd name="T26" fmla="*/ 392908 w 3817"/>
                <a:gd name="T27" fmla="*/ 1106735 h 2687"/>
                <a:gd name="T28" fmla="*/ 231122 w 3817"/>
                <a:gd name="T29" fmla="*/ 1268144 h 2687"/>
                <a:gd name="T30" fmla="*/ 69337 w 3817"/>
                <a:gd name="T31" fmla="*/ 1106735 h 2687"/>
                <a:gd name="T32" fmla="*/ 100939 w 3817"/>
                <a:gd name="T33" fmla="*/ 1010928 h 2687"/>
                <a:gd name="T34" fmla="*/ 100468 w 3817"/>
                <a:gd name="T35" fmla="*/ 1010928 h 2687"/>
                <a:gd name="T36" fmla="*/ 0 w 3817"/>
                <a:gd name="T37" fmla="*/ 909930 h 2687"/>
                <a:gd name="T38" fmla="*/ 100468 w 3817"/>
                <a:gd name="T39" fmla="*/ 808931 h 2687"/>
                <a:gd name="T40" fmla="*/ 1038164 w 3817"/>
                <a:gd name="T41" fmla="*/ 808931 h 2687"/>
                <a:gd name="T42" fmla="*/ 1183441 w 3817"/>
                <a:gd name="T43" fmla="*/ 266183 h 2687"/>
                <a:gd name="T44" fmla="*/ 1183913 w 3817"/>
                <a:gd name="T45" fmla="*/ 266183 h 2687"/>
                <a:gd name="T46" fmla="*/ 1240515 w 3817"/>
                <a:gd name="T47" fmla="*/ 200109 h 2687"/>
                <a:gd name="T48" fmla="*/ 1645686 w 3817"/>
                <a:gd name="T49" fmla="*/ 22182 h 2687"/>
                <a:gd name="T50" fmla="*/ 1076370 w 3817"/>
                <a:gd name="T51" fmla="*/ 137811 h 2687"/>
                <a:gd name="T52" fmla="*/ 779685 w 3817"/>
                <a:gd name="T53" fmla="*/ 137811 h 2687"/>
                <a:gd name="T54" fmla="*/ 779685 w 3817"/>
                <a:gd name="T55" fmla="*/ 329425 h 2687"/>
                <a:gd name="T56" fmla="*/ 901378 w 3817"/>
                <a:gd name="T57" fmla="*/ 329425 h 2687"/>
                <a:gd name="T58" fmla="*/ 728272 w 3817"/>
                <a:gd name="T59" fmla="*/ 491306 h 2687"/>
                <a:gd name="T60" fmla="*/ 554222 w 3817"/>
                <a:gd name="T61" fmla="*/ 652714 h 2687"/>
                <a:gd name="T62" fmla="*/ 381116 w 3817"/>
                <a:gd name="T63" fmla="*/ 491306 h 2687"/>
                <a:gd name="T64" fmla="*/ 207539 w 3817"/>
                <a:gd name="T65" fmla="*/ 329425 h 2687"/>
                <a:gd name="T66" fmla="*/ 328288 w 3817"/>
                <a:gd name="T67" fmla="*/ 329425 h 2687"/>
                <a:gd name="T68" fmla="*/ 328288 w 3817"/>
                <a:gd name="T69" fmla="*/ 137811 h 2687"/>
                <a:gd name="T70" fmla="*/ 59431 w 3817"/>
                <a:gd name="T71" fmla="*/ 137811 h 2687"/>
                <a:gd name="T72" fmla="*/ 120278 w 3817"/>
                <a:gd name="T73" fmla="*/ 696134 h 2687"/>
                <a:gd name="T74" fmla="*/ 935339 w 3817"/>
                <a:gd name="T75" fmla="*/ 696134 h 2687"/>
                <a:gd name="T76" fmla="*/ 1076370 w 3817"/>
                <a:gd name="T77" fmla="*/ 137811 h 26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17" h="2687">
                  <a:moveTo>
                    <a:pt x="3489" y="47"/>
                  </a:moveTo>
                  <a:cubicBezTo>
                    <a:pt x="3597" y="0"/>
                    <a:pt x="3723" y="50"/>
                    <a:pt x="3769" y="158"/>
                  </a:cubicBezTo>
                  <a:cubicBezTo>
                    <a:pt x="3817" y="265"/>
                    <a:pt x="3767" y="391"/>
                    <a:pt x="3659" y="438"/>
                  </a:cubicBezTo>
                  <a:cubicBezTo>
                    <a:pt x="2895" y="773"/>
                    <a:pt x="2895" y="773"/>
                    <a:pt x="2895" y="773"/>
                  </a:cubicBezTo>
                  <a:cubicBezTo>
                    <a:pt x="2571" y="1984"/>
                    <a:pt x="2571" y="1984"/>
                    <a:pt x="2571" y="1984"/>
                  </a:cubicBezTo>
                  <a:cubicBezTo>
                    <a:pt x="2545" y="2079"/>
                    <a:pt x="2459" y="2142"/>
                    <a:pt x="2365" y="2142"/>
                  </a:cubicBezTo>
                  <a:cubicBezTo>
                    <a:pt x="2365" y="2142"/>
                    <a:pt x="2365" y="2142"/>
                    <a:pt x="2365" y="2142"/>
                  </a:cubicBezTo>
                  <a:cubicBezTo>
                    <a:pt x="2251" y="2142"/>
                    <a:pt x="2251" y="2142"/>
                    <a:pt x="2251" y="2142"/>
                  </a:cubicBezTo>
                  <a:cubicBezTo>
                    <a:pt x="2293" y="2199"/>
                    <a:pt x="2318" y="2269"/>
                    <a:pt x="2318" y="2345"/>
                  </a:cubicBezTo>
                  <a:cubicBezTo>
                    <a:pt x="2318" y="2534"/>
                    <a:pt x="2164" y="2687"/>
                    <a:pt x="1975" y="2687"/>
                  </a:cubicBezTo>
                  <a:cubicBezTo>
                    <a:pt x="1785" y="2687"/>
                    <a:pt x="1632" y="2534"/>
                    <a:pt x="1632" y="2345"/>
                  </a:cubicBezTo>
                  <a:cubicBezTo>
                    <a:pt x="1632" y="2269"/>
                    <a:pt x="1657" y="2199"/>
                    <a:pt x="1698" y="2142"/>
                  </a:cubicBezTo>
                  <a:cubicBezTo>
                    <a:pt x="767" y="2142"/>
                    <a:pt x="767" y="2142"/>
                    <a:pt x="767" y="2142"/>
                  </a:cubicBezTo>
                  <a:cubicBezTo>
                    <a:pt x="809" y="2199"/>
                    <a:pt x="833" y="2269"/>
                    <a:pt x="833" y="2345"/>
                  </a:cubicBezTo>
                  <a:cubicBezTo>
                    <a:pt x="833" y="2534"/>
                    <a:pt x="680" y="2687"/>
                    <a:pt x="490" y="2687"/>
                  </a:cubicBezTo>
                  <a:cubicBezTo>
                    <a:pt x="301" y="2687"/>
                    <a:pt x="147" y="2534"/>
                    <a:pt x="147" y="2345"/>
                  </a:cubicBezTo>
                  <a:cubicBezTo>
                    <a:pt x="147" y="2269"/>
                    <a:pt x="172" y="2199"/>
                    <a:pt x="214" y="2142"/>
                  </a:cubicBezTo>
                  <a:cubicBezTo>
                    <a:pt x="213" y="2142"/>
                    <a:pt x="213" y="2142"/>
                    <a:pt x="213" y="2142"/>
                  </a:cubicBezTo>
                  <a:cubicBezTo>
                    <a:pt x="96" y="2142"/>
                    <a:pt x="0" y="2046"/>
                    <a:pt x="0" y="1928"/>
                  </a:cubicBezTo>
                  <a:cubicBezTo>
                    <a:pt x="0" y="1810"/>
                    <a:pt x="96" y="1714"/>
                    <a:pt x="213" y="1714"/>
                  </a:cubicBezTo>
                  <a:cubicBezTo>
                    <a:pt x="2201" y="1714"/>
                    <a:pt x="2201" y="1714"/>
                    <a:pt x="2201" y="1714"/>
                  </a:cubicBezTo>
                  <a:cubicBezTo>
                    <a:pt x="2509" y="564"/>
                    <a:pt x="2509" y="564"/>
                    <a:pt x="2509" y="564"/>
                  </a:cubicBezTo>
                  <a:cubicBezTo>
                    <a:pt x="2510" y="564"/>
                    <a:pt x="2510" y="564"/>
                    <a:pt x="2510" y="564"/>
                  </a:cubicBezTo>
                  <a:cubicBezTo>
                    <a:pt x="2526" y="504"/>
                    <a:pt x="2568" y="451"/>
                    <a:pt x="2630" y="424"/>
                  </a:cubicBezTo>
                  <a:cubicBezTo>
                    <a:pt x="3489" y="47"/>
                    <a:pt x="3489" y="47"/>
                    <a:pt x="3489" y="47"/>
                  </a:cubicBezTo>
                  <a:close/>
                  <a:moveTo>
                    <a:pt x="2282" y="292"/>
                  </a:moveTo>
                  <a:cubicBezTo>
                    <a:pt x="1653" y="292"/>
                    <a:pt x="1653" y="292"/>
                    <a:pt x="1653" y="292"/>
                  </a:cubicBezTo>
                  <a:cubicBezTo>
                    <a:pt x="1653" y="698"/>
                    <a:pt x="1653" y="698"/>
                    <a:pt x="1653" y="698"/>
                  </a:cubicBezTo>
                  <a:cubicBezTo>
                    <a:pt x="1911" y="698"/>
                    <a:pt x="1911" y="698"/>
                    <a:pt x="1911" y="698"/>
                  </a:cubicBezTo>
                  <a:cubicBezTo>
                    <a:pt x="1544" y="1041"/>
                    <a:pt x="1544" y="1041"/>
                    <a:pt x="1544" y="1041"/>
                  </a:cubicBezTo>
                  <a:cubicBezTo>
                    <a:pt x="1175" y="1383"/>
                    <a:pt x="1175" y="1383"/>
                    <a:pt x="1175" y="1383"/>
                  </a:cubicBezTo>
                  <a:cubicBezTo>
                    <a:pt x="808" y="1041"/>
                    <a:pt x="808" y="1041"/>
                    <a:pt x="808" y="1041"/>
                  </a:cubicBezTo>
                  <a:cubicBezTo>
                    <a:pt x="440" y="698"/>
                    <a:pt x="440" y="698"/>
                    <a:pt x="440" y="698"/>
                  </a:cubicBezTo>
                  <a:cubicBezTo>
                    <a:pt x="696" y="698"/>
                    <a:pt x="696" y="698"/>
                    <a:pt x="696" y="698"/>
                  </a:cubicBezTo>
                  <a:cubicBezTo>
                    <a:pt x="696" y="292"/>
                    <a:pt x="696" y="292"/>
                    <a:pt x="696" y="292"/>
                  </a:cubicBezTo>
                  <a:cubicBezTo>
                    <a:pt x="126" y="292"/>
                    <a:pt x="126" y="292"/>
                    <a:pt x="126" y="292"/>
                  </a:cubicBezTo>
                  <a:cubicBezTo>
                    <a:pt x="255" y="1475"/>
                    <a:pt x="255" y="1475"/>
                    <a:pt x="255" y="1475"/>
                  </a:cubicBezTo>
                  <a:cubicBezTo>
                    <a:pt x="1983" y="1475"/>
                    <a:pt x="1983" y="1475"/>
                    <a:pt x="1983" y="1475"/>
                  </a:cubicBezTo>
                  <a:lnTo>
                    <a:pt x="2282" y="2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 anchorCtr="1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 sz="20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628F9993-FE65-464D-82F7-871464BF9668}"/>
                </a:ext>
              </a:extLst>
            </p:cNvPr>
            <p:cNvGrpSpPr/>
            <p:nvPr/>
          </p:nvGrpSpPr>
          <p:grpSpPr>
            <a:xfrm>
              <a:off x="7531099" y="5177016"/>
              <a:ext cx="3403601" cy="1179527"/>
              <a:chOff x="2692400" y="3841703"/>
              <a:chExt cx="3403601" cy="1179527"/>
            </a:xfrm>
          </p:grpSpPr>
          <p:sp>
            <p:nvSpPr>
              <p:cNvPr id="30" name="文本框 29">
                <a:extLst>
                  <a:ext uri="{FF2B5EF4-FFF2-40B4-BE49-F238E27FC236}">
                    <a16:creationId xmlns:a16="http://schemas.microsoft.com/office/drawing/2014/main" id="{8F3BBA0B-1726-4F84-B165-7FD923E8F9A9}"/>
                  </a:ext>
                </a:extLst>
              </p:cNvPr>
              <p:cNvSpPr txBox="1"/>
              <p:nvPr/>
            </p:nvSpPr>
            <p:spPr>
              <a:xfrm>
                <a:off x="2692401" y="4322513"/>
                <a:ext cx="3403600" cy="6987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文本框 30">
                <a:extLst>
                  <a:ext uri="{FF2B5EF4-FFF2-40B4-BE49-F238E27FC236}">
                    <a16:creationId xmlns:a16="http://schemas.microsoft.com/office/drawing/2014/main" id="{FA16FDDB-CF4C-44E0-883F-67FDB58C4D8C}"/>
                  </a:ext>
                </a:extLst>
              </p:cNvPr>
              <p:cNvSpPr txBox="1"/>
              <p:nvPr/>
            </p:nvSpPr>
            <p:spPr>
              <a:xfrm>
                <a:off x="2692400" y="3841703"/>
                <a:ext cx="2300514" cy="5778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zh-CN" altLang="en-US" sz="2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 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66400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7A220844-D114-4A34-B585-A0B7F8899984}"/>
              </a:ext>
            </a:extLst>
          </p:cNvPr>
          <p:cNvGrpSpPr/>
          <p:nvPr/>
        </p:nvGrpSpPr>
        <p:grpSpPr>
          <a:xfrm>
            <a:off x="6922810" y="1514635"/>
            <a:ext cx="4394478" cy="4371693"/>
            <a:chOff x="6922810" y="1514635"/>
            <a:chExt cx="4394478" cy="4371693"/>
          </a:xfrm>
        </p:grpSpPr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B851A316-D58A-4013-8E95-B8ED97B4E4BC}"/>
                </a:ext>
              </a:extLst>
            </p:cNvPr>
            <p:cNvSpPr/>
            <p:nvPr/>
          </p:nvSpPr>
          <p:spPr>
            <a:xfrm rot="5400000">
              <a:off x="6969294" y="1468151"/>
              <a:ext cx="1449084" cy="1542051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D6CB7DD5-80F9-43D8-B9BE-62287033972A}"/>
                </a:ext>
              </a:extLst>
            </p:cNvPr>
            <p:cNvSpPr/>
            <p:nvPr/>
          </p:nvSpPr>
          <p:spPr>
            <a:xfrm rot="5400000" flipH="1" flipV="1">
              <a:off x="10148394" y="4717434"/>
              <a:ext cx="1132564" cy="1205224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E33C1A81-3F73-4F05-B2D0-BA119D7D9F73}"/>
              </a:ext>
            </a:extLst>
          </p:cNvPr>
          <p:cNvSpPr/>
          <p:nvPr/>
        </p:nvSpPr>
        <p:spPr>
          <a:xfrm>
            <a:off x="874713" y="1615744"/>
            <a:ext cx="4951490" cy="4831199"/>
          </a:xfrm>
          <a:prstGeom prst="rect">
            <a:avLst/>
          </a:prstGeom>
          <a:ln>
            <a:noFill/>
          </a:ln>
          <a:effectLst>
            <a:outerShdw blurRad="190500" dist="635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7374BB44-FEC4-4DB1-9F38-9426E45BEC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1291655" y="1245132"/>
            <a:ext cx="2415600" cy="4831198"/>
          </a:xfrm>
          <a:prstGeom prst="rect">
            <a:avLst/>
          </a:prstGeom>
          <a:ln w="50800">
            <a:solidFill>
              <a:schemeClr val="bg1"/>
            </a:solidFill>
          </a:ln>
          <a:effectLst>
            <a:outerShdw blurRad="127000" dist="38100" dir="2700000" algn="t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0E4FAA74-43FB-442B-BA66-5D0E3ABE61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3868763" y="1245131"/>
            <a:ext cx="2415600" cy="4831197"/>
          </a:xfrm>
          <a:prstGeom prst="rect">
            <a:avLst/>
          </a:prstGeom>
          <a:ln w="50800">
            <a:solidFill>
              <a:schemeClr val="bg1"/>
            </a:solidFill>
          </a:ln>
          <a:effectLst>
            <a:outerShdw blurRad="127000" dist="38100" dir="2700000" algn="t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圆角矩形 10">
            <a:extLst>
              <a:ext uri="{FF2B5EF4-FFF2-40B4-BE49-F238E27FC236}">
                <a16:creationId xmlns:a16="http://schemas.microsoft.com/office/drawing/2014/main" id="{B9B0D263-63FE-4A62-9D86-E2B4BC7DD21A}"/>
              </a:ext>
            </a:extLst>
          </p:cNvPr>
          <p:cNvSpPr/>
          <p:nvPr/>
        </p:nvSpPr>
        <p:spPr>
          <a:xfrm flipV="1">
            <a:off x="204787" y="525834"/>
            <a:ext cx="504742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20C4D0BA-A04D-4AB0-993C-9E69E73B3277}"/>
              </a:ext>
            </a:extLst>
          </p:cNvPr>
          <p:cNvSpPr txBox="1"/>
          <p:nvPr/>
        </p:nvSpPr>
        <p:spPr>
          <a:xfrm>
            <a:off x="770437" y="380376"/>
            <a:ext cx="3594494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algn="dist">
              <a:defRPr sz="2800" b="1" spc="300">
                <a:solidFill>
                  <a:schemeClr val="accent4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algn="l"/>
            <a:r>
              <a:rPr lang="en-US" altLang="zh-CN" sz="32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圆角矩形 12">
            <a:extLst>
              <a:ext uri="{FF2B5EF4-FFF2-40B4-BE49-F238E27FC236}">
                <a16:creationId xmlns:a16="http://schemas.microsoft.com/office/drawing/2014/main" id="{B8E67E07-F524-4C46-8F78-8C279F07A4E8}"/>
              </a:ext>
            </a:extLst>
          </p:cNvPr>
          <p:cNvSpPr/>
          <p:nvPr/>
        </p:nvSpPr>
        <p:spPr>
          <a:xfrm flipV="1">
            <a:off x="442914" y="635617"/>
            <a:ext cx="266616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圆角矩形 13">
            <a:extLst>
              <a:ext uri="{FF2B5EF4-FFF2-40B4-BE49-F238E27FC236}">
                <a16:creationId xmlns:a16="http://schemas.microsoft.com/office/drawing/2014/main" id="{52484A24-D458-4F6F-996E-9BA106F4C138}"/>
              </a:ext>
            </a:extLst>
          </p:cNvPr>
          <p:cNvSpPr/>
          <p:nvPr/>
        </p:nvSpPr>
        <p:spPr>
          <a:xfrm flipV="1">
            <a:off x="633413" y="743058"/>
            <a:ext cx="76115" cy="7780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384B75C7-6A97-46E4-B106-0F133D1ED5A7}"/>
              </a:ext>
            </a:extLst>
          </p:cNvPr>
          <p:cNvSpPr/>
          <p:nvPr/>
        </p:nvSpPr>
        <p:spPr>
          <a:xfrm>
            <a:off x="7259639" y="1823677"/>
            <a:ext cx="107273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About</a:t>
            </a:r>
          </a:p>
          <a:p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DCD9E9F8-C96B-431B-BA9A-173F2FCE2D58}"/>
              </a:ext>
            </a:extLst>
          </p:cNvPr>
          <p:cNvSpPr txBox="1"/>
          <p:nvPr/>
        </p:nvSpPr>
        <p:spPr>
          <a:xfrm>
            <a:off x="7259639" y="2654674"/>
            <a:ext cx="4057649" cy="2406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。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u"/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u"/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64984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6" grpId="0"/>
      <p:bldP spid="1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5E9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等腰三角形 5">
            <a:extLst>
              <a:ext uri="{FF2B5EF4-FFF2-40B4-BE49-F238E27FC236}">
                <a16:creationId xmlns:a16="http://schemas.microsoft.com/office/drawing/2014/main" id="{360A050A-4B45-4BE2-A4EA-D0763106C6E7}"/>
              </a:ext>
            </a:extLst>
          </p:cNvPr>
          <p:cNvSpPr/>
          <p:nvPr/>
        </p:nvSpPr>
        <p:spPr>
          <a:xfrm rot="16200000">
            <a:off x="2666997" y="-2667003"/>
            <a:ext cx="6858005" cy="12192000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Picture 2">
            <a:extLst>
              <a:ext uri="{FF2B5EF4-FFF2-40B4-BE49-F238E27FC236}">
                <a16:creationId xmlns:a16="http://schemas.microsoft.com/office/drawing/2014/main" id="{D9B6AE95-3DAA-4FD0-8854-7680E96AEB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855439" y="2845168"/>
            <a:ext cx="7247808" cy="1540661"/>
          </a:xfrm>
          <a:prstGeom prst="rect">
            <a:avLst/>
          </a:prstGeom>
          <a:ln w="50800">
            <a:solidFill>
              <a:schemeClr val="bg1"/>
            </a:solidFill>
          </a:ln>
          <a:effectLst>
            <a:outerShdw blurRad="127000" dist="38100" dir="2700000" algn="t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4">
            <a:extLst>
              <a:ext uri="{FF2B5EF4-FFF2-40B4-BE49-F238E27FC236}">
                <a16:creationId xmlns:a16="http://schemas.microsoft.com/office/drawing/2014/main" id="{6010EEBC-EE41-4BD6-B1C6-D6CF16A307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3887290" y="4685137"/>
            <a:ext cx="2446800" cy="1631200"/>
          </a:xfrm>
          <a:prstGeom prst="rect">
            <a:avLst/>
          </a:prstGeom>
          <a:ln w="50800">
            <a:solidFill>
              <a:schemeClr val="bg1"/>
            </a:solidFill>
          </a:ln>
          <a:effectLst>
            <a:outerShdw blurRad="127000" dist="38100" dir="2700000" algn="t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B2E9D301-E720-40E1-9509-C5CF45AE7E0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7722" y="2872314"/>
            <a:ext cx="2586068" cy="3448090"/>
          </a:xfrm>
          <a:prstGeom prst="rect">
            <a:avLst/>
          </a:prstGeom>
          <a:ln w="50800">
            <a:solidFill>
              <a:schemeClr val="bg1"/>
            </a:solidFill>
          </a:ln>
          <a:effectLst>
            <a:outerShdw blurRad="127000" dist="38100" dir="2700000" algn="tl" rotWithShape="0">
              <a:prstClr val="black">
                <a:alpha val="25000"/>
              </a:prstClr>
            </a:outerShdw>
          </a:effectLst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B52BED8-3021-4434-A95A-003DA228400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27810" y="4684420"/>
            <a:ext cx="2441835" cy="1628054"/>
          </a:xfrm>
          <a:prstGeom prst="rect">
            <a:avLst/>
          </a:prstGeom>
          <a:ln w="50800">
            <a:solidFill>
              <a:schemeClr val="bg1"/>
            </a:solidFill>
          </a:ln>
          <a:effectLst>
            <a:outerShdw blurRad="127000" dist="38100" dir="2700000" algn="tl" rotWithShape="0">
              <a:prstClr val="black">
                <a:alpha val="25000"/>
              </a:prstClr>
            </a:outerShdw>
          </a:effectLst>
        </p:spPr>
      </p:pic>
      <p:sp>
        <p:nvSpPr>
          <p:cNvPr id="11" name="矩形 10">
            <a:extLst>
              <a:ext uri="{FF2B5EF4-FFF2-40B4-BE49-F238E27FC236}">
                <a16:creationId xmlns:a16="http://schemas.microsoft.com/office/drawing/2014/main" id="{E065A6F2-73E4-43A7-98F0-CB41ADD1522C}"/>
              </a:ext>
            </a:extLst>
          </p:cNvPr>
          <p:cNvSpPr/>
          <p:nvPr/>
        </p:nvSpPr>
        <p:spPr>
          <a:xfrm>
            <a:off x="3855439" y="2845168"/>
            <a:ext cx="7247808" cy="1540661"/>
          </a:xfrm>
          <a:prstGeom prst="rect">
            <a:avLst/>
          </a:prstGeom>
          <a:solidFill>
            <a:schemeClr val="tx1">
              <a:alpha val="70000"/>
            </a:schemeClr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E4B0CB84-8DED-4A54-B8F9-8924FDC89552}"/>
              </a:ext>
            </a:extLst>
          </p:cNvPr>
          <p:cNvGrpSpPr/>
          <p:nvPr/>
        </p:nvGrpSpPr>
        <p:grpSpPr>
          <a:xfrm>
            <a:off x="5159829" y="2998838"/>
            <a:ext cx="4950822" cy="828001"/>
            <a:chOff x="1662703" y="3841703"/>
            <a:chExt cx="5777824" cy="966313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BC9DE497-6E21-417C-BB15-53935DF20793}"/>
                </a:ext>
              </a:extLst>
            </p:cNvPr>
            <p:cNvSpPr txBox="1"/>
            <p:nvPr/>
          </p:nvSpPr>
          <p:spPr>
            <a:xfrm>
              <a:off x="1662703" y="4322513"/>
              <a:ext cx="5777824" cy="4855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BBCC80AF-7D5B-468C-84F9-6111771A4CA8}"/>
                </a:ext>
              </a:extLst>
            </p:cNvPr>
            <p:cNvSpPr txBox="1"/>
            <p:nvPr/>
          </p:nvSpPr>
          <p:spPr>
            <a:xfrm>
              <a:off x="3243943" y="3841703"/>
              <a:ext cx="2300513" cy="601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20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</a:p>
          </p:txBody>
        </p:sp>
      </p:grpSp>
      <p:sp>
        <p:nvSpPr>
          <p:cNvPr id="15" name="等腰三角形 14">
            <a:extLst>
              <a:ext uri="{FF2B5EF4-FFF2-40B4-BE49-F238E27FC236}">
                <a16:creationId xmlns:a16="http://schemas.microsoft.com/office/drawing/2014/main" id="{40CDAC3B-9CF3-432C-915C-FC451BB70DA2}"/>
              </a:ext>
            </a:extLst>
          </p:cNvPr>
          <p:cNvSpPr/>
          <p:nvPr/>
        </p:nvSpPr>
        <p:spPr>
          <a:xfrm rot="5400000">
            <a:off x="988871" y="538141"/>
            <a:ext cx="953964" cy="1015166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668C7014-697B-43CC-BBD7-2127EDA3CCC9}"/>
              </a:ext>
            </a:extLst>
          </p:cNvPr>
          <p:cNvSpPr/>
          <p:nvPr/>
        </p:nvSpPr>
        <p:spPr>
          <a:xfrm>
            <a:off x="1121279" y="589765"/>
            <a:ext cx="107273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About</a:t>
            </a:r>
          </a:p>
          <a:p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DCAEB812-D0B2-470E-8DC6-5852441C13FA}"/>
              </a:ext>
            </a:extLst>
          </p:cNvPr>
          <p:cNvSpPr txBox="1"/>
          <p:nvPr/>
        </p:nvSpPr>
        <p:spPr>
          <a:xfrm>
            <a:off x="856059" y="1543288"/>
            <a:ext cx="7247809" cy="375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18" name="图片 17">
            <a:extLst>
              <a:ext uri="{FF2B5EF4-FFF2-40B4-BE49-F238E27FC236}">
                <a16:creationId xmlns:a16="http://schemas.microsoft.com/office/drawing/2014/main" id="{BDEF8277-9CDB-442C-ABE6-4717C35F29B6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48183" y="4663273"/>
            <a:ext cx="1355685" cy="1660701"/>
          </a:xfrm>
          <a:prstGeom prst="rect">
            <a:avLst/>
          </a:prstGeom>
          <a:ln w="50800">
            <a:solidFill>
              <a:schemeClr val="bg1"/>
            </a:solidFill>
          </a:ln>
          <a:effectLst>
            <a:outerShdw blurRad="127000" dist="38100" dir="2700000" algn="tl" rotWithShape="0">
              <a:prstClr val="black">
                <a:alpha val="25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386492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1" grpId="0" animBg="1"/>
      <p:bldP spid="15" grpId="0" animBg="1"/>
      <p:bldP spid="1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>
            <a:extLst>
              <a:ext uri="{FF2B5EF4-FFF2-40B4-BE49-F238E27FC236}">
                <a16:creationId xmlns:a16="http://schemas.microsoft.com/office/drawing/2014/main" id="{3F8AC56F-8E41-446B-B2D0-12812FB8D704}"/>
              </a:ext>
            </a:extLst>
          </p:cNvPr>
          <p:cNvSpPr/>
          <p:nvPr/>
        </p:nvSpPr>
        <p:spPr>
          <a:xfrm>
            <a:off x="3360420" y="762000"/>
            <a:ext cx="5661660" cy="56616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97A1A343-CCDE-446C-AB2C-8764EAC95DD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64827" y="1067863"/>
            <a:ext cx="5695207" cy="5355797"/>
          </a:xfrm>
          <a:prstGeom prst="rect">
            <a:avLst/>
          </a:prstGeom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A276AABC-A4C0-4FA7-BF12-13AA1E91F798}"/>
              </a:ext>
            </a:extLst>
          </p:cNvPr>
          <p:cNvSpPr txBox="1"/>
          <p:nvPr/>
        </p:nvSpPr>
        <p:spPr>
          <a:xfrm>
            <a:off x="10139597" y="1558290"/>
            <a:ext cx="1292662" cy="3939540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algn="dist"/>
            <a:r>
              <a:rPr lang="en-US" altLang="zh-CN" sz="7200" dirty="0">
                <a:cs typeface="+mn-ea"/>
                <a:sym typeface="+mn-lt"/>
              </a:rPr>
              <a:t>Part Four</a:t>
            </a:r>
            <a:endParaRPr lang="zh-CN" altLang="en-US" sz="7200" dirty="0">
              <a:cs typeface="+mn-ea"/>
              <a:sym typeface="+mn-lt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F344573B-079E-4C4F-B266-FE215AF0FC19}"/>
              </a:ext>
            </a:extLst>
          </p:cNvPr>
          <p:cNvSpPr/>
          <p:nvPr/>
        </p:nvSpPr>
        <p:spPr>
          <a:xfrm>
            <a:off x="765575" y="601714"/>
            <a:ext cx="1477328" cy="5654571"/>
          </a:xfrm>
          <a:prstGeom prst="rect">
            <a:avLst/>
          </a:prstGeom>
          <a:noFill/>
        </p:spPr>
        <p:txBody>
          <a:bodyPr vert="eaVert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14498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等腰三角形 6">
            <a:extLst>
              <a:ext uri="{FF2B5EF4-FFF2-40B4-BE49-F238E27FC236}">
                <a16:creationId xmlns:a16="http://schemas.microsoft.com/office/drawing/2014/main" id="{F4CB515C-5404-4759-A8C7-C73FA2D5A80E}"/>
              </a:ext>
            </a:extLst>
          </p:cNvPr>
          <p:cNvSpPr/>
          <p:nvPr/>
        </p:nvSpPr>
        <p:spPr>
          <a:xfrm rot="5400000">
            <a:off x="924364" y="1415419"/>
            <a:ext cx="953964" cy="1015166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8272DE4-9780-45E1-8227-231CE749C6B4}"/>
              </a:ext>
            </a:extLst>
          </p:cNvPr>
          <p:cNvSpPr/>
          <p:nvPr/>
        </p:nvSpPr>
        <p:spPr>
          <a:xfrm>
            <a:off x="1056772" y="1467043"/>
            <a:ext cx="199285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About Food </a:t>
            </a:r>
          </a:p>
          <a:p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Vintage 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5CF619CD-47E4-45DE-9328-5756C8820EA2}"/>
              </a:ext>
            </a:extLst>
          </p:cNvPr>
          <p:cNvSpPr txBox="1"/>
          <p:nvPr/>
        </p:nvSpPr>
        <p:spPr>
          <a:xfrm>
            <a:off x="791553" y="2420566"/>
            <a:ext cx="4542448" cy="375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圆角矩形 9">
            <a:extLst>
              <a:ext uri="{FF2B5EF4-FFF2-40B4-BE49-F238E27FC236}">
                <a16:creationId xmlns:a16="http://schemas.microsoft.com/office/drawing/2014/main" id="{314EA389-9535-4264-89F1-2B62B4B1F2D8}"/>
              </a:ext>
            </a:extLst>
          </p:cNvPr>
          <p:cNvSpPr/>
          <p:nvPr/>
        </p:nvSpPr>
        <p:spPr>
          <a:xfrm flipV="1">
            <a:off x="204787" y="525834"/>
            <a:ext cx="504742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57DD643A-9E48-4824-A0D2-8F792FA2B253}"/>
              </a:ext>
            </a:extLst>
          </p:cNvPr>
          <p:cNvSpPr txBox="1"/>
          <p:nvPr/>
        </p:nvSpPr>
        <p:spPr>
          <a:xfrm>
            <a:off x="770437" y="380376"/>
            <a:ext cx="3749312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algn="dist">
              <a:defRPr sz="2800" b="1" spc="300">
                <a:solidFill>
                  <a:schemeClr val="accent4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algn="l"/>
            <a:r>
              <a:rPr lang="en-US" altLang="zh-CN" sz="32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圆角矩形 11">
            <a:extLst>
              <a:ext uri="{FF2B5EF4-FFF2-40B4-BE49-F238E27FC236}">
                <a16:creationId xmlns:a16="http://schemas.microsoft.com/office/drawing/2014/main" id="{514888DD-5770-4CB9-9AD1-C6B12BB853BA}"/>
              </a:ext>
            </a:extLst>
          </p:cNvPr>
          <p:cNvSpPr/>
          <p:nvPr/>
        </p:nvSpPr>
        <p:spPr>
          <a:xfrm flipV="1">
            <a:off x="442914" y="635617"/>
            <a:ext cx="266616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圆角矩形 12">
            <a:extLst>
              <a:ext uri="{FF2B5EF4-FFF2-40B4-BE49-F238E27FC236}">
                <a16:creationId xmlns:a16="http://schemas.microsoft.com/office/drawing/2014/main" id="{1C10EEB2-5FFB-4D12-ACA9-71E25FC992D2}"/>
              </a:ext>
            </a:extLst>
          </p:cNvPr>
          <p:cNvSpPr/>
          <p:nvPr/>
        </p:nvSpPr>
        <p:spPr>
          <a:xfrm flipV="1">
            <a:off x="633413" y="743058"/>
            <a:ext cx="76115" cy="7780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aphicFrame>
        <p:nvGraphicFramePr>
          <p:cNvPr id="14" name="图表 13">
            <a:extLst>
              <a:ext uri="{FF2B5EF4-FFF2-40B4-BE49-F238E27FC236}">
                <a16:creationId xmlns:a16="http://schemas.microsoft.com/office/drawing/2014/main" id="{B0AC7BD0-BB8D-4A55-A175-A16AF49FAC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80124871"/>
              </p:ext>
            </p:extLst>
          </p:nvPr>
        </p:nvGraphicFramePr>
        <p:xfrm>
          <a:off x="893763" y="3466422"/>
          <a:ext cx="5068887" cy="25004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5" name="图片 14">
            <a:extLst>
              <a:ext uri="{FF2B5EF4-FFF2-40B4-BE49-F238E27FC236}">
                <a16:creationId xmlns:a16="http://schemas.microsoft.com/office/drawing/2014/main" id="{BE054E52-2562-4CBF-9B77-0FD3ABED6761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48411" y="1077007"/>
            <a:ext cx="4777817" cy="47788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733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  <p:bldGraphic spid="14" grpId="0">
        <p:bldSub>
          <a:bldChart bld="series"/>
        </p:bldSub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FB1324B2-2091-4564-8610-3A5083B8C5C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6740" y="213360"/>
            <a:ext cx="6473080" cy="6858000"/>
          </a:xfrm>
          <a:prstGeom prst="rect">
            <a:avLst/>
          </a:prstGeom>
        </p:spPr>
      </p:pic>
      <p:sp>
        <p:nvSpPr>
          <p:cNvPr id="3" name="文本框 2">
            <a:extLst>
              <a:ext uri="{FF2B5EF4-FFF2-40B4-BE49-F238E27FC236}">
                <a16:creationId xmlns:a16="http://schemas.microsoft.com/office/drawing/2014/main" id="{1EF8883D-3074-4FF1-AC50-EEA2FA81A525}"/>
              </a:ext>
            </a:extLst>
          </p:cNvPr>
          <p:cNvSpPr txBox="1"/>
          <p:nvPr/>
        </p:nvSpPr>
        <p:spPr>
          <a:xfrm rot="18950218">
            <a:off x="446026" y="2332620"/>
            <a:ext cx="5016218" cy="156966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>
              <a:defRPr sz="6600" i="1">
                <a:solidFill>
                  <a:schemeClr val="accent2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algn="ctr"/>
            <a:r>
              <a:rPr lang="en-US" altLang="zh-CN" sz="96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contents</a:t>
            </a:r>
            <a:endParaRPr lang="zh-CN" altLang="en-US" sz="96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44F941F3-BAED-429A-B578-B323B8348966}"/>
              </a:ext>
            </a:extLst>
          </p:cNvPr>
          <p:cNvGrpSpPr/>
          <p:nvPr/>
        </p:nvGrpSpPr>
        <p:grpSpPr>
          <a:xfrm>
            <a:off x="6096000" y="1877510"/>
            <a:ext cx="3228788" cy="1460605"/>
            <a:chOff x="1451433" y="1639708"/>
            <a:chExt cx="3228788" cy="1460605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BB68C40D-28F9-437E-85F4-8FF24D81495B}"/>
                </a:ext>
              </a:extLst>
            </p:cNvPr>
            <p:cNvGrpSpPr/>
            <p:nvPr/>
          </p:nvGrpSpPr>
          <p:grpSpPr>
            <a:xfrm>
              <a:off x="2587011" y="1639708"/>
              <a:ext cx="2093210" cy="1107996"/>
              <a:chOff x="2324100" y="1809969"/>
              <a:chExt cx="2093210" cy="1107996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A20CAC7F-8ED3-4EB1-B585-129F2F1AC71A}"/>
                  </a:ext>
                </a:extLst>
              </p:cNvPr>
              <p:cNvSpPr txBox="1"/>
              <p:nvPr/>
            </p:nvSpPr>
            <p:spPr>
              <a:xfrm>
                <a:off x="2324100" y="2256770"/>
                <a:ext cx="165735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Part</a:t>
                </a:r>
                <a:endParaRPr lang="zh-CN" altLang="en-US" sz="2800" i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7F35B6FB-7537-4456-9561-12049580B530}"/>
                  </a:ext>
                </a:extLst>
              </p:cNvPr>
              <p:cNvSpPr txBox="1"/>
              <p:nvPr/>
            </p:nvSpPr>
            <p:spPr>
              <a:xfrm>
                <a:off x="3255260" y="1809969"/>
                <a:ext cx="1162050" cy="1107996"/>
              </a:xfrm>
              <a:prstGeom prst="rect">
                <a:avLst/>
              </a:prstGeom>
              <a:noFill/>
            </p:spPr>
            <p:txBody>
              <a:bodyPr vert="horz" wrap="square" rtlCol="0">
                <a:spAutoFit/>
              </a:bodyPr>
              <a:lstStyle>
                <a:defPPr>
                  <a:defRPr lang="zh-CN"/>
                </a:defPPr>
                <a:lvl1pPr>
                  <a:defRPr sz="6600" i="1">
                    <a:solidFill>
                      <a:schemeClr val="accent2"/>
                    </a:solidFill>
                    <a:latin typeface="方正清刻本悦宋简体" panose="02000000000000000000" pitchFamily="2" charset="-122"/>
                    <a:ea typeface="方正清刻本悦宋简体" panose="02000000000000000000" pitchFamily="2" charset="-122"/>
                  </a:defRPr>
                </a:lvl1pPr>
              </a:lstStyle>
              <a:p>
                <a:r>
                  <a:rPr lang="en-US" altLang="zh-CN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01</a:t>
                </a:r>
                <a:endPara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cxnSp>
            <p:nvCxnSpPr>
              <p:cNvPr id="10" name="直接连接符 9">
                <a:extLst>
                  <a:ext uri="{FF2B5EF4-FFF2-40B4-BE49-F238E27FC236}">
                    <a16:creationId xmlns:a16="http://schemas.microsoft.com/office/drawing/2014/main" id="{747DC576-3314-4FBA-9DD3-9C5BA98E950A}"/>
                  </a:ext>
                </a:extLst>
              </p:cNvPr>
              <p:cNvCxnSpPr/>
              <p:nvPr/>
            </p:nvCxnSpPr>
            <p:spPr>
              <a:xfrm flipH="1">
                <a:off x="3183451" y="2012950"/>
                <a:ext cx="264822" cy="719122"/>
              </a:xfrm>
              <a:prstGeom prst="line">
                <a:avLst/>
              </a:prstGeom>
              <a:ln w="1905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59C1CAC3-DBF3-4E9E-AC58-E11632476A68}"/>
                </a:ext>
              </a:extLst>
            </p:cNvPr>
            <p:cNvSpPr txBox="1"/>
            <p:nvPr/>
          </p:nvSpPr>
          <p:spPr>
            <a:xfrm>
              <a:off x="1451433" y="2638648"/>
              <a:ext cx="2932617" cy="461665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 algn="dist">
                <a:defRPr sz="2800" b="1" spc="300">
                  <a:solidFill>
                    <a:schemeClr val="accent4"/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</a:defRPr>
              </a:lvl1pPr>
            </a:lstStyle>
            <a:p>
              <a:pPr algn="r"/>
              <a:r>
                <a:rPr lang="en-US" altLang="zh-CN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6EB20C30-96DA-4F9D-8341-04366BCB0AFD}"/>
              </a:ext>
            </a:extLst>
          </p:cNvPr>
          <p:cNvGrpSpPr/>
          <p:nvPr/>
        </p:nvGrpSpPr>
        <p:grpSpPr>
          <a:xfrm>
            <a:off x="9404524" y="1856804"/>
            <a:ext cx="2932617" cy="1458233"/>
            <a:chOff x="7749278" y="2164593"/>
            <a:chExt cx="2932617" cy="1458233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80028E0C-D3B6-469E-8E9C-2C660A2B9905}"/>
                </a:ext>
              </a:extLst>
            </p:cNvPr>
            <p:cNvGrpSpPr/>
            <p:nvPr/>
          </p:nvGrpSpPr>
          <p:grpSpPr>
            <a:xfrm>
              <a:off x="7761458" y="2164593"/>
              <a:ext cx="2093210" cy="1107996"/>
              <a:chOff x="2324100" y="1809969"/>
              <a:chExt cx="2093210" cy="1107996"/>
            </a:xfrm>
          </p:grpSpPr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C86CFEFE-861F-4F73-A856-549E5AC31A8C}"/>
                  </a:ext>
                </a:extLst>
              </p:cNvPr>
              <p:cNvSpPr txBox="1"/>
              <p:nvPr/>
            </p:nvSpPr>
            <p:spPr>
              <a:xfrm>
                <a:off x="2324100" y="2256770"/>
                <a:ext cx="165735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Part</a:t>
                </a:r>
                <a:endParaRPr lang="zh-CN" altLang="en-US" sz="2800" i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文本框 14">
                <a:extLst>
                  <a:ext uri="{FF2B5EF4-FFF2-40B4-BE49-F238E27FC236}">
                    <a16:creationId xmlns:a16="http://schemas.microsoft.com/office/drawing/2014/main" id="{D8419ABC-511D-4B6B-BC4A-73798B3D04E3}"/>
                  </a:ext>
                </a:extLst>
              </p:cNvPr>
              <p:cNvSpPr txBox="1"/>
              <p:nvPr/>
            </p:nvSpPr>
            <p:spPr>
              <a:xfrm>
                <a:off x="3255260" y="1809969"/>
                <a:ext cx="1162050" cy="1107996"/>
              </a:xfrm>
              <a:prstGeom prst="rect">
                <a:avLst/>
              </a:prstGeom>
              <a:noFill/>
            </p:spPr>
            <p:txBody>
              <a:bodyPr vert="horz" wrap="square" rtlCol="0">
                <a:spAutoFit/>
              </a:bodyPr>
              <a:lstStyle>
                <a:defPPr>
                  <a:defRPr lang="zh-CN"/>
                </a:defPPr>
                <a:lvl1pPr>
                  <a:defRPr sz="6600" i="1">
                    <a:solidFill>
                      <a:schemeClr val="accent2"/>
                    </a:solidFill>
                    <a:latin typeface="方正清刻本悦宋简体" panose="02000000000000000000" pitchFamily="2" charset="-122"/>
                    <a:ea typeface="方正清刻本悦宋简体" panose="02000000000000000000" pitchFamily="2" charset="-122"/>
                  </a:defRPr>
                </a:lvl1pPr>
              </a:lstStyle>
              <a:p>
                <a:r>
                  <a:rPr lang="en-US" altLang="zh-CN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02</a:t>
                </a:r>
                <a:endPara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cxnSp>
            <p:nvCxnSpPr>
              <p:cNvPr id="16" name="直接连接符 15">
                <a:extLst>
                  <a:ext uri="{FF2B5EF4-FFF2-40B4-BE49-F238E27FC236}">
                    <a16:creationId xmlns:a16="http://schemas.microsoft.com/office/drawing/2014/main" id="{DEBFB023-FC3B-4C7E-93CF-C1A16DF29B0D}"/>
                  </a:ext>
                </a:extLst>
              </p:cNvPr>
              <p:cNvCxnSpPr/>
              <p:nvPr/>
            </p:nvCxnSpPr>
            <p:spPr>
              <a:xfrm flipH="1">
                <a:off x="3183451" y="2012950"/>
                <a:ext cx="264822" cy="719122"/>
              </a:xfrm>
              <a:prstGeom prst="line">
                <a:avLst/>
              </a:prstGeom>
              <a:ln w="1905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53D07BCB-08F6-4AD9-8A49-D01A96F8AC57}"/>
                </a:ext>
              </a:extLst>
            </p:cNvPr>
            <p:cNvSpPr txBox="1"/>
            <p:nvPr/>
          </p:nvSpPr>
          <p:spPr>
            <a:xfrm>
              <a:off x="7749278" y="3161161"/>
              <a:ext cx="2932617" cy="461665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 algn="dist">
                <a:defRPr sz="2800" b="1" spc="300">
                  <a:solidFill>
                    <a:schemeClr val="accent4"/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</a:defRPr>
              </a:lvl1pPr>
            </a:lstStyle>
            <a:p>
              <a:pPr algn="l"/>
              <a:r>
                <a:rPr lang="en-US" altLang="zh-CN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BA0E8FAC-7E5C-4FC3-90FE-A7226462B5B6}"/>
              </a:ext>
            </a:extLst>
          </p:cNvPr>
          <p:cNvGrpSpPr/>
          <p:nvPr/>
        </p:nvGrpSpPr>
        <p:grpSpPr>
          <a:xfrm>
            <a:off x="6036627" y="4265686"/>
            <a:ext cx="3030873" cy="1442135"/>
            <a:chOff x="958253" y="3485897"/>
            <a:chExt cx="3030873" cy="1442135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46B5FE5C-80F3-464F-A553-10B8BFD573FF}"/>
                </a:ext>
              </a:extLst>
            </p:cNvPr>
            <p:cNvGrpSpPr/>
            <p:nvPr/>
          </p:nvGrpSpPr>
          <p:grpSpPr>
            <a:xfrm>
              <a:off x="1895916" y="3485897"/>
              <a:ext cx="2093210" cy="1107996"/>
              <a:chOff x="2324100" y="1809969"/>
              <a:chExt cx="2093210" cy="1107996"/>
            </a:xfrm>
          </p:grpSpPr>
          <p:sp>
            <p:nvSpPr>
              <p:cNvPr id="20" name="文本框 19">
                <a:extLst>
                  <a:ext uri="{FF2B5EF4-FFF2-40B4-BE49-F238E27FC236}">
                    <a16:creationId xmlns:a16="http://schemas.microsoft.com/office/drawing/2014/main" id="{FCDBFFC1-914A-469E-BB2D-4B2578525EC3}"/>
                  </a:ext>
                </a:extLst>
              </p:cNvPr>
              <p:cNvSpPr txBox="1"/>
              <p:nvPr/>
            </p:nvSpPr>
            <p:spPr>
              <a:xfrm>
                <a:off x="2324100" y="2256770"/>
                <a:ext cx="165735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Part</a:t>
                </a:r>
                <a:endParaRPr lang="zh-CN" altLang="en-US" sz="2800" i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文本框 20">
                <a:extLst>
                  <a:ext uri="{FF2B5EF4-FFF2-40B4-BE49-F238E27FC236}">
                    <a16:creationId xmlns:a16="http://schemas.microsoft.com/office/drawing/2014/main" id="{493A13E1-ED4A-4DD7-823C-87C79FE31ADF}"/>
                  </a:ext>
                </a:extLst>
              </p:cNvPr>
              <p:cNvSpPr txBox="1"/>
              <p:nvPr/>
            </p:nvSpPr>
            <p:spPr>
              <a:xfrm>
                <a:off x="3255260" y="1809969"/>
                <a:ext cx="1162050" cy="1107996"/>
              </a:xfrm>
              <a:prstGeom prst="rect">
                <a:avLst/>
              </a:prstGeom>
              <a:noFill/>
            </p:spPr>
            <p:txBody>
              <a:bodyPr vert="horz" wrap="square" rtlCol="0">
                <a:spAutoFit/>
              </a:bodyPr>
              <a:lstStyle>
                <a:defPPr>
                  <a:defRPr lang="zh-CN"/>
                </a:defPPr>
                <a:lvl1pPr>
                  <a:defRPr sz="6600" i="1">
                    <a:solidFill>
                      <a:schemeClr val="accent2"/>
                    </a:solidFill>
                    <a:latin typeface="方正清刻本悦宋简体" panose="02000000000000000000" pitchFamily="2" charset="-122"/>
                    <a:ea typeface="方正清刻本悦宋简体" panose="02000000000000000000" pitchFamily="2" charset="-122"/>
                  </a:defRPr>
                </a:lvl1pPr>
              </a:lstStyle>
              <a:p>
                <a:r>
                  <a:rPr lang="en-US" altLang="zh-CN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03</a:t>
                </a:r>
                <a:endPara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C37C4689-1165-48E8-97F2-24DDFEC76F7D}"/>
                  </a:ext>
                </a:extLst>
              </p:cNvPr>
              <p:cNvCxnSpPr/>
              <p:nvPr/>
            </p:nvCxnSpPr>
            <p:spPr>
              <a:xfrm flipH="1">
                <a:off x="3183451" y="2012950"/>
                <a:ext cx="264822" cy="719122"/>
              </a:xfrm>
              <a:prstGeom prst="line">
                <a:avLst/>
              </a:prstGeom>
              <a:ln w="1905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BC7067A6-014A-4CE7-B059-7F78DA90380C}"/>
                </a:ext>
              </a:extLst>
            </p:cNvPr>
            <p:cNvSpPr txBox="1"/>
            <p:nvPr/>
          </p:nvSpPr>
          <p:spPr>
            <a:xfrm>
              <a:off x="958253" y="4466367"/>
              <a:ext cx="2932617" cy="461665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 algn="dist">
                <a:defRPr sz="2800" b="1" spc="300">
                  <a:solidFill>
                    <a:schemeClr val="accent4"/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</a:defRPr>
              </a:lvl1pPr>
            </a:lstStyle>
            <a:p>
              <a:pPr algn="r"/>
              <a:r>
                <a:rPr lang="en-US" altLang="zh-CN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D94C5D01-C36A-4B99-B603-64270CBA4F42}"/>
              </a:ext>
            </a:extLst>
          </p:cNvPr>
          <p:cNvGrpSpPr/>
          <p:nvPr/>
        </p:nvGrpSpPr>
        <p:grpSpPr>
          <a:xfrm>
            <a:off x="9323714" y="4254215"/>
            <a:ext cx="2932617" cy="1439763"/>
            <a:chOff x="7256098" y="4010782"/>
            <a:chExt cx="2932617" cy="1439763"/>
          </a:xfrm>
        </p:grpSpPr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A47C1C78-3769-4BB7-B3FD-9D78B344563A}"/>
                </a:ext>
              </a:extLst>
            </p:cNvPr>
            <p:cNvGrpSpPr/>
            <p:nvPr/>
          </p:nvGrpSpPr>
          <p:grpSpPr>
            <a:xfrm>
              <a:off x="7325598" y="4010782"/>
              <a:ext cx="2093210" cy="1107996"/>
              <a:chOff x="2324100" y="1809969"/>
              <a:chExt cx="2093210" cy="1107996"/>
            </a:xfrm>
          </p:grpSpPr>
          <p:sp>
            <p:nvSpPr>
              <p:cNvPr id="26" name="文本框 25">
                <a:extLst>
                  <a:ext uri="{FF2B5EF4-FFF2-40B4-BE49-F238E27FC236}">
                    <a16:creationId xmlns:a16="http://schemas.microsoft.com/office/drawing/2014/main" id="{E421B20C-E0FE-4EE9-9535-36F7817AAD25}"/>
                  </a:ext>
                </a:extLst>
              </p:cNvPr>
              <p:cNvSpPr txBox="1"/>
              <p:nvPr/>
            </p:nvSpPr>
            <p:spPr>
              <a:xfrm>
                <a:off x="2324100" y="2256770"/>
                <a:ext cx="165735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Part</a:t>
                </a:r>
                <a:endParaRPr lang="zh-CN" altLang="en-US" sz="2800" i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文本框 26">
                <a:extLst>
                  <a:ext uri="{FF2B5EF4-FFF2-40B4-BE49-F238E27FC236}">
                    <a16:creationId xmlns:a16="http://schemas.microsoft.com/office/drawing/2014/main" id="{4732D161-8790-433A-A4B7-6E0F0D7FDE39}"/>
                  </a:ext>
                </a:extLst>
              </p:cNvPr>
              <p:cNvSpPr txBox="1"/>
              <p:nvPr/>
            </p:nvSpPr>
            <p:spPr>
              <a:xfrm>
                <a:off x="3255260" y="1809969"/>
                <a:ext cx="1162050" cy="1107996"/>
              </a:xfrm>
              <a:prstGeom prst="rect">
                <a:avLst/>
              </a:prstGeom>
              <a:noFill/>
            </p:spPr>
            <p:txBody>
              <a:bodyPr vert="horz" wrap="square" rtlCol="0">
                <a:spAutoFit/>
              </a:bodyPr>
              <a:lstStyle>
                <a:defPPr>
                  <a:defRPr lang="zh-CN"/>
                </a:defPPr>
                <a:lvl1pPr>
                  <a:defRPr sz="6600" i="1">
                    <a:solidFill>
                      <a:schemeClr val="accent2"/>
                    </a:solidFill>
                    <a:latin typeface="方正清刻本悦宋简体" panose="02000000000000000000" pitchFamily="2" charset="-122"/>
                    <a:ea typeface="方正清刻本悦宋简体" panose="02000000000000000000" pitchFamily="2" charset="-122"/>
                  </a:defRPr>
                </a:lvl1pPr>
              </a:lstStyle>
              <a:p>
                <a:r>
                  <a:rPr lang="en-US" altLang="zh-CN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04</a:t>
                </a:r>
                <a:endPara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cxnSp>
            <p:nvCxnSpPr>
              <p:cNvPr id="28" name="直接连接符 27">
                <a:extLst>
                  <a:ext uri="{FF2B5EF4-FFF2-40B4-BE49-F238E27FC236}">
                    <a16:creationId xmlns:a16="http://schemas.microsoft.com/office/drawing/2014/main" id="{A1E32B9E-396C-44A7-9900-A17F0D745A2C}"/>
                  </a:ext>
                </a:extLst>
              </p:cNvPr>
              <p:cNvCxnSpPr/>
              <p:nvPr/>
            </p:nvCxnSpPr>
            <p:spPr>
              <a:xfrm flipH="1">
                <a:off x="3183451" y="2012950"/>
                <a:ext cx="264822" cy="719122"/>
              </a:xfrm>
              <a:prstGeom prst="line">
                <a:avLst/>
              </a:prstGeom>
              <a:ln w="1905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7DC53D95-7929-45FE-8258-0CEFB51C104C}"/>
                </a:ext>
              </a:extLst>
            </p:cNvPr>
            <p:cNvSpPr txBox="1"/>
            <p:nvPr/>
          </p:nvSpPr>
          <p:spPr>
            <a:xfrm>
              <a:off x="7256098" y="4988880"/>
              <a:ext cx="2932617" cy="461665"/>
            </a:xfrm>
            <a:prstGeom prst="rect">
              <a:avLst/>
            </a:prstGeom>
            <a:noFill/>
          </p:spPr>
          <p:txBody>
            <a:bodyPr vert="horz" wrap="square" rtlCol="0">
              <a:spAutoFit/>
            </a:bodyPr>
            <a:lstStyle>
              <a:defPPr>
                <a:defRPr lang="zh-CN"/>
              </a:defPPr>
              <a:lvl1pPr algn="dist">
                <a:defRPr sz="2800" b="1" spc="300">
                  <a:solidFill>
                    <a:schemeClr val="accent4"/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</a:defRPr>
              </a:lvl1pPr>
            </a:lstStyle>
            <a:p>
              <a:pPr algn="l"/>
              <a:r>
                <a:rPr lang="en-US" altLang="zh-CN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8366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50"/>
                            </p:stCondLst>
                            <p:childTnLst>
                              <p:par>
                                <p:cTn id="1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35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85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350"/>
                            </p:stCondLst>
                            <p:childTnLst>
                              <p:par>
                                <p:cTn id="2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5E9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72603E64-6E3E-4575-853B-B5E63D06AF61}"/>
              </a:ext>
            </a:extLst>
          </p:cNvPr>
          <p:cNvGrpSpPr/>
          <p:nvPr/>
        </p:nvGrpSpPr>
        <p:grpSpPr>
          <a:xfrm>
            <a:off x="0" y="3440061"/>
            <a:ext cx="6096001" cy="3429000"/>
            <a:chOff x="0" y="3440061"/>
            <a:chExt cx="6096001" cy="3429000"/>
          </a:xfrm>
        </p:grpSpPr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DBE8FF51-AA24-423B-AB0F-6665FF3DE05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3451124"/>
              <a:ext cx="6096000" cy="3406877"/>
            </a:xfrm>
            <a:prstGeom prst="rect">
              <a:avLst/>
            </a:prstGeom>
          </p:spPr>
        </p:pic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35D85C80-820E-45E1-AB75-822CA0C7B868}"/>
                </a:ext>
              </a:extLst>
            </p:cNvPr>
            <p:cNvSpPr/>
            <p:nvPr/>
          </p:nvSpPr>
          <p:spPr>
            <a:xfrm>
              <a:off x="1" y="3440061"/>
              <a:ext cx="6096000" cy="3429000"/>
            </a:xfrm>
            <a:prstGeom prst="rect">
              <a:avLst/>
            </a:prstGeom>
            <a:solidFill>
              <a:srgbClr val="000000">
                <a:alpha val="6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9" name="等腰三角形 8">
              <a:extLst>
                <a:ext uri="{FF2B5EF4-FFF2-40B4-BE49-F238E27FC236}">
                  <a16:creationId xmlns:a16="http://schemas.microsoft.com/office/drawing/2014/main" id="{D85A21C5-416F-4B18-8F27-086CB376CC48}"/>
                </a:ext>
              </a:extLst>
            </p:cNvPr>
            <p:cNvSpPr/>
            <p:nvPr/>
          </p:nvSpPr>
          <p:spPr>
            <a:xfrm rot="5400000">
              <a:off x="1204460" y="4271210"/>
              <a:ext cx="953964" cy="1015166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271D2BE5-444F-43F3-B6FC-7B0D15DF6920}"/>
                </a:ext>
              </a:extLst>
            </p:cNvPr>
            <p:cNvSpPr/>
            <p:nvPr/>
          </p:nvSpPr>
          <p:spPr>
            <a:xfrm>
              <a:off x="1336868" y="4322834"/>
              <a:ext cx="20473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E7C37ED3-3ED7-4A9C-A677-2EEDBA80F494}"/>
                </a:ext>
              </a:extLst>
            </p:cNvPr>
            <p:cNvSpPr txBox="1"/>
            <p:nvPr/>
          </p:nvSpPr>
          <p:spPr>
            <a:xfrm>
              <a:off x="1336869" y="4805522"/>
              <a:ext cx="4245474" cy="37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8" name="圆角矩形 12">
            <a:extLst>
              <a:ext uri="{FF2B5EF4-FFF2-40B4-BE49-F238E27FC236}">
                <a16:creationId xmlns:a16="http://schemas.microsoft.com/office/drawing/2014/main" id="{014DD1A1-FE05-4B08-A3BC-C187AAC9B6C5}"/>
              </a:ext>
            </a:extLst>
          </p:cNvPr>
          <p:cNvSpPr/>
          <p:nvPr/>
        </p:nvSpPr>
        <p:spPr>
          <a:xfrm flipV="1">
            <a:off x="204787" y="525834"/>
            <a:ext cx="504742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62220CB-F8E5-4AC8-8385-EC09039C5BF5}"/>
              </a:ext>
            </a:extLst>
          </p:cNvPr>
          <p:cNvSpPr txBox="1"/>
          <p:nvPr/>
        </p:nvSpPr>
        <p:spPr>
          <a:xfrm>
            <a:off x="770437" y="380376"/>
            <a:ext cx="3997506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algn="dist">
              <a:defRPr sz="2800" b="1" spc="300">
                <a:solidFill>
                  <a:schemeClr val="accent4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algn="l"/>
            <a:r>
              <a:rPr lang="en-US" altLang="zh-CN" sz="32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圆角矩形 14">
            <a:extLst>
              <a:ext uri="{FF2B5EF4-FFF2-40B4-BE49-F238E27FC236}">
                <a16:creationId xmlns:a16="http://schemas.microsoft.com/office/drawing/2014/main" id="{3C695BF0-E110-44B3-8FFC-9649C846FA39}"/>
              </a:ext>
            </a:extLst>
          </p:cNvPr>
          <p:cNvSpPr/>
          <p:nvPr/>
        </p:nvSpPr>
        <p:spPr>
          <a:xfrm flipV="1">
            <a:off x="442914" y="635617"/>
            <a:ext cx="266616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圆角矩形 15">
            <a:extLst>
              <a:ext uri="{FF2B5EF4-FFF2-40B4-BE49-F238E27FC236}">
                <a16:creationId xmlns:a16="http://schemas.microsoft.com/office/drawing/2014/main" id="{8CF80E10-AE69-4703-A77A-17F2873CA081}"/>
              </a:ext>
            </a:extLst>
          </p:cNvPr>
          <p:cNvSpPr/>
          <p:nvPr/>
        </p:nvSpPr>
        <p:spPr>
          <a:xfrm flipV="1">
            <a:off x="633413" y="743058"/>
            <a:ext cx="76115" cy="7780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aphicFrame>
        <p:nvGraphicFramePr>
          <p:cNvPr id="22" name="图表 21">
            <a:extLst>
              <a:ext uri="{FF2B5EF4-FFF2-40B4-BE49-F238E27FC236}">
                <a16:creationId xmlns:a16="http://schemas.microsoft.com/office/drawing/2014/main" id="{E3B268D4-5E55-4EAD-9E92-E650FDB602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17324306"/>
              </p:ext>
            </p:extLst>
          </p:nvPr>
        </p:nvGraphicFramePr>
        <p:xfrm>
          <a:off x="874713" y="987275"/>
          <a:ext cx="10442575" cy="2278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" name="文本框 22">
            <a:extLst>
              <a:ext uri="{FF2B5EF4-FFF2-40B4-BE49-F238E27FC236}">
                <a16:creationId xmlns:a16="http://schemas.microsoft.com/office/drawing/2014/main" id="{CF92D2B9-68B6-43D4-9ADC-DB01AA610904}"/>
              </a:ext>
            </a:extLst>
          </p:cNvPr>
          <p:cNvSpPr txBox="1"/>
          <p:nvPr/>
        </p:nvSpPr>
        <p:spPr>
          <a:xfrm>
            <a:off x="2699564" y="5684581"/>
            <a:ext cx="12536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cs typeface="+mn-ea"/>
                <a:sym typeface="+mn-lt"/>
              </a:rPr>
              <a:t>48</a:t>
            </a:r>
            <a:r>
              <a:rPr lang="en-US" altLang="zh-CN" sz="2400" b="1" dirty="0">
                <a:solidFill>
                  <a:schemeClr val="bg1"/>
                </a:solidFill>
                <a:cs typeface="+mn-ea"/>
                <a:sym typeface="+mn-lt"/>
              </a:rPr>
              <a:t>%</a:t>
            </a:r>
            <a:endParaRPr lang="zh-CN" altLang="en-US" sz="2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705D43F9-2EC5-41CB-BD69-1BC0453DAF7A}"/>
              </a:ext>
            </a:extLst>
          </p:cNvPr>
          <p:cNvGrpSpPr/>
          <p:nvPr/>
        </p:nvGrpSpPr>
        <p:grpSpPr>
          <a:xfrm>
            <a:off x="6087069" y="3440061"/>
            <a:ext cx="6096001" cy="3429000"/>
            <a:chOff x="0" y="3440061"/>
            <a:chExt cx="6096001" cy="3429000"/>
          </a:xfrm>
        </p:grpSpPr>
        <p:pic>
          <p:nvPicPr>
            <p:cNvPr id="26" name="图片 25">
              <a:extLst>
                <a:ext uri="{FF2B5EF4-FFF2-40B4-BE49-F238E27FC236}">
                  <a16:creationId xmlns:a16="http://schemas.microsoft.com/office/drawing/2014/main" id="{AA40C0B9-D7D8-4B52-AAAC-4282CC2EE12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3451124"/>
              <a:ext cx="6096000" cy="3406877"/>
            </a:xfrm>
            <a:prstGeom prst="rect">
              <a:avLst/>
            </a:prstGeom>
          </p:spPr>
        </p:pic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96252A1F-7993-404B-9583-B6B680CC65CC}"/>
                </a:ext>
              </a:extLst>
            </p:cNvPr>
            <p:cNvSpPr/>
            <p:nvPr/>
          </p:nvSpPr>
          <p:spPr>
            <a:xfrm>
              <a:off x="1" y="3440061"/>
              <a:ext cx="6096000" cy="3429000"/>
            </a:xfrm>
            <a:prstGeom prst="rect">
              <a:avLst/>
            </a:prstGeom>
            <a:solidFill>
              <a:srgbClr val="000000">
                <a:alpha val="6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" name="等腰三角形 27">
              <a:extLst>
                <a:ext uri="{FF2B5EF4-FFF2-40B4-BE49-F238E27FC236}">
                  <a16:creationId xmlns:a16="http://schemas.microsoft.com/office/drawing/2014/main" id="{F1A57C2F-481E-4103-A868-810FF1ACA170}"/>
                </a:ext>
              </a:extLst>
            </p:cNvPr>
            <p:cNvSpPr/>
            <p:nvPr/>
          </p:nvSpPr>
          <p:spPr>
            <a:xfrm rot="5400000">
              <a:off x="1204460" y="4271210"/>
              <a:ext cx="953964" cy="1015166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E874D70B-4646-4808-883F-6A84327BD409}"/>
                </a:ext>
              </a:extLst>
            </p:cNvPr>
            <p:cNvSpPr/>
            <p:nvPr/>
          </p:nvSpPr>
          <p:spPr>
            <a:xfrm>
              <a:off x="1336868" y="4322834"/>
              <a:ext cx="20473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A5A43BAA-16D0-4A8E-836A-DD98D8C9CA6E}"/>
                </a:ext>
              </a:extLst>
            </p:cNvPr>
            <p:cNvSpPr txBox="1"/>
            <p:nvPr/>
          </p:nvSpPr>
          <p:spPr>
            <a:xfrm>
              <a:off x="1336869" y="4805522"/>
              <a:ext cx="4245474" cy="37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1" name="文本框 30">
            <a:extLst>
              <a:ext uri="{FF2B5EF4-FFF2-40B4-BE49-F238E27FC236}">
                <a16:creationId xmlns:a16="http://schemas.microsoft.com/office/drawing/2014/main" id="{C152BDF1-48F7-4176-AA6F-9AA18C774E89}"/>
              </a:ext>
            </a:extLst>
          </p:cNvPr>
          <p:cNvSpPr txBox="1"/>
          <p:nvPr/>
        </p:nvSpPr>
        <p:spPr>
          <a:xfrm>
            <a:off x="8512699" y="5736866"/>
            <a:ext cx="12536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cs typeface="+mn-ea"/>
                <a:sym typeface="+mn-lt"/>
              </a:rPr>
              <a:t>52</a:t>
            </a:r>
            <a:r>
              <a:rPr lang="en-US" altLang="zh-CN" sz="2400" b="1" dirty="0">
                <a:solidFill>
                  <a:schemeClr val="bg1"/>
                </a:solidFill>
                <a:cs typeface="+mn-ea"/>
                <a:sym typeface="+mn-lt"/>
              </a:rPr>
              <a:t>%</a:t>
            </a:r>
            <a:endParaRPr lang="zh-CN" altLang="en-US" sz="2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586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2" grpId="0">
        <p:bldSub>
          <a:bldChart bld="series"/>
        </p:bldSub>
      </p:bldGraphic>
      <p:bldP spid="23" grpId="0"/>
      <p:bldP spid="3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E1C4C1B4-F006-47D6-B5D7-7113B32BA6F3}"/>
              </a:ext>
            </a:extLst>
          </p:cNvPr>
          <p:cNvGrpSpPr/>
          <p:nvPr/>
        </p:nvGrpSpPr>
        <p:grpSpPr>
          <a:xfrm>
            <a:off x="3215679" y="1225452"/>
            <a:ext cx="8208913" cy="1497678"/>
            <a:chOff x="3215679" y="1225452"/>
            <a:chExt cx="8208913" cy="1497678"/>
          </a:xfrm>
        </p:grpSpPr>
        <p:sp>
          <p:nvSpPr>
            <p:cNvPr id="7" name="is1ide-Rounded Rectangle 15">
              <a:extLst>
                <a:ext uri="{FF2B5EF4-FFF2-40B4-BE49-F238E27FC236}">
                  <a16:creationId xmlns:a16="http://schemas.microsoft.com/office/drawing/2014/main" id="{26F79404-20B8-4AA1-A919-69C2D4E994F9}"/>
                </a:ext>
              </a:extLst>
            </p:cNvPr>
            <p:cNvSpPr/>
            <p:nvPr/>
          </p:nvSpPr>
          <p:spPr>
            <a:xfrm>
              <a:off x="4893489" y="1225452"/>
              <a:ext cx="1497678" cy="1497678"/>
            </a:xfrm>
            <a:prstGeom prst="roundRect">
              <a:avLst>
                <a:gd name="adj" fmla="val 0"/>
              </a:avLst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" name="is1ide-Rounded Rectangle 15">
              <a:extLst>
                <a:ext uri="{FF2B5EF4-FFF2-40B4-BE49-F238E27FC236}">
                  <a16:creationId xmlns:a16="http://schemas.microsoft.com/office/drawing/2014/main" id="{413AF35F-BBE3-4732-B029-0C0405927EFD}"/>
                </a:ext>
              </a:extLst>
            </p:cNvPr>
            <p:cNvSpPr/>
            <p:nvPr/>
          </p:nvSpPr>
          <p:spPr>
            <a:xfrm>
              <a:off x="6571298" y="1225452"/>
              <a:ext cx="1497678" cy="1497678"/>
            </a:xfrm>
            <a:prstGeom prst="roundRect">
              <a:avLst>
                <a:gd name="adj" fmla="val 0"/>
              </a:avLst>
            </a:prstGeom>
            <a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" name="is1ide-Rounded Rectangle 15">
              <a:extLst>
                <a:ext uri="{FF2B5EF4-FFF2-40B4-BE49-F238E27FC236}">
                  <a16:creationId xmlns:a16="http://schemas.microsoft.com/office/drawing/2014/main" id="{55FAC422-A6AA-415E-8211-EC4BF6D4EB5E}"/>
                </a:ext>
              </a:extLst>
            </p:cNvPr>
            <p:cNvSpPr/>
            <p:nvPr/>
          </p:nvSpPr>
          <p:spPr>
            <a:xfrm>
              <a:off x="8249107" y="1225452"/>
              <a:ext cx="1497678" cy="1497678"/>
            </a:xfrm>
            <a:prstGeom prst="roundRect">
              <a:avLst>
                <a:gd name="adj" fmla="val 0"/>
              </a:avLst>
            </a:prstGeom>
            <a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0" name="is1ide-Rounded Rectangle 15">
              <a:extLst>
                <a:ext uri="{FF2B5EF4-FFF2-40B4-BE49-F238E27FC236}">
                  <a16:creationId xmlns:a16="http://schemas.microsoft.com/office/drawing/2014/main" id="{FF4267D1-E526-4837-A38B-8CA9D1FD4648}"/>
                </a:ext>
              </a:extLst>
            </p:cNvPr>
            <p:cNvSpPr/>
            <p:nvPr/>
          </p:nvSpPr>
          <p:spPr>
            <a:xfrm>
              <a:off x="9926914" y="1225452"/>
              <a:ext cx="1497678" cy="1497678"/>
            </a:xfrm>
            <a:prstGeom prst="roundRect">
              <a:avLst>
                <a:gd name="adj" fmla="val 0"/>
              </a:avLst>
            </a:pr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1" name="is1ide-Rounded Rectangle 15">
              <a:extLst>
                <a:ext uri="{FF2B5EF4-FFF2-40B4-BE49-F238E27FC236}">
                  <a16:creationId xmlns:a16="http://schemas.microsoft.com/office/drawing/2014/main" id="{48D3D589-7569-42B7-BC1C-C166AFC90371}"/>
                </a:ext>
              </a:extLst>
            </p:cNvPr>
            <p:cNvSpPr/>
            <p:nvPr/>
          </p:nvSpPr>
          <p:spPr>
            <a:xfrm>
              <a:off x="3215679" y="1225452"/>
              <a:ext cx="3175487" cy="1497678"/>
            </a:xfrm>
            <a:prstGeom prst="roundRect">
              <a:avLst>
                <a:gd name="adj" fmla="val 0"/>
              </a:avLst>
            </a:prstGeom>
            <a:solidFill>
              <a:schemeClr val="tx1">
                <a:alpha val="80000"/>
              </a:schemeClr>
            </a:solidFill>
            <a:ln>
              <a:noFill/>
            </a:ln>
            <a:effectLst>
              <a:outerShdw blurRad="38100" dist="127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9A87B306-BD24-4C5E-B62B-E0DB4FD78B5E}"/>
                </a:ext>
              </a:extLst>
            </p:cNvPr>
            <p:cNvGrpSpPr/>
            <p:nvPr/>
          </p:nvGrpSpPr>
          <p:grpSpPr>
            <a:xfrm>
              <a:off x="3359696" y="1704327"/>
              <a:ext cx="2657554" cy="908538"/>
              <a:chOff x="944118" y="2265091"/>
              <a:chExt cx="2657554" cy="908538"/>
            </a:xfrm>
          </p:grpSpPr>
          <p:sp>
            <p:nvSpPr>
              <p:cNvPr id="13" name="is1ide-Rectangle 30">
                <a:extLst>
                  <a:ext uri="{FF2B5EF4-FFF2-40B4-BE49-F238E27FC236}">
                    <a16:creationId xmlns:a16="http://schemas.microsoft.com/office/drawing/2014/main" id="{0A7C111C-3C10-48FF-93FF-D0B394B91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118" y="2616230"/>
                <a:ext cx="2657554" cy="5573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 lIns="90000" anchor="t" anchorCtr="0">
                <a:normAutofit/>
              </a:bodyPr>
              <a:lstStyle/>
              <a:p>
                <a:pPr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200" dirty="0">
                    <a:solidFill>
                      <a:schemeClr val="bg1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r>
                  <a:rPr lang="zh-CN" altLang="en-US" sz="1200" dirty="0">
                    <a:solidFill>
                      <a:schemeClr val="bg1"/>
                    </a:solidFill>
                    <a:cs typeface="+mn-ea"/>
                    <a:sym typeface="+mn-lt"/>
                  </a:rPr>
                  <a:t>。</a:t>
                </a:r>
              </a:p>
            </p:txBody>
          </p:sp>
          <p:sp>
            <p:nvSpPr>
              <p:cNvPr id="14" name="is1ide-TextBox 31">
                <a:extLst>
                  <a:ext uri="{FF2B5EF4-FFF2-40B4-BE49-F238E27FC236}">
                    <a16:creationId xmlns:a16="http://schemas.microsoft.com/office/drawing/2014/main" id="{D758AC6A-13CF-49A6-A150-F6773C77CFE8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944118" y="2265091"/>
                <a:ext cx="2164253" cy="3511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000">
                <a:normAutofit lnSpcReduction="10000"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zh-CN" b="1" dirty="0">
                    <a:solidFill>
                      <a:schemeClr val="bg1"/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3BC837E7-50CC-46CB-9F90-B8F400C8A815}"/>
              </a:ext>
            </a:extLst>
          </p:cNvPr>
          <p:cNvGrpSpPr/>
          <p:nvPr/>
        </p:nvGrpSpPr>
        <p:grpSpPr>
          <a:xfrm>
            <a:off x="4893489" y="2887119"/>
            <a:ext cx="6531103" cy="1497678"/>
            <a:chOff x="4893489" y="2887119"/>
            <a:chExt cx="6531103" cy="1497678"/>
          </a:xfrm>
        </p:grpSpPr>
        <p:sp>
          <p:nvSpPr>
            <p:cNvPr id="16" name="is1ide-Rounded Rectangle 15">
              <a:extLst>
                <a:ext uri="{FF2B5EF4-FFF2-40B4-BE49-F238E27FC236}">
                  <a16:creationId xmlns:a16="http://schemas.microsoft.com/office/drawing/2014/main" id="{CA551AA3-C20C-4A98-9568-07E5DA002C07}"/>
                </a:ext>
              </a:extLst>
            </p:cNvPr>
            <p:cNvSpPr/>
            <p:nvPr/>
          </p:nvSpPr>
          <p:spPr>
            <a:xfrm>
              <a:off x="6571298" y="2887119"/>
              <a:ext cx="1497678" cy="1497678"/>
            </a:xfrm>
            <a:prstGeom prst="roundRect">
              <a:avLst>
                <a:gd name="adj" fmla="val 0"/>
              </a:avLst>
            </a:prstGeom>
            <a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" name="is1ide-Rounded Rectangle 15">
              <a:extLst>
                <a:ext uri="{FF2B5EF4-FFF2-40B4-BE49-F238E27FC236}">
                  <a16:creationId xmlns:a16="http://schemas.microsoft.com/office/drawing/2014/main" id="{B016AED1-0415-480B-98BD-84AEE798491B}"/>
                </a:ext>
              </a:extLst>
            </p:cNvPr>
            <p:cNvSpPr/>
            <p:nvPr/>
          </p:nvSpPr>
          <p:spPr>
            <a:xfrm>
              <a:off x="8249107" y="2887119"/>
              <a:ext cx="1497678" cy="1497678"/>
            </a:xfrm>
            <a:prstGeom prst="roundRect">
              <a:avLst>
                <a:gd name="adj" fmla="val 0"/>
              </a:avLst>
            </a:prstGeom>
            <a:blipFill>
              <a:blip r:embed="rId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8" name="is1ide-Rounded Rectangle 15">
              <a:extLst>
                <a:ext uri="{FF2B5EF4-FFF2-40B4-BE49-F238E27FC236}">
                  <a16:creationId xmlns:a16="http://schemas.microsoft.com/office/drawing/2014/main" id="{E9D87B7D-D82B-4A03-9E27-80F96E8DDBDE}"/>
                </a:ext>
              </a:extLst>
            </p:cNvPr>
            <p:cNvSpPr/>
            <p:nvPr/>
          </p:nvSpPr>
          <p:spPr>
            <a:xfrm>
              <a:off x="9926914" y="2887119"/>
              <a:ext cx="1497678" cy="1497678"/>
            </a:xfrm>
            <a:prstGeom prst="roundRect">
              <a:avLst>
                <a:gd name="adj" fmla="val 0"/>
              </a:avLst>
            </a:prstGeom>
            <a:blipFill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9" name="is1ide-Rounded Rectangle 15">
              <a:extLst>
                <a:ext uri="{FF2B5EF4-FFF2-40B4-BE49-F238E27FC236}">
                  <a16:creationId xmlns:a16="http://schemas.microsoft.com/office/drawing/2014/main" id="{84583A02-54E2-441F-9840-98DD888635F7}"/>
                </a:ext>
              </a:extLst>
            </p:cNvPr>
            <p:cNvSpPr/>
            <p:nvPr/>
          </p:nvSpPr>
          <p:spPr>
            <a:xfrm>
              <a:off x="4893489" y="2887119"/>
              <a:ext cx="3175488" cy="1497678"/>
            </a:xfrm>
            <a:prstGeom prst="roundRect">
              <a:avLst>
                <a:gd name="adj" fmla="val 0"/>
              </a:avLst>
            </a:prstGeom>
            <a:solidFill>
              <a:schemeClr val="accent3">
                <a:alpha val="80000"/>
              </a:schemeClr>
            </a:solidFill>
            <a:ln>
              <a:noFill/>
            </a:ln>
            <a:effectLst>
              <a:outerShdw blurRad="38100" dist="127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243C0524-8A5F-418F-9AA6-25006DB2EF89}"/>
                </a:ext>
              </a:extLst>
            </p:cNvPr>
            <p:cNvGrpSpPr/>
            <p:nvPr/>
          </p:nvGrpSpPr>
          <p:grpSpPr>
            <a:xfrm>
              <a:off x="5017048" y="3356992"/>
              <a:ext cx="2678011" cy="908538"/>
              <a:chOff x="944118" y="2265091"/>
              <a:chExt cx="2678011" cy="908538"/>
            </a:xfrm>
          </p:grpSpPr>
          <p:sp>
            <p:nvSpPr>
              <p:cNvPr id="21" name="is1ide-Rectangle 30">
                <a:extLst>
                  <a:ext uri="{FF2B5EF4-FFF2-40B4-BE49-F238E27FC236}">
                    <a16:creationId xmlns:a16="http://schemas.microsoft.com/office/drawing/2014/main" id="{474947D1-7CA4-45F4-9E4C-5559955B0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118" y="2616230"/>
                <a:ext cx="2678011" cy="5573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 lIns="90000" anchor="t" anchorCtr="0">
                <a:normAutofit/>
              </a:bodyPr>
              <a:lstStyle/>
              <a:p>
                <a:pPr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200" dirty="0">
                    <a:solidFill>
                      <a:schemeClr val="bg1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r>
                  <a:rPr lang="zh-CN" altLang="en-US" sz="1200" dirty="0">
                    <a:solidFill>
                      <a:schemeClr val="bg1"/>
                    </a:solidFill>
                    <a:cs typeface="+mn-ea"/>
                    <a:sym typeface="+mn-lt"/>
                  </a:rPr>
                  <a:t>。</a:t>
                </a:r>
              </a:p>
            </p:txBody>
          </p:sp>
          <p:sp>
            <p:nvSpPr>
              <p:cNvPr id="22" name="is1ide-TextBox 31">
                <a:extLst>
                  <a:ext uri="{FF2B5EF4-FFF2-40B4-BE49-F238E27FC236}">
                    <a16:creationId xmlns:a16="http://schemas.microsoft.com/office/drawing/2014/main" id="{D33F07D7-695F-4632-85FE-1365ADB04573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944118" y="2265091"/>
                <a:ext cx="2164253" cy="3511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000">
                <a:normAutofit lnSpcReduction="10000"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zh-CN" b="1" dirty="0">
                    <a:solidFill>
                      <a:schemeClr val="bg1"/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6CC55D67-4989-4D48-9B0C-6E981D37CA07}"/>
              </a:ext>
            </a:extLst>
          </p:cNvPr>
          <p:cNvGrpSpPr/>
          <p:nvPr/>
        </p:nvGrpSpPr>
        <p:grpSpPr>
          <a:xfrm>
            <a:off x="6603116" y="4532982"/>
            <a:ext cx="4821476" cy="1513481"/>
            <a:chOff x="6603116" y="4532982"/>
            <a:chExt cx="4821476" cy="1513481"/>
          </a:xfrm>
        </p:grpSpPr>
        <p:sp>
          <p:nvSpPr>
            <p:cNvPr id="24" name="is1ide-Rounded Rectangle 15">
              <a:extLst>
                <a:ext uri="{FF2B5EF4-FFF2-40B4-BE49-F238E27FC236}">
                  <a16:creationId xmlns:a16="http://schemas.microsoft.com/office/drawing/2014/main" id="{45DE9CCC-3996-43FB-8ACA-A636ED815045}"/>
                </a:ext>
              </a:extLst>
            </p:cNvPr>
            <p:cNvSpPr/>
            <p:nvPr/>
          </p:nvSpPr>
          <p:spPr>
            <a:xfrm>
              <a:off x="8249107" y="4548785"/>
              <a:ext cx="1497678" cy="1497678"/>
            </a:xfrm>
            <a:prstGeom prst="roundRect">
              <a:avLst>
                <a:gd name="adj" fmla="val 0"/>
              </a:avLst>
            </a:prstGeom>
            <a:blipFill>
              <a:blip r:embed="rId1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5" name="is1ide-Rounded Rectangle 15">
              <a:extLst>
                <a:ext uri="{FF2B5EF4-FFF2-40B4-BE49-F238E27FC236}">
                  <a16:creationId xmlns:a16="http://schemas.microsoft.com/office/drawing/2014/main" id="{ADCFEBAC-A03B-4934-8B4E-F2775F456076}"/>
                </a:ext>
              </a:extLst>
            </p:cNvPr>
            <p:cNvSpPr/>
            <p:nvPr/>
          </p:nvSpPr>
          <p:spPr>
            <a:xfrm>
              <a:off x="9926914" y="4548785"/>
              <a:ext cx="1497678" cy="1497678"/>
            </a:xfrm>
            <a:prstGeom prst="roundRect">
              <a:avLst>
                <a:gd name="adj" fmla="val 0"/>
              </a:avLst>
            </a:prstGeom>
            <a:blipFill>
              <a:blip r:embed="rId11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90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6" name="is1ide-Rounded Rectangle 15">
              <a:extLst>
                <a:ext uri="{FF2B5EF4-FFF2-40B4-BE49-F238E27FC236}">
                  <a16:creationId xmlns:a16="http://schemas.microsoft.com/office/drawing/2014/main" id="{B00F9ECE-A27C-4A4D-84E2-7DC082275EB7}"/>
                </a:ext>
              </a:extLst>
            </p:cNvPr>
            <p:cNvSpPr/>
            <p:nvPr/>
          </p:nvSpPr>
          <p:spPr>
            <a:xfrm>
              <a:off x="6603116" y="4532982"/>
              <a:ext cx="3131092" cy="1497678"/>
            </a:xfrm>
            <a:prstGeom prst="roundRect">
              <a:avLst>
                <a:gd name="adj" fmla="val 0"/>
              </a:avLst>
            </a:prstGeom>
            <a:solidFill>
              <a:schemeClr val="tx1">
                <a:alpha val="80000"/>
              </a:schemeClr>
            </a:solidFill>
            <a:ln>
              <a:noFill/>
            </a:ln>
            <a:effectLst>
              <a:outerShdw blurRad="38100" dist="127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793CE999-0BD4-4C25-8EAE-A1E396DB8B07}"/>
                </a:ext>
              </a:extLst>
            </p:cNvPr>
            <p:cNvGrpSpPr/>
            <p:nvPr/>
          </p:nvGrpSpPr>
          <p:grpSpPr>
            <a:xfrm>
              <a:off x="6694857" y="5040741"/>
              <a:ext cx="2794461" cy="908538"/>
              <a:chOff x="944118" y="2265091"/>
              <a:chExt cx="2794461" cy="908538"/>
            </a:xfrm>
          </p:grpSpPr>
          <p:sp>
            <p:nvSpPr>
              <p:cNvPr id="28" name="is1ide-Rectangle 30">
                <a:extLst>
                  <a:ext uri="{FF2B5EF4-FFF2-40B4-BE49-F238E27FC236}">
                    <a16:creationId xmlns:a16="http://schemas.microsoft.com/office/drawing/2014/main" id="{7075A300-FE59-4286-AC26-5308C8A4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118" y="2616230"/>
                <a:ext cx="2794461" cy="5573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 lIns="90000" anchor="t" anchorCtr="0">
                <a:normAutofit/>
              </a:bodyPr>
              <a:lstStyle/>
              <a:p>
                <a:pPr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200" dirty="0">
                    <a:solidFill>
                      <a:schemeClr val="bg1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r>
                  <a:rPr lang="zh-CN" altLang="en-US" sz="1200" dirty="0">
                    <a:solidFill>
                      <a:schemeClr val="bg1"/>
                    </a:solidFill>
                    <a:cs typeface="+mn-ea"/>
                    <a:sym typeface="+mn-lt"/>
                  </a:rPr>
                  <a:t>。</a:t>
                </a:r>
              </a:p>
            </p:txBody>
          </p:sp>
          <p:sp>
            <p:nvSpPr>
              <p:cNvPr id="29" name="is1ide-TextBox 31">
                <a:extLst>
                  <a:ext uri="{FF2B5EF4-FFF2-40B4-BE49-F238E27FC236}">
                    <a16:creationId xmlns:a16="http://schemas.microsoft.com/office/drawing/2014/main" id="{C27B55CE-5A95-4253-A49F-6A25DC08F4ED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944118" y="2265091"/>
                <a:ext cx="2164253" cy="3511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000">
                <a:normAutofit lnSpcReduction="10000"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zh-CN" b="1" dirty="0">
                    <a:solidFill>
                      <a:schemeClr val="bg1"/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DA7732C3-957C-42D2-8B29-46C78B0B79B4}"/>
              </a:ext>
            </a:extLst>
          </p:cNvPr>
          <p:cNvGrpSpPr/>
          <p:nvPr/>
        </p:nvGrpSpPr>
        <p:grpSpPr>
          <a:xfrm>
            <a:off x="874713" y="4618727"/>
            <a:ext cx="4408484" cy="953964"/>
            <a:chOff x="1155503" y="4862249"/>
            <a:chExt cx="4408484" cy="953964"/>
          </a:xfrm>
        </p:grpSpPr>
        <p:sp>
          <p:nvSpPr>
            <p:cNvPr id="31" name="等腰三角形 30">
              <a:extLst>
                <a:ext uri="{FF2B5EF4-FFF2-40B4-BE49-F238E27FC236}">
                  <a16:creationId xmlns:a16="http://schemas.microsoft.com/office/drawing/2014/main" id="{13A48BB1-A088-402D-A356-BFFA99D13555}"/>
                </a:ext>
              </a:extLst>
            </p:cNvPr>
            <p:cNvSpPr/>
            <p:nvPr/>
          </p:nvSpPr>
          <p:spPr>
            <a:xfrm rot="5400000">
              <a:off x="1186104" y="4831648"/>
              <a:ext cx="953964" cy="1015166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2C9CE309-892E-47DA-95A6-A79F26CA2BB1}"/>
                </a:ext>
              </a:extLst>
            </p:cNvPr>
            <p:cNvSpPr/>
            <p:nvPr/>
          </p:nvSpPr>
          <p:spPr>
            <a:xfrm>
              <a:off x="1318512" y="4883272"/>
              <a:ext cx="20473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B6415D8E-4FE6-4549-A98B-34157AFEA5EF}"/>
                </a:ext>
              </a:extLst>
            </p:cNvPr>
            <p:cNvSpPr txBox="1"/>
            <p:nvPr/>
          </p:nvSpPr>
          <p:spPr>
            <a:xfrm>
              <a:off x="1318513" y="5365960"/>
              <a:ext cx="4245474" cy="3351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34" name="圆角矩形 33">
            <a:extLst>
              <a:ext uri="{FF2B5EF4-FFF2-40B4-BE49-F238E27FC236}">
                <a16:creationId xmlns:a16="http://schemas.microsoft.com/office/drawing/2014/main" id="{88F21002-45A2-496D-985F-A86061593D47}"/>
              </a:ext>
            </a:extLst>
          </p:cNvPr>
          <p:cNvSpPr/>
          <p:nvPr/>
        </p:nvSpPr>
        <p:spPr>
          <a:xfrm flipV="1">
            <a:off x="204787" y="525834"/>
            <a:ext cx="504742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F9F5FFD1-980D-4E31-8AF0-AF75B5C46399}"/>
              </a:ext>
            </a:extLst>
          </p:cNvPr>
          <p:cNvSpPr txBox="1"/>
          <p:nvPr/>
        </p:nvSpPr>
        <p:spPr>
          <a:xfrm>
            <a:off x="770437" y="380376"/>
            <a:ext cx="3942921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algn="dist">
              <a:defRPr sz="2800" b="1" spc="300">
                <a:solidFill>
                  <a:schemeClr val="accent4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algn="l"/>
            <a:r>
              <a:rPr lang="en-US" altLang="zh-CN" sz="32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圆角矩形 35">
            <a:extLst>
              <a:ext uri="{FF2B5EF4-FFF2-40B4-BE49-F238E27FC236}">
                <a16:creationId xmlns:a16="http://schemas.microsoft.com/office/drawing/2014/main" id="{A80A55A4-744F-45FB-8D5F-9DE634B789BB}"/>
              </a:ext>
            </a:extLst>
          </p:cNvPr>
          <p:cNvSpPr/>
          <p:nvPr/>
        </p:nvSpPr>
        <p:spPr>
          <a:xfrm flipV="1">
            <a:off x="442914" y="635617"/>
            <a:ext cx="266616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圆角矩形 36">
            <a:extLst>
              <a:ext uri="{FF2B5EF4-FFF2-40B4-BE49-F238E27FC236}">
                <a16:creationId xmlns:a16="http://schemas.microsoft.com/office/drawing/2014/main" id="{8747B490-268D-46A9-BC4B-0F2981860339}"/>
              </a:ext>
            </a:extLst>
          </p:cNvPr>
          <p:cNvSpPr/>
          <p:nvPr/>
        </p:nvSpPr>
        <p:spPr>
          <a:xfrm flipV="1">
            <a:off x="633413" y="743058"/>
            <a:ext cx="76115" cy="7780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89696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5E9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等腰三角形 5">
            <a:extLst>
              <a:ext uri="{FF2B5EF4-FFF2-40B4-BE49-F238E27FC236}">
                <a16:creationId xmlns:a16="http://schemas.microsoft.com/office/drawing/2014/main" id="{C307FCC4-A8CD-41EB-9911-9802F9716BB2}"/>
              </a:ext>
            </a:extLst>
          </p:cNvPr>
          <p:cNvSpPr/>
          <p:nvPr/>
        </p:nvSpPr>
        <p:spPr>
          <a:xfrm rot="5400000">
            <a:off x="2133258" y="1787860"/>
            <a:ext cx="2205602" cy="2188812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2FBA9A63-8A6B-4E2D-B2AE-4898217DC803}"/>
              </a:ext>
            </a:extLst>
          </p:cNvPr>
          <p:cNvSpPr/>
          <p:nvPr/>
        </p:nvSpPr>
        <p:spPr>
          <a:xfrm>
            <a:off x="2322557" y="1964838"/>
            <a:ext cx="1505540" cy="13060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endParaRPr lang="en-US" altLang="zh-CN" sz="32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30000"/>
              </a:lnSpc>
            </a:pPr>
            <a:r>
              <a:rPr lang="en-US" altLang="zh-CN" sz="3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Theme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6EF61667-AABE-458D-9829-13CDA3049B07}"/>
              </a:ext>
            </a:extLst>
          </p:cNvPr>
          <p:cNvSpPr txBox="1"/>
          <p:nvPr/>
        </p:nvSpPr>
        <p:spPr>
          <a:xfrm>
            <a:off x="2322556" y="3465251"/>
            <a:ext cx="8212093" cy="4160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70AB60D8-B567-4B73-9C48-E1284A7AD62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429742" flipH="1">
            <a:off x="7573160" y="33272"/>
            <a:ext cx="4717639" cy="3556631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259874E9-69DF-462F-A05A-5B8540C0EA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141653" y="4452262"/>
            <a:ext cx="7247808" cy="1540661"/>
          </a:xfrm>
          <a:prstGeom prst="rect">
            <a:avLst/>
          </a:prstGeom>
          <a:ln w="50800">
            <a:solidFill>
              <a:schemeClr val="bg1"/>
            </a:solidFill>
          </a:ln>
          <a:effectLst>
            <a:outerShdw blurRad="127000" dist="38100" dir="2700000" algn="t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矩形 10">
            <a:extLst>
              <a:ext uri="{FF2B5EF4-FFF2-40B4-BE49-F238E27FC236}">
                <a16:creationId xmlns:a16="http://schemas.microsoft.com/office/drawing/2014/main" id="{C5B10220-1CB8-49B5-9843-FAA35EB98F3C}"/>
              </a:ext>
            </a:extLst>
          </p:cNvPr>
          <p:cNvSpPr/>
          <p:nvPr/>
        </p:nvSpPr>
        <p:spPr>
          <a:xfrm>
            <a:off x="2141653" y="4452262"/>
            <a:ext cx="7247808" cy="1540661"/>
          </a:xfrm>
          <a:prstGeom prst="rect">
            <a:avLst/>
          </a:prstGeom>
          <a:solidFill>
            <a:schemeClr val="tx1">
              <a:alpha val="70000"/>
            </a:schemeClr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EF426DC3-817E-495B-AA4A-326261FD85A8}"/>
              </a:ext>
            </a:extLst>
          </p:cNvPr>
          <p:cNvGrpSpPr/>
          <p:nvPr/>
        </p:nvGrpSpPr>
        <p:grpSpPr>
          <a:xfrm>
            <a:off x="3200401" y="4605932"/>
            <a:ext cx="5499462" cy="828001"/>
            <a:chOff x="1376028" y="3841703"/>
            <a:chExt cx="6418111" cy="966313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9555A927-D7C4-4E96-912B-DFD6A9F6DA9C}"/>
                </a:ext>
              </a:extLst>
            </p:cNvPr>
            <p:cNvSpPr txBox="1"/>
            <p:nvPr/>
          </p:nvSpPr>
          <p:spPr>
            <a:xfrm>
              <a:off x="1376028" y="4322513"/>
              <a:ext cx="6418111" cy="4855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5E5D08C4-8691-4E4E-ACF1-480AC9DB8052}"/>
                </a:ext>
              </a:extLst>
            </p:cNvPr>
            <p:cNvSpPr txBox="1"/>
            <p:nvPr/>
          </p:nvSpPr>
          <p:spPr>
            <a:xfrm>
              <a:off x="3243943" y="3841703"/>
              <a:ext cx="2300513" cy="601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20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4656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1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3D3A681A-0557-4896-8CF2-9FBD1DC8399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38100" y="411346"/>
            <a:ext cx="7350678" cy="6233428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F690F551-C938-4866-AC28-495461430F16}"/>
              </a:ext>
            </a:extLst>
          </p:cNvPr>
          <p:cNvSpPr txBox="1"/>
          <p:nvPr/>
        </p:nvSpPr>
        <p:spPr>
          <a:xfrm>
            <a:off x="6470468" y="2539441"/>
            <a:ext cx="5106654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600" dirty="0">
                <a:cs typeface="+mn-ea"/>
                <a:sym typeface="+mn-lt"/>
              </a:rPr>
              <a:t>THANK YOU</a:t>
            </a:r>
            <a:endParaRPr lang="zh-CN" altLang="en-US" sz="6600" dirty="0">
              <a:cs typeface="+mn-ea"/>
              <a:sym typeface="+mn-lt"/>
            </a:endParaRPr>
          </a:p>
        </p:txBody>
      </p:sp>
      <p:sp>
        <p:nvSpPr>
          <p:cNvPr id="2" name="Rounded Rectangle 7">
            <a:extLst>
              <a:ext uri="{FF2B5EF4-FFF2-40B4-BE49-F238E27FC236}">
                <a16:creationId xmlns:a16="http://schemas.microsoft.com/office/drawing/2014/main" id="{DE5DA16D-66ED-F9B6-4632-ECEDEB7EB8A8}"/>
              </a:ext>
            </a:extLst>
          </p:cNvPr>
          <p:cNvSpPr/>
          <p:nvPr/>
        </p:nvSpPr>
        <p:spPr>
          <a:xfrm>
            <a:off x="9892523" y="430736"/>
            <a:ext cx="1684599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>
                <a:solidFill>
                  <a:schemeClr val="accent3"/>
                </a:solidFill>
              </a:rPr>
              <a:t>LOGO</a:t>
            </a:r>
            <a:endParaRPr lang="ko-KR" altLang="en-US" sz="2700" dirty="0">
              <a:solidFill>
                <a:schemeClr val="accent3"/>
              </a:solidFill>
            </a:endParaRPr>
          </a:p>
        </p:txBody>
      </p:sp>
      <p:sp>
        <p:nvSpPr>
          <p:cNvPr id="3" name="TextBox 3">
            <a:hlinkClick r:id="rId4"/>
            <a:extLst>
              <a:ext uri="{FF2B5EF4-FFF2-40B4-BE49-F238E27FC236}">
                <a16:creationId xmlns:a16="http://schemas.microsoft.com/office/drawing/2014/main" id="{E77D0E40-269A-19D3-17DC-5C16C2107933}"/>
              </a:ext>
            </a:extLst>
          </p:cNvPr>
          <p:cNvSpPr txBox="1"/>
          <p:nvPr/>
        </p:nvSpPr>
        <p:spPr>
          <a:xfrm>
            <a:off x="6671867" y="6102327"/>
            <a:ext cx="516961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  <a:hlinkClick r:id="rId4"/>
              </a:rPr>
              <a:t>https://www.freeppt7.com</a:t>
            </a:r>
            <a:endParaRPr lang="ko-KR" altLang="en-US" sz="1000" dirty="0">
              <a:solidFill>
                <a:schemeClr val="bg1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3486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accel="58000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/>
          <p:bldP spid="2" grpId="0" animBg="1"/>
          <p:bldP spid="3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accel="5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/>
          <p:bldP spid="2" grpId="0" animBg="1"/>
          <p:bldP spid="3" grpId="0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1"/>
          <p:cNvSpPr txBox="1">
            <a:spLocks noGrp="1"/>
          </p:cNvSpPr>
          <p:nvPr>
            <p:ph type="title" idx="4294967295"/>
          </p:nvPr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1" name="Google Shape;2261;p61"/>
          <p:cNvSpPr txBox="1">
            <a:spLocks noGrp="1"/>
          </p:cNvSpPr>
          <p:nvPr>
            <p:ph type="body" idx="4294967295"/>
          </p:nvPr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ctr">
              <a:buNone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>
              <a:buNone/>
            </a:pP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2" name="Google Shape;2262;p61"/>
          <p:cNvSpPr txBox="1">
            <a:spLocks noGrp="1"/>
          </p:cNvSpPr>
          <p:nvPr>
            <p:ph type="body" idx="4294967295"/>
          </p:nvPr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endParaRPr sz="1065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Clr>
                <a:schemeClr val="dk1"/>
              </a:buClr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0E5E3F2-8EAA-4E54-B9C0-5ED4ADF1030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66060" y="198120"/>
            <a:ext cx="6659880" cy="6659880"/>
          </a:xfrm>
          <a:prstGeom prst="rect">
            <a:avLst/>
          </a:prstGeom>
        </p:spPr>
      </p:pic>
      <p:sp>
        <p:nvSpPr>
          <p:cNvPr id="3" name="文本框 2">
            <a:extLst>
              <a:ext uri="{FF2B5EF4-FFF2-40B4-BE49-F238E27FC236}">
                <a16:creationId xmlns:a16="http://schemas.microsoft.com/office/drawing/2014/main" id="{A472EEE4-7CD8-43DB-B52A-6BB6F104BE7F}"/>
              </a:ext>
            </a:extLst>
          </p:cNvPr>
          <p:cNvSpPr txBox="1"/>
          <p:nvPr/>
        </p:nvSpPr>
        <p:spPr>
          <a:xfrm>
            <a:off x="1187688" y="1635235"/>
            <a:ext cx="1292662" cy="3785652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algn="dist"/>
            <a:r>
              <a:rPr lang="en-US" altLang="zh-CN" sz="7200" dirty="0">
                <a:cs typeface="+mn-ea"/>
                <a:sym typeface="+mn-lt"/>
              </a:rPr>
              <a:t>Part One</a:t>
            </a:r>
            <a:endParaRPr lang="zh-CN" altLang="en-US" sz="7200" dirty="0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CBA7F78F-10D4-43C7-B877-2CE127E1E9BA}"/>
              </a:ext>
            </a:extLst>
          </p:cNvPr>
          <p:cNvSpPr/>
          <p:nvPr/>
        </p:nvSpPr>
        <p:spPr>
          <a:xfrm>
            <a:off x="9396355" y="601714"/>
            <a:ext cx="1477328" cy="5654571"/>
          </a:xfrm>
          <a:prstGeom prst="rect">
            <a:avLst/>
          </a:prstGeom>
          <a:noFill/>
        </p:spPr>
        <p:txBody>
          <a:bodyPr vert="eaVert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917924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accel="58000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0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1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accel="5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图片 28">
            <a:extLst>
              <a:ext uri="{FF2B5EF4-FFF2-40B4-BE49-F238E27FC236}">
                <a16:creationId xmlns:a16="http://schemas.microsoft.com/office/drawing/2014/main" id="{6AD4D2D5-DA9B-4A23-BFF1-D1EF8E256E8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455" b="98545" l="2263" r="9398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83589" y="1360946"/>
            <a:ext cx="4718205" cy="4718205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3EDBDD02-770E-403D-907D-F04309CFD20A}"/>
              </a:ext>
            </a:extLst>
          </p:cNvPr>
          <p:cNvSpPr txBox="1"/>
          <p:nvPr/>
        </p:nvSpPr>
        <p:spPr>
          <a:xfrm>
            <a:off x="2002498" y="3267216"/>
            <a:ext cx="3438293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/>
            <a:r>
              <a:rPr lang="en-US" altLang="zh-CN" sz="3200" b="1" spc="3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5400" b="1" spc="3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D3DD5D89-DD52-41D1-9104-10F75CEAA07F}"/>
              </a:ext>
            </a:extLst>
          </p:cNvPr>
          <p:cNvSpPr txBox="1"/>
          <p:nvPr/>
        </p:nvSpPr>
        <p:spPr>
          <a:xfrm>
            <a:off x="7614196" y="1207057"/>
            <a:ext cx="1987004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b="1" spc="3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b="1" spc="3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495D1E75-6721-4F7B-B565-0B745B2F5971}"/>
              </a:ext>
            </a:extLst>
          </p:cNvPr>
          <p:cNvSpPr txBox="1"/>
          <p:nvPr/>
        </p:nvSpPr>
        <p:spPr>
          <a:xfrm>
            <a:off x="7614196" y="1474998"/>
            <a:ext cx="3000670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10A3DEF6-F12D-4EE8-8C0D-4B7443B642C6}"/>
              </a:ext>
            </a:extLst>
          </p:cNvPr>
          <p:cNvSpPr txBox="1"/>
          <p:nvPr/>
        </p:nvSpPr>
        <p:spPr>
          <a:xfrm>
            <a:off x="8615682" y="2595590"/>
            <a:ext cx="2292729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b="1" spc="3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b="1" spc="3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BC87AA7C-3FC3-4677-B81F-C78B7EADBDBD}"/>
              </a:ext>
            </a:extLst>
          </p:cNvPr>
          <p:cNvSpPr txBox="1"/>
          <p:nvPr/>
        </p:nvSpPr>
        <p:spPr>
          <a:xfrm>
            <a:off x="8615682" y="2863531"/>
            <a:ext cx="2875484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2C735DCE-F27E-4C68-B86C-2B3D29EABE8E}"/>
              </a:ext>
            </a:extLst>
          </p:cNvPr>
          <p:cNvSpPr txBox="1"/>
          <p:nvPr/>
        </p:nvSpPr>
        <p:spPr>
          <a:xfrm>
            <a:off x="8183052" y="4252064"/>
            <a:ext cx="3063022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8B0178B8-D4A9-416E-BD16-850B46774543}"/>
              </a:ext>
            </a:extLst>
          </p:cNvPr>
          <p:cNvSpPr txBox="1"/>
          <p:nvPr/>
        </p:nvSpPr>
        <p:spPr>
          <a:xfrm>
            <a:off x="8183052" y="3984123"/>
            <a:ext cx="2276463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b="1" spc="3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b="1" spc="3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BB3F7CDA-A5C4-4096-9539-D68D94E5B0DA}"/>
              </a:ext>
            </a:extLst>
          </p:cNvPr>
          <p:cNvSpPr txBox="1"/>
          <p:nvPr/>
        </p:nvSpPr>
        <p:spPr>
          <a:xfrm>
            <a:off x="7238161" y="5372657"/>
            <a:ext cx="2624296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600" b="1" spc="3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b="1" spc="3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D1327A86-929D-4A76-ACB8-668CD634AB39}"/>
              </a:ext>
            </a:extLst>
          </p:cNvPr>
          <p:cNvSpPr txBox="1"/>
          <p:nvPr/>
        </p:nvSpPr>
        <p:spPr>
          <a:xfrm>
            <a:off x="7238161" y="5640598"/>
            <a:ext cx="3221354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30" name="图片 29">
            <a:extLst>
              <a:ext uri="{FF2B5EF4-FFF2-40B4-BE49-F238E27FC236}">
                <a16:creationId xmlns:a16="http://schemas.microsoft.com/office/drawing/2014/main" id="{7ADA2286-9A36-4E59-9683-E8B5D8E8243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01328" y="915888"/>
            <a:ext cx="527366" cy="1001629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54140C8C-0A0B-4EF5-95A7-303E5B39C2C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5884" y="2327649"/>
            <a:ext cx="689798" cy="939567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D84EEC5F-2352-4C89-9EA3-0D7341E393E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06417" y="3706713"/>
            <a:ext cx="709898" cy="1012729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CF9805E5-E40B-400E-9D41-33E37F7194B6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15587" y="4860103"/>
            <a:ext cx="769713" cy="1012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6285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6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by="(-#ppt_w*2)" calcmode="lin" valueType="num">
                                          <p:cBhvr rctx="PPT">
                                            <p:cTn id="7" dur="50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</p:anim>
                                        <p:anim by="(#ppt_w*0.50)" calcmode="lin" valueType="num">
                                          <p:cBhvr>
                                            <p:cTn id="8" dur="500" decel="5000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from="(-#ppt_h/2)" to="(#ppt_y)" calcmode="lin" valueType="num">
                                          <p:cBhvr>
                                            <p:cTn id="9" dur="10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21600000">
                                          <p:cBhvr>
                                            <p:cTn id="10" dur="10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5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Scale>
                                          <p:cBhvr>
                                            <p:cTn id="13" dur="1000" decel="500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</p:cBhvr>
                                          <p:from x="250000" y="250000"/>
                                          <p:to x="100000" y="100000"/>
                                        </p:animScale>
    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    <p:cBhvr>
                                            <p:cTn id="14" dur="1000" decel="500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  <p:animEffect transition="in" filter="fade">
                                          <p:cBhvr>
                                            <p:cTn id="15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7" presetID="2" presetClass="entr" presetSubtype="4" accel="58000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22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4100"/>
                                </p:stCondLst>
                                <p:childTnLst>
                                  <p:par>
                                    <p:cTn id="27" presetID="2" presetClass="entr" presetSubtype="4" accel="58000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9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0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5600"/>
                                </p:stCondLst>
                                <p:childTnLst>
                                  <p:par>
                                    <p:cTn id="36" presetID="2" presetClass="entr" presetSubtype="4" accel="58000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8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9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7100"/>
                                </p:stCondLst>
                                <p:childTnLst>
                                  <p:par>
                                    <p:cTn id="45" presetID="2" presetClass="entr" presetSubtype="4" accel="58000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7" dur="1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8" dur="1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8600"/>
                                </p:stCondLst>
                                <p:childTnLst>
                                  <p:par>
                                    <p:cTn id="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9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6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by="(-#ppt_w*2)" calcmode="lin" valueType="num">
                                          <p:cBhvr rctx="PPT">
                                            <p:cTn id="7" dur="50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</p:anim>
                                        <p:anim by="(#ppt_w*0.50)" calcmode="lin" valueType="num">
                                          <p:cBhvr>
                                            <p:cTn id="8" dur="500" decel="5000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from="(-#ppt_h/2)" to="(#ppt_y)" calcmode="lin" valueType="num">
                                          <p:cBhvr>
                                            <p:cTn id="9" dur="10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21600000">
                                          <p:cBhvr>
                                            <p:cTn id="10" dur="10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5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Scale>
                                          <p:cBhvr>
                                            <p:cTn id="13" dur="1000" decel="500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</p:cBhvr>
                                          <p:from x="250000" y="250000"/>
                                          <p:to x="100000" y="100000"/>
                                        </p:animScale>
    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    <p:cBhvr>
                                            <p:cTn id="14" dur="1000" decel="500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  <p:animEffect transition="in" filter="fade">
                                          <p:cBhvr>
                                            <p:cTn id="15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7" presetID="2" presetClass="entr" presetSubtype="4" accel="5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22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4100"/>
                                </p:stCondLst>
                                <p:childTnLst>
                                  <p:par>
                                    <p:cTn id="27" presetID="2" presetClass="entr" presetSubtype="4" accel="5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5600"/>
                                </p:stCondLst>
                                <p:childTnLst>
                                  <p:par>
                                    <p:cTn id="36" presetID="2" presetClass="entr" presetSubtype="4" accel="5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7100"/>
                                </p:stCondLst>
                                <p:childTnLst>
                                  <p:par>
                                    <p:cTn id="45" presetID="2" presetClass="entr" presetSubtype="4" accel="5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8600"/>
                                </p:stCondLst>
                                <p:childTnLst>
                                  <p:par>
                                    <p:cTn id="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9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5E9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圆角矩形 33">
            <a:extLst>
              <a:ext uri="{FF2B5EF4-FFF2-40B4-BE49-F238E27FC236}">
                <a16:creationId xmlns:a16="http://schemas.microsoft.com/office/drawing/2014/main" id="{EF579238-B836-44CF-B04A-60AF717967C9}"/>
              </a:ext>
            </a:extLst>
          </p:cNvPr>
          <p:cNvSpPr/>
          <p:nvPr/>
        </p:nvSpPr>
        <p:spPr>
          <a:xfrm flipV="1">
            <a:off x="204787" y="525834"/>
            <a:ext cx="504742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A9BFC42D-C44F-4349-A2BA-E2B7BFBFBE80}"/>
              </a:ext>
            </a:extLst>
          </p:cNvPr>
          <p:cNvSpPr txBox="1"/>
          <p:nvPr/>
        </p:nvSpPr>
        <p:spPr>
          <a:xfrm>
            <a:off x="770437" y="380376"/>
            <a:ext cx="3670934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algn="dist">
              <a:defRPr sz="2800" b="1" spc="300">
                <a:solidFill>
                  <a:schemeClr val="accent4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algn="l"/>
            <a:r>
              <a:rPr lang="en-US" altLang="zh-CN" sz="32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圆角矩形 35">
            <a:extLst>
              <a:ext uri="{FF2B5EF4-FFF2-40B4-BE49-F238E27FC236}">
                <a16:creationId xmlns:a16="http://schemas.microsoft.com/office/drawing/2014/main" id="{5643D710-199C-4456-844D-D566A16C173C}"/>
              </a:ext>
            </a:extLst>
          </p:cNvPr>
          <p:cNvSpPr/>
          <p:nvPr/>
        </p:nvSpPr>
        <p:spPr>
          <a:xfrm flipV="1">
            <a:off x="442914" y="635617"/>
            <a:ext cx="266616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圆角矩形 36">
            <a:extLst>
              <a:ext uri="{FF2B5EF4-FFF2-40B4-BE49-F238E27FC236}">
                <a16:creationId xmlns:a16="http://schemas.microsoft.com/office/drawing/2014/main" id="{E5B58F46-F9E1-44DB-92F2-20243EF17403}"/>
              </a:ext>
            </a:extLst>
          </p:cNvPr>
          <p:cNvSpPr/>
          <p:nvPr/>
        </p:nvSpPr>
        <p:spPr>
          <a:xfrm flipV="1">
            <a:off x="633413" y="743058"/>
            <a:ext cx="76115" cy="7780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2" name="矩形 141">
            <a:extLst>
              <a:ext uri="{FF2B5EF4-FFF2-40B4-BE49-F238E27FC236}">
                <a16:creationId xmlns:a16="http://schemas.microsoft.com/office/drawing/2014/main" id="{5E7B9E9A-B1D7-48CE-A65B-5D353429FBE7}"/>
              </a:ext>
            </a:extLst>
          </p:cNvPr>
          <p:cNvSpPr/>
          <p:nvPr/>
        </p:nvSpPr>
        <p:spPr>
          <a:xfrm>
            <a:off x="724412" y="2018134"/>
            <a:ext cx="4231668" cy="3108072"/>
          </a:xfrm>
          <a:prstGeom prst="rect">
            <a:avLst/>
          </a:prstGeom>
          <a:noFill/>
          <a:ln w="44450">
            <a:solidFill>
              <a:srgbClr val="000000"/>
            </a:solidFill>
          </a:ln>
          <a:effectLst>
            <a:outerShdw blurRad="215900" dist="1524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3" name="矩形 142">
            <a:extLst>
              <a:ext uri="{FF2B5EF4-FFF2-40B4-BE49-F238E27FC236}">
                <a16:creationId xmlns:a16="http://schemas.microsoft.com/office/drawing/2014/main" id="{55AD7083-9157-4659-983D-7D0EB27C80A3}"/>
              </a:ext>
            </a:extLst>
          </p:cNvPr>
          <p:cNvSpPr/>
          <p:nvPr/>
        </p:nvSpPr>
        <p:spPr>
          <a:xfrm>
            <a:off x="2742683" y="2437910"/>
            <a:ext cx="216116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44" name="文本框 143">
            <a:extLst>
              <a:ext uri="{FF2B5EF4-FFF2-40B4-BE49-F238E27FC236}">
                <a16:creationId xmlns:a16="http://schemas.microsoft.com/office/drawing/2014/main" id="{786A6D9F-30C7-499E-B83E-93606C55FB07}"/>
              </a:ext>
            </a:extLst>
          </p:cNvPr>
          <p:cNvSpPr txBox="1"/>
          <p:nvPr/>
        </p:nvSpPr>
        <p:spPr>
          <a:xfrm>
            <a:off x="2888128" y="3919871"/>
            <a:ext cx="1797714" cy="33855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dist"/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45" name="组合 144">
            <a:extLst>
              <a:ext uri="{FF2B5EF4-FFF2-40B4-BE49-F238E27FC236}">
                <a16:creationId xmlns:a16="http://schemas.microsoft.com/office/drawing/2014/main" id="{2F22B26E-C322-411A-9695-0F01F26ED9FA}"/>
              </a:ext>
            </a:extLst>
          </p:cNvPr>
          <p:cNvGrpSpPr/>
          <p:nvPr/>
        </p:nvGrpSpPr>
        <p:grpSpPr>
          <a:xfrm>
            <a:off x="1179535" y="2549801"/>
            <a:ext cx="1635265" cy="2227320"/>
            <a:chOff x="5383128" y="2862469"/>
            <a:chExt cx="1635265" cy="2227320"/>
          </a:xfrm>
        </p:grpSpPr>
        <p:sp>
          <p:nvSpPr>
            <p:cNvPr id="146" name="AutoShape 45">
              <a:extLst>
                <a:ext uri="{FF2B5EF4-FFF2-40B4-BE49-F238E27FC236}">
                  <a16:creationId xmlns:a16="http://schemas.microsoft.com/office/drawing/2014/main" id="{85A78B3A-9F2D-42AF-AC05-B9A208038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843" y="3359282"/>
              <a:ext cx="1606550" cy="85725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defTabSz="323850">
                <a:lnSpc>
                  <a:spcPct val="120000"/>
                </a:lnSpc>
                <a:spcBef>
                  <a:spcPts val="850"/>
                </a:spcBef>
                <a:defRPr/>
              </a:pPr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s-ES" sz="28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7" name="AutoShape 46">
              <a:extLst>
                <a:ext uri="{FF2B5EF4-FFF2-40B4-BE49-F238E27FC236}">
                  <a16:creationId xmlns:a16="http://schemas.microsoft.com/office/drawing/2014/main" id="{8B4EE34A-DF11-4D1C-AA5A-E3BED177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128" y="2862469"/>
              <a:ext cx="1426369" cy="1674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599"/>
                  </a:lnTo>
                  <a:lnTo>
                    <a:pt x="0" y="21599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algn="ctr" defTabSz="304007">
                <a:spcBef>
                  <a:spcPts val="750"/>
                </a:spcBef>
                <a:defRPr/>
              </a:pPr>
              <a:r>
                <a:rPr lang="es-ES" altLang="zh-CN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s-ES" altLang="zh-CN" sz="2000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8" name="AutoShape 45">
              <a:extLst>
                <a:ext uri="{FF2B5EF4-FFF2-40B4-BE49-F238E27FC236}">
                  <a16:creationId xmlns:a16="http://schemas.microsoft.com/office/drawing/2014/main" id="{DAA01194-19F0-402C-B726-4ABEAEBC1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843" y="4232539"/>
              <a:ext cx="1606550" cy="85725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defTabSz="323850">
                <a:lnSpc>
                  <a:spcPct val="120000"/>
                </a:lnSpc>
                <a:spcBef>
                  <a:spcPts val="850"/>
                </a:spcBef>
                <a:defRPr/>
              </a:pPr>
              <a:r>
                <a: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s-ES" sz="28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</p:grpSp>
      <p:pic>
        <p:nvPicPr>
          <p:cNvPr id="149" name="图片 148">
            <a:extLst>
              <a:ext uri="{FF2B5EF4-FFF2-40B4-BE49-F238E27FC236}">
                <a16:creationId xmlns:a16="http://schemas.microsoft.com/office/drawing/2014/main" id="{8280A719-1C94-4290-AB11-DE31415E431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429742" flipH="1">
            <a:off x="6108050" y="1264253"/>
            <a:ext cx="6122601" cy="46158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0253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8000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0" presetID="4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10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2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 animBg="1"/>
          <p:bldP spid="143" grpId="0"/>
          <p:bldP spid="144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0" presetID="4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10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2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 animBg="1"/>
          <p:bldP spid="143" grpId="0"/>
          <p:bldP spid="144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圆角矩形 33">
            <a:extLst>
              <a:ext uri="{FF2B5EF4-FFF2-40B4-BE49-F238E27FC236}">
                <a16:creationId xmlns:a16="http://schemas.microsoft.com/office/drawing/2014/main" id="{039761FF-48E6-4C56-9F75-662A4DBEAD90}"/>
              </a:ext>
            </a:extLst>
          </p:cNvPr>
          <p:cNvSpPr/>
          <p:nvPr/>
        </p:nvSpPr>
        <p:spPr>
          <a:xfrm flipV="1">
            <a:off x="204787" y="525834"/>
            <a:ext cx="504742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EF031360-C062-46BD-8B35-ABEB44C81CDA}"/>
              </a:ext>
            </a:extLst>
          </p:cNvPr>
          <p:cNvSpPr txBox="1"/>
          <p:nvPr/>
        </p:nvSpPr>
        <p:spPr>
          <a:xfrm>
            <a:off x="770437" y="380376"/>
            <a:ext cx="4154584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algn="dist">
              <a:defRPr sz="2800" b="1" spc="300">
                <a:solidFill>
                  <a:schemeClr val="accent4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algn="l"/>
            <a:r>
              <a:rPr lang="en-US" altLang="zh-CN" sz="32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圆角矩形 35">
            <a:extLst>
              <a:ext uri="{FF2B5EF4-FFF2-40B4-BE49-F238E27FC236}">
                <a16:creationId xmlns:a16="http://schemas.microsoft.com/office/drawing/2014/main" id="{EA494FE7-BD40-42A0-B8F7-E39C0C5D768D}"/>
              </a:ext>
            </a:extLst>
          </p:cNvPr>
          <p:cNvSpPr/>
          <p:nvPr/>
        </p:nvSpPr>
        <p:spPr>
          <a:xfrm flipV="1">
            <a:off x="442914" y="635617"/>
            <a:ext cx="266616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圆角矩形 36">
            <a:extLst>
              <a:ext uri="{FF2B5EF4-FFF2-40B4-BE49-F238E27FC236}">
                <a16:creationId xmlns:a16="http://schemas.microsoft.com/office/drawing/2014/main" id="{27399014-E93A-407B-8CE0-B1A01E037E6C}"/>
              </a:ext>
            </a:extLst>
          </p:cNvPr>
          <p:cNvSpPr/>
          <p:nvPr/>
        </p:nvSpPr>
        <p:spPr>
          <a:xfrm flipV="1">
            <a:off x="633413" y="743058"/>
            <a:ext cx="76115" cy="7780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551BF84D-2B4A-422B-B1FE-9D1EF75463A5}"/>
              </a:ext>
            </a:extLst>
          </p:cNvPr>
          <p:cNvSpPr/>
          <p:nvPr/>
        </p:nvSpPr>
        <p:spPr>
          <a:xfrm>
            <a:off x="2286907" y="2842986"/>
            <a:ext cx="3078843" cy="899886"/>
          </a:xfrm>
          <a:prstGeom prst="ellipse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0334D910-CCB4-4283-AF5C-4FF6CE3D0B25}"/>
              </a:ext>
            </a:extLst>
          </p:cNvPr>
          <p:cNvSpPr/>
          <p:nvPr/>
        </p:nvSpPr>
        <p:spPr>
          <a:xfrm>
            <a:off x="1880507" y="2730500"/>
            <a:ext cx="4933043" cy="1473200"/>
          </a:xfrm>
          <a:prstGeom prst="ellipse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D7F1BE6C-104B-41B7-9461-06C79DFF96BC}"/>
              </a:ext>
            </a:extLst>
          </p:cNvPr>
          <p:cNvSpPr/>
          <p:nvPr/>
        </p:nvSpPr>
        <p:spPr>
          <a:xfrm>
            <a:off x="1474107" y="2590800"/>
            <a:ext cx="6736443" cy="2044700"/>
          </a:xfrm>
          <a:prstGeom prst="ellipse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8E93CE04-7D10-4258-8C84-6ECD0A9CB7A0}"/>
              </a:ext>
            </a:extLst>
          </p:cNvPr>
          <p:cNvSpPr/>
          <p:nvPr/>
        </p:nvSpPr>
        <p:spPr>
          <a:xfrm>
            <a:off x="1080407" y="2476500"/>
            <a:ext cx="8336643" cy="2463800"/>
          </a:xfrm>
          <a:prstGeom prst="ellipse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34B34065-6598-4C07-96E8-270D7BCAD73E}"/>
              </a:ext>
            </a:extLst>
          </p:cNvPr>
          <p:cNvSpPr/>
          <p:nvPr/>
        </p:nvSpPr>
        <p:spPr>
          <a:xfrm>
            <a:off x="534307" y="2260600"/>
            <a:ext cx="11130643" cy="3492500"/>
          </a:xfrm>
          <a:prstGeom prst="ellipse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2FC7ED73-42EB-4004-99F5-A4A03D3D34A0}"/>
              </a:ext>
            </a:extLst>
          </p:cNvPr>
          <p:cNvGrpSpPr/>
          <p:nvPr/>
        </p:nvGrpSpPr>
        <p:grpSpPr>
          <a:xfrm>
            <a:off x="5530850" y="4266895"/>
            <a:ext cx="2285720" cy="707886"/>
            <a:chOff x="5530850" y="4266895"/>
            <a:chExt cx="2285720" cy="707886"/>
          </a:xfrm>
        </p:grpSpPr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CC77F4D6-0660-4AD1-A189-8E2271C50121}"/>
                </a:ext>
              </a:extLst>
            </p:cNvPr>
            <p:cNvSpPr/>
            <p:nvPr/>
          </p:nvSpPr>
          <p:spPr>
            <a:xfrm>
              <a:off x="5530850" y="4540200"/>
              <a:ext cx="144000" cy="144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cs typeface="+mn-ea"/>
                <a:sym typeface="+mn-lt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FB97116F-3F4E-4FDB-BCDC-8718A8816A8D}"/>
                </a:ext>
              </a:extLst>
            </p:cNvPr>
            <p:cNvSpPr txBox="1"/>
            <p:nvPr/>
          </p:nvSpPr>
          <p:spPr>
            <a:xfrm>
              <a:off x="5810529" y="4266895"/>
              <a:ext cx="200604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base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 kern="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kern="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0CED4FB3-D3B3-4BD1-AB8C-3624B8FFE904}"/>
              </a:ext>
            </a:extLst>
          </p:cNvPr>
          <p:cNvGrpSpPr/>
          <p:nvPr/>
        </p:nvGrpSpPr>
        <p:grpSpPr>
          <a:xfrm>
            <a:off x="3016250" y="3793437"/>
            <a:ext cx="2253039" cy="707886"/>
            <a:chOff x="3016250" y="3770450"/>
            <a:chExt cx="2253039" cy="707886"/>
          </a:xfrm>
        </p:grpSpPr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654E82B5-1420-4291-886D-1D2DBCFE125F}"/>
                </a:ext>
              </a:extLst>
            </p:cNvPr>
            <p:cNvSpPr/>
            <p:nvPr/>
          </p:nvSpPr>
          <p:spPr>
            <a:xfrm>
              <a:off x="3016250" y="4038600"/>
              <a:ext cx="108000" cy="108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cs typeface="+mn-ea"/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625F5C70-9DAD-4131-9D5A-DCED7EBF5215}"/>
                </a:ext>
              </a:extLst>
            </p:cNvPr>
            <p:cNvSpPr txBox="1"/>
            <p:nvPr/>
          </p:nvSpPr>
          <p:spPr>
            <a:xfrm>
              <a:off x="3263248" y="3770450"/>
              <a:ext cx="200604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base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 kern="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kern="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0936215C-F680-4098-BD2D-6B5AB23B14E5}"/>
              </a:ext>
            </a:extLst>
          </p:cNvPr>
          <p:cNvGrpSpPr/>
          <p:nvPr/>
        </p:nvGrpSpPr>
        <p:grpSpPr>
          <a:xfrm>
            <a:off x="9264550" y="3479724"/>
            <a:ext cx="2381350" cy="707886"/>
            <a:chOff x="9264550" y="3479724"/>
            <a:chExt cx="2381350" cy="707886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85929447-EB15-40EC-8158-FDB23F678300}"/>
                </a:ext>
              </a:extLst>
            </p:cNvPr>
            <p:cNvSpPr/>
            <p:nvPr/>
          </p:nvSpPr>
          <p:spPr>
            <a:xfrm>
              <a:off x="9264550" y="3774522"/>
              <a:ext cx="216000" cy="21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cs typeface="+mn-ea"/>
                <a:sym typeface="+mn-lt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C7C3A2EE-44D7-4A69-8DD7-C5853441446C}"/>
                </a:ext>
              </a:extLst>
            </p:cNvPr>
            <p:cNvSpPr txBox="1"/>
            <p:nvPr/>
          </p:nvSpPr>
          <p:spPr>
            <a:xfrm>
              <a:off x="9639859" y="3479724"/>
              <a:ext cx="200604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base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 kern="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kern="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257B9E6A-7663-48B7-A64B-8EF2B161D5BE}"/>
              </a:ext>
            </a:extLst>
          </p:cNvPr>
          <p:cNvGrpSpPr/>
          <p:nvPr/>
        </p:nvGrpSpPr>
        <p:grpSpPr>
          <a:xfrm>
            <a:off x="6258887" y="2163278"/>
            <a:ext cx="2395051" cy="707886"/>
            <a:chOff x="8723800" y="2098066"/>
            <a:chExt cx="2395051" cy="707886"/>
          </a:xfrm>
        </p:grpSpPr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D9C1E895-85EF-4F57-A313-F7708DBDBA61}"/>
                </a:ext>
              </a:extLst>
            </p:cNvPr>
            <p:cNvSpPr/>
            <p:nvPr/>
          </p:nvSpPr>
          <p:spPr>
            <a:xfrm>
              <a:off x="8723800" y="2399200"/>
              <a:ext cx="180000" cy="18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cs typeface="+mn-ea"/>
                <a:sym typeface="+mn-lt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C03F7799-FE55-48B3-8361-40929BB86A21}"/>
                </a:ext>
              </a:extLst>
            </p:cNvPr>
            <p:cNvSpPr txBox="1"/>
            <p:nvPr/>
          </p:nvSpPr>
          <p:spPr>
            <a:xfrm>
              <a:off x="9112810" y="2098066"/>
              <a:ext cx="200604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base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 kern="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text content, such as keywords, some brief introductions, etc.</a:t>
              </a:r>
              <a:endParaRPr lang="zh-CN" altLang="en-US" sz="1200" kern="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8" name="Freeform 67">
            <a:extLst>
              <a:ext uri="{FF2B5EF4-FFF2-40B4-BE49-F238E27FC236}">
                <a16:creationId xmlns:a16="http://schemas.microsoft.com/office/drawing/2014/main" id="{8563DF4D-8E53-4171-9CEA-6575E9085F0A}"/>
              </a:ext>
            </a:extLst>
          </p:cNvPr>
          <p:cNvSpPr>
            <a:spLocks/>
          </p:cNvSpPr>
          <p:nvPr/>
        </p:nvSpPr>
        <p:spPr bwMode="auto">
          <a:xfrm>
            <a:off x="6489709" y="3245978"/>
            <a:ext cx="193777" cy="136936"/>
          </a:xfrm>
          <a:custGeom>
            <a:avLst/>
            <a:gdLst>
              <a:gd name="T0" fmla="*/ 12 w 32"/>
              <a:gd name="T1" fmla="*/ 4 h 22"/>
              <a:gd name="T2" fmla="*/ 7 w 32"/>
              <a:gd name="T3" fmla="*/ 9 h 22"/>
              <a:gd name="T4" fmla="*/ 0 w 32"/>
              <a:gd name="T5" fmla="*/ 6 h 22"/>
              <a:gd name="T6" fmla="*/ 5 w 32"/>
              <a:gd name="T7" fmla="*/ 0 h 22"/>
              <a:gd name="T8" fmla="*/ 11 w 32"/>
              <a:gd name="T9" fmla="*/ 2 h 22"/>
              <a:gd name="T10" fmla="*/ 27 w 32"/>
              <a:gd name="T11" fmla="*/ 17 h 22"/>
              <a:gd name="T12" fmla="*/ 32 w 32"/>
              <a:gd name="T13" fmla="*/ 22 h 22"/>
              <a:gd name="T14" fmla="*/ 32 w 32"/>
              <a:gd name="T15" fmla="*/ 22 h 22"/>
              <a:gd name="T16" fmla="*/ 12 w 32"/>
              <a:gd name="T17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22">
                <a:moveTo>
                  <a:pt x="12" y="4"/>
                </a:moveTo>
                <a:cubicBezTo>
                  <a:pt x="12" y="6"/>
                  <a:pt x="10" y="8"/>
                  <a:pt x="7" y="9"/>
                </a:cubicBezTo>
                <a:cubicBezTo>
                  <a:pt x="4" y="10"/>
                  <a:pt x="1" y="8"/>
                  <a:pt x="0" y="6"/>
                </a:cubicBezTo>
                <a:cubicBezTo>
                  <a:pt x="0" y="4"/>
                  <a:pt x="2" y="1"/>
                  <a:pt x="5" y="0"/>
                </a:cubicBezTo>
                <a:cubicBezTo>
                  <a:pt x="8" y="0"/>
                  <a:pt x="10" y="0"/>
                  <a:pt x="11" y="2"/>
                </a:cubicBezTo>
                <a:cubicBezTo>
                  <a:pt x="27" y="17"/>
                  <a:pt x="27" y="17"/>
                  <a:pt x="27" y="17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2"/>
                  <a:pt x="32" y="22"/>
                  <a:pt x="32" y="22"/>
                </a:cubicBezTo>
                <a:lnTo>
                  <a:pt x="12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B069C3A6-E03F-4FAD-B1F1-326BEF20A5A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58850" y="1309570"/>
            <a:ext cx="1638488" cy="23338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0153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6" presetClass="emph" presetSubtype="0" accel="13333" decel="13333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6" presetClass="emph" presetSubtype="0" accel="10000" decel="10000" fill="hold" grpId="2" nodeType="withEffect">
                                  <p:stCondLst>
                                    <p:cond delay="750"/>
                                  </p:stCondLst>
                                  <p:childTnLst>
                                    <p:animScale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</p:cBhvr>
                                      <p:by x="66000" y="66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6" presetClass="emph" presetSubtype="0" accel="10000" decel="1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6" presetClass="emph" presetSubtype="0" accel="10000" decel="1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</p:cBhvr>
                                      <p:by x="66000" y="66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11654 0.02917 L 1.45833E-6 -7.40741E-7 " pathEditMode="relative" rAng="0" ptsTypes="AA">
                                      <p:cBhvr>
                                        <p:cTn id="32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20" y="-1458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6" presetClass="emph" presetSubtype="0" accel="8000" decel="8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8" dur="1250" fill="hold"/>
                                        <p:tgtEl>
                                          <p:spTgt spid="1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6" presetClass="emph" presetSubtype="0" accel="10000" decel="1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</p:cBhvr>
                                      <p:by x="66000" y="66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31224 -0.08218 L -2.08333E-6 1.11111E-6 " pathEditMode="relative" rAng="0" ptsTypes="AA">
                                      <p:cBhvr>
                                        <p:cTn id="47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12" y="4097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6" presetClass="emph" presetSubtype="0" accel="6667" decel="6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Scale>
                                      <p:cBhvr>
                                        <p:cTn id="53" dur="1500" fill="hold"/>
                                        <p:tgtEl>
                                          <p:spTgt spid="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6" presetClass="emph" presetSubtype="0" accel="10000" decel="10000" fill="hold" grpId="2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55" dur="1000" fill="hold"/>
                                        <p:tgtEl>
                                          <p:spTgt spid="13"/>
                                        </p:tgtEl>
                                      </p:cBhvr>
                                      <p:by x="66000" y="66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0.06888 -0.1375 L 4.16667E-6 -3.7037E-6 " pathEditMode="relative" rAng="0" ptsTypes="AA">
                                      <p:cBhvr>
                                        <p:cTn id="62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38" y="6875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path" presetSubtype="0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0.00235 -0.06875 L 0.00026 -0.00023 " pathEditMode="relative" rAng="0" ptsTypes="AA">
                                      <p:cBhvr>
                                        <p:cTn id="69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3426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6" presetClass="emph" presetSubtype="0" accel="5714" decel="5714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75" dur="1750" fill="hold"/>
                                        <p:tgtEl>
                                          <p:spTgt spid="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6" presetClass="emph" presetSubtype="0" accel="10000" decel="10000" fill="hold" grpId="2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77" dur="1000" fill="hold"/>
                                        <p:tgtEl>
                                          <p:spTgt spid="14"/>
                                        </p:tgtEl>
                                      </p:cBhvr>
                                      <p:by x="66000" y="66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500"/>
                            </p:stCondLst>
                            <p:childTnLst>
                              <p:par>
                                <p:cTn id="7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2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FBA63B53-29A5-414F-A412-8ECF23C1FE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75435" y="1518082"/>
            <a:ext cx="4563161" cy="3679252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5E9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C80AA298-01B8-46C4-B49B-75F6C61781DB}"/>
              </a:ext>
            </a:extLst>
          </p:cNvPr>
          <p:cNvSpPr/>
          <p:nvPr/>
        </p:nvSpPr>
        <p:spPr>
          <a:xfrm>
            <a:off x="5703207" y="3114451"/>
            <a:ext cx="783411" cy="783411"/>
          </a:xfrm>
          <a:prstGeom prst="ellipse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42FCA41F-FBF4-4920-AFD3-4084D5709D01}"/>
              </a:ext>
            </a:extLst>
          </p:cNvPr>
          <p:cNvSpPr/>
          <p:nvPr/>
        </p:nvSpPr>
        <p:spPr>
          <a:xfrm>
            <a:off x="5206264" y="2623210"/>
            <a:ext cx="1777297" cy="1777297"/>
          </a:xfrm>
          <a:prstGeom prst="ellipse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5D8D65D3-FDE2-4229-BFF0-9C7355CD54F4}"/>
              </a:ext>
            </a:extLst>
          </p:cNvPr>
          <p:cNvSpPr/>
          <p:nvPr/>
        </p:nvSpPr>
        <p:spPr>
          <a:xfrm>
            <a:off x="4459714" y="1876660"/>
            <a:ext cx="3270396" cy="3270396"/>
          </a:xfrm>
          <a:prstGeom prst="ellipse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016508BF-5833-4BB8-9EC5-C6FA3F5C52F1}"/>
              </a:ext>
            </a:extLst>
          </p:cNvPr>
          <p:cNvSpPr/>
          <p:nvPr/>
        </p:nvSpPr>
        <p:spPr>
          <a:xfrm>
            <a:off x="3170747" y="587693"/>
            <a:ext cx="5848331" cy="5848331"/>
          </a:xfrm>
          <a:prstGeom prst="ellipse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54EC7F6F-81E5-456C-9B83-337844C80924}"/>
              </a:ext>
            </a:extLst>
          </p:cNvPr>
          <p:cNvGrpSpPr/>
          <p:nvPr/>
        </p:nvGrpSpPr>
        <p:grpSpPr>
          <a:xfrm>
            <a:off x="3359435" y="3398156"/>
            <a:ext cx="5486705" cy="216000"/>
            <a:chOff x="3359435" y="3398156"/>
            <a:chExt cx="5486705" cy="216000"/>
          </a:xfrm>
        </p:grpSpPr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E8B9E046-0C00-4F98-AF1A-90A5908D0F8C}"/>
                </a:ext>
              </a:extLst>
            </p:cNvPr>
            <p:cNvSpPr/>
            <p:nvPr/>
          </p:nvSpPr>
          <p:spPr>
            <a:xfrm>
              <a:off x="8630140" y="3398156"/>
              <a:ext cx="216000" cy="21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EE55CEB5-979A-46C6-987C-5417FAF0E948}"/>
                </a:ext>
              </a:extLst>
            </p:cNvPr>
            <p:cNvSpPr/>
            <p:nvPr/>
          </p:nvSpPr>
          <p:spPr>
            <a:xfrm>
              <a:off x="3359435" y="3398156"/>
              <a:ext cx="216000" cy="216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1BC8FBCD-1A4A-4187-9593-C0E0CC9152A9}"/>
              </a:ext>
            </a:extLst>
          </p:cNvPr>
          <p:cNvGrpSpPr/>
          <p:nvPr/>
        </p:nvGrpSpPr>
        <p:grpSpPr>
          <a:xfrm>
            <a:off x="2846063" y="3434156"/>
            <a:ext cx="6553208" cy="144000"/>
            <a:chOff x="2846063" y="3434156"/>
            <a:chExt cx="6553208" cy="144000"/>
          </a:xfrm>
        </p:grpSpPr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E7D6F60F-27E4-4578-86F4-A92CB4E44742}"/>
                </a:ext>
              </a:extLst>
            </p:cNvPr>
            <p:cNvSpPr/>
            <p:nvPr/>
          </p:nvSpPr>
          <p:spPr>
            <a:xfrm>
              <a:off x="2846063" y="3434156"/>
              <a:ext cx="144000" cy="144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C1F59C0D-757A-4989-93FC-776B5F80FD0D}"/>
                </a:ext>
              </a:extLst>
            </p:cNvPr>
            <p:cNvSpPr/>
            <p:nvPr/>
          </p:nvSpPr>
          <p:spPr>
            <a:xfrm>
              <a:off x="9255271" y="3434156"/>
              <a:ext cx="144000" cy="144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1" name="Rectangle 36">
            <a:extLst>
              <a:ext uri="{FF2B5EF4-FFF2-40B4-BE49-F238E27FC236}">
                <a16:creationId xmlns:a16="http://schemas.microsoft.com/office/drawing/2014/main" id="{21545D05-D13E-41D2-A2E8-CF04B890294A}"/>
              </a:ext>
            </a:extLst>
          </p:cNvPr>
          <p:cNvSpPr/>
          <p:nvPr/>
        </p:nvSpPr>
        <p:spPr bwMode="auto">
          <a:xfrm>
            <a:off x="211185" y="2360459"/>
            <a:ext cx="258549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YOUR TITLE HERE</a:t>
            </a:r>
          </a:p>
        </p:txBody>
      </p:sp>
      <p:sp>
        <p:nvSpPr>
          <p:cNvPr id="22" name="Rectangle 37">
            <a:extLst>
              <a:ext uri="{FF2B5EF4-FFF2-40B4-BE49-F238E27FC236}">
                <a16:creationId xmlns:a16="http://schemas.microsoft.com/office/drawing/2014/main" id="{9EB9852E-35FF-40D4-98C7-4549D1E000E6}"/>
              </a:ext>
            </a:extLst>
          </p:cNvPr>
          <p:cNvSpPr/>
          <p:nvPr/>
        </p:nvSpPr>
        <p:spPr bwMode="auto">
          <a:xfrm>
            <a:off x="467777" y="3745454"/>
            <a:ext cx="2328900" cy="5152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323850">
              <a:lnSpc>
                <a:spcPct val="120000"/>
              </a:lnSpc>
              <a:spcBef>
                <a:spcPts val="850"/>
              </a:spcBef>
              <a:defRPr/>
            </a:pP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s-ES" altLang="zh-CN" sz="28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3" name="Rectangle 36">
            <a:extLst>
              <a:ext uri="{FF2B5EF4-FFF2-40B4-BE49-F238E27FC236}">
                <a16:creationId xmlns:a16="http://schemas.microsoft.com/office/drawing/2014/main" id="{665DACC9-8F0A-4134-A1CD-1E4680C7C6E6}"/>
              </a:ext>
            </a:extLst>
          </p:cNvPr>
          <p:cNvSpPr/>
          <p:nvPr/>
        </p:nvSpPr>
        <p:spPr bwMode="auto">
          <a:xfrm>
            <a:off x="9447464" y="2360458"/>
            <a:ext cx="249686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YOUR TITLE HERE</a:t>
            </a:r>
          </a:p>
        </p:txBody>
      </p:sp>
      <p:sp>
        <p:nvSpPr>
          <p:cNvPr id="24" name="Rectangle 37">
            <a:extLst>
              <a:ext uri="{FF2B5EF4-FFF2-40B4-BE49-F238E27FC236}">
                <a16:creationId xmlns:a16="http://schemas.microsoft.com/office/drawing/2014/main" id="{6E42963F-75C4-454E-8FA8-146669A888BE}"/>
              </a:ext>
            </a:extLst>
          </p:cNvPr>
          <p:cNvSpPr/>
          <p:nvPr/>
        </p:nvSpPr>
        <p:spPr bwMode="auto">
          <a:xfrm>
            <a:off x="9447464" y="3676709"/>
            <a:ext cx="2328900" cy="5152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323850">
              <a:lnSpc>
                <a:spcPct val="120000"/>
              </a:lnSpc>
              <a:spcBef>
                <a:spcPts val="850"/>
              </a:spcBef>
              <a:defRPr/>
            </a:pP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es-ES" altLang="zh-CN" sz="28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id="{69DD4727-1981-865E-E445-2394FB96F31F}"/>
              </a:ext>
            </a:extLst>
          </p:cNvPr>
          <p:cNvSpPr txBox="1"/>
          <p:nvPr/>
        </p:nvSpPr>
        <p:spPr>
          <a:xfrm>
            <a:off x="454380" y="6665550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模板 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schemeClr val="bg1"/>
              </a:solidFill>
              <a:latin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41304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accel="40000" decel="6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8" dur="1250" fill="hold"/>
                                        <p:tgtEl>
                                          <p:spTgt spid="1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accel="40000" decel="6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20" dur="1250" fill="hold"/>
                                        <p:tgtEl>
                                          <p:spTgt spid="1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accel="40000" decel="6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22" dur="1250" fill="hold"/>
                                        <p:tgtEl>
                                          <p:spTgt spid="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accel="40000" decel="6000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24" dur="1250" fill="hold"/>
                                        <p:tgtEl>
                                          <p:spTgt spid="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accel="40000" decel="60000" fill="hold" grpId="2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26" dur="1250" fill="hold"/>
                                        <p:tgtEl>
                                          <p:spTgt spid="11"/>
                                        </p:tgtEl>
                                      </p:cBhvr>
                                      <p:by x="67000" y="67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6" presetClass="emph" presetSubtype="0" accel="40000" decel="6000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28" dur="1250" fill="hold"/>
                                        <p:tgtEl>
                                          <p:spTgt spid="12"/>
                                        </p:tgtEl>
                                      </p:cBhvr>
                                      <p:by x="66000" y="66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6" presetClass="emph" presetSubtype="0" accel="40000" decel="60000" fill="hold" grpId="2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30" dur="1250" fill="hold"/>
                                        <p:tgtEl>
                                          <p:spTgt spid="13"/>
                                        </p:tgtEl>
                                      </p:cBhvr>
                                      <p:by x="66000" y="6600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6" presetClass="emph" presetSubtype="0" accel="40000" decel="60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32" dur="1250" fill="hold"/>
                                        <p:tgtEl>
                                          <p:spTgt spid="14"/>
                                        </p:tgtEl>
                                      </p:cBhvr>
                                      <p:by x="66000" y="66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1" grpId="2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21" grpId="0"/>
      <p:bldP spid="22" grpId="0"/>
      <p:bldP spid="23" grpId="0"/>
      <p:bldP spid="2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1816247-BA8B-4D39-8A69-F39CCF02D09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96243" y="411346"/>
            <a:ext cx="7350678" cy="6233428"/>
          </a:xfrm>
          <a:prstGeom prst="rect">
            <a:avLst/>
          </a:prstGeom>
        </p:spPr>
      </p:pic>
      <p:sp>
        <p:nvSpPr>
          <p:cNvPr id="3" name="文本框 2">
            <a:extLst>
              <a:ext uri="{FF2B5EF4-FFF2-40B4-BE49-F238E27FC236}">
                <a16:creationId xmlns:a16="http://schemas.microsoft.com/office/drawing/2014/main" id="{BEFDC875-5ECD-415A-BF64-CA7B5669A845}"/>
              </a:ext>
            </a:extLst>
          </p:cNvPr>
          <p:cNvSpPr txBox="1"/>
          <p:nvPr/>
        </p:nvSpPr>
        <p:spPr>
          <a:xfrm>
            <a:off x="10139597" y="1669057"/>
            <a:ext cx="1292662" cy="3718006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algn="dist"/>
            <a:r>
              <a:rPr lang="en-US" altLang="zh-CN" sz="7200" dirty="0">
                <a:cs typeface="+mn-ea"/>
                <a:sym typeface="+mn-lt"/>
              </a:rPr>
              <a:t>Part Two</a:t>
            </a:r>
            <a:endParaRPr lang="zh-CN" altLang="en-US" sz="7200" dirty="0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595BA90B-0763-443C-A79C-C6805C14841A}"/>
              </a:ext>
            </a:extLst>
          </p:cNvPr>
          <p:cNvSpPr/>
          <p:nvPr/>
        </p:nvSpPr>
        <p:spPr>
          <a:xfrm>
            <a:off x="818916" y="601714"/>
            <a:ext cx="1477328" cy="5654571"/>
          </a:xfrm>
          <a:prstGeom prst="rect">
            <a:avLst/>
          </a:prstGeom>
          <a:noFill/>
        </p:spPr>
        <p:txBody>
          <a:bodyPr vert="eaVert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45346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0A759005-CB17-4450-AFFC-15A29CA478F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5D87940-3FD1-4F71-93FC-64491147262E}"/>
              </a:ext>
            </a:extLst>
          </p:cNvPr>
          <p:cNvSpPr/>
          <p:nvPr/>
        </p:nvSpPr>
        <p:spPr>
          <a:xfrm>
            <a:off x="213360" y="228600"/>
            <a:ext cx="11765280" cy="635508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BD210201-2824-4AB0-B389-231D8900A397}"/>
              </a:ext>
            </a:extLst>
          </p:cNvPr>
          <p:cNvSpPr/>
          <p:nvPr/>
        </p:nvSpPr>
        <p:spPr>
          <a:xfrm>
            <a:off x="6096000" y="274320"/>
            <a:ext cx="5882640" cy="6355080"/>
          </a:xfrm>
          <a:prstGeom prst="rect">
            <a:avLst/>
          </a:prstGeom>
          <a:noFill/>
          <a:ln>
            <a:solidFill>
              <a:srgbClr val="F5E9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A975B0E0-4E89-45B6-AE06-6CCF2B557F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4173430" y="2858371"/>
            <a:ext cx="1452194" cy="1778924"/>
          </a:xfrm>
          <a:prstGeom prst="rect">
            <a:avLst/>
          </a:prstGeom>
          <a:ln w="50800">
            <a:solidFill>
              <a:schemeClr val="bg1"/>
            </a:solidFill>
          </a:ln>
          <a:effectLst>
            <a:outerShdw blurRad="127000" dist="38100" dir="2700000" algn="t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BEFEFA0D-3ADC-45E7-AD96-63DC00BB23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1224741" y="2858371"/>
            <a:ext cx="2668386" cy="1778924"/>
          </a:xfrm>
          <a:prstGeom prst="rect">
            <a:avLst/>
          </a:prstGeom>
          <a:ln w="50800">
            <a:solidFill>
              <a:schemeClr val="bg1"/>
            </a:solidFill>
          </a:ln>
          <a:effectLst>
            <a:outerShdw blurRad="127000" dist="38100" dir="2700000" algn="t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圆角矩形 4">
            <a:extLst>
              <a:ext uri="{FF2B5EF4-FFF2-40B4-BE49-F238E27FC236}">
                <a16:creationId xmlns:a16="http://schemas.microsoft.com/office/drawing/2014/main" id="{7882E2A6-2ADE-4B9B-9FC0-9F3028A27488}"/>
              </a:ext>
            </a:extLst>
          </p:cNvPr>
          <p:cNvSpPr/>
          <p:nvPr/>
        </p:nvSpPr>
        <p:spPr>
          <a:xfrm flipV="1">
            <a:off x="204787" y="525834"/>
            <a:ext cx="504742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1B6679F2-36D5-43F1-A364-22650D6C90DD}"/>
              </a:ext>
            </a:extLst>
          </p:cNvPr>
          <p:cNvSpPr txBox="1"/>
          <p:nvPr/>
        </p:nvSpPr>
        <p:spPr>
          <a:xfrm>
            <a:off x="770437" y="380376"/>
            <a:ext cx="3605620" cy="58477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algn="dist">
              <a:defRPr sz="2800" b="1" spc="300">
                <a:solidFill>
                  <a:schemeClr val="accent4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algn="l"/>
            <a:r>
              <a:rPr lang="en-US" altLang="zh-CN" sz="32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圆角矩形 6">
            <a:extLst>
              <a:ext uri="{FF2B5EF4-FFF2-40B4-BE49-F238E27FC236}">
                <a16:creationId xmlns:a16="http://schemas.microsoft.com/office/drawing/2014/main" id="{ED87634B-5B5C-450A-A31E-AC6B884BCE53}"/>
              </a:ext>
            </a:extLst>
          </p:cNvPr>
          <p:cNvSpPr/>
          <p:nvPr/>
        </p:nvSpPr>
        <p:spPr>
          <a:xfrm flipV="1">
            <a:off x="442914" y="635617"/>
            <a:ext cx="266616" cy="72000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圆角矩形 8">
            <a:extLst>
              <a:ext uri="{FF2B5EF4-FFF2-40B4-BE49-F238E27FC236}">
                <a16:creationId xmlns:a16="http://schemas.microsoft.com/office/drawing/2014/main" id="{1614DCB2-EB4D-4EE7-B536-3CC3484C5DB4}"/>
              </a:ext>
            </a:extLst>
          </p:cNvPr>
          <p:cNvSpPr/>
          <p:nvPr/>
        </p:nvSpPr>
        <p:spPr>
          <a:xfrm flipV="1">
            <a:off x="633413" y="743058"/>
            <a:ext cx="76115" cy="7780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543F3611-5490-4E6E-B78F-D5389EB77629}"/>
              </a:ext>
            </a:extLst>
          </p:cNvPr>
          <p:cNvSpPr/>
          <p:nvPr/>
        </p:nvSpPr>
        <p:spPr>
          <a:xfrm>
            <a:off x="4836681" y="1348189"/>
            <a:ext cx="11576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About 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7783D6B6-7B45-4A22-BE30-00916730334B}"/>
              </a:ext>
            </a:extLst>
          </p:cNvPr>
          <p:cNvSpPr txBox="1"/>
          <p:nvPr/>
        </p:nvSpPr>
        <p:spPr>
          <a:xfrm>
            <a:off x="2883968" y="1796026"/>
            <a:ext cx="6424064" cy="3351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AC4DB6AA-D025-420D-9144-CC4BF8BE6BCF}"/>
              </a:ext>
            </a:extLst>
          </p:cNvPr>
          <p:cNvGrpSpPr/>
          <p:nvPr/>
        </p:nvGrpSpPr>
        <p:grpSpPr>
          <a:xfrm>
            <a:off x="1155503" y="4862249"/>
            <a:ext cx="4408484" cy="953964"/>
            <a:chOff x="1155503" y="4862249"/>
            <a:chExt cx="4408484" cy="953964"/>
          </a:xfrm>
        </p:grpSpPr>
        <p:sp>
          <p:nvSpPr>
            <p:cNvPr id="15" name="等腰三角形 14">
              <a:extLst>
                <a:ext uri="{FF2B5EF4-FFF2-40B4-BE49-F238E27FC236}">
                  <a16:creationId xmlns:a16="http://schemas.microsoft.com/office/drawing/2014/main" id="{E1A67566-EB35-46FD-9629-B4CF49034D28}"/>
                </a:ext>
              </a:extLst>
            </p:cNvPr>
            <p:cNvSpPr/>
            <p:nvPr/>
          </p:nvSpPr>
          <p:spPr>
            <a:xfrm rot="5400000">
              <a:off x="1186104" y="4831648"/>
              <a:ext cx="953964" cy="1015166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06C6FC3C-71DA-401B-B418-1A0E253E7FEE}"/>
                </a:ext>
              </a:extLst>
            </p:cNvPr>
            <p:cNvSpPr/>
            <p:nvPr/>
          </p:nvSpPr>
          <p:spPr>
            <a:xfrm>
              <a:off x="1318512" y="4883272"/>
              <a:ext cx="20473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80462A6C-524D-4D06-B37E-89F4A3352BF1}"/>
                </a:ext>
              </a:extLst>
            </p:cNvPr>
            <p:cNvSpPr txBox="1"/>
            <p:nvPr/>
          </p:nvSpPr>
          <p:spPr>
            <a:xfrm>
              <a:off x="1318513" y="5365960"/>
              <a:ext cx="4245474" cy="3351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ED700DF9-D3F8-4E9D-93F9-8CAF36D87A6D}"/>
              </a:ext>
            </a:extLst>
          </p:cNvPr>
          <p:cNvGrpSpPr/>
          <p:nvPr/>
        </p:nvGrpSpPr>
        <p:grpSpPr>
          <a:xfrm>
            <a:off x="6591301" y="4862249"/>
            <a:ext cx="4408484" cy="953964"/>
            <a:chOff x="6591301" y="4862249"/>
            <a:chExt cx="4408484" cy="953964"/>
          </a:xfrm>
        </p:grpSpPr>
        <p:sp>
          <p:nvSpPr>
            <p:cNvPr id="19" name="等腰三角形 18">
              <a:extLst>
                <a:ext uri="{FF2B5EF4-FFF2-40B4-BE49-F238E27FC236}">
                  <a16:creationId xmlns:a16="http://schemas.microsoft.com/office/drawing/2014/main" id="{6A00A1FE-B49D-46C0-A5CD-CF417C90EDCB}"/>
                </a:ext>
              </a:extLst>
            </p:cNvPr>
            <p:cNvSpPr/>
            <p:nvPr/>
          </p:nvSpPr>
          <p:spPr>
            <a:xfrm rot="5400000">
              <a:off x="6621902" y="4831648"/>
              <a:ext cx="953964" cy="1015166"/>
            </a:xfrm>
            <a:prstGeom prst="triangle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矩形 19">
              <a:extLst>
                <a:ext uri="{FF2B5EF4-FFF2-40B4-BE49-F238E27FC236}">
                  <a16:creationId xmlns:a16="http://schemas.microsoft.com/office/drawing/2014/main" id="{DE04D3B7-83D4-4B84-B0F1-D38295C6D9A6}"/>
                </a:ext>
              </a:extLst>
            </p:cNvPr>
            <p:cNvSpPr/>
            <p:nvPr/>
          </p:nvSpPr>
          <p:spPr>
            <a:xfrm>
              <a:off x="6754310" y="4883272"/>
              <a:ext cx="20473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9BEDD08F-DB09-45A6-B644-FA90C3A40103}"/>
                </a:ext>
              </a:extLst>
            </p:cNvPr>
            <p:cNvSpPr txBox="1"/>
            <p:nvPr/>
          </p:nvSpPr>
          <p:spPr>
            <a:xfrm>
              <a:off x="6754311" y="5365960"/>
              <a:ext cx="4245474" cy="3351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pic>
        <p:nvPicPr>
          <p:cNvPr id="22" name="图片 21">
            <a:extLst>
              <a:ext uri="{FF2B5EF4-FFF2-40B4-BE49-F238E27FC236}">
                <a16:creationId xmlns:a16="http://schemas.microsoft.com/office/drawing/2014/main" id="{811B1A5D-E14E-4099-852C-EE4C715D49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6639645" y="2859253"/>
            <a:ext cx="4245473" cy="1778924"/>
          </a:xfrm>
          <a:prstGeom prst="rect">
            <a:avLst/>
          </a:prstGeom>
          <a:ln w="50800">
            <a:solidFill>
              <a:schemeClr val="bg1"/>
            </a:solidFill>
          </a:ln>
          <a:effectLst>
            <a:outerShdw blurRad="127000" dist="38100" dir="2700000" algn="t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66009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LTRA_SCORM_COURSE_ID" val="C5FAC0A1-9009-423C-A172-80C3530654BE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PRESENTATION_TITLE" val="喵小姐"/>
</p:tagLst>
</file>

<file path=ppt/theme/theme1.xml><?xml version="1.0" encoding="utf-8"?>
<a:theme xmlns:a="http://schemas.openxmlformats.org/drawingml/2006/main" name="www.freeppt7.com">
  <a:themeElements>
    <a:clrScheme name="灰度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DDDDDD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5F5F5F"/>
      </a:hlink>
      <a:folHlink>
        <a:srgbClr val="919191"/>
      </a:folHlink>
    </a:clrScheme>
    <a:fontScheme name="buamib0y">
      <a:majorFont>
        <a:latin typeface="Arial" panose="020F0302020204030204"/>
        <a:ea typeface="微软雅黑"/>
        <a:cs typeface=""/>
      </a:majorFont>
      <a:minorFont>
        <a:latin typeface="Arial" panose="020F0502020204030204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220</TotalTime>
  <Words>860</Words>
  <Application>Microsoft Office PowerPoint</Application>
  <PresentationFormat>宽屏</PresentationFormat>
  <Paragraphs>163</Paragraphs>
  <Slides>34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34</vt:i4>
      </vt:variant>
    </vt:vector>
  </HeadingPairs>
  <TitlesOfParts>
    <vt:vector size="43" baseType="lpstr">
      <vt:lpstr>等线</vt:lpstr>
      <vt:lpstr>方正正黑简体</vt:lpstr>
      <vt:lpstr>微软雅黑</vt:lpstr>
      <vt:lpstr>Arial</vt:lpstr>
      <vt:lpstr>Calibri</vt:lpstr>
      <vt:lpstr>Lao UI</vt:lpstr>
      <vt:lpstr>Wingdings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Fonts &amp; colors used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水彩花鸟</dc:title>
  <dc:creator>第一PPT</dc:creator>
  <cp:keywords>www.1ppt.com</cp:keywords>
  <dc:description>www.1ppt.com</dc:description>
  <cp:lastModifiedBy>之灵</cp:lastModifiedBy>
  <cp:revision>95</cp:revision>
  <dcterms:created xsi:type="dcterms:W3CDTF">2018-04-21T06:39:02Z</dcterms:created>
  <dcterms:modified xsi:type="dcterms:W3CDTF">2022-11-09T09:13:13Z</dcterms:modified>
</cp:coreProperties>
</file>