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2.xml" ContentType="application/vnd.openxmlformats-officedocument.presentationml.notesSlid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3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5.xml" ContentType="application/vnd.openxmlformats-officedocument.presentationml.notesSlid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notesSlides/notesSlide6.xml" ContentType="application/vnd.openxmlformats-officedocument.presentationml.notesSlide+xml"/>
  <Override PartName="/ppt/tags/tag25.xml" ContentType="application/vnd.openxmlformats-officedocument.presentationml.tags+xml"/>
  <Override PartName="/ppt/notesSlides/notesSlide7.xml" ContentType="application/vnd.openxmlformats-officedocument.presentationml.notesSlide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8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notesSlides/notesSlide9.xml" ContentType="application/vnd.openxmlformats-officedocument.presentationml.notesSlide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10.xml" ContentType="application/vnd.openxmlformats-officedocument.presentationml.notesSlid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notesSlides/notesSlide12.xml" ContentType="application/vnd.openxmlformats-officedocument.presentationml.notesSlide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notesSlides/notesSlide13.xml" ContentType="application/vnd.openxmlformats-officedocument.presentationml.notesSlid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notesSlides/notesSlide14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notesSlides/notesSlide15.xml" ContentType="application/vnd.openxmlformats-officedocument.presentationml.notesSlide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16.xml" ContentType="application/vnd.openxmlformats-officedocument.presentationml.notesSlide+xml"/>
  <Override PartName="/ppt/theme/themeOverride2.xml" ContentType="application/vnd.openxmlformats-officedocument.themeOverr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17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notesSlides/notesSlide18.xml" ContentType="application/vnd.openxmlformats-officedocument.presentationml.notesSlide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notesSlides/notesSlide19.xml" ContentType="application/vnd.openxmlformats-officedocument.presentationml.notesSlide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notesSlides/notesSlide20.xml" ContentType="application/vnd.openxmlformats-officedocument.presentationml.notesSlide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notesSlides/notesSlide21.xml" ContentType="application/vnd.openxmlformats-officedocument.presentationml.notesSlide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notesSlides/notesSlide22.xml" ContentType="application/vnd.openxmlformats-officedocument.presentationml.notesSlide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</p:sldMasterIdLst>
  <p:notesMasterIdLst>
    <p:notesMasterId r:id="rId37"/>
  </p:notesMasterIdLst>
  <p:sldIdLst>
    <p:sldId id="1716" r:id="rId3"/>
    <p:sldId id="363" r:id="rId4"/>
    <p:sldId id="302" r:id="rId5"/>
    <p:sldId id="379" r:id="rId6"/>
    <p:sldId id="375" r:id="rId7"/>
    <p:sldId id="1626" r:id="rId8"/>
    <p:sldId id="1627" r:id="rId9"/>
    <p:sldId id="1720" r:id="rId10"/>
    <p:sldId id="1695" r:id="rId11"/>
    <p:sldId id="362" r:id="rId12"/>
    <p:sldId id="361" r:id="rId13"/>
    <p:sldId id="376" r:id="rId14"/>
    <p:sldId id="1721" r:id="rId15"/>
    <p:sldId id="416" r:id="rId16"/>
    <p:sldId id="378" r:id="rId17"/>
    <p:sldId id="377" r:id="rId18"/>
    <p:sldId id="1703" r:id="rId19"/>
    <p:sldId id="1722" r:id="rId20"/>
    <p:sldId id="353" r:id="rId21"/>
    <p:sldId id="908" r:id="rId22"/>
    <p:sldId id="1710" r:id="rId23"/>
    <p:sldId id="372" r:id="rId24"/>
    <p:sldId id="257" r:id="rId25"/>
    <p:sldId id="315" r:id="rId26"/>
    <p:sldId id="405" r:id="rId27"/>
    <p:sldId id="406" r:id="rId28"/>
    <p:sldId id="407" r:id="rId29"/>
    <p:sldId id="408" r:id="rId30"/>
    <p:sldId id="409" r:id="rId31"/>
    <p:sldId id="410" r:id="rId32"/>
    <p:sldId id="411" r:id="rId33"/>
    <p:sldId id="412" r:id="rId34"/>
    <p:sldId id="1781" r:id="rId35"/>
    <p:sldId id="1782" r:id="rId36"/>
  </p:sldIdLst>
  <p:sldSz cx="12192000" cy="6858000"/>
  <p:notesSz cx="6858000" cy="9144000"/>
  <p:custDataLst>
    <p:tags r:id="rId3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44444"/>
    <a:srgbClr val="36396E"/>
    <a:srgbClr val="FFA938"/>
    <a:srgbClr val="FFD69F"/>
    <a:srgbClr val="5054A2"/>
    <a:srgbClr val="7F82BF"/>
    <a:srgbClr val="F1B447"/>
    <a:srgbClr val="AE5464"/>
    <a:srgbClr val="26284E"/>
    <a:srgbClr val="D5E3E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530" autoAdjust="0"/>
    <p:restoredTop sz="94660" autoAdjust="0"/>
  </p:normalViewPr>
  <p:slideViewPr>
    <p:cSldViewPr snapToGrid="0">
      <p:cViewPr varScale="1">
        <p:scale>
          <a:sx n="69" d="100"/>
          <a:sy n="69" d="100"/>
        </p:scale>
        <p:origin x="51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3235"/>
    </p:cViewPr>
  </p:sorterViewPr>
  <p:notesViewPr>
    <p:cSldViewPr snapToGrid="0">
      <p:cViewPr varScale="1">
        <p:scale>
          <a:sx n="84" d="100"/>
          <a:sy n="84" d="100"/>
        </p:scale>
        <p:origin x="3912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presProps" Target="presProps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ags" Target="tags/tag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26284E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C94-476B-93AF-628153B3993D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C94-476B-93AF-628153B3993D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  <c:pt idx="0">
                  <c:v>1</c:v>
                </c:pt>
                <c:pt idx="1">
                  <c:v>2</c:v>
                </c:pt>
              </c:numCache>
            </c:numRef>
          </c:cat>
          <c:val>
            <c:numRef>
              <c:f>Sheet1!$B$2:$B$3</c:f>
              <c:numCache>
                <c:formatCode>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C94-476B-93AF-628153B399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AE546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3E3-4CEA-B06E-B65C9F0BFD78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3E3-4CEA-B06E-B65C9F0BFD78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  <c:pt idx="0">
                  <c:v>1</c:v>
                </c:pt>
                <c:pt idx="1">
                  <c:v>2</c:v>
                </c:pt>
              </c:numCache>
            </c:numRef>
          </c:cat>
          <c:val>
            <c:numRef>
              <c:f>Sheet1!$B$2:$B$3</c:f>
              <c:numCache>
                <c:formatCode>0%</c:formatCode>
                <c:ptCount val="2"/>
                <c:pt idx="0">
                  <c:v>0.3</c:v>
                </c:pt>
                <c:pt idx="1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3E3-4CEA-B06E-B65C9F0BFD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833-4F08-969F-0BB4C0D599B4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833-4F08-969F-0BB4C0D599B4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  <c:pt idx="0">
                  <c:v>1</c:v>
                </c:pt>
                <c:pt idx="1">
                  <c:v>2</c:v>
                </c:pt>
              </c:numCache>
            </c:numRef>
          </c:cat>
          <c:val>
            <c:numRef>
              <c:f>Sheet1!$B$2:$B$3</c:f>
              <c:numCache>
                <c:formatCode>0%</c:formatCode>
                <c:ptCount val="2"/>
                <c:pt idx="0">
                  <c:v>0.1</c:v>
                </c:pt>
                <c:pt idx="1">
                  <c:v>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833-4F08-969F-0BB4C0D599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A93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102-4467-8162-B21D17982408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102-4467-8162-B21D17982408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  <c:pt idx="0">
                  <c:v>1</c:v>
                </c:pt>
                <c:pt idx="1">
                  <c:v>2</c:v>
                </c:pt>
              </c:numCache>
            </c:numRef>
          </c:cat>
          <c:val>
            <c:numRef>
              <c:f>Sheet1!$B$2:$B$3</c:f>
              <c:numCache>
                <c:formatCode>0%</c:formatCode>
                <c:ptCount val="2"/>
                <c:pt idx="0">
                  <c:v>0.5</c:v>
                </c:pt>
                <c:pt idx="1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102-4467-8162-B21D179824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36396E"/>
            </a:solidFill>
          </c:spPr>
          <c:cat>
            <c:strRef>
              <c:f>Sheet1!$A$2:$A$9</c:f>
              <c:strCache>
                <c:ptCount val="8"/>
                <c:pt idx="0">
                  <c:v>2002/1/5</c:v>
                </c:pt>
                <c:pt idx="1">
                  <c:v>2004/1/6</c:v>
                </c:pt>
                <c:pt idx="2">
                  <c:v>2006/1/7</c:v>
                </c:pt>
                <c:pt idx="3">
                  <c:v>2008/1/8</c:v>
                </c:pt>
                <c:pt idx="4">
                  <c:v>2010/1/9</c:v>
                </c:pt>
                <c:pt idx="5">
                  <c:v>2020/1/7</c:v>
                </c:pt>
                <c:pt idx="6">
                  <c:v>2022/1/8</c:v>
                </c:pt>
                <c:pt idx="7">
                  <c:v>20XX/1/9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0</c:v>
                </c:pt>
                <c:pt idx="1">
                  <c:v>10</c:v>
                </c:pt>
                <c:pt idx="2">
                  <c:v>40</c:v>
                </c:pt>
                <c:pt idx="3">
                  <c:v>30</c:v>
                </c:pt>
                <c:pt idx="4">
                  <c:v>35</c:v>
                </c:pt>
                <c:pt idx="5">
                  <c:v>39</c:v>
                </c:pt>
                <c:pt idx="6">
                  <c:v>30</c:v>
                </c:pt>
                <c:pt idx="7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803-4EAE-BBC5-3DFC2C57279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FFA938"/>
            </a:solidFill>
          </c:spPr>
          <c:cat>
            <c:strRef>
              <c:f>Sheet1!$A$2:$A$9</c:f>
              <c:strCache>
                <c:ptCount val="8"/>
                <c:pt idx="0">
                  <c:v>2002/1/5</c:v>
                </c:pt>
                <c:pt idx="1">
                  <c:v>2004/1/6</c:v>
                </c:pt>
                <c:pt idx="2">
                  <c:v>2006/1/7</c:v>
                </c:pt>
                <c:pt idx="3">
                  <c:v>2008/1/8</c:v>
                </c:pt>
                <c:pt idx="4">
                  <c:v>2010/1/9</c:v>
                </c:pt>
                <c:pt idx="5">
                  <c:v>2020/1/7</c:v>
                </c:pt>
                <c:pt idx="6">
                  <c:v>2022/1/8</c:v>
                </c:pt>
                <c:pt idx="7">
                  <c:v>20XX/1/9</c:v>
                </c:pt>
              </c:strCache>
            </c:strRef>
          </c:cat>
          <c:val>
            <c:numRef>
              <c:f>Sheet1!$C$2:$C$9</c:f>
              <c:numCache>
                <c:formatCode>General</c:formatCode>
                <c:ptCount val="8"/>
                <c:pt idx="0">
                  <c:v>0</c:v>
                </c:pt>
                <c:pt idx="1">
                  <c:v>10</c:v>
                </c:pt>
                <c:pt idx="2">
                  <c:v>30</c:v>
                </c:pt>
                <c:pt idx="3">
                  <c:v>50</c:v>
                </c:pt>
                <c:pt idx="4">
                  <c:v>20</c:v>
                </c:pt>
                <c:pt idx="5">
                  <c:v>30</c:v>
                </c:pt>
                <c:pt idx="6">
                  <c:v>70</c:v>
                </c:pt>
                <c:pt idx="7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803-4EAE-BBC5-3DFC2C57279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25400">
              <a:noFill/>
            </a:ln>
          </c:spPr>
          <c:cat>
            <c:strRef>
              <c:f>Sheet1!$A$2:$A$9</c:f>
              <c:strCache>
                <c:ptCount val="8"/>
                <c:pt idx="0">
                  <c:v>2002/1/5</c:v>
                </c:pt>
                <c:pt idx="1">
                  <c:v>2004/1/6</c:v>
                </c:pt>
                <c:pt idx="2">
                  <c:v>2006/1/7</c:v>
                </c:pt>
                <c:pt idx="3">
                  <c:v>2008/1/8</c:v>
                </c:pt>
                <c:pt idx="4">
                  <c:v>2010/1/9</c:v>
                </c:pt>
                <c:pt idx="5">
                  <c:v>2020/1/7</c:v>
                </c:pt>
                <c:pt idx="6">
                  <c:v>2022/1/8</c:v>
                </c:pt>
                <c:pt idx="7">
                  <c:v>20XX/1/9</c:v>
                </c:pt>
              </c:strCache>
            </c:strRef>
          </c:cat>
          <c:val>
            <c:numRef>
              <c:f>Sheet1!$D$2:$D$9</c:f>
              <c:numCache>
                <c:formatCode>General</c:formatCode>
                <c:ptCount val="8"/>
                <c:pt idx="0">
                  <c:v>30</c:v>
                </c:pt>
                <c:pt idx="1">
                  <c:v>40</c:v>
                </c:pt>
                <c:pt idx="2">
                  <c:v>50</c:v>
                </c:pt>
                <c:pt idx="3">
                  <c:v>60</c:v>
                </c:pt>
                <c:pt idx="4">
                  <c:v>70</c:v>
                </c:pt>
                <c:pt idx="5">
                  <c:v>80</c:v>
                </c:pt>
                <c:pt idx="6">
                  <c:v>70</c:v>
                </c:pt>
                <c:pt idx="7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803-4EAE-BBC5-3DFC2C5727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285504"/>
        <c:axId val="187287040"/>
      </c:areaChart>
      <c:catAx>
        <c:axId val="187285504"/>
        <c:scaling>
          <c:orientation val="minMax"/>
        </c:scaling>
        <c:delete val="0"/>
        <c:axPos val="b"/>
        <c:numFmt formatCode="yyyy" sourceLinked="0"/>
        <c:majorTickMark val="out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crossAx val="187287040"/>
        <c:crosses val="autoZero"/>
        <c:auto val="0"/>
        <c:lblAlgn val="ctr"/>
        <c:lblOffset val="1"/>
        <c:noMultiLvlLbl val="0"/>
      </c:catAx>
      <c:valAx>
        <c:axId val="18728704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0"/>
        <c:majorTickMark val="out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crossAx val="187285504"/>
        <c:crosses val="autoZero"/>
        <c:crossBetween val="midCat"/>
      </c:valAx>
    </c:plotArea>
    <c:plotVisOnly val="1"/>
    <c:dispBlanksAs val="zero"/>
    <c:showDLblsOverMax val="0"/>
  </c:chart>
  <c:txPr>
    <a:bodyPr/>
    <a:lstStyle/>
    <a:p>
      <a:pPr>
        <a:defRPr sz="1200">
          <a:latin typeface="+mn-lt"/>
          <a:ea typeface="+mn-ea"/>
          <a:cs typeface="+mn-ea"/>
          <a:sym typeface="+mn-lt"/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C37B51-B48F-4BE8-BEC0-37F9640360A8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276D2AA-57B2-4BB2-96F7-E360260A1CA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49368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slide" Target="../slides/slide1.xml"/><Relationship Id="rId2" Type="http://schemas.openxmlformats.org/officeDocument/2006/relationships/notesMaster" Target="../notesMasters/notesMaster1.xml"/><Relationship Id="rId1" Type="http://schemas.openxmlformats.org/officeDocument/2006/relationships/themeOverride" Target="../theme/themeOverr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slide" Target="../slides/slide16.xml"/><Relationship Id="rId2" Type="http://schemas.openxmlformats.org/officeDocument/2006/relationships/notesMaster" Target="../notesMasters/notesMaster1.xml"/><Relationship Id="rId1" Type="http://schemas.openxmlformats.org/officeDocument/2006/relationships/themeOverride" Target="../theme/themeOverride2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>
          <a:noFill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6148" name="灯片编号占位符 3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algn="r" eaLnBrk="1" hangingPunct="1">
              <a:buFont typeface="Arial" panose="020B0604020202020204" pitchFamily="34" charset="0"/>
              <a:buNone/>
            </a:pPr>
            <a:fld id="{9AFE4437-3B3E-425A-829C-84CB7B2782B7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algn="r" eaLnBrk="1" hangingPunct="1">
                <a:buFont typeface="Arial" panose="020B0604020202020204" pitchFamily="34" charset="0"/>
                <a:buNone/>
              </a:pPr>
              <a:t>1</a:t>
            </a:fld>
            <a:endParaRPr lang="en-US" altLang="zh-CN" sz="12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8054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>
                <a:solidFill>
                  <a:srgbClr val="FF0000"/>
                </a:solidFill>
              </a:rPr>
              <a:t>0</a:t>
            </a:r>
            <a:r>
              <a:rPr lang="zh-CN" altLang="en-US" dirty="0">
                <a:solidFill>
                  <a:srgbClr val="FF0000"/>
                </a:solidFill>
              </a:rPr>
              <a:t>图；</a:t>
            </a:r>
            <a:r>
              <a:rPr lang="en-US" altLang="zh-CN" dirty="0">
                <a:solidFill>
                  <a:srgbClr val="FF0000"/>
                </a:solidFill>
              </a:rPr>
              <a:t>5</a:t>
            </a:r>
            <a:r>
              <a:rPr lang="zh-CN" altLang="en-US" dirty="0">
                <a:solidFill>
                  <a:srgbClr val="FF0000"/>
                </a:solidFill>
              </a:rPr>
              <a:t>文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21B92AF-8EB6-400C-8006-9C68484E2D02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54965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26176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备注占位符 4"/>
          <p:cNvSpPr>
            <a:spLocks noGrp="1"/>
          </p:cNvSpPr>
          <p:nvPr/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/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490649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A802012-5CE2-444C-85FA-B581AD1205E2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07253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3</a:t>
            </a:r>
            <a:r>
              <a:rPr lang="zh-CN" altLang="en-US" dirty="0"/>
              <a:t>图；</a:t>
            </a:r>
            <a:r>
              <a:rPr lang="en-US" altLang="zh-CN" dirty="0"/>
              <a:t>6</a:t>
            </a:r>
            <a:r>
              <a:rPr lang="zh-CN" altLang="en-US" dirty="0"/>
              <a:t>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0716FC-E790-4F67-9354-6976C83A4E67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69069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33049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>
            <a:extLst>
              <a:ext uri="{FF2B5EF4-FFF2-40B4-BE49-F238E27FC236}">
                <a16:creationId xmlns:a16="http://schemas.microsoft.com/office/drawing/2014/main" id="{5DC0C725-335A-4B9B-8C8E-B3D6F0EE36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6147" name="备注占位符 2">
            <a:extLst>
              <a:ext uri="{FF2B5EF4-FFF2-40B4-BE49-F238E27FC236}">
                <a16:creationId xmlns:a16="http://schemas.microsoft.com/office/drawing/2014/main" id="{71B40A70-9B15-446C-8FA1-0D2353267A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6148" name="灯片编号占位符 3">
            <a:extLst>
              <a:ext uri="{FF2B5EF4-FFF2-40B4-BE49-F238E27FC236}">
                <a16:creationId xmlns:a16="http://schemas.microsoft.com/office/drawing/2014/main" id="{5939BBCE-9205-4A42-9E5D-9855CCBD2CD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algn="r" eaLnBrk="1" hangingPunct="1">
              <a:buFont typeface="Arial" panose="020B0604020202020204" pitchFamily="34" charset="0"/>
              <a:buNone/>
            </a:pPr>
            <a:fld id="{F13B2679-2911-4454-BFB5-F3F38B5AF59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algn="r" eaLnBrk="1" hangingPunct="1">
                <a:buFont typeface="Arial" panose="020B0604020202020204" pitchFamily="34" charset="0"/>
                <a:buNone/>
              </a:pPr>
              <a:t>16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520656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A802012-5CE2-444C-85FA-B581AD1205E2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210959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04569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310597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636885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73460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1</a:t>
            </a:r>
            <a:r>
              <a:rPr lang="zh-CN" altLang="en-US" dirty="0"/>
              <a:t>图；</a:t>
            </a:r>
            <a:r>
              <a:rPr lang="en-US" altLang="zh-CN" dirty="0"/>
              <a:t>6</a:t>
            </a:r>
            <a:r>
              <a:rPr lang="zh-CN" altLang="en-US" dirty="0"/>
              <a:t>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0716FC-E790-4F67-9354-6976C83A4E67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433833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770369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A802012-5CE2-444C-85FA-B581AD1205E2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11230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35461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18835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30325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51413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A802012-5CE2-444C-85FA-B581AD1205E2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1057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76D2AA-57B2-4BB2-96F7-E360260A1CA0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33126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A1A049C-1D7E-4209-A92A-3F28B92F37D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A0BA6A78-65B8-439F-88B9-0E9B160268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A29F3C7-6344-4C3F-ACCD-AEEEFFAECD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E107163-6D58-4E17-B36E-75C95A413C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B2A503F-F05A-40C4-8525-DD1F4F5BF4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660767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B2488E3-3238-478A-ACC9-83E50AD9C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7F47842B-5705-434B-9C5E-BC9F7F2A2A8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F4FD3019-DE45-45DB-B518-E7E5F8ACC80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287019F-F6C1-4731-A59C-EBB318A28F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2BE3F7D3-7DBB-4B09-BAB7-D1C42E59A2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D73031E1-1187-4608-93F4-E77BBBFF74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07258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3ADC71D-6462-4AF0-820B-31D33C91C1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F42A966A-266C-4628-BCC5-4B04D23ACF2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3F85C6F-4BD9-45E7-9E3D-1C8B10D600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846ACC0-1937-4C22-901C-6EB451674C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695E8C0-7EE5-4ABC-986E-F5A375337E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791871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847A1A38-462B-4DF8-91F7-528BDE9AF35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ED1CFF65-8626-466A-9F01-B83BDA93A63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FAD87AC-EC7A-4A33-A72F-78FF2E4401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7F5C68E-2822-435B-B26A-28D3121F8B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E43592F-3C05-47AF-84CF-7E9FAF7296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27639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41308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12207941"/>
      </p:ext>
    </p:extLst>
  </p:cSld>
  <p:clrMapOvr>
    <a:masterClrMapping/>
  </p:clrMapOvr>
  <p:transition>
    <p:newsflash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50727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34776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69136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71100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E40947B-27DE-4B71-BCAA-A433AF719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2765C606-FAAF-4396-BB07-770D13D7B2D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7C05D13-1A62-4154-AC10-99C022A644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36EC8AA-77D7-4F6F-9249-CAEAB5BB9B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1D6D91B-8E0E-4CA1-9D3F-5D08568721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72991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A69F78C-E92D-4337-9071-E1DE3BF7A2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D09EF87-D253-4D38-89B9-9931D69929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C985F9B-C246-4EE7-AB31-629208098F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E793636-6D9E-4716-B91E-9D605AA558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AC0497D-03F3-4E9F-96E4-870ACAC168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04306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9B58995-21B1-422E-98EC-A9983967DA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DF98916-76AC-41B5-83D9-FE941D8A84E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BB31FBA-444F-4516-891B-E81D70CB8BB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AB36330-61A9-4E20-A542-CCC3580BA5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AD74B6F2-8E22-407A-8B4B-1E4B0D84E5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A876F8E-871A-4DC0-9B21-F077DC6F6A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76175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74FE518-E30B-49E8-83E3-FC6659E567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CAF103E-3511-4E35-B141-C61376A53C9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135EDE39-BD62-478B-8CF2-4C6BACD2375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758BFD88-EF08-4747-ABA5-592BA5AAFB5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95B1ABFD-E09C-4B21-B60C-D3C5EBA2DAB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863E904D-3403-4BDC-A48C-6F3F983F8C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1A02C1A6-8364-445D-8F9C-795AD56B86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8985E45E-92F4-4426-A954-2CD89B9863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207628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74FE518-E30B-49E8-83E3-FC6659E567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CAF103E-3511-4E35-B141-C61376A53C9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135EDE39-BD62-478B-8CF2-4C6BACD2375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758BFD88-EF08-4747-ABA5-592BA5AAFB5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95B1ABFD-E09C-4B21-B60C-D3C5EBA2DAB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863E904D-3403-4BDC-A48C-6F3F983F8C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1A02C1A6-8364-445D-8F9C-795AD56B86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8985E45E-92F4-4426-A954-2CD89B9863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9">
            <a:extLst>
              <a:ext uri="{FF2B5EF4-FFF2-40B4-BE49-F238E27FC236}">
                <a16:creationId xmlns:a16="http://schemas.microsoft.com/office/drawing/2014/main" id="{CC4ABF0D-85EE-9873-09AD-9B1AA7AEA4D8}"/>
              </a:ext>
            </a:extLst>
          </p:cNvPr>
          <p:cNvSpPr txBox="1"/>
          <p:nvPr userDrawn="1"/>
        </p:nvSpPr>
        <p:spPr>
          <a:xfrm>
            <a:off x="2194545" y="6721475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下载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14588710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5E98F22-C725-4CD0-AE25-46CAF37D8D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8E2ACB89-250E-4CCF-A120-319B7FAD7B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D1F6A9DF-E790-4088-ACD3-B5E5775844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0790D63E-7ED8-4034-AE37-96433985B8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13271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E2F22D7C-5AE4-4C35-AB1F-87F2F59534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3C49739C-C7C2-40C9-A05A-0246DF2862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28A261DB-3CEC-45C5-9BC1-381E14CFA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409741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A8C6353-0773-437F-9045-3B23B2182B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506FE7E-2EBF-4FCB-9A01-07E9A1AAEA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B1B89AB3-1914-461F-95D3-C02781240C5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00E4D2B3-0204-47D7-93DD-3CC554658F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58375D0-284B-4FB3-A5A1-62673BC284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8ECC50DB-2D86-4742-BD2A-357E38E969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31980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8E6C9CEC-2AB0-D34F-C7F8-567DAF9A0CBD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942"/>
            <a:ext cx="12192000" cy="6810116"/>
          </a:xfrm>
          <a:prstGeom prst="rect">
            <a:avLst/>
          </a:prstGeom>
        </p:spPr>
      </p:pic>
      <p:sp>
        <p:nvSpPr>
          <p:cNvPr id="2" name="标题占位符 1">
            <a:extLst>
              <a:ext uri="{FF2B5EF4-FFF2-40B4-BE49-F238E27FC236}">
                <a16:creationId xmlns:a16="http://schemas.microsoft.com/office/drawing/2014/main" id="{E771AB21-655E-4D9C-8C68-89CEC3B271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F37F00D-FE69-4B47-8143-51C9055711D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4C0884B-DDBB-47CC-9B6A-A4D0EB6A7CE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E187B0-F7A4-4998-BC03-397E8487D2DC}" type="datetimeFigureOut">
              <a:rPr lang="zh-CN" altLang="en-US" smtClean="0"/>
              <a:t>2022/11/11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2FFAA21-7F3D-433E-B426-F81128A640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6AC6D62-CB6F-4DF6-AB55-2203E61EA5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A0B3460-D969-43B7-827E-6E2508B14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75225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2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7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77027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4.xml"/><Relationship Id="rId7" Type="http://schemas.openxmlformats.org/officeDocument/2006/relationships/image" Target="../media/image3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8.xml"/><Relationship Id="rId10" Type="http://schemas.openxmlformats.org/officeDocument/2006/relationships/image" Target="../media/image6.png"/><Relationship Id="rId4" Type="http://schemas.openxmlformats.org/officeDocument/2006/relationships/tags" Target="../tags/tag5.xml"/><Relationship Id="rId9" Type="http://schemas.openxmlformats.org/officeDocument/2006/relationships/image" Target="../media/image5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47.xml"/><Relationship Id="rId13" Type="http://schemas.openxmlformats.org/officeDocument/2006/relationships/image" Target="../media/image21.jpeg"/><Relationship Id="rId3" Type="http://schemas.openxmlformats.org/officeDocument/2006/relationships/tags" Target="../tags/tag42.xml"/><Relationship Id="rId7" Type="http://schemas.openxmlformats.org/officeDocument/2006/relationships/tags" Target="../tags/tag46.xml"/><Relationship Id="rId12" Type="http://schemas.openxmlformats.org/officeDocument/2006/relationships/image" Target="../media/image15.png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6" Type="http://schemas.openxmlformats.org/officeDocument/2006/relationships/tags" Target="../tags/tag45.xml"/><Relationship Id="rId11" Type="http://schemas.openxmlformats.org/officeDocument/2006/relationships/image" Target="../media/image20.png"/><Relationship Id="rId5" Type="http://schemas.openxmlformats.org/officeDocument/2006/relationships/tags" Target="../tags/tag44.xml"/><Relationship Id="rId15" Type="http://schemas.openxmlformats.org/officeDocument/2006/relationships/image" Target="../media/image23.jpeg"/><Relationship Id="rId10" Type="http://schemas.openxmlformats.org/officeDocument/2006/relationships/notesSlide" Target="../notesSlides/notesSlide10.xml"/><Relationship Id="rId4" Type="http://schemas.openxmlformats.org/officeDocument/2006/relationships/tags" Target="../tags/tag43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chart" Target="../charts/chart5.xml"/><Relationship Id="rId2" Type="http://schemas.openxmlformats.org/officeDocument/2006/relationships/tags" Target="../tags/tag49.xml"/><Relationship Id="rId1" Type="http://schemas.openxmlformats.org/officeDocument/2006/relationships/tags" Target="../tags/tag48.xml"/><Relationship Id="rId6" Type="http://schemas.openxmlformats.org/officeDocument/2006/relationships/image" Target="../media/image15.png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tags" Target="../tags/tag52.xml"/><Relationship Id="rId7" Type="http://schemas.openxmlformats.org/officeDocument/2006/relationships/notesSlide" Target="../notesSlides/notesSlide12.xml"/><Relationship Id="rId2" Type="http://schemas.openxmlformats.org/officeDocument/2006/relationships/tags" Target="../tags/tag51.xml"/><Relationship Id="rId1" Type="http://schemas.openxmlformats.org/officeDocument/2006/relationships/tags" Target="../tags/tag50.xml"/><Relationship Id="rId6" Type="http://schemas.openxmlformats.org/officeDocument/2006/relationships/slideLayout" Target="../slideLayouts/slideLayout8.xml"/><Relationship Id="rId11" Type="http://schemas.openxmlformats.org/officeDocument/2006/relationships/image" Target="../media/image27.jpeg"/><Relationship Id="rId5" Type="http://schemas.openxmlformats.org/officeDocument/2006/relationships/tags" Target="../tags/tag54.xml"/><Relationship Id="rId10" Type="http://schemas.openxmlformats.org/officeDocument/2006/relationships/image" Target="../media/image26.jpeg"/><Relationship Id="rId4" Type="http://schemas.openxmlformats.org/officeDocument/2006/relationships/tags" Target="../tags/tag53.xml"/><Relationship Id="rId9" Type="http://schemas.openxmlformats.org/officeDocument/2006/relationships/image" Target="../media/image25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tags" Target="../tags/tag57.xml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notesSlide" Target="../notesSlides/notesSlide13.xml"/><Relationship Id="rId10" Type="http://schemas.openxmlformats.org/officeDocument/2006/relationships/image" Target="../media/image11.png"/><Relationship Id="rId4" Type="http://schemas.openxmlformats.org/officeDocument/2006/relationships/slideLayout" Target="../slideLayouts/slideLayout8.xml"/><Relationship Id="rId9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4.xml"/><Relationship Id="rId13" Type="http://schemas.microsoft.com/office/2007/relationships/hdphoto" Target="../media/hdphoto2.wdp"/><Relationship Id="rId3" Type="http://schemas.openxmlformats.org/officeDocument/2006/relationships/tags" Target="../tags/tag60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9.png"/><Relationship Id="rId2" Type="http://schemas.openxmlformats.org/officeDocument/2006/relationships/tags" Target="../tags/tag59.xml"/><Relationship Id="rId1" Type="http://schemas.openxmlformats.org/officeDocument/2006/relationships/tags" Target="../tags/tag58.xml"/><Relationship Id="rId6" Type="http://schemas.openxmlformats.org/officeDocument/2006/relationships/tags" Target="../tags/tag63.xml"/><Relationship Id="rId11" Type="http://schemas.microsoft.com/office/2007/relationships/hdphoto" Target="../media/hdphoto1.wdp"/><Relationship Id="rId5" Type="http://schemas.openxmlformats.org/officeDocument/2006/relationships/tags" Target="../tags/tag62.xml"/><Relationship Id="rId15" Type="http://schemas.microsoft.com/office/2007/relationships/hdphoto" Target="../media/hdphoto3.wdp"/><Relationship Id="rId10" Type="http://schemas.openxmlformats.org/officeDocument/2006/relationships/image" Target="../media/image28.png"/><Relationship Id="rId4" Type="http://schemas.openxmlformats.org/officeDocument/2006/relationships/tags" Target="../tags/tag61.xml"/><Relationship Id="rId9" Type="http://schemas.openxmlformats.org/officeDocument/2006/relationships/image" Target="../media/image15.png"/><Relationship Id="rId14" Type="http://schemas.openxmlformats.org/officeDocument/2006/relationships/image" Target="../media/image3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71.xml"/><Relationship Id="rId13" Type="http://schemas.openxmlformats.org/officeDocument/2006/relationships/tags" Target="../tags/tag76.xml"/><Relationship Id="rId18" Type="http://schemas.openxmlformats.org/officeDocument/2006/relationships/tags" Target="../tags/tag81.xml"/><Relationship Id="rId3" Type="http://schemas.openxmlformats.org/officeDocument/2006/relationships/tags" Target="../tags/tag66.xml"/><Relationship Id="rId21" Type="http://schemas.openxmlformats.org/officeDocument/2006/relationships/tags" Target="../tags/tag84.xml"/><Relationship Id="rId7" Type="http://schemas.openxmlformats.org/officeDocument/2006/relationships/tags" Target="../tags/tag70.xml"/><Relationship Id="rId12" Type="http://schemas.openxmlformats.org/officeDocument/2006/relationships/tags" Target="../tags/tag75.xml"/><Relationship Id="rId17" Type="http://schemas.openxmlformats.org/officeDocument/2006/relationships/tags" Target="../tags/tag80.xml"/><Relationship Id="rId2" Type="http://schemas.openxmlformats.org/officeDocument/2006/relationships/tags" Target="../tags/tag65.xml"/><Relationship Id="rId16" Type="http://schemas.openxmlformats.org/officeDocument/2006/relationships/tags" Target="../tags/tag79.xml"/><Relationship Id="rId20" Type="http://schemas.openxmlformats.org/officeDocument/2006/relationships/tags" Target="../tags/tag83.xml"/><Relationship Id="rId1" Type="http://schemas.openxmlformats.org/officeDocument/2006/relationships/tags" Target="../tags/tag64.xml"/><Relationship Id="rId6" Type="http://schemas.openxmlformats.org/officeDocument/2006/relationships/tags" Target="../tags/tag69.xml"/><Relationship Id="rId11" Type="http://schemas.openxmlformats.org/officeDocument/2006/relationships/tags" Target="../tags/tag74.xml"/><Relationship Id="rId24" Type="http://schemas.openxmlformats.org/officeDocument/2006/relationships/image" Target="../media/image15.png"/><Relationship Id="rId5" Type="http://schemas.openxmlformats.org/officeDocument/2006/relationships/tags" Target="../tags/tag68.xml"/><Relationship Id="rId15" Type="http://schemas.openxmlformats.org/officeDocument/2006/relationships/tags" Target="../tags/tag78.xml"/><Relationship Id="rId23" Type="http://schemas.openxmlformats.org/officeDocument/2006/relationships/notesSlide" Target="../notesSlides/notesSlide15.xml"/><Relationship Id="rId10" Type="http://schemas.openxmlformats.org/officeDocument/2006/relationships/tags" Target="../tags/tag73.xml"/><Relationship Id="rId19" Type="http://schemas.openxmlformats.org/officeDocument/2006/relationships/tags" Target="../tags/tag82.xml"/><Relationship Id="rId4" Type="http://schemas.openxmlformats.org/officeDocument/2006/relationships/tags" Target="../tags/tag67.xml"/><Relationship Id="rId9" Type="http://schemas.openxmlformats.org/officeDocument/2006/relationships/tags" Target="../tags/tag72.xml"/><Relationship Id="rId14" Type="http://schemas.openxmlformats.org/officeDocument/2006/relationships/tags" Target="../tags/tag77.xml"/><Relationship Id="rId22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tags" Target="../tags/tag87.xml"/><Relationship Id="rId7" Type="http://schemas.openxmlformats.org/officeDocument/2006/relationships/notesSlide" Target="../notesSlides/notesSlide16.xml"/><Relationship Id="rId2" Type="http://schemas.openxmlformats.org/officeDocument/2006/relationships/tags" Target="../tags/tag86.xml"/><Relationship Id="rId1" Type="http://schemas.openxmlformats.org/officeDocument/2006/relationships/tags" Target="../tags/tag85.xml"/><Relationship Id="rId6" Type="http://schemas.openxmlformats.org/officeDocument/2006/relationships/slideLayout" Target="../slideLayouts/slideLayout8.xml"/><Relationship Id="rId5" Type="http://schemas.openxmlformats.org/officeDocument/2006/relationships/tags" Target="../tags/tag89.xml"/><Relationship Id="rId4" Type="http://schemas.openxmlformats.org/officeDocument/2006/relationships/tags" Target="../tags/tag88.xml"/><Relationship Id="rId9" Type="http://schemas.openxmlformats.org/officeDocument/2006/relationships/image" Target="../media/image31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tags" Target="../tags/tag94.xml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notesSlide" Target="../notesSlides/notesSlide18.xml"/><Relationship Id="rId10" Type="http://schemas.openxmlformats.org/officeDocument/2006/relationships/image" Target="../media/image11.png"/><Relationship Id="rId4" Type="http://schemas.openxmlformats.org/officeDocument/2006/relationships/slideLayout" Target="../slideLayouts/slideLayout8.xml"/><Relationship Id="rId9" Type="http://schemas.openxmlformats.org/officeDocument/2006/relationships/image" Target="../media/image1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02.xml"/><Relationship Id="rId13" Type="http://schemas.openxmlformats.org/officeDocument/2006/relationships/slideLayout" Target="../slideLayouts/slideLayout8.xml"/><Relationship Id="rId3" Type="http://schemas.openxmlformats.org/officeDocument/2006/relationships/tags" Target="../tags/tag97.xml"/><Relationship Id="rId7" Type="http://schemas.openxmlformats.org/officeDocument/2006/relationships/tags" Target="../tags/tag101.xml"/><Relationship Id="rId12" Type="http://schemas.openxmlformats.org/officeDocument/2006/relationships/tags" Target="../tags/tag106.xml"/><Relationship Id="rId2" Type="http://schemas.openxmlformats.org/officeDocument/2006/relationships/tags" Target="../tags/tag96.xml"/><Relationship Id="rId1" Type="http://schemas.openxmlformats.org/officeDocument/2006/relationships/tags" Target="../tags/tag95.xml"/><Relationship Id="rId6" Type="http://schemas.openxmlformats.org/officeDocument/2006/relationships/tags" Target="../tags/tag100.xml"/><Relationship Id="rId11" Type="http://schemas.openxmlformats.org/officeDocument/2006/relationships/tags" Target="../tags/tag105.xml"/><Relationship Id="rId5" Type="http://schemas.openxmlformats.org/officeDocument/2006/relationships/tags" Target="../tags/tag99.xml"/><Relationship Id="rId15" Type="http://schemas.openxmlformats.org/officeDocument/2006/relationships/image" Target="../media/image15.png"/><Relationship Id="rId10" Type="http://schemas.openxmlformats.org/officeDocument/2006/relationships/tags" Target="../tags/tag104.xml"/><Relationship Id="rId4" Type="http://schemas.openxmlformats.org/officeDocument/2006/relationships/tags" Target="../tags/tag98.xml"/><Relationship Id="rId9" Type="http://schemas.openxmlformats.org/officeDocument/2006/relationships/tags" Target="../tags/tag103.xml"/><Relationship Id="rId14" Type="http://schemas.openxmlformats.org/officeDocument/2006/relationships/notesSlide" Target="../notesSlides/notesSlide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4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114.xml"/><Relationship Id="rId13" Type="http://schemas.openxmlformats.org/officeDocument/2006/relationships/tags" Target="../tags/tag119.xml"/><Relationship Id="rId18" Type="http://schemas.openxmlformats.org/officeDocument/2006/relationships/image" Target="../media/image15.png"/><Relationship Id="rId3" Type="http://schemas.openxmlformats.org/officeDocument/2006/relationships/tags" Target="../tags/tag109.xml"/><Relationship Id="rId7" Type="http://schemas.openxmlformats.org/officeDocument/2006/relationships/tags" Target="../tags/tag113.xml"/><Relationship Id="rId12" Type="http://schemas.openxmlformats.org/officeDocument/2006/relationships/tags" Target="../tags/tag118.xml"/><Relationship Id="rId17" Type="http://schemas.openxmlformats.org/officeDocument/2006/relationships/notesSlide" Target="../notesSlides/notesSlide20.xml"/><Relationship Id="rId2" Type="http://schemas.openxmlformats.org/officeDocument/2006/relationships/tags" Target="../tags/tag108.xml"/><Relationship Id="rId16" Type="http://schemas.openxmlformats.org/officeDocument/2006/relationships/slideLayout" Target="../slideLayouts/slideLayout8.xml"/><Relationship Id="rId1" Type="http://schemas.openxmlformats.org/officeDocument/2006/relationships/tags" Target="../tags/tag107.xml"/><Relationship Id="rId6" Type="http://schemas.openxmlformats.org/officeDocument/2006/relationships/tags" Target="../tags/tag112.xml"/><Relationship Id="rId11" Type="http://schemas.openxmlformats.org/officeDocument/2006/relationships/tags" Target="../tags/tag117.xml"/><Relationship Id="rId5" Type="http://schemas.openxmlformats.org/officeDocument/2006/relationships/tags" Target="../tags/tag111.xml"/><Relationship Id="rId15" Type="http://schemas.openxmlformats.org/officeDocument/2006/relationships/tags" Target="../tags/tag121.xml"/><Relationship Id="rId10" Type="http://schemas.openxmlformats.org/officeDocument/2006/relationships/tags" Target="../tags/tag116.xml"/><Relationship Id="rId19" Type="http://schemas.openxmlformats.org/officeDocument/2006/relationships/image" Target="../media/image32.jpeg"/><Relationship Id="rId4" Type="http://schemas.openxmlformats.org/officeDocument/2006/relationships/tags" Target="../tags/tag110.xml"/><Relationship Id="rId9" Type="http://schemas.openxmlformats.org/officeDocument/2006/relationships/tags" Target="../tags/tag115.xml"/><Relationship Id="rId14" Type="http://schemas.openxmlformats.org/officeDocument/2006/relationships/tags" Target="../tags/tag120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129.xml"/><Relationship Id="rId13" Type="http://schemas.openxmlformats.org/officeDocument/2006/relationships/tags" Target="../tags/tag134.xml"/><Relationship Id="rId18" Type="http://schemas.openxmlformats.org/officeDocument/2006/relationships/image" Target="../media/image15.png"/><Relationship Id="rId3" Type="http://schemas.openxmlformats.org/officeDocument/2006/relationships/tags" Target="../tags/tag124.xml"/><Relationship Id="rId7" Type="http://schemas.openxmlformats.org/officeDocument/2006/relationships/tags" Target="../tags/tag128.xml"/><Relationship Id="rId12" Type="http://schemas.openxmlformats.org/officeDocument/2006/relationships/tags" Target="../tags/tag133.xml"/><Relationship Id="rId17" Type="http://schemas.openxmlformats.org/officeDocument/2006/relationships/notesSlide" Target="../notesSlides/notesSlide21.xml"/><Relationship Id="rId2" Type="http://schemas.openxmlformats.org/officeDocument/2006/relationships/tags" Target="../tags/tag123.xml"/><Relationship Id="rId16" Type="http://schemas.openxmlformats.org/officeDocument/2006/relationships/slideLayout" Target="../slideLayouts/slideLayout8.xml"/><Relationship Id="rId1" Type="http://schemas.openxmlformats.org/officeDocument/2006/relationships/tags" Target="../tags/tag122.xml"/><Relationship Id="rId6" Type="http://schemas.openxmlformats.org/officeDocument/2006/relationships/tags" Target="../tags/tag127.xml"/><Relationship Id="rId11" Type="http://schemas.openxmlformats.org/officeDocument/2006/relationships/tags" Target="../tags/tag132.xml"/><Relationship Id="rId5" Type="http://schemas.openxmlformats.org/officeDocument/2006/relationships/tags" Target="../tags/tag126.xml"/><Relationship Id="rId15" Type="http://schemas.openxmlformats.org/officeDocument/2006/relationships/tags" Target="../tags/tag136.xml"/><Relationship Id="rId10" Type="http://schemas.openxmlformats.org/officeDocument/2006/relationships/tags" Target="../tags/tag131.xml"/><Relationship Id="rId4" Type="http://schemas.openxmlformats.org/officeDocument/2006/relationships/tags" Target="../tags/tag125.xml"/><Relationship Id="rId9" Type="http://schemas.openxmlformats.org/officeDocument/2006/relationships/tags" Target="../tags/tag130.xml"/><Relationship Id="rId14" Type="http://schemas.openxmlformats.org/officeDocument/2006/relationships/tags" Target="../tags/tag135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144.xml"/><Relationship Id="rId13" Type="http://schemas.openxmlformats.org/officeDocument/2006/relationships/tags" Target="../tags/tag149.xml"/><Relationship Id="rId18" Type="http://schemas.openxmlformats.org/officeDocument/2006/relationships/tags" Target="../tags/tag154.xml"/><Relationship Id="rId3" Type="http://schemas.openxmlformats.org/officeDocument/2006/relationships/tags" Target="../tags/tag139.xml"/><Relationship Id="rId21" Type="http://schemas.openxmlformats.org/officeDocument/2006/relationships/notesSlide" Target="../notesSlides/notesSlide22.xml"/><Relationship Id="rId7" Type="http://schemas.openxmlformats.org/officeDocument/2006/relationships/tags" Target="../tags/tag143.xml"/><Relationship Id="rId12" Type="http://schemas.openxmlformats.org/officeDocument/2006/relationships/tags" Target="../tags/tag148.xml"/><Relationship Id="rId17" Type="http://schemas.openxmlformats.org/officeDocument/2006/relationships/tags" Target="../tags/tag153.xml"/><Relationship Id="rId2" Type="http://schemas.openxmlformats.org/officeDocument/2006/relationships/tags" Target="../tags/tag138.xml"/><Relationship Id="rId16" Type="http://schemas.openxmlformats.org/officeDocument/2006/relationships/tags" Target="../tags/tag152.xml"/><Relationship Id="rId20" Type="http://schemas.openxmlformats.org/officeDocument/2006/relationships/slideLayout" Target="../slideLayouts/slideLayout2.xml"/><Relationship Id="rId1" Type="http://schemas.openxmlformats.org/officeDocument/2006/relationships/tags" Target="../tags/tag137.xml"/><Relationship Id="rId6" Type="http://schemas.openxmlformats.org/officeDocument/2006/relationships/tags" Target="../tags/tag142.xml"/><Relationship Id="rId11" Type="http://schemas.openxmlformats.org/officeDocument/2006/relationships/tags" Target="../tags/tag147.xml"/><Relationship Id="rId5" Type="http://schemas.openxmlformats.org/officeDocument/2006/relationships/tags" Target="../tags/tag141.xml"/><Relationship Id="rId15" Type="http://schemas.openxmlformats.org/officeDocument/2006/relationships/tags" Target="../tags/tag151.xml"/><Relationship Id="rId23" Type="http://schemas.openxmlformats.org/officeDocument/2006/relationships/image" Target="../media/image33.jpeg"/><Relationship Id="rId10" Type="http://schemas.openxmlformats.org/officeDocument/2006/relationships/tags" Target="../tags/tag146.xml"/><Relationship Id="rId19" Type="http://schemas.openxmlformats.org/officeDocument/2006/relationships/tags" Target="../tags/tag155.xml"/><Relationship Id="rId4" Type="http://schemas.openxmlformats.org/officeDocument/2006/relationships/tags" Target="../tags/tag140.xml"/><Relationship Id="rId9" Type="http://schemas.openxmlformats.org/officeDocument/2006/relationships/tags" Target="../tags/tag145.xml"/><Relationship Id="rId14" Type="http://schemas.openxmlformats.org/officeDocument/2006/relationships/tags" Target="../tags/tag150.xml"/><Relationship Id="rId22" Type="http://schemas.openxmlformats.org/officeDocument/2006/relationships/image" Target="../media/image1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tags" Target="../tags/tag158.xml"/><Relationship Id="rId7" Type="http://schemas.openxmlformats.org/officeDocument/2006/relationships/image" Target="../media/image15.png"/><Relationship Id="rId2" Type="http://schemas.openxmlformats.org/officeDocument/2006/relationships/tags" Target="../tags/tag157.xml"/><Relationship Id="rId1" Type="http://schemas.openxmlformats.org/officeDocument/2006/relationships/tags" Target="../tags/tag156.xml"/><Relationship Id="rId6" Type="http://schemas.openxmlformats.org/officeDocument/2006/relationships/notesSlide" Target="../notesSlides/notesSlide23.xml"/><Relationship Id="rId5" Type="http://schemas.openxmlformats.org/officeDocument/2006/relationships/slideLayout" Target="../slideLayouts/slideLayout8.xml"/><Relationship Id="rId4" Type="http://schemas.openxmlformats.org/officeDocument/2006/relationships/tags" Target="../tags/tag15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fonts.google.com/specimen/Ubuntu" TargetMode="Externa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tags" Target="../tags/tag10.xml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notesSlide" Target="../notesSlides/notesSlide3.xml"/><Relationship Id="rId10" Type="http://schemas.openxmlformats.org/officeDocument/2006/relationships/image" Target="../media/image11.png"/><Relationship Id="rId4" Type="http://schemas.openxmlformats.org/officeDocument/2006/relationships/slideLayout" Target="../slideLayouts/slideLayout8.xml"/><Relationship Id="rId9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.xml"/><Relationship Id="rId3" Type="http://schemas.openxmlformats.org/officeDocument/2006/relationships/tags" Target="../tags/tag13.xml"/><Relationship Id="rId7" Type="http://schemas.openxmlformats.org/officeDocument/2006/relationships/image" Target="../media/image14.pn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notesSlide" Target="../notesSlides/notesSlide4.xml"/><Relationship Id="rId11" Type="http://schemas.openxmlformats.org/officeDocument/2006/relationships/chart" Target="../charts/chart4.xml"/><Relationship Id="rId5" Type="http://schemas.openxmlformats.org/officeDocument/2006/relationships/slideLayout" Target="../slideLayouts/slideLayout8.xml"/><Relationship Id="rId10" Type="http://schemas.openxmlformats.org/officeDocument/2006/relationships/chart" Target="../charts/chart3.xml"/><Relationship Id="rId4" Type="http://schemas.openxmlformats.org/officeDocument/2006/relationships/tags" Target="../tags/tag14.xml"/><Relationship Id="rId9" Type="http://schemas.openxmlformats.org/officeDocument/2006/relationships/chart" Target="../charts/char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5.xml"/><Relationship Id="rId3" Type="http://schemas.openxmlformats.org/officeDocument/2006/relationships/tags" Target="../tags/tag17.xml"/><Relationship Id="rId7" Type="http://schemas.openxmlformats.org/officeDocument/2006/relationships/slideLayout" Target="../slideLayouts/slideLayout14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tags" Target="../tags/tag20.xml"/><Relationship Id="rId5" Type="http://schemas.openxmlformats.org/officeDocument/2006/relationships/tags" Target="../tags/tag19.xml"/><Relationship Id="rId4" Type="http://schemas.openxmlformats.org/officeDocument/2006/relationships/tags" Target="../tags/tag18.xml"/><Relationship Id="rId9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23.xml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2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.xml"/><Relationship Id="rId5" Type="http://schemas.openxmlformats.org/officeDocument/2006/relationships/image" Target="../media/image16.jpeg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tags" Target="../tags/tag28.xml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tags" Target="../tags/tag27.xml"/><Relationship Id="rId1" Type="http://schemas.openxmlformats.org/officeDocument/2006/relationships/tags" Target="../tags/tag26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notesSlide" Target="../notesSlides/notesSlide8.xml"/><Relationship Id="rId10" Type="http://schemas.openxmlformats.org/officeDocument/2006/relationships/image" Target="../media/image11.png"/><Relationship Id="rId4" Type="http://schemas.openxmlformats.org/officeDocument/2006/relationships/slideLayout" Target="../slideLayouts/slideLayout8.xml"/><Relationship Id="rId9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13" Type="http://schemas.openxmlformats.org/officeDocument/2006/relationships/notesSlide" Target="../notesSlides/notesSlide9.xml"/><Relationship Id="rId3" Type="http://schemas.openxmlformats.org/officeDocument/2006/relationships/tags" Target="../tags/tag31.xml"/><Relationship Id="rId7" Type="http://schemas.openxmlformats.org/officeDocument/2006/relationships/tags" Target="../tags/tag35.xml"/><Relationship Id="rId12" Type="http://schemas.openxmlformats.org/officeDocument/2006/relationships/slideLayout" Target="../slideLayouts/slideLayout7.xml"/><Relationship Id="rId17" Type="http://schemas.openxmlformats.org/officeDocument/2006/relationships/image" Target="../media/image19.jpeg"/><Relationship Id="rId2" Type="http://schemas.openxmlformats.org/officeDocument/2006/relationships/tags" Target="../tags/tag30.xml"/><Relationship Id="rId16" Type="http://schemas.openxmlformats.org/officeDocument/2006/relationships/image" Target="../media/image18.jpeg"/><Relationship Id="rId1" Type="http://schemas.openxmlformats.org/officeDocument/2006/relationships/tags" Target="../tags/tag29.xml"/><Relationship Id="rId6" Type="http://schemas.openxmlformats.org/officeDocument/2006/relationships/tags" Target="../tags/tag34.xml"/><Relationship Id="rId11" Type="http://schemas.openxmlformats.org/officeDocument/2006/relationships/tags" Target="../tags/tag39.xml"/><Relationship Id="rId5" Type="http://schemas.openxmlformats.org/officeDocument/2006/relationships/tags" Target="../tags/tag33.xml"/><Relationship Id="rId15" Type="http://schemas.openxmlformats.org/officeDocument/2006/relationships/image" Target="../media/image17.jpeg"/><Relationship Id="rId10" Type="http://schemas.openxmlformats.org/officeDocument/2006/relationships/tags" Target="../tags/tag38.xml"/><Relationship Id="rId4" Type="http://schemas.openxmlformats.org/officeDocument/2006/relationships/tags" Target="../tags/tag32.xml"/><Relationship Id="rId9" Type="http://schemas.openxmlformats.org/officeDocument/2006/relationships/tags" Target="../tags/tag37.xml"/><Relationship Id="rId1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9B5F72BB-DAC4-4DDB-A4AF-BD9A5F4381CE}"/>
              </a:ext>
            </a:extLst>
          </p:cNvPr>
          <p:cNvCxnSpPr>
            <a:cxnSpLocks/>
          </p:cNvCxnSpPr>
          <p:nvPr/>
        </p:nvCxnSpPr>
        <p:spPr>
          <a:xfrm>
            <a:off x="6276109" y="4298628"/>
            <a:ext cx="5500255" cy="0"/>
          </a:xfrm>
          <a:prstGeom prst="line">
            <a:avLst/>
          </a:prstGeom>
          <a:ln w="12700">
            <a:solidFill>
              <a:srgbClr val="36396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文本框 10">
            <a:extLst>
              <a:ext uri="{FF2B5EF4-FFF2-40B4-BE49-F238E27FC236}">
                <a16:creationId xmlns:a16="http://schemas.microsoft.com/office/drawing/2014/main" id="{D13B9A4C-9AAA-4D89-907A-8948141C8AF6}"/>
              </a:ext>
            </a:extLst>
          </p:cNvPr>
          <p:cNvSpPr txBox="1"/>
          <p:nvPr/>
        </p:nvSpPr>
        <p:spPr>
          <a:xfrm>
            <a:off x="6096000" y="2297871"/>
            <a:ext cx="2031325" cy="923330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en-US" altLang="zh-CN" sz="5400" b="1" dirty="0">
                <a:blipFill dpi="0" rotWithShape="1">
                  <a:blip r:embed="rId7"/>
                  <a:srcRect/>
                  <a:stretch>
                    <a:fillRect/>
                  </a:stretch>
                </a:blipFill>
                <a:cs typeface="+mn-ea"/>
                <a:sym typeface="+mn-lt"/>
              </a:rPr>
              <a:t>FREE</a:t>
            </a:r>
            <a:endParaRPr lang="zh-CN" altLang="en-US" sz="5400" b="1" dirty="0">
              <a:blipFill dpi="0" rotWithShape="1">
                <a:blip r:embed="rId7"/>
                <a:srcRect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9B69026-2AFC-40FA-B4E2-81DE85011655}"/>
              </a:ext>
            </a:extLst>
          </p:cNvPr>
          <p:cNvSpPr txBox="1"/>
          <p:nvPr/>
        </p:nvSpPr>
        <p:spPr>
          <a:xfrm>
            <a:off x="5833095" y="3278350"/>
            <a:ext cx="62656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dirty="0">
                <a:blipFill>
                  <a:blip r:embed="rId8"/>
                  <a:stretch>
                    <a:fillRect/>
                  </a:stretch>
                </a:blipFill>
                <a:cs typeface="+mn-ea"/>
                <a:sym typeface="+mn-lt"/>
              </a:rPr>
              <a:t>PPT TEMPLATES</a:t>
            </a:r>
            <a:endParaRPr lang="zh-CN" altLang="en-US" sz="5400" b="1" dirty="0">
              <a:blipFill>
                <a:blip r:embed="rId8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5122" name="MH_Other_1"/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670352" y="0"/>
            <a:ext cx="1619250" cy="1560513"/>
          </a:xfrm>
          <a:custGeom>
            <a:avLst/>
            <a:gdLst>
              <a:gd name="T0" fmla="*/ 0 w 1618706"/>
              <a:gd name="T1" fmla="*/ 0 h 1562748"/>
              <a:gd name="T2" fmla="*/ 1625792 w 1618706"/>
              <a:gd name="T3" fmla="*/ 0 h 1562748"/>
              <a:gd name="T4" fmla="*/ 56205 w 1618706"/>
              <a:gd name="T5" fmla="*/ 1533941 h 1562748"/>
              <a:gd name="T6" fmla="*/ 0 w 1618706"/>
              <a:gd name="T7" fmla="*/ 0 h 15627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18706" h="1562748">
                <a:moveTo>
                  <a:pt x="0" y="0"/>
                </a:moveTo>
                <a:lnTo>
                  <a:pt x="1618706" y="0"/>
                </a:lnTo>
                <a:lnTo>
                  <a:pt x="55958" y="1562748"/>
                </a:lnTo>
                <a:lnTo>
                  <a:pt x="0" y="0"/>
                </a:lnTo>
                <a:close/>
              </a:path>
            </a:pathLst>
          </a:custGeom>
          <a:solidFill>
            <a:srgbClr val="FFA938"/>
          </a:solidFill>
          <a:ln>
            <a:noFill/>
          </a:ln>
        </p:spPr>
        <p:txBody>
          <a:bodyPr anchor="ctr"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5123" name="MH_Picture_1"/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-1764638" y="-6350"/>
            <a:ext cx="9630137" cy="6864350"/>
          </a:xfrm>
          <a:custGeom>
            <a:avLst/>
            <a:gdLst>
              <a:gd name="T0" fmla="*/ 2330975 w 7102344"/>
              <a:gd name="T1" fmla="*/ 0 h 6867200"/>
              <a:gd name="T2" fmla="*/ 3262876 w 7102344"/>
              <a:gd name="T3" fmla="*/ 0 h 6867200"/>
              <a:gd name="T4" fmla="*/ 7083439 w 7102344"/>
              <a:gd name="T5" fmla="*/ 6850812 h 6867200"/>
              <a:gd name="T6" fmla="*/ 10039 w 7102344"/>
              <a:gd name="T7" fmla="*/ 6850812 h 6867200"/>
              <a:gd name="T8" fmla="*/ 0 w 7102344"/>
              <a:gd name="T9" fmla="*/ 517 h 6867200"/>
              <a:gd name="T10" fmla="*/ 2293332 w 7102344"/>
              <a:gd name="T11" fmla="*/ 517 h 6867200"/>
              <a:gd name="T12" fmla="*/ 2330975 w 7102344"/>
              <a:gd name="T13" fmla="*/ 0 h 6867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102344" h="6867200">
                <a:moveTo>
                  <a:pt x="2337196" y="0"/>
                </a:moveTo>
                <a:lnTo>
                  <a:pt x="3271584" y="0"/>
                </a:lnTo>
                <a:lnTo>
                  <a:pt x="7102344" y="6867200"/>
                </a:lnTo>
                <a:lnTo>
                  <a:pt x="10065" y="6867200"/>
                </a:lnTo>
                <a:lnTo>
                  <a:pt x="0" y="517"/>
                </a:lnTo>
                <a:lnTo>
                  <a:pt x="2299452" y="517"/>
                </a:lnTo>
                <a:lnTo>
                  <a:pt x="2337196" y="0"/>
                </a:lnTo>
                <a:close/>
              </a:path>
            </a:pathLst>
          </a:custGeom>
          <a:blipFill dpi="0"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4" name="图片 3" descr="图片1">
            <a:extLst>
              <a:ext uri="{FF2B5EF4-FFF2-40B4-BE49-F238E27FC236}">
                <a16:creationId xmlns:a16="http://schemas.microsoft.com/office/drawing/2014/main" id="{C5467EBF-8111-3E7D-D2BB-1669F4285477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094422" y="505619"/>
            <a:ext cx="1280160" cy="426720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2949E349-6134-D99E-49D1-7D6458C76574}"/>
              </a:ext>
            </a:extLst>
          </p:cNvPr>
          <p:cNvGrpSpPr/>
          <p:nvPr/>
        </p:nvGrpSpPr>
        <p:grpSpPr>
          <a:xfrm>
            <a:off x="8114870" y="4761119"/>
            <a:ext cx="3734477" cy="314481"/>
            <a:chOff x="4414802" y="4745227"/>
            <a:chExt cx="3734477" cy="314481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0C76F4B2-1A40-7B5E-2D68-6DCDFAF1F8A1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20" name="Oval 15">
                <a:extLst>
                  <a:ext uri="{FF2B5EF4-FFF2-40B4-BE49-F238E27FC236}">
                    <a16:creationId xmlns:a16="http://schemas.microsoft.com/office/drawing/2014/main" id="{63540C3B-DF09-31CD-1E36-3201923F3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1" name="Group 16">
                <a:extLst>
                  <a:ext uri="{FF2B5EF4-FFF2-40B4-BE49-F238E27FC236}">
                    <a16:creationId xmlns:a16="http://schemas.microsoft.com/office/drawing/2014/main" id="{49603F84-4531-55AA-04C9-6E85204AB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2" name="Freeform 17">
                  <a:extLst>
                    <a:ext uri="{FF2B5EF4-FFF2-40B4-BE49-F238E27FC236}">
                      <a16:creationId xmlns:a16="http://schemas.microsoft.com/office/drawing/2014/main" id="{5D22B6DD-C4F9-38B4-ABD0-2A5A72497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3" name="Freeform 18">
                  <a:extLst>
                    <a:ext uri="{FF2B5EF4-FFF2-40B4-BE49-F238E27FC236}">
                      <a16:creationId xmlns:a16="http://schemas.microsoft.com/office/drawing/2014/main" id="{5DA4AA41-6E93-CD13-EB99-E9D50E7DDA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6ED02C1C-0A79-1954-DBEF-C28EF7C0353F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6" name="Oval 10">
                <a:extLst>
                  <a:ext uri="{FF2B5EF4-FFF2-40B4-BE49-F238E27FC236}">
                    <a16:creationId xmlns:a16="http://schemas.microsoft.com/office/drawing/2014/main" id="{E65ADD78-BD57-806F-F4D8-18C320D98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914E9FCB-7E25-8AF3-394F-5768C27D35C5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8" name="Freeform 12">
                  <a:extLst>
                    <a:ext uri="{FF2B5EF4-FFF2-40B4-BE49-F238E27FC236}">
                      <a16:creationId xmlns:a16="http://schemas.microsoft.com/office/drawing/2014/main" id="{4C78688C-38D5-5106-79EF-4BDEC24B1F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8C0AE174-2AA6-E8F2-0C7C-010F466037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4" name="Text Box 20">
              <a:extLst>
                <a:ext uri="{FF2B5EF4-FFF2-40B4-BE49-F238E27FC236}">
                  <a16:creationId xmlns:a16="http://schemas.microsoft.com/office/drawing/2014/main" id="{22591EDC-3670-7BD0-3A4F-AA25888AA5D6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50D37E3B-2DCD-18A8-F7D8-E035CE5821C6}"/>
                </a:ext>
              </a:extLst>
            </p:cNvPr>
            <p:cNvSpPr/>
            <p:nvPr/>
          </p:nvSpPr>
          <p:spPr>
            <a:xfrm>
              <a:off x="4705028" y="4751931"/>
              <a:ext cx="199445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36396E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6438">
        <p:fade/>
      </p:transition>
    </mc:Choice>
    <mc:Fallback xmlns:a14="http://schemas.microsoft.com/office/drawing/2010/main" xmlns:a16="http://schemas.microsoft.com/office/drawing/2014/main" xmlns="">
      <p:transition spd="med" advTm="643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5122" grpId="0" animBg="1"/>
      <p:bldP spid="5123" grpId="0" animBg="1"/>
    </p:bldLst>
  </p:timing>
  <p:extLst>
    <p:ext uri="{E180D4A7-C9FB-4DFB-919C-405C955672EB}">
      <p14:showEvtLst xmlns:p14="http://schemas.microsoft.com/office/powerpoint/2010/main">
        <p14:playEvt time="0" objId="2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 cstate="screen">
            <a:alphaModFix amt="0"/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62D79C74-3DE9-4799-975C-604AFDF68287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8" name="PA-文本 Rectangle 960">
            <a:extLst>
              <a:ext uri="{FF2B5EF4-FFF2-40B4-BE49-F238E27FC236}">
                <a16:creationId xmlns:a16="http://schemas.microsoft.com/office/drawing/2014/main" id="{1C409BE9-2529-481F-A084-31E514E30349}"/>
              </a:ext>
            </a:extLst>
          </p:cNvPr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84565" y="4621693"/>
            <a:ext cx="2384696" cy="119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5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  <a:endParaRPr kumimoji="0" lang="en-US" altLang="zh-CN" i="0" u="none" strike="noStrike" cap="none" normalizeH="0" baseline="0" dirty="0">
              <a:ln>
                <a:noFill/>
              </a:ln>
              <a:solidFill>
                <a:srgbClr val="36396E"/>
              </a:solidFill>
              <a:effectLst/>
              <a:latin typeface="+mn-lt"/>
              <a:cs typeface="+mn-ea"/>
              <a:sym typeface="+mn-lt"/>
            </a:endParaRPr>
          </a:p>
        </p:txBody>
      </p:sp>
      <p:sp>
        <p:nvSpPr>
          <p:cNvPr id="16" name="PA-文本 Rectangle 960">
            <a:extLst>
              <a:ext uri="{FF2B5EF4-FFF2-40B4-BE49-F238E27FC236}">
                <a16:creationId xmlns:a16="http://schemas.microsoft.com/office/drawing/2014/main" id="{A96D1806-A5A4-4476-A138-5BDE3F4C1F1F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3400" y="2477293"/>
            <a:ext cx="2384696" cy="119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5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5" name="MH_SubTitle_1">
            <a:extLst>
              <a:ext uri="{FF2B5EF4-FFF2-40B4-BE49-F238E27FC236}">
                <a16:creationId xmlns:a16="http://schemas.microsoft.com/office/drawing/2014/main" id="{756D2279-68B7-4084-A6AD-A1CB84C7222C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706886" y="627984"/>
            <a:ext cx="4277842" cy="685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dirty="0">
                <a:solidFill>
                  <a:srgbClr val="384579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dirty="0">
              <a:solidFill>
                <a:srgbClr val="384579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PA-文本 Rectangle 960">
            <a:extLst>
              <a:ext uri="{FF2B5EF4-FFF2-40B4-BE49-F238E27FC236}">
                <a16:creationId xmlns:a16="http://schemas.microsoft.com/office/drawing/2014/main" id="{BEF6095F-0313-41E5-A7F2-F4B4259CAB93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9346311" y="4657386"/>
            <a:ext cx="2362547" cy="119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5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7" name="PA-文本 Rectangle 960">
            <a:extLst>
              <a:ext uri="{FF2B5EF4-FFF2-40B4-BE49-F238E27FC236}">
                <a16:creationId xmlns:a16="http://schemas.microsoft.com/office/drawing/2014/main" id="{12D4564B-EC60-4420-9C2B-764ECC8C5485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9278485" y="2830214"/>
            <a:ext cx="2358646" cy="119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5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7" name="任意多边形 12">
            <a:extLst>
              <a:ext uri="{FF2B5EF4-FFF2-40B4-BE49-F238E27FC236}">
                <a16:creationId xmlns:a16="http://schemas.microsoft.com/office/drawing/2014/main" id="{BC5C3E4B-68B7-4D09-B7BB-5F0C7383EA1B}"/>
              </a:ext>
            </a:extLst>
          </p:cNvPr>
          <p:cNvSpPr/>
          <p:nvPr/>
        </p:nvSpPr>
        <p:spPr>
          <a:xfrm flipV="1">
            <a:off x="2969261" y="2710462"/>
            <a:ext cx="1148245" cy="326548"/>
          </a:xfrm>
          <a:custGeom>
            <a:avLst/>
            <a:gdLst>
              <a:gd name="connsiteX0" fmla="*/ 2154264 w 2154264"/>
              <a:gd name="connsiteY0" fmla="*/ 464949 h 464949"/>
              <a:gd name="connsiteX1" fmla="*/ 1704813 w 2154264"/>
              <a:gd name="connsiteY1" fmla="*/ 0 h 464949"/>
              <a:gd name="connsiteX2" fmla="*/ 0 w 2154264"/>
              <a:gd name="connsiteY2" fmla="*/ 0 h 464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54264" h="464949">
                <a:moveTo>
                  <a:pt x="2154264" y="464949"/>
                </a:moveTo>
                <a:lnTo>
                  <a:pt x="1704813" y="0"/>
                </a:lnTo>
                <a:lnTo>
                  <a:pt x="0" y="0"/>
                </a:lnTo>
              </a:path>
            </a:pathLst>
          </a:custGeom>
          <a:noFill/>
          <a:ln w="22225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3"/>
            <a:endParaRPr lang="zh-CN" altLang="en-US" sz="14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48" name="任意多边形 12">
            <a:extLst>
              <a:ext uri="{FF2B5EF4-FFF2-40B4-BE49-F238E27FC236}">
                <a16:creationId xmlns:a16="http://schemas.microsoft.com/office/drawing/2014/main" id="{A41321AD-ECB9-4822-9C1F-7B9D0D1E1BFA}"/>
              </a:ext>
            </a:extLst>
          </p:cNvPr>
          <p:cNvSpPr/>
          <p:nvPr/>
        </p:nvSpPr>
        <p:spPr>
          <a:xfrm flipV="1">
            <a:off x="3055819" y="4935914"/>
            <a:ext cx="1148245" cy="326548"/>
          </a:xfrm>
          <a:custGeom>
            <a:avLst/>
            <a:gdLst>
              <a:gd name="connsiteX0" fmla="*/ 2154264 w 2154264"/>
              <a:gd name="connsiteY0" fmla="*/ 464949 h 464949"/>
              <a:gd name="connsiteX1" fmla="*/ 1704813 w 2154264"/>
              <a:gd name="connsiteY1" fmla="*/ 0 h 464949"/>
              <a:gd name="connsiteX2" fmla="*/ 0 w 2154264"/>
              <a:gd name="connsiteY2" fmla="*/ 0 h 464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54264" h="464949">
                <a:moveTo>
                  <a:pt x="2154264" y="464949"/>
                </a:moveTo>
                <a:lnTo>
                  <a:pt x="1704813" y="0"/>
                </a:lnTo>
                <a:lnTo>
                  <a:pt x="0" y="0"/>
                </a:lnTo>
              </a:path>
            </a:pathLst>
          </a:custGeom>
          <a:noFill/>
          <a:ln w="22225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3"/>
            <a:endParaRPr lang="zh-CN" altLang="en-US" sz="1400">
              <a:solidFill>
                <a:srgbClr val="36396E"/>
              </a:solidFill>
              <a:cs typeface="+mn-ea"/>
              <a:sym typeface="+mn-l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A03E2C72-F581-4752-A79A-BE94997081D0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75064" y="2238826"/>
            <a:ext cx="1972038" cy="4229676"/>
          </a:xfrm>
          <a:prstGeom prst="rect">
            <a:avLst/>
          </a:prstGeom>
        </p:spPr>
      </p:pic>
      <p:pic>
        <p:nvPicPr>
          <p:cNvPr id="79" name="装饰 PA-图片 2">
            <a:extLst>
              <a:ext uri="{FF2B5EF4-FFF2-40B4-BE49-F238E27FC236}">
                <a16:creationId xmlns:a16="http://schemas.microsoft.com/office/drawing/2014/main" id="{981D5CE2-7A61-49B5-8D6E-55C8BD30B1A3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13447" y="1920240"/>
            <a:ext cx="3624742" cy="5688056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939CF120-1B54-4F94-B9AB-E3A1503B0139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21041" y="2873736"/>
            <a:ext cx="1774706" cy="3643409"/>
          </a:xfrm>
          <a:prstGeom prst="rect">
            <a:avLst/>
          </a:prstGeom>
        </p:spPr>
      </p:pic>
      <p:pic>
        <p:nvPicPr>
          <p:cNvPr id="80" name="装饰 PA-图片 10">
            <a:extLst>
              <a:ext uri="{FF2B5EF4-FFF2-40B4-BE49-F238E27FC236}">
                <a16:creationId xmlns:a16="http://schemas.microsoft.com/office/drawing/2014/main" id="{640329D3-29B2-448A-B037-39249559100C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41774" y="2619071"/>
            <a:ext cx="3149324" cy="4942016"/>
          </a:xfrm>
          <a:prstGeom prst="rect">
            <a:avLst/>
          </a:prstGeom>
        </p:spPr>
      </p:pic>
      <p:sp>
        <p:nvSpPr>
          <p:cNvPr id="49" name="任意多边形 12">
            <a:extLst>
              <a:ext uri="{FF2B5EF4-FFF2-40B4-BE49-F238E27FC236}">
                <a16:creationId xmlns:a16="http://schemas.microsoft.com/office/drawing/2014/main" id="{65A9B0B3-7FCE-4C64-9B75-193DAE596B82}"/>
              </a:ext>
            </a:extLst>
          </p:cNvPr>
          <p:cNvSpPr/>
          <p:nvPr/>
        </p:nvSpPr>
        <p:spPr>
          <a:xfrm flipH="1" flipV="1">
            <a:off x="7868940" y="3076079"/>
            <a:ext cx="1148245" cy="399218"/>
          </a:xfrm>
          <a:custGeom>
            <a:avLst/>
            <a:gdLst>
              <a:gd name="connsiteX0" fmla="*/ 2154264 w 2154264"/>
              <a:gd name="connsiteY0" fmla="*/ 464949 h 464949"/>
              <a:gd name="connsiteX1" fmla="*/ 1704813 w 2154264"/>
              <a:gd name="connsiteY1" fmla="*/ 0 h 464949"/>
              <a:gd name="connsiteX2" fmla="*/ 0 w 2154264"/>
              <a:gd name="connsiteY2" fmla="*/ 0 h 464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54264" h="464949">
                <a:moveTo>
                  <a:pt x="2154264" y="464949"/>
                </a:moveTo>
                <a:lnTo>
                  <a:pt x="1704813" y="0"/>
                </a:lnTo>
                <a:lnTo>
                  <a:pt x="0" y="0"/>
                </a:lnTo>
              </a:path>
            </a:pathLst>
          </a:custGeom>
          <a:noFill/>
          <a:ln w="22225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3"/>
            <a:endParaRPr lang="zh-CN" altLang="en-US" sz="14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50" name="任意多边形 12">
            <a:extLst>
              <a:ext uri="{FF2B5EF4-FFF2-40B4-BE49-F238E27FC236}">
                <a16:creationId xmlns:a16="http://schemas.microsoft.com/office/drawing/2014/main" id="{F88FA552-B4AB-40C1-B75A-699D93DE6F7B}"/>
              </a:ext>
            </a:extLst>
          </p:cNvPr>
          <p:cNvSpPr/>
          <p:nvPr/>
        </p:nvSpPr>
        <p:spPr>
          <a:xfrm flipH="1" flipV="1">
            <a:off x="7868940" y="4942204"/>
            <a:ext cx="1148245" cy="313968"/>
          </a:xfrm>
          <a:custGeom>
            <a:avLst/>
            <a:gdLst>
              <a:gd name="connsiteX0" fmla="*/ 2154264 w 2154264"/>
              <a:gd name="connsiteY0" fmla="*/ 464949 h 464949"/>
              <a:gd name="connsiteX1" fmla="*/ 1704813 w 2154264"/>
              <a:gd name="connsiteY1" fmla="*/ 0 h 464949"/>
              <a:gd name="connsiteX2" fmla="*/ 0 w 2154264"/>
              <a:gd name="connsiteY2" fmla="*/ 0 h 464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54264" h="464949">
                <a:moveTo>
                  <a:pt x="2154264" y="464949"/>
                </a:moveTo>
                <a:lnTo>
                  <a:pt x="1704813" y="0"/>
                </a:lnTo>
                <a:lnTo>
                  <a:pt x="0" y="0"/>
                </a:lnTo>
              </a:path>
            </a:pathLst>
          </a:custGeom>
          <a:noFill/>
          <a:ln w="22225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3"/>
            <a:endParaRPr lang="zh-CN" altLang="en-US" sz="1400">
              <a:solidFill>
                <a:srgbClr val="36396E"/>
              </a:solidFill>
              <a:cs typeface="+mn-ea"/>
              <a:sym typeface="+mn-lt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9C4E099C-4223-41AC-A5A4-C582930AD52F}"/>
              </a:ext>
            </a:extLst>
          </p:cNvPr>
          <p:cNvGrpSpPr/>
          <p:nvPr/>
        </p:nvGrpSpPr>
        <p:grpSpPr>
          <a:xfrm>
            <a:off x="717173" y="716450"/>
            <a:ext cx="677564" cy="434466"/>
            <a:chOff x="452651" y="667011"/>
            <a:chExt cx="499026" cy="319984"/>
          </a:xfrm>
        </p:grpSpPr>
        <p:sp>
          <p:nvSpPr>
            <p:cNvPr id="21" name="菱形 20">
              <a:extLst>
                <a:ext uri="{FF2B5EF4-FFF2-40B4-BE49-F238E27FC236}">
                  <a16:creationId xmlns:a16="http://schemas.microsoft.com/office/drawing/2014/main" id="{E44434D2-48A1-4A29-BE88-9B4410945A95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" name="菱形 21">
              <a:extLst>
                <a:ext uri="{FF2B5EF4-FFF2-40B4-BE49-F238E27FC236}">
                  <a16:creationId xmlns:a16="http://schemas.microsoft.com/office/drawing/2014/main" id="{C52CD356-F5BA-4777-93B0-F61D98AB1C00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275124041"/>
      </p:ext>
    </p:extLst>
  </p:cSld>
  <p:clrMapOvr>
    <a:masterClrMapping/>
  </p:clrMapOvr>
  <p:transition spd="med" advTm="6432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6" grpId="0"/>
      <p:bldP spid="15" grpId="0"/>
      <p:bldP spid="19" grpId="0"/>
      <p:bldP spid="17" grpId="0"/>
      <p:bldP spid="47" grpId="0" animBg="1"/>
      <p:bldP spid="48" grpId="0" animBg="1"/>
      <p:bldP spid="49" grpId="0" animBg="1"/>
      <p:bldP spid="5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 cstate="screen">
            <a:alphaModFix amt="0"/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26">
            <a:extLst>
              <a:ext uri="{FF2B5EF4-FFF2-40B4-BE49-F238E27FC236}">
                <a16:creationId xmlns:a16="http://schemas.microsoft.com/office/drawing/2014/main" id="{C52CBC4F-63FE-4D15-9AD7-7E2820131F0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2329"/>
            <a:ext cx="12192000" cy="6858000"/>
          </a:xfrm>
          <a:prstGeom prst="rect">
            <a:avLst/>
          </a:prstGeom>
        </p:spPr>
      </p:pic>
      <p:sp>
        <p:nvSpPr>
          <p:cNvPr id="22" name="MH_SubTitle_1">
            <a:extLst>
              <a:ext uri="{FF2B5EF4-FFF2-40B4-BE49-F238E27FC236}">
                <a16:creationId xmlns:a16="http://schemas.microsoft.com/office/drawing/2014/main" id="{D08241D0-CF17-4683-AB86-165C6D1845EB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461248" y="635904"/>
            <a:ext cx="4634752" cy="685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spc="300" dirty="0">
                <a:solidFill>
                  <a:srgbClr val="36396E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6396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714F6844-D9D8-42C1-BD91-844D448FD28D}"/>
              </a:ext>
            </a:extLst>
          </p:cNvPr>
          <p:cNvGrpSpPr/>
          <p:nvPr/>
        </p:nvGrpSpPr>
        <p:grpSpPr>
          <a:xfrm>
            <a:off x="717173" y="716450"/>
            <a:ext cx="677564" cy="434466"/>
            <a:chOff x="452651" y="667011"/>
            <a:chExt cx="499026" cy="319984"/>
          </a:xfrm>
        </p:grpSpPr>
        <p:sp>
          <p:nvSpPr>
            <p:cNvPr id="17" name="菱形 16">
              <a:extLst>
                <a:ext uri="{FF2B5EF4-FFF2-40B4-BE49-F238E27FC236}">
                  <a16:creationId xmlns:a16="http://schemas.microsoft.com/office/drawing/2014/main" id="{03B2CC1A-F1BC-4C66-B897-7E4B937CAC6E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" name="菱形 23">
              <a:extLst>
                <a:ext uri="{FF2B5EF4-FFF2-40B4-BE49-F238E27FC236}">
                  <a16:creationId xmlns:a16="http://schemas.microsoft.com/office/drawing/2014/main" id="{841406CF-2CD0-4899-9CF4-4D1896050C78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94C99FE7-F425-45F6-991A-429665460AD9}"/>
              </a:ext>
            </a:extLst>
          </p:cNvPr>
          <p:cNvGrpSpPr/>
          <p:nvPr/>
        </p:nvGrpSpPr>
        <p:grpSpPr>
          <a:xfrm>
            <a:off x="603913" y="2037963"/>
            <a:ext cx="6213046" cy="4047710"/>
            <a:chOff x="1726994" y="1271050"/>
            <a:chExt cx="4993845" cy="2773099"/>
          </a:xfrm>
        </p:grpSpPr>
        <p:graphicFrame>
          <p:nvGraphicFramePr>
            <p:cNvPr id="26" name="Chart 183">
              <a:extLst>
                <a:ext uri="{FF2B5EF4-FFF2-40B4-BE49-F238E27FC236}">
                  <a16:creationId xmlns:a16="http://schemas.microsoft.com/office/drawing/2014/main" id="{4C545ACC-A4F4-4212-BCFE-8A0B49438F84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463405497"/>
                </p:ext>
              </p:extLst>
            </p:nvPr>
          </p:nvGraphicFramePr>
          <p:xfrm>
            <a:off x="1726994" y="1356367"/>
            <a:ext cx="4993845" cy="268778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28" name="Rounded Rectangular Callout 189">
              <a:extLst>
                <a:ext uri="{FF2B5EF4-FFF2-40B4-BE49-F238E27FC236}">
                  <a16:creationId xmlns:a16="http://schemas.microsoft.com/office/drawing/2014/main" id="{4D69F602-D24F-45E7-B506-7AB39DA7286C}"/>
                </a:ext>
              </a:extLst>
            </p:cNvPr>
            <p:cNvSpPr/>
            <p:nvPr/>
          </p:nvSpPr>
          <p:spPr>
            <a:xfrm>
              <a:off x="3855720" y="1271050"/>
              <a:ext cx="804844" cy="462212"/>
            </a:xfrm>
            <a:prstGeom prst="wedgeRoundRectCallout">
              <a:avLst>
                <a:gd name="adj1" fmla="val -30328"/>
                <a:gd name="adj2" fmla="val 102458"/>
                <a:gd name="adj3" fmla="val 16667"/>
              </a:avLst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5467"/>
              <a:r>
                <a:rPr lang="en-US" sz="1867" b="1" spc="300" dirty="0">
                  <a:solidFill>
                    <a:schemeClr val="bg1"/>
                  </a:solidFill>
                  <a:cs typeface="+mn-ea"/>
                  <a:sym typeface="+mn-lt"/>
                </a:rPr>
                <a:t>30%</a:t>
              </a:r>
            </a:p>
          </p:txBody>
        </p:sp>
        <p:sp>
          <p:nvSpPr>
            <p:cNvPr id="29" name="Rounded Rectangular Callout 190">
              <a:extLst>
                <a:ext uri="{FF2B5EF4-FFF2-40B4-BE49-F238E27FC236}">
                  <a16:creationId xmlns:a16="http://schemas.microsoft.com/office/drawing/2014/main" id="{40A8D501-50B7-4158-86D8-F153A343FA4E}"/>
                </a:ext>
              </a:extLst>
            </p:cNvPr>
            <p:cNvSpPr/>
            <p:nvPr/>
          </p:nvSpPr>
          <p:spPr>
            <a:xfrm>
              <a:off x="4470478" y="2255248"/>
              <a:ext cx="804844" cy="462212"/>
            </a:xfrm>
            <a:prstGeom prst="wedgeRoundRectCallout">
              <a:avLst>
                <a:gd name="adj1" fmla="val -30328"/>
                <a:gd name="adj2" fmla="val 102458"/>
                <a:gd name="adj3" fmla="val 1666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5467"/>
              <a:r>
                <a:rPr lang="en-US" sz="1867" b="1" spc="300" dirty="0">
                  <a:solidFill>
                    <a:srgbClr val="36396E"/>
                  </a:solidFill>
                  <a:cs typeface="+mn-ea"/>
                  <a:sym typeface="+mn-lt"/>
                </a:rPr>
                <a:t>50%</a:t>
              </a:r>
            </a:p>
          </p:txBody>
        </p:sp>
        <p:sp>
          <p:nvSpPr>
            <p:cNvPr id="30" name="Rounded Rectangular Callout 191">
              <a:extLst>
                <a:ext uri="{FF2B5EF4-FFF2-40B4-BE49-F238E27FC236}">
                  <a16:creationId xmlns:a16="http://schemas.microsoft.com/office/drawing/2014/main" id="{B8E42350-CACF-407B-8668-2DA5EE935471}"/>
                </a:ext>
              </a:extLst>
            </p:cNvPr>
            <p:cNvSpPr/>
            <p:nvPr/>
          </p:nvSpPr>
          <p:spPr>
            <a:xfrm>
              <a:off x="3263182" y="2485678"/>
              <a:ext cx="804844" cy="462212"/>
            </a:xfrm>
            <a:prstGeom prst="wedgeRoundRectCallout">
              <a:avLst>
                <a:gd name="adj1" fmla="val -30328"/>
                <a:gd name="adj2" fmla="val 102458"/>
                <a:gd name="adj3" fmla="val 1666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5467"/>
              <a:r>
                <a:rPr lang="en-US" sz="1867" b="1" spc="300" dirty="0">
                  <a:solidFill>
                    <a:srgbClr val="36396E"/>
                  </a:solidFill>
                  <a:cs typeface="+mn-ea"/>
                  <a:sym typeface="+mn-lt"/>
                </a:rPr>
                <a:t>20%</a:t>
              </a:r>
            </a:p>
          </p:txBody>
        </p:sp>
        <p:sp>
          <p:nvSpPr>
            <p:cNvPr id="31" name="Oval 192">
              <a:extLst>
                <a:ext uri="{FF2B5EF4-FFF2-40B4-BE49-F238E27FC236}">
                  <a16:creationId xmlns:a16="http://schemas.microsoft.com/office/drawing/2014/main" id="{285970CA-7FC5-4288-8F90-75ED5D37B08A}"/>
                </a:ext>
              </a:extLst>
            </p:cNvPr>
            <p:cNvSpPr/>
            <p:nvPr/>
          </p:nvSpPr>
          <p:spPr>
            <a:xfrm>
              <a:off x="3364820" y="3167222"/>
              <a:ext cx="162770" cy="145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5467"/>
              <a:endParaRPr lang="en-US" sz="2667" spc="30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32" name="Oval 193">
              <a:extLst>
                <a:ext uri="{FF2B5EF4-FFF2-40B4-BE49-F238E27FC236}">
                  <a16:creationId xmlns:a16="http://schemas.microsoft.com/office/drawing/2014/main" id="{761A4A4C-CAE4-4B29-B36C-9AD43490EF2C}"/>
                </a:ext>
              </a:extLst>
            </p:cNvPr>
            <p:cNvSpPr/>
            <p:nvPr/>
          </p:nvSpPr>
          <p:spPr>
            <a:xfrm>
              <a:off x="4548930" y="2962598"/>
              <a:ext cx="171274" cy="15130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5467"/>
              <a:endParaRPr lang="en-US" sz="2667" spc="3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33" name="Oval 194">
              <a:extLst>
                <a:ext uri="{FF2B5EF4-FFF2-40B4-BE49-F238E27FC236}">
                  <a16:creationId xmlns:a16="http://schemas.microsoft.com/office/drawing/2014/main" id="{C84F8B26-41BB-479A-8FD8-3B7E23DCBD97}"/>
                </a:ext>
              </a:extLst>
            </p:cNvPr>
            <p:cNvSpPr/>
            <p:nvPr/>
          </p:nvSpPr>
          <p:spPr>
            <a:xfrm>
              <a:off x="3936459" y="1962429"/>
              <a:ext cx="180574" cy="146544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0E71C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5467"/>
              <a:endParaRPr lang="en-US" sz="2667" spc="3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037B6CDB-A158-40EA-8E0D-4F58936EA6B7}"/>
              </a:ext>
            </a:extLst>
          </p:cNvPr>
          <p:cNvSpPr txBox="1">
            <a:spLocks/>
          </p:cNvSpPr>
          <p:nvPr/>
        </p:nvSpPr>
        <p:spPr>
          <a:xfrm>
            <a:off x="7881077" y="2128819"/>
            <a:ext cx="3533684" cy="69519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just">
              <a:lnSpc>
                <a:spcPct val="150000"/>
              </a:lnSpc>
              <a:spcBef>
                <a:spcPts val="600"/>
              </a:spcBef>
              <a:defRPr/>
            </a:pPr>
            <a:r>
              <a:rPr lang="en-US" altLang="zh-CN" spc="300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pc="300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sp>
        <p:nvSpPr>
          <p:cNvPr id="37" name="Freeform 45">
            <a:extLst>
              <a:ext uri="{FF2B5EF4-FFF2-40B4-BE49-F238E27FC236}">
                <a16:creationId xmlns:a16="http://schemas.microsoft.com/office/drawing/2014/main" id="{69764AE7-7F85-42FF-8FDE-B6F245471841}"/>
              </a:ext>
            </a:extLst>
          </p:cNvPr>
          <p:cNvSpPr>
            <a:spLocks noEditPoints="1"/>
          </p:cNvSpPr>
          <p:nvPr/>
        </p:nvSpPr>
        <p:spPr bwMode="auto">
          <a:xfrm>
            <a:off x="7317666" y="2238854"/>
            <a:ext cx="414624" cy="414624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36396E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375467"/>
            <a:endParaRPr lang="en-US" sz="2667" spc="300">
              <a:solidFill>
                <a:srgbClr val="262626"/>
              </a:solidFill>
              <a:cs typeface="+mn-ea"/>
              <a:sym typeface="+mn-lt"/>
            </a:endParaRPr>
          </a:p>
        </p:txBody>
      </p:sp>
      <p:sp>
        <p:nvSpPr>
          <p:cNvPr id="38" name="Freeform 45">
            <a:extLst>
              <a:ext uri="{FF2B5EF4-FFF2-40B4-BE49-F238E27FC236}">
                <a16:creationId xmlns:a16="http://schemas.microsoft.com/office/drawing/2014/main" id="{ADF1BEE4-9954-4167-903A-AE7CC0B82D6F}"/>
              </a:ext>
            </a:extLst>
          </p:cNvPr>
          <p:cNvSpPr>
            <a:spLocks noEditPoints="1"/>
          </p:cNvSpPr>
          <p:nvPr/>
        </p:nvSpPr>
        <p:spPr bwMode="auto">
          <a:xfrm>
            <a:off x="7317666" y="3593893"/>
            <a:ext cx="414624" cy="414624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FFA938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375467"/>
            <a:endParaRPr lang="en-US" sz="2667" spc="300">
              <a:solidFill>
                <a:srgbClr val="262626"/>
              </a:solidFill>
              <a:cs typeface="+mn-ea"/>
              <a:sym typeface="+mn-lt"/>
            </a:endParaRPr>
          </a:p>
        </p:txBody>
      </p:sp>
      <p:sp>
        <p:nvSpPr>
          <p:cNvPr id="39" name="Freeform 45">
            <a:extLst>
              <a:ext uri="{FF2B5EF4-FFF2-40B4-BE49-F238E27FC236}">
                <a16:creationId xmlns:a16="http://schemas.microsoft.com/office/drawing/2014/main" id="{BD1F9FEF-9A6A-471A-B9F5-117E0EBD99CE}"/>
              </a:ext>
            </a:extLst>
          </p:cNvPr>
          <p:cNvSpPr>
            <a:spLocks noEditPoints="1"/>
          </p:cNvSpPr>
          <p:nvPr/>
        </p:nvSpPr>
        <p:spPr bwMode="auto">
          <a:xfrm>
            <a:off x="7317666" y="5057250"/>
            <a:ext cx="414624" cy="414624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375467"/>
            <a:endParaRPr lang="en-US" sz="2667" spc="300">
              <a:solidFill>
                <a:srgbClr val="262626"/>
              </a:solidFill>
              <a:cs typeface="+mn-ea"/>
              <a:sym typeface="+mn-lt"/>
            </a:endParaRP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15FF0C09-6224-4843-8F12-A65A23F0A267}"/>
              </a:ext>
            </a:extLst>
          </p:cNvPr>
          <p:cNvSpPr txBox="1">
            <a:spLocks/>
          </p:cNvSpPr>
          <p:nvPr/>
        </p:nvSpPr>
        <p:spPr>
          <a:xfrm>
            <a:off x="7881077" y="3564402"/>
            <a:ext cx="3533684" cy="69519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just">
              <a:lnSpc>
                <a:spcPct val="150000"/>
              </a:lnSpc>
              <a:spcBef>
                <a:spcPts val="600"/>
              </a:spcBef>
              <a:defRPr/>
            </a:pPr>
            <a:r>
              <a:rPr lang="en-US" altLang="zh-CN" spc="300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pc="300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62792064-CF4D-4D30-9242-F88638D6E735}"/>
              </a:ext>
            </a:extLst>
          </p:cNvPr>
          <p:cNvSpPr txBox="1">
            <a:spLocks/>
          </p:cNvSpPr>
          <p:nvPr/>
        </p:nvSpPr>
        <p:spPr>
          <a:xfrm>
            <a:off x="7881077" y="5036165"/>
            <a:ext cx="3533684" cy="69519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just">
              <a:lnSpc>
                <a:spcPct val="150000"/>
              </a:lnSpc>
              <a:spcBef>
                <a:spcPts val="600"/>
              </a:spcBef>
              <a:defRPr/>
            </a:pPr>
            <a:r>
              <a:rPr lang="en-US" altLang="zh-CN" spc="300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pc="300" dirty="0">
              <a:solidFill>
                <a:srgbClr val="26284E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799983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6265">
        <p15:prstTrans prst="prestige"/>
      </p:transition>
    </mc:Choice>
    <mc:Fallback xmlns:c="http://schemas.openxmlformats.org/drawingml/2006/chart" xmlns:p14="http://schemas.microsoft.com/office/powerpoint/2010/main" xmlns:a16="http://schemas.microsoft.com/office/drawing/2014/main" xmlns:a14="http://schemas.microsoft.com/office/drawing/2010/main" xmlns="">
      <p:transition spd="slow" advTm="626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34" grpId="0"/>
      <p:bldP spid="37" grpId="0" animBg="1"/>
      <p:bldP spid="38" grpId="0" animBg="1"/>
      <p:bldP spid="39" grpId="0" animBg="1"/>
      <p:bldP spid="40" grpId="0"/>
      <p:bldP spid="4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>
            <a:extLst>
              <a:ext uri="{FF2B5EF4-FFF2-40B4-BE49-F238E27FC236}">
                <a16:creationId xmlns:a16="http://schemas.microsoft.com/office/drawing/2014/main" id="{F6059668-49F8-4101-8D94-1A6837E70E4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2366" y="0"/>
            <a:ext cx="12192000" cy="6858000"/>
          </a:xfrm>
          <a:prstGeom prst="rect">
            <a:avLst/>
          </a:prstGeom>
        </p:spPr>
      </p:pic>
      <p:cxnSp>
        <p:nvCxnSpPr>
          <p:cNvPr id="2" name="MH_Other_1"/>
          <p:cNvCxnSpPr>
            <a:cxnSpLocks/>
          </p:cNvCxnSpPr>
          <p:nvPr>
            <p:custDataLst>
              <p:tags r:id="rId2"/>
            </p:custDataLst>
          </p:nvPr>
        </p:nvCxnSpPr>
        <p:spPr>
          <a:xfrm>
            <a:off x="1096101" y="2742105"/>
            <a:ext cx="10292600" cy="0"/>
          </a:xfrm>
          <a:prstGeom prst="line">
            <a:avLst/>
          </a:prstGeom>
          <a:ln w="28575">
            <a:solidFill>
              <a:srgbClr val="26284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MH_Text_1"/>
          <p:cNvSpPr/>
          <p:nvPr>
            <p:custDataLst>
              <p:tags r:id="rId3"/>
            </p:custDataLst>
          </p:nvPr>
        </p:nvSpPr>
        <p:spPr>
          <a:xfrm>
            <a:off x="1056320" y="2933012"/>
            <a:ext cx="10373784" cy="1123626"/>
          </a:xfrm>
          <a:prstGeom prst="rect">
            <a:avLst/>
          </a:prstGeom>
          <a:solidFill>
            <a:srgbClr val="FFA9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90000" rIns="180000" bIns="90000" anchor="ctr">
            <a:normAutofit/>
          </a:bodyPr>
          <a:lstStyle/>
          <a:p>
            <a:pPr defTabSz="457200">
              <a:lnSpc>
                <a:spcPct val="150000"/>
              </a:lnSpc>
            </a:pPr>
            <a:r>
              <a:rPr lang="en-US" altLang="zh-CN" spc="3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pc="3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128" name="MH_SubTitle_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778765" y="478226"/>
            <a:ext cx="5185916" cy="685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spc="300" dirty="0">
                <a:solidFill>
                  <a:srgbClr val="384579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84579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29" name="MH_Desc_1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034690" y="1370214"/>
            <a:ext cx="9496137" cy="430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50000"/>
              </a:lnSpc>
              <a:spcBef>
                <a:spcPts val="600"/>
              </a:spcBef>
              <a:buNone/>
              <a:defRPr/>
            </a:pPr>
            <a:r>
              <a:rPr lang="en-US" altLang="zh-CN" sz="2400" spc="300" dirty="0">
                <a:solidFill>
                  <a:srgbClr val="36396E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2400" spc="300" dirty="0">
              <a:solidFill>
                <a:srgbClr val="36396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6AB8D7C1-B388-4363-8A11-AE19F10C00F5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1391" y="4412970"/>
            <a:ext cx="3300177" cy="2063710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7FAFD4F7-6B7E-4664-ABCC-B32A82CE6D16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93134" y="4446823"/>
            <a:ext cx="3095567" cy="2063711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87509D25-610C-4462-9A3E-FFE9EF96A039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6320" y="4446826"/>
            <a:ext cx="3033504" cy="2022336"/>
          </a:xfrm>
          <a:prstGeom prst="rect">
            <a:avLst/>
          </a:prstGeom>
        </p:spPr>
      </p:pic>
      <p:grpSp>
        <p:nvGrpSpPr>
          <p:cNvPr id="11" name="组合 10">
            <a:extLst>
              <a:ext uri="{FF2B5EF4-FFF2-40B4-BE49-F238E27FC236}">
                <a16:creationId xmlns:a16="http://schemas.microsoft.com/office/drawing/2014/main" id="{17ECDC46-9308-48F4-BA2D-09A5C0C71BCB}"/>
              </a:ext>
            </a:extLst>
          </p:cNvPr>
          <p:cNvGrpSpPr/>
          <p:nvPr/>
        </p:nvGrpSpPr>
        <p:grpSpPr>
          <a:xfrm>
            <a:off x="1034689" y="558772"/>
            <a:ext cx="677564" cy="434466"/>
            <a:chOff x="452651" y="667011"/>
            <a:chExt cx="499026" cy="319984"/>
          </a:xfrm>
        </p:grpSpPr>
        <p:sp>
          <p:nvSpPr>
            <p:cNvPr id="12" name="菱形 11">
              <a:extLst>
                <a:ext uri="{FF2B5EF4-FFF2-40B4-BE49-F238E27FC236}">
                  <a16:creationId xmlns:a16="http://schemas.microsoft.com/office/drawing/2014/main" id="{163337A7-29BF-4BCC-A5C8-F28612293E62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" name="菱形 13">
              <a:extLst>
                <a:ext uri="{FF2B5EF4-FFF2-40B4-BE49-F238E27FC236}">
                  <a16:creationId xmlns:a16="http://schemas.microsoft.com/office/drawing/2014/main" id="{9C5322EE-1231-4016-AA4F-7156707C0AE7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spd="slow" advClick="0" advTm="5880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5128" grpId="0"/>
      <p:bldP spid="512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13D122C4-4BD8-4364-8CB7-E332D537F55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968861" y="-1867147"/>
            <a:ext cx="7160068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D3647CBF-77FD-436B-BBF5-3E568F52656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335475" y="1799812"/>
            <a:ext cx="7090406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sx="103000" sy="103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0CBDAA6-4AF2-4D4A-80D1-0F83785A62E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26826" y="-1364627"/>
            <a:ext cx="7160068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1FFC88E-7F8A-463A-96FD-848372501BB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631507" y="5054431"/>
            <a:ext cx="7093392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FB0FBC77-CA5C-4317-9C8B-B77DB34DB4E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309" y="-1531855"/>
            <a:ext cx="7136316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171CBAD4-E4A3-4782-8F12-9E47902D68B2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1983" y="1738584"/>
            <a:ext cx="7132689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3B9541C5-EF43-4AA9-ADD5-BF330351B149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2901" y="1744549"/>
            <a:ext cx="7160068" cy="399258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FBEAC605-DE0B-456D-B2D8-719FC605CA74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65769" y="5056406"/>
            <a:ext cx="7160068" cy="400056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D339B05E-691C-4E15-90CE-1FFF6FB69ABF}"/>
              </a:ext>
            </a:extLst>
          </p:cNvPr>
          <p:cNvGrpSpPr/>
          <p:nvPr/>
        </p:nvGrpSpPr>
        <p:grpSpPr>
          <a:xfrm>
            <a:off x="0" y="464369"/>
            <a:ext cx="12274846" cy="5167125"/>
            <a:chOff x="1524000" y="992776"/>
            <a:chExt cx="9144000" cy="3849188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7E4BBEB9-D150-40C8-96C0-6284FC3DDB20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1524000" y="2333625"/>
              <a:ext cx="9144000" cy="1581150"/>
            </a:xfrm>
            <a:prstGeom prst="rect">
              <a:avLst/>
            </a:prstGeom>
            <a:solidFill>
              <a:srgbClr val="36396E">
                <a:alpha val="61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2520000" tIns="360000" bIns="0" rtlCol="0" anchor="ctr"/>
            <a:lstStyle/>
            <a:p>
              <a:pPr>
                <a:lnSpc>
                  <a:spcPct val="120000"/>
                </a:lnSpc>
                <a:defRPr/>
              </a:pPr>
              <a:r>
                <a:rPr lang="zh-CN" altLang="en-US" sz="4800" dirty="0">
                  <a:solidFill>
                    <a:schemeClr val="bg1"/>
                  </a:solidFill>
                  <a:cs typeface="+mn-ea"/>
                  <a:sym typeface="+mn-lt"/>
                </a:rPr>
                <a:t>             </a:t>
              </a:r>
              <a:r>
                <a:rPr lang="en-US" altLang="zh-CN" sz="48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4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文本占位符 4">
              <a:extLst>
                <a:ext uri="{FF2B5EF4-FFF2-40B4-BE49-F238E27FC236}">
                  <a16:creationId xmlns:a16="http://schemas.microsoft.com/office/drawing/2014/main" id="{E3C3EC60-E7D8-4346-A9E2-4F9304461DF1}"/>
                </a:ext>
              </a:extLst>
            </p:cNvPr>
            <p:cNvSpPr txBox="1">
              <a:spLocks/>
            </p:cNvSpPr>
            <p:nvPr>
              <p:custDataLst>
                <p:tags r:id="rId3"/>
              </p:custDataLst>
            </p:nvPr>
          </p:nvSpPr>
          <p:spPr>
            <a:xfrm>
              <a:off x="3292146" y="992776"/>
              <a:ext cx="1922960" cy="384918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r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>
                    <a:lumMod val="50000"/>
                  </a:schemeClr>
                </a:buClr>
                <a:buSzPct val="40000"/>
                <a:buFont typeface="Wingdings" panose="05000000000000000000" pitchFamily="2" charset="2"/>
                <a:buNone/>
                <a:defRPr sz="28700" b="1" i="1" kern="0" baseline="0">
                  <a:ln w="1905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latin typeface="Baskerville Old Face" panose="02020602080505020303" pitchFamily="18" charset="0"/>
                  <a:ea typeface="宋体" panose="02010600030101010101" pitchFamily="2" charset="-122"/>
                  <a:cs typeface="+mn-cs"/>
                </a:defRPr>
              </a:lvl1pPr>
              <a:lvl2pPr marL="357188" indent="-357188" algn="just" defTabSz="914400" rtl="0" eaLnBrk="1" latinLnBrk="0" hangingPunct="1">
                <a:lnSpc>
                  <a:spcPct val="130000"/>
                </a:lnSpc>
                <a:spcBef>
                  <a:spcPts val="200"/>
                </a:spcBef>
                <a:spcAft>
                  <a:spcPts val="800"/>
                </a:spcAft>
                <a:buFont typeface="Baskerville Old Face" panose="02020602080505020303" pitchFamily="18" charset="0"/>
                <a:buChar char=" "/>
                <a:defRPr sz="1600" kern="1200" baseline="0">
                  <a:solidFill>
                    <a:schemeClr val="bg1">
                      <a:lumMod val="50000"/>
                    </a:schemeClr>
                  </a:solidFill>
                  <a:latin typeface="Baskerville Old Face" panose="02020602080505020303" pitchFamily="18" charset="0"/>
                  <a:ea typeface="宋体" panose="02010600030101010101" pitchFamily="2" charset="-122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buClr>
                  <a:srgbClr val="D6A953">
                    <a:lumMod val="50000"/>
                  </a:srgbClr>
                </a:buClr>
                <a:defRPr/>
              </a:pPr>
              <a:r>
                <a:rPr lang="en-US" altLang="zh-CN" dirty="0">
                  <a:ln w="19050">
                    <a:solidFill>
                      <a:srgbClr val="FFFFFF"/>
                    </a:solidFill>
                  </a:ln>
                  <a:solidFill>
                    <a:srgbClr val="FFA938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zh-CN" altLang="en-US" dirty="0">
                <a:ln w="19050">
                  <a:solidFill>
                    <a:srgbClr val="FFFFFF"/>
                  </a:solidFill>
                </a:ln>
                <a:solidFill>
                  <a:srgbClr val="FFA93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072598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187">
        <p:split orient="vert"/>
      </p:transition>
    </mc:Choice>
    <mc:Fallback xmlns:a14="http://schemas.microsoft.com/office/drawing/2010/main" xmlns:a16="http://schemas.microsoft.com/office/drawing/2014/main" xmlns="">
      <p:transition spd="slow" advTm="3187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图片 40">
            <a:extLst>
              <a:ext uri="{FF2B5EF4-FFF2-40B4-BE49-F238E27FC236}">
                <a16:creationId xmlns:a16="http://schemas.microsoft.com/office/drawing/2014/main" id="{60BD1866-8A65-4F85-AA60-36C5A79EC0AC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2366" y="0"/>
            <a:ext cx="12192000" cy="6858000"/>
          </a:xfrm>
          <a:prstGeom prst="rect">
            <a:avLst/>
          </a:prstGeom>
        </p:spPr>
      </p:pic>
      <p:sp>
        <p:nvSpPr>
          <p:cNvPr id="3" name="PA-矩形 2">
            <a:extLst>
              <a:ext uri="{FF2B5EF4-FFF2-40B4-BE49-F238E27FC236}">
                <a16:creationId xmlns:a16="http://schemas.microsoft.com/office/drawing/2014/main" id="{7A4FA3DF-BD91-482E-938F-AA79C5CCEA2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4087368" y="0"/>
            <a:ext cx="4017264" cy="6858000"/>
          </a:xfrm>
          <a:prstGeom prst="rect">
            <a:avLst/>
          </a:prstGeom>
          <a:solidFill>
            <a:srgbClr val="FFA938">
              <a:alpha val="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pic>
        <p:nvPicPr>
          <p:cNvPr id="14" name="PA-图片 21">
            <a:extLst>
              <a:ext uri="{FF2B5EF4-FFF2-40B4-BE49-F238E27FC236}">
                <a16:creationId xmlns:a16="http://schemas.microsoft.com/office/drawing/2014/main" id="{38088AC8-4C19-44E0-993E-0DC4F04F7C71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screen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8000" contrast="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074637" y="1770888"/>
            <a:ext cx="2176230" cy="2176272"/>
          </a:xfrm>
          <a:custGeom>
            <a:avLst/>
            <a:gdLst>
              <a:gd name="connsiteX0" fmla="*/ 1088136 w 2176272"/>
              <a:gd name="connsiteY0" fmla="*/ 0 h 2176272"/>
              <a:gd name="connsiteX1" fmla="*/ 2176272 w 2176272"/>
              <a:gd name="connsiteY1" fmla="*/ 1088136 h 2176272"/>
              <a:gd name="connsiteX2" fmla="*/ 1088136 w 2176272"/>
              <a:gd name="connsiteY2" fmla="*/ 2176272 h 2176272"/>
              <a:gd name="connsiteX3" fmla="*/ 0 w 2176272"/>
              <a:gd name="connsiteY3" fmla="*/ 1088136 h 2176272"/>
              <a:gd name="connsiteX4" fmla="*/ 1088136 w 2176272"/>
              <a:gd name="connsiteY4" fmla="*/ 0 h 217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76272" h="2176272">
                <a:moveTo>
                  <a:pt x="1088136" y="0"/>
                </a:moveTo>
                <a:cubicBezTo>
                  <a:pt x="1689097" y="0"/>
                  <a:pt x="2176272" y="487175"/>
                  <a:pt x="2176272" y="1088136"/>
                </a:cubicBezTo>
                <a:cubicBezTo>
                  <a:pt x="2176272" y="1689097"/>
                  <a:pt x="1689097" y="2176272"/>
                  <a:pt x="1088136" y="2176272"/>
                </a:cubicBezTo>
                <a:cubicBezTo>
                  <a:pt x="487175" y="2176272"/>
                  <a:pt x="0" y="1689097"/>
                  <a:pt x="0" y="1088136"/>
                </a:cubicBezTo>
                <a:cubicBezTo>
                  <a:pt x="0" y="487175"/>
                  <a:pt x="487175" y="0"/>
                  <a:pt x="1088136" y="0"/>
                </a:cubicBezTo>
                <a:close/>
              </a:path>
            </a:pathLst>
          </a:custGeom>
          <a:noFill/>
          <a:effectLst>
            <a:reflection stA="7000" endPos="65000" dist="50800" dir="5400000" sy="-100000" algn="bl" rotWithShape="0"/>
          </a:effectLst>
        </p:spPr>
      </p:pic>
      <p:pic>
        <p:nvPicPr>
          <p:cNvPr id="10" name="PA-图片 18">
            <a:extLst>
              <a:ext uri="{FF2B5EF4-FFF2-40B4-BE49-F238E27FC236}">
                <a16:creationId xmlns:a16="http://schemas.microsoft.com/office/drawing/2014/main" id="{17C00BDF-8F36-4057-9E01-93EA5735B918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screen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-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007970" y="1770888"/>
            <a:ext cx="2176060" cy="2176272"/>
          </a:xfrm>
          <a:custGeom>
            <a:avLst/>
            <a:gdLst>
              <a:gd name="connsiteX0" fmla="*/ 1088136 w 2176272"/>
              <a:gd name="connsiteY0" fmla="*/ 0 h 2176272"/>
              <a:gd name="connsiteX1" fmla="*/ 2176272 w 2176272"/>
              <a:gd name="connsiteY1" fmla="*/ 1088136 h 2176272"/>
              <a:gd name="connsiteX2" fmla="*/ 1088136 w 2176272"/>
              <a:gd name="connsiteY2" fmla="*/ 2176272 h 2176272"/>
              <a:gd name="connsiteX3" fmla="*/ 0 w 2176272"/>
              <a:gd name="connsiteY3" fmla="*/ 1088136 h 2176272"/>
              <a:gd name="connsiteX4" fmla="*/ 1088136 w 2176272"/>
              <a:gd name="connsiteY4" fmla="*/ 0 h 217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76272" h="2176272">
                <a:moveTo>
                  <a:pt x="1088136" y="0"/>
                </a:moveTo>
                <a:cubicBezTo>
                  <a:pt x="1689097" y="0"/>
                  <a:pt x="2176272" y="487175"/>
                  <a:pt x="2176272" y="1088136"/>
                </a:cubicBezTo>
                <a:cubicBezTo>
                  <a:pt x="2176272" y="1689097"/>
                  <a:pt x="1689097" y="2176272"/>
                  <a:pt x="1088136" y="2176272"/>
                </a:cubicBezTo>
                <a:cubicBezTo>
                  <a:pt x="487175" y="2176272"/>
                  <a:pt x="0" y="1689097"/>
                  <a:pt x="0" y="1088136"/>
                </a:cubicBezTo>
                <a:cubicBezTo>
                  <a:pt x="0" y="487175"/>
                  <a:pt x="487175" y="0"/>
                  <a:pt x="1088136" y="0"/>
                </a:cubicBezTo>
                <a:close/>
              </a:path>
            </a:pathLst>
          </a:custGeom>
          <a:noFill/>
          <a:effectLst>
            <a:reflection stA="57000" endPos="65000" dist="50800" dir="5400000" sy="-100000" algn="bl" rotWithShape="0"/>
          </a:effectLst>
        </p:spPr>
      </p:pic>
      <p:pic>
        <p:nvPicPr>
          <p:cNvPr id="4" name="PA-图片 16">
            <a:extLst>
              <a:ext uri="{FF2B5EF4-FFF2-40B4-BE49-F238E27FC236}">
                <a16:creationId xmlns:a16="http://schemas.microsoft.com/office/drawing/2014/main" id="{ADB5EE83-D299-44E2-8A99-07609CB7B873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screen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-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59554" y="1770888"/>
            <a:ext cx="2176236" cy="2176272"/>
          </a:xfrm>
          <a:custGeom>
            <a:avLst/>
            <a:gdLst>
              <a:gd name="connsiteX0" fmla="*/ 1088136 w 2176272"/>
              <a:gd name="connsiteY0" fmla="*/ 0 h 2176272"/>
              <a:gd name="connsiteX1" fmla="*/ 2176272 w 2176272"/>
              <a:gd name="connsiteY1" fmla="*/ 1088136 h 2176272"/>
              <a:gd name="connsiteX2" fmla="*/ 1088136 w 2176272"/>
              <a:gd name="connsiteY2" fmla="*/ 2176272 h 2176272"/>
              <a:gd name="connsiteX3" fmla="*/ 0 w 2176272"/>
              <a:gd name="connsiteY3" fmla="*/ 1088136 h 2176272"/>
              <a:gd name="connsiteX4" fmla="*/ 1088136 w 2176272"/>
              <a:gd name="connsiteY4" fmla="*/ 0 h 217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76272" h="2176272">
                <a:moveTo>
                  <a:pt x="1088136" y="0"/>
                </a:moveTo>
                <a:cubicBezTo>
                  <a:pt x="1689097" y="0"/>
                  <a:pt x="2176272" y="487175"/>
                  <a:pt x="2176272" y="1088136"/>
                </a:cubicBezTo>
                <a:cubicBezTo>
                  <a:pt x="2176272" y="1689097"/>
                  <a:pt x="1689097" y="2176272"/>
                  <a:pt x="1088136" y="2176272"/>
                </a:cubicBezTo>
                <a:cubicBezTo>
                  <a:pt x="487175" y="2176272"/>
                  <a:pt x="0" y="1689097"/>
                  <a:pt x="0" y="1088136"/>
                </a:cubicBezTo>
                <a:cubicBezTo>
                  <a:pt x="0" y="487175"/>
                  <a:pt x="487175" y="0"/>
                  <a:pt x="1088136" y="0"/>
                </a:cubicBezTo>
                <a:close/>
              </a:path>
            </a:pathLst>
          </a:custGeom>
          <a:noFill/>
          <a:effectLst>
            <a:reflection stA="35000" endPos="65000" dist="50800" dir="5400000" sy="-100000" algn="bl" rotWithShape="0"/>
          </a:effectLst>
        </p:spPr>
      </p:pic>
      <p:grpSp>
        <p:nvGrpSpPr>
          <p:cNvPr id="31" name="Group 56">
            <a:extLst>
              <a:ext uri="{FF2B5EF4-FFF2-40B4-BE49-F238E27FC236}">
                <a16:creationId xmlns:a16="http://schemas.microsoft.com/office/drawing/2014/main" id="{2694F7B3-B45A-49CF-AF2A-11E181613CE8}"/>
              </a:ext>
            </a:extLst>
          </p:cNvPr>
          <p:cNvGrpSpPr/>
          <p:nvPr/>
        </p:nvGrpSpPr>
        <p:grpSpPr>
          <a:xfrm flipH="1">
            <a:off x="498917" y="4532615"/>
            <a:ext cx="3062663" cy="1259709"/>
            <a:chOff x="8805569" y="3789453"/>
            <a:chExt cx="1599355" cy="522435"/>
          </a:xfrm>
        </p:grpSpPr>
        <p:sp>
          <p:nvSpPr>
            <p:cNvPr id="32" name="TextBox 57">
              <a:extLst>
                <a:ext uri="{FF2B5EF4-FFF2-40B4-BE49-F238E27FC236}">
                  <a16:creationId xmlns:a16="http://schemas.microsoft.com/office/drawing/2014/main" id="{30548DBC-0C76-4B28-9C65-8D24ECCF0A93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104687" y="3789453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algn="ctr"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33" name="TextBox 58">
              <a:extLst>
                <a:ext uri="{FF2B5EF4-FFF2-40B4-BE49-F238E27FC236}">
                  <a16:creationId xmlns:a16="http://schemas.microsoft.com/office/drawing/2014/main" id="{3B2E78E4-0468-43AB-885B-E7D80FE5830C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805569" y="4001930"/>
              <a:ext cx="1599355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algn="ctr"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34" name="Group 56">
            <a:extLst>
              <a:ext uri="{FF2B5EF4-FFF2-40B4-BE49-F238E27FC236}">
                <a16:creationId xmlns:a16="http://schemas.microsoft.com/office/drawing/2014/main" id="{BD56D150-1B82-46B3-9182-891664D694BA}"/>
              </a:ext>
            </a:extLst>
          </p:cNvPr>
          <p:cNvGrpSpPr/>
          <p:nvPr/>
        </p:nvGrpSpPr>
        <p:grpSpPr>
          <a:xfrm flipH="1">
            <a:off x="4564669" y="4532615"/>
            <a:ext cx="3062663" cy="1259709"/>
            <a:chOff x="8805569" y="3789453"/>
            <a:chExt cx="1599355" cy="522435"/>
          </a:xfrm>
        </p:grpSpPr>
        <p:sp>
          <p:nvSpPr>
            <p:cNvPr id="35" name="TextBox 57">
              <a:extLst>
                <a:ext uri="{FF2B5EF4-FFF2-40B4-BE49-F238E27FC236}">
                  <a16:creationId xmlns:a16="http://schemas.microsoft.com/office/drawing/2014/main" id="{B91032D3-599F-4F61-BFE3-35B2E8C01B6F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104687" y="3789453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algn="ctr"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36" name="TextBox 58">
              <a:extLst>
                <a:ext uri="{FF2B5EF4-FFF2-40B4-BE49-F238E27FC236}">
                  <a16:creationId xmlns:a16="http://schemas.microsoft.com/office/drawing/2014/main" id="{84692A16-07FE-4507-97DF-A5CB1364D39F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805569" y="4001930"/>
              <a:ext cx="1599355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algn="ctr"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37" name="Group 56">
            <a:extLst>
              <a:ext uri="{FF2B5EF4-FFF2-40B4-BE49-F238E27FC236}">
                <a16:creationId xmlns:a16="http://schemas.microsoft.com/office/drawing/2014/main" id="{F471E9F1-2945-425D-8BAD-FE3AB4C48F00}"/>
              </a:ext>
            </a:extLst>
          </p:cNvPr>
          <p:cNvGrpSpPr/>
          <p:nvPr/>
        </p:nvGrpSpPr>
        <p:grpSpPr>
          <a:xfrm flipH="1">
            <a:off x="8631421" y="4532615"/>
            <a:ext cx="3062663" cy="1259709"/>
            <a:chOff x="8805569" y="3789453"/>
            <a:chExt cx="1599355" cy="522435"/>
          </a:xfrm>
        </p:grpSpPr>
        <p:sp>
          <p:nvSpPr>
            <p:cNvPr id="38" name="TextBox 57">
              <a:extLst>
                <a:ext uri="{FF2B5EF4-FFF2-40B4-BE49-F238E27FC236}">
                  <a16:creationId xmlns:a16="http://schemas.microsoft.com/office/drawing/2014/main" id="{EC1ACCD9-6F39-4535-8414-4E418FDC8802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104687" y="3789453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algn="ctr"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39" name="TextBox 58">
              <a:extLst>
                <a:ext uri="{FF2B5EF4-FFF2-40B4-BE49-F238E27FC236}">
                  <a16:creationId xmlns:a16="http://schemas.microsoft.com/office/drawing/2014/main" id="{75C1CC78-8464-4D16-A3E7-8885F1268B6C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805569" y="4001930"/>
              <a:ext cx="1599355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algn="ctr"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sp>
        <p:nvSpPr>
          <p:cNvPr id="40" name="MH_SubTitle_1">
            <a:extLst>
              <a:ext uri="{FF2B5EF4-FFF2-40B4-BE49-F238E27FC236}">
                <a16:creationId xmlns:a16="http://schemas.microsoft.com/office/drawing/2014/main" id="{44AA9134-9336-4E9F-8B18-03661753D620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003058" y="509887"/>
            <a:ext cx="4628363" cy="685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spc="300" dirty="0">
                <a:solidFill>
                  <a:srgbClr val="36396E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6396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67766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Tm="9223">
        <p:cut/>
      </p:transition>
    </mc:Choice>
    <mc:Fallback xmlns:a14="http://schemas.microsoft.com/office/drawing/2010/main" xmlns:a16="http://schemas.microsoft.com/office/drawing/2014/main" xmlns="">
      <p:transition advTm="9223"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图片 59">
            <a:extLst>
              <a:ext uri="{FF2B5EF4-FFF2-40B4-BE49-F238E27FC236}">
                <a16:creationId xmlns:a16="http://schemas.microsoft.com/office/drawing/2014/main" id="{463950DE-9CE8-4634-9E83-16A9C3680660}"/>
              </a:ext>
            </a:extLst>
          </p:cNvPr>
          <p:cNvPicPr>
            <a:picLocks noChangeAspect="1"/>
          </p:cNvPicPr>
          <p:nvPr/>
        </p:nvPicPr>
        <p:blipFill rotWithShape="1">
          <a:blip r:embed="rId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cxnSp>
        <p:nvCxnSpPr>
          <p:cNvPr id="3075" name="MH_Other_1">
            <a:extLst>
              <a:ext uri="{FF2B5EF4-FFF2-40B4-BE49-F238E27FC236}">
                <a16:creationId xmlns:a16="http://schemas.microsoft.com/office/drawing/2014/main" id="{171EAC3A-429F-4D4F-B796-DA8E2514ACA1}"/>
              </a:ext>
            </a:extLst>
          </p:cNvPr>
          <p:cNvCxnSpPr>
            <a:cxnSpLocks noChangeShapeType="1"/>
            <a:stCxn id="101" idx="2"/>
            <a:endCxn id="92" idx="6"/>
          </p:cNvCxnSpPr>
          <p:nvPr>
            <p:custDataLst>
              <p:tags r:id="rId2"/>
            </p:custDataLst>
          </p:nvPr>
        </p:nvCxnSpPr>
        <p:spPr bwMode="auto">
          <a:xfrm flipH="1">
            <a:off x="2044081" y="3732323"/>
            <a:ext cx="1465349" cy="518404"/>
          </a:xfrm>
          <a:prstGeom prst="line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6" name="MH_Other_2">
            <a:extLst>
              <a:ext uri="{FF2B5EF4-FFF2-40B4-BE49-F238E27FC236}">
                <a16:creationId xmlns:a16="http://schemas.microsoft.com/office/drawing/2014/main" id="{0B55FD0E-B5DC-4DA3-8165-482B6B49875A}"/>
              </a:ext>
            </a:extLst>
          </p:cNvPr>
          <p:cNvCxnSpPr>
            <a:cxnSpLocks noChangeShapeType="1"/>
            <a:stCxn id="96" idx="2"/>
            <a:endCxn id="101" idx="6"/>
          </p:cNvCxnSpPr>
          <p:nvPr>
            <p:custDataLst>
              <p:tags r:id="rId3"/>
            </p:custDataLst>
          </p:nvPr>
        </p:nvCxnSpPr>
        <p:spPr bwMode="auto">
          <a:xfrm flipH="1" flipV="1">
            <a:off x="4117323" y="3732323"/>
            <a:ext cx="1526130" cy="304591"/>
          </a:xfrm>
          <a:prstGeom prst="line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7" name="MH_Other_3">
            <a:extLst>
              <a:ext uri="{FF2B5EF4-FFF2-40B4-BE49-F238E27FC236}">
                <a16:creationId xmlns:a16="http://schemas.microsoft.com/office/drawing/2014/main" id="{9069F622-13EB-4240-97AF-FA435B075E8D}"/>
              </a:ext>
            </a:extLst>
          </p:cNvPr>
          <p:cNvCxnSpPr>
            <a:cxnSpLocks noChangeShapeType="1"/>
            <a:stCxn id="106" idx="3"/>
            <a:endCxn id="96" idx="6"/>
          </p:cNvCxnSpPr>
          <p:nvPr>
            <p:custDataLst>
              <p:tags r:id="rId4"/>
            </p:custDataLst>
          </p:nvPr>
        </p:nvCxnSpPr>
        <p:spPr bwMode="auto">
          <a:xfrm flipH="1">
            <a:off x="6251348" y="3562732"/>
            <a:ext cx="1086188" cy="474183"/>
          </a:xfrm>
          <a:prstGeom prst="line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8" name="MH_Other_4">
            <a:extLst>
              <a:ext uri="{FF2B5EF4-FFF2-40B4-BE49-F238E27FC236}">
                <a16:creationId xmlns:a16="http://schemas.microsoft.com/office/drawing/2014/main" id="{3BA85DEB-0FF7-4BF6-A46C-F9363272AB86}"/>
              </a:ext>
            </a:extLst>
          </p:cNvPr>
          <p:cNvCxnSpPr>
            <a:cxnSpLocks noChangeShapeType="1"/>
          </p:cNvCxnSpPr>
          <p:nvPr>
            <p:custDataLst>
              <p:tags r:id="rId5"/>
            </p:custDataLst>
          </p:nvPr>
        </p:nvCxnSpPr>
        <p:spPr bwMode="auto">
          <a:xfrm flipH="1">
            <a:off x="7856406" y="2726863"/>
            <a:ext cx="1823684" cy="491792"/>
          </a:xfrm>
          <a:prstGeom prst="line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" name="MH_Other_6">
            <a:extLst>
              <a:ext uri="{FF2B5EF4-FFF2-40B4-BE49-F238E27FC236}">
                <a16:creationId xmlns:a16="http://schemas.microsoft.com/office/drawing/2014/main" id="{3C40D5F1-E33F-42E4-90F8-FCC0CCAB4591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1436187" y="3947347"/>
            <a:ext cx="607894" cy="606759"/>
          </a:xfrm>
          <a:prstGeom prst="ellipse">
            <a:avLst/>
          </a:prstGeom>
          <a:solidFill>
            <a:srgbClr val="FFA938"/>
          </a:solidFill>
          <a:ln w="12700" cap="flat" cmpd="sng" algn="ctr">
            <a:solidFill>
              <a:srgbClr val="FFA938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>
              <a:defRPr/>
            </a:pPr>
            <a:endParaRPr lang="zh-CN" altLang="en-US" kern="0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cxnSp>
        <p:nvCxnSpPr>
          <p:cNvPr id="3083" name="MH_Other_8">
            <a:extLst>
              <a:ext uri="{FF2B5EF4-FFF2-40B4-BE49-F238E27FC236}">
                <a16:creationId xmlns:a16="http://schemas.microsoft.com/office/drawing/2014/main" id="{429E2766-E52A-4894-A0D5-A0EF82247FF2}"/>
              </a:ext>
            </a:extLst>
          </p:cNvPr>
          <p:cNvCxnSpPr>
            <a:cxnSpLocks noChangeShapeType="1"/>
          </p:cNvCxnSpPr>
          <p:nvPr>
            <p:custDataLst>
              <p:tags r:id="rId7"/>
            </p:custDataLst>
          </p:nvPr>
        </p:nvCxnSpPr>
        <p:spPr bwMode="auto">
          <a:xfrm flipH="1">
            <a:off x="1739067" y="4493147"/>
            <a:ext cx="2132" cy="393860"/>
          </a:xfrm>
          <a:prstGeom prst="straightConnector1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6" name="MH_Other_9">
            <a:extLst>
              <a:ext uri="{FF2B5EF4-FFF2-40B4-BE49-F238E27FC236}">
                <a16:creationId xmlns:a16="http://schemas.microsoft.com/office/drawing/2014/main" id="{21D4D001-8006-4B88-B281-A3641678E366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5643453" y="3733535"/>
            <a:ext cx="607895" cy="606759"/>
          </a:xfrm>
          <a:prstGeom prst="ellipse">
            <a:avLst/>
          </a:prstGeom>
          <a:solidFill>
            <a:srgbClr val="FFA938"/>
          </a:solidFill>
          <a:ln w="12700" cap="flat" cmpd="sng" algn="ctr">
            <a:solidFill>
              <a:srgbClr val="FFA938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>
              <a:defRPr/>
            </a:pPr>
            <a:endParaRPr lang="zh-CN" altLang="en-US" kern="0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cxnSp>
        <p:nvCxnSpPr>
          <p:cNvPr id="3087" name="MH_Other_11">
            <a:extLst>
              <a:ext uri="{FF2B5EF4-FFF2-40B4-BE49-F238E27FC236}">
                <a16:creationId xmlns:a16="http://schemas.microsoft.com/office/drawing/2014/main" id="{A3583F6D-BE23-4023-8FEC-97495E97842A}"/>
              </a:ext>
            </a:extLst>
          </p:cNvPr>
          <p:cNvCxnSpPr>
            <a:cxnSpLocks noChangeShapeType="1"/>
          </p:cNvCxnSpPr>
          <p:nvPr>
            <p:custDataLst>
              <p:tags r:id="rId9"/>
            </p:custDataLst>
          </p:nvPr>
        </p:nvCxnSpPr>
        <p:spPr bwMode="auto">
          <a:xfrm flipH="1">
            <a:off x="5943135" y="4325053"/>
            <a:ext cx="0" cy="393860"/>
          </a:xfrm>
          <a:prstGeom prst="straightConnector1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88" name="MH_Other_12">
            <a:extLst>
              <a:ext uri="{FF2B5EF4-FFF2-40B4-BE49-F238E27FC236}">
                <a16:creationId xmlns:a16="http://schemas.microsoft.com/office/drawing/2014/main" id="{9DBF75D0-1254-42C9-B38B-211DE782A67E}"/>
              </a:ext>
            </a:extLst>
          </p:cNvPr>
          <p:cNvCxnSpPr>
            <a:cxnSpLocks noChangeShapeType="1"/>
          </p:cNvCxnSpPr>
          <p:nvPr>
            <p:custDataLst>
              <p:tags r:id="rId10"/>
            </p:custDataLst>
          </p:nvPr>
        </p:nvCxnSpPr>
        <p:spPr bwMode="auto">
          <a:xfrm flipH="1">
            <a:off x="9737681" y="2187701"/>
            <a:ext cx="1085078" cy="580677"/>
          </a:xfrm>
          <a:prstGeom prst="line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" name="MH_Other_13">
            <a:extLst>
              <a:ext uri="{FF2B5EF4-FFF2-40B4-BE49-F238E27FC236}">
                <a16:creationId xmlns:a16="http://schemas.microsoft.com/office/drawing/2014/main" id="{1D4C57A0-01E8-4D2B-8261-5E9DB24C6702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3509429" y="3427879"/>
            <a:ext cx="607894" cy="608886"/>
          </a:xfrm>
          <a:prstGeom prst="ellipse">
            <a:avLst/>
          </a:prstGeom>
          <a:solidFill>
            <a:srgbClr val="FFA938"/>
          </a:solidFill>
          <a:ln w="12700" cap="flat" cmpd="sng" algn="ctr">
            <a:solidFill>
              <a:srgbClr val="FFA938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>
              <a:defRPr/>
            </a:pPr>
            <a:endParaRPr lang="zh-CN" altLang="en-US" kern="0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cxnSp>
        <p:nvCxnSpPr>
          <p:cNvPr id="3091" name="MH_Other_15">
            <a:extLst>
              <a:ext uri="{FF2B5EF4-FFF2-40B4-BE49-F238E27FC236}">
                <a16:creationId xmlns:a16="http://schemas.microsoft.com/office/drawing/2014/main" id="{1B81450E-FC86-402F-A4F3-4346863FC116}"/>
              </a:ext>
            </a:extLst>
          </p:cNvPr>
          <p:cNvCxnSpPr>
            <a:cxnSpLocks noChangeShapeType="1"/>
          </p:cNvCxnSpPr>
          <p:nvPr>
            <p:custDataLst>
              <p:tags r:id="rId12"/>
            </p:custDataLst>
          </p:nvPr>
        </p:nvCxnSpPr>
        <p:spPr bwMode="auto">
          <a:xfrm flipH="1" flipV="1">
            <a:off x="3803776" y="3044664"/>
            <a:ext cx="0" cy="393860"/>
          </a:xfrm>
          <a:prstGeom prst="straightConnector1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6" name="MH_Other_16">
            <a:extLst>
              <a:ext uri="{FF2B5EF4-FFF2-40B4-BE49-F238E27FC236}">
                <a16:creationId xmlns:a16="http://schemas.microsoft.com/office/drawing/2014/main" id="{48B2CDF8-7099-42A4-B48F-CACEDD431500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7248512" y="3043015"/>
            <a:ext cx="607894" cy="608886"/>
          </a:xfrm>
          <a:prstGeom prst="ellipse">
            <a:avLst/>
          </a:prstGeom>
          <a:solidFill>
            <a:srgbClr val="FFA938"/>
          </a:solidFill>
          <a:ln w="12700" cap="flat" cmpd="sng" algn="ctr">
            <a:solidFill>
              <a:srgbClr val="FFA938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>
              <a:defRPr/>
            </a:pPr>
            <a:endParaRPr lang="zh-CN" altLang="en-US" kern="0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cxnSp>
        <p:nvCxnSpPr>
          <p:cNvPr id="3095" name="MH_Other_18">
            <a:extLst>
              <a:ext uri="{FF2B5EF4-FFF2-40B4-BE49-F238E27FC236}">
                <a16:creationId xmlns:a16="http://schemas.microsoft.com/office/drawing/2014/main" id="{FE8736F2-F06B-473E-877B-9EF9A9E87EC5}"/>
              </a:ext>
            </a:extLst>
          </p:cNvPr>
          <p:cNvCxnSpPr>
            <a:cxnSpLocks noChangeShapeType="1"/>
          </p:cNvCxnSpPr>
          <p:nvPr>
            <p:custDataLst>
              <p:tags r:id="rId14"/>
            </p:custDataLst>
          </p:nvPr>
        </p:nvCxnSpPr>
        <p:spPr bwMode="auto">
          <a:xfrm flipH="1" flipV="1">
            <a:off x="7547126" y="2658736"/>
            <a:ext cx="0" cy="393860"/>
          </a:xfrm>
          <a:prstGeom prst="straightConnector1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2" name="MH_Other_19">
            <a:extLst>
              <a:ext uri="{FF2B5EF4-FFF2-40B4-BE49-F238E27FC236}">
                <a16:creationId xmlns:a16="http://schemas.microsoft.com/office/drawing/2014/main" id="{5FF85C76-F7E8-4656-A703-CC04008EC409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9236433" y="2552287"/>
            <a:ext cx="610028" cy="606759"/>
          </a:xfrm>
          <a:prstGeom prst="ellipse">
            <a:avLst/>
          </a:prstGeom>
          <a:solidFill>
            <a:srgbClr val="FFA938"/>
          </a:solidFill>
          <a:ln w="12700" cap="flat" cmpd="sng" algn="ctr">
            <a:solidFill>
              <a:srgbClr val="FFA938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>
              <a:defRPr/>
            </a:pPr>
            <a:endParaRPr lang="zh-CN" altLang="en-US" kern="0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113" name="MH_Other_20">
            <a:extLst>
              <a:ext uri="{FF2B5EF4-FFF2-40B4-BE49-F238E27FC236}">
                <a16:creationId xmlns:a16="http://schemas.microsoft.com/office/drawing/2014/main" id="{959DA212-E2EF-492A-AA93-869CC129D140}"/>
              </a:ext>
            </a:extLst>
          </p:cNvPr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9375849" y="2665513"/>
            <a:ext cx="371135" cy="368311"/>
          </a:xfrm>
          <a:custGeom>
            <a:avLst/>
            <a:gdLst>
              <a:gd name="T0" fmla="*/ 1395413 w 2219325"/>
              <a:gd name="T1" fmla="*/ 1938020 h 2219325"/>
              <a:gd name="T2" fmla="*/ 1388316 w 2219325"/>
              <a:gd name="T3" fmla="*/ 2002466 h 2219325"/>
              <a:gd name="T4" fmla="*/ 1670304 w 2219325"/>
              <a:gd name="T5" fmla="*/ 1858614 h 2219325"/>
              <a:gd name="T6" fmla="*/ 1150620 w 2219325"/>
              <a:gd name="T7" fmla="*/ 2015808 h 2219325"/>
              <a:gd name="T8" fmla="*/ 1286510 w 2219325"/>
              <a:gd name="T9" fmla="*/ 1931988 h 2219325"/>
              <a:gd name="T10" fmla="*/ 1400810 w 2219325"/>
              <a:gd name="T11" fmla="*/ 1758633 h 2219325"/>
              <a:gd name="T12" fmla="*/ 848360 w 2219325"/>
              <a:gd name="T13" fmla="*/ 1816418 h 2219325"/>
              <a:gd name="T14" fmla="*/ 969645 w 2219325"/>
              <a:gd name="T15" fmla="*/ 1966278 h 2219325"/>
              <a:gd name="T16" fmla="*/ 388339 w 2219325"/>
              <a:gd name="T17" fmla="*/ 1704282 h 2219325"/>
              <a:gd name="T18" fmla="*/ 625234 w 2219325"/>
              <a:gd name="T19" fmla="*/ 1909105 h 2219325"/>
              <a:gd name="T20" fmla="*/ 900095 w 2219325"/>
              <a:gd name="T21" fmla="*/ 2020749 h 2219325"/>
              <a:gd name="T22" fmla="*/ 793433 w 2219325"/>
              <a:gd name="T23" fmla="*/ 1894840 h 2219325"/>
              <a:gd name="T24" fmla="*/ 1611947 w 2219325"/>
              <a:gd name="T25" fmla="*/ 1244918 h 2219325"/>
              <a:gd name="T26" fmla="*/ 1898577 w 2219325"/>
              <a:gd name="T27" fmla="*/ 1613535 h 2219325"/>
              <a:gd name="T28" fmla="*/ 2016438 w 2219325"/>
              <a:gd name="T29" fmla="*/ 1342906 h 2219325"/>
              <a:gd name="T30" fmla="*/ 1464945 w 2219325"/>
              <a:gd name="T31" fmla="*/ 1588135 h 2219325"/>
              <a:gd name="T32" fmla="*/ 1527810 w 2219325"/>
              <a:gd name="T33" fmla="*/ 1182688 h 2219325"/>
              <a:gd name="T34" fmla="*/ 727393 w 2219325"/>
              <a:gd name="T35" fmla="*/ 1480820 h 2219325"/>
              <a:gd name="T36" fmla="*/ 185422 w 2219325"/>
              <a:gd name="T37" fmla="*/ 1251450 h 2219325"/>
              <a:gd name="T38" fmla="*/ 287674 w 2219325"/>
              <a:gd name="T39" fmla="*/ 1555032 h 2219325"/>
              <a:gd name="T40" fmla="*/ 619125 w 2219325"/>
              <a:gd name="T41" fmla="*/ 1365568 h 2219325"/>
              <a:gd name="T42" fmla="*/ 1581467 w 2219325"/>
              <a:gd name="T43" fmla="*/ 739458 h 2219325"/>
              <a:gd name="T44" fmla="*/ 2043430 w 2219325"/>
              <a:gd name="T45" fmla="*/ 1036784 h 2219325"/>
              <a:gd name="T46" fmla="*/ 1963406 w 2219325"/>
              <a:gd name="T47" fmla="*/ 723993 h 2219325"/>
              <a:gd name="T48" fmla="*/ 1522095 w 2219325"/>
              <a:gd name="T49" fmla="*/ 943928 h 2219325"/>
              <a:gd name="T50" fmla="*/ 762000 w 2219325"/>
              <a:gd name="T51" fmla="*/ 606108 h 2219325"/>
              <a:gd name="T52" fmla="*/ 692467 w 2219325"/>
              <a:gd name="T53" fmla="*/ 1005840 h 2219325"/>
              <a:gd name="T54" fmla="*/ 239406 w 2219325"/>
              <a:gd name="T55" fmla="*/ 765910 h 2219325"/>
              <a:gd name="T56" fmla="*/ 175580 w 2219325"/>
              <a:gd name="T57" fmla="*/ 1068705 h 2219325"/>
              <a:gd name="T58" fmla="*/ 649287 w 2219325"/>
              <a:gd name="T59" fmla="*/ 684848 h 2219325"/>
              <a:gd name="T60" fmla="*/ 1378267 w 2219325"/>
              <a:gd name="T61" fmla="*/ 416878 h 2219325"/>
              <a:gd name="T62" fmla="*/ 1258887 w 2219325"/>
              <a:gd name="T63" fmla="*/ 261303 h 2219325"/>
              <a:gd name="T64" fmla="*/ 1047750 w 2219325"/>
              <a:gd name="T65" fmla="*/ 209550 h 2219325"/>
              <a:gd name="T66" fmla="*/ 914400 w 2219325"/>
              <a:gd name="T67" fmla="*/ 307023 h 2219325"/>
              <a:gd name="T68" fmla="*/ 804545 w 2219325"/>
              <a:gd name="T69" fmla="*/ 491490 h 2219325"/>
              <a:gd name="T70" fmla="*/ 725264 w 2219325"/>
              <a:gd name="T71" fmla="*/ 255919 h 2219325"/>
              <a:gd name="T72" fmla="*/ 464869 w 2219325"/>
              <a:gd name="T73" fmla="*/ 431844 h 2219325"/>
              <a:gd name="T74" fmla="*/ 779145 w 2219325"/>
              <a:gd name="T75" fmla="*/ 348298 h 2219325"/>
              <a:gd name="T76" fmla="*/ 889635 w 2219325"/>
              <a:gd name="T77" fmla="*/ 207963 h 2219325"/>
              <a:gd name="T78" fmla="*/ 1403033 w 2219325"/>
              <a:gd name="T79" fmla="*/ 291783 h 2219325"/>
              <a:gd name="T80" fmla="*/ 1832574 w 2219325"/>
              <a:gd name="T81" fmla="*/ 513773 h 2219325"/>
              <a:gd name="T82" fmla="*/ 1595679 w 2219325"/>
              <a:gd name="T83" fmla="*/ 308950 h 2219325"/>
              <a:gd name="T84" fmla="*/ 1315730 w 2219325"/>
              <a:gd name="T85" fmla="*/ 196178 h 2219325"/>
              <a:gd name="T86" fmla="*/ 1465580 w 2219325"/>
              <a:gd name="T87" fmla="*/ 58420 h 2219325"/>
              <a:gd name="T88" fmla="*/ 1794510 w 2219325"/>
              <a:gd name="T89" fmla="*/ 236855 h 2219325"/>
              <a:gd name="T90" fmla="*/ 2044383 w 2219325"/>
              <a:gd name="T91" fmla="*/ 511493 h 2219325"/>
              <a:gd name="T92" fmla="*/ 2190750 w 2219325"/>
              <a:gd name="T93" fmla="*/ 859473 h 2219325"/>
              <a:gd name="T94" fmla="*/ 2210435 w 2219325"/>
              <a:gd name="T95" fmla="*/ 1250950 h 2219325"/>
              <a:gd name="T96" fmla="*/ 2097723 w 2219325"/>
              <a:gd name="T97" fmla="*/ 1614805 h 2219325"/>
              <a:gd name="T98" fmla="*/ 1875473 w 2219325"/>
              <a:gd name="T99" fmla="*/ 1913255 h 2219325"/>
              <a:gd name="T100" fmla="*/ 1566227 w 2219325"/>
              <a:gd name="T101" fmla="*/ 2121535 h 2219325"/>
              <a:gd name="T102" fmla="*/ 1195070 w 2219325"/>
              <a:gd name="T103" fmla="*/ 2215833 h 2219325"/>
              <a:gd name="T104" fmla="*/ 805815 w 2219325"/>
              <a:gd name="T105" fmla="*/ 2177098 h 2219325"/>
              <a:gd name="T106" fmla="*/ 467043 w 2219325"/>
              <a:gd name="T107" fmla="*/ 2014538 h 2219325"/>
              <a:gd name="T108" fmla="*/ 204787 w 2219325"/>
              <a:gd name="T109" fmla="*/ 1751965 h 2219325"/>
              <a:gd name="T110" fmla="*/ 42227 w 2219325"/>
              <a:gd name="T111" fmla="*/ 1413510 h 2219325"/>
              <a:gd name="T112" fmla="*/ 3175 w 2219325"/>
              <a:gd name="T113" fmla="*/ 1024255 h 2219325"/>
              <a:gd name="T114" fmla="*/ 97790 w 2219325"/>
              <a:gd name="T115" fmla="*/ 653098 h 2219325"/>
              <a:gd name="T116" fmla="*/ 306387 w 2219325"/>
              <a:gd name="T117" fmla="*/ 344488 h 2219325"/>
              <a:gd name="T118" fmla="*/ 604520 w 2219325"/>
              <a:gd name="T119" fmla="*/ 121603 h 2219325"/>
              <a:gd name="T120" fmla="*/ 968375 w 2219325"/>
              <a:gd name="T121" fmla="*/ 9208 h 2219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19325" h="2219325">
                <a:moveTo>
                  <a:pt x="1522095" y="1695768"/>
                </a:moveTo>
                <a:lnTo>
                  <a:pt x="1510983" y="1725295"/>
                </a:lnTo>
                <a:lnTo>
                  <a:pt x="1499553" y="1754188"/>
                </a:lnTo>
                <a:lnTo>
                  <a:pt x="1487170" y="1781810"/>
                </a:lnTo>
                <a:lnTo>
                  <a:pt x="1474153" y="1808480"/>
                </a:lnTo>
                <a:lnTo>
                  <a:pt x="1461135" y="1834515"/>
                </a:lnTo>
                <a:lnTo>
                  <a:pt x="1447165" y="1859280"/>
                </a:lnTo>
                <a:lnTo>
                  <a:pt x="1439863" y="1871345"/>
                </a:lnTo>
                <a:lnTo>
                  <a:pt x="1432877" y="1883093"/>
                </a:lnTo>
                <a:lnTo>
                  <a:pt x="1425575" y="1894840"/>
                </a:lnTo>
                <a:lnTo>
                  <a:pt x="1417955" y="1905953"/>
                </a:lnTo>
                <a:lnTo>
                  <a:pt x="1410653" y="1917065"/>
                </a:lnTo>
                <a:lnTo>
                  <a:pt x="1403033" y="1927860"/>
                </a:lnTo>
                <a:lnTo>
                  <a:pt x="1395413" y="1938020"/>
                </a:lnTo>
                <a:lnTo>
                  <a:pt x="1387157" y="1948498"/>
                </a:lnTo>
                <a:lnTo>
                  <a:pt x="1379537" y="1958023"/>
                </a:lnTo>
                <a:lnTo>
                  <a:pt x="1371600" y="1967865"/>
                </a:lnTo>
                <a:lnTo>
                  <a:pt x="1363027" y="1977390"/>
                </a:lnTo>
                <a:lnTo>
                  <a:pt x="1355090" y="1986280"/>
                </a:lnTo>
                <a:lnTo>
                  <a:pt x="1346517" y="1994853"/>
                </a:lnTo>
                <a:lnTo>
                  <a:pt x="1337945" y="2003425"/>
                </a:lnTo>
                <a:lnTo>
                  <a:pt x="1329690" y="2011680"/>
                </a:lnTo>
                <a:lnTo>
                  <a:pt x="1320800" y="2019300"/>
                </a:lnTo>
                <a:lnTo>
                  <a:pt x="1318516" y="2021258"/>
                </a:lnTo>
                <a:lnTo>
                  <a:pt x="1321630" y="2020566"/>
                </a:lnTo>
                <a:lnTo>
                  <a:pt x="1344176" y="2015168"/>
                </a:lnTo>
                <a:lnTo>
                  <a:pt x="1366405" y="2008817"/>
                </a:lnTo>
                <a:lnTo>
                  <a:pt x="1388316" y="2002466"/>
                </a:lnTo>
                <a:lnTo>
                  <a:pt x="1410227" y="1995479"/>
                </a:lnTo>
                <a:lnTo>
                  <a:pt x="1431821" y="1987858"/>
                </a:lnTo>
                <a:lnTo>
                  <a:pt x="1453415" y="1979602"/>
                </a:lnTo>
                <a:lnTo>
                  <a:pt x="1474691" y="1971345"/>
                </a:lnTo>
                <a:lnTo>
                  <a:pt x="1495332" y="1962136"/>
                </a:lnTo>
                <a:lnTo>
                  <a:pt x="1515973" y="1952610"/>
                </a:lnTo>
                <a:lnTo>
                  <a:pt x="1536296" y="1942448"/>
                </a:lnTo>
                <a:lnTo>
                  <a:pt x="1556302" y="1931651"/>
                </a:lnTo>
                <a:lnTo>
                  <a:pt x="1575991" y="1920537"/>
                </a:lnTo>
                <a:lnTo>
                  <a:pt x="1595679" y="1909105"/>
                </a:lnTo>
                <a:lnTo>
                  <a:pt x="1614415" y="1897038"/>
                </a:lnTo>
                <a:lnTo>
                  <a:pt x="1633468" y="1884653"/>
                </a:lnTo>
                <a:lnTo>
                  <a:pt x="1652203" y="1872268"/>
                </a:lnTo>
                <a:lnTo>
                  <a:pt x="1670304" y="1858614"/>
                </a:lnTo>
                <a:lnTo>
                  <a:pt x="1687770" y="1845276"/>
                </a:lnTo>
                <a:lnTo>
                  <a:pt x="1705553" y="1830986"/>
                </a:lnTo>
                <a:lnTo>
                  <a:pt x="1722383" y="1816379"/>
                </a:lnTo>
                <a:lnTo>
                  <a:pt x="1739531" y="1801454"/>
                </a:lnTo>
                <a:lnTo>
                  <a:pt x="1756044" y="1786529"/>
                </a:lnTo>
                <a:lnTo>
                  <a:pt x="1771921" y="1770651"/>
                </a:lnTo>
                <a:lnTo>
                  <a:pt x="1787481" y="1754456"/>
                </a:lnTo>
                <a:lnTo>
                  <a:pt x="1802724" y="1737943"/>
                </a:lnTo>
                <a:lnTo>
                  <a:pt x="1817967" y="1721430"/>
                </a:lnTo>
                <a:lnTo>
                  <a:pt x="1832574" y="1704282"/>
                </a:lnTo>
                <a:lnTo>
                  <a:pt x="1839112" y="1695768"/>
                </a:lnTo>
                <a:lnTo>
                  <a:pt x="1522095" y="1695768"/>
                </a:lnTo>
                <a:close/>
                <a:moveTo>
                  <a:pt x="1150620" y="1695768"/>
                </a:moveTo>
                <a:lnTo>
                  <a:pt x="1150620" y="2015808"/>
                </a:lnTo>
                <a:lnTo>
                  <a:pt x="1160780" y="2012950"/>
                </a:lnTo>
                <a:lnTo>
                  <a:pt x="1170940" y="2010093"/>
                </a:lnTo>
                <a:lnTo>
                  <a:pt x="1181100" y="2006600"/>
                </a:lnTo>
                <a:lnTo>
                  <a:pt x="1191260" y="2002155"/>
                </a:lnTo>
                <a:lnTo>
                  <a:pt x="1201103" y="1997393"/>
                </a:lnTo>
                <a:lnTo>
                  <a:pt x="1210945" y="1992313"/>
                </a:lnTo>
                <a:lnTo>
                  <a:pt x="1220787" y="1986598"/>
                </a:lnTo>
                <a:lnTo>
                  <a:pt x="1230313" y="1979930"/>
                </a:lnTo>
                <a:lnTo>
                  <a:pt x="1240155" y="1973580"/>
                </a:lnTo>
                <a:lnTo>
                  <a:pt x="1249680" y="1966278"/>
                </a:lnTo>
                <a:lnTo>
                  <a:pt x="1258887" y="1958340"/>
                </a:lnTo>
                <a:lnTo>
                  <a:pt x="1268095" y="1950085"/>
                </a:lnTo>
                <a:lnTo>
                  <a:pt x="1277303" y="1941195"/>
                </a:lnTo>
                <a:lnTo>
                  <a:pt x="1286510" y="1931988"/>
                </a:lnTo>
                <a:lnTo>
                  <a:pt x="1295400" y="1922463"/>
                </a:lnTo>
                <a:lnTo>
                  <a:pt x="1304607" y="1912303"/>
                </a:lnTo>
                <a:lnTo>
                  <a:pt x="1313180" y="1902143"/>
                </a:lnTo>
                <a:lnTo>
                  <a:pt x="1321753" y="1890713"/>
                </a:lnTo>
                <a:lnTo>
                  <a:pt x="1330325" y="1879283"/>
                </a:lnTo>
                <a:lnTo>
                  <a:pt x="1338897" y="1867853"/>
                </a:lnTo>
                <a:lnTo>
                  <a:pt x="1346835" y="1855470"/>
                </a:lnTo>
                <a:lnTo>
                  <a:pt x="1355090" y="1842770"/>
                </a:lnTo>
                <a:lnTo>
                  <a:pt x="1363027" y="1829753"/>
                </a:lnTo>
                <a:lnTo>
                  <a:pt x="1370647" y="1816418"/>
                </a:lnTo>
                <a:lnTo>
                  <a:pt x="1378267" y="1802448"/>
                </a:lnTo>
                <a:lnTo>
                  <a:pt x="1386205" y="1788160"/>
                </a:lnTo>
                <a:lnTo>
                  <a:pt x="1393507" y="1773555"/>
                </a:lnTo>
                <a:lnTo>
                  <a:pt x="1400810" y="1758633"/>
                </a:lnTo>
                <a:lnTo>
                  <a:pt x="1407477" y="1743710"/>
                </a:lnTo>
                <a:lnTo>
                  <a:pt x="1414463" y="1727835"/>
                </a:lnTo>
                <a:lnTo>
                  <a:pt x="1421447" y="1711643"/>
                </a:lnTo>
                <a:lnTo>
                  <a:pt x="1428115" y="1695768"/>
                </a:lnTo>
                <a:lnTo>
                  <a:pt x="1150620" y="1695768"/>
                </a:lnTo>
                <a:close/>
                <a:moveTo>
                  <a:pt x="791210" y="1695768"/>
                </a:moveTo>
                <a:lnTo>
                  <a:pt x="797560" y="1711643"/>
                </a:lnTo>
                <a:lnTo>
                  <a:pt x="804545" y="1727835"/>
                </a:lnTo>
                <a:lnTo>
                  <a:pt x="811213" y="1743710"/>
                </a:lnTo>
                <a:lnTo>
                  <a:pt x="818515" y="1758633"/>
                </a:lnTo>
                <a:lnTo>
                  <a:pt x="825817" y="1773555"/>
                </a:lnTo>
                <a:lnTo>
                  <a:pt x="833120" y="1788160"/>
                </a:lnTo>
                <a:lnTo>
                  <a:pt x="840740" y="1802448"/>
                </a:lnTo>
                <a:lnTo>
                  <a:pt x="848360" y="1816418"/>
                </a:lnTo>
                <a:lnTo>
                  <a:pt x="855980" y="1829753"/>
                </a:lnTo>
                <a:lnTo>
                  <a:pt x="864235" y="1842770"/>
                </a:lnTo>
                <a:lnTo>
                  <a:pt x="872173" y="1855470"/>
                </a:lnTo>
                <a:lnTo>
                  <a:pt x="880427" y="1867853"/>
                </a:lnTo>
                <a:lnTo>
                  <a:pt x="888683" y="1879283"/>
                </a:lnTo>
                <a:lnTo>
                  <a:pt x="897255" y="1890713"/>
                </a:lnTo>
                <a:lnTo>
                  <a:pt x="906145" y="1902143"/>
                </a:lnTo>
                <a:lnTo>
                  <a:pt x="914400" y="1912303"/>
                </a:lnTo>
                <a:lnTo>
                  <a:pt x="923290" y="1922463"/>
                </a:lnTo>
                <a:lnTo>
                  <a:pt x="932497" y="1931988"/>
                </a:lnTo>
                <a:lnTo>
                  <a:pt x="941387" y="1941195"/>
                </a:lnTo>
                <a:lnTo>
                  <a:pt x="950595" y="1950085"/>
                </a:lnTo>
                <a:lnTo>
                  <a:pt x="960120" y="1958340"/>
                </a:lnTo>
                <a:lnTo>
                  <a:pt x="969645" y="1966278"/>
                </a:lnTo>
                <a:lnTo>
                  <a:pt x="979170" y="1973580"/>
                </a:lnTo>
                <a:lnTo>
                  <a:pt x="988695" y="1979930"/>
                </a:lnTo>
                <a:lnTo>
                  <a:pt x="998220" y="1986598"/>
                </a:lnTo>
                <a:lnTo>
                  <a:pt x="1008380" y="1992313"/>
                </a:lnTo>
                <a:lnTo>
                  <a:pt x="1017905" y="1997393"/>
                </a:lnTo>
                <a:lnTo>
                  <a:pt x="1027747" y="2002155"/>
                </a:lnTo>
                <a:lnTo>
                  <a:pt x="1037907" y="2006600"/>
                </a:lnTo>
                <a:lnTo>
                  <a:pt x="1047750" y="2010093"/>
                </a:lnTo>
                <a:lnTo>
                  <a:pt x="1058227" y="2012950"/>
                </a:lnTo>
                <a:lnTo>
                  <a:pt x="1068705" y="2015808"/>
                </a:lnTo>
                <a:lnTo>
                  <a:pt x="1068705" y="1695768"/>
                </a:lnTo>
                <a:lnTo>
                  <a:pt x="791210" y="1695768"/>
                </a:lnTo>
                <a:close/>
                <a:moveTo>
                  <a:pt x="381497" y="1695768"/>
                </a:moveTo>
                <a:lnTo>
                  <a:pt x="388339" y="1704282"/>
                </a:lnTo>
                <a:lnTo>
                  <a:pt x="402946" y="1721430"/>
                </a:lnTo>
                <a:lnTo>
                  <a:pt x="417871" y="1737943"/>
                </a:lnTo>
                <a:lnTo>
                  <a:pt x="432796" y="1754456"/>
                </a:lnTo>
                <a:lnTo>
                  <a:pt x="448674" y="1770651"/>
                </a:lnTo>
                <a:lnTo>
                  <a:pt x="464869" y="1786529"/>
                </a:lnTo>
                <a:lnTo>
                  <a:pt x="481382" y="1801454"/>
                </a:lnTo>
                <a:lnTo>
                  <a:pt x="497895" y="1816379"/>
                </a:lnTo>
                <a:lnTo>
                  <a:pt x="515043" y="1830986"/>
                </a:lnTo>
                <a:lnTo>
                  <a:pt x="532826" y="1845276"/>
                </a:lnTo>
                <a:lnTo>
                  <a:pt x="550609" y="1858614"/>
                </a:lnTo>
                <a:lnTo>
                  <a:pt x="568709" y="1872268"/>
                </a:lnTo>
                <a:lnTo>
                  <a:pt x="587128" y="1884653"/>
                </a:lnTo>
                <a:lnTo>
                  <a:pt x="605863" y="1897038"/>
                </a:lnTo>
                <a:lnTo>
                  <a:pt x="625234" y="1909105"/>
                </a:lnTo>
                <a:lnTo>
                  <a:pt x="644605" y="1920537"/>
                </a:lnTo>
                <a:lnTo>
                  <a:pt x="664293" y="1931651"/>
                </a:lnTo>
                <a:lnTo>
                  <a:pt x="684299" y="1942448"/>
                </a:lnTo>
                <a:lnTo>
                  <a:pt x="704623" y="1952610"/>
                </a:lnTo>
                <a:lnTo>
                  <a:pt x="725264" y="1962136"/>
                </a:lnTo>
                <a:lnTo>
                  <a:pt x="746222" y="1971345"/>
                </a:lnTo>
                <a:lnTo>
                  <a:pt x="767181" y="1979602"/>
                </a:lnTo>
                <a:lnTo>
                  <a:pt x="788457" y="1987858"/>
                </a:lnTo>
                <a:lnTo>
                  <a:pt x="810368" y="1995479"/>
                </a:lnTo>
                <a:lnTo>
                  <a:pt x="832279" y="2002466"/>
                </a:lnTo>
                <a:lnTo>
                  <a:pt x="854190" y="2008817"/>
                </a:lnTo>
                <a:lnTo>
                  <a:pt x="876419" y="2015168"/>
                </a:lnTo>
                <a:lnTo>
                  <a:pt x="899283" y="2020566"/>
                </a:lnTo>
                <a:lnTo>
                  <a:pt x="900095" y="2020749"/>
                </a:lnTo>
                <a:lnTo>
                  <a:pt x="898525" y="2019300"/>
                </a:lnTo>
                <a:lnTo>
                  <a:pt x="889635" y="2011680"/>
                </a:lnTo>
                <a:lnTo>
                  <a:pt x="881063" y="2003425"/>
                </a:lnTo>
                <a:lnTo>
                  <a:pt x="872490" y="1994853"/>
                </a:lnTo>
                <a:lnTo>
                  <a:pt x="864235" y="1986280"/>
                </a:lnTo>
                <a:lnTo>
                  <a:pt x="855980" y="1977390"/>
                </a:lnTo>
                <a:lnTo>
                  <a:pt x="847725" y="1967865"/>
                </a:lnTo>
                <a:lnTo>
                  <a:pt x="839470" y="1958023"/>
                </a:lnTo>
                <a:lnTo>
                  <a:pt x="831850" y="1948498"/>
                </a:lnTo>
                <a:lnTo>
                  <a:pt x="823913" y="1938020"/>
                </a:lnTo>
                <a:lnTo>
                  <a:pt x="816293" y="1927860"/>
                </a:lnTo>
                <a:lnTo>
                  <a:pt x="808355" y="1917065"/>
                </a:lnTo>
                <a:lnTo>
                  <a:pt x="801053" y="1905953"/>
                </a:lnTo>
                <a:lnTo>
                  <a:pt x="793433" y="1894840"/>
                </a:lnTo>
                <a:lnTo>
                  <a:pt x="786130" y="1883093"/>
                </a:lnTo>
                <a:lnTo>
                  <a:pt x="779145" y="1871345"/>
                </a:lnTo>
                <a:lnTo>
                  <a:pt x="771843" y="1859280"/>
                </a:lnTo>
                <a:lnTo>
                  <a:pt x="758190" y="1834515"/>
                </a:lnTo>
                <a:lnTo>
                  <a:pt x="745173" y="1808480"/>
                </a:lnTo>
                <a:lnTo>
                  <a:pt x="731837" y="1781810"/>
                </a:lnTo>
                <a:lnTo>
                  <a:pt x="719773" y="1754188"/>
                </a:lnTo>
                <a:lnTo>
                  <a:pt x="708025" y="1725295"/>
                </a:lnTo>
                <a:lnTo>
                  <a:pt x="696913" y="1695768"/>
                </a:lnTo>
                <a:lnTo>
                  <a:pt x="381497" y="1695768"/>
                </a:lnTo>
                <a:close/>
                <a:moveTo>
                  <a:pt x="1615757" y="1150938"/>
                </a:moveTo>
                <a:lnTo>
                  <a:pt x="1615123" y="1182688"/>
                </a:lnTo>
                <a:lnTo>
                  <a:pt x="1613535" y="1213803"/>
                </a:lnTo>
                <a:lnTo>
                  <a:pt x="1611947" y="1244918"/>
                </a:lnTo>
                <a:lnTo>
                  <a:pt x="1609725" y="1275715"/>
                </a:lnTo>
                <a:lnTo>
                  <a:pt x="1607185" y="1305878"/>
                </a:lnTo>
                <a:lnTo>
                  <a:pt x="1603693" y="1336040"/>
                </a:lnTo>
                <a:lnTo>
                  <a:pt x="1600200" y="1365568"/>
                </a:lnTo>
                <a:lnTo>
                  <a:pt x="1596073" y="1394778"/>
                </a:lnTo>
                <a:lnTo>
                  <a:pt x="1591627" y="1423670"/>
                </a:lnTo>
                <a:lnTo>
                  <a:pt x="1586547" y="1451928"/>
                </a:lnTo>
                <a:lnTo>
                  <a:pt x="1581467" y="1479868"/>
                </a:lnTo>
                <a:lnTo>
                  <a:pt x="1576070" y="1507808"/>
                </a:lnTo>
                <a:lnTo>
                  <a:pt x="1569720" y="1534478"/>
                </a:lnTo>
                <a:lnTo>
                  <a:pt x="1563370" y="1561465"/>
                </a:lnTo>
                <a:lnTo>
                  <a:pt x="1556385" y="1587500"/>
                </a:lnTo>
                <a:lnTo>
                  <a:pt x="1549083" y="1613535"/>
                </a:lnTo>
                <a:lnTo>
                  <a:pt x="1898577" y="1613535"/>
                </a:lnTo>
                <a:lnTo>
                  <a:pt x="1898625" y="1613462"/>
                </a:lnTo>
                <a:lnTo>
                  <a:pt x="1910375" y="1594091"/>
                </a:lnTo>
                <a:lnTo>
                  <a:pt x="1922124" y="1574720"/>
                </a:lnTo>
                <a:lnTo>
                  <a:pt x="1933239" y="1555032"/>
                </a:lnTo>
                <a:lnTo>
                  <a:pt x="1943401" y="1535026"/>
                </a:lnTo>
                <a:lnTo>
                  <a:pt x="1953880" y="1514703"/>
                </a:lnTo>
                <a:lnTo>
                  <a:pt x="1963406" y="1493744"/>
                </a:lnTo>
                <a:lnTo>
                  <a:pt x="1972298" y="1473103"/>
                </a:lnTo>
                <a:lnTo>
                  <a:pt x="1981189" y="1452145"/>
                </a:lnTo>
                <a:lnTo>
                  <a:pt x="1989128" y="1430868"/>
                </a:lnTo>
                <a:lnTo>
                  <a:pt x="1997067" y="1408957"/>
                </a:lnTo>
                <a:lnTo>
                  <a:pt x="2003736" y="1387364"/>
                </a:lnTo>
                <a:lnTo>
                  <a:pt x="2010404" y="1365135"/>
                </a:lnTo>
                <a:lnTo>
                  <a:pt x="2016438" y="1342906"/>
                </a:lnTo>
                <a:lnTo>
                  <a:pt x="2021836" y="1320042"/>
                </a:lnTo>
                <a:lnTo>
                  <a:pt x="2026917" y="1297496"/>
                </a:lnTo>
                <a:lnTo>
                  <a:pt x="2031681" y="1274949"/>
                </a:lnTo>
                <a:lnTo>
                  <a:pt x="2035491" y="1251450"/>
                </a:lnTo>
                <a:lnTo>
                  <a:pt x="2038349" y="1228269"/>
                </a:lnTo>
                <a:lnTo>
                  <a:pt x="2041207" y="1204770"/>
                </a:lnTo>
                <a:lnTo>
                  <a:pt x="2043430" y="1180953"/>
                </a:lnTo>
                <a:lnTo>
                  <a:pt x="2044700" y="1157137"/>
                </a:lnTo>
                <a:lnTo>
                  <a:pt x="2044945" y="1150938"/>
                </a:lnTo>
                <a:lnTo>
                  <a:pt x="1615757" y="1150938"/>
                </a:lnTo>
                <a:close/>
                <a:moveTo>
                  <a:pt x="1150620" y="1150938"/>
                </a:moveTo>
                <a:lnTo>
                  <a:pt x="1150620" y="1613535"/>
                </a:lnTo>
                <a:lnTo>
                  <a:pt x="1456690" y="1613535"/>
                </a:lnTo>
                <a:lnTo>
                  <a:pt x="1464945" y="1588135"/>
                </a:lnTo>
                <a:lnTo>
                  <a:pt x="1472247" y="1561783"/>
                </a:lnTo>
                <a:lnTo>
                  <a:pt x="1479233" y="1535430"/>
                </a:lnTo>
                <a:lnTo>
                  <a:pt x="1485583" y="1508125"/>
                </a:lnTo>
                <a:lnTo>
                  <a:pt x="1491615" y="1480820"/>
                </a:lnTo>
                <a:lnTo>
                  <a:pt x="1497013" y="1452880"/>
                </a:lnTo>
                <a:lnTo>
                  <a:pt x="1502410" y="1423988"/>
                </a:lnTo>
                <a:lnTo>
                  <a:pt x="1507490" y="1395095"/>
                </a:lnTo>
                <a:lnTo>
                  <a:pt x="1511617" y="1365885"/>
                </a:lnTo>
                <a:lnTo>
                  <a:pt x="1515745" y="1336358"/>
                </a:lnTo>
                <a:lnTo>
                  <a:pt x="1518920" y="1305878"/>
                </a:lnTo>
                <a:lnTo>
                  <a:pt x="1522095" y="1275715"/>
                </a:lnTo>
                <a:lnTo>
                  <a:pt x="1524317" y="1244918"/>
                </a:lnTo>
                <a:lnTo>
                  <a:pt x="1526857" y="1213803"/>
                </a:lnTo>
                <a:lnTo>
                  <a:pt x="1527810" y="1182688"/>
                </a:lnTo>
                <a:lnTo>
                  <a:pt x="1529080" y="1150938"/>
                </a:lnTo>
                <a:lnTo>
                  <a:pt x="1150620" y="1150938"/>
                </a:lnTo>
                <a:close/>
                <a:moveTo>
                  <a:pt x="690245" y="1150938"/>
                </a:moveTo>
                <a:lnTo>
                  <a:pt x="691197" y="1182688"/>
                </a:lnTo>
                <a:lnTo>
                  <a:pt x="692467" y="1213803"/>
                </a:lnTo>
                <a:lnTo>
                  <a:pt x="694690" y="1244918"/>
                </a:lnTo>
                <a:lnTo>
                  <a:pt x="696913" y="1275715"/>
                </a:lnTo>
                <a:lnTo>
                  <a:pt x="700087" y="1305878"/>
                </a:lnTo>
                <a:lnTo>
                  <a:pt x="703580" y="1336358"/>
                </a:lnTo>
                <a:lnTo>
                  <a:pt x="707390" y="1365885"/>
                </a:lnTo>
                <a:lnTo>
                  <a:pt x="711517" y="1395095"/>
                </a:lnTo>
                <a:lnTo>
                  <a:pt x="716597" y="1423988"/>
                </a:lnTo>
                <a:lnTo>
                  <a:pt x="721677" y="1452880"/>
                </a:lnTo>
                <a:lnTo>
                  <a:pt x="727393" y="1480820"/>
                </a:lnTo>
                <a:lnTo>
                  <a:pt x="733425" y="1508125"/>
                </a:lnTo>
                <a:lnTo>
                  <a:pt x="740093" y="1535430"/>
                </a:lnTo>
                <a:lnTo>
                  <a:pt x="747077" y="1561783"/>
                </a:lnTo>
                <a:lnTo>
                  <a:pt x="754380" y="1588135"/>
                </a:lnTo>
                <a:lnTo>
                  <a:pt x="762000" y="1613535"/>
                </a:lnTo>
                <a:lnTo>
                  <a:pt x="1068705" y="1613535"/>
                </a:lnTo>
                <a:lnTo>
                  <a:pt x="1068705" y="1150938"/>
                </a:lnTo>
                <a:lnTo>
                  <a:pt x="690245" y="1150938"/>
                </a:lnTo>
                <a:close/>
                <a:moveTo>
                  <a:pt x="175650" y="1150938"/>
                </a:moveTo>
                <a:lnTo>
                  <a:pt x="175895" y="1157137"/>
                </a:lnTo>
                <a:lnTo>
                  <a:pt x="177165" y="1180953"/>
                </a:lnTo>
                <a:lnTo>
                  <a:pt x="179706" y="1204770"/>
                </a:lnTo>
                <a:lnTo>
                  <a:pt x="182246" y="1228269"/>
                </a:lnTo>
                <a:lnTo>
                  <a:pt x="185422" y="1251450"/>
                </a:lnTo>
                <a:lnTo>
                  <a:pt x="189232" y="1274949"/>
                </a:lnTo>
                <a:lnTo>
                  <a:pt x="193678" y="1297496"/>
                </a:lnTo>
                <a:lnTo>
                  <a:pt x="198759" y="1320042"/>
                </a:lnTo>
                <a:lnTo>
                  <a:pt x="204158" y="1342906"/>
                </a:lnTo>
                <a:lnTo>
                  <a:pt x="210191" y="1365135"/>
                </a:lnTo>
                <a:lnTo>
                  <a:pt x="216860" y="1387364"/>
                </a:lnTo>
                <a:lnTo>
                  <a:pt x="223846" y="1408957"/>
                </a:lnTo>
                <a:lnTo>
                  <a:pt x="231467" y="1430868"/>
                </a:lnTo>
                <a:lnTo>
                  <a:pt x="239406" y="1452145"/>
                </a:lnTo>
                <a:lnTo>
                  <a:pt x="248298" y="1473103"/>
                </a:lnTo>
                <a:lnTo>
                  <a:pt x="257189" y="1493744"/>
                </a:lnTo>
                <a:lnTo>
                  <a:pt x="266716" y="1514703"/>
                </a:lnTo>
                <a:lnTo>
                  <a:pt x="277195" y="1535026"/>
                </a:lnTo>
                <a:lnTo>
                  <a:pt x="287674" y="1555032"/>
                </a:lnTo>
                <a:lnTo>
                  <a:pt x="298789" y="1574720"/>
                </a:lnTo>
                <a:lnTo>
                  <a:pt x="310221" y="1594091"/>
                </a:lnTo>
                <a:lnTo>
                  <a:pt x="322288" y="1613462"/>
                </a:lnTo>
                <a:lnTo>
                  <a:pt x="322335" y="1613535"/>
                </a:lnTo>
                <a:lnTo>
                  <a:pt x="670243" y="1613535"/>
                </a:lnTo>
                <a:lnTo>
                  <a:pt x="662940" y="1587500"/>
                </a:lnTo>
                <a:lnTo>
                  <a:pt x="655955" y="1561465"/>
                </a:lnTo>
                <a:lnTo>
                  <a:pt x="649287" y="1534478"/>
                </a:lnTo>
                <a:lnTo>
                  <a:pt x="643255" y="1507808"/>
                </a:lnTo>
                <a:lnTo>
                  <a:pt x="637540" y="1479868"/>
                </a:lnTo>
                <a:lnTo>
                  <a:pt x="632460" y="1451928"/>
                </a:lnTo>
                <a:lnTo>
                  <a:pt x="627380" y="1423670"/>
                </a:lnTo>
                <a:lnTo>
                  <a:pt x="622935" y="1394778"/>
                </a:lnTo>
                <a:lnTo>
                  <a:pt x="619125" y="1365568"/>
                </a:lnTo>
                <a:lnTo>
                  <a:pt x="614997" y="1336040"/>
                </a:lnTo>
                <a:lnTo>
                  <a:pt x="612140" y="1305878"/>
                </a:lnTo>
                <a:lnTo>
                  <a:pt x="609283" y="1275715"/>
                </a:lnTo>
                <a:lnTo>
                  <a:pt x="607060" y="1244918"/>
                </a:lnTo>
                <a:lnTo>
                  <a:pt x="605155" y="1213803"/>
                </a:lnTo>
                <a:lnTo>
                  <a:pt x="603885" y="1182688"/>
                </a:lnTo>
                <a:lnTo>
                  <a:pt x="603250" y="1150938"/>
                </a:lnTo>
                <a:lnTo>
                  <a:pt x="175650" y="1150938"/>
                </a:lnTo>
                <a:close/>
                <a:moveTo>
                  <a:pt x="1549083" y="606108"/>
                </a:moveTo>
                <a:lnTo>
                  <a:pt x="1556385" y="631825"/>
                </a:lnTo>
                <a:lnTo>
                  <a:pt x="1563370" y="657860"/>
                </a:lnTo>
                <a:lnTo>
                  <a:pt x="1569720" y="684848"/>
                </a:lnTo>
                <a:lnTo>
                  <a:pt x="1576070" y="712153"/>
                </a:lnTo>
                <a:lnTo>
                  <a:pt x="1581467" y="739458"/>
                </a:lnTo>
                <a:lnTo>
                  <a:pt x="1586547" y="767398"/>
                </a:lnTo>
                <a:lnTo>
                  <a:pt x="1591627" y="795973"/>
                </a:lnTo>
                <a:lnTo>
                  <a:pt x="1596073" y="824865"/>
                </a:lnTo>
                <a:lnTo>
                  <a:pt x="1600200" y="854393"/>
                </a:lnTo>
                <a:lnTo>
                  <a:pt x="1603693" y="883920"/>
                </a:lnTo>
                <a:lnTo>
                  <a:pt x="1607185" y="914083"/>
                </a:lnTo>
                <a:lnTo>
                  <a:pt x="1609725" y="944245"/>
                </a:lnTo>
                <a:lnTo>
                  <a:pt x="1611947" y="974725"/>
                </a:lnTo>
                <a:lnTo>
                  <a:pt x="1613535" y="1005840"/>
                </a:lnTo>
                <a:lnTo>
                  <a:pt x="1615123" y="1036955"/>
                </a:lnTo>
                <a:lnTo>
                  <a:pt x="1615757" y="1068705"/>
                </a:lnTo>
                <a:lnTo>
                  <a:pt x="2045016" y="1068705"/>
                </a:lnTo>
                <a:lnTo>
                  <a:pt x="2044700" y="1060601"/>
                </a:lnTo>
                <a:lnTo>
                  <a:pt x="2043430" y="1036784"/>
                </a:lnTo>
                <a:lnTo>
                  <a:pt x="2041207" y="1013285"/>
                </a:lnTo>
                <a:lnTo>
                  <a:pt x="2038349" y="990104"/>
                </a:lnTo>
                <a:lnTo>
                  <a:pt x="2035491" y="966605"/>
                </a:lnTo>
                <a:lnTo>
                  <a:pt x="2031681" y="943423"/>
                </a:lnTo>
                <a:lnTo>
                  <a:pt x="2026917" y="920559"/>
                </a:lnTo>
                <a:lnTo>
                  <a:pt x="2021836" y="897695"/>
                </a:lnTo>
                <a:lnTo>
                  <a:pt x="2016438" y="875149"/>
                </a:lnTo>
                <a:lnTo>
                  <a:pt x="2010404" y="852920"/>
                </a:lnTo>
                <a:lnTo>
                  <a:pt x="2003736" y="831009"/>
                </a:lnTo>
                <a:lnTo>
                  <a:pt x="1997067" y="809098"/>
                </a:lnTo>
                <a:lnTo>
                  <a:pt x="1989128" y="787504"/>
                </a:lnTo>
                <a:lnTo>
                  <a:pt x="1981189" y="765910"/>
                </a:lnTo>
                <a:lnTo>
                  <a:pt x="1972298" y="744634"/>
                </a:lnTo>
                <a:lnTo>
                  <a:pt x="1963406" y="723993"/>
                </a:lnTo>
                <a:lnTo>
                  <a:pt x="1953880" y="703352"/>
                </a:lnTo>
                <a:lnTo>
                  <a:pt x="1943401" y="683029"/>
                </a:lnTo>
                <a:lnTo>
                  <a:pt x="1933239" y="663023"/>
                </a:lnTo>
                <a:lnTo>
                  <a:pt x="1922124" y="643335"/>
                </a:lnTo>
                <a:lnTo>
                  <a:pt x="1910375" y="623646"/>
                </a:lnTo>
                <a:lnTo>
                  <a:pt x="1899375" y="606108"/>
                </a:lnTo>
                <a:lnTo>
                  <a:pt x="1549083" y="606108"/>
                </a:lnTo>
                <a:close/>
                <a:moveTo>
                  <a:pt x="1150620" y="606108"/>
                </a:moveTo>
                <a:lnTo>
                  <a:pt x="1150620" y="1068705"/>
                </a:lnTo>
                <a:lnTo>
                  <a:pt x="1529080" y="1068705"/>
                </a:lnTo>
                <a:lnTo>
                  <a:pt x="1527810" y="1036955"/>
                </a:lnTo>
                <a:lnTo>
                  <a:pt x="1526857" y="1005840"/>
                </a:lnTo>
                <a:lnTo>
                  <a:pt x="1524317" y="974725"/>
                </a:lnTo>
                <a:lnTo>
                  <a:pt x="1522095" y="943928"/>
                </a:lnTo>
                <a:lnTo>
                  <a:pt x="1518920" y="913448"/>
                </a:lnTo>
                <a:lnTo>
                  <a:pt x="1515745" y="883603"/>
                </a:lnTo>
                <a:lnTo>
                  <a:pt x="1511617" y="853758"/>
                </a:lnTo>
                <a:lnTo>
                  <a:pt x="1507490" y="824548"/>
                </a:lnTo>
                <a:lnTo>
                  <a:pt x="1502410" y="795655"/>
                </a:lnTo>
                <a:lnTo>
                  <a:pt x="1497013" y="767080"/>
                </a:lnTo>
                <a:lnTo>
                  <a:pt x="1491615" y="739140"/>
                </a:lnTo>
                <a:lnTo>
                  <a:pt x="1485583" y="711518"/>
                </a:lnTo>
                <a:lnTo>
                  <a:pt x="1479233" y="684213"/>
                </a:lnTo>
                <a:lnTo>
                  <a:pt x="1472247" y="657543"/>
                </a:lnTo>
                <a:lnTo>
                  <a:pt x="1464945" y="631508"/>
                </a:lnTo>
                <a:lnTo>
                  <a:pt x="1456690" y="606108"/>
                </a:lnTo>
                <a:lnTo>
                  <a:pt x="1150620" y="606108"/>
                </a:lnTo>
                <a:close/>
                <a:moveTo>
                  <a:pt x="762000" y="606108"/>
                </a:moveTo>
                <a:lnTo>
                  <a:pt x="754380" y="631508"/>
                </a:lnTo>
                <a:lnTo>
                  <a:pt x="747077" y="657543"/>
                </a:lnTo>
                <a:lnTo>
                  <a:pt x="740093" y="684213"/>
                </a:lnTo>
                <a:lnTo>
                  <a:pt x="733425" y="711518"/>
                </a:lnTo>
                <a:lnTo>
                  <a:pt x="727393" y="739140"/>
                </a:lnTo>
                <a:lnTo>
                  <a:pt x="721677" y="767080"/>
                </a:lnTo>
                <a:lnTo>
                  <a:pt x="716597" y="795655"/>
                </a:lnTo>
                <a:lnTo>
                  <a:pt x="711517" y="824548"/>
                </a:lnTo>
                <a:lnTo>
                  <a:pt x="707390" y="853758"/>
                </a:lnTo>
                <a:lnTo>
                  <a:pt x="703580" y="883603"/>
                </a:lnTo>
                <a:lnTo>
                  <a:pt x="700087" y="913448"/>
                </a:lnTo>
                <a:lnTo>
                  <a:pt x="696913" y="943928"/>
                </a:lnTo>
                <a:lnTo>
                  <a:pt x="694690" y="974725"/>
                </a:lnTo>
                <a:lnTo>
                  <a:pt x="692467" y="1005840"/>
                </a:lnTo>
                <a:lnTo>
                  <a:pt x="691197" y="1036955"/>
                </a:lnTo>
                <a:lnTo>
                  <a:pt x="690245" y="1068705"/>
                </a:lnTo>
                <a:lnTo>
                  <a:pt x="1068705" y="1068705"/>
                </a:lnTo>
                <a:lnTo>
                  <a:pt x="1068705" y="606108"/>
                </a:lnTo>
                <a:lnTo>
                  <a:pt x="762000" y="606108"/>
                </a:lnTo>
                <a:close/>
                <a:moveTo>
                  <a:pt x="321517" y="606108"/>
                </a:moveTo>
                <a:lnTo>
                  <a:pt x="310221" y="623646"/>
                </a:lnTo>
                <a:lnTo>
                  <a:pt x="298789" y="643335"/>
                </a:lnTo>
                <a:lnTo>
                  <a:pt x="287674" y="663023"/>
                </a:lnTo>
                <a:lnTo>
                  <a:pt x="277195" y="683029"/>
                </a:lnTo>
                <a:lnTo>
                  <a:pt x="266716" y="703352"/>
                </a:lnTo>
                <a:lnTo>
                  <a:pt x="257189" y="723993"/>
                </a:lnTo>
                <a:lnTo>
                  <a:pt x="248298" y="744634"/>
                </a:lnTo>
                <a:lnTo>
                  <a:pt x="239406" y="765910"/>
                </a:lnTo>
                <a:lnTo>
                  <a:pt x="231467" y="787504"/>
                </a:lnTo>
                <a:lnTo>
                  <a:pt x="223846" y="809098"/>
                </a:lnTo>
                <a:lnTo>
                  <a:pt x="216860" y="831009"/>
                </a:lnTo>
                <a:lnTo>
                  <a:pt x="210191" y="852920"/>
                </a:lnTo>
                <a:lnTo>
                  <a:pt x="204158" y="875149"/>
                </a:lnTo>
                <a:lnTo>
                  <a:pt x="198759" y="897695"/>
                </a:lnTo>
                <a:lnTo>
                  <a:pt x="193678" y="920559"/>
                </a:lnTo>
                <a:lnTo>
                  <a:pt x="189232" y="943423"/>
                </a:lnTo>
                <a:lnTo>
                  <a:pt x="185422" y="966605"/>
                </a:lnTo>
                <a:lnTo>
                  <a:pt x="182246" y="990104"/>
                </a:lnTo>
                <a:lnTo>
                  <a:pt x="179706" y="1013285"/>
                </a:lnTo>
                <a:lnTo>
                  <a:pt x="177165" y="1036784"/>
                </a:lnTo>
                <a:lnTo>
                  <a:pt x="175895" y="1060601"/>
                </a:lnTo>
                <a:lnTo>
                  <a:pt x="175580" y="1068705"/>
                </a:lnTo>
                <a:lnTo>
                  <a:pt x="603250" y="1068705"/>
                </a:lnTo>
                <a:lnTo>
                  <a:pt x="603885" y="1036955"/>
                </a:lnTo>
                <a:lnTo>
                  <a:pt x="605155" y="1005840"/>
                </a:lnTo>
                <a:lnTo>
                  <a:pt x="607060" y="974725"/>
                </a:lnTo>
                <a:lnTo>
                  <a:pt x="609283" y="944245"/>
                </a:lnTo>
                <a:lnTo>
                  <a:pt x="612140" y="914083"/>
                </a:lnTo>
                <a:lnTo>
                  <a:pt x="614997" y="883920"/>
                </a:lnTo>
                <a:lnTo>
                  <a:pt x="619125" y="854393"/>
                </a:lnTo>
                <a:lnTo>
                  <a:pt x="622935" y="824865"/>
                </a:lnTo>
                <a:lnTo>
                  <a:pt x="627380" y="795973"/>
                </a:lnTo>
                <a:lnTo>
                  <a:pt x="632460" y="767398"/>
                </a:lnTo>
                <a:lnTo>
                  <a:pt x="637540" y="739458"/>
                </a:lnTo>
                <a:lnTo>
                  <a:pt x="643255" y="712153"/>
                </a:lnTo>
                <a:lnTo>
                  <a:pt x="649287" y="684848"/>
                </a:lnTo>
                <a:lnTo>
                  <a:pt x="655955" y="657860"/>
                </a:lnTo>
                <a:lnTo>
                  <a:pt x="662940" y="631825"/>
                </a:lnTo>
                <a:lnTo>
                  <a:pt x="670243" y="606108"/>
                </a:lnTo>
                <a:lnTo>
                  <a:pt x="321517" y="606108"/>
                </a:lnTo>
                <a:close/>
                <a:moveTo>
                  <a:pt x="1150620" y="203835"/>
                </a:moveTo>
                <a:lnTo>
                  <a:pt x="1150620" y="523875"/>
                </a:lnTo>
                <a:lnTo>
                  <a:pt x="1428115" y="523875"/>
                </a:lnTo>
                <a:lnTo>
                  <a:pt x="1421447" y="507683"/>
                </a:lnTo>
                <a:lnTo>
                  <a:pt x="1414463" y="491490"/>
                </a:lnTo>
                <a:lnTo>
                  <a:pt x="1407477" y="476250"/>
                </a:lnTo>
                <a:lnTo>
                  <a:pt x="1400810" y="460693"/>
                </a:lnTo>
                <a:lnTo>
                  <a:pt x="1393507" y="445770"/>
                </a:lnTo>
                <a:lnTo>
                  <a:pt x="1386205" y="431165"/>
                </a:lnTo>
                <a:lnTo>
                  <a:pt x="1378267" y="416878"/>
                </a:lnTo>
                <a:lnTo>
                  <a:pt x="1370647" y="403225"/>
                </a:lnTo>
                <a:lnTo>
                  <a:pt x="1363027" y="389890"/>
                </a:lnTo>
                <a:lnTo>
                  <a:pt x="1355090" y="376555"/>
                </a:lnTo>
                <a:lnTo>
                  <a:pt x="1346835" y="363855"/>
                </a:lnTo>
                <a:lnTo>
                  <a:pt x="1338897" y="352108"/>
                </a:lnTo>
                <a:lnTo>
                  <a:pt x="1330325" y="340043"/>
                </a:lnTo>
                <a:lnTo>
                  <a:pt x="1321753" y="328613"/>
                </a:lnTo>
                <a:lnTo>
                  <a:pt x="1313180" y="317818"/>
                </a:lnTo>
                <a:lnTo>
                  <a:pt x="1304607" y="307023"/>
                </a:lnTo>
                <a:lnTo>
                  <a:pt x="1295400" y="297180"/>
                </a:lnTo>
                <a:lnTo>
                  <a:pt x="1286510" y="287655"/>
                </a:lnTo>
                <a:lnTo>
                  <a:pt x="1277303" y="278448"/>
                </a:lnTo>
                <a:lnTo>
                  <a:pt x="1268095" y="269558"/>
                </a:lnTo>
                <a:lnTo>
                  <a:pt x="1258887" y="261303"/>
                </a:lnTo>
                <a:lnTo>
                  <a:pt x="1249680" y="253365"/>
                </a:lnTo>
                <a:lnTo>
                  <a:pt x="1240155" y="246063"/>
                </a:lnTo>
                <a:lnTo>
                  <a:pt x="1230313" y="239395"/>
                </a:lnTo>
                <a:lnTo>
                  <a:pt x="1220787" y="233045"/>
                </a:lnTo>
                <a:lnTo>
                  <a:pt x="1210945" y="227330"/>
                </a:lnTo>
                <a:lnTo>
                  <a:pt x="1201103" y="222250"/>
                </a:lnTo>
                <a:lnTo>
                  <a:pt x="1191260" y="217170"/>
                </a:lnTo>
                <a:lnTo>
                  <a:pt x="1181100" y="213043"/>
                </a:lnTo>
                <a:lnTo>
                  <a:pt x="1170940" y="209550"/>
                </a:lnTo>
                <a:lnTo>
                  <a:pt x="1160780" y="206375"/>
                </a:lnTo>
                <a:lnTo>
                  <a:pt x="1150620" y="203835"/>
                </a:lnTo>
                <a:close/>
                <a:moveTo>
                  <a:pt x="1068705" y="203835"/>
                </a:moveTo>
                <a:lnTo>
                  <a:pt x="1058227" y="206375"/>
                </a:lnTo>
                <a:lnTo>
                  <a:pt x="1047750" y="209550"/>
                </a:lnTo>
                <a:lnTo>
                  <a:pt x="1037907" y="213043"/>
                </a:lnTo>
                <a:lnTo>
                  <a:pt x="1027747" y="217170"/>
                </a:lnTo>
                <a:lnTo>
                  <a:pt x="1017905" y="222250"/>
                </a:lnTo>
                <a:lnTo>
                  <a:pt x="1008380" y="227330"/>
                </a:lnTo>
                <a:lnTo>
                  <a:pt x="998220" y="233045"/>
                </a:lnTo>
                <a:lnTo>
                  <a:pt x="988695" y="239395"/>
                </a:lnTo>
                <a:lnTo>
                  <a:pt x="979170" y="246063"/>
                </a:lnTo>
                <a:lnTo>
                  <a:pt x="969645" y="253365"/>
                </a:lnTo>
                <a:lnTo>
                  <a:pt x="960120" y="261303"/>
                </a:lnTo>
                <a:lnTo>
                  <a:pt x="950595" y="269558"/>
                </a:lnTo>
                <a:lnTo>
                  <a:pt x="941387" y="278448"/>
                </a:lnTo>
                <a:lnTo>
                  <a:pt x="932497" y="287655"/>
                </a:lnTo>
                <a:lnTo>
                  <a:pt x="923290" y="297180"/>
                </a:lnTo>
                <a:lnTo>
                  <a:pt x="914400" y="307023"/>
                </a:lnTo>
                <a:lnTo>
                  <a:pt x="906145" y="317818"/>
                </a:lnTo>
                <a:lnTo>
                  <a:pt x="897255" y="328613"/>
                </a:lnTo>
                <a:lnTo>
                  <a:pt x="888683" y="340043"/>
                </a:lnTo>
                <a:lnTo>
                  <a:pt x="880427" y="352108"/>
                </a:lnTo>
                <a:lnTo>
                  <a:pt x="872173" y="363855"/>
                </a:lnTo>
                <a:lnTo>
                  <a:pt x="864235" y="376555"/>
                </a:lnTo>
                <a:lnTo>
                  <a:pt x="855980" y="389890"/>
                </a:lnTo>
                <a:lnTo>
                  <a:pt x="848360" y="403225"/>
                </a:lnTo>
                <a:lnTo>
                  <a:pt x="840740" y="416878"/>
                </a:lnTo>
                <a:lnTo>
                  <a:pt x="833120" y="431165"/>
                </a:lnTo>
                <a:lnTo>
                  <a:pt x="825817" y="445770"/>
                </a:lnTo>
                <a:lnTo>
                  <a:pt x="818515" y="460693"/>
                </a:lnTo>
                <a:lnTo>
                  <a:pt x="811213" y="476250"/>
                </a:lnTo>
                <a:lnTo>
                  <a:pt x="804545" y="491490"/>
                </a:lnTo>
                <a:lnTo>
                  <a:pt x="797560" y="507683"/>
                </a:lnTo>
                <a:lnTo>
                  <a:pt x="791210" y="523875"/>
                </a:lnTo>
                <a:lnTo>
                  <a:pt x="1068705" y="523875"/>
                </a:lnTo>
                <a:lnTo>
                  <a:pt x="1068705" y="203835"/>
                </a:lnTo>
                <a:close/>
                <a:moveTo>
                  <a:pt x="902594" y="196743"/>
                </a:moveTo>
                <a:lnTo>
                  <a:pt x="899283" y="197489"/>
                </a:lnTo>
                <a:lnTo>
                  <a:pt x="876419" y="202887"/>
                </a:lnTo>
                <a:lnTo>
                  <a:pt x="854190" y="208921"/>
                </a:lnTo>
                <a:lnTo>
                  <a:pt x="832279" y="215589"/>
                </a:lnTo>
                <a:lnTo>
                  <a:pt x="810368" y="222258"/>
                </a:lnTo>
                <a:lnTo>
                  <a:pt x="788457" y="230197"/>
                </a:lnTo>
                <a:lnTo>
                  <a:pt x="767181" y="238136"/>
                </a:lnTo>
                <a:lnTo>
                  <a:pt x="746222" y="247027"/>
                </a:lnTo>
                <a:lnTo>
                  <a:pt x="725264" y="255919"/>
                </a:lnTo>
                <a:lnTo>
                  <a:pt x="704623" y="265445"/>
                </a:lnTo>
                <a:lnTo>
                  <a:pt x="684299" y="275925"/>
                </a:lnTo>
                <a:lnTo>
                  <a:pt x="664293" y="286086"/>
                </a:lnTo>
                <a:lnTo>
                  <a:pt x="644605" y="297201"/>
                </a:lnTo>
                <a:lnTo>
                  <a:pt x="625234" y="308950"/>
                </a:lnTo>
                <a:lnTo>
                  <a:pt x="605863" y="320700"/>
                </a:lnTo>
                <a:lnTo>
                  <a:pt x="587128" y="333084"/>
                </a:lnTo>
                <a:lnTo>
                  <a:pt x="568709" y="345786"/>
                </a:lnTo>
                <a:lnTo>
                  <a:pt x="550609" y="359124"/>
                </a:lnTo>
                <a:lnTo>
                  <a:pt x="532826" y="373096"/>
                </a:lnTo>
                <a:lnTo>
                  <a:pt x="515043" y="386751"/>
                </a:lnTo>
                <a:lnTo>
                  <a:pt x="497895" y="401358"/>
                </a:lnTo>
                <a:lnTo>
                  <a:pt x="481382" y="416601"/>
                </a:lnTo>
                <a:lnTo>
                  <a:pt x="464869" y="431844"/>
                </a:lnTo>
                <a:lnTo>
                  <a:pt x="448674" y="447404"/>
                </a:lnTo>
                <a:lnTo>
                  <a:pt x="432796" y="463281"/>
                </a:lnTo>
                <a:lnTo>
                  <a:pt x="417871" y="479794"/>
                </a:lnTo>
                <a:lnTo>
                  <a:pt x="402946" y="496942"/>
                </a:lnTo>
                <a:lnTo>
                  <a:pt x="388339" y="513773"/>
                </a:lnTo>
                <a:lnTo>
                  <a:pt x="380221" y="523875"/>
                </a:lnTo>
                <a:lnTo>
                  <a:pt x="696913" y="523875"/>
                </a:lnTo>
                <a:lnTo>
                  <a:pt x="708025" y="494348"/>
                </a:lnTo>
                <a:lnTo>
                  <a:pt x="719773" y="465455"/>
                </a:lnTo>
                <a:lnTo>
                  <a:pt x="731837" y="437833"/>
                </a:lnTo>
                <a:lnTo>
                  <a:pt x="745173" y="410845"/>
                </a:lnTo>
                <a:lnTo>
                  <a:pt x="758190" y="385128"/>
                </a:lnTo>
                <a:lnTo>
                  <a:pt x="771843" y="360045"/>
                </a:lnTo>
                <a:lnTo>
                  <a:pt x="779145" y="348298"/>
                </a:lnTo>
                <a:lnTo>
                  <a:pt x="786130" y="336233"/>
                </a:lnTo>
                <a:lnTo>
                  <a:pt x="793433" y="324803"/>
                </a:lnTo>
                <a:lnTo>
                  <a:pt x="801053" y="313690"/>
                </a:lnTo>
                <a:lnTo>
                  <a:pt x="808355" y="302578"/>
                </a:lnTo>
                <a:lnTo>
                  <a:pt x="816293" y="291783"/>
                </a:lnTo>
                <a:lnTo>
                  <a:pt x="823913" y="281305"/>
                </a:lnTo>
                <a:lnTo>
                  <a:pt x="831850" y="271145"/>
                </a:lnTo>
                <a:lnTo>
                  <a:pt x="839470" y="261303"/>
                </a:lnTo>
                <a:lnTo>
                  <a:pt x="847725" y="251778"/>
                </a:lnTo>
                <a:lnTo>
                  <a:pt x="855980" y="242570"/>
                </a:lnTo>
                <a:lnTo>
                  <a:pt x="864235" y="233363"/>
                </a:lnTo>
                <a:lnTo>
                  <a:pt x="872490" y="224473"/>
                </a:lnTo>
                <a:lnTo>
                  <a:pt x="881063" y="216535"/>
                </a:lnTo>
                <a:lnTo>
                  <a:pt x="889635" y="207963"/>
                </a:lnTo>
                <a:lnTo>
                  <a:pt x="898525" y="200343"/>
                </a:lnTo>
                <a:lnTo>
                  <a:pt x="902594" y="196743"/>
                </a:lnTo>
                <a:close/>
                <a:moveTo>
                  <a:pt x="1315730" y="196178"/>
                </a:moveTo>
                <a:lnTo>
                  <a:pt x="1320800" y="200343"/>
                </a:lnTo>
                <a:lnTo>
                  <a:pt x="1329690" y="207963"/>
                </a:lnTo>
                <a:lnTo>
                  <a:pt x="1337945" y="216535"/>
                </a:lnTo>
                <a:lnTo>
                  <a:pt x="1346517" y="224473"/>
                </a:lnTo>
                <a:lnTo>
                  <a:pt x="1355090" y="233363"/>
                </a:lnTo>
                <a:lnTo>
                  <a:pt x="1363027" y="242570"/>
                </a:lnTo>
                <a:lnTo>
                  <a:pt x="1371600" y="251778"/>
                </a:lnTo>
                <a:lnTo>
                  <a:pt x="1379537" y="261303"/>
                </a:lnTo>
                <a:lnTo>
                  <a:pt x="1387157" y="271145"/>
                </a:lnTo>
                <a:lnTo>
                  <a:pt x="1395413" y="281305"/>
                </a:lnTo>
                <a:lnTo>
                  <a:pt x="1403033" y="291783"/>
                </a:lnTo>
                <a:lnTo>
                  <a:pt x="1410653" y="302578"/>
                </a:lnTo>
                <a:lnTo>
                  <a:pt x="1417955" y="313690"/>
                </a:lnTo>
                <a:lnTo>
                  <a:pt x="1425575" y="324803"/>
                </a:lnTo>
                <a:lnTo>
                  <a:pt x="1432877" y="336233"/>
                </a:lnTo>
                <a:lnTo>
                  <a:pt x="1439863" y="348298"/>
                </a:lnTo>
                <a:lnTo>
                  <a:pt x="1447165" y="360045"/>
                </a:lnTo>
                <a:lnTo>
                  <a:pt x="1461135" y="385128"/>
                </a:lnTo>
                <a:lnTo>
                  <a:pt x="1474153" y="410845"/>
                </a:lnTo>
                <a:lnTo>
                  <a:pt x="1487170" y="437833"/>
                </a:lnTo>
                <a:lnTo>
                  <a:pt x="1499553" y="465455"/>
                </a:lnTo>
                <a:lnTo>
                  <a:pt x="1510983" y="494348"/>
                </a:lnTo>
                <a:lnTo>
                  <a:pt x="1522095" y="523875"/>
                </a:lnTo>
                <a:lnTo>
                  <a:pt x="1840331" y="523875"/>
                </a:lnTo>
                <a:lnTo>
                  <a:pt x="1832574" y="513773"/>
                </a:lnTo>
                <a:lnTo>
                  <a:pt x="1817967" y="496942"/>
                </a:lnTo>
                <a:lnTo>
                  <a:pt x="1802724" y="479794"/>
                </a:lnTo>
                <a:lnTo>
                  <a:pt x="1787481" y="463281"/>
                </a:lnTo>
                <a:lnTo>
                  <a:pt x="1771921" y="447404"/>
                </a:lnTo>
                <a:lnTo>
                  <a:pt x="1756044" y="431844"/>
                </a:lnTo>
                <a:lnTo>
                  <a:pt x="1739531" y="416601"/>
                </a:lnTo>
                <a:lnTo>
                  <a:pt x="1722383" y="401358"/>
                </a:lnTo>
                <a:lnTo>
                  <a:pt x="1705553" y="386751"/>
                </a:lnTo>
                <a:lnTo>
                  <a:pt x="1687770" y="373096"/>
                </a:lnTo>
                <a:lnTo>
                  <a:pt x="1670304" y="359124"/>
                </a:lnTo>
                <a:lnTo>
                  <a:pt x="1652203" y="345786"/>
                </a:lnTo>
                <a:lnTo>
                  <a:pt x="1633468" y="333084"/>
                </a:lnTo>
                <a:lnTo>
                  <a:pt x="1614415" y="320700"/>
                </a:lnTo>
                <a:lnTo>
                  <a:pt x="1595679" y="308950"/>
                </a:lnTo>
                <a:lnTo>
                  <a:pt x="1575991" y="297201"/>
                </a:lnTo>
                <a:lnTo>
                  <a:pt x="1556302" y="286086"/>
                </a:lnTo>
                <a:lnTo>
                  <a:pt x="1536296" y="275925"/>
                </a:lnTo>
                <a:lnTo>
                  <a:pt x="1515973" y="265445"/>
                </a:lnTo>
                <a:lnTo>
                  <a:pt x="1495332" y="255919"/>
                </a:lnTo>
                <a:lnTo>
                  <a:pt x="1474691" y="247027"/>
                </a:lnTo>
                <a:lnTo>
                  <a:pt x="1453415" y="238136"/>
                </a:lnTo>
                <a:lnTo>
                  <a:pt x="1431821" y="230197"/>
                </a:lnTo>
                <a:lnTo>
                  <a:pt x="1410227" y="222258"/>
                </a:lnTo>
                <a:lnTo>
                  <a:pt x="1388316" y="215589"/>
                </a:lnTo>
                <a:lnTo>
                  <a:pt x="1366405" y="208921"/>
                </a:lnTo>
                <a:lnTo>
                  <a:pt x="1344176" y="202887"/>
                </a:lnTo>
                <a:lnTo>
                  <a:pt x="1321630" y="197489"/>
                </a:lnTo>
                <a:lnTo>
                  <a:pt x="1315730" y="196178"/>
                </a:lnTo>
                <a:close/>
                <a:moveTo>
                  <a:pt x="1109345" y="0"/>
                </a:moveTo>
                <a:lnTo>
                  <a:pt x="1138237" y="318"/>
                </a:lnTo>
                <a:lnTo>
                  <a:pt x="1166495" y="1588"/>
                </a:lnTo>
                <a:lnTo>
                  <a:pt x="1195070" y="3493"/>
                </a:lnTo>
                <a:lnTo>
                  <a:pt x="1223010" y="5715"/>
                </a:lnTo>
                <a:lnTo>
                  <a:pt x="1250950" y="9208"/>
                </a:lnTo>
                <a:lnTo>
                  <a:pt x="1278573" y="13018"/>
                </a:lnTo>
                <a:lnTo>
                  <a:pt x="1306195" y="17780"/>
                </a:lnTo>
                <a:lnTo>
                  <a:pt x="1333183" y="22860"/>
                </a:lnTo>
                <a:lnTo>
                  <a:pt x="1360487" y="28575"/>
                </a:lnTo>
                <a:lnTo>
                  <a:pt x="1386840" y="34925"/>
                </a:lnTo>
                <a:lnTo>
                  <a:pt x="1413510" y="42228"/>
                </a:lnTo>
                <a:lnTo>
                  <a:pt x="1439545" y="50165"/>
                </a:lnTo>
                <a:lnTo>
                  <a:pt x="1465580" y="58420"/>
                </a:lnTo>
                <a:lnTo>
                  <a:pt x="1490980" y="67628"/>
                </a:lnTo>
                <a:lnTo>
                  <a:pt x="1516380" y="77153"/>
                </a:lnTo>
                <a:lnTo>
                  <a:pt x="1541463" y="87313"/>
                </a:lnTo>
                <a:lnTo>
                  <a:pt x="1566227" y="98108"/>
                </a:lnTo>
                <a:lnTo>
                  <a:pt x="1590675" y="109538"/>
                </a:lnTo>
                <a:lnTo>
                  <a:pt x="1614805" y="121603"/>
                </a:lnTo>
                <a:lnTo>
                  <a:pt x="1638617" y="134303"/>
                </a:lnTo>
                <a:lnTo>
                  <a:pt x="1662113" y="147320"/>
                </a:lnTo>
                <a:lnTo>
                  <a:pt x="1684973" y="160655"/>
                </a:lnTo>
                <a:lnTo>
                  <a:pt x="1707833" y="174943"/>
                </a:lnTo>
                <a:lnTo>
                  <a:pt x="1730057" y="189865"/>
                </a:lnTo>
                <a:lnTo>
                  <a:pt x="1751965" y="204788"/>
                </a:lnTo>
                <a:lnTo>
                  <a:pt x="1773555" y="220663"/>
                </a:lnTo>
                <a:lnTo>
                  <a:pt x="1794510" y="236855"/>
                </a:lnTo>
                <a:lnTo>
                  <a:pt x="1815465" y="253683"/>
                </a:lnTo>
                <a:lnTo>
                  <a:pt x="1835785" y="270510"/>
                </a:lnTo>
                <a:lnTo>
                  <a:pt x="1855787" y="288290"/>
                </a:lnTo>
                <a:lnTo>
                  <a:pt x="1875473" y="306705"/>
                </a:lnTo>
                <a:lnTo>
                  <a:pt x="1894205" y="325120"/>
                </a:lnTo>
                <a:lnTo>
                  <a:pt x="1912937" y="344488"/>
                </a:lnTo>
                <a:lnTo>
                  <a:pt x="1931035" y="363538"/>
                </a:lnTo>
                <a:lnTo>
                  <a:pt x="1948815" y="383540"/>
                </a:lnTo>
                <a:lnTo>
                  <a:pt x="1965643" y="403860"/>
                </a:lnTo>
                <a:lnTo>
                  <a:pt x="1982470" y="424815"/>
                </a:lnTo>
                <a:lnTo>
                  <a:pt x="1998663" y="445770"/>
                </a:lnTo>
                <a:lnTo>
                  <a:pt x="2014537" y="467360"/>
                </a:lnTo>
                <a:lnTo>
                  <a:pt x="2029777" y="489268"/>
                </a:lnTo>
                <a:lnTo>
                  <a:pt x="2044383" y="511493"/>
                </a:lnTo>
                <a:lnTo>
                  <a:pt x="2058670" y="534353"/>
                </a:lnTo>
                <a:lnTo>
                  <a:pt x="2072005" y="557213"/>
                </a:lnTo>
                <a:lnTo>
                  <a:pt x="2085023" y="580708"/>
                </a:lnTo>
                <a:lnTo>
                  <a:pt x="2097723" y="604520"/>
                </a:lnTo>
                <a:lnTo>
                  <a:pt x="2109787" y="628650"/>
                </a:lnTo>
                <a:lnTo>
                  <a:pt x="2121217" y="653098"/>
                </a:lnTo>
                <a:lnTo>
                  <a:pt x="2132013" y="677863"/>
                </a:lnTo>
                <a:lnTo>
                  <a:pt x="2142173" y="702945"/>
                </a:lnTo>
                <a:lnTo>
                  <a:pt x="2152015" y="728345"/>
                </a:lnTo>
                <a:lnTo>
                  <a:pt x="2160905" y="754063"/>
                </a:lnTo>
                <a:lnTo>
                  <a:pt x="2169160" y="779780"/>
                </a:lnTo>
                <a:lnTo>
                  <a:pt x="2177097" y="805815"/>
                </a:lnTo>
                <a:lnTo>
                  <a:pt x="2184400" y="832485"/>
                </a:lnTo>
                <a:lnTo>
                  <a:pt x="2190750" y="859473"/>
                </a:lnTo>
                <a:lnTo>
                  <a:pt x="2196465" y="886143"/>
                </a:lnTo>
                <a:lnTo>
                  <a:pt x="2201863" y="913448"/>
                </a:lnTo>
                <a:lnTo>
                  <a:pt x="2206307" y="940753"/>
                </a:lnTo>
                <a:lnTo>
                  <a:pt x="2210435" y="968375"/>
                </a:lnTo>
                <a:lnTo>
                  <a:pt x="2213610" y="996315"/>
                </a:lnTo>
                <a:lnTo>
                  <a:pt x="2215833" y="1024255"/>
                </a:lnTo>
                <a:lnTo>
                  <a:pt x="2217737" y="1052830"/>
                </a:lnTo>
                <a:lnTo>
                  <a:pt x="2219007" y="1081088"/>
                </a:lnTo>
                <a:lnTo>
                  <a:pt x="2219325" y="1109980"/>
                </a:lnTo>
                <a:lnTo>
                  <a:pt x="2219007" y="1138238"/>
                </a:lnTo>
                <a:lnTo>
                  <a:pt x="2217737" y="1166813"/>
                </a:lnTo>
                <a:lnTo>
                  <a:pt x="2215833" y="1195388"/>
                </a:lnTo>
                <a:lnTo>
                  <a:pt x="2213610" y="1223328"/>
                </a:lnTo>
                <a:lnTo>
                  <a:pt x="2210435" y="1250950"/>
                </a:lnTo>
                <a:lnTo>
                  <a:pt x="2206307" y="1278573"/>
                </a:lnTo>
                <a:lnTo>
                  <a:pt x="2201863" y="1306195"/>
                </a:lnTo>
                <a:lnTo>
                  <a:pt x="2196465" y="1333500"/>
                </a:lnTo>
                <a:lnTo>
                  <a:pt x="2190750" y="1360488"/>
                </a:lnTo>
                <a:lnTo>
                  <a:pt x="2184400" y="1387158"/>
                </a:lnTo>
                <a:lnTo>
                  <a:pt x="2177097" y="1413510"/>
                </a:lnTo>
                <a:lnTo>
                  <a:pt x="2169160" y="1439545"/>
                </a:lnTo>
                <a:lnTo>
                  <a:pt x="2160905" y="1465898"/>
                </a:lnTo>
                <a:lnTo>
                  <a:pt x="2152015" y="1491298"/>
                </a:lnTo>
                <a:lnTo>
                  <a:pt x="2142173" y="1516380"/>
                </a:lnTo>
                <a:lnTo>
                  <a:pt x="2132013" y="1541463"/>
                </a:lnTo>
                <a:lnTo>
                  <a:pt x="2121217" y="1566545"/>
                </a:lnTo>
                <a:lnTo>
                  <a:pt x="2109787" y="1590675"/>
                </a:lnTo>
                <a:lnTo>
                  <a:pt x="2097723" y="1614805"/>
                </a:lnTo>
                <a:lnTo>
                  <a:pt x="2085023" y="1638618"/>
                </a:lnTo>
                <a:lnTo>
                  <a:pt x="2072005" y="1662113"/>
                </a:lnTo>
                <a:lnTo>
                  <a:pt x="2058670" y="1685290"/>
                </a:lnTo>
                <a:lnTo>
                  <a:pt x="2044383" y="1707833"/>
                </a:lnTo>
                <a:lnTo>
                  <a:pt x="2029777" y="1730058"/>
                </a:lnTo>
                <a:lnTo>
                  <a:pt x="2014537" y="1751965"/>
                </a:lnTo>
                <a:lnTo>
                  <a:pt x="1998663" y="1773555"/>
                </a:lnTo>
                <a:lnTo>
                  <a:pt x="1982470" y="1794828"/>
                </a:lnTo>
                <a:lnTo>
                  <a:pt x="1965643" y="1815465"/>
                </a:lnTo>
                <a:lnTo>
                  <a:pt x="1948815" y="1835785"/>
                </a:lnTo>
                <a:lnTo>
                  <a:pt x="1931035" y="1855788"/>
                </a:lnTo>
                <a:lnTo>
                  <a:pt x="1912937" y="1875473"/>
                </a:lnTo>
                <a:lnTo>
                  <a:pt x="1894205" y="1894205"/>
                </a:lnTo>
                <a:lnTo>
                  <a:pt x="1875473" y="1913255"/>
                </a:lnTo>
                <a:lnTo>
                  <a:pt x="1855787" y="1931353"/>
                </a:lnTo>
                <a:lnTo>
                  <a:pt x="1835785" y="1948815"/>
                </a:lnTo>
                <a:lnTo>
                  <a:pt x="1815465" y="1966278"/>
                </a:lnTo>
                <a:lnTo>
                  <a:pt x="1794510" y="1982788"/>
                </a:lnTo>
                <a:lnTo>
                  <a:pt x="1773555" y="1998980"/>
                </a:lnTo>
                <a:lnTo>
                  <a:pt x="1751965" y="2014538"/>
                </a:lnTo>
                <a:lnTo>
                  <a:pt x="1730057" y="2030095"/>
                </a:lnTo>
                <a:lnTo>
                  <a:pt x="1707833" y="2044700"/>
                </a:lnTo>
                <a:lnTo>
                  <a:pt x="1684973" y="2058670"/>
                </a:lnTo>
                <a:lnTo>
                  <a:pt x="1662113" y="2072323"/>
                </a:lnTo>
                <a:lnTo>
                  <a:pt x="1638617" y="2085340"/>
                </a:lnTo>
                <a:lnTo>
                  <a:pt x="1614805" y="2098040"/>
                </a:lnTo>
                <a:lnTo>
                  <a:pt x="1590675" y="2109788"/>
                </a:lnTo>
                <a:lnTo>
                  <a:pt x="1566227" y="2121535"/>
                </a:lnTo>
                <a:lnTo>
                  <a:pt x="1541463" y="2132330"/>
                </a:lnTo>
                <a:lnTo>
                  <a:pt x="1516380" y="2142490"/>
                </a:lnTo>
                <a:lnTo>
                  <a:pt x="1490980" y="2152333"/>
                </a:lnTo>
                <a:lnTo>
                  <a:pt x="1465580" y="2160905"/>
                </a:lnTo>
                <a:lnTo>
                  <a:pt x="1439545" y="2169478"/>
                </a:lnTo>
                <a:lnTo>
                  <a:pt x="1413510" y="2177098"/>
                </a:lnTo>
                <a:lnTo>
                  <a:pt x="1386840" y="2184400"/>
                </a:lnTo>
                <a:lnTo>
                  <a:pt x="1360487" y="2191068"/>
                </a:lnTo>
                <a:lnTo>
                  <a:pt x="1333183" y="2196783"/>
                </a:lnTo>
                <a:lnTo>
                  <a:pt x="1306195" y="2202180"/>
                </a:lnTo>
                <a:lnTo>
                  <a:pt x="1278573" y="2206625"/>
                </a:lnTo>
                <a:lnTo>
                  <a:pt x="1250950" y="2210753"/>
                </a:lnTo>
                <a:lnTo>
                  <a:pt x="1223010" y="2213610"/>
                </a:lnTo>
                <a:lnTo>
                  <a:pt x="1195070" y="2215833"/>
                </a:lnTo>
                <a:lnTo>
                  <a:pt x="1166495" y="2218055"/>
                </a:lnTo>
                <a:lnTo>
                  <a:pt x="1138237" y="2219008"/>
                </a:lnTo>
                <a:lnTo>
                  <a:pt x="1109345" y="2219325"/>
                </a:lnTo>
                <a:lnTo>
                  <a:pt x="1081087" y="2219008"/>
                </a:lnTo>
                <a:lnTo>
                  <a:pt x="1052513" y="2218055"/>
                </a:lnTo>
                <a:lnTo>
                  <a:pt x="1023937" y="2215833"/>
                </a:lnTo>
                <a:lnTo>
                  <a:pt x="995997" y="2213610"/>
                </a:lnTo>
                <a:lnTo>
                  <a:pt x="968375" y="2210753"/>
                </a:lnTo>
                <a:lnTo>
                  <a:pt x="940753" y="2206625"/>
                </a:lnTo>
                <a:lnTo>
                  <a:pt x="913130" y="2202180"/>
                </a:lnTo>
                <a:lnTo>
                  <a:pt x="886143" y="2196783"/>
                </a:lnTo>
                <a:lnTo>
                  <a:pt x="858837" y="2191068"/>
                </a:lnTo>
                <a:lnTo>
                  <a:pt x="832167" y="2184400"/>
                </a:lnTo>
                <a:lnTo>
                  <a:pt x="805815" y="2177098"/>
                </a:lnTo>
                <a:lnTo>
                  <a:pt x="779780" y="2169478"/>
                </a:lnTo>
                <a:lnTo>
                  <a:pt x="753427" y="2160905"/>
                </a:lnTo>
                <a:lnTo>
                  <a:pt x="728027" y="2152333"/>
                </a:lnTo>
                <a:lnTo>
                  <a:pt x="702627" y="2142490"/>
                </a:lnTo>
                <a:lnTo>
                  <a:pt x="677863" y="2132330"/>
                </a:lnTo>
                <a:lnTo>
                  <a:pt x="652780" y="2121535"/>
                </a:lnTo>
                <a:lnTo>
                  <a:pt x="628650" y="2109788"/>
                </a:lnTo>
                <a:lnTo>
                  <a:pt x="604520" y="2098040"/>
                </a:lnTo>
                <a:lnTo>
                  <a:pt x="580707" y="2085340"/>
                </a:lnTo>
                <a:lnTo>
                  <a:pt x="557213" y="2072323"/>
                </a:lnTo>
                <a:lnTo>
                  <a:pt x="534035" y="2058670"/>
                </a:lnTo>
                <a:lnTo>
                  <a:pt x="511493" y="2044700"/>
                </a:lnTo>
                <a:lnTo>
                  <a:pt x="488950" y="2030095"/>
                </a:lnTo>
                <a:lnTo>
                  <a:pt x="467043" y="2014538"/>
                </a:lnTo>
                <a:lnTo>
                  <a:pt x="445770" y="1998980"/>
                </a:lnTo>
                <a:lnTo>
                  <a:pt x="424497" y="1982788"/>
                </a:lnTo>
                <a:lnTo>
                  <a:pt x="403860" y="1966278"/>
                </a:lnTo>
                <a:lnTo>
                  <a:pt x="383540" y="1948815"/>
                </a:lnTo>
                <a:lnTo>
                  <a:pt x="363537" y="1931353"/>
                </a:lnTo>
                <a:lnTo>
                  <a:pt x="344170" y="1913255"/>
                </a:lnTo>
                <a:lnTo>
                  <a:pt x="325120" y="1894205"/>
                </a:lnTo>
                <a:lnTo>
                  <a:pt x="306387" y="1875473"/>
                </a:lnTo>
                <a:lnTo>
                  <a:pt x="287973" y="1855788"/>
                </a:lnTo>
                <a:lnTo>
                  <a:pt x="270510" y="1835785"/>
                </a:lnTo>
                <a:lnTo>
                  <a:pt x="253365" y="1815465"/>
                </a:lnTo>
                <a:lnTo>
                  <a:pt x="236537" y="1794828"/>
                </a:lnTo>
                <a:lnTo>
                  <a:pt x="220345" y="1773555"/>
                </a:lnTo>
                <a:lnTo>
                  <a:pt x="204787" y="1751965"/>
                </a:lnTo>
                <a:lnTo>
                  <a:pt x="189230" y="1730058"/>
                </a:lnTo>
                <a:lnTo>
                  <a:pt x="174625" y="1707833"/>
                </a:lnTo>
                <a:lnTo>
                  <a:pt x="160655" y="1685290"/>
                </a:lnTo>
                <a:lnTo>
                  <a:pt x="147003" y="1662113"/>
                </a:lnTo>
                <a:lnTo>
                  <a:pt x="133985" y="1638618"/>
                </a:lnTo>
                <a:lnTo>
                  <a:pt x="121285" y="1614805"/>
                </a:lnTo>
                <a:lnTo>
                  <a:pt x="109537" y="1590675"/>
                </a:lnTo>
                <a:lnTo>
                  <a:pt x="97790" y="1566545"/>
                </a:lnTo>
                <a:lnTo>
                  <a:pt x="86995" y="1541463"/>
                </a:lnTo>
                <a:lnTo>
                  <a:pt x="77153" y="1516380"/>
                </a:lnTo>
                <a:lnTo>
                  <a:pt x="67627" y="1491298"/>
                </a:lnTo>
                <a:lnTo>
                  <a:pt x="58420" y="1465898"/>
                </a:lnTo>
                <a:lnTo>
                  <a:pt x="49847" y="1439545"/>
                </a:lnTo>
                <a:lnTo>
                  <a:pt x="42227" y="1413510"/>
                </a:lnTo>
                <a:lnTo>
                  <a:pt x="34925" y="1387158"/>
                </a:lnTo>
                <a:lnTo>
                  <a:pt x="28257" y="1360488"/>
                </a:lnTo>
                <a:lnTo>
                  <a:pt x="22543" y="1333500"/>
                </a:lnTo>
                <a:lnTo>
                  <a:pt x="17145" y="1306195"/>
                </a:lnTo>
                <a:lnTo>
                  <a:pt x="13017" y="1278573"/>
                </a:lnTo>
                <a:lnTo>
                  <a:pt x="9207" y="1250950"/>
                </a:lnTo>
                <a:lnTo>
                  <a:pt x="5715" y="1223328"/>
                </a:lnTo>
                <a:lnTo>
                  <a:pt x="3175" y="1195388"/>
                </a:lnTo>
                <a:lnTo>
                  <a:pt x="1270" y="1166813"/>
                </a:lnTo>
                <a:lnTo>
                  <a:pt x="317" y="1138238"/>
                </a:lnTo>
                <a:lnTo>
                  <a:pt x="0" y="1109980"/>
                </a:lnTo>
                <a:lnTo>
                  <a:pt x="317" y="1081088"/>
                </a:lnTo>
                <a:lnTo>
                  <a:pt x="1270" y="1052830"/>
                </a:lnTo>
                <a:lnTo>
                  <a:pt x="3175" y="1024255"/>
                </a:lnTo>
                <a:lnTo>
                  <a:pt x="5715" y="996315"/>
                </a:lnTo>
                <a:lnTo>
                  <a:pt x="9207" y="968375"/>
                </a:lnTo>
                <a:lnTo>
                  <a:pt x="13017" y="940753"/>
                </a:lnTo>
                <a:lnTo>
                  <a:pt x="17145" y="913448"/>
                </a:lnTo>
                <a:lnTo>
                  <a:pt x="22543" y="886143"/>
                </a:lnTo>
                <a:lnTo>
                  <a:pt x="28257" y="859473"/>
                </a:lnTo>
                <a:lnTo>
                  <a:pt x="34925" y="832485"/>
                </a:lnTo>
                <a:lnTo>
                  <a:pt x="42227" y="805815"/>
                </a:lnTo>
                <a:lnTo>
                  <a:pt x="49847" y="779780"/>
                </a:lnTo>
                <a:lnTo>
                  <a:pt x="58420" y="754063"/>
                </a:lnTo>
                <a:lnTo>
                  <a:pt x="67627" y="728345"/>
                </a:lnTo>
                <a:lnTo>
                  <a:pt x="77153" y="702945"/>
                </a:lnTo>
                <a:lnTo>
                  <a:pt x="86995" y="677863"/>
                </a:lnTo>
                <a:lnTo>
                  <a:pt x="97790" y="653098"/>
                </a:lnTo>
                <a:lnTo>
                  <a:pt x="109537" y="628650"/>
                </a:lnTo>
                <a:lnTo>
                  <a:pt x="121285" y="604520"/>
                </a:lnTo>
                <a:lnTo>
                  <a:pt x="133985" y="580708"/>
                </a:lnTo>
                <a:lnTo>
                  <a:pt x="147003" y="557213"/>
                </a:lnTo>
                <a:lnTo>
                  <a:pt x="160655" y="534353"/>
                </a:lnTo>
                <a:lnTo>
                  <a:pt x="174625" y="511493"/>
                </a:lnTo>
                <a:lnTo>
                  <a:pt x="189230" y="489268"/>
                </a:lnTo>
                <a:lnTo>
                  <a:pt x="204787" y="467360"/>
                </a:lnTo>
                <a:lnTo>
                  <a:pt x="220345" y="445770"/>
                </a:lnTo>
                <a:lnTo>
                  <a:pt x="236537" y="424815"/>
                </a:lnTo>
                <a:lnTo>
                  <a:pt x="253365" y="403860"/>
                </a:lnTo>
                <a:lnTo>
                  <a:pt x="270510" y="383540"/>
                </a:lnTo>
                <a:lnTo>
                  <a:pt x="287973" y="363538"/>
                </a:lnTo>
                <a:lnTo>
                  <a:pt x="306387" y="344488"/>
                </a:lnTo>
                <a:lnTo>
                  <a:pt x="325120" y="325120"/>
                </a:lnTo>
                <a:lnTo>
                  <a:pt x="344170" y="306705"/>
                </a:lnTo>
                <a:lnTo>
                  <a:pt x="363537" y="288290"/>
                </a:lnTo>
                <a:lnTo>
                  <a:pt x="383540" y="270510"/>
                </a:lnTo>
                <a:lnTo>
                  <a:pt x="403860" y="253683"/>
                </a:lnTo>
                <a:lnTo>
                  <a:pt x="424497" y="236855"/>
                </a:lnTo>
                <a:lnTo>
                  <a:pt x="445770" y="220663"/>
                </a:lnTo>
                <a:lnTo>
                  <a:pt x="467043" y="204788"/>
                </a:lnTo>
                <a:lnTo>
                  <a:pt x="488950" y="189865"/>
                </a:lnTo>
                <a:lnTo>
                  <a:pt x="511493" y="174943"/>
                </a:lnTo>
                <a:lnTo>
                  <a:pt x="534035" y="160655"/>
                </a:lnTo>
                <a:lnTo>
                  <a:pt x="557213" y="147320"/>
                </a:lnTo>
                <a:lnTo>
                  <a:pt x="580707" y="134303"/>
                </a:lnTo>
                <a:lnTo>
                  <a:pt x="604520" y="121603"/>
                </a:lnTo>
                <a:lnTo>
                  <a:pt x="628650" y="109538"/>
                </a:lnTo>
                <a:lnTo>
                  <a:pt x="652780" y="98108"/>
                </a:lnTo>
                <a:lnTo>
                  <a:pt x="677863" y="87313"/>
                </a:lnTo>
                <a:lnTo>
                  <a:pt x="702627" y="77153"/>
                </a:lnTo>
                <a:lnTo>
                  <a:pt x="728027" y="67628"/>
                </a:lnTo>
                <a:lnTo>
                  <a:pt x="753427" y="58420"/>
                </a:lnTo>
                <a:lnTo>
                  <a:pt x="779780" y="50165"/>
                </a:lnTo>
                <a:lnTo>
                  <a:pt x="805815" y="42228"/>
                </a:lnTo>
                <a:lnTo>
                  <a:pt x="832167" y="34925"/>
                </a:lnTo>
                <a:lnTo>
                  <a:pt x="858837" y="28575"/>
                </a:lnTo>
                <a:lnTo>
                  <a:pt x="886143" y="22860"/>
                </a:lnTo>
                <a:lnTo>
                  <a:pt x="913130" y="17780"/>
                </a:lnTo>
                <a:lnTo>
                  <a:pt x="940753" y="13018"/>
                </a:lnTo>
                <a:lnTo>
                  <a:pt x="968375" y="9208"/>
                </a:lnTo>
                <a:lnTo>
                  <a:pt x="995997" y="5715"/>
                </a:lnTo>
                <a:lnTo>
                  <a:pt x="1023937" y="3493"/>
                </a:lnTo>
                <a:lnTo>
                  <a:pt x="1052513" y="1588"/>
                </a:lnTo>
                <a:lnTo>
                  <a:pt x="1081087" y="318"/>
                </a:lnTo>
                <a:lnTo>
                  <a:pt x="110934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 kern="0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cxnSp>
        <p:nvCxnSpPr>
          <p:cNvPr id="3100" name="MH_Other_21">
            <a:extLst>
              <a:ext uri="{FF2B5EF4-FFF2-40B4-BE49-F238E27FC236}">
                <a16:creationId xmlns:a16="http://schemas.microsoft.com/office/drawing/2014/main" id="{C57E74DE-7A1C-42C9-AB98-EBDE023D9574}"/>
              </a:ext>
            </a:extLst>
          </p:cNvPr>
          <p:cNvCxnSpPr>
            <a:cxnSpLocks noChangeShapeType="1"/>
          </p:cNvCxnSpPr>
          <p:nvPr>
            <p:custDataLst>
              <p:tags r:id="rId17"/>
            </p:custDataLst>
          </p:nvPr>
        </p:nvCxnSpPr>
        <p:spPr bwMode="auto">
          <a:xfrm flipH="1">
            <a:off x="9563106" y="3181398"/>
            <a:ext cx="0" cy="391731"/>
          </a:xfrm>
          <a:prstGeom prst="straightConnector1">
            <a:avLst/>
          </a:prstGeom>
          <a:noFill/>
          <a:ln w="6350" algn="ctr">
            <a:solidFill>
              <a:srgbClr val="FFA938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1" name="Group 56">
            <a:extLst>
              <a:ext uri="{FF2B5EF4-FFF2-40B4-BE49-F238E27FC236}">
                <a16:creationId xmlns:a16="http://schemas.microsoft.com/office/drawing/2014/main" id="{D4528AFF-9F91-462A-8BC4-DAB2BAC72492}"/>
              </a:ext>
            </a:extLst>
          </p:cNvPr>
          <p:cNvGrpSpPr/>
          <p:nvPr/>
        </p:nvGrpSpPr>
        <p:grpSpPr>
          <a:xfrm flipH="1">
            <a:off x="358716" y="4950599"/>
            <a:ext cx="3150713" cy="1229214"/>
            <a:chOff x="8599631" y="3514628"/>
            <a:chExt cx="1645335" cy="509788"/>
          </a:xfrm>
        </p:grpSpPr>
        <p:sp>
          <p:nvSpPr>
            <p:cNvPr id="42" name="TextBox 57">
              <a:extLst>
                <a:ext uri="{FF2B5EF4-FFF2-40B4-BE49-F238E27FC236}">
                  <a16:creationId xmlns:a16="http://schemas.microsoft.com/office/drawing/2014/main" id="{E36E47B2-EF71-46B2-A176-CB27470A2A62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644214" y="3514628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algn="ctr"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43" name="TextBox 58">
              <a:extLst>
                <a:ext uri="{FF2B5EF4-FFF2-40B4-BE49-F238E27FC236}">
                  <a16:creationId xmlns:a16="http://schemas.microsoft.com/office/drawing/2014/main" id="{1D3398B4-09BA-4D85-A3EB-6608DF2C4B0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599631" y="3714458"/>
              <a:ext cx="1645335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algn="ctr"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44" name="Group 56">
            <a:extLst>
              <a:ext uri="{FF2B5EF4-FFF2-40B4-BE49-F238E27FC236}">
                <a16:creationId xmlns:a16="http://schemas.microsoft.com/office/drawing/2014/main" id="{63DD657A-B7D7-48F7-8301-6A6A2CA8EEDB}"/>
              </a:ext>
            </a:extLst>
          </p:cNvPr>
          <p:cNvGrpSpPr/>
          <p:nvPr/>
        </p:nvGrpSpPr>
        <p:grpSpPr>
          <a:xfrm flipH="1">
            <a:off x="4563773" y="4764197"/>
            <a:ext cx="3125246" cy="1213763"/>
            <a:chOff x="8632319" y="3416377"/>
            <a:chExt cx="1632036" cy="503380"/>
          </a:xfrm>
        </p:grpSpPr>
        <p:sp>
          <p:nvSpPr>
            <p:cNvPr id="45" name="TextBox 57">
              <a:extLst>
                <a:ext uri="{FF2B5EF4-FFF2-40B4-BE49-F238E27FC236}">
                  <a16:creationId xmlns:a16="http://schemas.microsoft.com/office/drawing/2014/main" id="{2686C132-053B-4684-9F37-7716AD316B72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632319" y="3416377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algn="ctr"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46" name="TextBox 58">
              <a:extLst>
                <a:ext uri="{FF2B5EF4-FFF2-40B4-BE49-F238E27FC236}">
                  <a16:creationId xmlns:a16="http://schemas.microsoft.com/office/drawing/2014/main" id="{101297D9-FAA5-411E-8B08-2D9C4E35B549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698607" y="3609799"/>
              <a:ext cx="1565748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algn="ctr"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47" name="Group 56">
            <a:extLst>
              <a:ext uri="{FF2B5EF4-FFF2-40B4-BE49-F238E27FC236}">
                <a16:creationId xmlns:a16="http://schemas.microsoft.com/office/drawing/2014/main" id="{16894D33-3063-4F9E-ADF8-0F36EE599072}"/>
              </a:ext>
            </a:extLst>
          </p:cNvPr>
          <p:cNvGrpSpPr/>
          <p:nvPr/>
        </p:nvGrpSpPr>
        <p:grpSpPr>
          <a:xfrm flipH="1">
            <a:off x="2215496" y="1722461"/>
            <a:ext cx="3062663" cy="1141238"/>
            <a:chOff x="8805569" y="3838586"/>
            <a:chExt cx="1599355" cy="473302"/>
          </a:xfrm>
        </p:grpSpPr>
        <p:sp>
          <p:nvSpPr>
            <p:cNvPr id="48" name="TextBox 57">
              <a:extLst>
                <a:ext uri="{FF2B5EF4-FFF2-40B4-BE49-F238E27FC236}">
                  <a16:creationId xmlns:a16="http://schemas.microsoft.com/office/drawing/2014/main" id="{FDBAF43D-98C4-48D1-8DC4-5659098CD657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106947" y="3838586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algn="ctr"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49" name="TextBox 58">
              <a:extLst>
                <a:ext uri="{FF2B5EF4-FFF2-40B4-BE49-F238E27FC236}">
                  <a16:creationId xmlns:a16="http://schemas.microsoft.com/office/drawing/2014/main" id="{9E51F4E8-3026-4655-82FF-1B74765E872A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805569" y="4001930"/>
              <a:ext cx="1599355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algn="ctr"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sp>
        <p:nvSpPr>
          <p:cNvPr id="50" name="TextBox 57">
            <a:extLst>
              <a:ext uri="{FF2B5EF4-FFF2-40B4-BE49-F238E27FC236}">
                <a16:creationId xmlns:a16="http://schemas.microsoft.com/office/drawing/2014/main" id="{F4964160-8689-4893-8EE3-28109F7B5627}"/>
              </a:ext>
            </a:extLst>
          </p:cNvPr>
          <p:cNvSpPr txBox="1">
            <a:spLocks/>
          </p:cNvSpPr>
          <p:nvPr/>
        </p:nvSpPr>
        <p:spPr bwMode="auto">
          <a:xfrm flipH="1">
            <a:off x="6857416" y="1166463"/>
            <a:ext cx="1460750" cy="488300"/>
          </a:xfrm>
          <a:prstGeom prst="rect">
            <a:avLst/>
          </a:prstGeom>
          <a:noFill/>
        </p:spPr>
        <p:txBody>
          <a:bodyPr wrap="none" lIns="90000" tIns="46800" rIns="90000" bIns="46800">
            <a:noAutofit/>
          </a:bodyPr>
          <a:lstStyle/>
          <a:p>
            <a:pPr defTabSz="457200"/>
            <a:r>
              <a:rPr lang="en-US" altLang="zh-CN" sz="2400" b="1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2400" b="1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51" name="TextBox 58">
            <a:extLst>
              <a:ext uri="{FF2B5EF4-FFF2-40B4-BE49-F238E27FC236}">
                <a16:creationId xmlns:a16="http://schemas.microsoft.com/office/drawing/2014/main" id="{7CB44CAA-9DF4-49CD-BA65-4C9855913C63}"/>
              </a:ext>
            </a:extLst>
          </p:cNvPr>
          <p:cNvSpPr txBox="1">
            <a:spLocks/>
          </p:cNvSpPr>
          <p:nvPr/>
        </p:nvSpPr>
        <p:spPr bwMode="auto">
          <a:xfrm flipH="1">
            <a:off x="6152357" y="1678165"/>
            <a:ext cx="3093583" cy="747379"/>
          </a:xfrm>
          <a:prstGeom prst="rect">
            <a:avLst/>
          </a:prstGeom>
          <a:noFill/>
        </p:spPr>
        <p:txBody>
          <a:bodyPr wrap="square" lIns="90000" tIns="46800" rIns="90000" bIns="46800">
            <a:noAutofit/>
          </a:bodyPr>
          <a:lstStyle/>
          <a:p>
            <a:pPr algn="ctr" defTabSz="457200">
              <a:lnSpc>
                <a:spcPct val="150000"/>
              </a:lnSpc>
            </a:pPr>
            <a:r>
              <a:rPr lang="en-US" altLang="zh-CN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  <a:r>
              <a:rPr lang="zh-CN" altLang="en-US" dirty="0">
                <a:solidFill>
                  <a:srgbClr val="36396E"/>
                </a:solidFill>
                <a:cs typeface="+mn-ea"/>
                <a:sym typeface="+mn-lt"/>
              </a:rPr>
              <a:t> </a:t>
            </a:r>
          </a:p>
        </p:txBody>
      </p:sp>
      <p:grpSp>
        <p:nvGrpSpPr>
          <p:cNvPr id="52" name="Group 56">
            <a:extLst>
              <a:ext uri="{FF2B5EF4-FFF2-40B4-BE49-F238E27FC236}">
                <a16:creationId xmlns:a16="http://schemas.microsoft.com/office/drawing/2014/main" id="{4CE176E3-655A-4DBC-8563-4F5E43C53089}"/>
              </a:ext>
            </a:extLst>
          </p:cNvPr>
          <p:cNvGrpSpPr/>
          <p:nvPr/>
        </p:nvGrpSpPr>
        <p:grpSpPr>
          <a:xfrm flipH="1">
            <a:off x="8295830" y="3664774"/>
            <a:ext cx="3092719" cy="1178439"/>
            <a:chOff x="8627124" y="3416377"/>
            <a:chExt cx="1615050" cy="488730"/>
          </a:xfrm>
        </p:grpSpPr>
        <p:sp>
          <p:nvSpPr>
            <p:cNvPr id="53" name="TextBox 57">
              <a:extLst>
                <a:ext uri="{FF2B5EF4-FFF2-40B4-BE49-F238E27FC236}">
                  <a16:creationId xmlns:a16="http://schemas.microsoft.com/office/drawing/2014/main" id="{FD187E2F-1631-4ABB-A1AB-62D9E52F1C94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632319" y="3416377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algn="ctr"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54" name="TextBox 58">
              <a:extLst>
                <a:ext uri="{FF2B5EF4-FFF2-40B4-BE49-F238E27FC236}">
                  <a16:creationId xmlns:a16="http://schemas.microsoft.com/office/drawing/2014/main" id="{95134793-94B1-4BDC-9DE2-F0D8CC5DDB14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627124" y="3595149"/>
              <a:ext cx="1615050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algn="ctr"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sp>
        <p:nvSpPr>
          <p:cNvPr id="56" name="MH_SubTitle_1">
            <a:extLst>
              <a:ext uri="{FF2B5EF4-FFF2-40B4-BE49-F238E27FC236}">
                <a16:creationId xmlns:a16="http://schemas.microsoft.com/office/drawing/2014/main" id="{0BA42450-6A3D-4AF5-95C5-E0D3205351A8}"/>
              </a:ext>
            </a:extLst>
          </p:cNvPr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76907" y="478926"/>
            <a:ext cx="4749063" cy="685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spc="300" dirty="0">
                <a:solidFill>
                  <a:srgbClr val="36396E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6396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A945B735-BD31-404C-8B18-121CBF228313}"/>
              </a:ext>
            </a:extLst>
          </p:cNvPr>
          <p:cNvGrpSpPr/>
          <p:nvPr/>
        </p:nvGrpSpPr>
        <p:grpSpPr>
          <a:xfrm>
            <a:off x="634932" y="575853"/>
            <a:ext cx="677564" cy="434466"/>
            <a:chOff x="452651" y="667011"/>
            <a:chExt cx="499026" cy="319984"/>
          </a:xfrm>
        </p:grpSpPr>
        <p:sp>
          <p:nvSpPr>
            <p:cNvPr id="55" name="菱形 54">
              <a:extLst>
                <a:ext uri="{FF2B5EF4-FFF2-40B4-BE49-F238E27FC236}">
                  <a16:creationId xmlns:a16="http://schemas.microsoft.com/office/drawing/2014/main" id="{C0D1A2AB-53BA-45D1-91DF-33E30B06B19D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8" name="菱形 57">
              <a:extLst>
                <a:ext uri="{FF2B5EF4-FFF2-40B4-BE49-F238E27FC236}">
                  <a16:creationId xmlns:a16="http://schemas.microsoft.com/office/drawing/2014/main" id="{A5AC99DC-005B-4D72-852D-29DD4DFC4D57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57" name="PA-游戏,纸飞机-56558">
            <a:extLst>
              <a:ext uri="{FF2B5EF4-FFF2-40B4-BE49-F238E27FC236}">
                <a16:creationId xmlns:a16="http://schemas.microsoft.com/office/drawing/2014/main" id="{D07972FF-90B8-4B39-854C-061AD7BBBA1D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 bwMode="auto">
          <a:xfrm>
            <a:off x="10854911" y="1457241"/>
            <a:ext cx="718891" cy="720792"/>
            <a:chOff x="3273" y="1594"/>
            <a:chExt cx="1134" cy="1137"/>
          </a:xfrm>
          <a:solidFill>
            <a:srgbClr val="FFA938"/>
          </a:solidFill>
        </p:grpSpPr>
        <p:sp>
          <p:nvSpPr>
            <p:cNvPr id="59" name="PA_任意多边形 350">
              <a:extLst>
                <a:ext uri="{FF2B5EF4-FFF2-40B4-BE49-F238E27FC236}">
                  <a16:creationId xmlns:a16="http://schemas.microsoft.com/office/drawing/2014/main" id="{8A64B12D-C905-4747-AE89-5C22A26E0672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3273" y="1897"/>
              <a:ext cx="421" cy="225"/>
            </a:xfrm>
            <a:custGeom>
              <a:avLst/>
              <a:gdLst>
                <a:gd name="T0" fmla="*/ 173 w 1116"/>
                <a:gd name="T1" fmla="*/ 427 h 598"/>
                <a:gd name="T2" fmla="*/ 157 w 1116"/>
                <a:gd name="T3" fmla="*/ 415 h 598"/>
                <a:gd name="T4" fmla="*/ 140 w 1116"/>
                <a:gd name="T5" fmla="*/ 406 h 598"/>
                <a:gd name="T6" fmla="*/ 121 w 1116"/>
                <a:gd name="T7" fmla="*/ 398 h 598"/>
                <a:gd name="T8" fmla="*/ 82 w 1116"/>
                <a:gd name="T9" fmla="*/ 398 h 598"/>
                <a:gd name="T10" fmla="*/ 64 w 1116"/>
                <a:gd name="T11" fmla="*/ 404 h 598"/>
                <a:gd name="T12" fmla="*/ 46 w 1116"/>
                <a:gd name="T13" fmla="*/ 413 h 598"/>
                <a:gd name="T14" fmla="*/ 31 w 1116"/>
                <a:gd name="T15" fmla="*/ 425 h 598"/>
                <a:gd name="T16" fmla="*/ 10 w 1116"/>
                <a:gd name="T17" fmla="*/ 458 h 598"/>
                <a:gd name="T18" fmla="*/ 10 w 1116"/>
                <a:gd name="T19" fmla="*/ 534 h 598"/>
                <a:gd name="T20" fmla="*/ 31 w 1116"/>
                <a:gd name="T21" fmla="*/ 567 h 598"/>
                <a:gd name="T22" fmla="*/ 64 w 1116"/>
                <a:gd name="T23" fmla="*/ 588 h 598"/>
                <a:gd name="T24" fmla="*/ 102 w 1116"/>
                <a:gd name="T25" fmla="*/ 598 h 598"/>
                <a:gd name="T26" fmla="*/ 140 w 1116"/>
                <a:gd name="T27" fmla="*/ 590 h 598"/>
                <a:gd name="T28" fmla="*/ 173 w 1116"/>
                <a:gd name="T29" fmla="*/ 569 h 598"/>
                <a:gd name="T30" fmla="*/ 194 w 1116"/>
                <a:gd name="T31" fmla="*/ 536 h 598"/>
                <a:gd name="T32" fmla="*/ 194 w 1116"/>
                <a:gd name="T33" fmla="*/ 460 h 598"/>
                <a:gd name="T34" fmla="*/ 173 w 1116"/>
                <a:gd name="T35" fmla="*/ 427 h 598"/>
                <a:gd name="T36" fmla="*/ 502 w 1116"/>
                <a:gd name="T37" fmla="*/ 427 h 598"/>
                <a:gd name="T38" fmla="*/ 541 w 1116"/>
                <a:gd name="T39" fmla="*/ 419 h 598"/>
                <a:gd name="T40" fmla="*/ 1041 w 1116"/>
                <a:gd name="T41" fmla="*/ 205 h 598"/>
                <a:gd name="T42" fmla="*/ 1094 w 1116"/>
                <a:gd name="T43" fmla="*/ 74 h 598"/>
                <a:gd name="T44" fmla="*/ 962 w 1116"/>
                <a:gd name="T45" fmla="*/ 21 h 598"/>
                <a:gd name="T46" fmla="*/ 462 w 1116"/>
                <a:gd name="T47" fmla="*/ 235 h 598"/>
                <a:gd name="T48" fmla="*/ 410 w 1116"/>
                <a:gd name="T49" fmla="*/ 367 h 598"/>
                <a:gd name="T50" fmla="*/ 502 w 1116"/>
                <a:gd name="T51" fmla="*/ 42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6" h="598">
                  <a:moveTo>
                    <a:pt x="173" y="427"/>
                  </a:moveTo>
                  <a:cubicBezTo>
                    <a:pt x="169" y="423"/>
                    <a:pt x="163" y="419"/>
                    <a:pt x="157" y="415"/>
                  </a:cubicBezTo>
                  <a:cubicBezTo>
                    <a:pt x="152" y="411"/>
                    <a:pt x="147" y="408"/>
                    <a:pt x="140" y="406"/>
                  </a:cubicBezTo>
                  <a:cubicBezTo>
                    <a:pt x="135" y="403"/>
                    <a:pt x="128" y="400"/>
                    <a:pt x="121" y="398"/>
                  </a:cubicBezTo>
                  <a:cubicBezTo>
                    <a:pt x="109" y="396"/>
                    <a:pt x="95" y="396"/>
                    <a:pt x="82" y="398"/>
                  </a:cubicBezTo>
                  <a:cubicBezTo>
                    <a:pt x="76" y="400"/>
                    <a:pt x="70" y="402"/>
                    <a:pt x="64" y="404"/>
                  </a:cubicBezTo>
                  <a:cubicBezTo>
                    <a:pt x="58" y="407"/>
                    <a:pt x="52" y="410"/>
                    <a:pt x="46" y="413"/>
                  </a:cubicBezTo>
                  <a:lnTo>
                    <a:pt x="31" y="425"/>
                  </a:lnTo>
                  <a:cubicBezTo>
                    <a:pt x="22" y="435"/>
                    <a:pt x="15" y="446"/>
                    <a:pt x="10" y="458"/>
                  </a:cubicBezTo>
                  <a:cubicBezTo>
                    <a:pt x="0" y="483"/>
                    <a:pt x="0" y="510"/>
                    <a:pt x="10" y="534"/>
                  </a:cubicBezTo>
                  <a:cubicBezTo>
                    <a:pt x="16" y="547"/>
                    <a:pt x="23" y="558"/>
                    <a:pt x="31" y="567"/>
                  </a:cubicBezTo>
                  <a:cubicBezTo>
                    <a:pt x="41" y="576"/>
                    <a:pt x="52" y="583"/>
                    <a:pt x="64" y="588"/>
                  </a:cubicBezTo>
                  <a:cubicBezTo>
                    <a:pt x="76" y="594"/>
                    <a:pt x="89" y="598"/>
                    <a:pt x="102" y="598"/>
                  </a:cubicBezTo>
                  <a:cubicBezTo>
                    <a:pt x="116" y="598"/>
                    <a:pt x="128" y="596"/>
                    <a:pt x="140" y="590"/>
                  </a:cubicBezTo>
                  <a:cubicBezTo>
                    <a:pt x="153" y="585"/>
                    <a:pt x="164" y="578"/>
                    <a:pt x="173" y="569"/>
                  </a:cubicBezTo>
                  <a:cubicBezTo>
                    <a:pt x="182" y="560"/>
                    <a:pt x="189" y="549"/>
                    <a:pt x="194" y="536"/>
                  </a:cubicBezTo>
                  <a:cubicBezTo>
                    <a:pt x="205" y="512"/>
                    <a:pt x="205" y="485"/>
                    <a:pt x="194" y="460"/>
                  </a:cubicBezTo>
                  <a:cubicBezTo>
                    <a:pt x="190" y="448"/>
                    <a:pt x="183" y="437"/>
                    <a:pt x="173" y="427"/>
                  </a:cubicBezTo>
                  <a:close/>
                  <a:moveTo>
                    <a:pt x="502" y="427"/>
                  </a:moveTo>
                  <a:cubicBezTo>
                    <a:pt x="516" y="427"/>
                    <a:pt x="529" y="425"/>
                    <a:pt x="541" y="419"/>
                  </a:cubicBezTo>
                  <a:lnTo>
                    <a:pt x="1041" y="205"/>
                  </a:lnTo>
                  <a:cubicBezTo>
                    <a:pt x="1092" y="184"/>
                    <a:pt x="1116" y="125"/>
                    <a:pt x="1094" y="74"/>
                  </a:cubicBezTo>
                  <a:cubicBezTo>
                    <a:pt x="1072" y="23"/>
                    <a:pt x="1013" y="0"/>
                    <a:pt x="962" y="21"/>
                  </a:cubicBezTo>
                  <a:lnTo>
                    <a:pt x="462" y="235"/>
                  </a:lnTo>
                  <a:cubicBezTo>
                    <a:pt x="412" y="257"/>
                    <a:pt x="388" y="316"/>
                    <a:pt x="410" y="367"/>
                  </a:cubicBezTo>
                  <a:cubicBezTo>
                    <a:pt x="425" y="404"/>
                    <a:pt x="462" y="428"/>
                    <a:pt x="502" y="42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pc="30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61" name="PA_任意多边形 351">
              <a:extLst>
                <a:ext uri="{FF2B5EF4-FFF2-40B4-BE49-F238E27FC236}">
                  <a16:creationId xmlns:a16="http://schemas.microsoft.com/office/drawing/2014/main" id="{7509893A-715F-469C-A1E0-BC54A6B91079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3383" y="1594"/>
              <a:ext cx="1024" cy="1137"/>
            </a:xfrm>
            <a:custGeom>
              <a:avLst/>
              <a:gdLst>
                <a:gd name="T0" fmla="*/ 2711 w 2713"/>
                <a:gd name="T1" fmla="*/ 128 h 3012"/>
                <a:gd name="T2" fmla="*/ 2711 w 2713"/>
                <a:gd name="T3" fmla="*/ 100 h 3012"/>
                <a:gd name="T4" fmla="*/ 2711 w 2713"/>
                <a:gd name="T5" fmla="*/ 90 h 3012"/>
                <a:gd name="T6" fmla="*/ 2705 w 2713"/>
                <a:gd name="T7" fmla="*/ 67 h 3012"/>
                <a:gd name="T8" fmla="*/ 2705 w 2713"/>
                <a:gd name="T9" fmla="*/ 57 h 3012"/>
                <a:gd name="T10" fmla="*/ 2690 w 2713"/>
                <a:gd name="T11" fmla="*/ 35 h 3012"/>
                <a:gd name="T12" fmla="*/ 2663 w 2713"/>
                <a:gd name="T13" fmla="*/ 18 h 3012"/>
                <a:gd name="T14" fmla="*/ 2654 w 2713"/>
                <a:gd name="T15" fmla="*/ 18 h 3012"/>
                <a:gd name="T16" fmla="*/ 2619 w 2713"/>
                <a:gd name="T17" fmla="*/ 0 h 3012"/>
                <a:gd name="T18" fmla="*/ 2611 w 2713"/>
                <a:gd name="T19" fmla="*/ 0 h 3012"/>
                <a:gd name="T20" fmla="*/ 2587 w 2713"/>
                <a:gd name="T21" fmla="*/ 0 h 3012"/>
                <a:gd name="T22" fmla="*/ 2578 w 2713"/>
                <a:gd name="T23" fmla="*/ 0 h 3012"/>
                <a:gd name="T24" fmla="*/ 1078 w 2713"/>
                <a:gd name="T25" fmla="*/ 643 h 3012"/>
                <a:gd name="T26" fmla="*/ 1026 w 2713"/>
                <a:gd name="T27" fmla="*/ 775 h 3012"/>
                <a:gd name="T28" fmla="*/ 1157 w 2713"/>
                <a:gd name="T29" fmla="*/ 827 h 3012"/>
                <a:gd name="T30" fmla="*/ 2057 w 2713"/>
                <a:gd name="T31" fmla="*/ 441 h 3012"/>
                <a:gd name="T32" fmla="*/ 511 w 2713"/>
                <a:gd name="T33" fmla="*/ 1768 h 3012"/>
                <a:gd name="T34" fmla="*/ 176 w 2713"/>
                <a:gd name="T35" fmla="*/ 1481 h 3012"/>
                <a:gd name="T36" fmla="*/ 35 w 2713"/>
                <a:gd name="T37" fmla="*/ 1492 h 3012"/>
                <a:gd name="T38" fmla="*/ 46 w 2713"/>
                <a:gd name="T39" fmla="*/ 1633 h 3012"/>
                <a:gd name="T40" fmla="*/ 395 w 2713"/>
                <a:gd name="T41" fmla="*/ 1933 h 3012"/>
                <a:gd name="T42" fmla="*/ 116 w 2713"/>
                <a:gd name="T43" fmla="*/ 2768 h 3012"/>
                <a:gd name="T44" fmla="*/ 116 w 2713"/>
                <a:gd name="T45" fmla="*/ 2794 h 3012"/>
                <a:gd name="T46" fmla="*/ 116 w 2713"/>
                <a:gd name="T47" fmla="*/ 2821 h 3012"/>
                <a:gd name="T48" fmla="*/ 116 w 2713"/>
                <a:gd name="T49" fmla="*/ 2828 h 3012"/>
                <a:gd name="T50" fmla="*/ 123 w 2713"/>
                <a:gd name="T51" fmla="*/ 2843 h 3012"/>
                <a:gd name="T52" fmla="*/ 130 w 2713"/>
                <a:gd name="T53" fmla="*/ 2857 h 3012"/>
                <a:gd name="T54" fmla="*/ 139 w 2713"/>
                <a:gd name="T55" fmla="*/ 2866 h 3012"/>
                <a:gd name="T56" fmla="*/ 153 w 2713"/>
                <a:gd name="T57" fmla="*/ 2880 h 3012"/>
                <a:gd name="T58" fmla="*/ 164 w 2713"/>
                <a:gd name="T59" fmla="*/ 2880 h 3012"/>
                <a:gd name="T60" fmla="*/ 181 w 2713"/>
                <a:gd name="T61" fmla="*/ 2888 h 3012"/>
                <a:gd name="T62" fmla="*/ 196 w 2713"/>
                <a:gd name="T63" fmla="*/ 2888 h 3012"/>
                <a:gd name="T64" fmla="*/ 211 w 2713"/>
                <a:gd name="T65" fmla="*/ 2900 h 3012"/>
                <a:gd name="T66" fmla="*/ 236 w 2713"/>
                <a:gd name="T67" fmla="*/ 2900 h 3012"/>
                <a:gd name="T68" fmla="*/ 1219 w 2713"/>
                <a:gd name="T69" fmla="*/ 2600 h 3012"/>
                <a:gd name="T70" fmla="*/ 1646 w 2713"/>
                <a:gd name="T71" fmla="*/ 2973 h 3012"/>
                <a:gd name="T72" fmla="*/ 1788 w 2713"/>
                <a:gd name="T73" fmla="*/ 2971 h 3012"/>
                <a:gd name="T74" fmla="*/ 1811 w 2713"/>
                <a:gd name="T75" fmla="*/ 2931 h 3012"/>
                <a:gd name="T76" fmla="*/ 2711 w 2713"/>
                <a:gd name="T77" fmla="*/ 131 h 3012"/>
                <a:gd name="T78" fmla="*/ 2711 w 2713"/>
                <a:gd name="T79" fmla="*/ 128 h 3012"/>
                <a:gd name="T80" fmla="*/ 843 w 2713"/>
                <a:gd name="T81" fmla="*/ 2128 h 3012"/>
                <a:gd name="T82" fmla="*/ 420 w 2713"/>
                <a:gd name="T83" fmla="*/ 2489 h 3012"/>
                <a:gd name="T84" fmla="*/ 597 w 2713"/>
                <a:gd name="T85" fmla="*/ 1958 h 3012"/>
                <a:gd name="T86" fmla="*/ 1842 w 2713"/>
                <a:gd name="T87" fmla="*/ 891 h 3012"/>
                <a:gd name="T88" fmla="*/ 843 w 2713"/>
                <a:gd name="T89" fmla="*/ 2128 h 3012"/>
                <a:gd name="T90" fmla="*/ 643 w 2713"/>
                <a:gd name="T91" fmla="*/ 2566 h 3012"/>
                <a:gd name="T92" fmla="*/ 911 w 2713"/>
                <a:gd name="T93" fmla="*/ 2332 h 3012"/>
                <a:gd name="T94" fmla="*/ 1042 w 2713"/>
                <a:gd name="T95" fmla="*/ 2446 h 3012"/>
                <a:gd name="T96" fmla="*/ 643 w 2713"/>
                <a:gd name="T97" fmla="*/ 2566 h 3012"/>
                <a:gd name="T98" fmla="*/ 1671 w 2713"/>
                <a:gd name="T99" fmla="*/ 2722 h 3012"/>
                <a:gd name="T100" fmla="*/ 1058 w 2713"/>
                <a:gd name="T101" fmla="*/ 2186 h 3012"/>
                <a:gd name="T102" fmla="*/ 2358 w 2713"/>
                <a:gd name="T103" fmla="*/ 577 h 3012"/>
                <a:gd name="T104" fmla="*/ 1671 w 2713"/>
                <a:gd name="T105" fmla="*/ 2722 h 3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13" h="3012">
                  <a:moveTo>
                    <a:pt x="2711" y="128"/>
                  </a:moveTo>
                  <a:cubicBezTo>
                    <a:pt x="2713" y="119"/>
                    <a:pt x="2713" y="110"/>
                    <a:pt x="2711" y="100"/>
                  </a:cubicBezTo>
                  <a:cubicBezTo>
                    <a:pt x="2712" y="97"/>
                    <a:pt x="2712" y="94"/>
                    <a:pt x="2711" y="90"/>
                  </a:cubicBezTo>
                  <a:cubicBezTo>
                    <a:pt x="2710" y="83"/>
                    <a:pt x="2708" y="75"/>
                    <a:pt x="2705" y="67"/>
                  </a:cubicBezTo>
                  <a:lnTo>
                    <a:pt x="2705" y="57"/>
                  </a:lnTo>
                  <a:cubicBezTo>
                    <a:pt x="2701" y="49"/>
                    <a:pt x="2696" y="42"/>
                    <a:pt x="2690" y="35"/>
                  </a:cubicBezTo>
                  <a:cubicBezTo>
                    <a:pt x="2682" y="28"/>
                    <a:pt x="2673" y="23"/>
                    <a:pt x="2663" y="18"/>
                  </a:cubicBezTo>
                  <a:lnTo>
                    <a:pt x="2654" y="18"/>
                  </a:lnTo>
                  <a:cubicBezTo>
                    <a:pt x="2644" y="10"/>
                    <a:pt x="2632" y="4"/>
                    <a:pt x="2619" y="0"/>
                  </a:cubicBezTo>
                  <a:lnTo>
                    <a:pt x="2611" y="0"/>
                  </a:lnTo>
                  <a:cubicBezTo>
                    <a:pt x="2603" y="0"/>
                    <a:pt x="2595" y="0"/>
                    <a:pt x="2587" y="0"/>
                  </a:cubicBezTo>
                  <a:lnTo>
                    <a:pt x="2578" y="0"/>
                  </a:lnTo>
                  <a:lnTo>
                    <a:pt x="1078" y="643"/>
                  </a:lnTo>
                  <a:cubicBezTo>
                    <a:pt x="1028" y="665"/>
                    <a:pt x="1004" y="724"/>
                    <a:pt x="1026" y="775"/>
                  </a:cubicBezTo>
                  <a:cubicBezTo>
                    <a:pt x="1048" y="826"/>
                    <a:pt x="1107" y="849"/>
                    <a:pt x="1157" y="827"/>
                  </a:cubicBezTo>
                  <a:lnTo>
                    <a:pt x="2057" y="441"/>
                  </a:lnTo>
                  <a:lnTo>
                    <a:pt x="511" y="1768"/>
                  </a:lnTo>
                  <a:lnTo>
                    <a:pt x="176" y="1481"/>
                  </a:lnTo>
                  <a:cubicBezTo>
                    <a:pt x="134" y="1446"/>
                    <a:pt x="71" y="1450"/>
                    <a:pt x="35" y="1492"/>
                  </a:cubicBezTo>
                  <a:cubicBezTo>
                    <a:pt x="0" y="1534"/>
                    <a:pt x="4" y="1598"/>
                    <a:pt x="46" y="1633"/>
                  </a:cubicBezTo>
                  <a:lnTo>
                    <a:pt x="395" y="1933"/>
                  </a:lnTo>
                  <a:lnTo>
                    <a:pt x="116" y="2768"/>
                  </a:lnTo>
                  <a:cubicBezTo>
                    <a:pt x="116" y="2777"/>
                    <a:pt x="116" y="2786"/>
                    <a:pt x="116" y="2794"/>
                  </a:cubicBezTo>
                  <a:cubicBezTo>
                    <a:pt x="115" y="2803"/>
                    <a:pt x="115" y="2813"/>
                    <a:pt x="116" y="2821"/>
                  </a:cubicBezTo>
                  <a:lnTo>
                    <a:pt x="116" y="2828"/>
                  </a:lnTo>
                  <a:cubicBezTo>
                    <a:pt x="118" y="2834"/>
                    <a:pt x="121" y="2839"/>
                    <a:pt x="123" y="2843"/>
                  </a:cubicBezTo>
                  <a:cubicBezTo>
                    <a:pt x="125" y="2848"/>
                    <a:pt x="128" y="2853"/>
                    <a:pt x="130" y="2857"/>
                  </a:cubicBezTo>
                  <a:lnTo>
                    <a:pt x="139" y="2866"/>
                  </a:lnTo>
                  <a:cubicBezTo>
                    <a:pt x="144" y="2872"/>
                    <a:pt x="148" y="2876"/>
                    <a:pt x="153" y="2880"/>
                  </a:cubicBezTo>
                  <a:lnTo>
                    <a:pt x="164" y="2880"/>
                  </a:lnTo>
                  <a:lnTo>
                    <a:pt x="181" y="2888"/>
                  </a:lnTo>
                  <a:lnTo>
                    <a:pt x="196" y="2888"/>
                  </a:lnTo>
                  <a:lnTo>
                    <a:pt x="211" y="2900"/>
                  </a:lnTo>
                  <a:lnTo>
                    <a:pt x="236" y="2900"/>
                  </a:lnTo>
                  <a:lnTo>
                    <a:pt x="1219" y="2600"/>
                  </a:lnTo>
                  <a:lnTo>
                    <a:pt x="1646" y="2973"/>
                  </a:lnTo>
                  <a:cubicBezTo>
                    <a:pt x="1686" y="3012"/>
                    <a:pt x="1749" y="3011"/>
                    <a:pt x="1788" y="2971"/>
                  </a:cubicBezTo>
                  <a:cubicBezTo>
                    <a:pt x="1799" y="2960"/>
                    <a:pt x="1807" y="2946"/>
                    <a:pt x="1811" y="2931"/>
                  </a:cubicBezTo>
                  <a:lnTo>
                    <a:pt x="2711" y="131"/>
                  </a:lnTo>
                  <a:lnTo>
                    <a:pt x="2711" y="128"/>
                  </a:lnTo>
                  <a:close/>
                  <a:moveTo>
                    <a:pt x="843" y="2128"/>
                  </a:moveTo>
                  <a:lnTo>
                    <a:pt x="420" y="2489"/>
                  </a:lnTo>
                  <a:lnTo>
                    <a:pt x="597" y="1958"/>
                  </a:lnTo>
                  <a:lnTo>
                    <a:pt x="1842" y="891"/>
                  </a:lnTo>
                  <a:lnTo>
                    <a:pt x="843" y="2128"/>
                  </a:lnTo>
                  <a:close/>
                  <a:moveTo>
                    <a:pt x="643" y="2566"/>
                  </a:moveTo>
                  <a:lnTo>
                    <a:pt x="911" y="2332"/>
                  </a:lnTo>
                  <a:lnTo>
                    <a:pt x="1042" y="2446"/>
                  </a:lnTo>
                  <a:lnTo>
                    <a:pt x="643" y="2566"/>
                  </a:lnTo>
                  <a:close/>
                  <a:moveTo>
                    <a:pt x="1671" y="2722"/>
                  </a:moveTo>
                  <a:lnTo>
                    <a:pt x="1058" y="2186"/>
                  </a:lnTo>
                  <a:lnTo>
                    <a:pt x="2358" y="577"/>
                  </a:lnTo>
                  <a:lnTo>
                    <a:pt x="1671" y="272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pc="30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4" name="AutoShape 117">
            <a:extLst>
              <a:ext uri="{FF2B5EF4-FFF2-40B4-BE49-F238E27FC236}">
                <a16:creationId xmlns:a16="http://schemas.microsoft.com/office/drawing/2014/main" id="{81D4642C-96C1-44B6-904F-854124867D63}"/>
              </a:ext>
            </a:extLst>
          </p:cNvPr>
          <p:cNvSpPr>
            <a:spLocks/>
          </p:cNvSpPr>
          <p:nvPr/>
        </p:nvSpPr>
        <p:spPr bwMode="auto">
          <a:xfrm>
            <a:off x="3660381" y="3589477"/>
            <a:ext cx="332151" cy="249255"/>
          </a:xfrm>
          <a:custGeom>
            <a:avLst/>
            <a:gdLst>
              <a:gd name="T0" fmla="+- 0 10799 1"/>
              <a:gd name="T1" fmla="*/ T0 w 21596"/>
              <a:gd name="T2" fmla="*/ 10800 h 21600"/>
              <a:gd name="T3" fmla="+- 0 10799 1"/>
              <a:gd name="T4" fmla="*/ T3 w 21596"/>
              <a:gd name="T5" fmla="*/ 10800 h 21600"/>
              <a:gd name="T6" fmla="+- 0 10799 1"/>
              <a:gd name="T7" fmla="*/ T6 w 21596"/>
              <a:gd name="T8" fmla="*/ 10800 h 21600"/>
              <a:gd name="T9" fmla="+- 0 10799 1"/>
              <a:gd name="T10" fmla="*/ T9 w 215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96" h="21600">
                <a:moveTo>
                  <a:pt x="4511" y="2151"/>
                </a:moveTo>
                <a:lnTo>
                  <a:pt x="6064" y="3877"/>
                </a:lnTo>
                <a:lnTo>
                  <a:pt x="4246" y="6302"/>
                </a:lnTo>
                <a:lnTo>
                  <a:pt x="1353" y="6302"/>
                </a:lnTo>
                <a:cubicBezTo>
                  <a:pt x="1353" y="6302"/>
                  <a:pt x="4511" y="2151"/>
                  <a:pt x="4511" y="2151"/>
                </a:cubicBezTo>
                <a:close/>
                <a:moveTo>
                  <a:pt x="17348" y="6302"/>
                </a:moveTo>
                <a:lnTo>
                  <a:pt x="15531" y="3877"/>
                </a:lnTo>
                <a:lnTo>
                  <a:pt x="17082" y="2153"/>
                </a:lnTo>
                <a:lnTo>
                  <a:pt x="20191" y="6302"/>
                </a:lnTo>
                <a:cubicBezTo>
                  <a:pt x="20191" y="6302"/>
                  <a:pt x="17348" y="6302"/>
                  <a:pt x="17348" y="6302"/>
                </a:cubicBezTo>
                <a:close/>
                <a:moveTo>
                  <a:pt x="17264" y="7202"/>
                </a:moveTo>
                <a:lnTo>
                  <a:pt x="19663" y="7202"/>
                </a:lnTo>
                <a:lnTo>
                  <a:pt x="13021" y="16638"/>
                </a:lnTo>
                <a:cubicBezTo>
                  <a:pt x="13021" y="16638"/>
                  <a:pt x="17264" y="7202"/>
                  <a:pt x="17264" y="7202"/>
                </a:cubicBezTo>
                <a:close/>
                <a:moveTo>
                  <a:pt x="8574" y="16637"/>
                </a:moveTo>
                <a:lnTo>
                  <a:pt x="1933" y="7202"/>
                </a:lnTo>
                <a:lnTo>
                  <a:pt x="4330" y="7202"/>
                </a:lnTo>
                <a:cubicBezTo>
                  <a:pt x="4330" y="7202"/>
                  <a:pt x="8574" y="16637"/>
                  <a:pt x="8574" y="16637"/>
                </a:cubicBezTo>
                <a:close/>
                <a:moveTo>
                  <a:pt x="8429" y="7202"/>
                </a:moveTo>
                <a:lnTo>
                  <a:pt x="10084" y="18249"/>
                </a:lnTo>
                <a:lnTo>
                  <a:pt x="5117" y="7202"/>
                </a:lnTo>
                <a:cubicBezTo>
                  <a:pt x="5117" y="7202"/>
                  <a:pt x="8429" y="7202"/>
                  <a:pt x="8429" y="7202"/>
                </a:cubicBezTo>
                <a:close/>
                <a:moveTo>
                  <a:pt x="6584" y="4456"/>
                </a:moveTo>
                <a:lnTo>
                  <a:pt x="8246" y="6302"/>
                </a:lnTo>
                <a:lnTo>
                  <a:pt x="5200" y="6302"/>
                </a:lnTo>
                <a:cubicBezTo>
                  <a:pt x="5200" y="6302"/>
                  <a:pt x="6584" y="4456"/>
                  <a:pt x="6584" y="4456"/>
                </a:cubicBezTo>
                <a:close/>
                <a:moveTo>
                  <a:pt x="6543" y="3238"/>
                </a:moveTo>
                <a:lnTo>
                  <a:pt x="5250" y="1800"/>
                </a:lnTo>
                <a:lnTo>
                  <a:pt x="7621" y="1800"/>
                </a:lnTo>
                <a:cubicBezTo>
                  <a:pt x="7621" y="1800"/>
                  <a:pt x="6543" y="3238"/>
                  <a:pt x="6543" y="3238"/>
                </a:cubicBezTo>
                <a:close/>
                <a:moveTo>
                  <a:pt x="10797" y="3466"/>
                </a:moveTo>
                <a:lnTo>
                  <a:pt x="9299" y="1800"/>
                </a:lnTo>
                <a:lnTo>
                  <a:pt x="12296" y="1800"/>
                </a:lnTo>
                <a:cubicBezTo>
                  <a:pt x="12296" y="1800"/>
                  <a:pt x="10797" y="3466"/>
                  <a:pt x="10797" y="3466"/>
                </a:cubicBezTo>
                <a:close/>
                <a:moveTo>
                  <a:pt x="13974" y="1800"/>
                </a:moveTo>
                <a:lnTo>
                  <a:pt x="16345" y="1800"/>
                </a:lnTo>
                <a:lnTo>
                  <a:pt x="15052" y="3238"/>
                </a:lnTo>
                <a:cubicBezTo>
                  <a:pt x="15052" y="3238"/>
                  <a:pt x="13974" y="1800"/>
                  <a:pt x="13974" y="1800"/>
                </a:cubicBezTo>
                <a:close/>
                <a:moveTo>
                  <a:pt x="13349" y="6302"/>
                </a:moveTo>
                <a:lnTo>
                  <a:pt x="15011" y="4456"/>
                </a:lnTo>
                <a:lnTo>
                  <a:pt x="16394" y="6302"/>
                </a:lnTo>
                <a:cubicBezTo>
                  <a:pt x="16394" y="6302"/>
                  <a:pt x="13349" y="6302"/>
                  <a:pt x="13349" y="6302"/>
                </a:cubicBezTo>
                <a:close/>
                <a:moveTo>
                  <a:pt x="13166" y="7202"/>
                </a:moveTo>
                <a:lnTo>
                  <a:pt x="16478" y="7202"/>
                </a:lnTo>
                <a:lnTo>
                  <a:pt x="11511" y="18249"/>
                </a:lnTo>
                <a:cubicBezTo>
                  <a:pt x="11511" y="18249"/>
                  <a:pt x="13166" y="7202"/>
                  <a:pt x="13166" y="7202"/>
                </a:cubicBezTo>
                <a:close/>
                <a:moveTo>
                  <a:pt x="12478" y="7202"/>
                </a:moveTo>
                <a:lnTo>
                  <a:pt x="10797" y="18414"/>
                </a:lnTo>
                <a:lnTo>
                  <a:pt x="9117" y="7202"/>
                </a:lnTo>
                <a:cubicBezTo>
                  <a:pt x="9117" y="7202"/>
                  <a:pt x="12478" y="7202"/>
                  <a:pt x="12478" y="7202"/>
                </a:cubicBezTo>
                <a:close/>
                <a:moveTo>
                  <a:pt x="8773" y="5716"/>
                </a:moveTo>
                <a:lnTo>
                  <a:pt x="7064" y="3817"/>
                </a:lnTo>
                <a:lnTo>
                  <a:pt x="8426" y="2000"/>
                </a:lnTo>
                <a:lnTo>
                  <a:pt x="10270" y="4051"/>
                </a:lnTo>
                <a:cubicBezTo>
                  <a:pt x="10270" y="4051"/>
                  <a:pt x="8773" y="5716"/>
                  <a:pt x="8773" y="5716"/>
                </a:cubicBezTo>
                <a:close/>
                <a:moveTo>
                  <a:pt x="11325" y="4051"/>
                </a:moveTo>
                <a:lnTo>
                  <a:pt x="13169" y="2000"/>
                </a:lnTo>
                <a:lnTo>
                  <a:pt x="14531" y="3817"/>
                </a:lnTo>
                <a:lnTo>
                  <a:pt x="12822" y="5716"/>
                </a:lnTo>
                <a:cubicBezTo>
                  <a:pt x="12822" y="5716"/>
                  <a:pt x="11325" y="4051"/>
                  <a:pt x="11325" y="4051"/>
                </a:cubicBezTo>
                <a:close/>
                <a:moveTo>
                  <a:pt x="12296" y="6302"/>
                </a:moveTo>
                <a:lnTo>
                  <a:pt x="9299" y="6302"/>
                </a:lnTo>
                <a:lnTo>
                  <a:pt x="10797" y="4638"/>
                </a:lnTo>
                <a:cubicBezTo>
                  <a:pt x="10797" y="4638"/>
                  <a:pt x="12296" y="6302"/>
                  <a:pt x="12296" y="6302"/>
                </a:cubicBezTo>
                <a:close/>
                <a:moveTo>
                  <a:pt x="21200" y="5102"/>
                </a:moveTo>
                <a:lnTo>
                  <a:pt x="17771" y="527"/>
                </a:lnTo>
                <a:cubicBezTo>
                  <a:pt x="17518" y="189"/>
                  <a:pt x="17176" y="0"/>
                  <a:pt x="16817" y="0"/>
                </a:cubicBezTo>
                <a:lnTo>
                  <a:pt x="4779" y="0"/>
                </a:lnTo>
                <a:cubicBezTo>
                  <a:pt x="4420" y="0"/>
                  <a:pt x="4077" y="189"/>
                  <a:pt x="3824" y="527"/>
                </a:cubicBezTo>
                <a:lnTo>
                  <a:pt x="395" y="5102"/>
                </a:lnTo>
                <a:cubicBezTo>
                  <a:pt x="131" y="5455"/>
                  <a:pt x="-1" y="5921"/>
                  <a:pt x="-1" y="6387"/>
                </a:cubicBezTo>
                <a:cubicBezTo>
                  <a:pt x="1" y="6810"/>
                  <a:pt x="114" y="7233"/>
                  <a:pt x="341" y="7573"/>
                </a:cubicBezTo>
                <a:lnTo>
                  <a:pt x="9788" y="20995"/>
                </a:lnTo>
                <a:cubicBezTo>
                  <a:pt x="10045" y="21379"/>
                  <a:pt x="10412" y="21599"/>
                  <a:pt x="10797" y="21599"/>
                </a:cubicBezTo>
                <a:cubicBezTo>
                  <a:pt x="11183" y="21599"/>
                  <a:pt x="11550" y="21379"/>
                  <a:pt x="11807" y="20995"/>
                </a:cubicBezTo>
                <a:lnTo>
                  <a:pt x="21255" y="7573"/>
                </a:lnTo>
                <a:cubicBezTo>
                  <a:pt x="21485" y="7226"/>
                  <a:pt x="21598" y="6791"/>
                  <a:pt x="21595" y="6359"/>
                </a:cubicBezTo>
                <a:cubicBezTo>
                  <a:pt x="21593" y="5902"/>
                  <a:pt x="21459" y="5449"/>
                  <a:pt x="21200" y="5102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marL="0" marR="0" lvl="0" indent="0" algn="ctr" defTabSz="2286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300" normalizeH="0" baseline="0" noProof="0">
              <a:ln>
                <a:noFill/>
              </a:ln>
              <a:solidFill>
                <a:srgbClr val="36396E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grpSp>
        <p:nvGrpSpPr>
          <p:cNvPr id="67" name="Group 64">
            <a:extLst>
              <a:ext uri="{FF2B5EF4-FFF2-40B4-BE49-F238E27FC236}">
                <a16:creationId xmlns:a16="http://schemas.microsoft.com/office/drawing/2014/main" id="{7246ABBA-B140-4CEC-BFD1-234953D72B9C}"/>
              </a:ext>
            </a:extLst>
          </p:cNvPr>
          <p:cNvGrpSpPr/>
          <p:nvPr/>
        </p:nvGrpSpPr>
        <p:grpSpPr>
          <a:xfrm>
            <a:off x="5780127" y="3922877"/>
            <a:ext cx="332152" cy="291271"/>
            <a:chOff x="1640798" y="2149003"/>
            <a:chExt cx="464344" cy="407194"/>
          </a:xfrm>
          <a:solidFill>
            <a:schemeClr val="bg1"/>
          </a:solidFill>
        </p:grpSpPr>
        <p:sp>
          <p:nvSpPr>
            <p:cNvPr id="68" name="AutoShape 147">
              <a:extLst>
                <a:ext uri="{FF2B5EF4-FFF2-40B4-BE49-F238E27FC236}">
                  <a16:creationId xmlns:a16="http://schemas.microsoft.com/office/drawing/2014/main" id="{F4C8BF3D-65DF-4BB5-9D88-D5E6303E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798" y="2149003"/>
              <a:ext cx="464344" cy="407194"/>
            </a:xfrm>
            <a:custGeom>
              <a:avLst/>
              <a:gdLst>
                <a:gd name="T0" fmla="+- 0 10800 597"/>
                <a:gd name="T1" fmla="*/ T0 w 20407"/>
                <a:gd name="T2" fmla="+- 0 11028 672"/>
                <a:gd name="T3" fmla="*/ 11028 h 20712"/>
                <a:gd name="T4" fmla="+- 0 10800 597"/>
                <a:gd name="T5" fmla="*/ T4 w 20407"/>
                <a:gd name="T6" fmla="+- 0 11028 672"/>
                <a:gd name="T7" fmla="*/ 11028 h 20712"/>
                <a:gd name="T8" fmla="+- 0 10800 597"/>
                <a:gd name="T9" fmla="*/ T8 w 20407"/>
                <a:gd name="T10" fmla="+- 0 11028 672"/>
                <a:gd name="T11" fmla="*/ 11028 h 20712"/>
                <a:gd name="T12" fmla="+- 0 10800 597"/>
                <a:gd name="T13" fmla="*/ T12 w 20407"/>
                <a:gd name="T14" fmla="+- 0 11028 672"/>
                <a:gd name="T15" fmla="*/ 11028 h 20712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0407" h="20712">
                  <a:moveTo>
                    <a:pt x="17706" y="10922"/>
                  </a:moveTo>
                  <a:lnTo>
                    <a:pt x="10657" y="19017"/>
                  </a:lnTo>
                  <a:cubicBezTo>
                    <a:pt x="10407" y="19305"/>
                    <a:pt x="9998" y="19305"/>
                    <a:pt x="9748" y="19017"/>
                  </a:cubicBezTo>
                  <a:lnTo>
                    <a:pt x="2699" y="10922"/>
                  </a:lnTo>
                  <a:cubicBezTo>
                    <a:pt x="817" y="8762"/>
                    <a:pt x="817" y="5247"/>
                    <a:pt x="2699" y="3087"/>
                  </a:cubicBezTo>
                  <a:cubicBezTo>
                    <a:pt x="4512" y="1004"/>
                    <a:pt x="7429" y="931"/>
                    <a:pt x="9338" y="2923"/>
                  </a:cubicBezTo>
                  <a:lnTo>
                    <a:pt x="10202" y="3825"/>
                  </a:lnTo>
                  <a:lnTo>
                    <a:pt x="11067" y="2923"/>
                  </a:lnTo>
                  <a:cubicBezTo>
                    <a:pt x="12976" y="931"/>
                    <a:pt x="15893" y="1004"/>
                    <a:pt x="17706" y="3087"/>
                  </a:cubicBezTo>
                  <a:cubicBezTo>
                    <a:pt x="19588" y="5247"/>
                    <a:pt x="19588" y="8762"/>
                    <a:pt x="17706" y="10922"/>
                  </a:cubicBezTo>
                  <a:moveTo>
                    <a:pt x="18616" y="2043"/>
                  </a:moveTo>
                  <a:cubicBezTo>
                    <a:pt x="16301" y="-617"/>
                    <a:pt x="12601" y="-672"/>
                    <a:pt x="10202" y="1830"/>
                  </a:cubicBezTo>
                  <a:cubicBezTo>
                    <a:pt x="7805" y="-672"/>
                    <a:pt x="4104" y="-617"/>
                    <a:pt x="1789" y="2043"/>
                  </a:cubicBezTo>
                  <a:cubicBezTo>
                    <a:pt x="-597" y="4783"/>
                    <a:pt x="-597" y="9226"/>
                    <a:pt x="1789" y="11967"/>
                  </a:cubicBezTo>
                  <a:cubicBezTo>
                    <a:pt x="2470" y="12750"/>
                    <a:pt x="8838" y="20061"/>
                    <a:pt x="8838" y="20061"/>
                  </a:cubicBezTo>
                  <a:cubicBezTo>
                    <a:pt x="9592" y="20928"/>
                    <a:pt x="10812" y="20928"/>
                    <a:pt x="11567" y="20061"/>
                  </a:cubicBezTo>
                  <a:cubicBezTo>
                    <a:pt x="11567" y="20061"/>
                    <a:pt x="18539" y="12056"/>
                    <a:pt x="18616" y="11967"/>
                  </a:cubicBezTo>
                  <a:cubicBezTo>
                    <a:pt x="21003" y="9226"/>
                    <a:pt x="21003" y="4783"/>
                    <a:pt x="18616" y="20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marL="0" marR="0" lvl="0" indent="0" algn="ctr" defTabSz="228600" rtl="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1200" cap="none" spc="300" normalizeH="0" baseline="0" noProof="0">
                <a:ln>
                  <a:noFill/>
                </a:ln>
                <a:solidFill>
                  <a:srgbClr val="36396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9" name="AutoShape 148">
              <a:extLst>
                <a:ext uri="{FF2B5EF4-FFF2-40B4-BE49-F238E27FC236}">
                  <a16:creationId xmlns:a16="http://schemas.microsoft.com/office/drawing/2014/main" id="{C8845CC9-DC83-4C3C-8BDA-BACD55C95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029" y="2222028"/>
              <a:ext cx="69056" cy="6905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326" y="0"/>
                  </a:moveTo>
                  <a:cubicBezTo>
                    <a:pt x="19317" y="0"/>
                    <a:pt x="19317" y="4"/>
                    <a:pt x="19308" y="4"/>
                  </a:cubicBezTo>
                  <a:cubicBezTo>
                    <a:pt x="8643" y="13"/>
                    <a:pt x="0" y="8659"/>
                    <a:pt x="0" y="19326"/>
                  </a:cubicBezTo>
                  <a:cubicBezTo>
                    <a:pt x="0" y="20580"/>
                    <a:pt x="1019" y="21600"/>
                    <a:pt x="2273" y="21600"/>
                  </a:cubicBezTo>
                  <a:cubicBezTo>
                    <a:pt x="3528" y="21600"/>
                    <a:pt x="4547" y="20580"/>
                    <a:pt x="4547" y="19326"/>
                  </a:cubicBezTo>
                  <a:lnTo>
                    <a:pt x="4547" y="19321"/>
                  </a:lnTo>
                  <a:cubicBezTo>
                    <a:pt x="4547" y="11164"/>
                    <a:pt x="11164" y="4547"/>
                    <a:pt x="19321" y="4547"/>
                  </a:cubicBezTo>
                  <a:lnTo>
                    <a:pt x="19326" y="4547"/>
                  </a:lnTo>
                  <a:cubicBezTo>
                    <a:pt x="20580" y="4547"/>
                    <a:pt x="21599" y="3528"/>
                    <a:pt x="21599" y="2273"/>
                  </a:cubicBezTo>
                  <a:cubicBezTo>
                    <a:pt x="21599" y="1019"/>
                    <a:pt x="20580" y="0"/>
                    <a:pt x="19326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marL="0" marR="0" lvl="0" indent="0" algn="ctr" defTabSz="228600" rtl="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1200" cap="none" spc="300" normalizeH="0" baseline="0" noProof="0">
                <a:ln>
                  <a:noFill/>
                </a:ln>
                <a:solidFill>
                  <a:srgbClr val="36396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72" name="AutoShape 149">
            <a:extLst>
              <a:ext uri="{FF2B5EF4-FFF2-40B4-BE49-F238E27FC236}">
                <a16:creationId xmlns:a16="http://schemas.microsoft.com/office/drawing/2014/main" id="{61B0E19C-C738-4187-A6F0-36195B57EEFC}"/>
              </a:ext>
            </a:extLst>
          </p:cNvPr>
          <p:cNvSpPr>
            <a:spLocks/>
          </p:cNvSpPr>
          <p:nvPr/>
        </p:nvSpPr>
        <p:spPr bwMode="auto">
          <a:xfrm>
            <a:off x="1550513" y="4120635"/>
            <a:ext cx="332151" cy="23903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6537" y="19720"/>
                </a:moveTo>
                <a:lnTo>
                  <a:pt x="16537" y="19721"/>
                </a:lnTo>
                <a:lnTo>
                  <a:pt x="4387" y="19721"/>
                </a:lnTo>
                <a:cubicBezTo>
                  <a:pt x="2713" y="19720"/>
                  <a:pt x="1350" y="17824"/>
                  <a:pt x="1350" y="15494"/>
                </a:cubicBezTo>
                <a:cubicBezTo>
                  <a:pt x="1350" y="13992"/>
                  <a:pt x="1918" y="12635"/>
                  <a:pt x="2871" y="11862"/>
                </a:cubicBezTo>
                <a:cubicBezTo>
                  <a:pt x="3797" y="11123"/>
                  <a:pt x="3860" y="10975"/>
                  <a:pt x="3472" y="9647"/>
                </a:cubicBezTo>
                <a:cubicBezTo>
                  <a:pt x="3406" y="9374"/>
                  <a:pt x="3375" y="9136"/>
                  <a:pt x="3375" y="8921"/>
                </a:cubicBezTo>
                <a:cubicBezTo>
                  <a:pt x="3375" y="7626"/>
                  <a:pt x="4131" y="6573"/>
                  <a:pt x="5062" y="6573"/>
                </a:cubicBezTo>
                <a:cubicBezTo>
                  <a:pt x="5062" y="6573"/>
                  <a:pt x="5505" y="6529"/>
                  <a:pt x="5976" y="6789"/>
                </a:cubicBezTo>
                <a:cubicBezTo>
                  <a:pt x="6750" y="7219"/>
                  <a:pt x="6834" y="6808"/>
                  <a:pt x="7200" y="5701"/>
                </a:cubicBezTo>
                <a:cubicBezTo>
                  <a:pt x="7974" y="3380"/>
                  <a:pt x="9652" y="1878"/>
                  <a:pt x="11475" y="1878"/>
                </a:cubicBezTo>
                <a:cubicBezTo>
                  <a:pt x="13905" y="1878"/>
                  <a:pt x="15914" y="4435"/>
                  <a:pt x="16148" y="7826"/>
                </a:cubicBezTo>
                <a:cubicBezTo>
                  <a:pt x="16231" y="9171"/>
                  <a:pt x="16231" y="9171"/>
                  <a:pt x="17239" y="9491"/>
                </a:cubicBezTo>
                <a:cubicBezTo>
                  <a:pt x="18984" y="9955"/>
                  <a:pt x="20250" y="12085"/>
                  <a:pt x="20250" y="14555"/>
                </a:cubicBezTo>
                <a:cubicBezTo>
                  <a:pt x="20250" y="17404"/>
                  <a:pt x="18585" y="19720"/>
                  <a:pt x="16537" y="19720"/>
                </a:cubicBezTo>
                <a:moveTo>
                  <a:pt x="17492" y="7647"/>
                </a:moveTo>
                <a:cubicBezTo>
                  <a:pt x="17196" y="3362"/>
                  <a:pt x="14632" y="0"/>
                  <a:pt x="11475" y="0"/>
                </a:cubicBezTo>
                <a:cubicBezTo>
                  <a:pt x="9031" y="0"/>
                  <a:pt x="6939" y="2017"/>
                  <a:pt x="5976" y="4911"/>
                </a:cubicBezTo>
                <a:cubicBezTo>
                  <a:pt x="5685" y="4784"/>
                  <a:pt x="5383" y="4695"/>
                  <a:pt x="5062" y="4695"/>
                </a:cubicBezTo>
                <a:cubicBezTo>
                  <a:pt x="3385" y="4695"/>
                  <a:pt x="2025" y="6589"/>
                  <a:pt x="2025" y="8921"/>
                </a:cubicBezTo>
                <a:cubicBezTo>
                  <a:pt x="2025" y="9385"/>
                  <a:pt x="2092" y="9824"/>
                  <a:pt x="2191" y="10240"/>
                </a:cubicBezTo>
                <a:cubicBezTo>
                  <a:pt x="886" y="11298"/>
                  <a:pt x="0" y="13242"/>
                  <a:pt x="0" y="15494"/>
                </a:cubicBezTo>
                <a:cubicBezTo>
                  <a:pt x="0" y="18866"/>
                  <a:pt x="1964" y="21599"/>
                  <a:pt x="4387" y="21599"/>
                </a:cubicBezTo>
                <a:lnTo>
                  <a:pt x="4387" y="21600"/>
                </a:lnTo>
                <a:lnTo>
                  <a:pt x="16537" y="21600"/>
                </a:lnTo>
                <a:lnTo>
                  <a:pt x="16537" y="21599"/>
                </a:lnTo>
                <a:cubicBezTo>
                  <a:pt x="19334" y="21599"/>
                  <a:pt x="21599" y="18446"/>
                  <a:pt x="21599" y="14555"/>
                </a:cubicBezTo>
                <a:cubicBezTo>
                  <a:pt x="21599" y="11120"/>
                  <a:pt x="19831" y="8269"/>
                  <a:pt x="17492" y="764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marL="0" marR="0" lvl="0" indent="0" algn="ctr" defTabSz="2286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300" normalizeH="0" baseline="0" noProof="0">
              <a:ln>
                <a:noFill/>
              </a:ln>
              <a:solidFill>
                <a:srgbClr val="36396E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74" name="AutoShape 139">
            <a:extLst>
              <a:ext uri="{FF2B5EF4-FFF2-40B4-BE49-F238E27FC236}">
                <a16:creationId xmlns:a16="http://schemas.microsoft.com/office/drawing/2014/main" id="{895E99A7-C3A3-4E4B-AF82-B74FC9FFB2C3}"/>
              </a:ext>
            </a:extLst>
          </p:cNvPr>
          <p:cNvSpPr>
            <a:spLocks/>
          </p:cNvSpPr>
          <p:nvPr/>
        </p:nvSpPr>
        <p:spPr bwMode="auto">
          <a:xfrm>
            <a:off x="7414182" y="3197581"/>
            <a:ext cx="332152" cy="321932"/>
          </a:xfrm>
          <a:custGeom>
            <a:avLst/>
            <a:gdLst>
              <a:gd name="T0" fmla="+- 0 10800 104"/>
              <a:gd name="T1" fmla="*/ T0 w 21392"/>
              <a:gd name="T2" fmla="*/ 10800 h 21600"/>
              <a:gd name="T3" fmla="+- 0 10800 104"/>
              <a:gd name="T4" fmla="*/ T3 w 21392"/>
              <a:gd name="T5" fmla="*/ 10800 h 21600"/>
              <a:gd name="T6" fmla="+- 0 10800 104"/>
              <a:gd name="T7" fmla="*/ T6 w 21392"/>
              <a:gd name="T8" fmla="*/ 10800 h 21600"/>
              <a:gd name="T9" fmla="+- 0 10800 104"/>
              <a:gd name="T10" fmla="*/ T9 w 21392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92" h="21600">
                <a:moveTo>
                  <a:pt x="15768" y="12794"/>
                </a:moveTo>
                <a:cubicBezTo>
                  <a:pt x="15426" y="13150"/>
                  <a:pt x="15271" y="13651"/>
                  <a:pt x="15350" y="14142"/>
                </a:cubicBezTo>
                <a:lnTo>
                  <a:pt x="16296" y="20031"/>
                </a:lnTo>
                <a:lnTo>
                  <a:pt x="11443" y="17309"/>
                </a:lnTo>
                <a:cubicBezTo>
                  <a:pt x="11210" y="17178"/>
                  <a:pt x="10953" y="17112"/>
                  <a:pt x="10696" y="17112"/>
                </a:cubicBezTo>
                <a:cubicBezTo>
                  <a:pt x="10439" y="17112"/>
                  <a:pt x="10182" y="17178"/>
                  <a:pt x="9949" y="17309"/>
                </a:cubicBezTo>
                <a:lnTo>
                  <a:pt x="5095" y="20031"/>
                </a:lnTo>
                <a:lnTo>
                  <a:pt x="6042" y="14142"/>
                </a:lnTo>
                <a:cubicBezTo>
                  <a:pt x="6121" y="13651"/>
                  <a:pt x="5966" y="13150"/>
                  <a:pt x="5624" y="12794"/>
                </a:cubicBezTo>
                <a:lnTo>
                  <a:pt x="1545" y="8550"/>
                </a:lnTo>
                <a:lnTo>
                  <a:pt x="7111" y="7685"/>
                </a:lnTo>
                <a:cubicBezTo>
                  <a:pt x="7619" y="7607"/>
                  <a:pt x="8057" y="7275"/>
                  <a:pt x="8276" y="6802"/>
                </a:cubicBezTo>
                <a:lnTo>
                  <a:pt x="10696" y="1568"/>
                </a:lnTo>
                <a:lnTo>
                  <a:pt x="13116" y="6802"/>
                </a:lnTo>
                <a:cubicBezTo>
                  <a:pt x="13334" y="7275"/>
                  <a:pt x="13772" y="7607"/>
                  <a:pt x="14280" y="7685"/>
                </a:cubicBezTo>
                <a:lnTo>
                  <a:pt x="19847" y="8550"/>
                </a:lnTo>
                <a:cubicBezTo>
                  <a:pt x="19847" y="8550"/>
                  <a:pt x="15768" y="12794"/>
                  <a:pt x="15768" y="12794"/>
                </a:cubicBezTo>
                <a:close/>
                <a:moveTo>
                  <a:pt x="21312" y="8051"/>
                </a:moveTo>
                <a:cubicBezTo>
                  <a:pt x="21127" y="7495"/>
                  <a:pt x="20652" y="7088"/>
                  <a:pt x="20080" y="6999"/>
                </a:cubicBezTo>
                <a:lnTo>
                  <a:pt x="14514" y="6136"/>
                </a:lnTo>
                <a:lnTo>
                  <a:pt x="12094" y="901"/>
                </a:lnTo>
                <a:cubicBezTo>
                  <a:pt x="11840" y="351"/>
                  <a:pt x="11295" y="0"/>
                  <a:pt x="10696" y="0"/>
                </a:cubicBezTo>
                <a:cubicBezTo>
                  <a:pt x="10097" y="0"/>
                  <a:pt x="9552" y="351"/>
                  <a:pt x="9297" y="901"/>
                </a:cubicBezTo>
                <a:lnTo>
                  <a:pt x="6878" y="6136"/>
                </a:lnTo>
                <a:lnTo>
                  <a:pt x="1311" y="6999"/>
                </a:lnTo>
                <a:cubicBezTo>
                  <a:pt x="739" y="7088"/>
                  <a:pt x="264" y="7495"/>
                  <a:pt x="80" y="8051"/>
                </a:cubicBezTo>
                <a:cubicBezTo>
                  <a:pt x="-104" y="8609"/>
                  <a:pt x="35" y="9224"/>
                  <a:pt x="439" y="9644"/>
                </a:cubicBezTo>
                <a:lnTo>
                  <a:pt x="4518" y="13889"/>
                </a:lnTo>
                <a:lnTo>
                  <a:pt x="3572" y="19777"/>
                </a:lnTo>
                <a:cubicBezTo>
                  <a:pt x="3476" y="20370"/>
                  <a:pt x="3722" y="20966"/>
                  <a:pt x="4206" y="21313"/>
                </a:cubicBezTo>
                <a:cubicBezTo>
                  <a:pt x="4471" y="21503"/>
                  <a:pt x="4783" y="21600"/>
                  <a:pt x="5095" y="21600"/>
                </a:cubicBezTo>
                <a:cubicBezTo>
                  <a:pt x="5352" y="21600"/>
                  <a:pt x="5609" y="21534"/>
                  <a:pt x="5843" y="21404"/>
                </a:cubicBezTo>
                <a:lnTo>
                  <a:pt x="10696" y="18681"/>
                </a:lnTo>
                <a:lnTo>
                  <a:pt x="15549" y="21404"/>
                </a:lnTo>
                <a:cubicBezTo>
                  <a:pt x="15782" y="21534"/>
                  <a:pt x="16040" y="21600"/>
                  <a:pt x="16296" y="21600"/>
                </a:cubicBezTo>
                <a:cubicBezTo>
                  <a:pt x="16608" y="21600"/>
                  <a:pt x="16920" y="21503"/>
                  <a:pt x="17186" y="21313"/>
                </a:cubicBezTo>
                <a:cubicBezTo>
                  <a:pt x="17669" y="20966"/>
                  <a:pt x="17915" y="20370"/>
                  <a:pt x="17820" y="19777"/>
                </a:cubicBezTo>
                <a:lnTo>
                  <a:pt x="16873" y="13889"/>
                </a:lnTo>
                <a:lnTo>
                  <a:pt x="20953" y="9644"/>
                </a:lnTo>
                <a:cubicBezTo>
                  <a:pt x="21357" y="9224"/>
                  <a:pt x="21496" y="8609"/>
                  <a:pt x="21312" y="805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:p14="http://schemas.microsoft.com/office/powerpoint/2010/main" xmlns:p15="http://schemas.microsoft.com/office/powerpoint/2012/main" xmlns:mc="http://schemas.openxmlformats.org/markup-compatibility/2006" xmlns:a16="http://schemas.microsoft.com/office/drawing/2014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marL="0" marR="0" lvl="0" indent="0" algn="ctr" defTabSz="2286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300" normalizeH="0" baseline="0" noProof="0">
              <a:ln>
                <a:noFill/>
              </a:ln>
              <a:solidFill>
                <a:srgbClr val="36396E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9039">
        <p15:prstTrans prst="drape"/>
      </p:transition>
    </mc:Choice>
    <mc:Fallback xmlns:p14="http://schemas.microsoft.com/office/powerpoint/2010/main" xmlns:a14="http://schemas.microsoft.com/office/drawing/2010/main" xmlns:a16="http://schemas.microsoft.com/office/drawing/2014/main" xmlns="">
      <p:transition spd="slow" advTm="903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3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3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animBg="1"/>
      <p:bldP spid="96" grpId="0" animBg="1"/>
      <p:bldP spid="101" grpId="0" animBg="1"/>
      <p:bldP spid="106" grpId="0" animBg="1"/>
      <p:bldP spid="112" grpId="0" animBg="1"/>
      <p:bldP spid="113" grpId="0" animBg="1"/>
      <p:bldP spid="50" grpId="0"/>
      <p:bldP spid="51" grpId="0"/>
      <p:bldP spid="5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>
            <a:extLst>
              <a:ext uri="{FF2B5EF4-FFF2-40B4-BE49-F238E27FC236}">
                <a16:creationId xmlns:a16="http://schemas.microsoft.com/office/drawing/2014/main" id="{8E97451A-2C85-4095-916F-B4EAAFB60E8E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466" y="0"/>
            <a:ext cx="12192000" cy="6858000"/>
          </a:xfrm>
          <a:prstGeom prst="rect">
            <a:avLst/>
          </a:prstGeom>
        </p:spPr>
      </p:pic>
      <p:sp>
        <p:nvSpPr>
          <p:cNvPr id="5122" name="MH_Other_1">
            <a:extLst>
              <a:ext uri="{FF2B5EF4-FFF2-40B4-BE49-F238E27FC236}">
                <a16:creationId xmlns:a16="http://schemas.microsoft.com/office/drawing/2014/main" id="{6E44A96D-8AC3-4FFA-A9C7-9752104D084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6772730" y="-23019"/>
            <a:ext cx="5414963" cy="5556250"/>
          </a:xfrm>
          <a:custGeom>
            <a:avLst/>
            <a:gdLst>
              <a:gd name="T0" fmla="*/ 5403196 w 5415552"/>
              <a:gd name="T1" fmla="*/ 0 h 5560839"/>
              <a:gd name="T2" fmla="*/ 0 w 5415552"/>
              <a:gd name="T3" fmla="*/ 5465260 h 5560839"/>
              <a:gd name="T4" fmla="*/ 4143334 w 5415552"/>
              <a:gd name="T5" fmla="*/ 14262 h 5560839"/>
              <a:gd name="T6" fmla="*/ 5403196 w 5415552"/>
              <a:gd name="T7" fmla="*/ 0 h 55608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415552" h="5560839">
                <a:moveTo>
                  <a:pt x="5415552" y="0"/>
                </a:moveTo>
                <a:lnTo>
                  <a:pt x="0" y="5560839"/>
                </a:lnTo>
                <a:lnTo>
                  <a:pt x="4152809" y="14514"/>
                </a:lnTo>
                <a:lnTo>
                  <a:pt x="5415552" y="0"/>
                </a:lnTo>
                <a:close/>
              </a:path>
            </a:pathLst>
          </a:custGeom>
          <a:solidFill>
            <a:srgbClr val="36396E"/>
          </a:solidFill>
          <a:ln>
            <a:noFill/>
          </a:ln>
        </p:spPr>
        <p:txBody>
          <a:bodyPr anchor="ctr"/>
          <a:lstStyle/>
          <a:p>
            <a:endParaRPr lang="zh-CN" altLang="en-US" spc="300">
              <a:cs typeface="+mn-ea"/>
              <a:sym typeface="+mn-lt"/>
            </a:endParaRPr>
          </a:p>
        </p:txBody>
      </p:sp>
      <p:sp>
        <p:nvSpPr>
          <p:cNvPr id="5123" name="MH_Other_2">
            <a:extLst>
              <a:ext uri="{FF2B5EF4-FFF2-40B4-BE49-F238E27FC236}">
                <a16:creationId xmlns:a16="http://schemas.microsoft.com/office/drawing/2014/main" id="{F4EFC22D-08F6-4712-8DEA-F5A32854A75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307" y="0"/>
            <a:ext cx="1989138" cy="2643188"/>
          </a:xfrm>
          <a:custGeom>
            <a:avLst/>
            <a:gdLst>
              <a:gd name="T0" fmla="*/ 0 w 1993900"/>
              <a:gd name="T1" fmla="*/ 4891 h 2647950"/>
              <a:gd name="T2" fmla="*/ 0 w 1993900"/>
              <a:gd name="T3" fmla="*/ 2549728 h 2647950"/>
              <a:gd name="T4" fmla="*/ 1896252 w 1993900"/>
              <a:gd name="T5" fmla="*/ 0 h 2647950"/>
              <a:gd name="T6" fmla="*/ 0 w 1993900"/>
              <a:gd name="T7" fmla="*/ 4891 h 26479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93900" h="2647950">
                <a:moveTo>
                  <a:pt x="0" y="5080"/>
                </a:moveTo>
                <a:lnTo>
                  <a:pt x="0" y="2647950"/>
                </a:lnTo>
                <a:lnTo>
                  <a:pt x="199390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36396E"/>
          </a:solidFill>
          <a:ln>
            <a:noFill/>
          </a:ln>
        </p:spPr>
        <p:txBody>
          <a:bodyPr anchor="ctr"/>
          <a:lstStyle/>
          <a:p>
            <a:endParaRPr lang="zh-CN" altLang="en-US" spc="300">
              <a:cs typeface="+mn-ea"/>
              <a:sym typeface="+mn-lt"/>
            </a:endParaRPr>
          </a:p>
        </p:txBody>
      </p:sp>
      <p:sp>
        <p:nvSpPr>
          <p:cNvPr id="2" name="MH_Picture_1">
            <a:extLst>
              <a:ext uri="{FF2B5EF4-FFF2-40B4-BE49-F238E27FC236}">
                <a16:creationId xmlns:a16="http://schemas.microsoft.com/office/drawing/2014/main" id="{1A528B08-08FB-46B4-9391-EEED455DEBB7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6771142" y="-23019"/>
            <a:ext cx="5414962" cy="6904038"/>
          </a:xfrm>
          <a:custGeom>
            <a:avLst/>
            <a:gdLst>
              <a:gd name="T0" fmla="*/ 5390318 w 5416169"/>
              <a:gd name="T1" fmla="*/ 6779086 h 6908800"/>
              <a:gd name="T2" fmla="*/ 5377678 w 5416169"/>
              <a:gd name="T3" fmla="*/ 0 h 6908800"/>
              <a:gd name="T4" fmla="*/ 0 w 5416169"/>
              <a:gd name="T5" fmla="*/ 5479059 h 6908800"/>
              <a:gd name="T6" fmla="*/ 870367 w 5416169"/>
              <a:gd name="T7" fmla="*/ 6809483 h 6908800"/>
              <a:gd name="T8" fmla="*/ 5390318 w 5416169"/>
              <a:gd name="T9" fmla="*/ 6779086 h 69088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16169" h="6908800">
                <a:moveTo>
                  <a:pt x="5415607" y="6877957"/>
                </a:moveTo>
                <a:cubicBezTo>
                  <a:pt x="5419840" y="4581071"/>
                  <a:pt x="5398674" y="2296886"/>
                  <a:pt x="5402907" y="0"/>
                </a:cubicBezTo>
                <a:lnTo>
                  <a:pt x="0" y="5558971"/>
                </a:lnTo>
                <a:lnTo>
                  <a:pt x="874450" y="6908800"/>
                </a:lnTo>
                <a:lnTo>
                  <a:pt x="5415607" y="6877957"/>
                </a:lnTo>
                <a:close/>
              </a:path>
            </a:pathLst>
          </a:custGeom>
          <a:blipFill dpi="0"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 spc="300" dirty="0">
              <a:cs typeface="+mn-ea"/>
              <a:sym typeface="+mn-lt"/>
            </a:endParaRPr>
          </a:p>
        </p:txBody>
      </p:sp>
      <p:grpSp>
        <p:nvGrpSpPr>
          <p:cNvPr id="7" name="Group 56">
            <a:extLst>
              <a:ext uri="{FF2B5EF4-FFF2-40B4-BE49-F238E27FC236}">
                <a16:creationId xmlns:a16="http://schemas.microsoft.com/office/drawing/2014/main" id="{5AE48D21-DD51-4BC1-89A1-D7779F987406}"/>
              </a:ext>
            </a:extLst>
          </p:cNvPr>
          <p:cNvGrpSpPr/>
          <p:nvPr/>
        </p:nvGrpSpPr>
        <p:grpSpPr>
          <a:xfrm flipH="1">
            <a:off x="2243671" y="1868789"/>
            <a:ext cx="4222285" cy="1041610"/>
            <a:chOff x="7936943" y="3444655"/>
            <a:chExt cx="2667033" cy="510332"/>
          </a:xfrm>
        </p:grpSpPr>
        <p:sp>
          <p:nvSpPr>
            <p:cNvPr id="8" name="TextBox 57">
              <a:extLst>
                <a:ext uri="{FF2B5EF4-FFF2-40B4-BE49-F238E27FC236}">
                  <a16:creationId xmlns:a16="http://schemas.microsoft.com/office/drawing/2014/main" id="{289C5131-3D57-4DBE-94AB-437CF1029E45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337691" y="3444655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spc="300" dirty="0">
                  <a:solidFill>
                    <a:srgbClr val="384579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384579"/>
                </a:solidFill>
                <a:cs typeface="+mn-ea"/>
                <a:sym typeface="+mn-lt"/>
              </a:endParaRPr>
            </a:p>
          </p:txBody>
        </p:sp>
        <p:sp>
          <p:nvSpPr>
            <p:cNvPr id="9" name="TextBox 58">
              <a:extLst>
                <a:ext uri="{FF2B5EF4-FFF2-40B4-BE49-F238E27FC236}">
                  <a16:creationId xmlns:a16="http://schemas.microsoft.com/office/drawing/2014/main" id="{B7A66CEE-5E12-4D82-B72F-B7F6A884250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936943" y="3645029"/>
              <a:ext cx="2667033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spc="300" dirty="0">
                  <a:solidFill>
                    <a:srgbClr val="384579"/>
                  </a:solidFill>
                  <a:cs typeface="+mn-ea"/>
                  <a:sym typeface="+mn-lt"/>
                </a:rPr>
                <a:t>Click here to add content, content to match the title.</a:t>
              </a:r>
              <a:endParaRPr lang="zh-CN" altLang="en-US" spc="300" dirty="0">
                <a:solidFill>
                  <a:srgbClr val="384579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" name="Group 56">
            <a:extLst>
              <a:ext uri="{FF2B5EF4-FFF2-40B4-BE49-F238E27FC236}">
                <a16:creationId xmlns:a16="http://schemas.microsoft.com/office/drawing/2014/main" id="{5606C9CC-1AA9-42AA-AA3E-23D4589084A2}"/>
              </a:ext>
            </a:extLst>
          </p:cNvPr>
          <p:cNvGrpSpPr/>
          <p:nvPr/>
        </p:nvGrpSpPr>
        <p:grpSpPr>
          <a:xfrm flipH="1">
            <a:off x="2206463" y="3509437"/>
            <a:ext cx="4211064" cy="1031984"/>
            <a:chOff x="7918411" y="3453707"/>
            <a:chExt cx="2659944" cy="505616"/>
          </a:xfrm>
        </p:grpSpPr>
        <p:sp>
          <p:nvSpPr>
            <p:cNvPr id="11" name="TextBox 57">
              <a:extLst>
                <a:ext uri="{FF2B5EF4-FFF2-40B4-BE49-F238E27FC236}">
                  <a16:creationId xmlns:a16="http://schemas.microsoft.com/office/drawing/2014/main" id="{517507D5-2F97-4590-B6F9-E3D39D3206EF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319379" y="3453707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spc="300" dirty="0">
                  <a:solidFill>
                    <a:srgbClr val="384579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384579"/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58">
              <a:extLst>
                <a:ext uri="{FF2B5EF4-FFF2-40B4-BE49-F238E27FC236}">
                  <a16:creationId xmlns:a16="http://schemas.microsoft.com/office/drawing/2014/main" id="{3C6E5C92-3C20-43B5-A0F9-8E7A17D67A2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918411" y="3649365"/>
              <a:ext cx="2643692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spc="300" dirty="0">
                  <a:solidFill>
                    <a:srgbClr val="384579"/>
                  </a:solidFill>
                  <a:cs typeface="+mn-ea"/>
                  <a:sym typeface="+mn-lt"/>
                </a:rPr>
                <a:t>Click here to add content, content to match the title.</a:t>
              </a:r>
              <a:endParaRPr lang="zh-CN" altLang="en-US" spc="300" dirty="0">
                <a:solidFill>
                  <a:srgbClr val="384579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3" name="Group 56">
            <a:extLst>
              <a:ext uri="{FF2B5EF4-FFF2-40B4-BE49-F238E27FC236}">
                <a16:creationId xmlns:a16="http://schemas.microsoft.com/office/drawing/2014/main" id="{1C5F7B8C-FD3A-4957-8159-515775D150A4}"/>
              </a:ext>
            </a:extLst>
          </p:cNvPr>
          <p:cNvGrpSpPr/>
          <p:nvPr/>
        </p:nvGrpSpPr>
        <p:grpSpPr>
          <a:xfrm flipH="1">
            <a:off x="2217941" y="5158558"/>
            <a:ext cx="4199588" cy="1050482"/>
            <a:chOff x="7965336" y="3444655"/>
            <a:chExt cx="2652696" cy="514679"/>
          </a:xfrm>
        </p:grpSpPr>
        <p:sp>
          <p:nvSpPr>
            <p:cNvPr id="14" name="TextBox 57">
              <a:extLst>
                <a:ext uri="{FF2B5EF4-FFF2-40B4-BE49-F238E27FC236}">
                  <a16:creationId xmlns:a16="http://schemas.microsoft.com/office/drawing/2014/main" id="{9312A787-7C25-43DE-A01D-8DBA1BB57D5B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335491" y="3444655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spc="300" dirty="0">
                  <a:solidFill>
                    <a:srgbClr val="384579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rgbClr val="384579"/>
                </a:solidFill>
                <a:cs typeface="+mn-ea"/>
                <a:sym typeface="+mn-lt"/>
              </a:endParaRPr>
            </a:p>
          </p:txBody>
        </p:sp>
        <p:sp>
          <p:nvSpPr>
            <p:cNvPr id="15" name="TextBox 58">
              <a:extLst>
                <a:ext uri="{FF2B5EF4-FFF2-40B4-BE49-F238E27FC236}">
                  <a16:creationId xmlns:a16="http://schemas.microsoft.com/office/drawing/2014/main" id="{9D11CE46-373D-4184-B169-6852AFD295E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965336" y="3649376"/>
              <a:ext cx="2652696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spc="300" dirty="0">
                  <a:solidFill>
                    <a:srgbClr val="384579"/>
                  </a:solidFill>
                  <a:cs typeface="+mn-ea"/>
                  <a:sym typeface="+mn-lt"/>
                </a:rPr>
                <a:t>Click here to add content, content to match the title.</a:t>
              </a:r>
              <a:endParaRPr lang="zh-CN" altLang="en-US" spc="300" dirty="0">
                <a:solidFill>
                  <a:srgbClr val="384579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6" name="矩形 15">
            <a:extLst>
              <a:ext uri="{FF2B5EF4-FFF2-40B4-BE49-F238E27FC236}">
                <a16:creationId xmlns:a16="http://schemas.microsoft.com/office/drawing/2014/main" id="{FF314F92-51A7-4C05-AB61-DBFC8D50B8E8}"/>
              </a:ext>
            </a:extLst>
          </p:cNvPr>
          <p:cNvSpPr/>
          <p:nvPr/>
        </p:nvSpPr>
        <p:spPr>
          <a:xfrm>
            <a:off x="1999736" y="1973562"/>
            <a:ext cx="102481" cy="466741"/>
          </a:xfrm>
          <a:prstGeom prst="rect">
            <a:avLst/>
          </a:prstGeom>
          <a:solidFill>
            <a:srgbClr val="3845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 spc="300">
              <a:solidFill>
                <a:srgbClr val="384579"/>
              </a:solidFill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4D57D9C0-8DD9-45BF-9901-EB5D13E6A00B}"/>
              </a:ext>
            </a:extLst>
          </p:cNvPr>
          <p:cNvSpPr/>
          <p:nvPr/>
        </p:nvSpPr>
        <p:spPr>
          <a:xfrm>
            <a:off x="1993445" y="3599727"/>
            <a:ext cx="102481" cy="466741"/>
          </a:xfrm>
          <a:prstGeom prst="rect">
            <a:avLst/>
          </a:prstGeom>
          <a:solidFill>
            <a:srgbClr val="3845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 spc="300">
              <a:solidFill>
                <a:srgbClr val="384579"/>
              </a:solidFill>
              <a:cs typeface="+mn-ea"/>
              <a:sym typeface="+mn-lt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4A4FCD54-C1E7-4CB8-B506-AD31A9F6E89A}"/>
              </a:ext>
            </a:extLst>
          </p:cNvPr>
          <p:cNvSpPr/>
          <p:nvPr/>
        </p:nvSpPr>
        <p:spPr>
          <a:xfrm>
            <a:off x="1993445" y="5201297"/>
            <a:ext cx="102482" cy="466741"/>
          </a:xfrm>
          <a:prstGeom prst="rect">
            <a:avLst/>
          </a:prstGeom>
          <a:solidFill>
            <a:srgbClr val="3845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 spc="300">
              <a:solidFill>
                <a:srgbClr val="384579"/>
              </a:solidFill>
              <a:cs typeface="+mn-ea"/>
              <a:sym typeface="+mn-lt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CB14E625-FAF9-45E8-A235-2425C6498F35}"/>
              </a:ext>
            </a:extLst>
          </p:cNvPr>
          <p:cNvGrpSpPr/>
          <p:nvPr/>
        </p:nvGrpSpPr>
        <p:grpSpPr>
          <a:xfrm>
            <a:off x="1993445" y="804373"/>
            <a:ext cx="677564" cy="434466"/>
            <a:chOff x="452651" y="667011"/>
            <a:chExt cx="499026" cy="319984"/>
          </a:xfrm>
        </p:grpSpPr>
        <p:sp>
          <p:nvSpPr>
            <p:cNvPr id="21" name="菱形 20">
              <a:extLst>
                <a:ext uri="{FF2B5EF4-FFF2-40B4-BE49-F238E27FC236}">
                  <a16:creationId xmlns:a16="http://schemas.microsoft.com/office/drawing/2014/main" id="{274D226B-BD7B-4FA5-A3DD-34E18BBA90A1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" name="菱形 21">
              <a:extLst>
                <a:ext uri="{FF2B5EF4-FFF2-40B4-BE49-F238E27FC236}">
                  <a16:creationId xmlns:a16="http://schemas.microsoft.com/office/drawing/2014/main" id="{AA8D556F-FA26-4FDC-BB70-2A95EA020565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23" name="MH_SubTitle_1">
            <a:extLst>
              <a:ext uri="{FF2B5EF4-FFF2-40B4-BE49-F238E27FC236}">
                <a16:creationId xmlns:a16="http://schemas.microsoft.com/office/drawing/2014/main" id="{D8A4E6ED-342C-4ACD-94E1-2159AC4124AF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60532" y="723999"/>
            <a:ext cx="4820427" cy="685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spc="300" dirty="0">
                <a:solidFill>
                  <a:srgbClr val="384579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84579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6152">
        <p14:reveal/>
      </p:transition>
    </mc:Choice>
    <mc:Fallback xmlns:a14="http://schemas.microsoft.com/office/drawing/2010/main" xmlns:a16="http://schemas.microsoft.com/office/drawing/2014/main" xmlns="">
      <p:transition spd="slow" advTm="615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2" grpId="0" animBg="1"/>
      <p:bldP spid="5123" grpId="0" animBg="1"/>
      <p:bldP spid="2" grpId="0" animBg="1"/>
      <p:bldP spid="16" grpId="0" animBg="1"/>
      <p:bldP spid="17" grpId="0" animBg="1"/>
      <p:bldP spid="18" grpId="0" animBg="1"/>
      <p:bldP spid="2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4CB134FA-0EF9-40E1-AB3C-69205275597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2366" y="0"/>
            <a:ext cx="12192000" cy="6858000"/>
          </a:xfrm>
          <a:prstGeom prst="rect">
            <a:avLst/>
          </a:prstGeom>
        </p:spPr>
      </p:pic>
      <p:sp>
        <p:nvSpPr>
          <p:cNvPr id="6" name="is1iḓê">
            <a:extLst>
              <a:ext uri="{FF2B5EF4-FFF2-40B4-BE49-F238E27FC236}">
                <a16:creationId xmlns:a16="http://schemas.microsoft.com/office/drawing/2014/main" id="{3EC5B43C-942D-4745-A67C-BF285A5EDE1F}"/>
              </a:ext>
            </a:extLst>
          </p:cNvPr>
          <p:cNvSpPr/>
          <p:nvPr/>
        </p:nvSpPr>
        <p:spPr bwMode="auto">
          <a:xfrm>
            <a:off x="-17958" y="4004404"/>
            <a:ext cx="12955478" cy="2885300"/>
          </a:xfrm>
          <a:custGeom>
            <a:avLst/>
            <a:gdLst>
              <a:gd name="connsiteX0" fmla="*/ 9394249 w 12191448"/>
              <a:gd name="connsiteY0" fmla="*/ 852 h 2885300"/>
              <a:gd name="connsiteX1" fmla="*/ 9879572 w 12191448"/>
              <a:gd name="connsiteY1" fmla="*/ 1063441 h 2885300"/>
              <a:gd name="connsiteX2" fmla="*/ 10201707 w 12191448"/>
              <a:gd name="connsiteY2" fmla="*/ 1259256 h 2885300"/>
              <a:gd name="connsiteX3" fmla="*/ 10727297 w 12191448"/>
              <a:gd name="connsiteY3" fmla="*/ 1463462 h 2885300"/>
              <a:gd name="connsiteX4" fmla="*/ 11168114 w 12191448"/>
              <a:gd name="connsiteY4" fmla="*/ 1578153 h 2885300"/>
              <a:gd name="connsiteX5" fmla="*/ 11439386 w 12191448"/>
              <a:gd name="connsiteY5" fmla="*/ 1681655 h 2885300"/>
              <a:gd name="connsiteX6" fmla="*/ 12164190 w 12191448"/>
              <a:gd name="connsiteY6" fmla="*/ 1401920 h 2885300"/>
              <a:gd name="connsiteX7" fmla="*/ 12191448 w 12191448"/>
              <a:gd name="connsiteY7" fmla="*/ 1415974 h 2885300"/>
              <a:gd name="connsiteX8" fmla="*/ 12191448 w 12191448"/>
              <a:gd name="connsiteY8" fmla="*/ 2885300 h 2885300"/>
              <a:gd name="connsiteX9" fmla="*/ 0 w 12191448"/>
              <a:gd name="connsiteY9" fmla="*/ 2885300 h 2885300"/>
              <a:gd name="connsiteX10" fmla="*/ 0 w 12191448"/>
              <a:gd name="connsiteY10" fmla="*/ 1859690 h 2885300"/>
              <a:gd name="connsiteX11" fmla="*/ 50200 w 12191448"/>
              <a:gd name="connsiteY11" fmla="*/ 1869077 h 2885300"/>
              <a:gd name="connsiteX12" fmla="*/ 418961 w 12191448"/>
              <a:gd name="connsiteY12" fmla="*/ 1564166 h 2885300"/>
              <a:gd name="connsiteX13" fmla="*/ 635132 w 12191448"/>
              <a:gd name="connsiteY13" fmla="*/ 1642492 h 2885300"/>
              <a:gd name="connsiteX14" fmla="*/ 965744 w 12191448"/>
              <a:gd name="connsiteY14" fmla="*/ 1751588 h 2885300"/>
              <a:gd name="connsiteX15" fmla="*/ 1487094 w 12191448"/>
              <a:gd name="connsiteY15" fmla="*/ 1452272 h 2885300"/>
              <a:gd name="connsiteX16" fmla="*/ 1635447 w 12191448"/>
              <a:gd name="connsiteY16" fmla="*/ 1345973 h 2885300"/>
              <a:gd name="connsiteX17" fmla="*/ 1813469 w 12191448"/>
              <a:gd name="connsiteY17" fmla="*/ 1298418 h 2885300"/>
              <a:gd name="connsiteX18" fmla="*/ 2279718 w 12191448"/>
              <a:gd name="connsiteY18" fmla="*/ 993508 h 2885300"/>
              <a:gd name="connsiteX19" fmla="*/ 2474695 w 12191448"/>
              <a:gd name="connsiteY19" fmla="*/ 1122186 h 2885300"/>
              <a:gd name="connsiteX20" fmla="*/ 2576422 w 12191448"/>
              <a:gd name="connsiteY20" fmla="*/ 1259256 h 2885300"/>
              <a:gd name="connsiteX21" fmla="*/ 2851932 w 12191448"/>
              <a:gd name="connsiteY21" fmla="*/ 1281634 h 2885300"/>
              <a:gd name="connsiteX22" fmla="*/ 3063864 w 12191448"/>
              <a:gd name="connsiteY22" fmla="*/ 1463462 h 2885300"/>
              <a:gd name="connsiteX23" fmla="*/ 3538590 w 12191448"/>
              <a:gd name="connsiteY23" fmla="*/ 1318000 h 2885300"/>
              <a:gd name="connsiteX24" fmla="*/ 3674226 w 12191448"/>
              <a:gd name="connsiteY24" fmla="*/ 1063441 h 2885300"/>
              <a:gd name="connsiteX25" fmla="*/ 3894633 w 12191448"/>
              <a:gd name="connsiteY25" fmla="*/ 948750 h 2885300"/>
              <a:gd name="connsiteX26" fmla="*/ 4064179 w 12191448"/>
              <a:gd name="connsiteY26" fmla="*/ 789301 h 2885300"/>
              <a:gd name="connsiteX27" fmla="*/ 4496519 w 12191448"/>
              <a:gd name="connsiteY27" fmla="*/ 604677 h 2885300"/>
              <a:gd name="connsiteX28" fmla="*/ 4564337 w 12191448"/>
              <a:gd name="connsiteY28" fmla="*/ 515162 h 2885300"/>
              <a:gd name="connsiteX29" fmla="*/ 4941575 w 12191448"/>
              <a:gd name="connsiteY29" fmla="*/ 772517 h 2885300"/>
              <a:gd name="connsiteX30" fmla="*/ 5280665 w 12191448"/>
              <a:gd name="connsiteY30" fmla="*/ 881614 h 2885300"/>
              <a:gd name="connsiteX31" fmla="*/ 5505311 w 12191448"/>
              <a:gd name="connsiteY31" fmla="*/ 1004697 h 2885300"/>
              <a:gd name="connsiteX32" fmla="*/ 5772347 w 12191448"/>
              <a:gd name="connsiteY32" fmla="*/ 881614 h 2885300"/>
              <a:gd name="connsiteX33" fmla="*/ 5975799 w 12191448"/>
              <a:gd name="connsiteY33" fmla="*/ 789301 h 2885300"/>
              <a:gd name="connsiteX34" fmla="*/ 6230117 w 12191448"/>
              <a:gd name="connsiteY34" fmla="*/ 873222 h 2885300"/>
              <a:gd name="connsiteX35" fmla="*/ 6416617 w 12191448"/>
              <a:gd name="connsiteY35" fmla="*/ 1021481 h 2885300"/>
              <a:gd name="connsiteX36" fmla="*/ 6734514 w 12191448"/>
              <a:gd name="connsiteY36" fmla="*/ 937561 h 2885300"/>
              <a:gd name="connsiteX37" fmla="*/ 6836240 w 12191448"/>
              <a:gd name="connsiteY37" fmla="*/ 817275 h 2885300"/>
              <a:gd name="connsiteX38" fmla="*/ 7294011 w 12191448"/>
              <a:gd name="connsiteY38" fmla="*/ 761328 h 2885300"/>
              <a:gd name="connsiteX39" fmla="*/ 7565283 w 12191448"/>
              <a:gd name="connsiteY39" fmla="*/ 596285 h 2885300"/>
              <a:gd name="connsiteX40" fmla="*/ 7942520 w 12191448"/>
              <a:gd name="connsiteY40" fmla="*/ 436836 h 2885300"/>
              <a:gd name="connsiteX41" fmla="*/ 8340951 w 12191448"/>
              <a:gd name="connsiteY41" fmla="*/ 596285 h 2885300"/>
              <a:gd name="connsiteX42" fmla="*/ 8620700 w 12191448"/>
              <a:gd name="connsiteY42" fmla="*/ 744544 h 2885300"/>
              <a:gd name="connsiteX43" fmla="*/ 8760575 w 12191448"/>
              <a:gd name="connsiteY43" fmla="*/ 881614 h 2885300"/>
              <a:gd name="connsiteX44" fmla="*/ 9394249 w 12191448"/>
              <a:gd name="connsiteY44" fmla="*/ 852 h 288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91448" h="2885300">
                <a:moveTo>
                  <a:pt x="9394249" y="852"/>
                </a:moveTo>
                <a:cubicBezTo>
                  <a:pt x="9580749" y="31157"/>
                  <a:pt x="9744995" y="853707"/>
                  <a:pt x="9879572" y="1063441"/>
                </a:cubicBezTo>
                <a:cubicBezTo>
                  <a:pt x="10014149" y="1273175"/>
                  <a:pt x="10201707" y="1259256"/>
                  <a:pt x="10201707" y="1259256"/>
                </a:cubicBezTo>
                <a:lnTo>
                  <a:pt x="10727297" y="1463462"/>
                </a:lnTo>
                <a:lnTo>
                  <a:pt x="11168114" y="1578153"/>
                </a:lnTo>
                <a:lnTo>
                  <a:pt x="11439386" y="1681655"/>
                </a:lnTo>
                <a:lnTo>
                  <a:pt x="12164190" y="1401920"/>
                </a:lnTo>
                <a:lnTo>
                  <a:pt x="12191448" y="1415974"/>
                </a:lnTo>
                <a:lnTo>
                  <a:pt x="12191448" y="2885300"/>
                </a:lnTo>
                <a:lnTo>
                  <a:pt x="0" y="2885300"/>
                </a:lnTo>
                <a:lnTo>
                  <a:pt x="0" y="1859690"/>
                </a:lnTo>
                <a:lnTo>
                  <a:pt x="50200" y="1869077"/>
                </a:lnTo>
                <a:lnTo>
                  <a:pt x="418961" y="1564166"/>
                </a:lnTo>
                <a:lnTo>
                  <a:pt x="635132" y="1642492"/>
                </a:lnTo>
                <a:lnTo>
                  <a:pt x="965744" y="1751588"/>
                </a:lnTo>
                <a:lnTo>
                  <a:pt x="1487094" y="1452272"/>
                </a:lnTo>
                <a:lnTo>
                  <a:pt x="1635447" y="1345973"/>
                </a:lnTo>
                <a:lnTo>
                  <a:pt x="1813469" y="1298418"/>
                </a:lnTo>
                <a:lnTo>
                  <a:pt x="2279718" y="993508"/>
                </a:lnTo>
                <a:lnTo>
                  <a:pt x="2474695" y="1122186"/>
                </a:lnTo>
                <a:lnTo>
                  <a:pt x="2576422" y="1259256"/>
                </a:lnTo>
                <a:lnTo>
                  <a:pt x="2851932" y="1281634"/>
                </a:lnTo>
                <a:lnTo>
                  <a:pt x="3063864" y="1463462"/>
                </a:lnTo>
                <a:lnTo>
                  <a:pt x="3538590" y="1318000"/>
                </a:lnTo>
                <a:lnTo>
                  <a:pt x="3674226" y="1063441"/>
                </a:lnTo>
                <a:lnTo>
                  <a:pt x="3894633" y="948750"/>
                </a:lnTo>
                <a:lnTo>
                  <a:pt x="4064179" y="789301"/>
                </a:lnTo>
                <a:lnTo>
                  <a:pt x="4496519" y="604677"/>
                </a:lnTo>
                <a:lnTo>
                  <a:pt x="4564337" y="515162"/>
                </a:lnTo>
                <a:lnTo>
                  <a:pt x="4941575" y="772517"/>
                </a:lnTo>
                <a:lnTo>
                  <a:pt x="5280665" y="881614"/>
                </a:lnTo>
                <a:lnTo>
                  <a:pt x="5505311" y="1004697"/>
                </a:lnTo>
                <a:lnTo>
                  <a:pt x="5772347" y="881614"/>
                </a:lnTo>
                <a:lnTo>
                  <a:pt x="5975799" y="789301"/>
                </a:lnTo>
                <a:lnTo>
                  <a:pt x="6230117" y="873222"/>
                </a:lnTo>
                <a:lnTo>
                  <a:pt x="6416617" y="1021481"/>
                </a:lnTo>
                <a:lnTo>
                  <a:pt x="6734514" y="937561"/>
                </a:lnTo>
                <a:lnTo>
                  <a:pt x="6836240" y="817275"/>
                </a:lnTo>
                <a:lnTo>
                  <a:pt x="7294011" y="761328"/>
                </a:lnTo>
                <a:lnTo>
                  <a:pt x="7565283" y="596285"/>
                </a:lnTo>
                <a:lnTo>
                  <a:pt x="7942520" y="436836"/>
                </a:lnTo>
                <a:cubicBezTo>
                  <a:pt x="7967952" y="422849"/>
                  <a:pt x="8340951" y="596285"/>
                  <a:pt x="8340951" y="596285"/>
                </a:cubicBezTo>
                <a:lnTo>
                  <a:pt x="8620700" y="744544"/>
                </a:lnTo>
                <a:cubicBezTo>
                  <a:pt x="8667325" y="790234"/>
                  <a:pt x="8631651" y="1005563"/>
                  <a:pt x="8760575" y="881614"/>
                </a:cubicBezTo>
                <a:cubicBezTo>
                  <a:pt x="8889499" y="757665"/>
                  <a:pt x="9207750" y="-29453"/>
                  <a:pt x="9394249" y="852"/>
                </a:cubicBezTo>
                <a:close/>
              </a:path>
            </a:pathLst>
          </a:custGeom>
          <a:solidFill>
            <a:schemeClr val="bg1">
              <a:lumMod val="85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36396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iś1íḑê">
            <a:extLst>
              <a:ext uri="{FF2B5EF4-FFF2-40B4-BE49-F238E27FC236}">
                <a16:creationId xmlns:a16="http://schemas.microsoft.com/office/drawing/2014/main" id="{89A9DEF2-4AB0-4BBB-8943-3300DA5DAA12}"/>
              </a:ext>
            </a:extLst>
          </p:cNvPr>
          <p:cNvSpPr/>
          <p:nvPr/>
        </p:nvSpPr>
        <p:spPr bwMode="auto">
          <a:xfrm>
            <a:off x="-17958" y="4954511"/>
            <a:ext cx="2453343" cy="1901458"/>
          </a:xfrm>
          <a:custGeom>
            <a:avLst/>
            <a:gdLst>
              <a:gd name="connsiteX0" fmla="*/ 2308937 w 2453343"/>
              <a:gd name="connsiteY0" fmla="*/ 0 h 1901458"/>
              <a:gd name="connsiteX1" fmla="*/ 2453343 w 2453343"/>
              <a:gd name="connsiteY1" fmla="*/ 92549 h 1901458"/>
              <a:gd name="connsiteX2" fmla="*/ 2262217 w 2453343"/>
              <a:gd name="connsiteY2" fmla="*/ 117790 h 1901458"/>
              <a:gd name="connsiteX3" fmla="*/ 1807761 w 2453343"/>
              <a:gd name="connsiteY3" fmla="*/ 465549 h 1901458"/>
              <a:gd name="connsiteX4" fmla="*/ 1620881 w 2453343"/>
              <a:gd name="connsiteY4" fmla="*/ 588947 h 1901458"/>
              <a:gd name="connsiteX5" fmla="*/ 1620881 w 2453343"/>
              <a:gd name="connsiteY5" fmla="*/ 670278 h 1901458"/>
              <a:gd name="connsiteX6" fmla="*/ 1353304 w 2453343"/>
              <a:gd name="connsiteY6" fmla="*/ 838549 h 1901458"/>
              <a:gd name="connsiteX7" fmla="*/ 1620881 w 2453343"/>
              <a:gd name="connsiteY7" fmla="*/ 891835 h 1901458"/>
              <a:gd name="connsiteX8" fmla="*/ 1208898 w 2453343"/>
              <a:gd name="connsiteY8" fmla="*/ 1074128 h 1901458"/>
              <a:gd name="connsiteX9" fmla="*/ 1149436 w 2453343"/>
              <a:gd name="connsiteY9" fmla="*/ 1273248 h 1901458"/>
              <a:gd name="connsiteX10" fmla="*/ 996535 w 2453343"/>
              <a:gd name="connsiteY10" fmla="*/ 1318120 h 1901458"/>
              <a:gd name="connsiteX11" fmla="*/ 711969 w 2453343"/>
              <a:gd name="connsiteY11" fmla="*/ 1531263 h 1901458"/>
              <a:gd name="connsiteX12" fmla="*/ 627024 w 2453343"/>
              <a:gd name="connsiteY12" fmla="*/ 1901458 h 1901458"/>
              <a:gd name="connsiteX13" fmla="*/ 491112 w 2453343"/>
              <a:gd name="connsiteY13" fmla="*/ 1733188 h 1901458"/>
              <a:gd name="connsiteX14" fmla="*/ 168321 w 2453343"/>
              <a:gd name="connsiteY14" fmla="*/ 1710751 h 1901458"/>
              <a:gd name="connsiteX15" fmla="*/ 2678 w 2453343"/>
              <a:gd name="connsiteY15" fmla="*/ 1621007 h 1901458"/>
              <a:gd name="connsiteX16" fmla="*/ 0 w 2453343"/>
              <a:gd name="connsiteY16" fmla="*/ 1622583 h 1901458"/>
              <a:gd name="connsiteX17" fmla="*/ 0 w 2453343"/>
              <a:gd name="connsiteY17" fmla="*/ 758045 h 1901458"/>
              <a:gd name="connsiteX18" fmla="*/ 410414 w 2453343"/>
              <a:gd name="connsiteY18" fmla="*/ 577729 h 1901458"/>
              <a:gd name="connsiteX19" fmla="*/ 270255 w 2453343"/>
              <a:gd name="connsiteY19" fmla="*/ 903053 h 1901458"/>
              <a:gd name="connsiteX20" fmla="*/ 410414 w 2453343"/>
              <a:gd name="connsiteY20" fmla="*/ 1183504 h 1901458"/>
              <a:gd name="connsiteX21" fmla="*/ 2678 w 2453343"/>
              <a:gd name="connsiteY21" fmla="*/ 1531263 h 1901458"/>
              <a:gd name="connsiteX22" fmla="*/ 559068 w 2453343"/>
              <a:gd name="connsiteY22" fmla="*/ 1452737 h 1901458"/>
              <a:gd name="connsiteX23" fmla="*/ 962557 w 2453343"/>
              <a:gd name="connsiteY23" fmla="*/ 1020842 h 1901458"/>
              <a:gd name="connsiteX24" fmla="*/ 992288 w 2453343"/>
              <a:gd name="connsiteY24" fmla="*/ 746000 h 1901458"/>
              <a:gd name="connsiteX25" fmla="*/ 1663354 w 2453343"/>
              <a:gd name="connsiteY25" fmla="*/ 314105 h 1901458"/>
              <a:gd name="connsiteX26" fmla="*/ 2308937 w 2453343"/>
              <a:gd name="connsiteY26" fmla="*/ 0 h 190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453343" h="1901458">
                <a:moveTo>
                  <a:pt x="2308937" y="0"/>
                </a:moveTo>
                <a:cubicBezTo>
                  <a:pt x="2453343" y="92549"/>
                  <a:pt x="2453343" y="92549"/>
                  <a:pt x="2453343" y="92549"/>
                </a:cubicBezTo>
                <a:cubicBezTo>
                  <a:pt x="2262217" y="117790"/>
                  <a:pt x="2262217" y="117790"/>
                  <a:pt x="2262217" y="117790"/>
                </a:cubicBezTo>
                <a:cubicBezTo>
                  <a:pt x="1807761" y="465549"/>
                  <a:pt x="1807761" y="465549"/>
                  <a:pt x="1807761" y="465549"/>
                </a:cubicBezTo>
                <a:cubicBezTo>
                  <a:pt x="1620881" y="588947"/>
                  <a:pt x="1620881" y="588947"/>
                  <a:pt x="1620881" y="588947"/>
                </a:cubicBezTo>
                <a:cubicBezTo>
                  <a:pt x="1620881" y="670278"/>
                  <a:pt x="1620881" y="670278"/>
                  <a:pt x="1620881" y="670278"/>
                </a:cubicBezTo>
                <a:cubicBezTo>
                  <a:pt x="1353304" y="838549"/>
                  <a:pt x="1353304" y="838549"/>
                  <a:pt x="1353304" y="838549"/>
                </a:cubicBezTo>
                <a:cubicBezTo>
                  <a:pt x="1620881" y="891835"/>
                  <a:pt x="1620881" y="891835"/>
                  <a:pt x="1620881" y="891835"/>
                </a:cubicBezTo>
                <a:cubicBezTo>
                  <a:pt x="1208898" y="1074128"/>
                  <a:pt x="1208898" y="1074128"/>
                  <a:pt x="1208898" y="1074128"/>
                </a:cubicBezTo>
                <a:cubicBezTo>
                  <a:pt x="1149436" y="1273248"/>
                  <a:pt x="1149436" y="1273248"/>
                  <a:pt x="1149436" y="1273248"/>
                </a:cubicBezTo>
                <a:cubicBezTo>
                  <a:pt x="996535" y="1318120"/>
                  <a:pt x="996535" y="1318120"/>
                  <a:pt x="996535" y="1318120"/>
                </a:cubicBezTo>
                <a:cubicBezTo>
                  <a:pt x="711969" y="1531263"/>
                  <a:pt x="711969" y="1531263"/>
                  <a:pt x="711969" y="1531263"/>
                </a:cubicBezTo>
                <a:cubicBezTo>
                  <a:pt x="627024" y="1901458"/>
                  <a:pt x="627024" y="1901458"/>
                  <a:pt x="627024" y="1901458"/>
                </a:cubicBezTo>
                <a:cubicBezTo>
                  <a:pt x="491112" y="1733188"/>
                  <a:pt x="491112" y="1733188"/>
                  <a:pt x="491112" y="1733188"/>
                </a:cubicBezTo>
                <a:cubicBezTo>
                  <a:pt x="168321" y="1710751"/>
                  <a:pt x="168321" y="1710751"/>
                  <a:pt x="168321" y="1710751"/>
                </a:cubicBezTo>
                <a:cubicBezTo>
                  <a:pt x="2678" y="1621007"/>
                  <a:pt x="2678" y="1621007"/>
                  <a:pt x="2678" y="1621007"/>
                </a:cubicBezTo>
                <a:lnTo>
                  <a:pt x="0" y="1622583"/>
                </a:lnTo>
                <a:lnTo>
                  <a:pt x="0" y="758045"/>
                </a:lnTo>
                <a:lnTo>
                  <a:pt x="410414" y="577729"/>
                </a:lnTo>
                <a:cubicBezTo>
                  <a:pt x="270255" y="903053"/>
                  <a:pt x="270255" y="903053"/>
                  <a:pt x="270255" y="903053"/>
                </a:cubicBezTo>
                <a:cubicBezTo>
                  <a:pt x="410414" y="1183504"/>
                  <a:pt x="410414" y="1183504"/>
                  <a:pt x="410414" y="1183504"/>
                </a:cubicBezTo>
                <a:cubicBezTo>
                  <a:pt x="2678" y="1531263"/>
                  <a:pt x="2678" y="1531263"/>
                  <a:pt x="2678" y="1531263"/>
                </a:cubicBezTo>
                <a:cubicBezTo>
                  <a:pt x="559068" y="1452737"/>
                  <a:pt x="559068" y="1452737"/>
                  <a:pt x="559068" y="1452737"/>
                </a:cubicBezTo>
                <a:cubicBezTo>
                  <a:pt x="962557" y="1020842"/>
                  <a:pt x="962557" y="1020842"/>
                  <a:pt x="962557" y="1020842"/>
                </a:cubicBezTo>
                <a:cubicBezTo>
                  <a:pt x="992288" y="746000"/>
                  <a:pt x="992288" y="746000"/>
                  <a:pt x="992288" y="746000"/>
                </a:cubicBezTo>
                <a:cubicBezTo>
                  <a:pt x="1663354" y="314105"/>
                  <a:pt x="1663354" y="314105"/>
                  <a:pt x="1663354" y="314105"/>
                </a:cubicBezTo>
                <a:cubicBezTo>
                  <a:pt x="2308937" y="0"/>
                  <a:pt x="2308937" y="0"/>
                  <a:pt x="2308937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36396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íṩļiḑe">
            <a:extLst>
              <a:ext uri="{FF2B5EF4-FFF2-40B4-BE49-F238E27FC236}">
                <a16:creationId xmlns:a16="http://schemas.microsoft.com/office/drawing/2014/main" id="{87AB7898-383B-4313-B67F-35ADAEF37A50}"/>
              </a:ext>
            </a:extLst>
          </p:cNvPr>
          <p:cNvSpPr/>
          <p:nvPr/>
        </p:nvSpPr>
        <p:spPr bwMode="auto">
          <a:xfrm>
            <a:off x="2503987" y="4465044"/>
            <a:ext cx="2882169" cy="1868701"/>
          </a:xfrm>
          <a:custGeom>
            <a:avLst/>
            <a:gdLst>
              <a:gd name="T0" fmla="*/ 243 w 1078"/>
              <a:gd name="T1" fmla="*/ 610 h 1198"/>
              <a:gd name="T2" fmla="*/ 185 w 1078"/>
              <a:gd name="T3" fmla="*/ 824 h 1198"/>
              <a:gd name="T4" fmla="*/ 56 w 1078"/>
              <a:gd name="T5" fmla="*/ 890 h 1198"/>
              <a:gd name="T6" fmla="*/ 0 w 1078"/>
              <a:gd name="T7" fmla="*/ 1039 h 1198"/>
              <a:gd name="T8" fmla="*/ 34 w 1078"/>
              <a:gd name="T9" fmla="*/ 1039 h 1198"/>
              <a:gd name="T10" fmla="*/ 84 w 1078"/>
              <a:gd name="T11" fmla="*/ 1119 h 1198"/>
              <a:gd name="T12" fmla="*/ 124 w 1078"/>
              <a:gd name="T13" fmla="*/ 1119 h 1198"/>
              <a:gd name="T14" fmla="*/ 124 w 1078"/>
              <a:gd name="T15" fmla="*/ 1007 h 1198"/>
              <a:gd name="T16" fmla="*/ 199 w 1078"/>
              <a:gd name="T17" fmla="*/ 960 h 1198"/>
              <a:gd name="T18" fmla="*/ 248 w 1078"/>
              <a:gd name="T19" fmla="*/ 845 h 1198"/>
              <a:gd name="T20" fmla="*/ 327 w 1078"/>
              <a:gd name="T21" fmla="*/ 1007 h 1198"/>
              <a:gd name="T22" fmla="*/ 291 w 1078"/>
              <a:gd name="T23" fmla="*/ 1119 h 1198"/>
              <a:gd name="T24" fmla="*/ 327 w 1078"/>
              <a:gd name="T25" fmla="*/ 1140 h 1198"/>
              <a:gd name="T26" fmla="*/ 406 w 1078"/>
              <a:gd name="T27" fmla="*/ 1140 h 1198"/>
              <a:gd name="T28" fmla="*/ 471 w 1078"/>
              <a:gd name="T29" fmla="*/ 1198 h 1198"/>
              <a:gd name="T30" fmla="*/ 550 w 1078"/>
              <a:gd name="T31" fmla="*/ 1039 h 1198"/>
              <a:gd name="T32" fmla="*/ 699 w 1078"/>
              <a:gd name="T33" fmla="*/ 1075 h 1198"/>
              <a:gd name="T34" fmla="*/ 806 w 1078"/>
              <a:gd name="T35" fmla="*/ 1007 h 1198"/>
              <a:gd name="T36" fmla="*/ 963 w 1078"/>
              <a:gd name="T37" fmla="*/ 890 h 1198"/>
              <a:gd name="T38" fmla="*/ 1078 w 1078"/>
              <a:gd name="T39" fmla="*/ 723 h 1198"/>
              <a:gd name="T40" fmla="*/ 1078 w 1078"/>
              <a:gd name="T41" fmla="*/ 561 h 1198"/>
              <a:gd name="T42" fmla="*/ 1078 w 1078"/>
              <a:gd name="T43" fmla="*/ 378 h 1198"/>
              <a:gd name="T44" fmla="*/ 999 w 1078"/>
              <a:gd name="T45" fmla="*/ 414 h 1198"/>
              <a:gd name="T46" fmla="*/ 941 w 1078"/>
              <a:gd name="T47" fmla="*/ 313 h 1198"/>
              <a:gd name="T48" fmla="*/ 941 w 1078"/>
              <a:gd name="T49" fmla="*/ 268 h 1198"/>
              <a:gd name="T50" fmla="*/ 869 w 1078"/>
              <a:gd name="T51" fmla="*/ 182 h 1198"/>
              <a:gd name="T52" fmla="*/ 891 w 1078"/>
              <a:gd name="T53" fmla="*/ 140 h 1198"/>
              <a:gd name="T54" fmla="*/ 880 w 1078"/>
              <a:gd name="T55" fmla="*/ 0 h 1198"/>
              <a:gd name="T56" fmla="*/ 756 w 1078"/>
              <a:gd name="T57" fmla="*/ 90 h 1198"/>
              <a:gd name="T58" fmla="*/ 670 w 1078"/>
              <a:gd name="T59" fmla="*/ 173 h 1198"/>
              <a:gd name="T60" fmla="*/ 598 w 1078"/>
              <a:gd name="T61" fmla="*/ 281 h 1198"/>
              <a:gd name="T62" fmla="*/ 539 w 1078"/>
              <a:gd name="T63" fmla="*/ 308 h 1198"/>
              <a:gd name="T64" fmla="*/ 501 w 1078"/>
              <a:gd name="T65" fmla="*/ 353 h 1198"/>
              <a:gd name="T66" fmla="*/ 420 w 1078"/>
              <a:gd name="T67" fmla="*/ 529 h 1198"/>
              <a:gd name="T68" fmla="*/ 243 w 1078"/>
              <a:gd name="T69" fmla="*/ 610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78" h="1198">
                <a:moveTo>
                  <a:pt x="243" y="610"/>
                </a:moveTo>
                <a:lnTo>
                  <a:pt x="185" y="824"/>
                </a:lnTo>
                <a:lnTo>
                  <a:pt x="56" y="890"/>
                </a:lnTo>
                <a:lnTo>
                  <a:pt x="0" y="1039"/>
                </a:lnTo>
                <a:lnTo>
                  <a:pt x="34" y="1039"/>
                </a:lnTo>
                <a:lnTo>
                  <a:pt x="84" y="1119"/>
                </a:lnTo>
                <a:lnTo>
                  <a:pt x="124" y="1119"/>
                </a:lnTo>
                <a:lnTo>
                  <a:pt x="124" y="1007"/>
                </a:lnTo>
                <a:lnTo>
                  <a:pt x="199" y="960"/>
                </a:lnTo>
                <a:lnTo>
                  <a:pt x="248" y="845"/>
                </a:lnTo>
                <a:lnTo>
                  <a:pt x="327" y="1007"/>
                </a:lnTo>
                <a:lnTo>
                  <a:pt x="291" y="1119"/>
                </a:lnTo>
                <a:lnTo>
                  <a:pt x="327" y="1140"/>
                </a:lnTo>
                <a:lnTo>
                  <a:pt x="406" y="1140"/>
                </a:lnTo>
                <a:lnTo>
                  <a:pt x="471" y="1198"/>
                </a:lnTo>
                <a:lnTo>
                  <a:pt x="550" y="1039"/>
                </a:lnTo>
                <a:lnTo>
                  <a:pt x="699" y="1075"/>
                </a:lnTo>
                <a:lnTo>
                  <a:pt x="806" y="1007"/>
                </a:lnTo>
                <a:lnTo>
                  <a:pt x="963" y="890"/>
                </a:lnTo>
                <a:lnTo>
                  <a:pt x="1078" y="723"/>
                </a:lnTo>
                <a:lnTo>
                  <a:pt x="1078" y="561"/>
                </a:lnTo>
                <a:lnTo>
                  <a:pt x="1078" y="378"/>
                </a:lnTo>
                <a:lnTo>
                  <a:pt x="999" y="414"/>
                </a:lnTo>
                <a:lnTo>
                  <a:pt x="941" y="313"/>
                </a:lnTo>
                <a:lnTo>
                  <a:pt x="941" y="268"/>
                </a:lnTo>
                <a:lnTo>
                  <a:pt x="869" y="182"/>
                </a:lnTo>
                <a:lnTo>
                  <a:pt x="891" y="140"/>
                </a:lnTo>
                <a:lnTo>
                  <a:pt x="880" y="0"/>
                </a:lnTo>
                <a:lnTo>
                  <a:pt x="756" y="90"/>
                </a:lnTo>
                <a:lnTo>
                  <a:pt x="670" y="173"/>
                </a:lnTo>
                <a:lnTo>
                  <a:pt x="598" y="281"/>
                </a:lnTo>
                <a:lnTo>
                  <a:pt x="539" y="308"/>
                </a:lnTo>
                <a:lnTo>
                  <a:pt x="501" y="353"/>
                </a:lnTo>
                <a:lnTo>
                  <a:pt x="420" y="529"/>
                </a:lnTo>
                <a:lnTo>
                  <a:pt x="243" y="61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36396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ïṧḻiḑé">
            <a:extLst>
              <a:ext uri="{FF2B5EF4-FFF2-40B4-BE49-F238E27FC236}">
                <a16:creationId xmlns:a16="http://schemas.microsoft.com/office/drawing/2014/main" id="{43F5F9CF-EB61-4106-AE3B-FE1978E11BF5}"/>
              </a:ext>
            </a:extLst>
          </p:cNvPr>
          <p:cNvSpPr/>
          <p:nvPr/>
        </p:nvSpPr>
        <p:spPr bwMode="auto">
          <a:xfrm>
            <a:off x="5386156" y="4831254"/>
            <a:ext cx="1014859" cy="1353951"/>
          </a:xfrm>
          <a:custGeom>
            <a:avLst/>
            <a:gdLst>
              <a:gd name="T0" fmla="*/ 117 w 429"/>
              <a:gd name="T1" fmla="*/ 147 h 868"/>
              <a:gd name="T2" fmla="*/ 117 w 429"/>
              <a:gd name="T3" fmla="*/ 234 h 868"/>
              <a:gd name="T4" fmla="*/ 117 w 429"/>
              <a:gd name="T5" fmla="*/ 377 h 868"/>
              <a:gd name="T6" fmla="*/ 0 w 429"/>
              <a:gd name="T7" fmla="*/ 528 h 868"/>
              <a:gd name="T8" fmla="*/ 0 w 429"/>
              <a:gd name="T9" fmla="*/ 687 h 868"/>
              <a:gd name="T10" fmla="*/ 58 w 429"/>
              <a:gd name="T11" fmla="*/ 868 h 868"/>
              <a:gd name="T12" fmla="*/ 201 w 429"/>
              <a:gd name="T13" fmla="*/ 609 h 868"/>
              <a:gd name="T14" fmla="*/ 144 w 429"/>
              <a:gd name="T15" fmla="*/ 609 h 868"/>
              <a:gd name="T16" fmla="*/ 201 w 429"/>
              <a:gd name="T17" fmla="*/ 507 h 868"/>
              <a:gd name="T18" fmla="*/ 314 w 429"/>
              <a:gd name="T19" fmla="*/ 564 h 868"/>
              <a:gd name="T20" fmla="*/ 314 w 429"/>
              <a:gd name="T21" fmla="*/ 419 h 868"/>
              <a:gd name="T22" fmla="*/ 429 w 429"/>
              <a:gd name="T23" fmla="*/ 419 h 868"/>
              <a:gd name="T24" fmla="*/ 314 w 429"/>
              <a:gd name="T25" fmla="*/ 196 h 868"/>
              <a:gd name="T26" fmla="*/ 271 w 429"/>
              <a:gd name="T27" fmla="*/ 147 h 868"/>
              <a:gd name="T28" fmla="*/ 302 w 429"/>
              <a:gd name="T29" fmla="*/ 95 h 868"/>
              <a:gd name="T30" fmla="*/ 314 w 429"/>
              <a:gd name="T31" fmla="*/ 0 h 868"/>
              <a:gd name="T32" fmla="*/ 117 w 429"/>
              <a:gd name="T33" fmla="*/ 147 h 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9" h="868">
                <a:moveTo>
                  <a:pt x="117" y="147"/>
                </a:moveTo>
                <a:lnTo>
                  <a:pt x="117" y="234"/>
                </a:lnTo>
                <a:lnTo>
                  <a:pt x="117" y="377"/>
                </a:lnTo>
                <a:lnTo>
                  <a:pt x="0" y="528"/>
                </a:lnTo>
                <a:lnTo>
                  <a:pt x="0" y="687"/>
                </a:lnTo>
                <a:lnTo>
                  <a:pt x="58" y="868"/>
                </a:lnTo>
                <a:lnTo>
                  <a:pt x="201" y="609"/>
                </a:lnTo>
                <a:lnTo>
                  <a:pt x="144" y="609"/>
                </a:lnTo>
                <a:lnTo>
                  <a:pt x="201" y="507"/>
                </a:lnTo>
                <a:lnTo>
                  <a:pt x="314" y="564"/>
                </a:lnTo>
                <a:lnTo>
                  <a:pt x="314" y="419"/>
                </a:lnTo>
                <a:lnTo>
                  <a:pt x="429" y="419"/>
                </a:lnTo>
                <a:lnTo>
                  <a:pt x="314" y="196"/>
                </a:lnTo>
                <a:lnTo>
                  <a:pt x="271" y="147"/>
                </a:lnTo>
                <a:lnTo>
                  <a:pt x="302" y="95"/>
                </a:lnTo>
                <a:lnTo>
                  <a:pt x="314" y="0"/>
                </a:lnTo>
                <a:lnTo>
                  <a:pt x="117" y="14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36396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íṣļíḋè">
            <a:extLst>
              <a:ext uri="{FF2B5EF4-FFF2-40B4-BE49-F238E27FC236}">
                <a16:creationId xmlns:a16="http://schemas.microsoft.com/office/drawing/2014/main" id="{5AB31EA2-50C1-449A-BE8B-45C7158435EF}"/>
              </a:ext>
            </a:extLst>
          </p:cNvPr>
          <p:cNvSpPr/>
          <p:nvPr/>
        </p:nvSpPr>
        <p:spPr bwMode="auto">
          <a:xfrm>
            <a:off x="6438047" y="4387052"/>
            <a:ext cx="2260025" cy="1701798"/>
          </a:xfrm>
          <a:custGeom>
            <a:avLst/>
            <a:gdLst>
              <a:gd name="T0" fmla="*/ 0 w 713"/>
              <a:gd name="T1" fmla="*/ 381 h 1091"/>
              <a:gd name="T2" fmla="*/ 34 w 713"/>
              <a:gd name="T3" fmla="*/ 737 h 1091"/>
              <a:gd name="T4" fmla="*/ 113 w 713"/>
              <a:gd name="T5" fmla="*/ 895 h 1091"/>
              <a:gd name="T6" fmla="*/ 113 w 713"/>
              <a:gd name="T7" fmla="*/ 1010 h 1091"/>
              <a:gd name="T8" fmla="*/ 284 w 713"/>
              <a:gd name="T9" fmla="*/ 992 h 1091"/>
              <a:gd name="T10" fmla="*/ 334 w 713"/>
              <a:gd name="T11" fmla="*/ 1091 h 1091"/>
              <a:gd name="T12" fmla="*/ 492 w 713"/>
              <a:gd name="T13" fmla="*/ 992 h 1091"/>
              <a:gd name="T14" fmla="*/ 464 w 713"/>
              <a:gd name="T15" fmla="*/ 832 h 1091"/>
              <a:gd name="T16" fmla="*/ 550 w 713"/>
              <a:gd name="T17" fmla="*/ 795 h 1091"/>
              <a:gd name="T18" fmla="*/ 591 w 713"/>
              <a:gd name="T19" fmla="*/ 832 h 1091"/>
              <a:gd name="T20" fmla="*/ 670 w 713"/>
              <a:gd name="T21" fmla="*/ 737 h 1091"/>
              <a:gd name="T22" fmla="*/ 471 w 713"/>
              <a:gd name="T23" fmla="*/ 521 h 1091"/>
              <a:gd name="T24" fmla="*/ 492 w 713"/>
              <a:gd name="T25" fmla="*/ 262 h 1091"/>
              <a:gd name="T26" fmla="*/ 471 w 713"/>
              <a:gd name="T27" fmla="*/ 223 h 1091"/>
              <a:gd name="T28" fmla="*/ 570 w 713"/>
              <a:gd name="T29" fmla="*/ 223 h 1091"/>
              <a:gd name="T30" fmla="*/ 713 w 713"/>
              <a:gd name="T31" fmla="*/ 223 h 1091"/>
              <a:gd name="T32" fmla="*/ 663 w 713"/>
              <a:gd name="T33" fmla="*/ 111 h 1091"/>
              <a:gd name="T34" fmla="*/ 647 w 713"/>
              <a:gd name="T35" fmla="*/ 0 h 1091"/>
              <a:gd name="T36" fmla="*/ 464 w 713"/>
              <a:gd name="T37" fmla="*/ 111 h 1091"/>
              <a:gd name="T38" fmla="*/ 370 w 713"/>
              <a:gd name="T39" fmla="*/ 205 h 1091"/>
              <a:gd name="T40" fmla="*/ 178 w 713"/>
              <a:gd name="T41" fmla="*/ 243 h 1091"/>
              <a:gd name="T42" fmla="*/ 135 w 713"/>
              <a:gd name="T43" fmla="*/ 325 h 1091"/>
              <a:gd name="T44" fmla="*/ 0 w 713"/>
              <a:gd name="T45" fmla="*/ 381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13" h="1091">
                <a:moveTo>
                  <a:pt x="0" y="381"/>
                </a:moveTo>
                <a:lnTo>
                  <a:pt x="34" y="737"/>
                </a:lnTo>
                <a:lnTo>
                  <a:pt x="113" y="895"/>
                </a:lnTo>
                <a:lnTo>
                  <a:pt x="113" y="1010"/>
                </a:lnTo>
                <a:lnTo>
                  <a:pt x="284" y="992"/>
                </a:lnTo>
                <a:lnTo>
                  <a:pt x="334" y="1091"/>
                </a:lnTo>
                <a:lnTo>
                  <a:pt x="492" y="992"/>
                </a:lnTo>
                <a:lnTo>
                  <a:pt x="464" y="832"/>
                </a:lnTo>
                <a:lnTo>
                  <a:pt x="550" y="795"/>
                </a:lnTo>
                <a:lnTo>
                  <a:pt x="591" y="832"/>
                </a:lnTo>
                <a:lnTo>
                  <a:pt x="670" y="737"/>
                </a:lnTo>
                <a:lnTo>
                  <a:pt x="471" y="521"/>
                </a:lnTo>
                <a:lnTo>
                  <a:pt x="492" y="262"/>
                </a:lnTo>
                <a:lnTo>
                  <a:pt x="471" y="223"/>
                </a:lnTo>
                <a:lnTo>
                  <a:pt x="570" y="223"/>
                </a:lnTo>
                <a:lnTo>
                  <a:pt x="713" y="223"/>
                </a:lnTo>
                <a:lnTo>
                  <a:pt x="663" y="111"/>
                </a:lnTo>
                <a:lnTo>
                  <a:pt x="647" y="0"/>
                </a:lnTo>
                <a:lnTo>
                  <a:pt x="464" y="111"/>
                </a:lnTo>
                <a:lnTo>
                  <a:pt x="370" y="205"/>
                </a:lnTo>
                <a:lnTo>
                  <a:pt x="178" y="243"/>
                </a:lnTo>
                <a:lnTo>
                  <a:pt x="135" y="325"/>
                </a:lnTo>
                <a:lnTo>
                  <a:pt x="0" y="38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36396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" name="íš1ïḑé">
            <a:extLst>
              <a:ext uri="{FF2B5EF4-FFF2-40B4-BE49-F238E27FC236}">
                <a16:creationId xmlns:a16="http://schemas.microsoft.com/office/drawing/2014/main" id="{3FE0FF27-C826-47A7-B33B-651CF502D459}"/>
              </a:ext>
            </a:extLst>
          </p:cNvPr>
          <p:cNvSpPr/>
          <p:nvPr/>
        </p:nvSpPr>
        <p:spPr bwMode="auto">
          <a:xfrm>
            <a:off x="9387248" y="3998460"/>
            <a:ext cx="2687869" cy="2038520"/>
          </a:xfrm>
          <a:custGeom>
            <a:avLst/>
            <a:gdLst>
              <a:gd name="T0" fmla="*/ 70 w 1078"/>
              <a:gd name="T1" fmla="*/ 86 h 971"/>
              <a:gd name="T2" fmla="*/ 0 w 1078"/>
              <a:gd name="T3" fmla="*/ 295 h 971"/>
              <a:gd name="T4" fmla="*/ 36 w 1078"/>
              <a:gd name="T5" fmla="*/ 437 h 971"/>
              <a:gd name="T6" fmla="*/ 192 w 1078"/>
              <a:gd name="T7" fmla="*/ 716 h 971"/>
              <a:gd name="T8" fmla="*/ 358 w 1078"/>
              <a:gd name="T9" fmla="*/ 780 h 971"/>
              <a:gd name="T10" fmla="*/ 358 w 1078"/>
              <a:gd name="T11" fmla="*/ 942 h 971"/>
              <a:gd name="T12" fmla="*/ 485 w 1078"/>
              <a:gd name="T13" fmla="*/ 942 h 971"/>
              <a:gd name="T14" fmla="*/ 543 w 1078"/>
              <a:gd name="T15" fmla="*/ 971 h 971"/>
              <a:gd name="T16" fmla="*/ 636 w 1078"/>
              <a:gd name="T17" fmla="*/ 942 h 971"/>
              <a:gd name="T18" fmla="*/ 835 w 1078"/>
              <a:gd name="T19" fmla="*/ 942 h 971"/>
              <a:gd name="T20" fmla="*/ 1042 w 1078"/>
              <a:gd name="T21" fmla="*/ 942 h 971"/>
              <a:gd name="T22" fmla="*/ 1078 w 1078"/>
              <a:gd name="T23" fmla="*/ 780 h 971"/>
              <a:gd name="T24" fmla="*/ 871 w 1078"/>
              <a:gd name="T25" fmla="*/ 716 h 971"/>
              <a:gd name="T26" fmla="*/ 785 w 1078"/>
              <a:gd name="T27" fmla="*/ 496 h 971"/>
              <a:gd name="T28" fmla="*/ 456 w 1078"/>
              <a:gd name="T29" fmla="*/ 424 h 971"/>
              <a:gd name="T30" fmla="*/ 358 w 1078"/>
              <a:gd name="T31" fmla="*/ 324 h 971"/>
              <a:gd name="T32" fmla="*/ 392 w 1078"/>
              <a:gd name="T33" fmla="*/ 295 h 971"/>
              <a:gd name="T34" fmla="*/ 264 w 1078"/>
              <a:gd name="T35" fmla="*/ 201 h 971"/>
              <a:gd name="T36" fmla="*/ 293 w 1078"/>
              <a:gd name="T37" fmla="*/ 86 h 971"/>
              <a:gd name="T38" fmla="*/ 239 w 1078"/>
              <a:gd name="T39" fmla="*/ 0 h 971"/>
              <a:gd name="T40" fmla="*/ 70 w 1078"/>
              <a:gd name="T41" fmla="*/ 86 h 971"/>
              <a:gd name="connsiteX0" fmla="*/ 649 w 10000"/>
              <a:gd name="connsiteY0" fmla="*/ 4345 h 13459"/>
              <a:gd name="connsiteX1" fmla="*/ 0 w 10000"/>
              <a:gd name="connsiteY1" fmla="*/ 6497 h 13459"/>
              <a:gd name="connsiteX2" fmla="*/ 334 w 10000"/>
              <a:gd name="connsiteY2" fmla="*/ 7960 h 13459"/>
              <a:gd name="connsiteX3" fmla="*/ 1781 w 10000"/>
              <a:gd name="connsiteY3" fmla="*/ 10833 h 13459"/>
              <a:gd name="connsiteX4" fmla="*/ 3321 w 10000"/>
              <a:gd name="connsiteY4" fmla="*/ 11492 h 13459"/>
              <a:gd name="connsiteX5" fmla="*/ 3321 w 10000"/>
              <a:gd name="connsiteY5" fmla="*/ 13160 h 13459"/>
              <a:gd name="connsiteX6" fmla="*/ 4499 w 10000"/>
              <a:gd name="connsiteY6" fmla="*/ 13160 h 13459"/>
              <a:gd name="connsiteX7" fmla="*/ 5037 w 10000"/>
              <a:gd name="connsiteY7" fmla="*/ 13459 h 13459"/>
              <a:gd name="connsiteX8" fmla="*/ 5900 w 10000"/>
              <a:gd name="connsiteY8" fmla="*/ 13160 h 13459"/>
              <a:gd name="connsiteX9" fmla="*/ 7746 w 10000"/>
              <a:gd name="connsiteY9" fmla="*/ 13160 h 13459"/>
              <a:gd name="connsiteX10" fmla="*/ 9666 w 10000"/>
              <a:gd name="connsiteY10" fmla="*/ 13160 h 13459"/>
              <a:gd name="connsiteX11" fmla="*/ 10000 w 10000"/>
              <a:gd name="connsiteY11" fmla="*/ 11492 h 13459"/>
              <a:gd name="connsiteX12" fmla="*/ 8080 w 10000"/>
              <a:gd name="connsiteY12" fmla="*/ 10833 h 13459"/>
              <a:gd name="connsiteX13" fmla="*/ 7282 w 10000"/>
              <a:gd name="connsiteY13" fmla="*/ 8567 h 13459"/>
              <a:gd name="connsiteX14" fmla="*/ 4230 w 10000"/>
              <a:gd name="connsiteY14" fmla="*/ 7826 h 13459"/>
              <a:gd name="connsiteX15" fmla="*/ 3321 w 10000"/>
              <a:gd name="connsiteY15" fmla="*/ 6796 h 13459"/>
              <a:gd name="connsiteX16" fmla="*/ 3636 w 10000"/>
              <a:gd name="connsiteY16" fmla="*/ 6497 h 13459"/>
              <a:gd name="connsiteX17" fmla="*/ 2449 w 10000"/>
              <a:gd name="connsiteY17" fmla="*/ 5529 h 13459"/>
              <a:gd name="connsiteX18" fmla="*/ 2718 w 10000"/>
              <a:gd name="connsiteY18" fmla="*/ 4345 h 13459"/>
              <a:gd name="connsiteX19" fmla="*/ 2633 w 10000"/>
              <a:gd name="connsiteY19" fmla="*/ 0 h 13459"/>
              <a:gd name="connsiteX20" fmla="*/ 649 w 10000"/>
              <a:gd name="connsiteY20" fmla="*/ 4345 h 13459"/>
              <a:gd name="connsiteX0-1" fmla="*/ 649 w 10000"/>
              <a:gd name="connsiteY0-2" fmla="*/ 4345 h 13459"/>
              <a:gd name="connsiteX1-3" fmla="*/ 0 w 10000"/>
              <a:gd name="connsiteY1-4" fmla="*/ 6497 h 13459"/>
              <a:gd name="connsiteX2-5" fmla="*/ 334 w 10000"/>
              <a:gd name="connsiteY2-6" fmla="*/ 7960 h 13459"/>
              <a:gd name="connsiteX3-7" fmla="*/ 1781 w 10000"/>
              <a:gd name="connsiteY3-8" fmla="*/ 10833 h 13459"/>
              <a:gd name="connsiteX4-9" fmla="*/ 3321 w 10000"/>
              <a:gd name="connsiteY4-10" fmla="*/ 11492 h 13459"/>
              <a:gd name="connsiteX5-11" fmla="*/ 3321 w 10000"/>
              <a:gd name="connsiteY5-12" fmla="*/ 13160 h 13459"/>
              <a:gd name="connsiteX6-13" fmla="*/ 4499 w 10000"/>
              <a:gd name="connsiteY6-14" fmla="*/ 13160 h 13459"/>
              <a:gd name="connsiteX7-15" fmla="*/ 5037 w 10000"/>
              <a:gd name="connsiteY7-16" fmla="*/ 13459 h 13459"/>
              <a:gd name="connsiteX8-17" fmla="*/ 5900 w 10000"/>
              <a:gd name="connsiteY8-18" fmla="*/ 13160 h 13459"/>
              <a:gd name="connsiteX9-19" fmla="*/ 7746 w 10000"/>
              <a:gd name="connsiteY9-20" fmla="*/ 13160 h 13459"/>
              <a:gd name="connsiteX10-21" fmla="*/ 9666 w 10000"/>
              <a:gd name="connsiteY10-22" fmla="*/ 13160 h 13459"/>
              <a:gd name="connsiteX11-23" fmla="*/ 10000 w 10000"/>
              <a:gd name="connsiteY11-24" fmla="*/ 11492 h 13459"/>
              <a:gd name="connsiteX12-25" fmla="*/ 8080 w 10000"/>
              <a:gd name="connsiteY12-26" fmla="*/ 10833 h 13459"/>
              <a:gd name="connsiteX13-27" fmla="*/ 7282 w 10000"/>
              <a:gd name="connsiteY13-28" fmla="*/ 8567 h 13459"/>
              <a:gd name="connsiteX14-29" fmla="*/ 4230 w 10000"/>
              <a:gd name="connsiteY14-30" fmla="*/ 7826 h 13459"/>
              <a:gd name="connsiteX15-31" fmla="*/ 3321 w 10000"/>
              <a:gd name="connsiteY15-32" fmla="*/ 6796 h 13459"/>
              <a:gd name="connsiteX16-33" fmla="*/ 3636 w 10000"/>
              <a:gd name="connsiteY16-34" fmla="*/ 6497 h 13459"/>
              <a:gd name="connsiteX17-35" fmla="*/ 4194 w 10000"/>
              <a:gd name="connsiteY17-36" fmla="*/ 6032 h 13459"/>
              <a:gd name="connsiteX18-37" fmla="*/ 2718 w 10000"/>
              <a:gd name="connsiteY18-38" fmla="*/ 4345 h 13459"/>
              <a:gd name="connsiteX19-39" fmla="*/ 2633 w 10000"/>
              <a:gd name="connsiteY19-40" fmla="*/ 0 h 13459"/>
              <a:gd name="connsiteX20-41" fmla="*/ 649 w 10000"/>
              <a:gd name="connsiteY20-42" fmla="*/ 4345 h 13459"/>
              <a:gd name="connsiteX0-43" fmla="*/ 649 w 10000"/>
              <a:gd name="connsiteY0-44" fmla="*/ 4345 h 13459"/>
              <a:gd name="connsiteX1-45" fmla="*/ 0 w 10000"/>
              <a:gd name="connsiteY1-46" fmla="*/ 6497 h 13459"/>
              <a:gd name="connsiteX2-47" fmla="*/ 334 w 10000"/>
              <a:gd name="connsiteY2-48" fmla="*/ 7960 h 13459"/>
              <a:gd name="connsiteX3-49" fmla="*/ 1781 w 10000"/>
              <a:gd name="connsiteY3-50" fmla="*/ 10833 h 13459"/>
              <a:gd name="connsiteX4-51" fmla="*/ 3321 w 10000"/>
              <a:gd name="connsiteY4-52" fmla="*/ 11492 h 13459"/>
              <a:gd name="connsiteX5-53" fmla="*/ 3321 w 10000"/>
              <a:gd name="connsiteY5-54" fmla="*/ 13160 h 13459"/>
              <a:gd name="connsiteX6-55" fmla="*/ 4499 w 10000"/>
              <a:gd name="connsiteY6-56" fmla="*/ 13160 h 13459"/>
              <a:gd name="connsiteX7-57" fmla="*/ 5037 w 10000"/>
              <a:gd name="connsiteY7-58" fmla="*/ 13459 h 13459"/>
              <a:gd name="connsiteX8-59" fmla="*/ 5900 w 10000"/>
              <a:gd name="connsiteY8-60" fmla="*/ 13160 h 13459"/>
              <a:gd name="connsiteX9-61" fmla="*/ 7746 w 10000"/>
              <a:gd name="connsiteY9-62" fmla="*/ 13160 h 13459"/>
              <a:gd name="connsiteX10-63" fmla="*/ 9666 w 10000"/>
              <a:gd name="connsiteY10-64" fmla="*/ 13160 h 13459"/>
              <a:gd name="connsiteX11-65" fmla="*/ 10000 w 10000"/>
              <a:gd name="connsiteY11-66" fmla="*/ 11492 h 13459"/>
              <a:gd name="connsiteX12-67" fmla="*/ 8080 w 10000"/>
              <a:gd name="connsiteY12-68" fmla="*/ 10833 h 13459"/>
              <a:gd name="connsiteX13-69" fmla="*/ 7282 w 10000"/>
              <a:gd name="connsiteY13-70" fmla="*/ 8567 h 13459"/>
              <a:gd name="connsiteX14-71" fmla="*/ 4230 w 10000"/>
              <a:gd name="connsiteY14-72" fmla="*/ 7826 h 13459"/>
              <a:gd name="connsiteX15-73" fmla="*/ 3321 w 10000"/>
              <a:gd name="connsiteY15-74" fmla="*/ 6796 h 13459"/>
              <a:gd name="connsiteX16-75" fmla="*/ 3636 w 10000"/>
              <a:gd name="connsiteY16-76" fmla="*/ 6497 h 13459"/>
              <a:gd name="connsiteX17-77" fmla="*/ 4194 w 10000"/>
              <a:gd name="connsiteY17-78" fmla="*/ 6032 h 13459"/>
              <a:gd name="connsiteX18-79" fmla="*/ 2633 w 10000"/>
              <a:gd name="connsiteY18-80" fmla="*/ 0 h 13459"/>
              <a:gd name="connsiteX19-81" fmla="*/ 649 w 10000"/>
              <a:gd name="connsiteY19-82" fmla="*/ 4345 h 13459"/>
              <a:gd name="connsiteX0-83" fmla="*/ 649 w 10000"/>
              <a:gd name="connsiteY0-84" fmla="*/ 4345 h 13459"/>
              <a:gd name="connsiteX1-85" fmla="*/ 0 w 10000"/>
              <a:gd name="connsiteY1-86" fmla="*/ 6497 h 13459"/>
              <a:gd name="connsiteX2-87" fmla="*/ 334 w 10000"/>
              <a:gd name="connsiteY2-88" fmla="*/ 7960 h 13459"/>
              <a:gd name="connsiteX3-89" fmla="*/ 1781 w 10000"/>
              <a:gd name="connsiteY3-90" fmla="*/ 10833 h 13459"/>
              <a:gd name="connsiteX4-91" fmla="*/ 3321 w 10000"/>
              <a:gd name="connsiteY4-92" fmla="*/ 11492 h 13459"/>
              <a:gd name="connsiteX5-93" fmla="*/ 3321 w 10000"/>
              <a:gd name="connsiteY5-94" fmla="*/ 13160 h 13459"/>
              <a:gd name="connsiteX6-95" fmla="*/ 4499 w 10000"/>
              <a:gd name="connsiteY6-96" fmla="*/ 13160 h 13459"/>
              <a:gd name="connsiteX7-97" fmla="*/ 5037 w 10000"/>
              <a:gd name="connsiteY7-98" fmla="*/ 13459 h 13459"/>
              <a:gd name="connsiteX8-99" fmla="*/ 5900 w 10000"/>
              <a:gd name="connsiteY8-100" fmla="*/ 13160 h 13459"/>
              <a:gd name="connsiteX9-101" fmla="*/ 7746 w 10000"/>
              <a:gd name="connsiteY9-102" fmla="*/ 13160 h 13459"/>
              <a:gd name="connsiteX10-103" fmla="*/ 9666 w 10000"/>
              <a:gd name="connsiteY10-104" fmla="*/ 13160 h 13459"/>
              <a:gd name="connsiteX11-105" fmla="*/ 10000 w 10000"/>
              <a:gd name="connsiteY11-106" fmla="*/ 11492 h 13459"/>
              <a:gd name="connsiteX12-107" fmla="*/ 8080 w 10000"/>
              <a:gd name="connsiteY12-108" fmla="*/ 10833 h 13459"/>
              <a:gd name="connsiteX13-109" fmla="*/ 7282 w 10000"/>
              <a:gd name="connsiteY13-110" fmla="*/ 8567 h 13459"/>
              <a:gd name="connsiteX14-111" fmla="*/ 4230 w 10000"/>
              <a:gd name="connsiteY14-112" fmla="*/ 7826 h 13459"/>
              <a:gd name="connsiteX15-113" fmla="*/ 3321 w 10000"/>
              <a:gd name="connsiteY15-114" fmla="*/ 6796 h 13459"/>
              <a:gd name="connsiteX16-115" fmla="*/ 4194 w 10000"/>
              <a:gd name="connsiteY16-116" fmla="*/ 6032 h 13459"/>
              <a:gd name="connsiteX17-117" fmla="*/ 2633 w 10000"/>
              <a:gd name="connsiteY17-118" fmla="*/ 0 h 13459"/>
              <a:gd name="connsiteX18-119" fmla="*/ 649 w 10000"/>
              <a:gd name="connsiteY18-120" fmla="*/ 4345 h 13459"/>
              <a:gd name="connsiteX0-121" fmla="*/ 649 w 10000"/>
              <a:gd name="connsiteY0-122" fmla="*/ 4345 h 13459"/>
              <a:gd name="connsiteX1-123" fmla="*/ 0 w 10000"/>
              <a:gd name="connsiteY1-124" fmla="*/ 6497 h 13459"/>
              <a:gd name="connsiteX2-125" fmla="*/ 334 w 10000"/>
              <a:gd name="connsiteY2-126" fmla="*/ 7960 h 13459"/>
              <a:gd name="connsiteX3-127" fmla="*/ 1781 w 10000"/>
              <a:gd name="connsiteY3-128" fmla="*/ 10833 h 13459"/>
              <a:gd name="connsiteX4-129" fmla="*/ 3321 w 10000"/>
              <a:gd name="connsiteY4-130" fmla="*/ 11492 h 13459"/>
              <a:gd name="connsiteX5-131" fmla="*/ 3321 w 10000"/>
              <a:gd name="connsiteY5-132" fmla="*/ 13160 h 13459"/>
              <a:gd name="connsiteX6-133" fmla="*/ 4499 w 10000"/>
              <a:gd name="connsiteY6-134" fmla="*/ 13160 h 13459"/>
              <a:gd name="connsiteX7-135" fmla="*/ 5037 w 10000"/>
              <a:gd name="connsiteY7-136" fmla="*/ 13459 h 13459"/>
              <a:gd name="connsiteX8-137" fmla="*/ 5900 w 10000"/>
              <a:gd name="connsiteY8-138" fmla="*/ 13160 h 13459"/>
              <a:gd name="connsiteX9-139" fmla="*/ 7746 w 10000"/>
              <a:gd name="connsiteY9-140" fmla="*/ 13160 h 13459"/>
              <a:gd name="connsiteX10-141" fmla="*/ 9666 w 10000"/>
              <a:gd name="connsiteY10-142" fmla="*/ 13160 h 13459"/>
              <a:gd name="connsiteX11-143" fmla="*/ 10000 w 10000"/>
              <a:gd name="connsiteY11-144" fmla="*/ 11492 h 13459"/>
              <a:gd name="connsiteX12-145" fmla="*/ 8080 w 10000"/>
              <a:gd name="connsiteY12-146" fmla="*/ 10833 h 13459"/>
              <a:gd name="connsiteX13-147" fmla="*/ 7282 w 10000"/>
              <a:gd name="connsiteY13-148" fmla="*/ 8567 h 13459"/>
              <a:gd name="connsiteX14-149" fmla="*/ 4230 w 10000"/>
              <a:gd name="connsiteY14-150" fmla="*/ 7826 h 13459"/>
              <a:gd name="connsiteX15-151" fmla="*/ 4194 w 10000"/>
              <a:gd name="connsiteY15-152" fmla="*/ 6032 h 13459"/>
              <a:gd name="connsiteX16-153" fmla="*/ 2633 w 10000"/>
              <a:gd name="connsiteY16-154" fmla="*/ 0 h 13459"/>
              <a:gd name="connsiteX17-155" fmla="*/ 649 w 10000"/>
              <a:gd name="connsiteY17-156" fmla="*/ 4345 h 13459"/>
              <a:gd name="connsiteX0-157" fmla="*/ 649 w 10000"/>
              <a:gd name="connsiteY0-158" fmla="*/ 4345 h 13459"/>
              <a:gd name="connsiteX1-159" fmla="*/ 0 w 10000"/>
              <a:gd name="connsiteY1-160" fmla="*/ 6497 h 13459"/>
              <a:gd name="connsiteX2-161" fmla="*/ 334 w 10000"/>
              <a:gd name="connsiteY2-162" fmla="*/ 7960 h 13459"/>
              <a:gd name="connsiteX3-163" fmla="*/ 1781 w 10000"/>
              <a:gd name="connsiteY3-164" fmla="*/ 10833 h 13459"/>
              <a:gd name="connsiteX4-165" fmla="*/ 3321 w 10000"/>
              <a:gd name="connsiteY4-166" fmla="*/ 11492 h 13459"/>
              <a:gd name="connsiteX5-167" fmla="*/ 3321 w 10000"/>
              <a:gd name="connsiteY5-168" fmla="*/ 13160 h 13459"/>
              <a:gd name="connsiteX6-169" fmla="*/ 4499 w 10000"/>
              <a:gd name="connsiteY6-170" fmla="*/ 13160 h 13459"/>
              <a:gd name="connsiteX7-171" fmla="*/ 5037 w 10000"/>
              <a:gd name="connsiteY7-172" fmla="*/ 13459 h 13459"/>
              <a:gd name="connsiteX8-173" fmla="*/ 5900 w 10000"/>
              <a:gd name="connsiteY8-174" fmla="*/ 13160 h 13459"/>
              <a:gd name="connsiteX9-175" fmla="*/ 7746 w 10000"/>
              <a:gd name="connsiteY9-176" fmla="*/ 13160 h 13459"/>
              <a:gd name="connsiteX10-177" fmla="*/ 9666 w 10000"/>
              <a:gd name="connsiteY10-178" fmla="*/ 13160 h 13459"/>
              <a:gd name="connsiteX11-179" fmla="*/ 10000 w 10000"/>
              <a:gd name="connsiteY11-180" fmla="*/ 11492 h 13459"/>
              <a:gd name="connsiteX12-181" fmla="*/ 8080 w 10000"/>
              <a:gd name="connsiteY12-182" fmla="*/ 10833 h 13459"/>
              <a:gd name="connsiteX13-183" fmla="*/ 7282 w 10000"/>
              <a:gd name="connsiteY13-184" fmla="*/ 8567 h 13459"/>
              <a:gd name="connsiteX14-185" fmla="*/ 4729 w 10000"/>
              <a:gd name="connsiteY14-186" fmla="*/ 7700 h 13459"/>
              <a:gd name="connsiteX15-187" fmla="*/ 4194 w 10000"/>
              <a:gd name="connsiteY15-188" fmla="*/ 6032 h 13459"/>
              <a:gd name="connsiteX16-189" fmla="*/ 2633 w 10000"/>
              <a:gd name="connsiteY16-190" fmla="*/ 0 h 13459"/>
              <a:gd name="connsiteX17-191" fmla="*/ 649 w 10000"/>
              <a:gd name="connsiteY17-192" fmla="*/ 4345 h 13459"/>
              <a:gd name="connsiteX0-193" fmla="*/ 649 w 10000"/>
              <a:gd name="connsiteY0-194" fmla="*/ 4345 h 13459"/>
              <a:gd name="connsiteX1-195" fmla="*/ 0 w 10000"/>
              <a:gd name="connsiteY1-196" fmla="*/ 6497 h 13459"/>
              <a:gd name="connsiteX2-197" fmla="*/ 334 w 10000"/>
              <a:gd name="connsiteY2-198" fmla="*/ 7960 h 13459"/>
              <a:gd name="connsiteX3-199" fmla="*/ 1781 w 10000"/>
              <a:gd name="connsiteY3-200" fmla="*/ 10833 h 13459"/>
              <a:gd name="connsiteX4-201" fmla="*/ 3321 w 10000"/>
              <a:gd name="connsiteY4-202" fmla="*/ 11492 h 13459"/>
              <a:gd name="connsiteX5-203" fmla="*/ 3321 w 10000"/>
              <a:gd name="connsiteY5-204" fmla="*/ 13160 h 13459"/>
              <a:gd name="connsiteX6-205" fmla="*/ 4499 w 10000"/>
              <a:gd name="connsiteY6-206" fmla="*/ 13160 h 13459"/>
              <a:gd name="connsiteX7-207" fmla="*/ 5037 w 10000"/>
              <a:gd name="connsiteY7-208" fmla="*/ 13459 h 13459"/>
              <a:gd name="connsiteX8-209" fmla="*/ 5900 w 10000"/>
              <a:gd name="connsiteY8-210" fmla="*/ 13160 h 13459"/>
              <a:gd name="connsiteX9-211" fmla="*/ 7746 w 10000"/>
              <a:gd name="connsiteY9-212" fmla="*/ 13160 h 13459"/>
              <a:gd name="connsiteX10-213" fmla="*/ 9666 w 10000"/>
              <a:gd name="connsiteY10-214" fmla="*/ 13160 h 13459"/>
              <a:gd name="connsiteX11-215" fmla="*/ 10000 w 10000"/>
              <a:gd name="connsiteY11-216" fmla="*/ 11492 h 13459"/>
              <a:gd name="connsiteX12-217" fmla="*/ 8080 w 10000"/>
              <a:gd name="connsiteY12-218" fmla="*/ 10833 h 13459"/>
              <a:gd name="connsiteX13-219" fmla="*/ 7656 w 10000"/>
              <a:gd name="connsiteY13-220" fmla="*/ 9951 h 13459"/>
              <a:gd name="connsiteX14-221" fmla="*/ 4729 w 10000"/>
              <a:gd name="connsiteY14-222" fmla="*/ 7700 h 13459"/>
              <a:gd name="connsiteX15-223" fmla="*/ 4194 w 10000"/>
              <a:gd name="connsiteY15-224" fmla="*/ 6032 h 13459"/>
              <a:gd name="connsiteX16-225" fmla="*/ 2633 w 10000"/>
              <a:gd name="connsiteY16-226" fmla="*/ 0 h 13459"/>
              <a:gd name="connsiteX17-227" fmla="*/ 649 w 10000"/>
              <a:gd name="connsiteY17-228" fmla="*/ 4345 h 13459"/>
              <a:gd name="connsiteX0-229" fmla="*/ 649 w 10000"/>
              <a:gd name="connsiteY0-230" fmla="*/ 4345 h 13459"/>
              <a:gd name="connsiteX1-231" fmla="*/ 0 w 10000"/>
              <a:gd name="connsiteY1-232" fmla="*/ 6497 h 13459"/>
              <a:gd name="connsiteX2-233" fmla="*/ 334 w 10000"/>
              <a:gd name="connsiteY2-234" fmla="*/ 7960 h 13459"/>
              <a:gd name="connsiteX3-235" fmla="*/ 1781 w 10000"/>
              <a:gd name="connsiteY3-236" fmla="*/ 10833 h 13459"/>
              <a:gd name="connsiteX4-237" fmla="*/ 3321 w 10000"/>
              <a:gd name="connsiteY4-238" fmla="*/ 11492 h 13459"/>
              <a:gd name="connsiteX5-239" fmla="*/ 3321 w 10000"/>
              <a:gd name="connsiteY5-240" fmla="*/ 13160 h 13459"/>
              <a:gd name="connsiteX6-241" fmla="*/ 4499 w 10000"/>
              <a:gd name="connsiteY6-242" fmla="*/ 13160 h 13459"/>
              <a:gd name="connsiteX7-243" fmla="*/ 5037 w 10000"/>
              <a:gd name="connsiteY7-244" fmla="*/ 13459 h 13459"/>
              <a:gd name="connsiteX8-245" fmla="*/ 5900 w 10000"/>
              <a:gd name="connsiteY8-246" fmla="*/ 13160 h 13459"/>
              <a:gd name="connsiteX9-247" fmla="*/ 7746 w 10000"/>
              <a:gd name="connsiteY9-248" fmla="*/ 13160 h 13459"/>
              <a:gd name="connsiteX10-249" fmla="*/ 9666 w 10000"/>
              <a:gd name="connsiteY10-250" fmla="*/ 13160 h 13459"/>
              <a:gd name="connsiteX11-251" fmla="*/ 10000 w 10000"/>
              <a:gd name="connsiteY11-252" fmla="*/ 11492 h 13459"/>
              <a:gd name="connsiteX12-253" fmla="*/ 8080 w 10000"/>
              <a:gd name="connsiteY12-254" fmla="*/ 10833 h 13459"/>
              <a:gd name="connsiteX13-255" fmla="*/ 7739 w 10000"/>
              <a:gd name="connsiteY13-256" fmla="*/ 9762 h 13459"/>
              <a:gd name="connsiteX14-257" fmla="*/ 4729 w 10000"/>
              <a:gd name="connsiteY14-258" fmla="*/ 7700 h 13459"/>
              <a:gd name="connsiteX15-259" fmla="*/ 4194 w 10000"/>
              <a:gd name="connsiteY15-260" fmla="*/ 6032 h 13459"/>
              <a:gd name="connsiteX16-261" fmla="*/ 2633 w 10000"/>
              <a:gd name="connsiteY16-262" fmla="*/ 0 h 13459"/>
              <a:gd name="connsiteX17-263" fmla="*/ 649 w 10000"/>
              <a:gd name="connsiteY17-264" fmla="*/ 4345 h 13459"/>
              <a:gd name="connsiteX0-265" fmla="*/ 649 w 10000"/>
              <a:gd name="connsiteY0-266" fmla="*/ 4345 h 13459"/>
              <a:gd name="connsiteX1-267" fmla="*/ 0 w 10000"/>
              <a:gd name="connsiteY1-268" fmla="*/ 6497 h 13459"/>
              <a:gd name="connsiteX2-269" fmla="*/ 334 w 10000"/>
              <a:gd name="connsiteY2-270" fmla="*/ 7960 h 13459"/>
              <a:gd name="connsiteX3-271" fmla="*/ 1781 w 10000"/>
              <a:gd name="connsiteY3-272" fmla="*/ 10833 h 13459"/>
              <a:gd name="connsiteX4-273" fmla="*/ 3321 w 10000"/>
              <a:gd name="connsiteY4-274" fmla="*/ 11492 h 13459"/>
              <a:gd name="connsiteX5-275" fmla="*/ 3321 w 10000"/>
              <a:gd name="connsiteY5-276" fmla="*/ 13160 h 13459"/>
              <a:gd name="connsiteX6-277" fmla="*/ 4499 w 10000"/>
              <a:gd name="connsiteY6-278" fmla="*/ 13160 h 13459"/>
              <a:gd name="connsiteX7-279" fmla="*/ 5037 w 10000"/>
              <a:gd name="connsiteY7-280" fmla="*/ 13459 h 13459"/>
              <a:gd name="connsiteX8-281" fmla="*/ 5900 w 10000"/>
              <a:gd name="connsiteY8-282" fmla="*/ 13160 h 13459"/>
              <a:gd name="connsiteX9-283" fmla="*/ 7746 w 10000"/>
              <a:gd name="connsiteY9-284" fmla="*/ 13160 h 13459"/>
              <a:gd name="connsiteX10-285" fmla="*/ 9666 w 10000"/>
              <a:gd name="connsiteY10-286" fmla="*/ 13160 h 13459"/>
              <a:gd name="connsiteX11-287" fmla="*/ 10000 w 10000"/>
              <a:gd name="connsiteY11-288" fmla="*/ 11492 h 13459"/>
              <a:gd name="connsiteX12-289" fmla="*/ 8703 w 10000"/>
              <a:gd name="connsiteY12-290" fmla="*/ 10204 h 13459"/>
              <a:gd name="connsiteX13-291" fmla="*/ 7739 w 10000"/>
              <a:gd name="connsiteY13-292" fmla="*/ 9762 h 13459"/>
              <a:gd name="connsiteX14-293" fmla="*/ 4729 w 10000"/>
              <a:gd name="connsiteY14-294" fmla="*/ 7700 h 13459"/>
              <a:gd name="connsiteX15-295" fmla="*/ 4194 w 10000"/>
              <a:gd name="connsiteY15-296" fmla="*/ 6032 h 13459"/>
              <a:gd name="connsiteX16-297" fmla="*/ 2633 w 10000"/>
              <a:gd name="connsiteY16-298" fmla="*/ 0 h 13459"/>
              <a:gd name="connsiteX17-299" fmla="*/ 649 w 10000"/>
              <a:gd name="connsiteY17-300" fmla="*/ 4345 h 13459"/>
              <a:gd name="connsiteX0-301" fmla="*/ 649 w 10540"/>
              <a:gd name="connsiteY0-302" fmla="*/ 4345 h 13459"/>
              <a:gd name="connsiteX1-303" fmla="*/ 0 w 10540"/>
              <a:gd name="connsiteY1-304" fmla="*/ 6497 h 13459"/>
              <a:gd name="connsiteX2-305" fmla="*/ 334 w 10540"/>
              <a:gd name="connsiteY2-306" fmla="*/ 7960 h 13459"/>
              <a:gd name="connsiteX3-307" fmla="*/ 1781 w 10540"/>
              <a:gd name="connsiteY3-308" fmla="*/ 10833 h 13459"/>
              <a:gd name="connsiteX4-309" fmla="*/ 3321 w 10540"/>
              <a:gd name="connsiteY4-310" fmla="*/ 11492 h 13459"/>
              <a:gd name="connsiteX5-311" fmla="*/ 3321 w 10540"/>
              <a:gd name="connsiteY5-312" fmla="*/ 13160 h 13459"/>
              <a:gd name="connsiteX6-313" fmla="*/ 4499 w 10540"/>
              <a:gd name="connsiteY6-314" fmla="*/ 13160 h 13459"/>
              <a:gd name="connsiteX7-315" fmla="*/ 5037 w 10540"/>
              <a:gd name="connsiteY7-316" fmla="*/ 13459 h 13459"/>
              <a:gd name="connsiteX8-317" fmla="*/ 5900 w 10540"/>
              <a:gd name="connsiteY8-318" fmla="*/ 13160 h 13459"/>
              <a:gd name="connsiteX9-319" fmla="*/ 7746 w 10540"/>
              <a:gd name="connsiteY9-320" fmla="*/ 13160 h 13459"/>
              <a:gd name="connsiteX10-321" fmla="*/ 9666 w 10540"/>
              <a:gd name="connsiteY10-322" fmla="*/ 13160 h 13459"/>
              <a:gd name="connsiteX11-323" fmla="*/ 10540 w 10540"/>
              <a:gd name="connsiteY11-324" fmla="*/ 11240 h 13459"/>
              <a:gd name="connsiteX12-325" fmla="*/ 8703 w 10540"/>
              <a:gd name="connsiteY12-326" fmla="*/ 10204 h 13459"/>
              <a:gd name="connsiteX13-327" fmla="*/ 7739 w 10540"/>
              <a:gd name="connsiteY13-328" fmla="*/ 9762 h 13459"/>
              <a:gd name="connsiteX14-329" fmla="*/ 4729 w 10540"/>
              <a:gd name="connsiteY14-330" fmla="*/ 7700 h 13459"/>
              <a:gd name="connsiteX15-331" fmla="*/ 4194 w 10540"/>
              <a:gd name="connsiteY15-332" fmla="*/ 6032 h 13459"/>
              <a:gd name="connsiteX16-333" fmla="*/ 2633 w 10540"/>
              <a:gd name="connsiteY16-334" fmla="*/ 0 h 13459"/>
              <a:gd name="connsiteX17-335" fmla="*/ 649 w 10540"/>
              <a:gd name="connsiteY17-336" fmla="*/ 4345 h 1345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10540" h="13459">
                <a:moveTo>
                  <a:pt x="649" y="4345"/>
                </a:moveTo>
                <a:lnTo>
                  <a:pt x="0" y="6497"/>
                </a:lnTo>
                <a:cubicBezTo>
                  <a:pt x="111" y="6985"/>
                  <a:pt x="223" y="7472"/>
                  <a:pt x="334" y="7960"/>
                </a:cubicBezTo>
                <a:lnTo>
                  <a:pt x="1781" y="10833"/>
                </a:lnTo>
                <a:lnTo>
                  <a:pt x="3321" y="11492"/>
                </a:lnTo>
                <a:lnTo>
                  <a:pt x="3321" y="13160"/>
                </a:lnTo>
                <a:lnTo>
                  <a:pt x="4499" y="13160"/>
                </a:lnTo>
                <a:lnTo>
                  <a:pt x="5037" y="13459"/>
                </a:lnTo>
                <a:lnTo>
                  <a:pt x="5900" y="13160"/>
                </a:lnTo>
                <a:lnTo>
                  <a:pt x="7746" y="13160"/>
                </a:lnTo>
                <a:lnTo>
                  <a:pt x="9666" y="13160"/>
                </a:lnTo>
                <a:cubicBezTo>
                  <a:pt x="9777" y="12604"/>
                  <a:pt x="10429" y="11796"/>
                  <a:pt x="10540" y="11240"/>
                </a:cubicBezTo>
                <a:lnTo>
                  <a:pt x="8703" y="10204"/>
                </a:lnTo>
                <a:lnTo>
                  <a:pt x="7739" y="9762"/>
                </a:lnTo>
                <a:lnTo>
                  <a:pt x="4729" y="7700"/>
                </a:lnTo>
                <a:lnTo>
                  <a:pt x="4194" y="6032"/>
                </a:lnTo>
                <a:cubicBezTo>
                  <a:pt x="4027" y="4949"/>
                  <a:pt x="3224" y="281"/>
                  <a:pt x="2633" y="0"/>
                </a:cubicBezTo>
                <a:lnTo>
                  <a:pt x="649" y="4345"/>
                </a:lnTo>
                <a:close/>
              </a:path>
            </a:pathLst>
          </a:custGeom>
          <a:solidFill>
            <a:srgbClr val="36396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36396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iśḻíḋé">
            <a:extLst>
              <a:ext uri="{FF2B5EF4-FFF2-40B4-BE49-F238E27FC236}">
                <a16:creationId xmlns:a16="http://schemas.microsoft.com/office/drawing/2014/main" id="{F16F80B0-74E8-43C2-9024-ABE87D851BA9}"/>
              </a:ext>
            </a:extLst>
          </p:cNvPr>
          <p:cNvSpPr/>
          <p:nvPr/>
        </p:nvSpPr>
        <p:spPr bwMode="auto">
          <a:xfrm>
            <a:off x="-44620" y="4954511"/>
            <a:ext cx="2450613" cy="1901458"/>
          </a:xfrm>
          <a:custGeom>
            <a:avLst/>
            <a:gdLst>
              <a:gd name="T0" fmla="*/ 257 w 738"/>
              <a:gd name="T1" fmla="*/ 206 h 678"/>
              <a:gd name="T2" fmla="*/ 224 w 738"/>
              <a:gd name="T3" fmla="*/ 322 h 678"/>
              <a:gd name="T4" fmla="*/ 257 w 738"/>
              <a:gd name="T5" fmla="*/ 422 h 678"/>
              <a:gd name="T6" fmla="*/ 161 w 738"/>
              <a:gd name="T7" fmla="*/ 546 h 678"/>
              <a:gd name="T8" fmla="*/ 292 w 738"/>
              <a:gd name="T9" fmla="*/ 518 h 678"/>
              <a:gd name="T10" fmla="*/ 387 w 738"/>
              <a:gd name="T11" fmla="*/ 364 h 678"/>
              <a:gd name="T12" fmla="*/ 394 w 738"/>
              <a:gd name="T13" fmla="*/ 266 h 678"/>
              <a:gd name="T14" fmla="*/ 552 w 738"/>
              <a:gd name="T15" fmla="*/ 112 h 678"/>
              <a:gd name="T16" fmla="*/ 704 w 738"/>
              <a:gd name="T17" fmla="*/ 0 h 678"/>
              <a:gd name="T18" fmla="*/ 738 w 738"/>
              <a:gd name="T19" fmla="*/ 33 h 678"/>
              <a:gd name="T20" fmla="*/ 693 w 738"/>
              <a:gd name="T21" fmla="*/ 42 h 678"/>
              <a:gd name="T22" fmla="*/ 586 w 738"/>
              <a:gd name="T23" fmla="*/ 166 h 678"/>
              <a:gd name="T24" fmla="*/ 542 w 738"/>
              <a:gd name="T25" fmla="*/ 210 h 678"/>
              <a:gd name="T26" fmla="*/ 542 w 738"/>
              <a:gd name="T27" fmla="*/ 239 h 678"/>
              <a:gd name="T28" fmla="*/ 479 w 738"/>
              <a:gd name="T29" fmla="*/ 299 h 678"/>
              <a:gd name="T30" fmla="*/ 542 w 738"/>
              <a:gd name="T31" fmla="*/ 318 h 678"/>
              <a:gd name="T32" fmla="*/ 445 w 738"/>
              <a:gd name="T33" fmla="*/ 383 h 678"/>
              <a:gd name="T34" fmla="*/ 431 w 738"/>
              <a:gd name="T35" fmla="*/ 454 h 678"/>
              <a:gd name="T36" fmla="*/ 395 w 738"/>
              <a:gd name="T37" fmla="*/ 470 h 678"/>
              <a:gd name="T38" fmla="*/ 328 w 738"/>
              <a:gd name="T39" fmla="*/ 546 h 678"/>
              <a:gd name="T40" fmla="*/ 308 w 738"/>
              <a:gd name="T41" fmla="*/ 678 h 678"/>
              <a:gd name="T42" fmla="*/ 276 w 738"/>
              <a:gd name="T43" fmla="*/ 618 h 678"/>
              <a:gd name="T44" fmla="*/ 200 w 738"/>
              <a:gd name="T45" fmla="*/ 610 h 678"/>
              <a:gd name="T46" fmla="*/ 161 w 738"/>
              <a:gd name="T47" fmla="*/ 578 h 678"/>
              <a:gd name="T48" fmla="*/ 109 w 738"/>
              <a:gd name="T49" fmla="*/ 626 h 678"/>
              <a:gd name="T50" fmla="*/ 49 w 738"/>
              <a:gd name="T51" fmla="*/ 645 h 678"/>
              <a:gd name="T52" fmla="*/ 7 w 738"/>
              <a:gd name="T53" fmla="*/ 645 h 678"/>
              <a:gd name="T54" fmla="*/ 57 w 738"/>
              <a:gd name="T55" fmla="*/ 610 h 678"/>
              <a:gd name="T56" fmla="*/ 77 w 738"/>
              <a:gd name="T57" fmla="*/ 574 h 678"/>
              <a:gd name="T58" fmla="*/ 97 w 738"/>
              <a:gd name="T59" fmla="*/ 558 h 678"/>
              <a:gd name="T60" fmla="*/ 41 w 738"/>
              <a:gd name="T61" fmla="*/ 578 h 678"/>
              <a:gd name="T62" fmla="*/ 0 w 738"/>
              <a:gd name="T63" fmla="*/ 622 h 678"/>
              <a:gd name="T64" fmla="*/ 0 w 738"/>
              <a:gd name="T65" fmla="*/ 377 h 678"/>
              <a:gd name="connsiteX0" fmla="*/ 3482 w 10000"/>
              <a:gd name="connsiteY0" fmla="*/ 3038 h 10000"/>
              <a:gd name="connsiteX1" fmla="*/ 3035 w 10000"/>
              <a:gd name="connsiteY1" fmla="*/ 4749 h 10000"/>
              <a:gd name="connsiteX2" fmla="*/ 2182 w 10000"/>
              <a:gd name="connsiteY2" fmla="*/ 8053 h 10000"/>
              <a:gd name="connsiteX3" fmla="*/ 3957 w 10000"/>
              <a:gd name="connsiteY3" fmla="*/ 7640 h 10000"/>
              <a:gd name="connsiteX4" fmla="*/ 5244 w 10000"/>
              <a:gd name="connsiteY4" fmla="*/ 5369 h 10000"/>
              <a:gd name="connsiteX5" fmla="*/ 5339 w 10000"/>
              <a:gd name="connsiteY5" fmla="*/ 3923 h 10000"/>
              <a:gd name="connsiteX6" fmla="*/ 7480 w 10000"/>
              <a:gd name="connsiteY6" fmla="*/ 1652 h 10000"/>
              <a:gd name="connsiteX7" fmla="*/ 9539 w 10000"/>
              <a:gd name="connsiteY7" fmla="*/ 0 h 10000"/>
              <a:gd name="connsiteX8" fmla="*/ 10000 w 10000"/>
              <a:gd name="connsiteY8" fmla="*/ 487 h 10000"/>
              <a:gd name="connsiteX9" fmla="*/ 9390 w 10000"/>
              <a:gd name="connsiteY9" fmla="*/ 619 h 10000"/>
              <a:gd name="connsiteX10" fmla="*/ 7940 w 10000"/>
              <a:gd name="connsiteY10" fmla="*/ 2448 h 10000"/>
              <a:gd name="connsiteX11" fmla="*/ 7344 w 10000"/>
              <a:gd name="connsiteY11" fmla="*/ 3097 h 10000"/>
              <a:gd name="connsiteX12" fmla="*/ 7344 w 10000"/>
              <a:gd name="connsiteY12" fmla="*/ 3525 h 10000"/>
              <a:gd name="connsiteX13" fmla="*/ 6491 w 10000"/>
              <a:gd name="connsiteY13" fmla="*/ 4410 h 10000"/>
              <a:gd name="connsiteX14" fmla="*/ 7344 w 10000"/>
              <a:gd name="connsiteY14" fmla="*/ 4690 h 10000"/>
              <a:gd name="connsiteX15" fmla="*/ 6030 w 10000"/>
              <a:gd name="connsiteY15" fmla="*/ 5649 h 10000"/>
              <a:gd name="connsiteX16" fmla="*/ 5840 w 10000"/>
              <a:gd name="connsiteY16" fmla="*/ 6696 h 10000"/>
              <a:gd name="connsiteX17" fmla="*/ 5352 w 10000"/>
              <a:gd name="connsiteY17" fmla="*/ 6932 h 10000"/>
              <a:gd name="connsiteX18" fmla="*/ 4444 w 10000"/>
              <a:gd name="connsiteY18" fmla="*/ 8053 h 10000"/>
              <a:gd name="connsiteX19" fmla="*/ 4173 w 10000"/>
              <a:gd name="connsiteY19" fmla="*/ 10000 h 10000"/>
              <a:gd name="connsiteX20" fmla="*/ 3740 w 10000"/>
              <a:gd name="connsiteY20" fmla="*/ 9115 h 10000"/>
              <a:gd name="connsiteX21" fmla="*/ 2710 w 10000"/>
              <a:gd name="connsiteY21" fmla="*/ 8997 h 10000"/>
              <a:gd name="connsiteX22" fmla="*/ 2182 w 10000"/>
              <a:gd name="connsiteY22" fmla="*/ 8525 h 10000"/>
              <a:gd name="connsiteX23" fmla="*/ 1477 w 10000"/>
              <a:gd name="connsiteY23" fmla="*/ 9233 h 10000"/>
              <a:gd name="connsiteX24" fmla="*/ 664 w 10000"/>
              <a:gd name="connsiteY24" fmla="*/ 9513 h 10000"/>
              <a:gd name="connsiteX25" fmla="*/ 95 w 10000"/>
              <a:gd name="connsiteY25" fmla="*/ 9513 h 10000"/>
              <a:gd name="connsiteX26" fmla="*/ 772 w 10000"/>
              <a:gd name="connsiteY26" fmla="*/ 8997 h 10000"/>
              <a:gd name="connsiteX27" fmla="*/ 1043 w 10000"/>
              <a:gd name="connsiteY27" fmla="*/ 8466 h 10000"/>
              <a:gd name="connsiteX28" fmla="*/ 1314 w 10000"/>
              <a:gd name="connsiteY28" fmla="*/ 8230 h 10000"/>
              <a:gd name="connsiteX29" fmla="*/ 556 w 10000"/>
              <a:gd name="connsiteY29" fmla="*/ 8525 h 10000"/>
              <a:gd name="connsiteX30" fmla="*/ 0 w 10000"/>
              <a:gd name="connsiteY30" fmla="*/ 9174 h 10000"/>
              <a:gd name="connsiteX31" fmla="*/ 0 w 10000"/>
              <a:gd name="connsiteY31" fmla="*/ 5560 h 10000"/>
              <a:gd name="connsiteX0-1" fmla="*/ 3035 w 10000"/>
              <a:gd name="connsiteY0-2" fmla="*/ 4749 h 10000"/>
              <a:gd name="connsiteX1-3" fmla="*/ 2182 w 10000"/>
              <a:gd name="connsiteY1-4" fmla="*/ 8053 h 10000"/>
              <a:gd name="connsiteX2-5" fmla="*/ 3957 w 10000"/>
              <a:gd name="connsiteY2-6" fmla="*/ 7640 h 10000"/>
              <a:gd name="connsiteX3-7" fmla="*/ 5244 w 10000"/>
              <a:gd name="connsiteY3-8" fmla="*/ 5369 h 10000"/>
              <a:gd name="connsiteX4-9" fmla="*/ 5339 w 10000"/>
              <a:gd name="connsiteY4-10" fmla="*/ 3923 h 10000"/>
              <a:gd name="connsiteX5-11" fmla="*/ 7480 w 10000"/>
              <a:gd name="connsiteY5-12" fmla="*/ 1652 h 10000"/>
              <a:gd name="connsiteX6-13" fmla="*/ 9539 w 10000"/>
              <a:gd name="connsiteY6-14" fmla="*/ 0 h 10000"/>
              <a:gd name="connsiteX7-15" fmla="*/ 10000 w 10000"/>
              <a:gd name="connsiteY7-16" fmla="*/ 487 h 10000"/>
              <a:gd name="connsiteX8-17" fmla="*/ 9390 w 10000"/>
              <a:gd name="connsiteY8-18" fmla="*/ 619 h 10000"/>
              <a:gd name="connsiteX9-19" fmla="*/ 7940 w 10000"/>
              <a:gd name="connsiteY9-20" fmla="*/ 2448 h 10000"/>
              <a:gd name="connsiteX10-21" fmla="*/ 7344 w 10000"/>
              <a:gd name="connsiteY10-22" fmla="*/ 3097 h 10000"/>
              <a:gd name="connsiteX11-23" fmla="*/ 7344 w 10000"/>
              <a:gd name="connsiteY11-24" fmla="*/ 3525 h 10000"/>
              <a:gd name="connsiteX12-25" fmla="*/ 6491 w 10000"/>
              <a:gd name="connsiteY12-26" fmla="*/ 4410 h 10000"/>
              <a:gd name="connsiteX13-27" fmla="*/ 7344 w 10000"/>
              <a:gd name="connsiteY13-28" fmla="*/ 4690 h 10000"/>
              <a:gd name="connsiteX14-29" fmla="*/ 6030 w 10000"/>
              <a:gd name="connsiteY14-30" fmla="*/ 5649 h 10000"/>
              <a:gd name="connsiteX15-31" fmla="*/ 5840 w 10000"/>
              <a:gd name="connsiteY15-32" fmla="*/ 6696 h 10000"/>
              <a:gd name="connsiteX16-33" fmla="*/ 5352 w 10000"/>
              <a:gd name="connsiteY16-34" fmla="*/ 6932 h 10000"/>
              <a:gd name="connsiteX17-35" fmla="*/ 4444 w 10000"/>
              <a:gd name="connsiteY17-36" fmla="*/ 8053 h 10000"/>
              <a:gd name="connsiteX18-37" fmla="*/ 4173 w 10000"/>
              <a:gd name="connsiteY18-38" fmla="*/ 10000 h 10000"/>
              <a:gd name="connsiteX19-39" fmla="*/ 3740 w 10000"/>
              <a:gd name="connsiteY19-40" fmla="*/ 9115 h 10000"/>
              <a:gd name="connsiteX20-41" fmla="*/ 2710 w 10000"/>
              <a:gd name="connsiteY20-42" fmla="*/ 8997 h 10000"/>
              <a:gd name="connsiteX21-43" fmla="*/ 2182 w 10000"/>
              <a:gd name="connsiteY21-44" fmla="*/ 8525 h 10000"/>
              <a:gd name="connsiteX22-45" fmla="*/ 1477 w 10000"/>
              <a:gd name="connsiteY22-46" fmla="*/ 9233 h 10000"/>
              <a:gd name="connsiteX23-47" fmla="*/ 664 w 10000"/>
              <a:gd name="connsiteY23-48" fmla="*/ 9513 h 10000"/>
              <a:gd name="connsiteX24-49" fmla="*/ 95 w 10000"/>
              <a:gd name="connsiteY24-50" fmla="*/ 9513 h 10000"/>
              <a:gd name="connsiteX25-51" fmla="*/ 772 w 10000"/>
              <a:gd name="connsiteY25-52" fmla="*/ 8997 h 10000"/>
              <a:gd name="connsiteX26-53" fmla="*/ 1043 w 10000"/>
              <a:gd name="connsiteY26-54" fmla="*/ 8466 h 10000"/>
              <a:gd name="connsiteX27-55" fmla="*/ 1314 w 10000"/>
              <a:gd name="connsiteY27-56" fmla="*/ 8230 h 10000"/>
              <a:gd name="connsiteX28-57" fmla="*/ 556 w 10000"/>
              <a:gd name="connsiteY28-58" fmla="*/ 8525 h 10000"/>
              <a:gd name="connsiteX29-59" fmla="*/ 0 w 10000"/>
              <a:gd name="connsiteY29-60" fmla="*/ 9174 h 10000"/>
              <a:gd name="connsiteX30-61" fmla="*/ 0 w 10000"/>
              <a:gd name="connsiteY30-62" fmla="*/ 5560 h 10000"/>
              <a:gd name="connsiteX0-63" fmla="*/ 2182 w 10000"/>
              <a:gd name="connsiteY0-64" fmla="*/ 8053 h 10000"/>
              <a:gd name="connsiteX1-65" fmla="*/ 3957 w 10000"/>
              <a:gd name="connsiteY1-66" fmla="*/ 7640 h 10000"/>
              <a:gd name="connsiteX2-67" fmla="*/ 5244 w 10000"/>
              <a:gd name="connsiteY2-68" fmla="*/ 5369 h 10000"/>
              <a:gd name="connsiteX3-69" fmla="*/ 5339 w 10000"/>
              <a:gd name="connsiteY3-70" fmla="*/ 3923 h 10000"/>
              <a:gd name="connsiteX4-71" fmla="*/ 7480 w 10000"/>
              <a:gd name="connsiteY4-72" fmla="*/ 1652 h 10000"/>
              <a:gd name="connsiteX5-73" fmla="*/ 9539 w 10000"/>
              <a:gd name="connsiteY5-74" fmla="*/ 0 h 10000"/>
              <a:gd name="connsiteX6-75" fmla="*/ 10000 w 10000"/>
              <a:gd name="connsiteY6-76" fmla="*/ 487 h 10000"/>
              <a:gd name="connsiteX7-77" fmla="*/ 9390 w 10000"/>
              <a:gd name="connsiteY7-78" fmla="*/ 619 h 10000"/>
              <a:gd name="connsiteX8-79" fmla="*/ 7940 w 10000"/>
              <a:gd name="connsiteY8-80" fmla="*/ 2448 h 10000"/>
              <a:gd name="connsiteX9-81" fmla="*/ 7344 w 10000"/>
              <a:gd name="connsiteY9-82" fmla="*/ 3097 h 10000"/>
              <a:gd name="connsiteX10-83" fmla="*/ 7344 w 10000"/>
              <a:gd name="connsiteY10-84" fmla="*/ 3525 h 10000"/>
              <a:gd name="connsiteX11-85" fmla="*/ 6491 w 10000"/>
              <a:gd name="connsiteY11-86" fmla="*/ 4410 h 10000"/>
              <a:gd name="connsiteX12-87" fmla="*/ 7344 w 10000"/>
              <a:gd name="connsiteY12-88" fmla="*/ 4690 h 10000"/>
              <a:gd name="connsiteX13-89" fmla="*/ 6030 w 10000"/>
              <a:gd name="connsiteY13-90" fmla="*/ 5649 h 10000"/>
              <a:gd name="connsiteX14-91" fmla="*/ 5840 w 10000"/>
              <a:gd name="connsiteY14-92" fmla="*/ 6696 h 10000"/>
              <a:gd name="connsiteX15-93" fmla="*/ 5352 w 10000"/>
              <a:gd name="connsiteY15-94" fmla="*/ 6932 h 10000"/>
              <a:gd name="connsiteX16-95" fmla="*/ 4444 w 10000"/>
              <a:gd name="connsiteY16-96" fmla="*/ 8053 h 10000"/>
              <a:gd name="connsiteX17-97" fmla="*/ 4173 w 10000"/>
              <a:gd name="connsiteY17-98" fmla="*/ 10000 h 10000"/>
              <a:gd name="connsiteX18-99" fmla="*/ 3740 w 10000"/>
              <a:gd name="connsiteY18-100" fmla="*/ 9115 h 10000"/>
              <a:gd name="connsiteX19-101" fmla="*/ 2710 w 10000"/>
              <a:gd name="connsiteY19-102" fmla="*/ 8997 h 10000"/>
              <a:gd name="connsiteX20-103" fmla="*/ 2182 w 10000"/>
              <a:gd name="connsiteY20-104" fmla="*/ 8525 h 10000"/>
              <a:gd name="connsiteX21-105" fmla="*/ 1477 w 10000"/>
              <a:gd name="connsiteY21-106" fmla="*/ 9233 h 10000"/>
              <a:gd name="connsiteX22-107" fmla="*/ 664 w 10000"/>
              <a:gd name="connsiteY22-108" fmla="*/ 9513 h 10000"/>
              <a:gd name="connsiteX23-109" fmla="*/ 95 w 10000"/>
              <a:gd name="connsiteY23-110" fmla="*/ 9513 h 10000"/>
              <a:gd name="connsiteX24-111" fmla="*/ 772 w 10000"/>
              <a:gd name="connsiteY24-112" fmla="*/ 8997 h 10000"/>
              <a:gd name="connsiteX25-113" fmla="*/ 1043 w 10000"/>
              <a:gd name="connsiteY25-114" fmla="*/ 8466 h 10000"/>
              <a:gd name="connsiteX26-115" fmla="*/ 1314 w 10000"/>
              <a:gd name="connsiteY26-116" fmla="*/ 8230 h 10000"/>
              <a:gd name="connsiteX27-117" fmla="*/ 556 w 10000"/>
              <a:gd name="connsiteY27-118" fmla="*/ 8525 h 10000"/>
              <a:gd name="connsiteX28-119" fmla="*/ 0 w 10000"/>
              <a:gd name="connsiteY28-120" fmla="*/ 9174 h 10000"/>
              <a:gd name="connsiteX29-121" fmla="*/ 0 w 10000"/>
              <a:gd name="connsiteY29-122" fmla="*/ 5560 h 10000"/>
              <a:gd name="connsiteX0-123" fmla="*/ 2182 w 10000"/>
              <a:gd name="connsiteY0-124" fmla="*/ 8053 h 10000"/>
              <a:gd name="connsiteX1-125" fmla="*/ 3957 w 10000"/>
              <a:gd name="connsiteY1-126" fmla="*/ 7640 h 10000"/>
              <a:gd name="connsiteX2-127" fmla="*/ 5244 w 10000"/>
              <a:gd name="connsiteY2-128" fmla="*/ 5369 h 10000"/>
              <a:gd name="connsiteX3-129" fmla="*/ 5339 w 10000"/>
              <a:gd name="connsiteY3-130" fmla="*/ 3923 h 10000"/>
              <a:gd name="connsiteX4-131" fmla="*/ 7480 w 10000"/>
              <a:gd name="connsiteY4-132" fmla="*/ 1652 h 10000"/>
              <a:gd name="connsiteX5-133" fmla="*/ 9539 w 10000"/>
              <a:gd name="connsiteY5-134" fmla="*/ 0 h 10000"/>
              <a:gd name="connsiteX6-135" fmla="*/ 10000 w 10000"/>
              <a:gd name="connsiteY6-136" fmla="*/ 487 h 10000"/>
              <a:gd name="connsiteX7-137" fmla="*/ 9390 w 10000"/>
              <a:gd name="connsiteY7-138" fmla="*/ 619 h 10000"/>
              <a:gd name="connsiteX8-139" fmla="*/ 7940 w 10000"/>
              <a:gd name="connsiteY8-140" fmla="*/ 2448 h 10000"/>
              <a:gd name="connsiteX9-141" fmla="*/ 7344 w 10000"/>
              <a:gd name="connsiteY9-142" fmla="*/ 3097 h 10000"/>
              <a:gd name="connsiteX10-143" fmla="*/ 7344 w 10000"/>
              <a:gd name="connsiteY10-144" fmla="*/ 3525 h 10000"/>
              <a:gd name="connsiteX11-145" fmla="*/ 6491 w 10000"/>
              <a:gd name="connsiteY11-146" fmla="*/ 4410 h 10000"/>
              <a:gd name="connsiteX12-147" fmla="*/ 7344 w 10000"/>
              <a:gd name="connsiteY12-148" fmla="*/ 4690 h 10000"/>
              <a:gd name="connsiteX13-149" fmla="*/ 6030 w 10000"/>
              <a:gd name="connsiteY13-150" fmla="*/ 5649 h 10000"/>
              <a:gd name="connsiteX14-151" fmla="*/ 5840 w 10000"/>
              <a:gd name="connsiteY14-152" fmla="*/ 6696 h 10000"/>
              <a:gd name="connsiteX15-153" fmla="*/ 5352 w 10000"/>
              <a:gd name="connsiteY15-154" fmla="*/ 6932 h 10000"/>
              <a:gd name="connsiteX16-155" fmla="*/ 4444 w 10000"/>
              <a:gd name="connsiteY16-156" fmla="*/ 8053 h 10000"/>
              <a:gd name="connsiteX17-157" fmla="*/ 4173 w 10000"/>
              <a:gd name="connsiteY17-158" fmla="*/ 10000 h 10000"/>
              <a:gd name="connsiteX18-159" fmla="*/ 3740 w 10000"/>
              <a:gd name="connsiteY18-160" fmla="*/ 9115 h 10000"/>
              <a:gd name="connsiteX19-161" fmla="*/ 2710 w 10000"/>
              <a:gd name="connsiteY19-162" fmla="*/ 8997 h 10000"/>
              <a:gd name="connsiteX20-163" fmla="*/ 2182 w 10000"/>
              <a:gd name="connsiteY20-164" fmla="*/ 8525 h 10000"/>
              <a:gd name="connsiteX21-165" fmla="*/ 1477 w 10000"/>
              <a:gd name="connsiteY21-166" fmla="*/ 9233 h 10000"/>
              <a:gd name="connsiteX22-167" fmla="*/ 664 w 10000"/>
              <a:gd name="connsiteY22-168" fmla="*/ 9513 h 10000"/>
              <a:gd name="connsiteX23-169" fmla="*/ 95 w 10000"/>
              <a:gd name="connsiteY23-170" fmla="*/ 9513 h 10000"/>
              <a:gd name="connsiteX24-171" fmla="*/ 772 w 10000"/>
              <a:gd name="connsiteY24-172" fmla="*/ 8997 h 10000"/>
              <a:gd name="connsiteX25-173" fmla="*/ 1043 w 10000"/>
              <a:gd name="connsiteY25-174" fmla="*/ 8466 h 10000"/>
              <a:gd name="connsiteX26-175" fmla="*/ 1314 w 10000"/>
              <a:gd name="connsiteY26-176" fmla="*/ 8230 h 10000"/>
              <a:gd name="connsiteX27-177" fmla="*/ 556 w 10000"/>
              <a:gd name="connsiteY27-178" fmla="*/ 8525 h 10000"/>
              <a:gd name="connsiteX28-179" fmla="*/ 0 w 10000"/>
              <a:gd name="connsiteY28-180" fmla="*/ 9174 h 10000"/>
              <a:gd name="connsiteX0-181" fmla="*/ 2182 w 10000"/>
              <a:gd name="connsiteY0-182" fmla="*/ 8053 h 10000"/>
              <a:gd name="connsiteX1-183" fmla="*/ 3957 w 10000"/>
              <a:gd name="connsiteY1-184" fmla="*/ 7640 h 10000"/>
              <a:gd name="connsiteX2-185" fmla="*/ 5244 w 10000"/>
              <a:gd name="connsiteY2-186" fmla="*/ 5369 h 10000"/>
              <a:gd name="connsiteX3-187" fmla="*/ 5339 w 10000"/>
              <a:gd name="connsiteY3-188" fmla="*/ 3923 h 10000"/>
              <a:gd name="connsiteX4-189" fmla="*/ 7480 w 10000"/>
              <a:gd name="connsiteY4-190" fmla="*/ 1652 h 10000"/>
              <a:gd name="connsiteX5-191" fmla="*/ 9539 w 10000"/>
              <a:gd name="connsiteY5-192" fmla="*/ 0 h 10000"/>
              <a:gd name="connsiteX6-193" fmla="*/ 10000 w 10000"/>
              <a:gd name="connsiteY6-194" fmla="*/ 487 h 10000"/>
              <a:gd name="connsiteX7-195" fmla="*/ 9390 w 10000"/>
              <a:gd name="connsiteY7-196" fmla="*/ 619 h 10000"/>
              <a:gd name="connsiteX8-197" fmla="*/ 7940 w 10000"/>
              <a:gd name="connsiteY8-198" fmla="*/ 2448 h 10000"/>
              <a:gd name="connsiteX9-199" fmla="*/ 7344 w 10000"/>
              <a:gd name="connsiteY9-200" fmla="*/ 3097 h 10000"/>
              <a:gd name="connsiteX10-201" fmla="*/ 7344 w 10000"/>
              <a:gd name="connsiteY10-202" fmla="*/ 3525 h 10000"/>
              <a:gd name="connsiteX11-203" fmla="*/ 6491 w 10000"/>
              <a:gd name="connsiteY11-204" fmla="*/ 4410 h 10000"/>
              <a:gd name="connsiteX12-205" fmla="*/ 7344 w 10000"/>
              <a:gd name="connsiteY12-206" fmla="*/ 4690 h 10000"/>
              <a:gd name="connsiteX13-207" fmla="*/ 6030 w 10000"/>
              <a:gd name="connsiteY13-208" fmla="*/ 5649 h 10000"/>
              <a:gd name="connsiteX14-209" fmla="*/ 5840 w 10000"/>
              <a:gd name="connsiteY14-210" fmla="*/ 6696 h 10000"/>
              <a:gd name="connsiteX15-211" fmla="*/ 5352 w 10000"/>
              <a:gd name="connsiteY15-212" fmla="*/ 6932 h 10000"/>
              <a:gd name="connsiteX16-213" fmla="*/ 4444 w 10000"/>
              <a:gd name="connsiteY16-214" fmla="*/ 8053 h 10000"/>
              <a:gd name="connsiteX17-215" fmla="*/ 4173 w 10000"/>
              <a:gd name="connsiteY17-216" fmla="*/ 10000 h 10000"/>
              <a:gd name="connsiteX18-217" fmla="*/ 3740 w 10000"/>
              <a:gd name="connsiteY18-218" fmla="*/ 9115 h 10000"/>
              <a:gd name="connsiteX19-219" fmla="*/ 2710 w 10000"/>
              <a:gd name="connsiteY19-220" fmla="*/ 8997 h 10000"/>
              <a:gd name="connsiteX20-221" fmla="*/ 2182 w 10000"/>
              <a:gd name="connsiteY20-222" fmla="*/ 8525 h 10000"/>
              <a:gd name="connsiteX21-223" fmla="*/ 1477 w 10000"/>
              <a:gd name="connsiteY21-224" fmla="*/ 9233 h 10000"/>
              <a:gd name="connsiteX22-225" fmla="*/ 664 w 10000"/>
              <a:gd name="connsiteY22-226" fmla="*/ 9513 h 10000"/>
              <a:gd name="connsiteX23-227" fmla="*/ 95 w 10000"/>
              <a:gd name="connsiteY23-228" fmla="*/ 9513 h 10000"/>
              <a:gd name="connsiteX24-229" fmla="*/ 772 w 10000"/>
              <a:gd name="connsiteY24-230" fmla="*/ 8997 h 10000"/>
              <a:gd name="connsiteX25-231" fmla="*/ 1043 w 10000"/>
              <a:gd name="connsiteY25-232" fmla="*/ 8466 h 10000"/>
              <a:gd name="connsiteX26-233" fmla="*/ 556 w 10000"/>
              <a:gd name="connsiteY26-234" fmla="*/ 8525 h 10000"/>
              <a:gd name="connsiteX27-235" fmla="*/ 0 w 10000"/>
              <a:gd name="connsiteY27-236" fmla="*/ 9174 h 10000"/>
              <a:gd name="connsiteX0-237" fmla="*/ 3957 w 10000"/>
              <a:gd name="connsiteY0-238" fmla="*/ 7640 h 10000"/>
              <a:gd name="connsiteX1-239" fmla="*/ 5244 w 10000"/>
              <a:gd name="connsiteY1-240" fmla="*/ 5369 h 10000"/>
              <a:gd name="connsiteX2-241" fmla="*/ 5339 w 10000"/>
              <a:gd name="connsiteY2-242" fmla="*/ 3923 h 10000"/>
              <a:gd name="connsiteX3-243" fmla="*/ 7480 w 10000"/>
              <a:gd name="connsiteY3-244" fmla="*/ 1652 h 10000"/>
              <a:gd name="connsiteX4-245" fmla="*/ 9539 w 10000"/>
              <a:gd name="connsiteY4-246" fmla="*/ 0 h 10000"/>
              <a:gd name="connsiteX5-247" fmla="*/ 10000 w 10000"/>
              <a:gd name="connsiteY5-248" fmla="*/ 487 h 10000"/>
              <a:gd name="connsiteX6-249" fmla="*/ 9390 w 10000"/>
              <a:gd name="connsiteY6-250" fmla="*/ 619 h 10000"/>
              <a:gd name="connsiteX7-251" fmla="*/ 7940 w 10000"/>
              <a:gd name="connsiteY7-252" fmla="*/ 2448 h 10000"/>
              <a:gd name="connsiteX8-253" fmla="*/ 7344 w 10000"/>
              <a:gd name="connsiteY8-254" fmla="*/ 3097 h 10000"/>
              <a:gd name="connsiteX9-255" fmla="*/ 7344 w 10000"/>
              <a:gd name="connsiteY9-256" fmla="*/ 3525 h 10000"/>
              <a:gd name="connsiteX10-257" fmla="*/ 6491 w 10000"/>
              <a:gd name="connsiteY10-258" fmla="*/ 4410 h 10000"/>
              <a:gd name="connsiteX11-259" fmla="*/ 7344 w 10000"/>
              <a:gd name="connsiteY11-260" fmla="*/ 4690 h 10000"/>
              <a:gd name="connsiteX12-261" fmla="*/ 6030 w 10000"/>
              <a:gd name="connsiteY12-262" fmla="*/ 5649 h 10000"/>
              <a:gd name="connsiteX13-263" fmla="*/ 5840 w 10000"/>
              <a:gd name="connsiteY13-264" fmla="*/ 6696 h 10000"/>
              <a:gd name="connsiteX14-265" fmla="*/ 5352 w 10000"/>
              <a:gd name="connsiteY14-266" fmla="*/ 6932 h 10000"/>
              <a:gd name="connsiteX15-267" fmla="*/ 4444 w 10000"/>
              <a:gd name="connsiteY15-268" fmla="*/ 8053 h 10000"/>
              <a:gd name="connsiteX16-269" fmla="*/ 4173 w 10000"/>
              <a:gd name="connsiteY16-270" fmla="*/ 10000 h 10000"/>
              <a:gd name="connsiteX17-271" fmla="*/ 3740 w 10000"/>
              <a:gd name="connsiteY17-272" fmla="*/ 9115 h 10000"/>
              <a:gd name="connsiteX18-273" fmla="*/ 2710 w 10000"/>
              <a:gd name="connsiteY18-274" fmla="*/ 8997 h 10000"/>
              <a:gd name="connsiteX19-275" fmla="*/ 2182 w 10000"/>
              <a:gd name="connsiteY19-276" fmla="*/ 8525 h 10000"/>
              <a:gd name="connsiteX20-277" fmla="*/ 1477 w 10000"/>
              <a:gd name="connsiteY20-278" fmla="*/ 9233 h 10000"/>
              <a:gd name="connsiteX21-279" fmla="*/ 664 w 10000"/>
              <a:gd name="connsiteY21-280" fmla="*/ 9513 h 10000"/>
              <a:gd name="connsiteX22-281" fmla="*/ 95 w 10000"/>
              <a:gd name="connsiteY22-282" fmla="*/ 9513 h 10000"/>
              <a:gd name="connsiteX23-283" fmla="*/ 772 w 10000"/>
              <a:gd name="connsiteY23-284" fmla="*/ 8997 h 10000"/>
              <a:gd name="connsiteX24-285" fmla="*/ 1043 w 10000"/>
              <a:gd name="connsiteY24-286" fmla="*/ 8466 h 10000"/>
              <a:gd name="connsiteX25-287" fmla="*/ 556 w 10000"/>
              <a:gd name="connsiteY25-288" fmla="*/ 8525 h 10000"/>
              <a:gd name="connsiteX26-289" fmla="*/ 0 w 10000"/>
              <a:gd name="connsiteY26-290" fmla="*/ 9174 h 10000"/>
              <a:gd name="connsiteX0-291" fmla="*/ 3957 w 10000"/>
              <a:gd name="connsiteY0-292" fmla="*/ 7640 h 10000"/>
              <a:gd name="connsiteX1-293" fmla="*/ 5244 w 10000"/>
              <a:gd name="connsiteY1-294" fmla="*/ 5369 h 10000"/>
              <a:gd name="connsiteX2-295" fmla="*/ 5339 w 10000"/>
              <a:gd name="connsiteY2-296" fmla="*/ 3923 h 10000"/>
              <a:gd name="connsiteX3-297" fmla="*/ 7480 w 10000"/>
              <a:gd name="connsiteY3-298" fmla="*/ 1652 h 10000"/>
              <a:gd name="connsiteX4-299" fmla="*/ 9539 w 10000"/>
              <a:gd name="connsiteY4-300" fmla="*/ 0 h 10000"/>
              <a:gd name="connsiteX5-301" fmla="*/ 10000 w 10000"/>
              <a:gd name="connsiteY5-302" fmla="*/ 487 h 10000"/>
              <a:gd name="connsiteX6-303" fmla="*/ 9390 w 10000"/>
              <a:gd name="connsiteY6-304" fmla="*/ 619 h 10000"/>
              <a:gd name="connsiteX7-305" fmla="*/ 7940 w 10000"/>
              <a:gd name="connsiteY7-306" fmla="*/ 2448 h 10000"/>
              <a:gd name="connsiteX8-307" fmla="*/ 7344 w 10000"/>
              <a:gd name="connsiteY8-308" fmla="*/ 3097 h 10000"/>
              <a:gd name="connsiteX9-309" fmla="*/ 7344 w 10000"/>
              <a:gd name="connsiteY9-310" fmla="*/ 3525 h 10000"/>
              <a:gd name="connsiteX10-311" fmla="*/ 6491 w 10000"/>
              <a:gd name="connsiteY10-312" fmla="*/ 4410 h 10000"/>
              <a:gd name="connsiteX11-313" fmla="*/ 7344 w 10000"/>
              <a:gd name="connsiteY11-314" fmla="*/ 4690 h 10000"/>
              <a:gd name="connsiteX12-315" fmla="*/ 6030 w 10000"/>
              <a:gd name="connsiteY12-316" fmla="*/ 5649 h 10000"/>
              <a:gd name="connsiteX13-317" fmla="*/ 5840 w 10000"/>
              <a:gd name="connsiteY13-318" fmla="*/ 6696 h 10000"/>
              <a:gd name="connsiteX14-319" fmla="*/ 5352 w 10000"/>
              <a:gd name="connsiteY14-320" fmla="*/ 6932 h 10000"/>
              <a:gd name="connsiteX15-321" fmla="*/ 4444 w 10000"/>
              <a:gd name="connsiteY15-322" fmla="*/ 8053 h 10000"/>
              <a:gd name="connsiteX16-323" fmla="*/ 4173 w 10000"/>
              <a:gd name="connsiteY16-324" fmla="*/ 10000 h 10000"/>
              <a:gd name="connsiteX17-325" fmla="*/ 3740 w 10000"/>
              <a:gd name="connsiteY17-326" fmla="*/ 9115 h 10000"/>
              <a:gd name="connsiteX18-327" fmla="*/ 2710 w 10000"/>
              <a:gd name="connsiteY18-328" fmla="*/ 8997 h 10000"/>
              <a:gd name="connsiteX19-329" fmla="*/ 2182 w 10000"/>
              <a:gd name="connsiteY19-330" fmla="*/ 8525 h 10000"/>
              <a:gd name="connsiteX20-331" fmla="*/ 664 w 10000"/>
              <a:gd name="connsiteY20-332" fmla="*/ 9513 h 10000"/>
              <a:gd name="connsiteX21-333" fmla="*/ 95 w 10000"/>
              <a:gd name="connsiteY21-334" fmla="*/ 9513 h 10000"/>
              <a:gd name="connsiteX22-335" fmla="*/ 772 w 10000"/>
              <a:gd name="connsiteY22-336" fmla="*/ 8997 h 10000"/>
              <a:gd name="connsiteX23-337" fmla="*/ 1043 w 10000"/>
              <a:gd name="connsiteY23-338" fmla="*/ 8466 h 10000"/>
              <a:gd name="connsiteX24-339" fmla="*/ 556 w 10000"/>
              <a:gd name="connsiteY24-340" fmla="*/ 8525 h 10000"/>
              <a:gd name="connsiteX25-341" fmla="*/ 0 w 10000"/>
              <a:gd name="connsiteY25-342" fmla="*/ 9174 h 10000"/>
              <a:gd name="connsiteX0-343" fmla="*/ 3957 w 10000"/>
              <a:gd name="connsiteY0-344" fmla="*/ 7640 h 10000"/>
              <a:gd name="connsiteX1-345" fmla="*/ 5244 w 10000"/>
              <a:gd name="connsiteY1-346" fmla="*/ 5369 h 10000"/>
              <a:gd name="connsiteX2-347" fmla="*/ 5339 w 10000"/>
              <a:gd name="connsiteY2-348" fmla="*/ 3923 h 10000"/>
              <a:gd name="connsiteX3-349" fmla="*/ 7480 w 10000"/>
              <a:gd name="connsiteY3-350" fmla="*/ 1652 h 10000"/>
              <a:gd name="connsiteX4-351" fmla="*/ 9539 w 10000"/>
              <a:gd name="connsiteY4-352" fmla="*/ 0 h 10000"/>
              <a:gd name="connsiteX5-353" fmla="*/ 10000 w 10000"/>
              <a:gd name="connsiteY5-354" fmla="*/ 487 h 10000"/>
              <a:gd name="connsiteX6-355" fmla="*/ 9390 w 10000"/>
              <a:gd name="connsiteY6-356" fmla="*/ 619 h 10000"/>
              <a:gd name="connsiteX7-357" fmla="*/ 7940 w 10000"/>
              <a:gd name="connsiteY7-358" fmla="*/ 2448 h 10000"/>
              <a:gd name="connsiteX8-359" fmla="*/ 7344 w 10000"/>
              <a:gd name="connsiteY8-360" fmla="*/ 3097 h 10000"/>
              <a:gd name="connsiteX9-361" fmla="*/ 7344 w 10000"/>
              <a:gd name="connsiteY9-362" fmla="*/ 3525 h 10000"/>
              <a:gd name="connsiteX10-363" fmla="*/ 6491 w 10000"/>
              <a:gd name="connsiteY10-364" fmla="*/ 4410 h 10000"/>
              <a:gd name="connsiteX11-365" fmla="*/ 7344 w 10000"/>
              <a:gd name="connsiteY11-366" fmla="*/ 4690 h 10000"/>
              <a:gd name="connsiteX12-367" fmla="*/ 6030 w 10000"/>
              <a:gd name="connsiteY12-368" fmla="*/ 5649 h 10000"/>
              <a:gd name="connsiteX13-369" fmla="*/ 5840 w 10000"/>
              <a:gd name="connsiteY13-370" fmla="*/ 6696 h 10000"/>
              <a:gd name="connsiteX14-371" fmla="*/ 5352 w 10000"/>
              <a:gd name="connsiteY14-372" fmla="*/ 6932 h 10000"/>
              <a:gd name="connsiteX15-373" fmla="*/ 4444 w 10000"/>
              <a:gd name="connsiteY15-374" fmla="*/ 8053 h 10000"/>
              <a:gd name="connsiteX16-375" fmla="*/ 4173 w 10000"/>
              <a:gd name="connsiteY16-376" fmla="*/ 10000 h 10000"/>
              <a:gd name="connsiteX17-377" fmla="*/ 3740 w 10000"/>
              <a:gd name="connsiteY17-378" fmla="*/ 9115 h 10000"/>
              <a:gd name="connsiteX18-379" fmla="*/ 2710 w 10000"/>
              <a:gd name="connsiteY18-380" fmla="*/ 8997 h 10000"/>
              <a:gd name="connsiteX19-381" fmla="*/ 2182 w 10000"/>
              <a:gd name="connsiteY19-382" fmla="*/ 8525 h 10000"/>
              <a:gd name="connsiteX20-383" fmla="*/ 95 w 10000"/>
              <a:gd name="connsiteY20-384" fmla="*/ 9513 h 10000"/>
              <a:gd name="connsiteX21-385" fmla="*/ 772 w 10000"/>
              <a:gd name="connsiteY21-386" fmla="*/ 8997 h 10000"/>
              <a:gd name="connsiteX22-387" fmla="*/ 1043 w 10000"/>
              <a:gd name="connsiteY22-388" fmla="*/ 8466 h 10000"/>
              <a:gd name="connsiteX23-389" fmla="*/ 556 w 10000"/>
              <a:gd name="connsiteY23-390" fmla="*/ 8525 h 10000"/>
              <a:gd name="connsiteX24-391" fmla="*/ 0 w 10000"/>
              <a:gd name="connsiteY24-392" fmla="*/ 9174 h 10000"/>
              <a:gd name="connsiteX0-393" fmla="*/ 3957 w 10000"/>
              <a:gd name="connsiteY0-394" fmla="*/ 7640 h 10000"/>
              <a:gd name="connsiteX1-395" fmla="*/ 5244 w 10000"/>
              <a:gd name="connsiteY1-396" fmla="*/ 5369 h 10000"/>
              <a:gd name="connsiteX2-397" fmla="*/ 5339 w 10000"/>
              <a:gd name="connsiteY2-398" fmla="*/ 3923 h 10000"/>
              <a:gd name="connsiteX3-399" fmla="*/ 7480 w 10000"/>
              <a:gd name="connsiteY3-400" fmla="*/ 1652 h 10000"/>
              <a:gd name="connsiteX4-401" fmla="*/ 9539 w 10000"/>
              <a:gd name="connsiteY4-402" fmla="*/ 0 h 10000"/>
              <a:gd name="connsiteX5-403" fmla="*/ 10000 w 10000"/>
              <a:gd name="connsiteY5-404" fmla="*/ 487 h 10000"/>
              <a:gd name="connsiteX6-405" fmla="*/ 9390 w 10000"/>
              <a:gd name="connsiteY6-406" fmla="*/ 619 h 10000"/>
              <a:gd name="connsiteX7-407" fmla="*/ 7940 w 10000"/>
              <a:gd name="connsiteY7-408" fmla="*/ 2448 h 10000"/>
              <a:gd name="connsiteX8-409" fmla="*/ 7344 w 10000"/>
              <a:gd name="connsiteY8-410" fmla="*/ 3097 h 10000"/>
              <a:gd name="connsiteX9-411" fmla="*/ 7344 w 10000"/>
              <a:gd name="connsiteY9-412" fmla="*/ 3525 h 10000"/>
              <a:gd name="connsiteX10-413" fmla="*/ 6491 w 10000"/>
              <a:gd name="connsiteY10-414" fmla="*/ 4410 h 10000"/>
              <a:gd name="connsiteX11-415" fmla="*/ 7344 w 10000"/>
              <a:gd name="connsiteY11-416" fmla="*/ 4690 h 10000"/>
              <a:gd name="connsiteX12-417" fmla="*/ 6030 w 10000"/>
              <a:gd name="connsiteY12-418" fmla="*/ 5649 h 10000"/>
              <a:gd name="connsiteX13-419" fmla="*/ 5840 w 10000"/>
              <a:gd name="connsiteY13-420" fmla="*/ 6696 h 10000"/>
              <a:gd name="connsiteX14-421" fmla="*/ 5352 w 10000"/>
              <a:gd name="connsiteY14-422" fmla="*/ 6932 h 10000"/>
              <a:gd name="connsiteX15-423" fmla="*/ 4444 w 10000"/>
              <a:gd name="connsiteY15-424" fmla="*/ 8053 h 10000"/>
              <a:gd name="connsiteX16-425" fmla="*/ 4173 w 10000"/>
              <a:gd name="connsiteY16-426" fmla="*/ 10000 h 10000"/>
              <a:gd name="connsiteX17-427" fmla="*/ 3740 w 10000"/>
              <a:gd name="connsiteY17-428" fmla="*/ 9115 h 10000"/>
              <a:gd name="connsiteX18-429" fmla="*/ 2710 w 10000"/>
              <a:gd name="connsiteY18-430" fmla="*/ 8997 h 10000"/>
              <a:gd name="connsiteX19-431" fmla="*/ 2182 w 10000"/>
              <a:gd name="connsiteY19-432" fmla="*/ 8525 h 10000"/>
              <a:gd name="connsiteX20-433" fmla="*/ 95 w 10000"/>
              <a:gd name="connsiteY20-434" fmla="*/ 9513 h 10000"/>
              <a:gd name="connsiteX21-435" fmla="*/ 772 w 10000"/>
              <a:gd name="connsiteY21-436" fmla="*/ 8997 h 10000"/>
              <a:gd name="connsiteX22-437" fmla="*/ 556 w 10000"/>
              <a:gd name="connsiteY22-438" fmla="*/ 8525 h 10000"/>
              <a:gd name="connsiteX23-439" fmla="*/ 0 w 10000"/>
              <a:gd name="connsiteY23-440" fmla="*/ 9174 h 10000"/>
              <a:gd name="connsiteX0-441" fmla="*/ 3957 w 10000"/>
              <a:gd name="connsiteY0-442" fmla="*/ 7640 h 10000"/>
              <a:gd name="connsiteX1-443" fmla="*/ 5244 w 10000"/>
              <a:gd name="connsiteY1-444" fmla="*/ 5369 h 10000"/>
              <a:gd name="connsiteX2-445" fmla="*/ 5339 w 10000"/>
              <a:gd name="connsiteY2-446" fmla="*/ 3923 h 10000"/>
              <a:gd name="connsiteX3-447" fmla="*/ 7480 w 10000"/>
              <a:gd name="connsiteY3-448" fmla="*/ 1652 h 10000"/>
              <a:gd name="connsiteX4-449" fmla="*/ 9539 w 10000"/>
              <a:gd name="connsiteY4-450" fmla="*/ 0 h 10000"/>
              <a:gd name="connsiteX5-451" fmla="*/ 10000 w 10000"/>
              <a:gd name="connsiteY5-452" fmla="*/ 487 h 10000"/>
              <a:gd name="connsiteX6-453" fmla="*/ 9390 w 10000"/>
              <a:gd name="connsiteY6-454" fmla="*/ 619 h 10000"/>
              <a:gd name="connsiteX7-455" fmla="*/ 7940 w 10000"/>
              <a:gd name="connsiteY7-456" fmla="*/ 2448 h 10000"/>
              <a:gd name="connsiteX8-457" fmla="*/ 7344 w 10000"/>
              <a:gd name="connsiteY8-458" fmla="*/ 3097 h 10000"/>
              <a:gd name="connsiteX9-459" fmla="*/ 7344 w 10000"/>
              <a:gd name="connsiteY9-460" fmla="*/ 3525 h 10000"/>
              <a:gd name="connsiteX10-461" fmla="*/ 6491 w 10000"/>
              <a:gd name="connsiteY10-462" fmla="*/ 4410 h 10000"/>
              <a:gd name="connsiteX11-463" fmla="*/ 7344 w 10000"/>
              <a:gd name="connsiteY11-464" fmla="*/ 4690 h 10000"/>
              <a:gd name="connsiteX12-465" fmla="*/ 6030 w 10000"/>
              <a:gd name="connsiteY12-466" fmla="*/ 5649 h 10000"/>
              <a:gd name="connsiteX13-467" fmla="*/ 5840 w 10000"/>
              <a:gd name="connsiteY13-468" fmla="*/ 6696 h 10000"/>
              <a:gd name="connsiteX14-469" fmla="*/ 5352 w 10000"/>
              <a:gd name="connsiteY14-470" fmla="*/ 6932 h 10000"/>
              <a:gd name="connsiteX15-471" fmla="*/ 4444 w 10000"/>
              <a:gd name="connsiteY15-472" fmla="*/ 8053 h 10000"/>
              <a:gd name="connsiteX16-473" fmla="*/ 4173 w 10000"/>
              <a:gd name="connsiteY16-474" fmla="*/ 10000 h 10000"/>
              <a:gd name="connsiteX17-475" fmla="*/ 3740 w 10000"/>
              <a:gd name="connsiteY17-476" fmla="*/ 9115 h 10000"/>
              <a:gd name="connsiteX18-477" fmla="*/ 2710 w 10000"/>
              <a:gd name="connsiteY18-478" fmla="*/ 8997 h 10000"/>
              <a:gd name="connsiteX19-479" fmla="*/ 2182 w 10000"/>
              <a:gd name="connsiteY19-480" fmla="*/ 8525 h 10000"/>
              <a:gd name="connsiteX20-481" fmla="*/ 95 w 10000"/>
              <a:gd name="connsiteY20-482" fmla="*/ 9513 h 10000"/>
              <a:gd name="connsiteX21-483" fmla="*/ 772 w 10000"/>
              <a:gd name="connsiteY21-484" fmla="*/ 8997 h 10000"/>
              <a:gd name="connsiteX22-485" fmla="*/ 0 w 10000"/>
              <a:gd name="connsiteY22-486" fmla="*/ 9174 h 10000"/>
              <a:gd name="connsiteX0-487" fmla="*/ 3911 w 9954"/>
              <a:gd name="connsiteY0-488" fmla="*/ 7640 h 10000"/>
              <a:gd name="connsiteX1-489" fmla="*/ 5198 w 9954"/>
              <a:gd name="connsiteY1-490" fmla="*/ 5369 h 10000"/>
              <a:gd name="connsiteX2-491" fmla="*/ 5293 w 9954"/>
              <a:gd name="connsiteY2-492" fmla="*/ 3923 h 10000"/>
              <a:gd name="connsiteX3-493" fmla="*/ 7434 w 9954"/>
              <a:gd name="connsiteY3-494" fmla="*/ 1652 h 10000"/>
              <a:gd name="connsiteX4-495" fmla="*/ 9493 w 9954"/>
              <a:gd name="connsiteY4-496" fmla="*/ 0 h 10000"/>
              <a:gd name="connsiteX5-497" fmla="*/ 9954 w 9954"/>
              <a:gd name="connsiteY5-498" fmla="*/ 487 h 10000"/>
              <a:gd name="connsiteX6-499" fmla="*/ 9344 w 9954"/>
              <a:gd name="connsiteY6-500" fmla="*/ 619 h 10000"/>
              <a:gd name="connsiteX7-501" fmla="*/ 7894 w 9954"/>
              <a:gd name="connsiteY7-502" fmla="*/ 2448 h 10000"/>
              <a:gd name="connsiteX8-503" fmla="*/ 7298 w 9954"/>
              <a:gd name="connsiteY8-504" fmla="*/ 3097 h 10000"/>
              <a:gd name="connsiteX9-505" fmla="*/ 7298 w 9954"/>
              <a:gd name="connsiteY9-506" fmla="*/ 3525 h 10000"/>
              <a:gd name="connsiteX10-507" fmla="*/ 6445 w 9954"/>
              <a:gd name="connsiteY10-508" fmla="*/ 4410 h 10000"/>
              <a:gd name="connsiteX11-509" fmla="*/ 7298 w 9954"/>
              <a:gd name="connsiteY11-510" fmla="*/ 4690 h 10000"/>
              <a:gd name="connsiteX12-511" fmla="*/ 5984 w 9954"/>
              <a:gd name="connsiteY12-512" fmla="*/ 5649 h 10000"/>
              <a:gd name="connsiteX13-513" fmla="*/ 5794 w 9954"/>
              <a:gd name="connsiteY13-514" fmla="*/ 6696 h 10000"/>
              <a:gd name="connsiteX14-515" fmla="*/ 5306 w 9954"/>
              <a:gd name="connsiteY14-516" fmla="*/ 6932 h 10000"/>
              <a:gd name="connsiteX15-517" fmla="*/ 4398 w 9954"/>
              <a:gd name="connsiteY15-518" fmla="*/ 8053 h 10000"/>
              <a:gd name="connsiteX16-519" fmla="*/ 4127 w 9954"/>
              <a:gd name="connsiteY16-520" fmla="*/ 10000 h 10000"/>
              <a:gd name="connsiteX17-521" fmla="*/ 3694 w 9954"/>
              <a:gd name="connsiteY17-522" fmla="*/ 9115 h 10000"/>
              <a:gd name="connsiteX18-523" fmla="*/ 2664 w 9954"/>
              <a:gd name="connsiteY18-524" fmla="*/ 8997 h 10000"/>
              <a:gd name="connsiteX19-525" fmla="*/ 2136 w 9954"/>
              <a:gd name="connsiteY19-526" fmla="*/ 8525 h 10000"/>
              <a:gd name="connsiteX20-527" fmla="*/ 49 w 9954"/>
              <a:gd name="connsiteY20-528" fmla="*/ 9513 h 10000"/>
              <a:gd name="connsiteX21-529" fmla="*/ 726 w 9954"/>
              <a:gd name="connsiteY21-530" fmla="*/ 8997 h 10000"/>
              <a:gd name="connsiteX0-531" fmla="*/ 3200 w 9271"/>
              <a:gd name="connsiteY0-532" fmla="*/ 7640 h 10000"/>
              <a:gd name="connsiteX1-533" fmla="*/ 4493 w 9271"/>
              <a:gd name="connsiteY1-534" fmla="*/ 5369 h 10000"/>
              <a:gd name="connsiteX2-535" fmla="*/ 4588 w 9271"/>
              <a:gd name="connsiteY2-536" fmla="*/ 3923 h 10000"/>
              <a:gd name="connsiteX3-537" fmla="*/ 6739 w 9271"/>
              <a:gd name="connsiteY3-538" fmla="*/ 1652 h 10000"/>
              <a:gd name="connsiteX4-539" fmla="*/ 8808 w 9271"/>
              <a:gd name="connsiteY4-540" fmla="*/ 0 h 10000"/>
              <a:gd name="connsiteX5-541" fmla="*/ 9271 w 9271"/>
              <a:gd name="connsiteY5-542" fmla="*/ 487 h 10000"/>
              <a:gd name="connsiteX6-543" fmla="*/ 8658 w 9271"/>
              <a:gd name="connsiteY6-544" fmla="*/ 619 h 10000"/>
              <a:gd name="connsiteX7-545" fmla="*/ 7201 w 9271"/>
              <a:gd name="connsiteY7-546" fmla="*/ 2448 h 10000"/>
              <a:gd name="connsiteX8-547" fmla="*/ 6603 w 9271"/>
              <a:gd name="connsiteY8-548" fmla="*/ 3097 h 10000"/>
              <a:gd name="connsiteX9-549" fmla="*/ 6603 w 9271"/>
              <a:gd name="connsiteY9-550" fmla="*/ 3525 h 10000"/>
              <a:gd name="connsiteX10-551" fmla="*/ 5746 w 9271"/>
              <a:gd name="connsiteY10-552" fmla="*/ 4410 h 10000"/>
              <a:gd name="connsiteX11-553" fmla="*/ 6603 w 9271"/>
              <a:gd name="connsiteY11-554" fmla="*/ 4690 h 10000"/>
              <a:gd name="connsiteX12-555" fmla="*/ 5283 w 9271"/>
              <a:gd name="connsiteY12-556" fmla="*/ 5649 h 10000"/>
              <a:gd name="connsiteX13-557" fmla="*/ 5092 w 9271"/>
              <a:gd name="connsiteY13-558" fmla="*/ 6696 h 10000"/>
              <a:gd name="connsiteX14-559" fmla="*/ 4602 w 9271"/>
              <a:gd name="connsiteY14-560" fmla="*/ 6932 h 10000"/>
              <a:gd name="connsiteX15-561" fmla="*/ 3689 w 9271"/>
              <a:gd name="connsiteY15-562" fmla="*/ 8053 h 10000"/>
              <a:gd name="connsiteX16-563" fmla="*/ 3417 w 9271"/>
              <a:gd name="connsiteY16-564" fmla="*/ 10000 h 10000"/>
              <a:gd name="connsiteX17-565" fmla="*/ 2982 w 9271"/>
              <a:gd name="connsiteY17-566" fmla="*/ 9115 h 10000"/>
              <a:gd name="connsiteX18-567" fmla="*/ 1947 w 9271"/>
              <a:gd name="connsiteY18-568" fmla="*/ 8997 h 10000"/>
              <a:gd name="connsiteX19-569" fmla="*/ 1417 w 9271"/>
              <a:gd name="connsiteY19-570" fmla="*/ 8525 h 10000"/>
              <a:gd name="connsiteX20-571" fmla="*/ 0 w 9271"/>
              <a:gd name="connsiteY20-572" fmla="*/ 8997 h 10000"/>
              <a:gd name="connsiteX0-573" fmla="*/ 1924 w 8472"/>
              <a:gd name="connsiteY0-574" fmla="*/ 7640 h 10000"/>
              <a:gd name="connsiteX1-575" fmla="*/ 3318 w 8472"/>
              <a:gd name="connsiteY1-576" fmla="*/ 5369 h 10000"/>
              <a:gd name="connsiteX2-577" fmla="*/ 3421 w 8472"/>
              <a:gd name="connsiteY2-578" fmla="*/ 3923 h 10000"/>
              <a:gd name="connsiteX3-579" fmla="*/ 5741 w 8472"/>
              <a:gd name="connsiteY3-580" fmla="*/ 1652 h 10000"/>
              <a:gd name="connsiteX4-581" fmla="*/ 7973 w 8472"/>
              <a:gd name="connsiteY4-582" fmla="*/ 0 h 10000"/>
              <a:gd name="connsiteX5-583" fmla="*/ 8472 w 8472"/>
              <a:gd name="connsiteY5-584" fmla="*/ 487 h 10000"/>
              <a:gd name="connsiteX6-585" fmla="*/ 7811 w 8472"/>
              <a:gd name="connsiteY6-586" fmla="*/ 619 h 10000"/>
              <a:gd name="connsiteX7-587" fmla="*/ 6239 w 8472"/>
              <a:gd name="connsiteY7-588" fmla="*/ 2448 h 10000"/>
              <a:gd name="connsiteX8-589" fmla="*/ 5594 w 8472"/>
              <a:gd name="connsiteY8-590" fmla="*/ 3097 h 10000"/>
              <a:gd name="connsiteX9-591" fmla="*/ 5594 w 8472"/>
              <a:gd name="connsiteY9-592" fmla="*/ 3525 h 10000"/>
              <a:gd name="connsiteX10-593" fmla="*/ 4670 w 8472"/>
              <a:gd name="connsiteY10-594" fmla="*/ 4410 h 10000"/>
              <a:gd name="connsiteX11-595" fmla="*/ 5594 w 8472"/>
              <a:gd name="connsiteY11-596" fmla="*/ 4690 h 10000"/>
              <a:gd name="connsiteX12-597" fmla="*/ 4170 w 8472"/>
              <a:gd name="connsiteY12-598" fmla="*/ 5649 h 10000"/>
              <a:gd name="connsiteX13-599" fmla="*/ 3964 w 8472"/>
              <a:gd name="connsiteY13-600" fmla="*/ 6696 h 10000"/>
              <a:gd name="connsiteX14-601" fmla="*/ 3436 w 8472"/>
              <a:gd name="connsiteY14-602" fmla="*/ 6932 h 10000"/>
              <a:gd name="connsiteX15-603" fmla="*/ 2451 w 8472"/>
              <a:gd name="connsiteY15-604" fmla="*/ 8053 h 10000"/>
              <a:gd name="connsiteX16-605" fmla="*/ 2158 w 8472"/>
              <a:gd name="connsiteY16-606" fmla="*/ 10000 h 10000"/>
              <a:gd name="connsiteX17-607" fmla="*/ 1688 w 8472"/>
              <a:gd name="connsiteY17-608" fmla="*/ 9115 h 10000"/>
              <a:gd name="connsiteX18-609" fmla="*/ 572 w 8472"/>
              <a:gd name="connsiteY18-610" fmla="*/ 8997 h 10000"/>
              <a:gd name="connsiteX19-611" fmla="*/ 0 w 8472"/>
              <a:gd name="connsiteY19-612" fmla="*/ 8525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8472" h="10000">
                <a:moveTo>
                  <a:pt x="1924" y="7640"/>
                </a:moveTo>
                <a:lnTo>
                  <a:pt x="3318" y="5369"/>
                </a:lnTo>
                <a:cubicBezTo>
                  <a:pt x="3353" y="4887"/>
                  <a:pt x="3386" y="4405"/>
                  <a:pt x="3421" y="3923"/>
                </a:cubicBezTo>
                <a:lnTo>
                  <a:pt x="5741" y="1652"/>
                </a:lnTo>
                <a:lnTo>
                  <a:pt x="7973" y="0"/>
                </a:lnTo>
                <a:lnTo>
                  <a:pt x="8472" y="487"/>
                </a:lnTo>
                <a:lnTo>
                  <a:pt x="7811" y="619"/>
                </a:lnTo>
                <a:lnTo>
                  <a:pt x="6239" y="2448"/>
                </a:lnTo>
                <a:lnTo>
                  <a:pt x="5594" y="3097"/>
                </a:lnTo>
                <a:lnTo>
                  <a:pt x="5594" y="3525"/>
                </a:lnTo>
                <a:lnTo>
                  <a:pt x="4670" y="4410"/>
                </a:lnTo>
                <a:lnTo>
                  <a:pt x="5594" y="4690"/>
                </a:lnTo>
                <a:lnTo>
                  <a:pt x="4170" y="5649"/>
                </a:lnTo>
                <a:cubicBezTo>
                  <a:pt x="4101" y="5998"/>
                  <a:pt x="4032" y="6347"/>
                  <a:pt x="3964" y="6696"/>
                </a:cubicBezTo>
                <a:lnTo>
                  <a:pt x="3436" y="6932"/>
                </a:lnTo>
                <a:lnTo>
                  <a:pt x="2451" y="8053"/>
                </a:lnTo>
                <a:cubicBezTo>
                  <a:pt x="2354" y="8702"/>
                  <a:pt x="2255" y="9351"/>
                  <a:pt x="2158" y="10000"/>
                </a:cubicBezTo>
                <a:lnTo>
                  <a:pt x="1688" y="9115"/>
                </a:lnTo>
                <a:lnTo>
                  <a:pt x="572" y="8997"/>
                </a:lnTo>
                <a:lnTo>
                  <a:pt x="0" y="8525"/>
                </a:ln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36396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100885C4-640B-48FC-9E92-A10CBD81383A}"/>
              </a:ext>
            </a:extLst>
          </p:cNvPr>
          <p:cNvCxnSpPr>
            <a:cxnSpLocks/>
          </p:cNvCxnSpPr>
          <p:nvPr/>
        </p:nvCxnSpPr>
        <p:spPr>
          <a:xfrm flipV="1">
            <a:off x="2267374" y="4320314"/>
            <a:ext cx="5521" cy="642332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íŝḻïdé">
            <a:extLst>
              <a:ext uri="{FF2B5EF4-FFF2-40B4-BE49-F238E27FC236}">
                <a16:creationId xmlns:a16="http://schemas.microsoft.com/office/drawing/2014/main" id="{2CFFEE11-1E83-4553-B823-F58380B9AEDD}"/>
              </a:ext>
            </a:extLst>
          </p:cNvPr>
          <p:cNvSpPr txBox="1"/>
          <p:nvPr/>
        </p:nvSpPr>
        <p:spPr bwMode="auto">
          <a:xfrm>
            <a:off x="1613851" y="4406665"/>
            <a:ext cx="1318088" cy="4696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rPr>
              <a:t>2026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EA9EF2F8-4A8B-4286-9D41-59D6B5D6761E}"/>
              </a:ext>
            </a:extLst>
          </p:cNvPr>
          <p:cNvCxnSpPr>
            <a:cxnSpLocks/>
            <a:stCxn id="8" idx="27"/>
          </p:cNvCxnSpPr>
          <p:nvPr/>
        </p:nvCxnSpPr>
        <p:spPr>
          <a:xfrm flipV="1">
            <a:off x="4856778" y="3429000"/>
            <a:ext cx="236" cy="1036044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ïṡḻïḓé">
            <a:extLst>
              <a:ext uri="{FF2B5EF4-FFF2-40B4-BE49-F238E27FC236}">
                <a16:creationId xmlns:a16="http://schemas.microsoft.com/office/drawing/2014/main" id="{532BCE11-88CF-4462-ADFC-7A660EE21CDB}"/>
              </a:ext>
            </a:extLst>
          </p:cNvPr>
          <p:cNvSpPr txBox="1"/>
          <p:nvPr/>
        </p:nvSpPr>
        <p:spPr bwMode="auto">
          <a:xfrm>
            <a:off x="4197734" y="3689043"/>
            <a:ext cx="1318088" cy="4696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rPr>
              <a:t>2027</a:t>
            </a: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B37952BF-AD64-4EBF-9188-079EBEB0319D}"/>
              </a:ext>
            </a:extLst>
          </p:cNvPr>
          <p:cNvCxnSpPr>
            <a:cxnSpLocks/>
            <a:stCxn id="10" idx="19"/>
          </p:cNvCxnSpPr>
          <p:nvPr/>
        </p:nvCxnSpPr>
        <p:spPr>
          <a:xfrm flipV="1">
            <a:off x="7610851" y="3111296"/>
            <a:ext cx="11843" cy="1595526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íṡḷíďè">
            <a:extLst>
              <a:ext uri="{FF2B5EF4-FFF2-40B4-BE49-F238E27FC236}">
                <a16:creationId xmlns:a16="http://schemas.microsoft.com/office/drawing/2014/main" id="{F6B2DBEB-0823-4436-9838-90C5FAB246A6}"/>
              </a:ext>
            </a:extLst>
          </p:cNvPr>
          <p:cNvSpPr txBox="1"/>
          <p:nvPr/>
        </p:nvSpPr>
        <p:spPr bwMode="auto">
          <a:xfrm>
            <a:off x="6967395" y="3695170"/>
            <a:ext cx="1318088" cy="4696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b="1" i="0" u="none" strike="noStrike" kern="1200" cap="none" spc="0" normalizeH="0" baseline="0" noProof="0" dirty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rPr>
              <a:t>2028</a:t>
            </a: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380E49D1-368C-46B0-B862-D3B24081A9F8}"/>
              </a:ext>
            </a:extLst>
          </p:cNvPr>
          <p:cNvCxnSpPr>
            <a:cxnSpLocks/>
            <a:stCxn id="11" idx="16"/>
          </p:cNvCxnSpPr>
          <p:nvPr/>
        </p:nvCxnSpPr>
        <p:spPr>
          <a:xfrm flipH="1" flipV="1">
            <a:off x="10058395" y="2373839"/>
            <a:ext cx="310" cy="1624621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îšḷíḓé">
            <a:extLst>
              <a:ext uri="{FF2B5EF4-FFF2-40B4-BE49-F238E27FC236}">
                <a16:creationId xmlns:a16="http://schemas.microsoft.com/office/drawing/2014/main" id="{09F0045F-EAB4-4BC2-BA7E-29291F6F8F6B}"/>
              </a:ext>
            </a:extLst>
          </p:cNvPr>
          <p:cNvSpPr txBox="1"/>
          <p:nvPr/>
        </p:nvSpPr>
        <p:spPr bwMode="auto">
          <a:xfrm>
            <a:off x="9540817" y="2885573"/>
            <a:ext cx="1318088" cy="4696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b="1" i="0" u="none" strike="noStrike" kern="1200" cap="none" spc="0" normalizeH="0" baseline="0" noProof="0" dirty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rPr>
              <a:t>2029</a:t>
            </a:r>
          </a:p>
        </p:txBody>
      </p:sp>
      <p:grpSp>
        <p:nvGrpSpPr>
          <p:cNvPr id="39" name="Group 56">
            <a:extLst>
              <a:ext uri="{FF2B5EF4-FFF2-40B4-BE49-F238E27FC236}">
                <a16:creationId xmlns:a16="http://schemas.microsoft.com/office/drawing/2014/main" id="{2505C147-1589-4F61-B293-FF5D191F9F1E}"/>
              </a:ext>
            </a:extLst>
          </p:cNvPr>
          <p:cNvGrpSpPr/>
          <p:nvPr/>
        </p:nvGrpSpPr>
        <p:grpSpPr>
          <a:xfrm flipH="1">
            <a:off x="946079" y="2949219"/>
            <a:ext cx="2673071" cy="1217913"/>
            <a:chOff x="9284293" y="3839972"/>
            <a:chExt cx="1395906" cy="505101"/>
          </a:xfrm>
        </p:grpSpPr>
        <p:sp>
          <p:nvSpPr>
            <p:cNvPr id="40" name="TextBox 57">
              <a:extLst>
                <a:ext uri="{FF2B5EF4-FFF2-40B4-BE49-F238E27FC236}">
                  <a16:creationId xmlns:a16="http://schemas.microsoft.com/office/drawing/2014/main" id="{CFF8D740-9B6C-488B-972B-F8B874CA8FD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306157" y="3839972"/>
              <a:ext cx="1053421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41" name="TextBox 58">
              <a:extLst>
                <a:ext uri="{FF2B5EF4-FFF2-40B4-BE49-F238E27FC236}">
                  <a16:creationId xmlns:a16="http://schemas.microsoft.com/office/drawing/2014/main" id="{5C876157-25CF-4AB1-A705-33C8CB1A4A9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284293" y="4035115"/>
              <a:ext cx="1395906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sz="1600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sz="1600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42" name="Group 56">
            <a:extLst>
              <a:ext uri="{FF2B5EF4-FFF2-40B4-BE49-F238E27FC236}">
                <a16:creationId xmlns:a16="http://schemas.microsoft.com/office/drawing/2014/main" id="{C88088D5-C887-4122-B19D-8C50EF2B007C}"/>
              </a:ext>
            </a:extLst>
          </p:cNvPr>
          <p:cNvGrpSpPr/>
          <p:nvPr/>
        </p:nvGrpSpPr>
        <p:grpSpPr>
          <a:xfrm flipH="1">
            <a:off x="3616016" y="2149414"/>
            <a:ext cx="2673071" cy="1123805"/>
            <a:chOff x="9079020" y="3838586"/>
            <a:chExt cx="1127595" cy="466072"/>
          </a:xfrm>
        </p:grpSpPr>
        <p:sp>
          <p:nvSpPr>
            <p:cNvPr id="43" name="TextBox 57">
              <a:extLst>
                <a:ext uri="{FF2B5EF4-FFF2-40B4-BE49-F238E27FC236}">
                  <a16:creationId xmlns:a16="http://schemas.microsoft.com/office/drawing/2014/main" id="{98C4ECE5-9A97-4540-9023-59F9F5A45DCB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106947" y="3838586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44" name="TextBox 58">
              <a:extLst>
                <a:ext uri="{FF2B5EF4-FFF2-40B4-BE49-F238E27FC236}">
                  <a16:creationId xmlns:a16="http://schemas.microsoft.com/office/drawing/2014/main" id="{72A2BA9C-4B06-4CA3-832A-DFD33CDED7DB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079020" y="3994700"/>
              <a:ext cx="1127595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sz="1600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sz="1600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45" name="Group 56">
            <a:extLst>
              <a:ext uri="{FF2B5EF4-FFF2-40B4-BE49-F238E27FC236}">
                <a16:creationId xmlns:a16="http://schemas.microsoft.com/office/drawing/2014/main" id="{7BE09B74-5096-485C-AAC7-D3844DBE7861}"/>
              </a:ext>
            </a:extLst>
          </p:cNvPr>
          <p:cNvGrpSpPr/>
          <p:nvPr/>
        </p:nvGrpSpPr>
        <p:grpSpPr>
          <a:xfrm flipH="1">
            <a:off x="6498431" y="1841374"/>
            <a:ext cx="2730682" cy="1123805"/>
            <a:chOff x="8780624" y="3838586"/>
            <a:chExt cx="1425991" cy="466072"/>
          </a:xfrm>
        </p:grpSpPr>
        <p:sp>
          <p:nvSpPr>
            <p:cNvPr id="46" name="TextBox 57">
              <a:extLst>
                <a:ext uri="{FF2B5EF4-FFF2-40B4-BE49-F238E27FC236}">
                  <a16:creationId xmlns:a16="http://schemas.microsoft.com/office/drawing/2014/main" id="{3CF785F9-77ED-4B2D-BFEE-54CC9440C705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106947" y="3838586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47" name="TextBox 58">
              <a:extLst>
                <a:ext uri="{FF2B5EF4-FFF2-40B4-BE49-F238E27FC236}">
                  <a16:creationId xmlns:a16="http://schemas.microsoft.com/office/drawing/2014/main" id="{3BEE92EB-D800-4172-BB42-3E02235D8BFF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780624" y="3994700"/>
              <a:ext cx="1425991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sz="1600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sz="1600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48" name="Group 56">
            <a:extLst>
              <a:ext uri="{FF2B5EF4-FFF2-40B4-BE49-F238E27FC236}">
                <a16:creationId xmlns:a16="http://schemas.microsoft.com/office/drawing/2014/main" id="{D26286A1-8290-4BE8-B6E2-437B34622E96}"/>
              </a:ext>
            </a:extLst>
          </p:cNvPr>
          <p:cNvGrpSpPr/>
          <p:nvPr/>
        </p:nvGrpSpPr>
        <p:grpSpPr>
          <a:xfrm flipH="1">
            <a:off x="9024571" y="1136067"/>
            <a:ext cx="2730056" cy="1137768"/>
            <a:chOff x="8780951" y="3832795"/>
            <a:chExt cx="1425664" cy="471863"/>
          </a:xfrm>
        </p:grpSpPr>
        <p:sp>
          <p:nvSpPr>
            <p:cNvPr id="49" name="TextBox 57">
              <a:extLst>
                <a:ext uri="{FF2B5EF4-FFF2-40B4-BE49-F238E27FC236}">
                  <a16:creationId xmlns:a16="http://schemas.microsoft.com/office/drawing/2014/main" id="{64E05832-0AA7-4F12-91D3-FEF6C0892E37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037211" y="3832795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50" name="TextBox 58">
              <a:extLst>
                <a:ext uri="{FF2B5EF4-FFF2-40B4-BE49-F238E27FC236}">
                  <a16:creationId xmlns:a16="http://schemas.microsoft.com/office/drawing/2014/main" id="{988BD29E-B56B-4F72-96D3-EB51927C603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780951" y="3994700"/>
              <a:ext cx="1425664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sz="1600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sz="1600" dirty="0">
                  <a:solidFill>
                    <a:srgbClr val="36396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17388512-88CB-4381-98AC-A0EC57A02718}"/>
              </a:ext>
            </a:extLst>
          </p:cNvPr>
          <p:cNvGrpSpPr/>
          <p:nvPr/>
        </p:nvGrpSpPr>
        <p:grpSpPr>
          <a:xfrm>
            <a:off x="386132" y="547405"/>
            <a:ext cx="677564" cy="434466"/>
            <a:chOff x="452651" y="667011"/>
            <a:chExt cx="499026" cy="319984"/>
          </a:xfrm>
        </p:grpSpPr>
        <p:sp>
          <p:nvSpPr>
            <p:cNvPr id="32" name="菱形 31">
              <a:extLst>
                <a:ext uri="{FF2B5EF4-FFF2-40B4-BE49-F238E27FC236}">
                  <a16:creationId xmlns:a16="http://schemas.microsoft.com/office/drawing/2014/main" id="{6B0BF707-2BA6-4ED9-8A1E-54CAB91AF029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" name="菱形 32">
              <a:extLst>
                <a:ext uri="{FF2B5EF4-FFF2-40B4-BE49-F238E27FC236}">
                  <a16:creationId xmlns:a16="http://schemas.microsoft.com/office/drawing/2014/main" id="{5EFD930F-9394-457E-ACEB-BAF9AB8EED83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5" name="MH_SubTitle_1">
            <a:extLst>
              <a:ext uri="{FF2B5EF4-FFF2-40B4-BE49-F238E27FC236}">
                <a16:creationId xmlns:a16="http://schemas.microsoft.com/office/drawing/2014/main" id="{8ADD9D1B-E664-4F19-B449-7BB2CE7E9D7A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53220" y="467031"/>
            <a:ext cx="4277842" cy="685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dirty="0">
                <a:solidFill>
                  <a:srgbClr val="36396E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dirty="0">
              <a:solidFill>
                <a:srgbClr val="36396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664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787">
        <p:circle/>
      </p:transition>
    </mc:Choice>
    <mc:Fallback xmlns:a14="http://schemas.microsoft.com/office/drawing/2010/main" xmlns:a16="http://schemas.microsoft.com/office/drawing/2014/main" xmlns="">
      <p:transition spd="slow" advTm="7787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3" grpId="0" animBg="1"/>
      <p:bldP spid="34" grpId="0" animBg="1"/>
      <p:bldP spid="29" grpId="0" animBg="1"/>
      <p:bldP spid="25" grpId="0" animBg="1"/>
      <p:bldP spid="21" grpId="0" animBg="1"/>
      <p:bldP spid="3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13D122C4-4BD8-4364-8CB7-E332D537F55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968861" y="-1867147"/>
            <a:ext cx="7160068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D3647CBF-77FD-436B-BBF5-3E568F52656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335475" y="1799812"/>
            <a:ext cx="7090406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sx="103000" sy="103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0CBDAA6-4AF2-4D4A-80D1-0F83785A62E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26826" y="-1364627"/>
            <a:ext cx="7160068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1FFC88E-7F8A-463A-96FD-848372501BB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631507" y="5054431"/>
            <a:ext cx="7093392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FB0FBC77-CA5C-4317-9C8B-B77DB34DB4E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309" y="-1531855"/>
            <a:ext cx="7136316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171CBAD4-E4A3-4782-8F12-9E47902D68B2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1983" y="1738584"/>
            <a:ext cx="7132689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3B9541C5-EF43-4AA9-ADD5-BF330351B149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2901" y="1744549"/>
            <a:ext cx="7160068" cy="399258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FBEAC605-DE0B-456D-B2D8-719FC605CA74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65769" y="5056406"/>
            <a:ext cx="7160068" cy="400056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D339B05E-691C-4E15-90CE-1FFF6FB69ABF}"/>
              </a:ext>
            </a:extLst>
          </p:cNvPr>
          <p:cNvGrpSpPr/>
          <p:nvPr/>
        </p:nvGrpSpPr>
        <p:grpSpPr>
          <a:xfrm>
            <a:off x="0" y="464369"/>
            <a:ext cx="12274846" cy="5167125"/>
            <a:chOff x="1524000" y="992776"/>
            <a:chExt cx="9144000" cy="3849188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7E4BBEB9-D150-40C8-96C0-6284FC3DDB20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1524000" y="2333625"/>
              <a:ext cx="9144000" cy="1581150"/>
            </a:xfrm>
            <a:prstGeom prst="rect">
              <a:avLst/>
            </a:prstGeom>
            <a:solidFill>
              <a:srgbClr val="36396E">
                <a:alpha val="61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2520000" tIns="360000" bIns="0" rtlCol="0" anchor="ctr"/>
            <a:lstStyle/>
            <a:p>
              <a:pPr>
                <a:lnSpc>
                  <a:spcPct val="120000"/>
                </a:lnSpc>
                <a:defRPr/>
              </a:pPr>
              <a:r>
                <a:rPr lang="zh-CN" altLang="en-US" sz="4800" dirty="0">
                  <a:solidFill>
                    <a:schemeClr val="bg1"/>
                  </a:solidFill>
                  <a:cs typeface="+mn-ea"/>
                  <a:sym typeface="+mn-lt"/>
                </a:rPr>
                <a:t>             </a:t>
              </a:r>
              <a:r>
                <a:rPr lang="en-US" altLang="zh-CN" sz="48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4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文本占位符 4">
              <a:extLst>
                <a:ext uri="{FF2B5EF4-FFF2-40B4-BE49-F238E27FC236}">
                  <a16:creationId xmlns:a16="http://schemas.microsoft.com/office/drawing/2014/main" id="{E3C3EC60-E7D8-4346-A9E2-4F9304461DF1}"/>
                </a:ext>
              </a:extLst>
            </p:cNvPr>
            <p:cNvSpPr txBox="1">
              <a:spLocks/>
            </p:cNvSpPr>
            <p:nvPr>
              <p:custDataLst>
                <p:tags r:id="rId3"/>
              </p:custDataLst>
            </p:nvPr>
          </p:nvSpPr>
          <p:spPr>
            <a:xfrm>
              <a:off x="3292146" y="992776"/>
              <a:ext cx="1922960" cy="384918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r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>
                    <a:lumMod val="50000"/>
                  </a:schemeClr>
                </a:buClr>
                <a:buSzPct val="40000"/>
                <a:buFont typeface="Wingdings" panose="05000000000000000000" pitchFamily="2" charset="2"/>
                <a:buNone/>
                <a:defRPr sz="28700" b="1" i="1" kern="0" baseline="0">
                  <a:ln w="1905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latin typeface="Baskerville Old Face" panose="02020602080505020303" pitchFamily="18" charset="0"/>
                  <a:ea typeface="宋体" panose="02010600030101010101" pitchFamily="2" charset="-122"/>
                  <a:cs typeface="+mn-cs"/>
                </a:defRPr>
              </a:lvl1pPr>
              <a:lvl2pPr marL="357188" indent="-357188" algn="just" defTabSz="914400" rtl="0" eaLnBrk="1" latinLnBrk="0" hangingPunct="1">
                <a:lnSpc>
                  <a:spcPct val="130000"/>
                </a:lnSpc>
                <a:spcBef>
                  <a:spcPts val="200"/>
                </a:spcBef>
                <a:spcAft>
                  <a:spcPts val="800"/>
                </a:spcAft>
                <a:buFont typeface="Baskerville Old Face" panose="02020602080505020303" pitchFamily="18" charset="0"/>
                <a:buChar char=" "/>
                <a:defRPr sz="1600" kern="1200" baseline="0">
                  <a:solidFill>
                    <a:schemeClr val="bg1">
                      <a:lumMod val="50000"/>
                    </a:schemeClr>
                  </a:solidFill>
                  <a:latin typeface="Baskerville Old Face" panose="02020602080505020303" pitchFamily="18" charset="0"/>
                  <a:ea typeface="宋体" panose="02010600030101010101" pitchFamily="2" charset="-122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buClr>
                  <a:srgbClr val="D6A953">
                    <a:lumMod val="50000"/>
                  </a:srgbClr>
                </a:buClr>
                <a:defRPr/>
              </a:pPr>
              <a:r>
                <a:rPr lang="en-US" altLang="zh-CN" dirty="0">
                  <a:ln w="19050">
                    <a:solidFill>
                      <a:srgbClr val="FFFFFF"/>
                    </a:solidFill>
                  </a:ln>
                  <a:solidFill>
                    <a:srgbClr val="FFA938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zh-CN" altLang="en-US" dirty="0">
                <a:ln w="19050">
                  <a:solidFill>
                    <a:srgbClr val="FFFFFF"/>
                  </a:solidFill>
                </a:ln>
                <a:solidFill>
                  <a:srgbClr val="FFA93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47285009"/>
      </p:ext>
    </p:extLst>
  </p:cSld>
  <p:clrMapOvr>
    <a:masterClrMapping/>
  </p:clrMapOvr>
  <p:transition spd="med" advTm="2699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F66EBD86-8008-4329-ACD7-184B88DAA885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2366" y="0"/>
            <a:ext cx="12192000" cy="6858000"/>
          </a:xfrm>
          <a:prstGeom prst="rect">
            <a:avLst/>
          </a:prstGeom>
        </p:spPr>
      </p:pic>
      <p:sp>
        <p:nvSpPr>
          <p:cNvPr id="3" name="PA-MH_SubTitle_1">
            <a:extLst>
              <a:ext uri="{FF2B5EF4-FFF2-40B4-BE49-F238E27FC236}">
                <a16:creationId xmlns:a16="http://schemas.microsoft.com/office/drawing/2014/main" id="{E0A9EFA2-A6F1-499A-A410-A45720ED85A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474736" y="3503734"/>
            <a:ext cx="3467037" cy="2499603"/>
          </a:xfrm>
          <a:custGeom>
            <a:avLst/>
            <a:gdLst>
              <a:gd name="connsiteX0" fmla="*/ 1154681 w 2309360"/>
              <a:gd name="connsiteY0" fmla="*/ 0 h 1666434"/>
              <a:gd name="connsiteX1" fmla="*/ 1530338 w 2309360"/>
              <a:gd name="connsiteY1" fmla="*/ 360555 h 1666434"/>
              <a:gd name="connsiteX2" fmla="*/ 2309360 w 2309360"/>
              <a:gd name="connsiteY2" fmla="*/ 360555 h 1666434"/>
              <a:gd name="connsiteX3" fmla="*/ 2309360 w 2309360"/>
              <a:gd name="connsiteY3" fmla="*/ 1666434 h 1666434"/>
              <a:gd name="connsiteX4" fmla="*/ 0 w 2309360"/>
              <a:gd name="connsiteY4" fmla="*/ 1666434 h 1666434"/>
              <a:gd name="connsiteX5" fmla="*/ 0 w 2309360"/>
              <a:gd name="connsiteY5" fmla="*/ 360555 h 1666434"/>
              <a:gd name="connsiteX6" fmla="*/ 779023 w 2309360"/>
              <a:gd name="connsiteY6" fmla="*/ 360555 h 166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9360" h="1666434">
                <a:moveTo>
                  <a:pt x="1154681" y="0"/>
                </a:moveTo>
                <a:lnTo>
                  <a:pt x="1530338" y="360555"/>
                </a:lnTo>
                <a:lnTo>
                  <a:pt x="2309360" y="360555"/>
                </a:lnTo>
                <a:lnTo>
                  <a:pt x="2309360" y="1666434"/>
                </a:lnTo>
                <a:lnTo>
                  <a:pt x="0" y="1666434"/>
                </a:lnTo>
                <a:lnTo>
                  <a:pt x="0" y="360555"/>
                </a:lnTo>
                <a:lnTo>
                  <a:pt x="779023" y="360555"/>
                </a:lnTo>
                <a:close/>
              </a:path>
            </a:pathLst>
          </a:custGeom>
          <a:noFill/>
          <a:ln w="38100">
            <a:solidFill>
              <a:srgbClr val="FFA9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12000" rIns="0" bIns="0" anchor="ctr">
            <a:normAutofit/>
          </a:bodyPr>
          <a:lstStyle/>
          <a:p>
            <a:pPr algn="ctr">
              <a:lnSpc>
                <a:spcPct val="150000"/>
              </a:lnSpc>
            </a:pPr>
            <a:endParaRPr lang="en-US" altLang="zh-CN" spc="300" dirty="0">
              <a:solidFill>
                <a:srgbClr val="36396E"/>
              </a:solidFill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pc="300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</a:t>
            </a:r>
          </a:p>
        </p:txBody>
      </p:sp>
      <p:sp>
        <p:nvSpPr>
          <p:cNvPr id="4" name="PA-MH_Other_2">
            <a:extLst>
              <a:ext uri="{FF2B5EF4-FFF2-40B4-BE49-F238E27FC236}">
                <a16:creationId xmlns:a16="http://schemas.microsoft.com/office/drawing/2014/main" id="{22863AEB-F621-427D-AE2F-654017A2DBA1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677545" y="3636892"/>
            <a:ext cx="1093726" cy="1074664"/>
          </a:xfrm>
          <a:prstGeom prst="diamond">
            <a:avLst/>
          </a:prstGeom>
          <a:solidFill>
            <a:srgbClr val="FFA9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5" name="PA-MH_Other_3">
            <a:extLst>
              <a:ext uri="{FF2B5EF4-FFF2-40B4-BE49-F238E27FC236}">
                <a16:creationId xmlns:a16="http://schemas.microsoft.com/office/drawing/2014/main" id="{DE93DC30-6A8B-487D-8E82-56774971F10B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1968907" y="3932120"/>
            <a:ext cx="495632" cy="459888"/>
          </a:xfrm>
          <a:custGeom>
            <a:avLst/>
            <a:gdLst/>
            <a:ahLst/>
            <a:cxnLst/>
            <a:rect l="l" t="t" r="r" b="b"/>
            <a:pathLst>
              <a:path w="969654" h="903534">
                <a:moveTo>
                  <a:pt x="813088" y="487443"/>
                </a:moveTo>
                <a:cubicBezTo>
                  <a:pt x="793206" y="487443"/>
                  <a:pt x="777088" y="503561"/>
                  <a:pt x="777088" y="523443"/>
                </a:cubicBezTo>
                <a:cubicBezTo>
                  <a:pt x="777088" y="543325"/>
                  <a:pt x="793206" y="559443"/>
                  <a:pt x="813088" y="559443"/>
                </a:cubicBezTo>
                <a:cubicBezTo>
                  <a:pt x="832970" y="559443"/>
                  <a:pt x="849088" y="543325"/>
                  <a:pt x="849088" y="523443"/>
                </a:cubicBezTo>
                <a:cubicBezTo>
                  <a:pt x="849088" y="503561"/>
                  <a:pt x="832970" y="487443"/>
                  <a:pt x="813088" y="487443"/>
                </a:cubicBezTo>
                <a:close/>
                <a:moveTo>
                  <a:pt x="606961" y="487443"/>
                </a:moveTo>
                <a:cubicBezTo>
                  <a:pt x="587079" y="487443"/>
                  <a:pt x="570961" y="503561"/>
                  <a:pt x="570961" y="523443"/>
                </a:cubicBezTo>
                <a:cubicBezTo>
                  <a:pt x="570961" y="543325"/>
                  <a:pt x="587079" y="559443"/>
                  <a:pt x="606961" y="559443"/>
                </a:cubicBezTo>
                <a:cubicBezTo>
                  <a:pt x="626843" y="559443"/>
                  <a:pt x="642961" y="543325"/>
                  <a:pt x="642961" y="523443"/>
                </a:cubicBezTo>
                <a:cubicBezTo>
                  <a:pt x="642961" y="503561"/>
                  <a:pt x="626843" y="487443"/>
                  <a:pt x="606961" y="487443"/>
                </a:cubicBezTo>
                <a:close/>
                <a:moveTo>
                  <a:pt x="691345" y="336511"/>
                </a:moveTo>
                <a:cubicBezTo>
                  <a:pt x="769490" y="335080"/>
                  <a:pt x="847112" y="364668"/>
                  <a:pt x="901758" y="422110"/>
                </a:cubicBezTo>
                <a:cubicBezTo>
                  <a:pt x="999759" y="525126"/>
                  <a:pt x="990612" y="681640"/>
                  <a:pt x="881173" y="774306"/>
                </a:cubicBezTo>
                <a:lnTo>
                  <a:pt x="905846" y="903534"/>
                </a:lnTo>
                <a:lnTo>
                  <a:pt x="792422" y="824563"/>
                </a:lnTo>
                <a:cubicBezTo>
                  <a:pt x="666952" y="867914"/>
                  <a:pt x="525982" y="820668"/>
                  <a:pt x="459770" y="713074"/>
                </a:cubicBezTo>
                <a:cubicBezTo>
                  <a:pt x="386891" y="594648"/>
                  <a:pt x="429055" y="444146"/>
                  <a:pt x="554971" y="373268"/>
                </a:cubicBezTo>
                <a:cubicBezTo>
                  <a:pt x="597384" y="349394"/>
                  <a:pt x="644458" y="337369"/>
                  <a:pt x="691345" y="336511"/>
                </a:cubicBezTo>
                <a:close/>
                <a:moveTo>
                  <a:pt x="547874" y="187267"/>
                </a:moveTo>
                <a:cubicBezTo>
                  <a:pt x="518051" y="187267"/>
                  <a:pt x="493874" y="211444"/>
                  <a:pt x="493874" y="241267"/>
                </a:cubicBezTo>
                <a:cubicBezTo>
                  <a:pt x="493874" y="271090"/>
                  <a:pt x="518051" y="295267"/>
                  <a:pt x="547874" y="295267"/>
                </a:cubicBezTo>
                <a:cubicBezTo>
                  <a:pt x="577697" y="295267"/>
                  <a:pt x="601874" y="271090"/>
                  <a:pt x="601874" y="241267"/>
                </a:cubicBezTo>
                <a:cubicBezTo>
                  <a:pt x="601874" y="211444"/>
                  <a:pt x="577697" y="187267"/>
                  <a:pt x="547874" y="187267"/>
                </a:cubicBezTo>
                <a:close/>
                <a:moveTo>
                  <a:pt x="294449" y="187267"/>
                </a:moveTo>
                <a:cubicBezTo>
                  <a:pt x="264626" y="187267"/>
                  <a:pt x="240449" y="211444"/>
                  <a:pt x="240449" y="241267"/>
                </a:cubicBezTo>
                <a:cubicBezTo>
                  <a:pt x="240449" y="271090"/>
                  <a:pt x="264626" y="295267"/>
                  <a:pt x="294449" y="295267"/>
                </a:cubicBezTo>
                <a:cubicBezTo>
                  <a:pt x="324272" y="295267"/>
                  <a:pt x="348449" y="271090"/>
                  <a:pt x="348449" y="241267"/>
                </a:cubicBezTo>
                <a:cubicBezTo>
                  <a:pt x="348449" y="211444"/>
                  <a:pt x="324272" y="187267"/>
                  <a:pt x="294449" y="187267"/>
                </a:cubicBezTo>
                <a:close/>
                <a:moveTo>
                  <a:pt x="408549" y="168"/>
                </a:moveTo>
                <a:cubicBezTo>
                  <a:pt x="456533" y="-1113"/>
                  <a:pt x="505397" y="4870"/>
                  <a:pt x="553141" y="18800"/>
                </a:cubicBezTo>
                <a:cubicBezTo>
                  <a:pt x="730896" y="70663"/>
                  <a:pt x="843952" y="217556"/>
                  <a:pt x="840274" y="375462"/>
                </a:cubicBezTo>
                <a:cubicBezTo>
                  <a:pt x="754752" y="310337"/>
                  <a:pt x="632797" y="302687"/>
                  <a:pt x="535419" y="357502"/>
                </a:cubicBezTo>
                <a:cubicBezTo>
                  <a:pt x="409503" y="428380"/>
                  <a:pt x="367339" y="578882"/>
                  <a:pt x="440218" y="697308"/>
                </a:cubicBezTo>
                <a:cubicBezTo>
                  <a:pt x="450352" y="713775"/>
                  <a:pt x="462237" y="728829"/>
                  <a:pt x="478397" y="739559"/>
                </a:cubicBezTo>
                <a:cubicBezTo>
                  <a:pt x="442192" y="745523"/>
                  <a:pt x="404623" y="745773"/>
                  <a:pt x="366675" y="741395"/>
                </a:cubicBezTo>
                <a:lnTo>
                  <a:pt x="245711" y="837584"/>
                </a:lnTo>
                <a:lnTo>
                  <a:pt x="214226" y="696474"/>
                </a:lnTo>
                <a:cubicBezTo>
                  <a:pt x="11680" y="595442"/>
                  <a:pt x="-59861" y="368389"/>
                  <a:pt x="54436" y="189343"/>
                </a:cubicBezTo>
                <a:cubicBezTo>
                  <a:pt x="128564" y="73222"/>
                  <a:pt x="264598" y="4010"/>
                  <a:pt x="408549" y="1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6" name="PA-MH_SubTitle_2">
            <a:extLst>
              <a:ext uri="{FF2B5EF4-FFF2-40B4-BE49-F238E27FC236}">
                <a16:creationId xmlns:a16="http://schemas.microsoft.com/office/drawing/2014/main" id="{59720ABE-7E50-4662-9519-C62546047F6B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376680" y="3503734"/>
            <a:ext cx="3467038" cy="2499603"/>
          </a:xfrm>
          <a:custGeom>
            <a:avLst/>
            <a:gdLst>
              <a:gd name="connsiteX0" fmla="*/ 1154681 w 2309360"/>
              <a:gd name="connsiteY0" fmla="*/ 0 h 1666434"/>
              <a:gd name="connsiteX1" fmla="*/ 1530338 w 2309360"/>
              <a:gd name="connsiteY1" fmla="*/ 360555 h 1666434"/>
              <a:gd name="connsiteX2" fmla="*/ 2309360 w 2309360"/>
              <a:gd name="connsiteY2" fmla="*/ 360555 h 1666434"/>
              <a:gd name="connsiteX3" fmla="*/ 2309360 w 2309360"/>
              <a:gd name="connsiteY3" fmla="*/ 1666434 h 1666434"/>
              <a:gd name="connsiteX4" fmla="*/ 0 w 2309360"/>
              <a:gd name="connsiteY4" fmla="*/ 1666434 h 1666434"/>
              <a:gd name="connsiteX5" fmla="*/ 0 w 2309360"/>
              <a:gd name="connsiteY5" fmla="*/ 360555 h 1666434"/>
              <a:gd name="connsiteX6" fmla="*/ 779023 w 2309360"/>
              <a:gd name="connsiteY6" fmla="*/ 360555 h 166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9360" h="1666434">
                <a:moveTo>
                  <a:pt x="1154681" y="0"/>
                </a:moveTo>
                <a:lnTo>
                  <a:pt x="1530338" y="360555"/>
                </a:lnTo>
                <a:lnTo>
                  <a:pt x="2309360" y="360555"/>
                </a:lnTo>
                <a:lnTo>
                  <a:pt x="2309360" y="1666434"/>
                </a:lnTo>
                <a:lnTo>
                  <a:pt x="0" y="1666434"/>
                </a:lnTo>
                <a:lnTo>
                  <a:pt x="0" y="360555"/>
                </a:lnTo>
                <a:lnTo>
                  <a:pt x="779023" y="360555"/>
                </a:lnTo>
                <a:close/>
              </a:path>
            </a:pathLst>
          </a:custGeom>
          <a:noFill/>
          <a:ln w="38100">
            <a:solidFill>
              <a:srgbClr val="3639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12000" rIns="0" bIns="0" anchor="ctr">
            <a:normAutofit/>
          </a:bodyPr>
          <a:lstStyle/>
          <a:p>
            <a:pPr algn="ctr">
              <a:lnSpc>
                <a:spcPct val="150000"/>
              </a:lnSpc>
            </a:pPr>
            <a:endParaRPr lang="en-US" altLang="zh-CN" spc="300" dirty="0">
              <a:solidFill>
                <a:srgbClr val="36396E"/>
              </a:solidFill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pc="300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7" name="PA-MH_Other_11">
            <a:extLst>
              <a:ext uri="{FF2B5EF4-FFF2-40B4-BE49-F238E27FC236}">
                <a16:creationId xmlns:a16="http://schemas.microsoft.com/office/drawing/2014/main" id="{87B06119-FEF5-4319-80DE-23E8D298CC92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5562144" y="3621652"/>
            <a:ext cx="1096109" cy="1074664"/>
          </a:xfrm>
          <a:prstGeom prst="diamond">
            <a:avLst/>
          </a:prstGeom>
          <a:solidFill>
            <a:srgbClr val="3639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8" name="PA-MH_Other_12">
            <a:extLst>
              <a:ext uri="{FF2B5EF4-FFF2-40B4-BE49-F238E27FC236}">
                <a16:creationId xmlns:a16="http://schemas.microsoft.com/office/drawing/2014/main" id="{F2DE0158-B72F-4942-B247-35B92485DBB3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870133" y="3989396"/>
            <a:ext cx="478952" cy="378873"/>
          </a:xfrm>
          <a:custGeom>
            <a:avLst/>
            <a:gdLst/>
            <a:ahLst/>
            <a:cxnLst/>
            <a:rect l="l" t="t" r="r" b="b"/>
            <a:pathLst>
              <a:path w="936104" h="739561">
                <a:moveTo>
                  <a:pt x="282640" y="667561"/>
                </a:moveTo>
                <a:lnTo>
                  <a:pt x="653465" y="667561"/>
                </a:lnTo>
                <a:lnTo>
                  <a:pt x="684077" y="739561"/>
                </a:lnTo>
                <a:lnTo>
                  <a:pt x="252028" y="739561"/>
                </a:lnTo>
                <a:close/>
                <a:moveTo>
                  <a:pt x="54052" y="52175"/>
                </a:moveTo>
                <a:lnTo>
                  <a:pt x="54052" y="520175"/>
                </a:lnTo>
                <a:lnTo>
                  <a:pt x="882052" y="520175"/>
                </a:lnTo>
                <a:lnTo>
                  <a:pt x="882052" y="52175"/>
                </a:lnTo>
                <a:close/>
                <a:moveTo>
                  <a:pt x="0" y="0"/>
                </a:moveTo>
                <a:lnTo>
                  <a:pt x="936104" y="0"/>
                </a:lnTo>
                <a:lnTo>
                  <a:pt x="936104" y="648000"/>
                </a:lnTo>
                <a:lnTo>
                  <a:pt x="0" y="6480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324000" anchor="ctr"/>
          <a:lstStyle/>
          <a:p>
            <a:pPr algn="ctr">
              <a:defRPr/>
            </a:pPr>
            <a:endParaRPr lang="zh-CN" altLang="en-US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9" name="PA-MH_SubTitle_3">
            <a:extLst>
              <a:ext uri="{FF2B5EF4-FFF2-40B4-BE49-F238E27FC236}">
                <a16:creationId xmlns:a16="http://schemas.microsoft.com/office/drawing/2014/main" id="{90156D85-C670-457D-B1B9-C0A8C9DE914C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8374587" y="3503734"/>
            <a:ext cx="3464655" cy="2499603"/>
          </a:xfrm>
          <a:custGeom>
            <a:avLst/>
            <a:gdLst>
              <a:gd name="connsiteX0" fmla="*/ 1154681 w 2309360"/>
              <a:gd name="connsiteY0" fmla="*/ 0 h 1666434"/>
              <a:gd name="connsiteX1" fmla="*/ 1530338 w 2309360"/>
              <a:gd name="connsiteY1" fmla="*/ 360555 h 1666434"/>
              <a:gd name="connsiteX2" fmla="*/ 2309360 w 2309360"/>
              <a:gd name="connsiteY2" fmla="*/ 360555 h 1666434"/>
              <a:gd name="connsiteX3" fmla="*/ 2309360 w 2309360"/>
              <a:gd name="connsiteY3" fmla="*/ 1666434 h 1666434"/>
              <a:gd name="connsiteX4" fmla="*/ 0 w 2309360"/>
              <a:gd name="connsiteY4" fmla="*/ 1666434 h 1666434"/>
              <a:gd name="connsiteX5" fmla="*/ 0 w 2309360"/>
              <a:gd name="connsiteY5" fmla="*/ 360555 h 1666434"/>
              <a:gd name="connsiteX6" fmla="*/ 779023 w 2309360"/>
              <a:gd name="connsiteY6" fmla="*/ 360555 h 166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9360" h="1666434">
                <a:moveTo>
                  <a:pt x="1154681" y="0"/>
                </a:moveTo>
                <a:lnTo>
                  <a:pt x="1530338" y="360555"/>
                </a:lnTo>
                <a:lnTo>
                  <a:pt x="2309360" y="360555"/>
                </a:lnTo>
                <a:lnTo>
                  <a:pt x="2309360" y="1666434"/>
                </a:lnTo>
                <a:lnTo>
                  <a:pt x="0" y="1666434"/>
                </a:lnTo>
                <a:lnTo>
                  <a:pt x="0" y="360555"/>
                </a:lnTo>
                <a:lnTo>
                  <a:pt x="779023" y="360555"/>
                </a:lnTo>
                <a:close/>
              </a:path>
            </a:pathLst>
          </a:custGeom>
          <a:noFill/>
          <a:ln w="38100">
            <a:solidFill>
              <a:srgbClr val="FFA9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12000" rIns="0" bIns="0" anchor="ctr">
            <a:normAutofit/>
          </a:bodyPr>
          <a:lstStyle/>
          <a:p>
            <a:pPr algn="ctr">
              <a:lnSpc>
                <a:spcPct val="150000"/>
              </a:lnSpc>
            </a:pPr>
            <a:endParaRPr lang="en-US" altLang="zh-CN" spc="300" dirty="0">
              <a:solidFill>
                <a:srgbClr val="36396E"/>
              </a:solidFill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pc="300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0" name="PA-MH_Other_14">
            <a:extLst>
              <a:ext uri="{FF2B5EF4-FFF2-40B4-BE49-F238E27FC236}">
                <a16:creationId xmlns:a16="http://schemas.microsoft.com/office/drawing/2014/main" id="{35906EEA-60FE-42C1-B57F-1D77C6DFC1AE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9577168" y="3636892"/>
            <a:ext cx="1093725" cy="1074664"/>
          </a:xfrm>
          <a:prstGeom prst="diamond">
            <a:avLst/>
          </a:prstGeom>
          <a:solidFill>
            <a:srgbClr val="FFA9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11" name="PA-MH_Other_15">
            <a:extLst>
              <a:ext uri="{FF2B5EF4-FFF2-40B4-BE49-F238E27FC236}">
                <a16:creationId xmlns:a16="http://schemas.microsoft.com/office/drawing/2014/main" id="{5A3810FA-E428-4318-8DD0-A5A2B21BF9FC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9905850" y="3949475"/>
            <a:ext cx="443209" cy="436060"/>
          </a:xfrm>
          <a:custGeom>
            <a:avLst/>
            <a:gdLst/>
            <a:ahLst/>
            <a:cxnLst/>
            <a:rect l="0" t="0" r="r" b="b"/>
            <a:pathLst>
              <a:path w="1622425" h="1601788">
                <a:moveTo>
                  <a:pt x="1477962" y="927100"/>
                </a:moveTo>
                <a:lnTo>
                  <a:pt x="1622425" y="927100"/>
                </a:lnTo>
                <a:lnTo>
                  <a:pt x="1622425" y="1293813"/>
                </a:lnTo>
                <a:lnTo>
                  <a:pt x="1477962" y="1293813"/>
                </a:lnTo>
                <a:lnTo>
                  <a:pt x="1477962" y="927100"/>
                </a:lnTo>
                <a:close/>
                <a:moveTo>
                  <a:pt x="1477962" y="463550"/>
                </a:moveTo>
                <a:lnTo>
                  <a:pt x="1622425" y="463550"/>
                </a:lnTo>
                <a:lnTo>
                  <a:pt x="1622425" y="830263"/>
                </a:lnTo>
                <a:lnTo>
                  <a:pt x="1477962" y="830263"/>
                </a:lnTo>
                <a:lnTo>
                  <a:pt x="1477962" y="463550"/>
                </a:lnTo>
                <a:close/>
                <a:moveTo>
                  <a:pt x="871932" y="418865"/>
                </a:moveTo>
                <a:lnTo>
                  <a:pt x="866214" y="419183"/>
                </a:lnTo>
                <a:lnTo>
                  <a:pt x="859861" y="419183"/>
                </a:lnTo>
                <a:lnTo>
                  <a:pt x="848426" y="420453"/>
                </a:lnTo>
                <a:lnTo>
                  <a:pt x="837309" y="422359"/>
                </a:lnTo>
                <a:lnTo>
                  <a:pt x="826509" y="424582"/>
                </a:lnTo>
                <a:lnTo>
                  <a:pt x="815709" y="427440"/>
                </a:lnTo>
                <a:lnTo>
                  <a:pt x="805862" y="430298"/>
                </a:lnTo>
                <a:lnTo>
                  <a:pt x="796650" y="433473"/>
                </a:lnTo>
                <a:lnTo>
                  <a:pt x="787439" y="436649"/>
                </a:lnTo>
                <a:lnTo>
                  <a:pt x="771874" y="443000"/>
                </a:lnTo>
                <a:lnTo>
                  <a:pt x="766792" y="444906"/>
                </a:lnTo>
                <a:lnTo>
                  <a:pt x="762027" y="446811"/>
                </a:lnTo>
                <a:lnTo>
                  <a:pt x="757262" y="449034"/>
                </a:lnTo>
                <a:lnTo>
                  <a:pt x="752498" y="451257"/>
                </a:lnTo>
                <a:lnTo>
                  <a:pt x="748051" y="454115"/>
                </a:lnTo>
                <a:lnTo>
                  <a:pt x="743921" y="456655"/>
                </a:lnTo>
                <a:lnTo>
                  <a:pt x="739792" y="459831"/>
                </a:lnTo>
                <a:lnTo>
                  <a:pt x="735345" y="463324"/>
                </a:lnTo>
                <a:lnTo>
                  <a:pt x="731533" y="466817"/>
                </a:lnTo>
                <a:lnTo>
                  <a:pt x="728039" y="470628"/>
                </a:lnTo>
                <a:lnTo>
                  <a:pt x="724545" y="474757"/>
                </a:lnTo>
                <a:lnTo>
                  <a:pt x="721051" y="479202"/>
                </a:lnTo>
                <a:lnTo>
                  <a:pt x="718192" y="483966"/>
                </a:lnTo>
                <a:lnTo>
                  <a:pt x="715333" y="488729"/>
                </a:lnTo>
                <a:lnTo>
                  <a:pt x="712792" y="493810"/>
                </a:lnTo>
                <a:lnTo>
                  <a:pt x="710251" y="499526"/>
                </a:lnTo>
                <a:lnTo>
                  <a:pt x="708028" y="504925"/>
                </a:lnTo>
                <a:lnTo>
                  <a:pt x="706122" y="510959"/>
                </a:lnTo>
                <a:lnTo>
                  <a:pt x="704216" y="517310"/>
                </a:lnTo>
                <a:lnTo>
                  <a:pt x="702628" y="523979"/>
                </a:lnTo>
                <a:lnTo>
                  <a:pt x="701357" y="530648"/>
                </a:lnTo>
                <a:lnTo>
                  <a:pt x="700404" y="537952"/>
                </a:lnTo>
                <a:lnTo>
                  <a:pt x="699769" y="545256"/>
                </a:lnTo>
                <a:lnTo>
                  <a:pt x="699451" y="553512"/>
                </a:lnTo>
                <a:lnTo>
                  <a:pt x="699451" y="561451"/>
                </a:lnTo>
                <a:lnTo>
                  <a:pt x="699451" y="570025"/>
                </a:lnTo>
                <a:lnTo>
                  <a:pt x="700087" y="578600"/>
                </a:lnTo>
                <a:lnTo>
                  <a:pt x="700722" y="587809"/>
                </a:lnTo>
                <a:lnTo>
                  <a:pt x="701992" y="597018"/>
                </a:lnTo>
                <a:lnTo>
                  <a:pt x="703263" y="607180"/>
                </a:lnTo>
                <a:lnTo>
                  <a:pt x="705169" y="617025"/>
                </a:lnTo>
                <a:lnTo>
                  <a:pt x="707392" y="627504"/>
                </a:lnTo>
                <a:lnTo>
                  <a:pt x="708028" y="630998"/>
                </a:lnTo>
                <a:lnTo>
                  <a:pt x="708028" y="634173"/>
                </a:lnTo>
                <a:lnTo>
                  <a:pt x="707710" y="637666"/>
                </a:lnTo>
                <a:lnTo>
                  <a:pt x="707392" y="640524"/>
                </a:lnTo>
                <a:lnTo>
                  <a:pt x="706757" y="643065"/>
                </a:lnTo>
                <a:lnTo>
                  <a:pt x="705804" y="645605"/>
                </a:lnTo>
                <a:lnTo>
                  <a:pt x="703263" y="650051"/>
                </a:lnTo>
                <a:lnTo>
                  <a:pt x="701039" y="654815"/>
                </a:lnTo>
                <a:lnTo>
                  <a:pt x="699134" y="658626"/>
                </a:lnTo>
                <a:lnTo>
                  <a:pt x="698498" y="660531"/>
                </a:lnTo>
                <a:lnTo>
                  <a:pt x="697863" y="662436"/>
                </a:lnTo>
                <a:lnTo>
                  <a:pt x="697545" y="664342"/>
                </a:lnTo>
                <a:lnTo>
                  <a:pt x="697545" y="666247"/>
                </a:lnTo>
                <a:lnTo>
                  <a:pt x="699134" y="688794"/>
                </a:lnTo>
                <a:lnTo>
                  <a:pt x="700404" y="702132"/>
                </a:lnTo>
                <a:lnTo>
                  <a:pt x="701039" y="709436"/>
                </a:lnTo>
                <a:lnTo>
                  <a:pt x="702310" y="716104"/>
                </a:lnTo>
                <a:lnTo>
                  <a:pt x="703581" y="723408"/>
                </a:lnTo>
                <a:lnTo>
                  <a:pt x="705487" y="729760"/>
                </a:lnTo>
                <a:lnTo>
                  <a:pt x="707075" y="736111"/>
                </a:lnTo>
                <a:lnTo>
                  <a:pt x="709298" y="742145"/>
                </a:lnTo>
                <a:lnTo>
                  <a:pt x="711839" y="747226"/>
                </a:lnTo>
                <a:lnTo>
                  <a:pt x="714698" y="751989"/>
                </a:lnTo>
                <a:lnTo>
                  <a:pt x="716286" y="753894"/>
                </a:lnTo>
                <a:lnTo>
                  <a:pt x="718192" y="755800"/>
                </a:lnTo>
                <a:lnTo>
                  <a:pt x="719780" y="757705"/>
                </a:lnTo>
                <a:lnTo>
                  <a:pt x="722322" y="759293"/>
                </a:lnTo>
                <a:lnTo>
                  <a:pt x="725816" y="760563"/>
                </a:lnTo>
                <a:lnTo>
                  <a:pt x="731533" y="762151"/>
                </a:lnTo>
                <a:lnTo>
                  <a:pt x="736933" y="763104"/>
                </a:lnTo>
                <a:lnTo>
                  <a:pt x="738839" y="763421"/>
                </a:lnTo>
                <a:lnTo>
                  <a:pt x="739792" y="763104"/>
                </a:lnTo>
                <a:lnTo>
                  <a:pt x="745827" y="831062"/>
                </a:lnTo>
                <a:lnTo>
                  <a:pt x="747098" y="833603"/>
                </a:lnTo>
                <a:lnTo>
                  <a:pt x="748368" y="835826"/>
                </a:lnTo>
                <a:lnTo>
                  <a:pt x="749639" y="838049"/>
                </a:lnTo>
                <a:lnTo>
                  <a:pt x="751227" y="839954"/>
                </a:lnTo>
                <a:lnTo>
                  <a:pt x="754404" y="843765"/>
                </a:lnTo>
                <a:lnTo>
                  <a:pt x="757898" y="847576"/>
                </a:lnTo>
                <a:lnTo>
                  <a:pt x="761074" y="851386"/>
                </a:lnTo>
                <a:lnTo>
                  <a:pt x="762662" y="853609"/>
                </a:lnTo>
                <a:lnTo>
                  <a:pt x="763933" y="855832"/>
                </a:lnTo>
                <a:lnTo>
                  <a:pt x="765204" y="858373"/>
                </a:lnTo>
                <a:lnTo>
                  <a:pt x="766474" y="861548"/>
                </a:lnTo>
                <a:lnTo>
                  <a:pt x="767427" y="865042"/>
                </a:lnTo>
                <a:lnTo>
                  <a:pt x="768380" y="868852"/>
                </a:lnTo>
                <a:lnTo>
                  <a:pt x="751545" y="872663"/>
                </a:lnTo>
                <a:lnTo>
                  <a:pt x="744874" y="887271"/>
                </a:lnTo>
                <a:lnTo>
                  <a:pt x="740745" y="895528"/>
                </a:lnTo>
                <a:lnTo>
                  <a:pt x="736298" y="904102"/>
                </a:lnTo>
                <a:lnTo>
                  <a:pt x="731533" y="912358"/>
                </a:lnTo>
                <a:lnTo>
                  <a:pt x="726451" y="919980"/>
                </a:lnTo>
                <a:lnTo>
                  <a:pt x="723910" y="923156"/>
                </a:lnTo>
                <a:lnTo>
                  <a:pt x="721051" y="926014"/>
                </a:lnTo>
                <a:lnTo>
                  <a:pt x="718510" y="928555"/>
                </a:lnTo>
                <a:lnTo>
                  <a:pt x="715969" y="930778"/>
                </a:lnTo>
                <a:lnTo>
                  <a:pt x="680393" y="940622"/>
                </a:lnTo>
                <a:lnTo>
                  <a:pt x="648628" y="953960"/>
                </a:lnTo>
                <a:lnTo>
                  <a:pt x="615911" y="967932"/>
                </a:lnTo>
                <a:lnTo>
                  <a:pt x="551747" y="995243"/>
                </a:lnTo>
                <a:lnTo>
                  <a:pt x="544123" y="998101"/>
                </a:lnTo>
                <a:lnTo>
                  <a:pt x="537135" y="1000641"/>
                </a:lnTo>
                <a:lnTo>
                  <a:pt x="522524" y="1006040"/>
                </a:lnTo>
                <a:lnTo>
                  <a:pt x="507912" y="1011121"/>
                </a:lnTo>
                <a:lnTo>
                  <a:pt x="500924" y="1013979"/>
                </a:lnTo>
                <a:lnTo>
                  <a:pt x="493936" y="1016837"/>
                </a:lnTo>
                <a:lnTo>
                  <a:pt x="487583" y="1020648"/>
                </a:lnTo>
                <a:lnTo>
                  <a:pt x="481548" y="1024141"/>
                </a:lnTo>
                <a:lnTo>
                  <a:pt x="475512" y="1027952"/>
                </a:lnTo>
                <a:lnTo>
                  <a:pt x="470430" y="1032398"/>
                </a:lnTo>
                <a:lnTo>
                  <a:pt x="467889" y="1034938"/>
                </a:lnTo>
                <a:lnTo>
                  <a:pt x="465665" y="1037796"/>
                </a:lnTo>
                <a:lnTo>
                  <a:pt x="463442" y="1040337"/>
                </a:lnTo>
                <a:lnTo>
                  <a:pt x="461218" y="1043195"/>
                </a:lnTo>
                <a:lnTo>
                  <a:pt x="459313" y="1046370"/>
                </a:lnTo>
                <a:lnTo>
                  <a:pt x="457407" y="1049546"/>
                </a:lnTo>
                <a:lnTo>
                  <a:pt x="456136" y="1052722"/>
                </a:lnTo>
                <a:lnTo>
                  <a:pt x="454548" y="1056850"/>
                </a:lnTo>
                <a:lnTo>
                  <a:pt x="454230" y="1082573"/>
                </a:lnTo>
                <a:lnTo>
                  <a:pt x="453595" y="1116234"/>
                </a:lnTo>
                <a:lnTo>
                  <a:pt x="452960" y="1151484"/>
                </a:lnTo>
                <a:lnTo>
                  <a:pt x="452642" y="1167997"/>
                </a:lnTo>
                <a:lnTo>
                  <a:pt x="452960" y="1182605"/>
                </a:lnTo>
                <a:lnTo>
                  <a:pt x="1276928" y="1182605"/>
                </a:lnTo>
                <a:lnTo>
                  <a:pt x="1277245" y="1167997"/>
                </a:lnTo>
                <a:lnTo>
                  <a:pt x="1276928" y="1151484"/>
                </a:lnTo>
                <a:lnTo>
                  <a:pt x="1276292" y="1116234"/>
                </a:lnTo>
                <a:lnTo>
                  <a:pt x="1275339" y="1082573"/>
                </a:lnTo>
                <a:lnTo>
                  <a:pt x="1275022" y="1056850"/>
                </a:lnTo>
                <a:lnTo>
                  <a:pt x="1273751" y="1052722"/>
                </a:lnTo>
                <a:lnTo>
                  <a:pt x="1272163" y="1049546"/>
                </a:lnTo>
                <a:lnTo>
                  <a:pt x="1270257" y="1046370"/>
                </a:lnTo>
                <a:lnTo>
                  <a:pt x="1268669" y="1043195"/>
                </a:lnTo>
                <a:lnTo>
                  <a:pt x="1266445" y="1040337"/>
                </a:lnTo>
                <a:lnTo>
                  <a:pt x="1264222" y="1037796"/>
                </a:lnTo>
                <a:lnTo>
                  <a:pt x="1261998" y="1034938"/>
                </a:lnTo>
                <a:lnTo>
                  <a:pt x="1259775" y="1032398"/>
                </a:lnTo>
                <a:lnTo>
                  <a:pt x="1254057" y="1027952"/>
                </a:lnTo>
                <a:lnTo>
                  <a:pt x="1248340" y="1024141"/>
                </a:lnTo>
                <a:lnTo>
                  <a:pt x="1242304" y="1020648"/>
                </a:lnTo>
                <a:lnTo>
                  <a:pt x="1235634" y="1016837"/>
                </a:lnTo>
                <a:lnTo>
                  <a:pt x="1228963" y="1013979"/>
                </a:lnTo>
                <a:lnTo>
                  <a:pt x="1221658" y="1011121"/>
                </a:lnTo>
                <a:lnTo>
                  <a:pt x="1207681" y="1006040"/>
                </a:lnTo>
                <a:lnTo>
                  <a:pt x="1192752" y="1000641"/>
                </a:lnTo>
                <a:lnTo>
                  <a:pt x="1185446" y="998101"/>
                </a:lnTo>
                <a:lnTo>
                  <a:pt x="1178458" y="995243"/>
                </a:lnTo>
                <a:lnTo>
                  <a:pt x="1113659" y="967932"/>
                </a:lnTo>
                <a:lnTo>
                  <a:pt x="1080941" y="953960"/>
                </a:lnTo>
                <a:lnTo>
                  <a:pt x="1049177" y="940622"/>
                </a:lnTo>
                <a:lnTo>
                  <a:pt x="1013601" y="930778"/>
                </a:lnTo>
                <a:lnTo>
                  <a:pt x="1011060" y="928555"/>
                </a:lnTo>
                <a:lnTo>
                  <a:pt x="1008519" y="926014"/>
                </a:lnTo>
                <a:lnTo>
                  <a:pt x="1005977" y="923156"/>
                </a:lnTo>
                <a:lnTo>
                  <a:pt x="1003436" y="919980"/>
                </a:lnTo>
                <a:lnTo>
                  <a:pt x="998036" y="912358"/>
                </a:lnTo>
                <a:lnTo>
                  <a:pt x="993589" y="904102"/>
                </a:lnTo>
                <a:lnTo>
                  <a:pt x="989142" y="895528"/>
                </a:lnTo>
                <a:lnTo>
                  <a:pt x="985013" y="887271"/>
                </a:lnTo>
                <a:lnTo>
                  <a:pt x="978025" y="872663"/>
                </a:lnTo>
                <a:lnTo>
                  <a:pt x="955790" y="869487"/>
                </a:lnTo>
                <a:lnTo>
                  <a:pt x="956107" y="865359"/>
                </a:lnTo>
                <a:lnTo>
                  <a:pt x="956743" y="861231"/>
                </a:lnTo>
                <a:lnTo>
                  <a:pt x="957696" y="857738"/>
                </a:lnTo>
                <a:lnTo>
                  <a:pt x="958649" y="854562"/>
                </a:lnTo>
                <a:lnTo>
                  <a:pt x="960237" y="852021"/>
                </a:lnTo>
                <a:lnTo>
                  <a:pt x="961507" y="849481"/>
                </a:lnTo>
                <a:lnTo>
                  <a:pt x="965319" y="845035"/>
                </a:lnTo>
                <a:lnTo>
                  <a:pt x="968813" y="840272"/>
                </a:lnTo>
                <a:lnTo>
                  <a:pt x="972307" y="835826"/>
                </a:lnTo>
                <a:lnTo>
                  <a:pt x="973895" y="833603"/>
                </a:lnTo>
                <a:lnTo>
                  <a:pt x="975484" y="830745"/>
                </a:lnTo>
                <a:lnTo>
                  <a:pt x="977072" y="827887"/>
                </a:lnTo>
                <a:lnTo>
                  <a:pt x="978025" y="824393"/>
                </a:lnTo>
                <a:lnTo>
                  <a:pt x="978978" y="821218"/>
                </a:lnTo>
                <a:lnTo>
                  <a:pt x="979613" y="818042"/>
                </a:lnTo>
                <a:lnTo>
                  <a:pt x="980566" y="811373"/>
                </a:lnTo>
                <a:lnTo>
                  <a:pt x="981201" y="804069"/>
                </a:lnTo>
                <a:lnTo>
                  <a:pt x="981837" y="797083"/>
                </a:lnTo>
                <a:lnTo>
                  <a:pt x="982154" y="789779"/>
                </a:lnTo>
                <a:lnTo>
                  <a:pt x="983107" y="783110"/>
                </a:lnTo>
                <a:lnTo>
                  <a:pt x="983742" y="779935"/>
                </a:lnTo>
                <a:lnTo>
                  <a:pt x="984695" y="776759"/>
                </a:lnTo>
                <a:lnTo>
                  <a:pt x="985966" y="773266"/>
                </a:lnTo>
                <a:lnTo>
                  <a:pt x="987236" y="770408"/>
                </a:lnTo>
                <a:lnTo>
                  <a:pt x="988507" y="768502"/>
                </a:lnTo>
                <a:lnTo>
                  <a:pt x="989778" y="766915"/>
                </a:lnTo>
                <a:lnTo>
                  <a:pt x="991366" y="765327"/>
                </a:lnTo>
                <a:lnTo>
                  <a:pt x="992636" y="764056"/>
                </a:lnTo>
                <a:lnTo>
                  <a:pt x="996131" y="761834"/>
                </a:lnTo>
                <a:lnTo>
                  <a:pt x="999942" y="759928"/>
                </a:lnTo>
                <a:lnTo>
                  <a:pt x="1003436" y="758023"/>
                </a:lnTo>
                <a:lnTo>
                  <a:pt x="1006930" y="755800"/>
                </a:lnTo>
                <a:lnTo>
                  <a:pt x="1010107" y="753259"/>
                </a:lnTo>
                <a:lnTo>
                  <a:pt x="1011695" y="751989"/>
                </a:lnTo>
                <a:lnTo>
                  <a:pt x="1012966" y="750401"/>
                </a:lnTo>
                <a:lnTo>
                  <a:pt x="1014871" y="746908"/>
                </a:lnTo>
                <a:lnTo>
                  <a:pt x="1017095" y="743097"/>
                </a:lnTo>
                <a:lnTo>
                  <a:pt x="1019001" y="738651"/>
                </a:lnTo>
                <a:lnTo>
                  <a:pt x="1020589" y="734523"/>
                </a:lnTo>
                <a:lnTo>
                  <a:pt x="1023130" y="725631"/>
                </a:lnTo>
                <a:lnTo>
                  <a:pt x="1024718" y="717057"/>
                </a:lnTo>
                <a:lnTo>
                  <a:pt x="1025989" y="709753"/>
                </a:lnTo>
                <a:lnTo>
                  <a:pt x="1026942" y="701814"/>
                </a:lnTo>
                <a:lnTo>
                  <a:pt x="1027895" y="693875"/>
                </a:lnTo>
                <a:lnTo>
                  <a:pt x="1028213" y="685618"/>
                </a:lnTo>
                <a:lnTo>
                  <a:pt x="1027895" y="677362"/>
                </a:lnTo>
                <a:lnTo>
                  <a:pt x="1027577" y="673233"/>
                </a:lnTo>
                <a:lnTo>
                  <a:pt x="1026942" y="669105"/>
                </a:lnTo>
                <a:lnTo>
                  <a:pt x="1025989" y="665294"/>
                </a:lnTo>
                <a:lnTo>
                  <a:pt x="1025036" y="661484"/>
                </a:lnTo>
                <a:lnTo>
                  <a:pt x="1023766" y="657673"/>
                </a:lnTo>
                <a:lnTo>
                  <a:pt x="1022177" y="654180"/>
                </a:lnTo>
                <a:lnTo>
                  <a:pt x="1019001" y="647511"/>
                </a:lnTo>
                <a:lnTo>
                  <a:pt x="1015824" y="642747"/>
                </a:lnTo>
                <a:lnTo>
                  <a:pt x="1014871" y="640207"/>
                </a:lnTo>
                <a:lnTo>
                  <a:pt x="1013919" y="637349"/>
                </a:lnTo>
                <a:lnTo>
                  <a:pt x="1012966" y="633856"/>
                </a:lnTo>
                <a:lnTo>
                  <a:pt x="1012330" y="629410"/>
                </a:lnTo>
                <a:lnTo>
                  <a:pt x="1012013" y="626234"/>
                </a:lnTo>
                <a:lnTo>
                  <a:pt x="1012013" y="622106"/>
                </a:lnTo>
                <a:lnTo>
                  <a:pt x="1012330" y="612261"/>
                </a:lnTo>
                <a:lnTo>
                  <a:pt x="1012966" y="601147"/>
                </a:lnTo>
                <a:lnTo>
                  <a:pt x="1013919" y="588762"/>
                </a:lnTo>
                <a:lnTo>
                  <a:pt x="1016460" y="566215"/>
                </a:lnTo>
                <a:lnTo>
                  <a:pt x="1017095" y="557323"/>
                </a:lnTo>
                <a:lnTo>
                  <a:pt x="1017413" y="551607"/>
                </a:lnTo>
                <a:lnTo>
                  <a:pt x="1017730" y="534141"/>
                </a:lnTo>
                <a:lnTo>
                  <a:pt x="1017413" y="527472"/>
                </a:lnTo>
                <a:lnTo>
                  <a:pt x="1016777" y="521756"/>
                </a:lnTo>
                <a:lnTo>
                  <a:pt x="1015824" y="516040"/>
                </a:lnTo>
                <a:lnTo>
                  <a:pt x="1014236" y="509371"/>
                </a:lnTo>
                <a:lnTo>
                  <a:pt x="1010424" y="492222"/>
                </a:lnTo>
                <a:lnTo>
                  <a:pt x="1008836" y="488412"/>
                </a:lnTo>
                <a:lnTo>
                  <a:pt x="1006930" y="483966"/>
                </a:lnTo>
                <a:lnTo>
                  <a:pt x="1004707" y="478567"/>
                </a:lnTo>
                <a:lnTo>
                  <a:pt x="1001530" y="473169"/>
                </a:lnTo>
                <a:lnTo>
                  <a:pt x="997401" y="467770"/>
                </a:lnTo>
                <a:lnTo>
                  <a:pt x="995495" y="465547"/>
                </a:lnTo>
                <a:lnTo>
                  <a:pt x="993272" y="463324"/>
                </a:lnTo>
                <a:lnTo>
                  <a:pt x="991048" y="460784"/>
                </a:lnTo>
                <a:lnTo>
                  <a:pt x="988825" y="459196"/>
                </a:lnTo>
                <a:lnTo>
                  <a:pt x="962143" y="454750"/>
                </a:lnTo>
                <a:lnTo>
                  <a:pt x="945943" y="439825"/>
                </a:lnTo>
                <a:lnTo>
                  <a:pt x="939908" y="436331"/>
                </a:lnTo>
                <a:lnTo>
                  <a:pt x="933555" y="433156"/>
                </a:lnTo>
                <a:lnTo>
                  <a:pt x="927202" y="430298"/>
                </a:lnTo>
                <a:lnTo>
                  <a:pt x="921167" y="427757"/>
                </a:lnTo>
                <a:lnTo>
                  <a:pt x="915131" y="425534"/>
                </a:lnTo>
                <a:lnTo>
                  <a:pt x="908778" y="423629"/>
                </a:lnTo>
                <a:lnTo>
                  <a:pt x="902426" y="422041"/>
                </a:lnTo>
                <a:lnTo>
                  <a:pt x="896390" y="421088"/>
                </a:lnTo>
                <a:lnTo>
                  <a:pt x="890038" y="420136"/>
                </a:lnTo>
                <a:lnTo>
                  <a:pt x="884002" y="419501"/>
                </a:lnTo>
                <a:lnTo>
                  <a:pt x="878285" y="419183"/>
                </a:lnTo>
                <a:lnTo>
                  <a:pt x="871932" y="418865"/>
                </a:lnTo>
                <a:close/>
                <a:moveTo>
                  <a:pt x="1477962" y="0"/>
                </a:moveTo>
                <a:lnTo>
                  <a:pt x="1622425" y="0"/>
                </a:lnTo>
                <a:lnTo>
                  <a:pt x="1622425" y="366713"/>
                </a:lnTo>
                <a:lnTo>
                  <a:pt x="1477962" y="366713"/>
                </a:lnTo>
                <a:lnTo>
                  <a:pt x="1477962" y="0"/>
                </a:lnTo>
                <a:close/>
                <a:moveTo>
                  <a:pt x="326855" y="0"/>
                </a:moveTo>
                <a:lnTo>
                  <a:pt x="1403350" y="0"/>
                </a:lnTo>
                <a:lnTo>
                  <a:pt x="1403350" y="1601788"/>
                </a:lnTo>
                <a:lnTo>
                  <a:pt x="326855" y="1601788"/>
                </a:lnTo>
                <a:lnTo>
                  <a:pt x="326855" y="0"/>
                </a:lnTo>
                <a:close/>
                <a:moveTo>
                  <a:pt x="90211" y="0"/>
                </a:moveTo>
                <a:lnTo>
                  <a:pt x="94975" y="0"/>
                </a:lnTo>
                <a:lnTo>
                  <a:pt x="212503" y="0"/>
                </a:lnTo>
                <a:lnTo>
                  <a:pt x="212503" y="1601788"/>
                </a:lnTo>
                <a:lnTo>
                  <a:pt x="94975" y="1601788"/>
                </a:lnTo>
                <a:lnTo>
                  <a:pt x="90211" y="1601788"/>
                </a:lnTo>
                <a:lnTo>
                  <a:pt x="85446" y="1601471"/>
                </a:lnTo>
                <a:lnTo>
                  <a:pt x="80681" y="1600835"/>
                </a:lnTo>
                <a:lnTo>
                  <a:pt x="75917" y="1599883"/>
                </a:lnTo>
                <a:lnTo>
                  <a:pt x="71470" y="1598930"/>
                </a:lnTo>
                <a:lnTo>
                  <a:pt x="67023" y="1597660"/>
                </a:lnTo>
                <a:lnTo>
                  <a:pt x="62258" y="1596072"/>
                </a:lnTo>
                <a:lnTo>
                  <a:pt x="58129" y="1594484"/>
                </a:lnTo>
                <a:lnTo>
                  <a:pt x="53999" y="1592261"/>
                </a:lnTo>
                <a:lnTo>
                  <a:pt x="49870" y="1590356"/>
                </a:lnTo>
                <a:lnTo>
                  <a:pt x="45740" y="1587815"/>
                </a:lnTo>
                <a:lnTo>
                  <a:pt x="41929" y="1585592"/>
                </a:lnTo>
                <a:lnTo>
                  <a:pt x="38117" y="1583052"/>
                </a:lnTo>
                <a:lnTo>
                  <a:pt x="34623" y="1580194"/>
                </a:lnTo>
                <a:lnTo>
                  <a:pt x="31446" y="1577336"/>
                </a:lnTo>
                <a:lnTo>
                  <a:pt x="27635" y="1573843"/>
                </a:lnTo>
                <a:lnTo>
                  <a:pt x="24776" y="1570667"/>
                </a:lnTo>
                <a:lnTo>
                  <a:pt x="21917" y="1567174"/>
                </a:lnTo>
                <a:lnTo>
                  <a:pt x="19058" y="1563681"/>
                </a:lnTo>
                <a:lnTo>
                  <a:pt x="16517" y="1559870"/>
                </a:lnTo>
                <a:lnTo>
                  <a:pt x="13976" y="1556059"/>
                </a:lnTo>
                <a:lnTo>
                  <a:pt x="11435" y="1551931"/>
                </a:lnTo>
                <a:lnTo>
                  <a:pt x="9211" y="1548120"/>
                </a:lnTo>
                <a:lnTo>
                  <a:pt x="7306" y="1543992"/>
                </a:lnTo>
                <a:lnTo>
                  <a:pt x="5717" y="1539228"/>
                </a:lnTo>
                <a:lnTo>
                  <a:pt x="4447" y="1535100"/>
                </a:lnTo>
                <a:lnTo>
                  <a:pt x="3176" y="1530654"/>
                </a:lnTo>
                <a:lnTo>
                  <a:pt x="1906" y="1525891"/>
                </a:lnTo>
                <a:lnTo>
                  <a:pt x="1270" y="1521127"/>
                </a:lnTo>
                <a:lnTo>
                  <a:pt x="635" y="1516364"/>
                </a:lnTo>
                <a:lnTo>
                  <a:pt x="317" y="1511600"/>
                </a:lnTo>
                <a:lnTo>
                  <a:pt x="0" y="1506837"/>
                </a:lnTo>
                <a:lnTo>
                  <a:pt x="0" y="94951"/>
                </a:lnTo>
                <a:lnTo>
                  <a:pt x="317" y="90188"/>
                </a:lnTo>
                <a:lnTo>
                  <a:pt x="635" y="85424"/>
                </a:lnTo>
                <a:lnTo>
                  <a:pt x="1270" y="80661"/>
                </a:lnTo>
                <a:lnTo>
                  <a:pt x="1906" y="75580"/>
                </a:lnTo>
                <a:lnTo>
                  <a:pt x="3176" y="71134"/>
                </a:lnTo>
                <a:lnTo>
                  <a:pt x="4447" y="66688"/>
                </a:lnTo>
                <a:lnTo>
                  <a:pt x="5717" y="62560"/>
                </a:lnTo>
                <a:lnTo>
                  <a:pt x="7306" y="57796"/>
                </a:lnTo>
                <a:lnTo>
                  <a:pt x="9211" y="53668"/>
                </a:lnTo>
                <a:lnTo>
                  <a:pt x="11435" y="49857"/>
                </a:lnTo>
                <a:lnTo>
                  <a:pt x="13976" y="45729"/>
                </a:lnTo>
                <a:lnTo>
                  <a:pt x="16517" y="41601"/>
                </a:lnTo>
                <a:lnTo>
                  <a:pt x="19058" y="38107"/>
                </a:lnTo>
                <a:lnTo>
                  <a:pt x="21917" y="34614"/>
                </a:lnTo>
                <a:lnTo>
                  <a:pt x="24776" y="31121"/>
                </a:lnTo>
                <a:lnTo>
                  <a:pt x="27635" y="27945"/>
                </a:lnTo>
                <a:lnTo>
                  <a:pt x="31446" y="24452"/>
                </a:lnTo>
                <a:lnTo>
                  <a:pt x="34623" y="21594"/>
                </a:lnTo>
                <a:lnTo>
                  <a:pt x="38117" y="18736"/>
                </a:lnTo>
                <a:lnTo>
                  <a:pt x="41929" y="16195"/>
                </a:lnTo>
                <a:lnTo>
                  <a:pt x="45740" y="13655"/>
                </a:lnTo>
                <a:lnTo>
                  <a:pt x="49870" y="11432"/>
                </a:lnTo>
                <a:lnTo>
                  <a:pt x="53999" y="9527"/>
                </a:lnTo>
                <a:lnTo>
                  <a:pt x="58129" y="7304"/>
                </a:lnTo>
                <a:lnTo>
                  <a:pt x="62258" y="5716"/>
                </a:lnTo>
                <a:lnTo>
                  <a:pt x="67023" y="4128"/>
                </a:lnTo>
                <a:lnTo>
                  <a:pt x="71470" y="2858"/>
                </a:lnTo>
                <a:lnTo>
                  <a:pt x="75917" y="1905"/>
                </a:lnTo>
                <a:lnTo>
                  <a:pt x="80681" y="952"/>
                </a:lnTo>
                <a:lnTo>
                  <a:pt x="85446" y="317"/>
                </a:lnTo>
                <a:lnTo>
                  <a:pt x="9021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12" name="PA-MH_Desc_1">
            <a:extLst>
              <a:ext uri="{FF2B5EF4-FFF2-40B4-BE49-F238E27FC236}">
                <a16:creationId xmlns:a16="http://schemas.microsoft.com/office/drawing/2014/main" id="{AD312926-FDBC-4B60-BD68-FDBAB1A9EE98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>
          <a:xfrm>
            <a:off x="723155" y="1785091"/>
            <a:ext cx="11120774" cy="1402546"/>
          </a:xfrm>
          <a:prstGeom prst="rect">
            <a:avLst/>
          </a:prstGeom>
          <a:noFill/>
        </p:spPr>
        <p:txBody>
          <a:bodyPr lIns="0" tIns="0" rIns="0" bIns="0" anchor="ctr">
            <a:no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1200"/>
            </a:lvl1pPr>
          </a:lstStyle>
          <a:p>
            <a:pPr>
              <a:lnSpc>
                <a:spcPct val="150000"/>
              </a:lnSpc>
            </a:pPr>
            <a:r>
              <a:rPr lang="en-US" altLang="zh-CN" sz="2400" spc="300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2400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73E56C70-65A3-452A-8D26-6A63001469C3}"/>
              </a:ext>
            </a:extLst>
          </p:cNvPr>
          <p:cNvGrpSpPr/>
          <p:nvPr/>
        </p:nvGrpSpPr>
        <p:grpSpPr>
          <a:xfrm>
            <a:off x="472440" y="718825"/>
            <a:ext cx="781999" cy="501431"/>
            <a:chOff x="452651" y="667011"/>
            <a:chExt cx="499026" cy="319984"/>
          </a:xfrm>
        </p:grpSpPr>
        <p:sp>
          <p:nvSpPr>
            <p:cNvPr id="18" name="菱形 17">
              <a:extLst>
                <a:ext uri="{FF2B5EF4-FFF2-40B4-BE49-F238E27FC236}">
                  <a16:creationId xmlns:a16="http://schemas.microsoft.com/office/drawing/2014/main" id="{E6BB284B-9929-469D-8377-4688781AA031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" name="菱形 18">
              <a:extLst>
                <a:ext uri="{FF2B5EF4-FFF2-40B4-BE49-F238E27FC236}">
                  <a16:creationId xmlns:a16="http://schemas.microsoft.com/office/drawing/2014/main" id="{6B301C63-F516-45C5-841C-F3209AFB26CA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srgbClr val="36396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20" name="MH_SubTitle_1">
            <a:extLst>
              <a:ext uri="{FF2B5EF4-FFF2-40B4-BE49-F238E27FC236}">
                <a16:creationId xmlns:a16="http://schemas.microsoft.com/office/drawing/2014/main" id="{477A8809-89AA-4B2B-8562-FD40858C6AC2}"/>
              </a:ext>
            </a:extLst>
          </p:cNvPr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473174" y="626063"/>
            <a:ext cx="4937197" cy="7912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spc="300" dirty="0">
                <a:solidFill>
                  <a:srgbClr val="36396E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6396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234959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4719">
        <p15:prstTrans prst="curtains"/>
      </p:transition>
    </mc:Choice>
    <mc:Fallback xmlns:p14="http://schemas.microsoft.com/office/powerpoint/2010/main" xmlns:a14="http://schemas.microsoft.com/office/drawing/2010/main" xmlns:a16="http://schemas.microsoft.com/office/drawing/2014/main" xmlns="">
      <p:transition spd="slow" advTm="471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F5863066-59EC-4984-A9BB-8873FDB76456}"/>
              </a:ext>
            </a:extLst>
          </p:cNvPr>
          <p:cNvSpPr/>
          <p:nvPr/>
        </p:nvSpPr>
        <p:spPr>
          <a:xfrm>
            <a:off x="0" y="0"/>
            <a:ext cx="4115635" cy="6858000"/>
          </a:xfrm>
          <a:prstGeom prst="rect">
            <a:avLst/>
          </a:prstGeom>
          <a:solidFill>
            <a:srgbClr val="36396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37EF3F9C-94B8-4262-AF84-B8030071D68B}"/>
              </a:ext>
            </a:extLst>
          </p:cNvPr>
          <p:cNvSpPr/>
          <p:nvPr/>
        </p:nvSpPr>
        <p:spPr>
          <a:xfrm rot="2788303">
            <a:off x="3734911" y="1626931"/>
            <a:ext cx="806945" cy="7663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ECE78EDE-D8FA-46A6-B0CB-87CE4C3087C7}"/>
              </a:ext>
            </a:extLst>
          </p:cNvPr>
          <p:cNvSpPr/>
          <p:nvPr/>
        </p:nvSpPr>
        <p:spPr>
          <a:xfrm rot="2788303">
            <a:off x="3879924" y="1779122"/>
            <a:ext cx="486440" cy="461971"/>
          </a:xfrm>
          <a:prstGeom prst="rect">
            <a:avLst/>
          </a:prstGeom>
          <a:solidFill>
            <a:srgbClr val="FFA9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C1E097AB-C526-4826-A45F-2DF2D0716A74}"/>
              </a:ext>
            </a:extLst>
          </p:cNvPr>
          <p:cNvSpPr txBox="1"/>
          <p:nvPr/>
        </p:nvSpPr>
        <p:spPr>
          <a:xfrm>
            <a:off x="5902440" y="1674447"/>
            <a:ext cx="12618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spc="300" dirty="0">
                <a:solidFill>
                  <a:srgbClr val="36396E"/>
                </a:solidFill>
                <a:cs typeface="+mn-ea"/>
                <a:sym typeface="+mn-lt"/>
              </a:rPr>
              <a:t>01/</a:t>
            </a:r>
            <a:endParaRPr lang="zh-CN" altLang="en-US" sz="5400" b="1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7A61D199-1628-4AB7-8051-612AFD2F8579}"/>
              </a:ext>
            </a:extLst>
          </p:cNvPr>
          <p:cNvSpPr/>
          <p:nvPr/>
        </p:nvSpPr>
        <p:spPr>
          <a:xfrm>
            <a:off x="7170247" y="1766372"/>
            <a:ext cx="3262432" cy="6960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en-US" altLang="zh-CN" sz="3600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3600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E382382C-01E9-4B01-B592-F7659040E245}"/>
              </a:ext>
            </a:extLst>
          </p:cNvPr>
          <p:cNvSpPr txBox="1"/>
          <p:nvPr/>
        </p:nvSpPr>
        <p:spPr>
          <a:xfrm>
            <a:off x="5902440" y="2829389"/>
            <a:ext cx="12618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spc="300" dirty="0">
                <a:solidFill>
                  <a:srgbClr val="36396E"/>
                </a:solidFill>
                <a:cs typeface="+mn-ea"/>
                <a:sym typeface="+mn-lt"/>
              </a:rPr>
              <a:t>02/</a:t>
            </a:r>
            <a:endParaRPr lang="zh-CN" altLang="en-US" sz="5400" b="1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BBCBFB31-6519-4402-B2D1-A186869A11B1}"/>
              </a:ext>
            </a:extLst>
          </p:cNvPr>
          <p:cNvSpPr/>
          <p:nvPr/>
        </p:nvSpPr>
        <p:spPr>
          <a:xfrm>
            <a:off x="7170247" y="2921314"/>
            <a:ext cx="3262432" cy="6960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en-US" altLang="zh-CN" sz="3600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3600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9695CBB3-C2F0-4216-97B7-182341BBA3C8}"/>
              </a:ext>
            </a:extLst>
          </p:cNvPr>
          <p:cNvSpPr txBox="1"/>
          <p:nvPr/>
        </p:nvSpPr>
        <p:spPr>
          <a:xfrm>
            <a:off x="5932726" y="4000682"/>
            <a:ext cx="12618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spc="300" dirty="0">
                <a:solidFill>
                  <a:srgbClr val="36396E"/>
                </a:solidFill>
                <a:cs typeface="+mn-ea"/>
                <a:sym typeface="+mn-lt"/>
              </a:rPr>
              <a:t>03/</a:t>
            </a:r>
            <a:endParaRPr lang="zh-CN" altLang="en-US" sz="5400" b="1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733AE1C3-5EC6-4495-A72E-8A43B1E99289}"/>
              </a:ext>
            </a:extLst>
          </p:cNvPr>
          <p:cNvSpPr/>
          <p:nvPr/>
        </p:nvSpPr>
        <p:spPr>
          <a:xfrm>
            <a:off x="7200533" y="4092607"/>
            <a:ext cx="3262432" cy="6960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en-US" altLang="zh-CN" sz="3600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3600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1D461AE4-3177-46A4-B838-C00961988C09}"/>
              </a:ext>
            </a:extLst>
          </p:cNvPr>
          <p:cNvSpPr txBox="1"/>
          <p:nvPr/>
        </p:nvSpPr>
        <p:spPr>
          <a:xfrm>
            <a:off x="5932726" y="5170864"/>
            <a:ext cx="12618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spc="300" dirty="0">
                <a:solidFill>
                  <a:srgbClr val="36396E"/>
                </a:solidFill>
                <a:cs typeface="+mn-ea"/>
                <a:sym typeface="+mn-lt"/>
              </a:rPr>
              <a:t>04/</a:t>
            </a:r>
            <a:endParaRPr lang="zh-CN" altLang="en-US" sz="5400" b="1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D9C8B898-E298-4680-872E-B76E8CEE5598}"/>
              </a:ext>
            </a:extLst>
          </p:cNvPr>
          <p:cNvSpPr/>
          <p:nvPr/>
        </p:nvSpPr>
        <p:spPr>
          <a:xfrm>
            <a:off x="7200533" y="5262789"/>
            <a:ext cx="3262432" cy="6960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en-US" altLang="zh-CN" sz="3600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3600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31" name="文本框 8">
            <a:extLst>
              <a:ext uri="{FF2B5EF4-FFF2-40B4-BE49-F238E27FC236}">
                <a16:creationId xmlns:a16="http://schemas.microsoft.com/office/drawing/2014/main" id="{BF19E901-B195-48BF-B92A-05AC31A6CE20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32991" y="1656164"/>
            <a:ext cx="324965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4000" dirty="0">
                <a:solidFill>
                  <a:srgbClr val="EEEEEE"/>
                </a:solidFill>
                <a:latin typeface="+mn-lt"/>
                <a:ea typeface="+mn-ea"/>
                <a:cs typeface="+mn-ea"/>
                <a:sym typeface="+mn-lt"/>
              </a:rPr>
              <a:t>CONTENTS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42983312"/>
      </p:ext>
    </p:extLst>
  </p:cSld>
  <p:clrMapOvr>
    <a:masterClrMapping/>
  </p:clrMapOvr>
  <p:transition spd="slow" advTm="8207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13" grpId="0" animBg="1"/>
      <p:bldP spid="3" grpId="0"/>
      <p:bldP spid="6" grpId="0"/>
      <p:bldP spid="21" grpId="0"/>
      <p:bldP spid="26" grpId="0"/>
      <p:bldP spid="27" grpId="0"/>
      <p:bldP spid="28" grpId="0"/>
      <p:bldP spid="29" grpId="0"/>
      <p:bldP spid="30" grpId="0"/>
      <p:bldP spid="3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图片 33">
            <a:extLst>
              <a:ext uri="{FF2B5EF4-FFF2-40B4-BE49-F238E27FC236}">
                <a16:creationId xmlns:a16="http://schemas.microsoft.com/office/drawing/2014/main" id="{E98C5582-CB15-4725-BB40-273EC1C63AEE}"/>
              </a:ext>
            </a:extLst>
          </p:cNvPr>
          <p:cNvPicPr>
            <a:picLocks noChangeAspect="1"/>
          </p:cNvPicPr>
          <p:nvPr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2366" y="0"/>
            <a:ext cx="12192000" cy="6858000"/>
          </a:xfrm>
          <a:prstGeom prst="rect">
            <a:avLst/>
          </a:prstGeom>
        </p:spPr>
      </p:pic>
      <p:sp>
        <p:nvSpPr>
          <p:cNvPr id="52" name="副标题" hidden="1"/>
          <p:cNvSpPr txBox="1"/>
          <p:nvPr>
            <p:custDataLst>
              <p:tags r:id="rId2"/>
            </p:custDataLst>
          </p:nvPr>
        </p:nvSpPr>
        <p:spPr>
          <a:xfrm>
            <a:off x="673100" y="952500"/>
            <a:ext cx="2489220" cy="441964"/>
          </a:xfrm>
          <a:prstGeom prst="rect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</p:spPr>
        <p:txBody>
          <a:bodyPr wrap="square" lIns="101600" tIns="38100" rIns="76200" bIns="38100" rtlCol="0" anchor="t" anchorCtr="0">
            <a:noAutofit/>
          </a:bodyPr>
          <a:lstStyle>
            <a:defPPr>
              <a:defRPr lang="zh-CN"/>
            </a:defPPr>
            <a:lvl1pPr>
              <a:defRPr sz="2400" spc="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这是一个副标题</a:t>
            </a:r>
          </a:p>
        </p:txBody>
      </p:sp>
      <p:sp>
        <p:nvSpPr>
          <p:cNvPr id="14" name="PA-矩形 13">
            <a:extLst>
              <a:ext uri="{FF2B5EF4-FFF2-40B4-BE49-F238E27FC236}">
                <a16:creationId xmlns:a16="http://schemas.microsoft.com/office/drawing/2014/main" id="{190CCFBB-40B9-4487-AEBB-2CB9C3344924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406399" y="3657601"/>
            <a:ext cx="11335657" cy="291264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419100" algn="ct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  <a:endParaRPr kumimoji="0" lang="zh-CN" altLang="en-US" sz="180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2" name="PA-圆角矩形 21">
            <a:extLst>
              <a:ext uri="{FF2B5EF4-FFF2-40B4-BE49-F238E27FC236}">
                <a16:creationId xmlns:a16="http://schemas.microsoft.com/office/drawing/2014/main" id="{A6E4AE90-13D8-4B3E-A6AC-CC3C86E01146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 flipH="1">
            <a:off x="528937" y="5129318"/>
            <a:ext cx="152312" cy="384721"/>
          </a:xfrm>
          <a:prstGeom prst="roundRect">
            <a:avLst>
              <a:gd name="adj" fmla="val 50000"/>
            </a:avLst>
          </a:prstGeom>
          <a:solidFill>
            <a:srgbClr val="3639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PA-文本框 25">
            <a:extLst>
              <a:ext uri="{FF2B5EF4-FFF2-40B4-BE49-F238E27FC236}">
                <a16:creationId xmlns:a16="http://schemas.microsoft.com/office/drawing/2014/main" id="{394BE7B8-B525-4FB8-A15F-02F952D6331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74613" y="5700938"/>
            <a:ext cx="10364443" cy="630942"/>
          </a:xfrm>
          <a:prstGeom prst="rect">
            <a:avLst/>
          </a:prstGeom>
          <a:noFill/>
        </p:spPr>
        <p:txBody>
          <a:bodyPr wrap="square" lIns="101600" tIns="38100" rIns="76200" bIns="38100" rtlCol="0">
            <a:spAutoFit/>
          </a:bodyPr>
          <a:lstStyle/>
          <a:p>
            <a:r>
              <a:rPr lang="en-US" altLang="zh-CN" spc="200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pc="2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4" name="PA-圆角矩形 23">
            <a:extLst>
              <a:ext uri="{FF2B5EF4-FFF2-40B4-BE49-F238E27FC236}">
                <a16:creationId xmlns:a16="http://schemas.microsoft.com/office/drawing/2014/main" id="{D923E2F8-8233-48A4-8FA0-F9E2A458B69E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 flipH="1">
            <a:off x="525718" y="4072359"/>
            <a:ext cx="158750" cy="438531"/>
          </a:xfrm>
          <a:prstGeom prst="roundRect">
            <a:avLst>
              <a:gd name="adj" fmla="val 50000"/>
            </a:avLst>
          </a:prstGeom>
          <a:solidFill>
            <a:srgbClr val="3639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PA-文本框 20">
            <a:extLst>
              <a:ext uri="{FF2B5EF4-FFF2-40B4-BE49-F238E27FC236}">
                <a16:creationId xmlns:a16="http://schemas.microsoft.com/office/drawing/2014/main" id="{394BE7B8-B525-4FB8-A15F-02F952D63312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802796" y="4548018"/>
            <a:ext cx="6912149" cy="353943"/>
          </a:xfrm>
          <a:prstGeom prst="rect">
            <a:avLst/>
          </a:prstGeom>
          <a:noFill/>
        </p:spPr>
        <p:txBody>
          <a:bodyPr wrap="none" lIns="101600" tIns="38100" rIns="76200" bIns="38100" rtlCol="0">
            <a:spAutoFit/>
          </a:bodyPr>
          <a:lstStyle/>
          <a:p>
            <a:r>
              <a:rPr lang="en-US" altLang="zh-CN" spc="200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pc="2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8" name="PA-文本框 27">
            <a:extLst>
              <a:ext uri="{FF2B5EF4-FFF2-40B4-BE49-F238E27FC236}">
                <a16:creationId xmlns:a16="http://schemas.microsoft.com/office/drawing/2014/main" id="{86997C5C-18C8-40F7-BB72-782E0718808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673100" y="1286159"/>
            <a:ext cx="3813544" cy="692497"/>
          </a:xfrm>
          <a:prstGeom prst="rect">
            <a:avLst/>
          </a:prstGeom>
          <a:noFill/>
        </p:spPr>
        <p:txBody>
          <a:bodyPr wrap="none" lIns="101600" tIns="38100" rIns="63500" bIns="38100" rtlCol="0">
            <a:spAutoFit/>
          </a:bodyPr>
          <a:lstStyle/>
          <a:p>
            <a:r>
              <a:rPr lang="en-US" altLang="zh-CN" sz="4000" b="1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9" name="PA-文本框 28">
            <a:extLst>
              <a:ext uri="{FF2B5EF4-FFF2-40B4-BE49-F238E27FC236}">
                <a16:creationId xmlns:a16="http://schemas.microsoft.com/office/drawing/2014/main" id="{CACA44AC-B030-43FC-A86D-4208F1322B76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767081" y="2212166"/>
            <a:ext cx="6611938" cy="815608"/>
          </a:xfrm>
          <a:prstGeom prst="rect">
            <a:avLst/>
          </a:prstGeom>
          <a:noFill/>
        </p:spPr>
        <p:txBody>
          <a:bodyPr wrap="square" lIns="101600" tIns="38100" rIns="76200" bIns="38100" rtlCol="0">
            <a:spAutoFit/>
          </a:bodyPr>
          <a:lstStyle/>
          <a:p>
            <a:r>
              <a:rPr lang="en-US" altLang="zh-CN" sz="2400" spc="200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2400" spc="2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30" name="PA-任意多边形 29">
            <a:extLst>
              <a:ext uri="{FF2B5EF4-FFF2-40B4-BE49-F238E27FC236}">
                <a16:creationId xmlns:a16="http://schemas.microsoft.com/office/drawing/2014/main" id="{43851575-BA7E-485E-A754-9EAC17C5C595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514350" y="1129586"/>
            <a:ext cx="340237" cy="415819"/>
          </a:xfrm>
          <a:custGeom>
            <a:avLst/>
            <a:gdLst>
              <a:gd name="connsiteX0" fmla="*/ 174788 w 340237"/>
              <a:gd name="connsiteY0" fmla="*/ 0 h 415819"/>
              <a:gd name="connsiteX1" fmla="*/ 340237 w 340237"/>
              <a:gd name="connsiteY1" fmla="*/ 0 h 415819"/>
              <a:gd name="connsiteX2" fmla="*/ 241322 w 340237"/>
              <a:gd name="connsiteY2" fmla="*/ 415819 h 415819"/>
              <a:gd name="connsiteX3" fmla="*/ 0 w 340237"/>
              <a:gd name="connsiteY3" fmla="*/ 415819 h 41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237" h="415819">
                <a:moveTo>
                  <a:pt x="174788" y="0"/>
                </a:moveTo>
                <a:lnTo>
                  <a:pt x="340237" y="0"/>
                </a:lnTo>
                <a:lnTo>
                  <a:pt x="241322" y="415819"/>
                </a:lnTo>
                <a:lnTo>
                  <a:pt x="0" y="415819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PA-任意多边形 30">
            <a:extLst>
              <a:ext uri="{FF2B5EF4-FFF2-40B4-BE49-F238E27FC236}">
                <a16:creationId xmlns:a16="http://schemas.microsoft.com/office/drawing/2014/main" id="{B954CBA0-0BAB-4D7F-8E7A-E9AC67BFB39B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894113" y="1129586"/>
            <a:ext cx="340237" cy="415819"/>
          </a:xfrm>
          <a:custGeom>
            <a:avLst/>
            <a:gdLst>
              <a:gd name="connsiteX0" fmla="*/ 174788 w 340237"/>
              <a:gd name="connsiteY0" fmla="*/ 0 h 415819"/>
              <a:gd name="connsiteX1" fmla="*/ 340237 w 340237"/>
              <a:gd name="connsiteY1" fmla="*/ 0 h 415819"/>
              <a:gd name="connsiteX2" fmla="*/ 241322 w 340237"/>
              <a:gd name="connsiteY2" fmla="*/ 415819 h 415819"/>
              <a:gd name="connsiteX3" fmla="*/ 0 w 340237"/>
              <a:gd name="connsiteY3" fmla="*/ 415819 h 41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237" h="415819">
                <a:moveTo>
                  <a:pt x="174788" y="0"/>
                </a:moveTo>
                <a:lnTo>
                  <a:pt x="340237" y="0"/>
                </a:lnTo>
                <a:lnTo>
                  <a:pt x="241322" y="415819"/>
                </a:lnTo>
                <a:lnTo>
                  <a:pt x="0" y="415819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6A23D24-F5BF-47C1-A9FC-1F27F25B48B3}"/>
              </a:ext>
            </a:extLst>
          </p:cNvPr>
          <p:cNvGrpSpPr/>
          <p:nvPr/>
        </p:nvGrpSpPr>
        <p:grpSpPr>
          <a:xfrm>
            <a:off x="7888039" y="533400"/>
            <a:ext cx="3251017" cy="4087258"/>
            <a:chOff x="8336227" y="533400"/>
            <a:chExt cx="2802829" cy="3523785"/>
          </a:xfrm>
        </p:grpSpPr>
        <p:sp>
          <p:nvSpPr>
            <p:cNvPr id="32" name="PA-矩形 31">
              <a:extLst>
                <a:ext uri="{FF2B5EF4-FFF2-40B4-BE49-F238E27FC236}">
                  <a16:creationId xmlns:a16="http://schemas.microsoft.com/office/drawing/2014/main" id="{24B86024-5975-4AEE-88D8-7A496B8D5B9D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8336227" y="533400"/>
              <a:ext cx="2802829" cy="3523785"/>
            </a:xfrm>
            <a:prstGeom prst="rect">
              <a:avLst/>
            </a:prstGeom>
            <a:noFill/>
            <a:ln w="12700">
              <a:solidFill>
                <a:srgbClr val="36396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20" name="图片 19">
              <a:extLst>
                <a:ext uri="{FF2B5EF4-FFF2-40B4-BE49-F238E27FC236}">
                  <a16:creationId xmlns:a16="http://schemas.microsoft.com/office/drawing/2014/main" id="{1A98CFAA-DAB6-4BCB-A316-BB273C9CBB8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463768" y="663699"/>
              <a:ext cx="2590509" cy="3235097"/>
            </a:xfrm>
            <a:prstGeom prst="rect">
              <a:avLst/>
            </a:prstGeom>
            <a:ln>
              <a:solidFill>
                <a:srgbClr val="36396E"/>
              </a:solidFill>
            </a:ln>
          </p:spPr>
        </p:pic>
      </p:grpSp>
      <p:sp>
        <p:nvSpPr>
          <p:cNvPr id="35" name="PA-文本框 27">
            <a:extLst>
              <a:ext uri="{FF2B5EF4-FFF2-40B4-BE49-F238E27FC236}">
                <a16:creationId xmlns:a16="http://schemas.microsoft.com/office/drawing/2014/main" id="{F8E07825-7211-45F6-B1B3-58ED84D07C01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771186" y="4013645"/>
            <a:ext cx="2398092" cy="446276"/>
          </a:xfrm>
          <a:prstGeom prst="rect">
            <a:avLst/>
          </a:prstGeom>
          <a:noFill/>
        </p:spPr>
        <p:txBody>
          <a:bodyPr wrap="none" lIns="101600" tIns="38100" rIns="63500" bIns="38100" rtlCol="0">
            <a:spAutoFit/>
          </a:bodyPr>
          <a:lstStyle/>
          <a:p>
            <a:r>
              <a:rPr lang="en-US" altLang="zh-CN" sz="2400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2400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36" name="PA-文本框 27">
            <a:extLst>
              <a:ext uri="{FF2B5EF4-FFF2-40B4-BE49-F238E27FC236}">
                <a16:creationId xmlns:a16="http://schemas.microsoft.com/office/drawing/2014/main" id="{E5373169-0E82-4ED2-8326-40F503134D2F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808777" y="5098541"/>
            <a:ext cx="2398092" cy="446276"/>
          </a:xfrm>
          <a:prstGeom prst="rect">
            <a:avLst/>
          </a:prstGeom>
          <a:noFill/>
        </p:spPr>
        <p:txBody>
          <a:bodyPr wrap="none" lIns="101600" tIns="38100" rIns="63500" bIns="38100" rtlCol="0">
            <a:spAutoFit/>
          </a:bodyPr>
          <a:lstStyle/>
          <a:p>
            <a:r>
              <a:rPr lang="en-US" altLang="zh-CN" sz="2400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2400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33" name="PA-矩形 32">
            <a:extLst>
              <a:ext uri="{FF2B5EF4-FFF2-40B4-BE49-F238E27FC236}">
                <a16:creationId xmlns:a16="http://schemas.microsoft.com/office/drawing/2014/main" id="{3486A2FF-7B9D-4045-BFDD-8B5E2AB5B194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 rot="10800000">
            <a:off x="7717920" y="4354824"/>
            <a:ext cx="316592" cy="337761"/>
          </a:xfrm>
          <a:prstGeom prst="rect">
            <a:avLst/>
          </a:prstGeom>
          <a:solidFill>
            <a:srgbClr val="FFDF7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67732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5594">
        <p:split orient="vert"/>
      </p:transition>
    </mc:Choice>
    <mc:Fallback xmlns:a14="http://schemas.microsoft.com/office/drawing/2010/main" xmlns:a16="http://schemas.microsoft.com/office/drawing/2014/main" xmlns="">
      <p:transition spd="slow" advTm="5594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2" grpId="0" animBg="1"/>
      <p:bldP spid="26" grpId="0"/>
      <p:bldP spid="24" grpId="0" animBg="1"/>
      <p:bldP spid="21" grpId="0"/>
      <p:bldP spid="28" grpId="0"/>
      <p:bldP spid="29" grpId="0"/>
      <p:bldP spid="30" grpId="0" animBg="1"/>
      <p:bldP spid="31" grpId="0" animBg="1"/>
      <p:bldP spid="35" grpId="0"/>
      <p:bldP spid="36" grpId="0"/>
      <p:bldP spid="3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7E88591F-79CC-4D93-B59D-875C2D0DBC20}"/>
              </a:ext>
            </a:extLst>
          </p:cNvPr>
          <p:cNvPicPr>
            <a:picLocks noChangeAspect="1"/>
          </p:cNvPicPr>
          <p:nvPr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0416" y="8313"/>
            <a:ext cx="12192000" cy="6858000"/>
          </a:xfrm>
          <a:prstGeom prst="rect">
            <a:avLst/>
          </a:prstGeom>
        </p:spPr>
      </p:pic>
      <p:grpSp>
        <p:nvGrpSpPr>
          <p:cNvPr id="2" name="PA-组合 30">
            <a:extLst>
              <a:ext uri="{FF2B5EF4-FFF2-40B4-BE49-F238E27FC236}">
                <a16:creationId xmlns:a16="http://schemas.microsoft.com/office/drawing/2014/main" id="{6BEC3FE6-D54A-485C-AA34-59160C569FB9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4039908" y="1860068"/>
            <a:ext cx="4001034" cy="4001034"/>
            <a:chOff x="3695530" y="1028530"/>
            <a:chExt cx="4800938" cy="4800938"/>
          </a:xfrm>
          <a:solidFill>
            <a:srgbClr val="EB655F"/>
          </a:soli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" name="PA-任意多边形 31">
              <a:extLst>
                <a:ext uri="{FF2B5EF4-FFF2-40B4-BE49-F238E27FC236}">
                  <a16:creationId xmlns:a16="http://schemas.microsoft.com/office/drawing/2014/main" id="{891AA295-8910-454B-9C5B-5021132633E5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3695530" y="1028530"/>
              <a:ext cx="2346282" cy="2346282"/>
            </a:xfrm>
            <a:custGeom>
              <a:avLst/>
              <a:gdLst>
                <a:gd name="connsiteX0" fmla="*/ 0 w 2346282"/>
                <a:gd name="connsiteY0" fmla="*/ 2346282 h 2346282"/>
                <a:gd name="connsiteX1" fmla="*/ 2346282 w 2346282"/>
                <a:gd name="connsiteY1" fmla="*/ 0 h 2346282"/>
                <a:gd name="connsiteX2" fmla="*/ 2346282 w 2346282"/>
                <a:gd name="connsiteY2" fmla="*/ 2346282 h 2346282"/>
                <a:gd name="connsiteX3" fmla="*/ 0 w 2346282"/>
                <a:gd name="connsiteY3" fmla="*/ 2346282 h 234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282" h="2346282">
                  <a:moveTo>
                    <a:pt x="0" y="2346282"/>
                  </a:moveTo>
                  <a:cubicBezTo>
                    <a:pt x="0" y="1050466"/>
                    <a:pt x="1050466" y="0"/>
                    <a:pt x="2346282" y="0"/>
                  </a:cubicBezTo>
                  <a:lnTo>
                    <a:pt x="2346282" y="2346282"/>
                  </a:lnTo>
                  <a:lnTo>
                    <a:pt x="0" y="2346282"/>
                  </a:lnTo>
                  <a:close/>
                </a:path>
              </a:pathLst>
            </a:custGeom>
            <a:solidFill>
              <a:srgbClr val="36396E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57466" tIns="957466" rIns="270256" bIns="270256" numCol="1" spcCol="1270" anchor="ctr" anchorCtr="0">
              <a:noAutofit/>
            </a:bodyPr>
            <a:lstStyle/>
            <a:p>
              <a:pPr marL="0" lvl="0" indent="0" algn="ctr" defTabSz="1689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altLang="zh-CN" sz="6000" kern="1200" spc="300" dirty="0">
                  <a:solidFill>
                    <a:schemeClr val="bg1"/>
                  </a:solidFill>
                  <a:cs typeface="+mn-ea"/>
                  <a:sym typeface="+mn-lt"/>
                </a:rPr>
                <a:t>S</a:t>
              </a:r>
              <a:endParaRPr lang="zh-CN" altLang="en-US" sz="6000" kern="1200" spc="3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" name="PA-任意多边形 32">
              <a:extLst>
                <a:ext uri="{FF2B5EF4-FFF2-40B4-BE49-F238E27FC236}">
                  <a16:creationId xmlns:a16="http://schemas.microsoft.com/office/drawing/2014/main" id="{DBB75137-221F-4E24-B846-826A836B7EBA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6150186" y="1028530"/>
              <a:ext cx="2346282" cy="2346282"/>
            </a:xfrm>
            <a:custGeom>
              <a:avLst/>
              <a:gdLst>
                <a:gd name="connsiteX0" fmla="*/ 0 w 2346282"/>
                <a:gd name="connsiteY0" fmla="*/ 2346282 h 2346282"/>
                <a:gd name="connsiteX1" fmla="*/ 2346282 w 2346282"/>
                <a:gd name="connsiteY1" fmla="*/ 0 h 2346282"/>
                <a:gd name="connsiteX2" fmla="*/ 2346282 w 2346282"/>
                <a:gd name="connsiteY2" fmla="*/ 2346282 h 2346282"/>
                <a:gd name="connsiteX3" fmla="*/ 0 w 2346282"/>
                <a:gd name="connsiteY3" fmla="*/ 2346282 h 234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282" h="2346282">
                  <a:moveTo>
                    <a:pt x="0" y="0"/>
                  </a:moveTo>
                  <a:cubicBezTo>
                    <a:pt x="1295816" y="0"/>
                    <a:pt x="2346282" y="1050466"/>
                    <a:pt x="2346282" y="2346282"/>
                  </a:cubicBezTo>
                  <a:lnTo>
                    <a:pt x="0" y="23462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396E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70256" tIns="957466" rIns="957466" bIns="270256" numCol="1" spcCol="1270" anchor="ctr" anchorCtr="0">
              <a:noAutofit/>
            </a:bodyPr>
            <a:lstStyle/>
            <a:p>
              <a:pPr marL="0" lvl="0" indent="0" algn="ctr" defTabSz="1689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altLang="zh-CN" sz="6000" kern="1200" spc="300" dirty="0">
                  <a:solidFill>
                    <a:schemeClr val="bg1"/>
                  </a:solidFill>
                  <a:cs typeface="+mn-ea"/>
                  <a:sym typeface="+mn-lt"/>
                </a:rPr>
                <a:t>W</a:t>
              </a:r>
              <a:endParaRPr lang="zh-CN" altLang="en-US" sz="6000" kern="1200" spc="3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" name="PA-任意多边形 33">
              <a:extLst>
                <a:ext uri="{FF2B5EF4-FFF2-40B4-BE49-F238E27FC236}">
                  <a16:creationId xmlns:a16="http://schemas.microsoft.com/office/drawing/2014/main" id="{B8C7CF98-0BEF-4FFC-B1F1-C4FD3ECE493E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rot="21600000">
              <a:off x="6150186" y="3483185"/>
              <a:ext cx="2346282" cy="2346283"/>
            </a:xfrm>
            <a:custGeom>
              <a:avLst/>
              <a:gdLst>
                <a:gd name="connsiteX0" fmla="*/ 0 w 2346282"/>
                <a:gd name="connsiteY0" fmla="*/ 2346282 h 2346282"/>
                <a:gd name="connsiteX1" fmla="*/ 2346282 w 2346282"/>
                <a:gd name="connsiteY1" fmla="*/ 0 h 2346282"/>
                <a:gd name="connsiteX2" fmla="*/ 2346282 w 2346282"/>
                <a:gd name="connsiteY2" fmla="*/ 2346282 h 2346282"/>
                <a:gd name="connsiteX3" fmla="*/ 0 w 2346282"/>
                <a:gd name="connsiteY3" fmla="*/ 2346282 h 234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282" h="2346282">
                  <a:moveTo>
                    <a:pt x="2346282" y="0"/>
                  </a:moveTo>
                  <a:cubicBezTo>
                    <a:pt x="2346282" y="1295816"/>
                    <a:pt x="1295816" y="2346282"/>
                    <a:pt x="0" y="2346282"/>
                  </a:cubicBezTo>
                  <a:lnTo>
                    <a:pt x="0" y="0"/>
                  </a:lnTo>
                  <a:lnTo>
                    <a:pt x="2346282" y="0"/>
                  </a:lnTo>
                  <a:close/>
                </a:path>
              </a:pathLst>
            </a:custGeom>
            <a:solidFill>
              <a:srgbClr val="36396E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70256" tIns="270257" rIns="957466" bIns="957466" numCol="1" spcCol="1270" anchor="ctr" anchorCtr="0">
              <a:noAutofit/>
            </a:bodyPr>
            <a:lstStyle/>
            <a:p>
              <a:pPr marL="0" lvl="0" indent="0" algn="ctr" defTabSz="1689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altLang="zh-CN" sz="6000" kern="1200" spc="300" dirty="0">
                  <a:solidFill>
                    <a:schemeClr val="bg1"/>
                  </a:solidFill>
                  <a:cs typeface="+mn-ea"/>
                  <a:sym typeface="+mn-lt"/>
                </a:rPr>
                <a:t>O</a:t>
              </a:r>
              <a:endParaRPr lang="zh-CN" altLang="en-US" sz="6000" kern="1200" spc="3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" name="PA-任意多边形 34">
              <a:extLst>
                <a:ext uri="{FF2B5EF4-FFF2-40B4-BE49-F238E27FC236}">
                  <a16:creationId xmlns:a16="http://schemas.microsoft.com/office/drawing/2014/main" id="{7CFCD746-D73F-4419-823F-CCDDBD4BBC46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rot="21600000">
              <a:off x="3695530" y="3483186"/>
              <a:ext cx="2346282" cy="2346282"/>
            </a:xfrm>
            <a:custGeom>
              <a:avLst/>
              <a:gdLst>
                <a:gd name="connsiteX0" fmla="*/ 0 w 2346282"/>
                <a:gd name="connsiteY0" fmla="*/ 2346282 h 2346282"/>
                <a:gd name="connsiteX1" fmla="*/ 2346282 w 2346282"/>
                <a:gd name="connsiteY1" fmla="*/ 0 h 2346282"/>
                <a:gd name="connsiteX2" fmla="*/ 2346282 w 2346282"/>
                <a:gd name="connsiteY2" fmla="*/ 2346282 h 2346282"/>
                <a:gd name="connsiteX3" fmla="*/ 0 w 2346282"/>
                <a:gd name="connsiteY3" fmla="*/ 2346282 h 234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282" h="2346282">
                  <a:moveTo>
                    <a:pt x="2346282" y="2346282"/>
                  </a:moveTo>
                  <a:cubicBezTo>
                    <a:pt x="1050466" y="2346282"/>
                    <a:pt x="0" y="1295816"/>
                    <a:pt x="0" y="0"/>
                  </a:cubicBezTo>
                  <a:lnTo>
                    <a:pt x="2346282" y="0"/>
                  </a:lnTo>
                  <a:lnTo>
                    <a:pt x="2346282" y="2346282"/>
                  </a:lnTo>
                  <a:close/>
                </a:path>
              </a:pathLst>
            </a:custGeom>
            <a:solidFill>
              <a:srgbClr val="36396E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57466" tIns="270256" rIns="270256" bIns="957466" numCol="1" spcCol="1270" anchor="ctr" anchorCtr="0">
              <a:noAutofit/>
            </a:bodyPr>
            <a:lstStyle/>
            <a:p>
              <a:pPr marL="0" lvl="0" indent="0" algn="ctr" defTabSz="1689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altLang="zh-CN" sz="6000" kern="1200" spc="300" dirty="0">
                  <a:solidFill>
                    <a:schemeClr val="bg1"/>
                  </a:solidFill>
                  <a:cs typeface="+mn-ea"/>
                  <a:sym typeface="+mn-lt"/>
                </a:rPr>
                <a:t>T</a:t>
              </a:r>
              <a:endParaRPr lang="zh-CN" altLang="en-US" sz="6000" kern="1200" spc="3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" name="PA-文本框 39">
            <a:extLst>
              <a:ext uri="{FF2B5EF4-FFF2-40B4-BE49-F238E27FC236}">
                <a16:creationId xmlns:a16="http://schemas.microsoft.com/office/drawing/2014/main" id="{84BE1FBF-1F7E-4760-A8E4-01752342BC1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291106" y="1886966"/>
            <a:ext cx="23631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8" name="PA-文本框 40">
            <a:extLst>
              <a:ext uri="{FF2B5EF4-FFF2-40B4-BE49-F238E27FC236}">
                <a16:creationId xmlns:a16="http://schemas.microsoft.com/office/drawing/2014/main" id="{92B1FBE7-D9AF-4E48-9CA2-8DF7C8C6FFF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650258" y="2651143"/>
            <a:ext cx="27964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9" name="PA-文本框 41">
            <a:extLst>
              <a:ext uri="{FF2B5EF4-FFF2-40B4-BE49-F238E27FC236}">
                <a16:creationId xmlns:a16="http://schemas.microsoft.com/office/drawing/2014/main" id="{0A311F6E-85CE-41B0-AA58-5706281D70A0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335301" y="4341754"/>
            <a:ext cx="23631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10" name="PA-文本框 42">
            <a:extLst>
              <a:ext uri="{FF2B5EF4-FFF2-40B4-BE49-F238E27FC236}">
                <a16:creationId xmlns:a16="http://schemas.microsoft.com/office/drawing/2014/main" id="{705149D8-B60C-4843-887B-3EA52FE77C04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45964" y="5014575"/>
            <a:ext cx="27964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16" name="PA-文本框 48">
            <a:extLst>
              <a:ext uri="{FF2B5EF4-FFF2-40B4-BE49-F238E27FC236}">
                <a16:creationId xmlns:a16="http://schemas.microsoft.com/office/drawing/2014/main" id="{39DD16BF-A501-4DB1-87DA-720F5C81CEB3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725332" y="477579"/>
            <a:ext cx="383149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b="1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19" name="Oval 115">
            <a:extLst>
              <a:ext uri="{FF2B5EF4-FFF2-40B4-BE49-F238E27FC236}">
                <a16:creationId xmlns:a16="http://schemas.microsoft.com/office/drawing/2014/main" id="{E61C3493-1881-4DD1-A84A-F405E55E3F9F}"/>
              </a:ext>
            </a:extLst>
          </p:cNvPr>
          <p:cNvSpPr/>
          <p:nvPr/>
        </p:nvSpPr>
        <p:spPr>
          <a:xfrm>
            <a:off x="660458" y="1876606"/>
            <a:ext cx="581892" cy="581892"/>
          </a:xfrm>
          <a:prstGeom prst="ellipse">
            <a:avLst/>
          </a:prstGeom>
          <a:noFill/>
          <a:ln w="28575">
            <a:solidFill>
              <a:srgbClr val="3639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30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0" name="Freeform 130">
            <a:extLst>
              <a:ext uri="{FF2B5EF4-FFF2-40B4-BE49-F238E27FC236}">
                <a16:creationId xmlns:a16="http://schemas.microsoft.com/office/drawing/2014/main" id="{FE72A417-D268-4811-BE75-51B1BBA127C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18417" y="2008386"/>
            <a:ext cx="265975" cy="318332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rgbClr val="36396E"/>
          </a:solidFill>
          <a:ln>
            <a:solidFill>
              <a:srgbClr val="36396E"/>
            </a:solidFill>
          </a:ln>
          <a:effectLst/>
          <a:extLst>
            <a:ext uri="{91240B29-F687-4f45-9708-019B960494DF}">
              <a14:hiddenLine xmlns:a14="http://schemas.microsoft.com/office/drawing/2010/main" xmlns:p14="http://schemas.microsoft.com/office/powerpoint/2010/main" xmlns:a16="http://schemas.microsoft.com/office/drawing/2014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:p14="http://schemas.microsoft.com/office/powerpoint/2010/main" xmlns:a16="http://schemas.microsoft.com/office/drawing/2014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Oval 121">
            <a:extLst>
              <a:ext uri="{FF2B5EF4-FFF2-40B4-BE49-F238E27FC236}">
                <a16:creationId xmlns:a16="http://schemas.microsoft.com/office/drawing/2014/main" id="{953288EC-1F3B-40FA-9DA2-57780D18CA08}"/>
              </a:ext>
            </a:extLst>
          </p:cNvPr>
          <p:cNvSpPr/>
          <p:nvPr/>
        </p:nvSpPr>
        <p:spPr>
          <a:xfrm>
            <a:off x="663091" y="4260312"/>
            <a:ext cx="581892" cy="581892"/>
          </a:xfrm>
          <a:prstGeom prst="ellipse">
            <a:avLst/>
          </a:prstGeom>
          <a:noFill/>
          <a:ln w="28575">
            <a:solidFill>
              <a:srgbClr val="3639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30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2" name="Freeform 4">
            <a:extLst>
              <a:ext uri="{FF2B5EF4-FFF2-40B4-BE49-F238E27FC236}">
                <a16:creationId xmlns:a16="http://schemas.microsoft.com/office/drawing/2014/main" id="{41747A7F-867F-455C-860F-114BFCF9032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25474" y="4428130"/>
            <a:ext cx="261551" cy="261619"/>
          </a:xfrm>
          <a:custGeom>
            <a:avLst/>
            <a:gdLst>
              <a:gd name="T0" fmla="*/ 2374 w 2594"/>
              <a:gd name="T1" fmla="*/ 0 h 2594"/>
              <a:gd name="T2" fmla="*/ 2374 w 2594"/>
              <a:gd name="T3" fmla="*/ 0 h 2594"/>
              <a:gd name="T4" fmla="*/ 219 w 2594"/>
              <a:gd name="T5" fmla="*/ 0 h 2594"/>
              <a:gd name="T6" fmla="*/ 0 w 2594"/>
              <a:gd name="T7" fmla="*/ 219 h 2594"/>
              <a:gd name="T8" fmla="*/ 0 w 2594"/>
              <a:gd name="T9" fmla="*/ 2374 h 2594"/>
              <a:gd name="T10" fmla="*/ 219 w 2594"/>
              <a:gd name="T11" fmla="*/ 2593 h 2594"/>
              <a:gd name="T12" fmla="*/ 2374 w 2594"/>
              <a:gd name="T13" fmla="*/ 2593 h 2594"/>
              <a:gd name="T14" fmla="*/ 2593 w 2594"/>
              <a:gd name="T15" fmla="*/ 2374 h 2594"/>
              <a:gd name="T16" fmla="*/ 2593 w 2594"/>
              <a:gd name="T17" fmla="*/ 219 h 2594"/>
              <a:gd name="T18" fmla="*/ 2374 w 2594"/>
              <a:gd name="T19" fmla="*/ 0 h 2594"/>
              <a:gd name="T20" fmla="*/ 2249 w 2594"/>
              <a:gd name="T21" fmla="*/ 250 h 2594"/>
              <a:gd name="T22" fmla="*/ 2249 w 2594"/>
              <a:gd name="T23" fmla="*/ 250 h 2594"/>
              <a:gd name="T24" fmla="*/ 2343 w 2594"/>
              <a:gd name="T25" fmla="*/ 313 h 2594"/>
              <a:gd name="T26" fmla="*/ 2249 w 2594"/>
              <a:gd name="T27" fmla="*/ 407 h 2594"/>
              <a:gd name="T28" fmla="*/ 2156 w 2594"/>
              <a:gd name="T29" fmla="*/ 313 h 2594"/>
              <a:gd name="T30" fmla="*/ 2249 w 2594"/>
              <a:gd name="T31" fmla="*/ 250 h 2594"/>
              <a:gd name="T32" fmla="*/ 1937 w 2594"/>
              <a:gd name="T33" fmla="*/ 250 h 2594"/>
              <a:gd name="T34" fmla="*/ 1937 w 2594"/>
              <a:gd name="T35" fmla="*/ 250 h 2594"/>
              <a:gd name="T36" fmla="*/ 2031 w 2594"/>
              <a:gd name="T37" fmla="*/ 313 h 2594"/>
              <a:gd name="T38" fmla="*/ 1937 w 2594"/>
              <a:gd name="T39" fmla="*/ 407 h 2594"/>
              <a:gd name="T40" fmla="*/ 1843 w 2594"/>
              <a:gd name="T41" fmla="*/ 313 h 2594"/>
              <a:gd name="T42" fmla="*/ 1937 w 2594"/>
              <a:gd name="T43" fmla="*/ 250 h 2594"/>
              <a:gd name="T44" fmla="*/ 2343 w 2594"/>
              <a:gd name="T45" fmla="*/ 2343 h 2594"/>
              <a:gd name="T46" fmla="*/ 2343 w 2594"/>
              <a:gd name="T47" fmla="*/ 2343 h 2594"/>
              <a:gd name="T48" fmla="*/ 250 w 2594"/>
              <a:gd name="T49" fmla="*/ 2343 h 2594"/>
              <a:gd name="T50" fmla="*/ 250 w 2594"/>
              <a:gd name="T51" fmla="*/ 625 h 2594"/>
              <a:gd name="T52" fmla="*/ 2343 w 2594"/>
              <a:gd name="T53" fmla="*/ 625 h 2594"/>
              <a:gd name="T54" fmla="*/ 2343 w 2594"/>
              <a:gd name="T55" fmla="*/ 2343 h 2594"/>
              <a:gd name="T56" fmla="*/ 594 w 2594"/>
              <a:gd name="T57" fmla="*/ 2093 h 2594"/>
              <a:gd name="T58" fmla="*/ 594 w 2594"/>
              <a:gd name="T59" fmla="*/ 2093 h 2594"/>
              <a:gd name="T60" fmla="*/ 1999 w 2594"/>
              <a:gd name="T61" fmla="*/ 2093 h 2594"/>
              <a:gd name="T62" fmla="*/ 2031 w 2594"/>
              <a:gd name="T63" fmla="*/ 2062 h 2594"/>
              <a:gd name="T64" fmla="*/ 2031 w 2594"/>
              <a:gd name="T65" fmla="*/ 2031 h 2594"/>
              <a:gd name="T66" fmla="*/ 1343 w 2594"/>
              <a:gd name="T67" fmla="*/ 844 h 2594"/>
              <a:gd name="T68" fmla="*/ 1312 w 2594"/>
              <a:gd name="T69" fmla="*/ 813 h 2594"/>
              <a:gd name="T70" fmla="*/ 1250 w 2594"/>
              <a:gd name="T71" fmla="*/ 844 h 2594"/>
              <a:gd name="T72" fmla="*/ 563 w 2594"/>
              <a:gd name="T73" fmla="*/ 2031 h 2594"/>
              <a:gd name="T74" fmla="*/ 563 w 2594"/>
              <a:gd name="T75" fmla="*/ 2093 h 2594"/>
              <a:gd name="T76" fmla="*/ 594 w 2594"/>
              <a:gd name="T77" fmla="*/ 2093 h 2594"/>
              <a:gd name="T78" fmla="*/ 1374 w 2594"/>
              <a:gd name="T79" fmla="*/ 1937 h 2594"/>
              <a:gd name="T80" fmla="*/ 1374 w 2594"/>
              <a:gd name="T81" fmla="*/ 1937 h 2594"/>
              <a:gd name="T82" fmla="*/ 1343 w 2594"/>
              <a:gd name="T83" fmla="*/ 1968 h 2594"/>
              <a:gd name="T84" fmla="*/ 1250 w 2594"/>
              <a:gd name="T85" fmla="*/ 1968 h 2594"/>
              <a:gd name="T86" fmla="*/ 1219 w 2594"/>
              <a:gd name="T87" fmla="*/ 1937 h 2594"/>
              <a:gd name="T88" fmla="*/ 1219 w 2594"/>
              <a:gd name="T89" fmla="*/ 1843 h 2594"/>
              <a:gd name="T90" fmla="*/ 1250 w 2594"/>
              <a:gd name="T91" fmla="*/ 1812 h 2594"/>
              <a:gd name="T92" fmla="*/ 1343 w 2594"/>
              <a:gd name="T93" fmla="*/ 1812 h 2594"/>
              <a:gd name="T94" fmla="*/ 1374 w 2594"/>
              <a:gd name="T95" fmla="*/ 1843 h 2594"/>
              <a:gd name="T96" fmla="*/ 1374 w 2594"/>
              <a:gd name="T97" fmla="*/ 1937 h 2594"/>
              <a:gd name="T98" fmla="*/ 1219 w 2594"/>
              <a:gd name="T99" fmla="*/ 1125 h 2594"/>
              <a:gd name="T100" fmla="*/ 1219 w 2594"/>
              <a:gd name="T101" fmla="*/ 1125 h 2594"/>
              <a:gd name="T102" fmla="*/ 1374 w 2594"/>
              <a:gd name="T103" fmla="*/ 1125 h 2594"/>
              <a:gd name="T104" fmla="*/ 1406 w 2594"/>
              <a:gd name="T105" fmla="*/ 1157 h 2594"/>
              <a:gd name="T106" fmla="*/ 1374 w 2594"/>
              <a:gd name="T107" fmla="*/ 1718 h 2594"/>
              <a:gd name="T108" fmla="*/ 1343 w 2594"/>
              <a:gd name="T109" fmla="*/ 1749 h 2594"/>
              <a:gd name="T110" fmla="*/ 1250 w 2594"/>
              <a:gd name="T111" fmla="*/ 1749 h 2594"/>
              <a:gd name="T112" fmla="*/ 1219 w 2594"/>
              <a:gd name="T113" fmla="*/ 1718 h 2594"/>
              <a:gd name="T114" fmla="*/ 1219 w 2594"/>
              <a:gd name="T115" fmla="*/ 1157 h 2594"/>
              <a:gd name="T116" fmla="*/ 1219 w 2594"/>
              <a:gd name="T117" fmla="*/ 1125 h 2594"/>
              <a:gd name="T118" fmla="*/ 1219 w 2594"/>
              <a:gd name="T119" fmla="*/ 1125 h 2594"/>
              <a:gd name="T120" fmla="*/ 1219 w 2594"/>
              <a:gd name="T121" fmla="*/ 1125 h 2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94" h="2594">
                <a:moveTo>
                  <a:pt x="2374" y="0"/>
                </a:moveTo>
                <a:lnTo>
                  <a:pt x="2374" y="0"/>
                </a:lnTo>
                <a:cubicBezTo>
                  <a:pt x="219" y="0"/>
                  <a:pt x="219" y="0"/>
                  <a:pt x="219" y="0"/>
                </a:cubicBezTo>
                <a:cubicBezTo>
                  <a:pt x="94" y="0"/>
                  <a:pt x="0" y="94"/>
                  <a:pt x="0" y="219"/>
                </a:cubicBezTo>
                <a:cubicBezTo>
                  <a:pt x="0" y="2374"/>
                  <a:pt x="0" y="2374"/>
                  <a:pt x="0" y="2374"/>
                </a:cubicBezTo>
                <a:cubicBezTo>
                  <a:pt x="0" y="2499"/>
                  <a:pt x="94" y="2593"/>
                  <a:pt x="219" y="2593"/>
                </a:cubicBezTo>
                <a:cubicBezTo>
                  <a:pt x="2374" y="2593"/>
                  <a:pt x="2374" y="2593"/>
                  <a:pt x="2374" y="2593"/>
                </a:cubicBezTo>
                <a:cubicBezTo>
                  <a:pt x="2499" y="2593"/>
                  <a:pt x="2593" y="2499"/>
                  <a:pt x="2593" y="2374"/>
                </a:cubicBezTo>
                <a:cubicBezTo>
                  <a:pt x="2593" y="219"/>
                  <a:pt x="2593" y="219"/>
                  <a:pt x="2593" y="219"/>
                </a:cubicBezTo>
                <a:cubicBezTo>
                  <a:pt x="2593" y="94"/>
                  <a:pt x="2499" y="0"/>
                  <a:pt x="2374" y="0"/>
                </a:cubicBezTo>
                <a:close/>
                <a:moveTo>
                  <a:pt x="2249" y="250"/>
                </a:moveTo>
                <a:lnTo>
                  <a:pt x="2249" y="250"/>
                </a:lnTo>
                <a:cubicBezTo>
                  <a:pt x="2312" y="250"/>
                  <a:pt x="2343" y="282"/>
                  <a:pt x="2343" y="313"/>
                </a:cubicBezTo>
                <a:cubicBezTo>
                  <a:pt x="2343" y="375"/>
                  <a:pt x="2312" y="407"/>
                  <a:pt x="2249" y="407"/>
                </a:cubicBezTo>
                <a:cubicBezTo>
                  <a:pt x="2187" y="407"/>
                  <a:pt x="2156" y="375"/>
                  <a:pt x="2156" y="313"/>
                </a:cubicBezTo>
                <a:cubicBezTo>
                  <a:pt x="2156" y="282"/>
                  <a:pt x="2187" y="250"/>
                  <a:pt x="2249" y="250"/>
                </a:cubicBezTo>
                <a:close/>
                <a:moveTo>
                  <a:pt x="1937" y="250"/>
                </a:moveTo>
                <a:lnTo>
                  <a:pt x="1937" y="250"/>
                </a:lnTo>
                <a:cubicBezTo>
                  <a:pt x="1999" y="250"/>
                  <a:pt x="2031" y="282"/>
                  <a:pt x="2031" y="313"/>
                </a:cubicBezTo>
                <a:cubicBezTo>
                  <a:pt x="2031" y="375"/>
                  <a:pt x="1999" y="407"/>
                  <a:pt x="1937" y="407"/>
                </a:cubicBezTo>
                <a:cubicBezTo>
                  <a:pt x="1906" y="407"/>
                  <a:pt x="1843" y="375"/>
                  <a:pt x="1843" y="313"/>
                </a:cubicBezTo>
                <a:cubicBezTo>
                  <a:pt x="1843" y="282"/>
                  <a:pt x="1906" y="250"/>
                  <a:pt x="1937" y="250"/>
                </a:cubicBezTo>
                <a:close/>
                <a:moveTo>
                  <a:pt x="2343" y="2343"/>
                </a:moveTo>
                <a:lnTo>
                  <a:pt x="2343" y="2343"/>
                </a:lnTo>
                <a:cubicBezTo>
                  <a:pt x="250" y="2343"/>
                  <a:pt x="250" y="2343"/>
                  <a:pt x="250" y="2343"/>
                </a:cubicBezTo>
                <a:cubicBezTo>
                  <a:pt x="250" y="625"/>
                  <a:pt x="250" y="625"/>
                  <a:pt x="250" y="625"/>
                </a:cubicBezTo>
                <a:cubicBezTo>
                  <a:pt x="2343" y="625"/>
                  <a:pt x="2343" y="625"/>
                  <a:pt x="2343" y="625"/>
                </a:cubicBezTo>
                <a:lnTo>
                  <a:pt x="2343" y="2343"/>
                </a:lnTo>
                <a:close/>
                <a:moveTo>
                  <a:pt x="594" y="2093"/>
                </a:moveTo>
                <a:lnTo>
                  <a:pt x="594" y="2093"/>
                </a:lnTo>
                <a:cubicBezTo>
                  <a:pt x="1999" y="2093"/>
                  <a:pt x="1999" y="2093"/>
                  <a:pt x="1999" y="2093"/>
                </a:cubicBezTo>
                <a:cubicBezTo>
                  <a:pt x="2031" y="2093"/>
                  <a:pt x="2031" y="2093"/>
                  <a:pt x="2031" y="2062"/>
                </a:cubicBezTo>
                <a:lnTo>
                  <a:pt x="2031" y="2031"/>
                </a:lnTo>
                <a:cubicBezTo>
                  <a:pt x="1343" y="844"/>
                  <a:pt x="1343" y="844"/>
                  <a:pt x="1343" y="844"/>
                </a:cubicBezTo>
                <a:cubicBezTo>
                  <a:pt x="1343" y="813"/>
                  <a:pt x="1312" y="813"/>
                  <a:pt x="1312" y="813"/>
                </a:cubicBezTo>
                <a:cubicBezTo>
                  <a:pt x="1281" y="813"/>
                  <a:pt x="1281" y="813"/>
                  <a:pt x="1250" y="844"/>
                </a:cubicBezTo>
                <a:cubicBezTo>
                  <a:pt x="563" y="2031"/>
                  <a:pt x="563" y="2031"/>
                  <a:pt x="563" y="2031"/>
                </a:cubicBezTo>
                <a:cubicBezTo>
                  <a:pt x="563" y="2062"/>
                  <a:pt x="563" y="2062"/>
                  <a:pt x="563" y="2093"/>
                </a:cubicBezTo>
                <a:lnTo>
                  <a:pt x="594" y="2093"/>
                </a:lnTo>
                <a:close/>
                <a:moveTo>
                  <a:pt x="1374" y="1937"/>
                </a:moveTo>
                <a:lnTo>
                  <a:pt x="1374" y="1937"/>
                </a:lnTo>
                <a:cubicBezTo>
                  <a:pt x="1374" y="1968"/>
                  <a:pt x="1374" y="1968"/>
                  <a:pt x="1343" y="1968"/>
                </a:cubicBezTo>
                <a:cubicBezTo>
                  <a:pt x="1250" y="1968"/>
                  <a:pt x="1250" y="1968"/>
                  <a:pt x="1250" y="1968"/>
                </a:cubicBezTo>
                <a:cubicBezTo>
                  <a:pt x="1219" y="1968"/>
                  <a:pt x="1219" y="1968"/>
                  <a:pt x="1219" y="1937"/>
                </a:cubicBezTo>
                <a:cubicBezTo>
                  <a:pt x="1219" y="1843"/>
                  <a:pt x="1219" y="1843"/>
                  <a:pt x="1219" y="1843"/>
                </a:cubicBezTo>
                <a:cubicBezTo>
                  <a:pt x="1219" y="1812"/>
                  <a:pt x="1219" y="1812"/>
                  <a:pt x="1250" y="1812"/>
                </a:cubicBezTo>
                <a:cubicBezTo>
                  <a:pt x="1343" y="1812"/>
                  <a:pt x="1343" y="1812"/>
                  <a:pt x="1343" y="1812"/>
                </a:cubicBezTo>
                <a:cubicBezTo>
                  <a:pt x="1374" y="1812"/>
                  <a:pt x="1374" y="1812"/>
                  <a:pt x="1374" y="1843"/>
                </a:cubicBezTo>
                <a:lnTo>
                  <a:pt x="1374" y="1937"/>
                </a:lnTo>
                <a:close/>
                <a:moveTo>
                  <a:pt x="1219" y="1125"/>
                </a:moveTo>
                <a:lnTo>
                  <a:pt x="1219" y="1125"/>
                </a:lnTo>
                <a:cubicBezTo>
                  <a:pt x="1374" y="1125"/>
                  <a:pt x="1374" y="1125"/>
                  <a:pt x="1374" y="1125"/>
                </a:cubicBezTo>
                <a:lnTo>
                  <a:pt x="1406" y="1157"/>
                </a:lnTo>
                <a:cubicBezTo>
                  <a:pt x="1374" y="1718"/>
                  <a:pt x="1374" y="1718"/>
                  <a:pt x="1374" y="1718"/>
                </a:cubicBezTo>
                <a:cubicBezTo>
                  <a:pt x="1374" y="1749"/>
                  <a:pt x="1374" y="1749"/>
                  <a:pt x="1343" y="1749"/>
                </a:cubicBezTo>
                <a:cubicBezTo>
                  <a:pt x="1250" y="1749"/>
                  <a:pt x="1250" y="1749"/>
                  <a:pt x="1250" y="1749"/>
                </a:cubicBezTo>
                <a:cubicBezTo>
                  <a:pt x="1219" y="1749"/>
                  <a:pt x="1219" y="1749"/>
                  <a:pt x="1219" y="1718"/>
                </a:cubicBezTo>
                <a:cubicBezTo>
                  <a:pt x="1219" y="1157"/>
                  <a:pt x="1219" y="1157"/>
                  <a:pt x="1219" y="1157"/>
                </a:cubicBezTo>
                <a:lnTo>
                  <a:pt x="1219" y="1125"/>
                </a:lnTo>
                <a:close/>
                <a:moveTo>
                  <a:pt x="1219" y="1125"/>
                </a:moveTo>
                <a:lnTo>
                  <a:pt x="1219" y="1125"/>
                </a:lnTo>
                <a:close/>
              </a:path>
            </a:pathLst>
          </a:custGeom>
          <a:solidFill>
            <a:srgbClr val="36396E"/>
          </a:solidFill>
          <a:ln>
            <a:solidFill>
              <a:srgbClr val="36396E"/>
            </a:solidFill>
          </a:ln>
          <a:effectLst/>
        </p:spPr>
        <p:txBody>
          <a:bodyPr wrap="none" lIns="243797" tIns="121899" rIns="243797" bIns="12189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30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3" name="PA-文本框 41">
            <a:extLst>
              <a:ext uri="{FF2B5EF4-FFF2-40B4-BE49-F238E27FC236}">
                <a16:creationId xmlns:a16="http://schemas.microsoft.com/office/drawing/2014/main" id="{BCCC0760-167B-4EC2-9582-4B5ECC67888E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9496636" y="2019897"/>
            <a:ext cx="23631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4" name="PA-文本框 42">
            <a:extLst>
              <a:ext uri="{FF2B5EF4-FFF2-40B4-BE49-F238E27FC236}">
                <a16:creationId xmlns:a16="http://schemas.microsoft.com/office/drawing/2014/main" id="{8ACD94AF-86DE-46DE-801F-201A1186AFAF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8736951" y="2636316"/>
            <a:ext cx="27964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7" name="PA-文本框 41">
            <a:extLst>
              <a:ext uri="{FF2B5EF4-FFF2-40B4-BE49-F238E27FC236}">
                <a16:creationId xmlns:a16="http://schemas.microsoft.com/office/drawing/2014/main" id="{FF33AB95-CD85-47F8-A75D-8F729F7D9FB7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9443415" y="4341754"/>
            <a:ext cx="23631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8" name="PA-文本框 42">
            <a:extLst>
              <a:ext uri="{FF2B5EF4-FFF2-40B4-BE49-F238E27FC236}">
                <a16:creationId xmlns:a16="http://schemas.microsoft.com/office/drawing/2014/main" id="{2C94EEE4-5371-4272-AECE-12373990F96B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8754078" y="5014575"/>
            <a:ext cx="27964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35" name="Oval 118">
            <a:extLst>
              <a:ext uri="{FF2B5EF4-FFF2-40B4-BE49-F238E27FC236}">
                <a16:creationId xmlns:a16="http://schemas.microsoft.com/office/drawing/2014/main" id="{5603B036-EA93-4D8A-9F7F-F14D73286006}"/>
              </a:ext>
            </a:extLst>
          </p:cNvPr>
          <p:cNvSpPr/>
          <p:nvPr/>
        </p:nvSpPr>
        <p:spPr>
          <a:xfrm>
            <a:off x="8773948" y="1994499"/>
            <a:ext cx="581892" cy="581892"/>
          </a:xfrm>
          <a:prstGeom prst="ellipse">
            <a:avLst/>
          </a:prstGeom>
          <a:noFill/>
          <a:ln w="28575">
            <a:solidFill>
              <a:srgbClr val="3639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30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6" name="Freeform 2">
            <a:extLst>
              <a:ext uri="{FF2B5EF4-FFF2-40B4-BE49-F238E27FC236}">
                <a16:creationId xmlns:a16="http://schemas.microsoft.com/office/drawing/2014/main" id="{12D6A844-F1EA-42D1-8C99-5D8878A71D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914744" y="2135253"/>
            <a:ext cx="323161" cy="323245"/>
          </a:xfrm>
          <a:custGeom>
            <a:avLst/>
            <a:gdLst>
              <a:gd name="T0" fmla="*/ 3437 w 6844"/>
              <a:gd name="T1" fmla="*/ 1719 h 6844"/>
              <a:gd name="T2" fmla="*/ 3437 w 6844"/>
              <a:gd name="T3" fmla="*/ 2875 h 6844"/>
              <a:gd name="T4" fmla="*/ 3437 w 6844"/>
              <a:gd name="T5" fmla="*/ 1719 h 6844"/>
              <a:gd name="T6" fmla="*/ 6843 w 6844"/>
              <a:gd name="T7" fmla="*/ 188 h 6844"/>
              <a:gd name="T8" fmla="*/ 5437 w 6844"/>
              <a:gd name="T9" fmla="*/ 2375 h 6844"/>
              <a:gd name="T10" fmla="*/ 5124 w 6844"/>
              <a:gd name="T11" fmla="*/ 1250 h 6844"/>
              <a:gd name="T12" fmla="*/ 5093 w 6844"/>
              <a:gd name="T13" fmla="*/ 2719 h 6844"/>
              <a:gd name="T14" fmla="*/ 4437 w 6844"/>
              <a:gd name="T15" fmla="*/ 3749 h 6844"/>
              <a:gd name="T16" fmla="*/ 5218 w 6844"/>
              <a:gd name="T17" fmla="*/ 4562 h 6844"/>
              <a:gd name="T18" fmla="*/ 5218 w 6844"/>
              <a:gd name="T19" fmla="*/ 4593 h 6844"/>
              <a:gd name="T20" fmla="*/ 5124 w 6844"/>
              <a:gd name="T21" fmla="*/ 6624 h 6844"/>
              <a:gd name="T22" fmla="*/ 4812 w 6844"/>
              <a:gd name="T23" fmla="*/ 6843 h 6844"/>
              <a:gd name="T24" fmla="*/ 4812 w 6844"/>
              <a:gd name="T25" fmla="*/ 5093 h 6844"/>
              <a:gd name="T26" fmla="*/ 2594 w 6844"/>
              <a:gd name="T27" fmla="*/ 5812 h 6844"/>
              <a:gd name="T28" fmla="*/ 2438 w 6844"/>
              <a:gd name="T29" fmla="*/ 5968 h 6844"/>
              <a:gd name="T30" fmla="*/ 875 w 6844"/>
              <a:gd name="T31" fmla="*/ 6843 h 6844"/>
              <a:gd name="T32" fmla="*/ 719 w 6844"/>
              <a:gd name="T33" fmla="*/ 6312 h 6844"/>
              <a:gd name="T34" fmla="*/ 2844 w 6844"/>
              <a:gd name="T35" fmla="*/ 4562 h 6844"/>
              <a:gd name="T36" fmla="*/ 1782 w 6844"/>
              <a:gd name="T37" fmla="*/ 2750 h 6844"/>
              <a:gd name="T38" fmla="*/ 1719 w 6844"/>
              <a:gd name="T39" fmla="*/ 2594 h 6844"/>
              <a:gd name="T40" fmla="*/ 1250 w 6844"/>
              <a:gd name="T41" fmla="*/ 1313 h 6844"/>
              <a:gd name="T42" fmla="*/ 407 w 6844"/>
              <a:gd name="T43" fmla="*/ 2563 h 6844"/>
              <a:gd name="T44" fmla="*/ 1032 w 6844"/>
              <a:gd name="T45" fmla="*/ 32 h 6844"/>
              <a:gd name="T46" fmla="*/ 1813 w 6844"/>
              <a:gd name="T47" fmla="*/ 938 h 6844"/>
              <a:gd name="T48" fmla="*/ 2157 w 6844"/>
              <a:gd name="T49" fmla="*/ 907 h 6844"/>
              <a:gd name="T50" fmla="*/ 4718 w 6844"/>
              <a:gd name="T51" fmla="*/ 907 h 6844"/>
              <a:gd name="T52" fmla="*/ 5031 w 6844"/>
              <a:gd name="T53" fmla="*/ 938 h 6844"/>
              <a:gd name="T54" fmla="*/ 5812 w 6844"/>
              <a:gd name="T55" fmla="*/ 0 h 6844"/>
              <a:gd name="T56" fmla="*/ 4562 w 6844"/>
              <a:gd name="T57" fmla="*/ 1188 h 6844"/>
              <a:gd name="T58" fmla="*/ 3437 w 6844"/>
              <a:gd name="T59" fmla="*/ 1157 h 6844"/>
              <a:gd name="T60" fmla="*/ 2282 w 6844"/>
              <a:gd name="T61" fmla="*/ 2469 h 6844"/>
              <a:gd name="T62" fmla="*/ 3718 w 6844"/>
              <a:gd name="T63" fmla="*/ 3157 h 6844"/>
              <a:gd name="T64" fmla="*/ 4562 w 6844"/>
              <a:gd name="T65" fmla="*/ 1188 h 6844"/>
              <a:gd name="T66" fmla="*/ 4562 w 6844"/>
              <a:gd name="T67" fmla="*/ 1188 h 68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844" h="6844">
                <a:moveTo>
                  <a:pt x="3437" y="1719"/>
                </a:moveTo>
                <a:lnTo>
                  <a:pt x="3437" y="1719"/>
                </a:lnTo>
                <a:cubicBezTo>
                  <a:pt x="3749" y="1719"/>
                  <a:pt x="3999" y="2000"/>
                  <a:pt x="3999" y="2313"/>
                </a:cubicBezTo>
                <a:cubicBezTo>
                  <a:pt x="3999" y="2625"/>
                  <a:pt x="3749" y="2875"/>
                  <a:pt x="3437" y="2875"/>
                </a:cubicBezTo>
                <a:cubicBezTo>
                  <a:pt x="3125" y="2875"/>
                  <a:pt x="2844" y="2625"/>
                  <a:pt x="2844" y="2313"/>
                </a:cubicBezTo>
                <a:cubicBezTo>
                  <a:pt x="2844" y="2000"/>
                  <a:pt x="3125" y="1719"/>
                  <a:pt x="3437" y="1719"/>
                </a:cubicBezTo>
                <a:close/>
                <a:moveTo>
                  <a:pt x="6843" y="188"/>
                </a:moveTo>
                <a:lnTo>
                  <a:pt x="6843" y="188"/>
                </a:lnTo>
                <a:cubicBezTo>
                  <a:pt x="6437" y="2532"/>
                  <a:pt x="6437" y="2532"/>
                  <a:pt x="6437" y="2532"/>
                </a:cubicBezTo>
                <a:cubicBezTo>
                  <a:pt x="5437" y="2375"/>
                  <a:pt x="5437" y="2375"/>
                  <a:pt x="5437" y="2375"/>
                </a:cubicBezTo>
                <a:cubicBezTo>
                  <a:pt x="5593" y="1282"/>
                  <a:pt x="5593" y="1282"/>
                  <a:pt x="5593" y="1282"/>
                </a:cubicBezTo>
                <a:cubicBezTo>
                  <a:pt x="5468" y="1282"/>
                  <a:pt x="5312" y="1250"/>
                  <a:pt x="5124" y="1250"/>
                </a:cubicBezTo>
                <a:cubicBezTo>
                  <a:pt x="5124" y="2594"/>
                  <a:pt x="5124" y="2594"/>
                  <a:pt x="5124" y="2594"/>
                </a:cubicBezTo>
                <a:cubicBezTo>
                  <a:pt x="5124" y="2625"/>
                  <a:pt x="5124" y="2688"/>
                  <a:pt x="5093" y="2719"/>
                </a:cubicBezTo>
                <a:lnTo>
                  <a:pt x="5093" y="2750"/>
                </a:lnTo>
                <a:cubicBezTo>
                  <a:pt x="4437" y="3749"/>
                  <a:pt x="4437" y="3749"/>
                  <a:pt x="4437" y="3749"/>
                </a:cubicBezTo>
                <a:cubicBezTo>
                  <a:pt x="4249" y="4281"/>
                  <a:pt x="4249" y="4281"/>
                  <a:pt x="4249" y="4281"/>
                </a:cubicBezTo>
                <a:cubicBezTo>
                  <a:pt x="5218" y="4562"/>
                  <a:pt x="5218" y="4562"/>
                  <a:pt x="5218" y="4562"/>
                </a:cubicBezTo>
                <a:cubicBezTo>
                  <a:pt x="5218" y="4562"/>
                  <a:pt x="5218" y="4562"/>
                  <a:pt x="5187" y="4593"/>
                </a:cubicBezTo>
                <a:cubicBezTo>
                  <a:pt x="5218" y="4593"/>
                  <a:pt x="5218" y="4593"/>
                  <a:pt x="5218" y="4593"/>
                </a:cubicBezTo>
                <a:cubicBezTo>
                  <a:pt x="5343" y="4624"/>
                  <a:pt x="5437" y="4749"/>
                  <a:pt x="5406" y="4906"/>
                </a:cubicBezTo>
                <a:cubicBezTo>
                  <a:pt x="5124" y="6624"/>
                  <a:pt x="5124" y="6624"/>
                  <a:pt x="5124" y="6624"/>
                </a:cubicBezTo>
                <a:cubicBezTo>
                  <a:pt x="5093" y="6749"/>
                  <a:pt x="4999" y="6843"/>
                  <a:pt x="4843" y="6843"/>
                </a:cubicBezTo>
                <a:lnTo>
                  <a:pt x="4812" y="6843"/>
                </a:lnTo>
                <a:cubicBezTo>
                  <a:pt x="4656" y="6812"/>
                  <a:pt x="4531" y="6687"/>
                  <a:pt x="4562" y="6531"/>
                </a:cubicBezTo>
                <a:cubicBezTo>
                  <a:pt x="4812" y="5093"/>
                  <a:pt x="4812" y="5093"/>
                  <a:pt x="4812" y="5093"/>
                </a:cubicBezTo>
                <a:cubicBezTo>
                  <a:pt x="3531" y="5124"/>
                  <a:pt x="3531" y="5124"/>
                  <a:pt x="3531" y="5124"/>
                </a:cubicBezTo>
                <a:cubicBezTo>
                  <a:pt x="2594" y="5812"/>
                  <a:pt x="2594" y="5812"/>
                  <a:pt x="2594" y="5812"/>
                </a:cubicBezTo>
                <a:cubicBezTo>
                  <a:pt x="2500" y="5906"/>
                  <a:pt x="2500" y="5906"/>
                  <a:pt x="2500" y="5906"/>
                </a:cubicBezTo>
                <a:cubicBezTo>
                  <a:pt x="2469" y="5937"/>
                  <a:pt x="2469" y="5937"/>
                  <a:pt x="2438" y="5968"/>
                </a:cubicBezTo>
                <a:cubicBezTo>
                  <a:pt x="1000" y="6812"/>
                  <a:pt x="1000" y="6812"/>
                  <a:pt x="1000" y="6812"/>
                </a:cubicBezTo>
                <a:cubicBezTo>
                  <a:pt x="969" y="6843"/>
                  <a:pt x="907" y="6843"/>
                  <a:pt x="875" y="6843"/>
                </a:cubicBezTo>
                <a:cubicBezTo>
                  <a:pt x="782" y="6843"/>
                  <a:pt x="688" y="6812"/>
                  <a:pt x="625" y="6718"/>
                </a:cubicBezTo>
                <a:cubicBezTo>
                  <a:pt x="532" y="6562"/>
                  <a:pt x="594" y="6406"/>
                  <a:pt x="719" y="6312"/>
                </a:cubicBezTo>
                <a:cubicBezTo>
                  <a:pt x="1969" y="5562"/>
                  <a:pt x="1969" y="5562"/>
                  <a:pt x="1969" y="5562"/>
                </a:cubicBezTo>
                <a:cubicBezTo>
                  <a:pt x="2844" y="4562"/>
                  <a:pt x="2844" y="4562"/>
                  <a:pt x="2844" y="4562"/>
                </a:cubicBezTo>
                <a:cubicBezTo>
                  <a:pt x="2563" y="3718"/>
                  <a:pt x="2563" y="3718"/>
                  <a:pt x="2563" y="3718"/>
                </a:cubicBezTo>
                <a:cubicBezTo>
                  <a:pt x="1782" y="2750"/>
                  <a:pt x="1782" y="2750"/>
                  <a:pt x="1782" y="2750"/>
                </a:cubicBezTo>
                <a:lnTo>
                  <a:pt x="1782" y="2750"/>
                </a:lnTo>
                <a:cubicBezTo>
                  <a:pt x="1750" y="2688"/>
                  <a:pt x="1719" y="2657"/>
                  <a:pt x="1719" y="2594"/>
                </a:cubicBezTo>
                <a:cubicBezTo>
                  <a:pt x="1719" y="1250"/>
                  <a:pt x="1719" y="1250"/>
                  <a:pt x="1719" y="1250"/>
                </a:cubicBezTo>
                <a:cubicBezTo>
                  <a:pt x="1532" y="1250"/>
                  <a:pt x="1375" y="1282"/>
                  <a:pt x="1250" y="1313"/>
                </a:cubicBezTo>
                <a:cubicBezTo>
                  <a:pt x="1407" y="2375"/>
                  <a:pt x="1407" y="2375"/>
                  <a:pt x="1407" y="2375"/>
                </a:cubicBezTo>
                <a:cubicBezTo>
                  <a:pt x="407" y="2563"/>
                  <a:pt x="407" y="2563"/>
                  <a:pt x="407" y="2563"/>
                </a:cubicBezTo>
                <a:cubicBezTo>
                  <a:pt x="0" y="188"/>
                  <a:pt x="0" y="188"/>
                  <a:pt x="0" y="188"/>
                </a:cubicBezTo>
                <a:cubicBezTo>
                  <a:pt x="1032" y="32"/>
                  <a:pt x="1032" y="32"/>
                  <a:pt x="1032" y="32"/>
                </a:cubicBezTo>
                <a:cubicBezTo>
                  <a:pt x="1188" y="1032"/>
                  <a:pt x="1188" y="1032"/>
                  <a:pt x="1188" y="1032"/>
                </a:cubicBezTo>
                <a:cubicBezTo>
                  <a:pt x="1375" y="1000"/>
                  <a:pt x="1594" y="969"/>
                  <a:pt x="1813" y="938"/>
                </a:cubicBezTo>
                <a:cubicBezTo>
                  <a:pt x="1875" y="907"/>
                  <a:pt x="1938" y="875"/>
                  <a:pt x="2000" y="875"/>
                </a:cubicBezTo>
                <a:cubicBezTo>
                  <a:pt x="2063" y="875"/>
                  <a:pt x="2094" y="907"/>
                  <a:pt x="2157" y="907"/>
                </a:cubicBezTo>
                <a:cubicBezTo>
                  <a:pt x="2532" y="907"/>
                  <a:pt x="2938" y="875"/>
                  <a:pt x="3437" y="875"/>
                </a:cubicBezTo>
                <a:cubicBezTo>
                  <a:pt x="3906" y="875"/>
                  <a:pt x="4343" y="907"/>
                  <a:pt x="4718" y="907"/>
                </a:cubicBezTo>
                <a:cubicBezTo>
                  <a:pt x="4749" y="907"/>
                  <a:pt x="4781" y="875"/>
                  <a:pt x="4843" y="875"/>
                </a:cubicBezTo>
                <a:cubicBezTo>
                  <a:pt x="4906" y="875"/>
                  <a:pt x="4968" y="907"/>
                  <a:pt x="5031" y="938"/>
                </a:cubicBezTo>
                <a:cubicBezTo>
                  <a:pt x="5281" y="969"/>
                  <a:pt x="5468" y="1000"/>
                  <a:pt x="5656" y="1000"/>
                </a:cubicBezTo>
                <a:cubicBezTo>
                  <a:pt x="5812" y="0"/>
                  <a:pt x="5812" y="0"/>
                  <a:pt x="5812" y="0"/>
                </a:cubicBezTo>
                <a:lnTo>
                  <a:pt x="6843" y="188"/>
                </a:lnTo>
                <a:close/>
                <a:moveTo>
                  <a:pt x="4562" y="1188"/>
                </a:moveTo>
                <a:lnTo>
                  <a:pt x="4562" y="1188"/>
                </a:lnTo>
                <a:cubicBezTo>
                  <a:pt x="4218" y="1188"/>
                  <a:pt x="3843" y="1157"/>
                  <a:pt x="3437" y="1157"/>
                </a:cubicBezTo>
                <a:cubicBezTo>
                  <a:pt x="3000" y="1157"/>
                  <a:pt x="2625" y="1188"/>
                  <a:pt x="2282" y="1188"/>
                </a:cubicBezTo>
                <a:cubicBezTo>
                  <a:pt x="2282" y="2469"/>
                  <a:pt x="2282" y="2469"/>
                  <a:pt x="2282" y="2469"/>
                </a:cubicBezTo>
                <a:cubicBezTo>
                  <a:pt x="3157" y="3157"/>
                  <a:pt x="3157" y="3157"/>
                  <a:pt x="3157" y="3157"/>
                </a:cubicBezTo>
                <a:cubicBezTo>
                  <a:pt x="3718" y="3157"/>
                  <a:pt x="3718" y="3157"/>
                  <a:pt x="3718" y="3157"/>
                </a:cubicBezTo>
                <a:cubicBezTo>
                  <a:pt x="4562" y="2469"/>
                  <a:pt x="4562" y="2469"/>
                  <a:pt x="4562" y="2469"/>
                </a:cubicBezTo>
                <a:lnTo>
                  <a:pt x="4562" y="1188"/>
                </a:lnTo>
                <a:close/>
                <a:moveTo>
                  <a:pt x="4562" y="1188"/>
                </a:moveTo>
                <a:lnTo>
                  <a:pt x="4562" y="1188"/>
                </a:lnTo>
                <a:close/>
              </a:path>
            </a:pathLst>
          </a:custGeom>
          <a:solidFill>
            <a:srgbClr val="36396E"/>
          </a:solidFill>
          <a:ln>
            <a:solidFill>
              <a:srgbClr val="36396E"/>
            </a:solidFill>
          </a:ln>
          <a:effectLst/>
        </p:spPr>
        <p:txBody>
          <a:bodyPr wrap="none" lIns="243797" tIns="121899" rIns="243797" bIns="12189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30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7" name="Oval 124">
            <a:extLst>
              <a:ext uri="{FF2B5EF4-FFF2-40B4-BE49-F238E27FC236}">
                <a16:creationId xmlns:a16="http://schemas.microsoft.com/office/drawing/2014/main" id="{0FB2CBBB-B2DE-4A07-8DD2-9C2CDE7E2A89}"/>
              </a:ext>
            </a:extLst>
          </p:cNvPr>
          <p:cNvSpPr/>
          <p:nvPr/>
        </p:nvSpPr>
        <p:spPr>
          <a:xfrm>
            <a:off x="8773948" y="4346732"/>
            <a:ext cx="581892" cy="581892"/>
          </a:xfrm>
          <a:prstGeom prst="ellipse">
            <a:avLst/>
          </a:prstGeom>
          <a:noFill/>
          <a:ln w="28575">
            <a:solidFill>
              <a:srgbClr val="3639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30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8" name="AutoShape 66">
            <a:extLst>
              <a:ext uri="{FF2B5EF4-FFF2-40B4-BE49-F238E27FC236}">
                <a16:creationId xmlns:a16="http://schemas.microsoft.com/office/drawing/2014/main" id="{D9A48DD8-2A0B-4152-9538-0A4BDD411DA1}"/>
              </a:ext>
            </a:extLst>
          </p:cNvPr>
          <p:cNvSpPr>
            <a:spLocks noChangeAspect="1"/>
          </p:cNvSpPr>
          <p:nvPr/>
        </p:nvSpPr>
        <p:spPr bwMode="auto">
          <a:xfrm>
            <a:off x="8923953" y="4485551"/>
            <a:ext cx="265527" cy="265596"/>
          </a:xfrm>
          <a:custGeom>
            <a:avLst/>
            <a:gdLst>
              <a:gd name="T0" fmla="*/ 10799 w 21598"/>
              <a:gd name="T1" fmla="*/ 10800 h 21600"/>
              <a:gd name="T2" fmla="*/ 10799 w 21598"/>
              <a:gd name="T3" fmla="*/ 10800 h 21600"/>
              <a:gd name="T4" fmla="*/ 10799 w 21598"/>
              <a:gd name="T5" fmla="*/ 10800 h 21600"/>
              <a:gd name="T6" fmla="*/ 10799 w 21598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598" h="21600">
                <a:moveTo>
                  <a:pt x="17537" y="12697"/>
                </a:moveTo>
                <a:lnTo>
                  <a:pt x="19798" y="9997"/>
                </a:lnTo>
                <a:lnTo>
                  <a:pt x="19798" y="17284"/>
                </a:lnTo>
                <a:cubicBezTo>
                  <a:pt x="19798" y="17874"/>
                  <a:pt x="19700" y="18429"/>
                  <a:pt x="19505" y="18949"/>
                </a:cubicBezTo>
                <a:cubicBezTo>
                  <a:pt x="19309" y="19469"/>
                  <a:pt x="19049" y="19928"/>
                  <a:pt x="18721" y="20321"/>
                </a:cubicBezTo>
                <a:cubicBezTo>
                  <a:pt x="18394" y="20715"/>
                  <a:pt x="18014" y="21027"/>
                  <a:pt x="17583" y="21256"/>
                </a:cubicBezTo>
                <a:cubicBezTo>
                  <a:pt x="17153" y="21485"/>
                  <a:pt x="16690" y="21599"/>
                  <a:pt x="16188" y="21599"/>
                </a:cubicBezTo>
                <a:lnTo>
                  <a:pt x="3595" y="21599"/>
                </a:lnTo>
                <a:cubicBezTo>
                  <a:pt x="3103" y="21599"/>
                  <a:pt x="2635" y="21485"/>
                  <a:pt x="2195" y="21256"/>
                </a:cubicBezTo>
                <a:cubicBezTo>
                  <a:pt x="1754" y="21027"/>
                  <a:pt x="1372" y="20715"/>
                  <a:pt x="1052" y="20321"/>
                </a:cubicBezTo>
                <a:cubicBezTo>
                  <a:pt x="734" y="19928"/>
                  <a:pt x="477" y="19469"/>
                  <a:pt x="286" y="18949"/>
                </a:cubicBezTo>
                <a:cubicBezTo>
                  <a:pt x="95" y="18429"/>
                  <a:pt x="0" y="17874"/>
                  <a:pt x="0" y="17284"/>
                </a:cubicBezTo>
                <a:lnTo>
                  <a:pt x="0" y="4315"/>
                </a:lnTo>
                <a:cubicBezTo>
                  <a:pt x="0" y="3722"/>
                  <a:pt x="95" y="3164"/>
                  <a:pt x="286" y="2632"/>
                </a:cubicBezTo>
                <a:cubicBezTo>
                  <a:pt x="477" y="2106"/>
                  <a:pt x="734" y="1645"/>
                  <a:pt x="1052" y="1263"/>
                </a:cubicBezTo>
                <a:cubicBezTo>
                  <a:pt x="1372" y="878"/>
                  <a:pt x="1754" y="572"/>
                  <a:pt x="2195" y="343"/>
                </a:cubicBezTo>
                <a:cubicBezTo>
                  <a:pt x="2635" y="114"/>
                  <a:pt x="3103" y="0"/>
                  <a:pt x="3595" y="0"/>
                </a:cubicBezTo>
                <a:lnTo>
                  <a:pt x="16188" y="0"/>
                </a:lnTo>
                <a:cubicBezTo>
                  <a:pt x="16401" y="0"/>
                  <a:pt x="16605" y="26"/>
                  <a:pt x="16798" y="82"/>
                </a:cubicBezTo>
                <a:lnTo>
                  <a:pt x="14608" y="2714"/>
                </a:lnTo>
                <a:lnTo>
                  <a:pt x="3595" y="2714"/>
                </a:lnTo>
                <a:cubicBezTo>
                  <a:pt x="3228" y="2714"/>
                  <a:pt x="2914" y="2867"/>
                  <a:pt x="2652" y="3184"/>
                </a:cubicBezTo>
                <a:cubicBezTo>
                  <a:pt x="2391" y="3496"/>
                  <a:pt x="2261" y="3875"/>
                  <a:pt x="2261" y="4315"/>
                </a:cubicBezTo>
                <a:lnTo>
                  <a:pt x="2261" y="17284"/>
                </a:lnTo>
                <a:cubicBezTo>
                  <a:pt x="2261" y="17724"/>
                  <a:pt x="2391" y="18101"/>
                  <a:pt x="2652" y="18412"/>
                </a:cubicBezTo>
                <a:cubicBezTo>
                  <a:pt x="2914" y="18729"/>
                  <a:pt x="3228" y="18888"/>
                  <a:pt x="3595" y="18888"/>
                </a:cubicBezTo>
                <a:lnTo>
                  <a:pt x="16188" y="18888"/>
                </a:lnTo>
                <a:cubicBezTo>
                  <a:pt x="16556" y="18888"/>
                  <a:pt x="16874" y="18729"/>
                  <a:pt x="17138" y="18412"/>
                </a:cubicBezTo>
                <a:cubicBezTo>
                  <a:pt x="17405" y="18101"/>
                  <a:pt x="17537" y="17724"/>
                  <a:pt x="17537" y="17284"/>
                </a:cubicBezTo>
                <a:lnTo>
                  <a:pt x="17537" y="12697"/>
                </a:lnTo>
                <a:close/>
                <a:moveTo>
                  <a:pt x="21333" y="2796"/>
                </a:moveTo>
                <a:cubicBezTo>
                  <a:pt x="21514" y="3011"/>
                  <a:pt x="21599" y="3272"/>
                  <a:pt x="21597" y="3578"/>
                </a:cubicBezTo>
                <a:cubicBezTo>
                  <a:pt x="21592" y="3881"/>
                  <a:pt x="21504" y="4136"/>
                  <a:pt x="21333" y="4342"/>
                </a:cubicBezTo>
                <a:lnTo>
                  <a:pt x="13005" y="14346"/>
                </a:lnTo>
                <a:lnTo>
                  <a:pt x="11854" y="15721"/>
                </a:lnTo>
                <a:cubicBezTo>
                  <a:pt x="11676" y="15938"/>
                  <a:pt x="11458" y="16044"/>
                  <a:pt x="11206" y="16044"/>
                </a:cubicBezTo>
                <a:cubicBezTo>
                  <a:pt x="10951" y="16044"/>
                  <a:pt x="10733" y="15938"/>
                  <a:pt x="10555" y="15721"/>
                </a:cubicBezTo>
                <a:lnTo>
                  <a:pt x="9383" y="14346"/>
                </a:lnTo>
                <a:lnTo>
                  <a:pt x="4779" y="8787"/>
                </a:lnTo>
                <a:cubicBezTo>
                  <a:pt x="4600" y="8573"/>
                  <a:pt x="4507" y="8314"/>
                  <a:pt x="4507" y="8006"/>
                </a:cubicBezTo>
                <a:cubicBezTo>
                  <a:pt x="4507" y="7703"/>
                  <a:pt x="4600" y="7441"/>
                  <a:pt x="4779" y="7227"/>
                </a:cubicBezTo>
                <a:lnTo>
                  <a:pt x="5927" y="5846"/>
                </a:lnTo>
                <a:cubicBezTo>
                  <a:pt x="6106" y="5635"/>
                  <a:pt x="6323" y="5526"/>
                  <a:pt x="6578" y="5526"/>
                </a:cubicBezTo>
                <a:cubicBezTo>
                  <a:pt x="6830" y="5526"/>
                  <a:pt x="7043" y="5634"/>
                  <a:pt x="7214" y="5846"/>
                </a:cubicBezTo>
                <a:lnTo>
                  <a:pt x="11198" y="10632"/>
                </a:lnTo>
                <a:lnTo>
                  <a:pt x="18861" y="1404"/>
                </a:lnTo>
                <a:cubicBezTo>
                  <a:pt x="19040" y="1186"/>
                  <a:pt x="19262" y="1084"/>
                  <a:pt x="19524" y="1087"/>
                </a:cubicBezTo>
                <a:cubicBezTo>
                  <a:pt x="19786" y="1092"/>
                  <a:pt x="20001" y="1198"/>
                  <a:pt x="20173" y="1404"/>
                </a:cubicBezTo>
                <a:lnTo>
                  <a:pt x="21333" y="2796"/>
                </a:lnTo>
                <a:close/>
              </a:path>
            </a:pathLst>
          </a:custGeom>
          <a:solidFill>
            <a:srgbClr val="36396E"/>
          </a:solidFill>
          <a:ln>
            <a:solidFill>
              <a:srgbClr val="36396E"/>
            </a:solidFill>
          </a:ln>
          <a:effectLst/>
        </p:spPr>
        <p:txBody>
          <a:bodyPr lIns="50789" tIns="50789" rIns="50789" bIns="50789" anchor="ctr"/>
          <a:lstStyle/>
          <a:p>
            <a:pPr marL="0" marR="0" lvl="0" indent="0" algn="l" defTabSz="4570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36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280086FB-0FF6-487C-A314-26BCA0FCFA8D}"/>
              </a:ext>
            </a:extLst>
          </p:cNvPr>
          <p:cNvGrpSpPr/>
          <p:nvPr/>
        </p:nvGrpSpPr>
        <p:grpSpPr>
          <a:xfrm>
            <a:off x="662765" y="596468"/>
            <a:ext cx="781999" cy="501431"/>
            <a:chOff x="452651" y="667011"/>
            <a:chExt cx="499026" cy="319984"/>
          </a:xfrm>
        </p:grpSpPr>
        <p:sp>
          <p:nvSpPr>
            <p:cNvPr id="40" name="菱形 39">
              <a:extLst>
                <a:ext uri="{FF2B5EF4-FFF2-40B4-BE49-F238E27FC236}">
                  <a16:creationId xmlns:a16="http://schemas.microsoft.com/office/drawing/2014/main" id="{36C876D6-C109-4825-A7D5-47E86EA4D8FC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1" name="菱形 40">
              <a:extLst>
                <a:ext uri="{FF2B5EF4-FFF2-40B4-BE49-F238E27FC236}">
                  <a16:creationId xmlns:a16="http://schemas.microsoft.com/office/drawing/2014/main" id="{0D49E56B-720A-4C0D-9FF0-E6469207E66F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62113108"/>
      </p:ext>
    </p:extLst>
  </p:cSld>
  <p:clrMapOvr>
    <a:masterClrMapping/>
  </p:clrMapOvr>
  <p:transition spd="slow" advTm="8033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6" grpId="0"/>
      <p:bldP spid="19" grpId="0" animBg="1"/>
      <p:bldP spid="20" grpId="0" animBg="1"/>
      <p:bldP spid="21" grpId="0" animBg="1"/>
      <p:bldP spid="22" grpId="0" animBg="1"/>
      <p:bldP spid="23" grpId="0"/>
      <p:bldP spid="24" grpId="0"/>
      <p:bldP spid="27" grpId="0"/>
      <p:bldP spid="28" grpId="0"/>
      <p:bldP spid="35" grpId="0" animBg="1"/>
      <p:bldP spid="36" grpId="0" animBg="1"/>
      <p:bldP spid="37" grpId="0" animBg="1"/>
      <p:bldP spid="3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图片 19">
            <a:extLst>
              <a:ext uri="{FF2B5EF4-FFF2-40B4-BE49-F238E27FC236}">
                <a16:creationId xmlns:a16="http://schemas.microsoft.com/office/drawing/2014/main" id="{8D73D40F-EF1B-45CB-BD88-7ADBCA646022}"/>
              </a:ext>
            </a:extLst>
          </p:cNvPr>
          <p:cNvPicPr>
            <a:picLocks noChangeAspect="1"/>
          </p:cNvPicPr>
          <p:nvPr/>
        </p:nvPicPr>
        <p:blipFill rotWithShape="1"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2366" y="0"/>
            <a:ext cx="12192000" cy="6858000"/>
          </a:xfrm>
          <a:prstGeom prst="rect">
            <a:avLst/>
          </a:prstGeom>
        </p:spPr>
      </p:pic>
      <p:sp>
        <p:nvSpPr>
          <p:cNvPr id="4" name="PA-图片 直角三角形 3">
            <a:extLst>
              <a:ext uri="{FF2B5EF4-FFF2-40B4-BE49-F238E27FC236}">
                <a16:creationId xmlns:a16="http://schemas.microsoft.com/office/drawing/2014/main" id="{FF36A8D3-3BED-4D6B-BC41-2AC2021A3FC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 rot="2700039">
            <a:off x="9773275" y="997935"/>
            <a:ext cx="4854637" cy="4854637"/>
          </a:xfrm>
          <a:prstGeom prst="rtTriangle">
            <a:avLst/>
          </a:prstGeom>
          <a:blipFill>
            <a:blip r:embed="rId2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pc="300"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E1A32DA4-69F6-471D-B5D0-CAE2460E6DCF}"/>
              </a:ext>
            </a:extLst>
          </p:cNvPr>
          <p:cNvGrpSpPr/>
          <p:nvPr/>
        </p:nvGrpSpPr>
        <p:grpSpPr>
          <a:xfrm flipH="1">
            <a:off x="9572864" y="1199460"/>
            <a:ext cx="2869670" cy="3397327"/>
            <a:chOff x="9920105" y="1232793"/>
            <a:chExt cx="2869670" cy="3397327"/>
          </a:xfrm>
        </p:grpSpPr>
        <p:sp>
          <p:nvSpPr>
            <p:cNvPr id="5" name="PA-装饰 矩形 4">
              <a:extLst>
                <a:ext uri="{FF2B5EF4-FFF2-40B4-BE49-F238E27FC236}">
                  <a16:creationId xmlns:a16="http://schemas.microsoft.com/office/drawing/2014/main" id="{691149A1-7941-4612-AA41-6BE1C89EDEF4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rot="18825273">
              <a:off x="9962751" y="2423235"/>
              <a:ext cx="2754398" cy="3735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pc="300">
                <a:cs typeface="+mn-ea"/>
                <a:sym typeface="+mn-lt"/>
              </a:endParaRPr>
            </a:p>
          </p:txBody>
        </p:sp>
        <p:sp>
          <p:nvSpPr>
            <p:cNvPr id="9" name="PA-装饰 矩形 8">
              <a:extLst>
                <a:ext uri="{FF2B5EF4-FFF2-40B4-BE49-F238E27FC236}">
                  <a16:creationId xmlns:a16="http://schemas.microsoft.com/office/drawing/2014/main" id="{FEB4FA36-1BFF-48EF-9E49-DE3194EC8121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rot="2640143">
              <a:off x="9920105" y="4209304"/>
              <a:ext cx="2869670" cy="4208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pc="300">
                <a:cs typeface="+mn-ea"/>
                <a:sym typeface="+mn-lt"/>
              </a:endParaRPr>
            </a:p>
          </p:txBody>
        </p:sp>
      </p:grpSp>
      <p:sp>
        <p:nvSpPr>
          <p:cNvPr id="10" name="PA-装饰 Freeform 48">
            <a:extLst>
              <a:ext uri="{FF2B5EF4-FFF2-40B4-BE49-F238E27FC236}">
                <a16:creationId xmlns:a16="http://schemas.microsoft.com/office/drawing/2014/main" id="{CF7D7540-EDD4-4388-8CFA-492334577F41}"/>
              </a:ext>
            </a:extLst>
          </p:cNvPr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1084195" y="2478775"/>
            <a:ext cx="487363" cy="576262"/>
          </a:xfrm>
          <a:custGeom>
            <a:avLst/>
            <a:gdLst>
              <a:gd name="T0" fmla="*/ 469 w 2378"/>
              <a:gd name="T1" fmla="*/ 1095 h 2816"/>
              <a:gd name="T2" fmla="*/ 1909 w 2378"/>
              <a:gd name="T3" fmla="*/ 1220 h 2816"/>
              <a:gd name="T4" fmla="*/ 2253 w 2378"/>
              <a:gd name="T5" fmla="*/ 219 h 2816"/>
              <a:gd name="T6" fmla="*/ 1971 w 2378"/>
              <a:gd name="T7" fmla="*/ 204 h 2816"/>
              <a:gd name="T8" fmla="*/ 1564 w 2378"/>
              <a:gd name="T9" fmla="*/ 204 h 2816"/>
              <a:gd name="T10" fmla="*/ 814 w 2378"/>
              <a:gd name="T11" fmla="*/ 219 h 2816"/>
              <a:gd name="T12" fmla="*/ 610 w 2378"/>
              <a:gd name="T13" fmla="*/ 0 h 2816"/>
              <a:gd name="T14" fmla="*/ 407 w 2378"/>
              <a:gd name="T15" fmla="*/ 219 h 2816"/>
              <a:gd name="T16" fmla="*/ 0 w 2378"/>
              <a:gd name="T17" fmla="*/ 344 h 2816"/>
              <a:gd name="T18" fmla="*/ 125 w 2378"/>
              <a:gd name="T19" fmla="*/ 2816 h 2816"/>
              <a:gd name="T20" fmla="*/ 2378 w 2378"/>
              <a:gd name="T21" fmla="*/ 2691 h 2816"/>
              <a:gd name="T22" fmla="*/ 2253 w 2378"/>
              <a:gd name="T23" fmla="*/ 219 h 2816"/>
              <a:gd name="T24" fmla="*/ 1768 w 2378"/>
              <a:gd name="T25" fmla="*/ 126 h 2816"/>
              <a:gd name="T26" fmla="*/ 1846 w 2378"/>
              <a:gd name="T27" fmla="*/ 392 h 2816"/>
              <a:gd name="T28" fmla="*/ 1690 w 2378"/>
              <a:gd name="T29" fmla="*/ 392 h 2816"/>
              <a:gd name="T30" fmla="*/ 532 w 2378"/>
              <a:gd name="T31" fmla="*/ 204 h 2816"/>
              <a:gd name="T32" fmla="*/ 688 w 2378"/>
              <a:gd name="T33" fmla="*/ 204 h 2816"/>
              <a:gd name="T34" fmla="*/ 610 w 2378"/>
              <a:gd name="T35" fmla="*/ 470 h 2816"/>
              <a:gd name="T36" fmla="*/ 532 w 2378"/>
              <a:gd name="T37" fmla="*/ 204 h 2816"/>
              <a:gd name="T38" fmla="*/ 125 w 2378"/>
              <a:gd name="T39" fmla="*/ 2691 h 2816"/>
              <a:gd name="T40" fmla="*/ 2253 w 2378"/>
              <a:gd name="T41" fmla="*/ 751 h 2816"/>
              <a:gd name="T42" fmla="*/ 2253 w 2378"/>
              <a:gd name="T43" fmla="*/ 626 h 2816"/>
              <a:gd name="T44" fmla="*/ 125 w 2378"/>
              <a:gd name="T45" fmla="*/ 345 h 2816"/>
              <a:gd name="T46" fmla="*/ 407 w 2378"/>
              <a:gd name="T47" fmla="*/ 392 h 2816"/>
              <a:gd name="T48" fmla="*/ 814 w 2378"/>
              <a:gd name="T49" fmla="*/ 392 h 2816"/>
              <a:gd name="T50" fmla="*/ 1565 w 2378"/>
              <a:gd name="T51" fmla="*/ 345 h 2816"/>
              <a:gd name="T52" fmla="*/ 1769 w 2378"/>
              <a:gd name="T53" fmla="*/ 595 h 2816"/>
              <a:gd name="T54" fmla="*/ 1972 w 2378"/>
              <a:gd name="T55" fmla="*/ 345 h 2816"/>
              <a:gd name="T56" fmla="*/ 2254 w 2378"/>
              <a:gd name="T57" fmla="*/ 626 h 2816"/>
              <a:gd name="T58" fmla="*/ 1909 w 2378"/>
              <a:gd name="T59" fmla="*/ 1408 h 2816"/>
              <a:gd name="T60" fmla="*/ 469 w 2378"/>
              <a:gd name="T61" fmla="*/ 1533 h 2816"/>
              <a:gd name="T62" fmla="*/ 1909 w 2378"/>
              <a:gd name="T63" fmla="*/ 1408 h 2816"/>
              <a:gd name="T64" fmla="*/ 469 w 2378"/>
              <a:gd name="T65" fmla="*/ 2034 h 2816"/>
              <a:gd name="T66" fmla="*/ 1377 w 2378"/>
              <a:gd name="T67" fmla="*/ 2159 h 2816"/>
              <a:gd name="T68" fmla="*/ 1909 w 2378"/>
              <a:gd name="T69" fmla="*/ 1721 h 2816"/>
              <a:gd name="T70" fmla="*/ 469 w 2378"/>
              <a:gd name="T71" fmla="*/ 1846 h 2816"/>
              <a:gd name="T72" fmla="*/ 1909 w 2378"/>
              <a:gd name="T73" fmla="*/ 1721 h 2816"/>
              <a:gd name="T74" fmla="*/ 1909 w 2378"/>
              <a:gd name="T75" fmla="*/ 1721 h 2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78" h="2816">
                <a:moveTo>
                  <a:pt x="1909" y="1095"/>
                </a:moveTo>
                <a:cubicBezTo>
                  <a:pt x="469" y="1095"/>
                  <a:pt x="469" y="1095"/>
                  <a:pt x="469" y="1095"/>
                </a:cubicBezTo>
                <a:cubicBezTo>
                  <a:pt x="469" y="1220"/>
                  <a:pt x="469" y="1220"/>
                  <a:pt x="469" y="1220"/>
                </a:cubicBezTo>
                <a:cubicBezTo>
                  <a:pt x="1909" y="1220"/>
                  <a:pt x="1909" y="1220"/>
                  <a:pt x="1909" y="1220"/>
                </a:cubicBezTo>
                <a:lnTo>
                  <a:pt x="1909" y="1095"/>
                </a:lnTo>
                <a:close/>
                <a:moveTo>
                  <a:pt x="2253" y="219"/>
                </a:moveTo>
                <a:cubicBezTo>
                  <a:pt x="1971" y="219"/>
                  <a:pt x="1971" y="219"/>
                  <a:pt x="1971" y="219"/>
                </a:cubicBezTo>
                <a:cubicBezTo>
                  <a:pt x="1971" y="204"/>
                  <a:pt x="1971" y="204"/>
                  <a:pt x="1971" y="204"/>
                </a:cubicBezTo>
                <a:cubicBezTo>
                  <a:pt x="1971" y="91"/>
                  <a:pt x="1880" y="0"/>
                  <a:pt x="1768" y="0"/>
                </a:cubicBezTo>
                <a:cubicBezTo>
                  <a:pt x="1655" y="0"/>
                  <a:pt x="1564" y="91"/>
                  <a:pt x="1564" y="204"/>
                </a:cubicBezTo>
                <a:cubicBezTo>
                  <a:pt x="1564" y="219"/>
                  <a:pt x="1564" y="219"/>
                  <a:pt x="1564" y="219"/>
                </a:cubicBezTo>
                <a:cubicBezTo>
                  <a:pt x="814" y="219"/>
                  <a:pt x="814" y="219"/>
                  <a:pt x="814" y="219"/>
                </a:cubicBezTo>
                <a:cubicBezTo>
                  <a:pt x="814" y="204"/>
                  <a:pt x="814" y="204"/>
                  <a:pt x="814" y="204"/>
                </a:cubicBezTo>
                <a:cubicBezTo>
                  <a:pt x="814" y="91"/>
                  <a:pt x="723" y="0"/>
                  <a:pt x="610" y="0"/>
                </a:cubicBezTo>
                <a:cubicBezTo>
                  <a:pt x="498" y="0"/>
                  <a:pt x="407" y="91"/>
                  <a:pt x="407" y="204"/>
                </a:cubicBezTo>
                <a:cubicBezTo>
                  <a:pt x="407" y="219"/>
                  <a:pt x="407" y="219"/>
                  <a:pt x="407" y="219"/>
                </a:cubicBezTo>
                <a:cubicBezTo>
                  <a:pt x="125" y="219"/>
                  <a:pt x="125" y="219"/>
                  <a:pt x="125" y="219"/>
                </a:cubicBezTo>
                <a:cubicBezTo>
                  <a:pt x="56" y="219"/>
                  <a:pt x="0" y="275"/>
                  <a:pt x="0" y="344"/>
                </a:cubicBezTo>
                <a:cubicBezTo>
                  <a:pt x="0" y="2691"/>
                  <a:pt x="0" y="2691"/>
                  <a:pt x="0" y="2691"/>
                </a:cubicBezTo>
                <a:cubicBezTo>
                  <a:pt x="0" y="2760"/>
                  <a:pt x="56" y="2816"/>
                  <a:pt x="125" y="2816"/>
                </a:cubicBezTo>
                <a:cubicBezTo>
                  <a:pt x="2253" y="2816"/>
                  <a:pt x="2253" y="2816"/>
                  <a:pt x="2253" y="2816"/>
                </a:cubicBezTo>
                <a:cubicBezTo>
                  <a:pt x="2322" y="2816"/>
                  <a:pt x="2378" y="2760"/>
                  <a:pt x="2378" y="2691"/>
                </a:cubicBezTo>
                <a:cubicBezTo>
                  <a:pt x="2378" y="345"/>
                  <a:pt x="2378" y="345"/>
                  <a:pt x="2378" y="345"/>
                </a:cubicBezTo>
                <a:cubicBezTo>
                  <a:pt x="2378" y="276"/>
                  <a:pt x="2322" y="219"/>
                  <a:pt x="2253" y="219"/>
                </a:cubicBezTo>
                <a:close/>
                <a:moveTo>
                  <a:pt x="1690" y="204"/>
                </a:moveTo>
                <a:cubicBezTo>
                  <a:pt x="1690" y="161"/>
                  <a:pt x="1724" y="126"/>
                  <a:pt x="1768" y="126"/>
                </a:cubicBezTo>
                <a:cubicBezTo>
                  <a:pt x="1811" y="126"/>
                  <a:pt x="1846" y="161"/>
                  <a:pt x="1846" y="204"/>
                </a:cubicBezTo>
                <a:cubicBezTo>
                  <a:pt x="1846" y="392"/>
                  <a:pt x="1846" y="392"/>
                  <a:pt x="1846" y="392"/>
                </a:cubicBezTo>
                <a:cubicBezTo>
                  <a:pt x="1846" y="435"/>
                  <a:pt x="1811" y="470"/>
                  <a:pt x="1768" y="470"/>
                </a:cubicBezTo>
                <a:cubicBezTo>
                  <a:pt x="1724" y="470"/>
                  <a:pt x="1690" y="435"/>
                  <a:pt x="1690" y="392"/>
                </a:cubicBezTo>
                <a:lnTo>
                  <a:pt x="1690" y="204"/>
                </a:lnTo>
                <a:close/>
                <a:moveTo>
                  <a:pt x="532" y="204"/>
                </a:moveTo>
                <a:cubicBezTo>
                  <a:pt x="532" y="161"/>
                  <a:pt x="567" y="126"/>
                  <a:pt x="610" y="126"/>
                </a:cubicBezTo>
                <a:cubicBezTo>
                  <a:pt x="653" y="126"/>
                  <a:pt x="688" y="161"/>
                  <a:pt x="688" y="204"/>
                </a:cubicBezTo>
                <a:cubicBezTo>
                  <a:pt x="688" y="392"/>
                  <a:pt x="688" y="392"/>
                  <a:pt x="688" y="392"/>
                </a:cubicBezTo>
                <a:cubicBezTo>
                  <a:pt x="688" y="435"/>
                  <a:pt x="653" y="470"/>
                  <a:pt x="610" y="470"/>
                </a:cubicBezTo>
                <a:cubicBezTo>
                  <a:pt x="567" y="470"/>
                  <a:pt x="532" y="435"/>
                  <a:pt x="532" y="392"/>
                </a:cubicBezTo>
                <a:lnTo>
                  <a:pt x="532" y="204"/>
                </a:lnTo>
                <a:close/>
                <a:moveTo>
                  <a:pt x="2253" y="2691"/>
                </a:moveTo>
                <a:cubicBezTo>
                  <a:pt x="125" y="2691"/>
                  <a:pt x="125" y="2691"/>
                  <a:pt x="125" y="2691"/>
                </a:cubicBezTo>
                <a:cubicBezTo>
                  <a:pt x="125" y="751"/>
                  <a:pt x="125" y="751"/>
                  <a:pt x="125" y="751"/>
                </a:cubicBezTo>
                <a:cubicBezTo>
                  <a:pt x="2253" y="751"/>
                  <a:pt x="2253" y="751"/>
                  <a:pt x="2253" y="751"/>
                </a:cubicBezTo>
                <a:cubicBezTo>
                  <a:pt x="2253" y="2691"/>
                  <a:pt x="2253" y="2691"/>
                  <a:pt x="2253" y="2691"/>
                </a:cubicBezTo>
                <a:close/>
                <a:moveTo>
                  <a:pt x="2253" y="626"/>
                </a:moveTo>
                <a:cubicBezTo>
                  <a:pt x="125" y="626"/>
                  <a:pt x="125" y="626"/>
                  <a:pt x="125" y="626"/>
                </a:cubicBezTo>
                <a:cubicBezTo>
                  <a:pt x="125" y="345"/>
                  <a:pt x="125" y="345"/>
                  <a:pt x="125" y="345"/>
                </a:cubicBezTo>
                <a:cubicBezTo>
                  <a:pt x="407" y="345"/>
                  <a:pt x="407" y="345"/>
                  <a:pt x="407" y="345"/>
                </a:cubicBezTo>
                <a:cubicBezTo>
                  <a:pt x="407" y="392"/>
                  <a:pt x="407" y="392"/>
                  <a:pt x="407" y="392"/>
                </a:cubicBezTo>
                <a:cubicBezTo>
                  <a:pt x="407" y="504"/>
                  <a:pt x="498" y="595"/>
                  <a:pt x="611" y="595"/>
                </a:cubicBezTo>
                <a:cubicBezTo>
                  <a:pt x="723" y="595"/>
                  <a:pt x="814" y="504"/>
                  <a:pt x="814" y="392"/>
                </a:cubicBezTo>
                <a:cubicBezTo>
                  <a:pt x="814" y="345"/>
                  <a:pt x="814" y="345"/>
                  <a:pt x="814" y="345"/>
                </a:cubicBezTo>
                <a:cubicBezTo>
                  <a:pt x="1565" y="345"/>
                  <a:pt x="1565" y="345"/>
                  <a:pt x="1565" y="345"/>
                </a:cubicBezTo>
                <a:cubicBezTo>
                  <a:pt x="1565" y="392"/>
                  <a:pt x="1565" y="392"/>
                  <a:pt x="1565" y="392"/>
                </a:cubicBezTo>
                <a:cubicBezTo>
                  <a:pt x="1565" y="504"/>
                  <a:pt x="1656" y="595"/>
                  <a:pt x="1769" y="595"/>
                </a:cubicBezTo>
                <a:cubicBezTo>
                  <a:pt x="1881" y="595"/>
                  <a:pt x="1972" y="504"/>
                  <a:pt x="1972" y="392"/>
                </a:cubicBezTo>
                <a:cubicBezTo>
                  <a:pt x="1972" y="345"/>
                  <a:pt x="1972" y="345"/>
                  <a:pt x="1972" y="345"/>
                </a:cubicBezTo>
                <a:cubicBezTo>
                  <a:pt x="2254" y="345"/>
                  <a:pt x="2254" y="345"/>
                  <a:pt x="2254" y="345"/>
                </a:cubicBezTo>
                <a:cubicBezTo>
                  <a:pt x="2254" y="626"/>
                  <a:pt x="2254" y="626"/>
                  <a:pt x="2254" y="626"/>
                </a:cubicBezTo>
                <a:lnTo>
                  <a:pt x="2253" y="626"/>
                </a:lnTo>
                <a:close/>
                <a:moveTo>
                  <a:pt x="1909" y="1408"/>
                </a:moveTo>
                <a:cubicBezTo>
                  <a:pt x="469" y="1408"/>
                  <a:pt x="469" y="1408"/>
                  <a:pt x="469" y="1408"/>
                </a:cubicBezTo>
                <a:cubicBezTo>
                  <a:pt x="469" y="1533"/>
                  <a:pt x="469" y="1533"/>
                  <a:pt x="469" y="1533"/>
                </a:cubicBezTo>
                <a:cubicBezTo>
                  <a:pt x="1909" y="1533"/>
                  <a:pt x="1909" y="1533"/>
                  <a:pt x="1909" y="1533"/>
                </a:cubicBezTo>
                <a:lnTo>
                  <a:pt x="1909" y="1408"/>
                </a:lnTo>
                <a:close/>
                <a:moveTo>
                  <a:pt x="1377" y="2034"/>
                </a:moveTo>
                <a:cubicBezTo>
                  <a:pt x="469" y="2034"/>
                  <a:pt x="469" y="2034"/>
                  <a:pt x="469" y="2034"/>
                </a:cubicBezTo>
                <a:cubicBezTo>
                  <a:pt x="469" y="2159"/>
                  <a:pt x="469" y="2159"/>
                  <a:pt x="469" y="2159"/>
                </a:cubicBezTo>
                <a:cubicBezTo>
                  <a:pt x="1377" y="2159"/>
                  <a:pt x="1377" y="2159"/>
                  <a:pt x="1377" y="2159"/>
                </a:cubicBezTo>
                <a:lnTo>
                  <a:pt x="1377" y="2034"/>
                </a:lnTo>
                <a:close/>
                <a:moveTo>
                  <a:pt x="1909" y="1721"/>
                </a:moveTo>
                <a:cubicBezTo>
                  <a:pt x="469" y="1721"/>
                  <a:pt x="469" y="1721"/>
                  <a:pt x="469" y="1721"/>
                </a:cubicBezTo>
                <a:cubicBezTo>
                  <a:pt x="469" y="1846"/>
                  <a:pt x="469" y="1846"/>
                  <a:pt x="469" y="1846"/>
                </a:cubicBezTo>
                <a:cubicBezTo>
                  <a:pt x="1909" y="1846"/>
                  <a:pt x="1909" y="1846"/>
                  <a:pt x="1909" y="1846"/>
                </a:cubicBezTo>
                <a:lnTo>
                  <a:pt x="1909" y="1721"/>
                </a:lnTo>
                <a:close/>
                <a:moveTo>
                  <a:pt x="1909" y="1721"/>
                </a:moveTo>
                <a:cubicBezTo>
                  <a:pt x="1909" y="1721"/>
                  <a:pt x="1909" y="1721"/>
                  <a:pt x="1909" y="1721"/>
                </a:cubicBezTo>
              </a:path>
            </a:pathLst>
          </a:custGeom>
          <a:solidFill>
            <a:srgbClr val="36396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4" name="PA-装饰 Freeform 52">
            <a:extLst>
              <a:ext uri="{FF2B5EF4-FFF2-40B4-BE49-F238E27FC236}">
                <a16:creationId xmlns:a16="http://schemas.microsoft.com/office/drawing/2014/main" id="{B06EA229-002B-441B-9AC4-871A3ACD68D9}"/>
              </a:ext>
            </a:extLst>
          </p:cNvPr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>
            <a:off x="4997053" y="2418883"/>
            <a:ext cx="556552" cy="556166"/>
          </a:xfrm>
          <a:custGeom>
            <a:avLst/>
            <a:gdLst>
              <a:gd name="T0" fmla="*/ 2008 w 2816"/>
              <a:gd name="T1" fmla="*/ 724 h 2816"/>
              <a:gd name="T2" fmla="*/ 1411 w 2816"/>
              <a:gd name="T3" fmla="*/ 1321 h 2816"/>
              <a:gd name="T4" fmla="*/ 1344 w 2816"/>
              <a:gd name="T5" fmla="*/ 1254 h 2816"/>
              <a:gd name="T6" fmla="*/ 1256 w 2816"/>
              <a:gd name="T7" fmla="*/ 1254 h 2816"/>
              <a:gd name="T8" fmla="*/ 1256 w 2816"/>
              <a:gd name="T9" fmla="*/ 1343 h 2816"/>
              <a:gd name="T10" fmla="*/ 1322 w 2816"/>
              <a:gd name="T11" fmla="*/ 1409 h 2816"/>
              <a:gd name="T12" fmla="*/ 1256 w 2816"/>
              <a:gd name="T13" fmla="*/ 1476 h 2816"/>
              <a:gd name="T14" fmla="*/ 1256 w 2816"/>
              <a:gd name="T15" fmla="*/ 1564 h 2816"/>
              <a:gd name="T16" fmla="*/ 1344 w 2816"/>
              <a:gd name="T17" fmla="*/ 1564 h 2816"/>
              <a:gd name="T18" fmla="*/ 1410 w 2816"/>
              <a:gd name="T19" fmla="*/ 1498 h 2816"/>
              <a:gd name="T20" fmla="*/ 1853 w 2816"/>
              <a:gd name="T21" fmla="*/ 1940 h 2816"/>
              <a:gd name="T22" fmla="*/ 1942 w 2816"/>
              <a:gd name="T23" fmla="*/ 1940 h 2816"/>
              <a:gd name="T24" fmla="*/ 1942 w 2816"/>
              <a:gd name="T25" fmla="*/ 1852 h 2816"/>
              <a:gd name="T26" fmla="*/ 1499 w 2816"/>
              <a:gd name="T27" fmla="*/ 1409 h 2816"/>
              <a:gd name="T28" fmla="*/ 2096 w 2816"/>
              <a:gd name="T29" fmla="*/ 812 h 2816"/>
              <a:gd name="T30" fmla="*/ 2096 w 2816"/>
              <a:gd name="T31" fmla="*/ 723 h 2816"/>
              <a:gd name="T32" fmla="*/ 2008 w 2816"/>
              <a:gd name="T33" fmla="*/ 724 h 2816"/>
              <a:gd name="T34" fmla="*/ 1408 w 2816"/>
              <a:gd name="T35" fmla="*/ 0 h 2816"/>
              <a:gd name="T36" fmla="*/ 0 w 2816"/>
              <a:gd name="T37" fmla="*/ 1408 h 2816"/>
              <a:gd name="T38" fmla="*/ 1408 w 2816"/>
              <a:gd name="T39" fmla="*/ 2816 h 2816"/>
              <a:gd name="T40" fmla="*/ 2816 w 2816"/>
              <a:gd name="T41" fmla="*/ 1408 h 2816"/>
              <a:gd name="T42" fmla="*/ 1408 w 2816"/>
              <a:gd name="T43" fmla="*/ 0 h 2816"/>
              <a:gd name="T44" fmla="*/ 1470 w 2816"/>
              <a:gd name="T45" fmla="*/ 2689 h 2816"/>
              <a:gd name="T46" fmla="*/ 1470 w 2816"/>
              <a:gd name="T47" fmla="*/ 2441 h 2816"/>
              <a:gd name="T48" fmla="*/ 1345 w 2816"/>
              <a:gd name="T49" fmla="*/ 2441 h 2816"/>
              <a:gd name="T50" fmla="*/ 1345 w 2816"/>
              <a:gd name="T51" fmla="*/ 2689 h 2816"/>
              <a:gd name="T52" fmla="*/ 127 w 2816"/>
              <a:gd name="T53" fmla="*/ 1471 h 2816"/>
              <a:gd name="T54" fmla="*/ 375 w 2816"/>
              <a:gd name="T55" fmla="*/ 1471 h 2816"/>
              <a:gd name="T56" fmla="*/ 375 w 2816"/>
              <a:gd name="T57" fmla="*/ 1346 h 2816"/>
              <a:gd name="T58" fmla="*/ 127 w 2816"/>
              <a:gd name="T59" fmla="*/ 1346 h 2816"/>
              <a:gd name="T60" fmla="*/ 1345 w 2816"/>
              <a:gd name="T61" fmla="*/ 127 h 2816"/>
              <a:gd name="T62" fmla="*/ 1345 w 2816"/>
              <a:gd name="T63" fmla="*/ 376 h 2816"/>
              <a:gd name="T64" fmla="*/ 1470 w 2816"/>
              <a:gd name="T65" fmla="*/ 376 h 2816"/>
              <a:gd name="T66" fmla="*/ 1470 w 2816"/>
              <a:gd name="T67" fmla="*/ 127 h 2816"/>
              <a:gd name="T68" fmla="*/ 2689 w 2816"/>
              <a:gd name="T69" fmla="*/ 1346 h 2816"/>
              <a:gd name="T70" fmla="*/ 2440 w 2816"/>
              <a:gd name="T71" fmla="*/ 1346 h 2816"/>
              <a:gd name="T72" fmla="*/ 2440 w 2816"/>
              <a:gd name="T73" fmla="*/ 1471 h 2816"/>
              <a:gd name="T74" fmla="*/ 2689 w 2816"/>
              <a:gd name="T75" fmla="*/ 1471 h 2816"/>
              <a:gd name="T76" fmla="*/ 1470 w 2816"/>
              <a:gd name="T77" fmla="*/ 2689 h 2816"/>
              <a:gd name="T78" fmla="*/ 1470 w 2816"/>
              <a:gd name="T79" fmla="*/ 2689 h 2816"/>
              <a:gd name="T80" fmla="*/ 1470 w 2816"/>
              <a:gd name="T81" fmla="*/ 2689 h 2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16" h="2816">
                <a:moveTo>
                  <a:pt x="2008" y="724"/>
                </a:moveTo>
                <a:cubicBezTo>
                  <a:pt x="1411" y="1321"/>
                  <a:pt x="1411" y="1321"/>
                  <a:pt x="1411" y="1321"/>
                </a:cubicBezTo>
                <a:cubicBezTo>
                  <a:pt x="1344" y="1254"/>
                  <a:pt x="1344" y="1254"/>
                  <a:pt x="1344" y="1254"/>
                </a:cubicBezTo>
                <a:cubicBezTo>
                  <a:pt x="1320" y="1230"/>
                  <a:pt x="1280" y="1230"/>
                  <a:pt x="1256" y="1254"/>
                </a:cubicBezTo>
                <a:cubicBezTo>
                  <a:pt x="1231" y="1279"/>
                  <a:pt x="1231" y="1318"/>
                  <a:pt x="1256" y="1343"/>
                </a:cubicBezTo>
                <a:cubicBezTo>
                  <a:pt x="1322" y="1409"/>
                  <a:pt x="1322" y="1409"/>
                  <a:pt x="1322" y="1409"/>
                </a:cubicBezTo>
                <a:cubicBezTo>
                  <a:pt x="1256" y="1476"/>
                  <a:pt x="1256" y="1476"/>
                  <a:pt x="1256" y="1476"/>
                </a:cubicBezTo>
                <a:cubicBezTo>
                  <a:pt x="1231" y="1500"/>
                  <a:pt x="1231" y="1540"/>
                  <a:pt x="1256" y="1564"/>
                </a:cubicBezTo>
                <a:cubicBezTo>
                  <a:pt x="1280" y="1589"/>
                  <a:pt x="1320" y="1588"/>
                  <a:pt x="1344" y="1564"/>
                </a:cubicBezTo>
                <a:cubicBezTo>
                  <a:pt x="1410" y="1498"/>
                  <a:pt x="1410" y="1498"/>
                  <a:pt x="1410" y="1498"/>
                </a:cubicBezTo>
                <a:cubicBezTo>
                  <a:pt x="1853" y="1940"/>
                  <a:pt x="1853" y="1940"/>
                  <a:pt x="1853" y="1940"/>
                </a:cubicBezTo>
                <a:cubicBezTo>
                  <a:pt x="1877" y="1965"/>
                  <a:pt x="1917" y="1965"/>
                  <a:pt x="1942" y="1940"/>
                </a:cubicBezTo>
                <a:cubicBezTo>
                  <a:pt x="1966" y="1916"/>
                  <a:pt x="1966" y="1876"/>
                  <a:pt x="1942" y="1852"/>
                </a:cubicBezTo>
                <a:cubicBezTo>
                  <a:pt x="1499" y="1409"/>
                  <a:pt x="1499" y="1409"/>
                  <a:pt x="1499" y="1409"/>
                </a:cubicBezTo>
                <a:cubicBezTo>
                  <a:pt x="2096" y="812"/>
                  <a:pt x="2096" y="812"/>
                  <a:pt x="2096" y="812"/>
                </a:cubicBezTo>
                <a:cubicBezTo>
                  <a:pt x="2121" y="788"/>
                  <a:pt x="2121" y="748"/>
                  <a:pt x="2096" y="723"/>
                </a:cubicBezTo>
                <a:cubicBezTo>
                  <a:pt x="2072" y="699"/>
                  <a:pt x="2032" y="699"/>
                  <a:pt x="2008" y="724"/>
                </a:cubicBezTo>
                <a:close/>
                <a:moveTo>
                  <a:pt x="1408" y="0"/>
                </a:moveTo>
                <a:cubicBezTo>
                  <a:pt x="630" y="0"/>
                  <a:pt x="0" y="630"/>
                  <a:pt x="0" y="1408"/>
                </a:cubicBezTo>
                <a:cubicBezTo>
                  <a:pt x="0" y="2186"/>
                  <a:pt x="630" y="2816"/>
                  <a:pt x="1408" y="2816"/>
                </a:cubicBezTo>
                <a:cubicBezTo>
                  <a:pt x="2185" y="2816"/>
                  <a:pt x="2816" y="2186"/>
                  <a:pt x="2816" y="1408"/>
                </a:cubicBezTo>
                <a:cubicBezTo>
                  <a:pt x="2816" y="630"/>
                  <a:pt x="2185" y="0"/>
                  <a:pt x="1408" y="0"/>
                </a:cubicBezTo>
                <a:close/>
                <a:moveTo>
                  <a:pt x="1470" y="2689"/>
                </a:moveTo>
                <a:cubicBezTo>
                  <a:pt x="1470" y="2441"/>
                  <a:pt x="1470" y="2441"/>
                  <a:pt x="1470" y="2441"/>
                </a:cubicBezTo>
                <a:cubicBezTo>
                  <a:pt x="1345" y="2441"/>
                  <a:pt x="1345" y="2441"/>
                  <a:pt x="1345" y="2441"/>
                </a:cubicBezTo>
                <a:cubicBezTo>
                  <a:pt x="1345" y="2689"/>
                  <a:pt x="1345" y="2689"/>
                  <a:pt x="1345" y="2689"/>
                </a:cubicBezTo>
                <a:cubicBezTo>
                  <a:pt x="687" y="2658"/>
                  <a:pt x="158" y="2129"/>
                  <a:pt x="127" y="1471"/>
                </a:cubicBezTo>
                <a:cubicBezTo>
                  <a:pt x="375" y="1471"/>
                  <a:pt x="375" y="1471"/>
                  <a:pt x="375" y="1471"/>
                </a:cubicBezTo>
                <a:cubicBezTo>
                  <a:pt x="375" y="1346"/>
                  <a:pt x="375" y="1346"/>
                  <a:pt x="375" y="1346"/>
                </a:cubicBezTo>
                <a:cubicBezTo>
                  <a:pt x="127" y="1346"/>
                  <a:pt x="127" y="1346"/>
                  <a:pt x="127" y="1346"/>
                </a:cubicBezTo>
                <a:cubicBezTo>
                  <a:pt x="158" y="687"/>
                  <a:pt x="687" y="158"/>
                  <a:pt x="1345" y="127"/>
                </a:cubicBezTo>
                <a:cubicBezTo>
                  <a:pt x="1345" y="376"/>
                  <a:pt x="1345" y="376"/>
                  <a:pt x="1345" y="376"/>
                </a:cubicBezTo>
                <a:cubicBezTo>
                  <a:pt x="1470" y="376"/>
                  <a:pt x="1470" y="376"/>
                  <a:pt x="1470" y="376"/>
                </a:cubicBezTo>
                <a:cubicBezTo>
                  <a:pt x="1470" y="127"/>
                  <a:pt x="1470" y="127"/>
                  <a:pt x="1470" y="127"/>
                </a:cubicBezTo>
                <a:cubicBezTo>
                  <a:pt x="2129" y="159"/>
                  <a:pt x="2657" y="687"/>
                  <a:pt x="2689" y="1346"/>
                </a:cubicBezTo>
                <a:cubicBezTo>
                  <a:pt x="2440" y="1346"/>
                  <a:pt x="2440" y="1346"/>
                  <a:pt x="2440" y="1346"/>
                </a:cubicBezTo>
                <a:cubicBezTo>
                  <a:pt x="2440" y="1471"/>
                  <a:pt x="2440" y="1471"/>
                  <a:pt x="2440" y="1471"/>
                </a:cubicBezTo>
                <a:cubicBezTo>
                  <a:pt x="2689" y="1471"/>
                  <a:pt x="2689" y="1471"/>
                  <a:pt x="2689" y="1471"/>
                </a:cubicBezTo>
                <a:cubicBezTo>
                  <a:pt x="2657" y="2129"/>
                  <a:pt x="2129" y="2658"/>
                  <a:pt x="1470" y="2689"/>
                </a:cubicBezTo>
                <a:close/>
                <a:moveTo>
                  <a:pt x="1470" y="2689"/>
                </a:moveTo>
                <a:cubicBezTo>
                  <a:pt x="1470" y="2689"/>
                  <a:pt x="1470" y="2689"/>
                  <a:pt x="1470" y="2689"/>
                </a:cubicBezTo>
              </a:path>
            </a:pathLst>
          </a:custGeom>
          <a:solidFill>
            <a:srgbClr val="36396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5" name="PA-装饰 Freeform 56">
            <a:extLst>
              <a:ext uri="{FF2B5EF4-FFF2-40B4-BE49-F238E27FC236}">
                <a16:creationId xmlns:a16="http://schemas.microsoft.com/office/drawing/2014/main" id="{D51B445D-6BE5-42A0-9378-7F411238CB1C}"/>
              </a:ext>
            </a:extLst>
          </p:cNvPr>
          <p:cNvSpPr>
            <a:spLocks noEditPoints="1"/>
          </p:cNvSpPr>
          <p:nvPr>
            <p:custDataLst>
              <p:tags r:id="rId5"/>
            </p:custDataLst>
          </p:nvPr>
        </p:nvSpPr>
        <p:spPr bwMode="auto">
          <a:xfrm>
            <a:off x="4997053" y="5276636"/>
            <a:ext cx="579044" cy="462992"/>
          </a:xfrm>
          <a:custGeom>
            <a:avLst/>
            <a:gdLst>
              <a:gd name="T0" fmla="*/ 2660 w 2816"/>
              <a:gd name="T1" fmla="*/ 598 h 2253"/>
              <a:gd name="T2" fmla="*/ 2660 w 2816"/>
              <a:gd name="T3" fmla="*/ 313 h 2253"/>
              <a:gd name="T4" fmla="*/ 2441 w 2816"/>
              <a:gd name="T5" fmla="*/ 313 h 2253"/>
              <a:gd name="T6" fmla="*/ 2441 w 2816"/>
              <a:gd name="T7" fmla="*/ 0 h 2253"/>
              <a:gd name="T8" fmla="*/ 219 w 2816"/>
              <a:gd name="T9" fmla="*/ 0 h 2253"/>
              <a:gd name="T10" fmla="*/ 219 w 2816"/>
              <a:gd name="T11" fmla="*/ 250 h 2253"/>
              <a:gd name="T12" fmla="*/ 188 w 2816"/>
              <a:gd name="T13" fmla="*/ 250 h 2253"/>
              <a:gd name="T14" fmla="*/ 0 w 2816"/>
              <a:gd name="T15" fmla="*/ 438 h 2253"/>
              <a:gd name="T16" fmla="*/ 94 w 2816"/>
              <a:gd name="T17" fmla="*/ 2065 h 2253"/>
              <a:gd name="T18" fmla="*/ 282 w 2816"/>
              <a:gd name="T19" fmla="*/ 2253 h 2253"/>
              <a:gd name="T20" fmla="*/ 2534 w 2816"/>
              <a:gd name="T21" fmla="*/ 2253 h 2253"/>
              <a:gd name="T22" fmla="*/ 2722 w 2816"/>
              <a:gd name="T23" fmla="*/ 2065 h 2253"/>
              <a:gd name="T24" fmla="*/ 2816 w 2816"/>
              <a:gd name="T25" fmla="*/ 782 h 2253"/>
              <a:gd name="T26" fmla="*/ 2660 w 2816"/>
              <a:gd name="T27" fmla="*/ 598 h 2253"/>
              <a:gd name="T28" fmla="*/ 2535 w 2816"/>
              <a:gd name="T29" fmla="*/ 438 h 2253"/>
              <a:gd name="T30" fmla="*/ 2535 w 2816"/>
              <a:gd name="T31" fmla="*/ 595 h 2253"/>
              <a:gd name="T32" fmla="*/ 1220 w 2816"/>
              <a:gd name="T33" fmla="*/ 595 h 2253"/>
              <a:gd name="T34" fmla="*/ 1189 w 2816"/>
              <a:gd name="T35" fmla="*/ 438 h 2253"/>
              <a:gd name="T36" fmla="*/ 2535 w 2816"/>
              <a:gd name="T37" fmla="*/ 438 h 2253"/>
              <a:gd name="T38" fmla="*/ 345 w 2816"/>
              <a:gd name="T39" fmla="*/ 125 h 2253"/>
              <a:gd name="T40" fmla="*/ 2316 w 2816"/>
              <a:gd name="T41" fmla="*/ 125 h 2253"/>
              <a:gd name="T42" fmla="*/ 2316 w 2816"/>
              <a:gd name="T43" fmla="*/ 313 h 2253"/>
              <a:gd name="T44" fmla="*/ 1140 w 2816"/>
              <a:gd name="T45" fmla="*/ 313 h 2253"/>
              <a:gd name="T46" fmla="*/ 1002 w 2816"/>
              <a:gd name="T47" fmla="*/ 250 h 2253"/>
              <a:gd name="T48" fmla="*/ 345 w 2816"/>
              <a:gd name="T49" fmla="*/ 250 h 2253"/>
              <a:gd name="T50" fmla="*/ 345 w 2816"/>
              <a:gd name="T51" fmla="*/ 125 h 2253"/>
              <a:gd name="T52" fmla="*/ 2597 w 2816"/>
              <a:gd name="T53" fmla="*/ 2003 h 2253"/>
              <a:gd name="T54" fmla="*/ 2504 w 2816"/>
              <a:gd name="T55" fmla="*/ 2128 h 2253"/>
              <a:gd name="T56" fmla="*/ 313 w 2816"/>
              <a:gd name="T57" fmla="*/ 2128 h 2253"/>
              <a:gd name="T58" fmla="*/ 220 w 2816"/>
              <a:gd name="T59" fmla="*/ 2034 h 2253"/>
              <a:gd name="T60" fmla="*/ 126 w 2816"/>
              <a:gd name="T61" fmla="*/ 469 h 2253"/>
              <a:gd name="T62" fmla="*/ 220 w 2816"/>
              <a:gd name="T63" fmla="*/ 376 h 2253"/>
              <a:gd name="T64" fmla="*/ 971 w 2816"/>
              <a:gd name="T65" fmla="*/ 376 h 2253"/>
              <a:gd name="T66" fmla="*/ 1064 w 2816"/>
              <a:gd name="T67" fmla="*/ 438 h 2253"/>
              <a:gd name="T68" fmla="*/ 1096 w 2816"/>
              <a:gd name="T69" fmla="*/ 657 h 2253"/>
              <a:gd name="T70" fmla="*/ 1189 w 2816"/>
              <a:gd name="T71" fmla="*/ 720 h 2253"/>
              <a:gd name="T72" fmla="*/ 2566 w 2816"/>
              <a:gd name="T73" fmla="*/ 720 h 2253"/>
              <a:gd name="T74" fmla="*/ 2691 w 2816"/>
              <a:gd name="T75" fmla="*/ 814 h 2253"/>
              <a:gd name="T76" fmla="*/ 2597 w 2816"/>
              <a:gd name="T77" fmla="*/ 2003 h 2253"/>
              <a:gd name="T78" fmla="*/ 2597 w 2816"/>
              <a:gd name="T79" fmla="*/ 2003 h 2253"/>
              <a:gd name="T80" fmla="*/ 2597 w 2816"/>
              <a:gd name="T81" fmla="*/ 2003 h 2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16" h="2253">
                <a:moveTo>
                  <a:pt x="2660" y="598"/>
                </a:moveTo>
                <a:cubicBezTo>
                  <a:pt x="2660" y="313"/>
                  <a:pt x="2660" y="313"/>
                  <a:pt x="2660" y="313"/>
                </a:cubicBezTo>
                <a:cubicBezTo>
                  <a:pt x="2441" y="313"/>
                  <a:pt x="2441" y="313"/>
                  <a:pt x="2441" y="313"/>
                </a:cubicBezTo>
                <a:cubicBezTo>
                  <a:pt x="2441" y="0"/>
                  <a:pt x="2441" y="0"/>
                  <a:pt x="2441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19" y="250"/>
                  <a:pt x="219" y="250"/>
                  <a:pt x="219" y="250"/>
                </a:cubicBezTo>
                <a:cubicBezTo>
                  <a:pt x="188" y="250"/>
                  <a:pt x="188" y="250"/>
                  <a:pt x="188" y="250"/>
                </a:cubicBezTo>
                <a:cubicBezTo>
                  <a:pt x="84" y="250"/>
                  <a:pt x="0" y="334"/>
                  <a:pt x="0" y="438"/>
                </a:cubicBezTo>
                <a:cubicBezTo>
                  <a:pt x="94" y="2065"/>
                  <a:pt x="94" y="2065"/>
                  <a:pt x="94" y="2065"/>
                </a:cubicBezTo>
                <a:cubicBezTo>
                  <a:pt x="94" y="2169"/>
                  <a:pt x="178" y="2253"/>
                  <a:pt x="282" y="2253"/>
                </a:cubicBezTo>
                <a:cubicBezTo>
                  <a:pt x="2534" y="2253"/>
                  <a:pt x="2534" y="2253"/>
                  <a:pt x="2534" y="2253"/>
                </a:cubicBezTo>
                <a:cubicBezTo>
                  <a:pt x="2638" y="2253"/>
                  <a:pt x="2722" y="2169"/>
                  <a:pt x="2722" y="2065"/>
                </a:cubicBezTo>
                <a:cubicBezTo>
                  <a:pt x="2816" y="782"/>
                  <a:pt x="2816" y="782"/>
                  <a:pt x="2816" y="782"/>
                </a:cubicBezTo>
                <a:cubicBezTo>
                  <a:pt x="2816" y="689"/>
                  <a:pt x="2748" y="612"/>
                  <a:pt x="2660" y="598"/>
                </a:cubicBezTo>
                <a:close/>
                <a:moveTo>
                  <a:pt x="2535" y="438"/>
                </a:moveTo>
                <a:cubicBezTo>
                  <a:pt x="2535" y="595"/>
                  <a:pt x="2535" y="595"/>
                  <a:pt x="2535" y="595"/>
                </a:cubicBezTo>
                <a:cubicBezTo>
                  <a:pt x="1220" y="595"/>
                  <a:pt x="1220" y="595"/>
                  <a:pt x="1220" y="595"/>
                </a:cubicBezTo>
                <a:cubicBezTo>
                  <a:pt x="1189" y="438"/>
                  <a:pt x="1189" y="438"/>
                  <a:pt x="1189" y="438"/>
                </a:cubicBezTo>
                <a:lnTo>
                  <a:pt x="2535" y="438"/>
                </a:lnTo>
                <a:close/>
                <a:moveTo>
                  <a:pt x="345" y="125"/>
                </a:moveTo>
                <a:cubicBezTo>
                  <a:pt x="2316" y="125"/>
                  <a:pt x="2316" y="125"/>
                  <a:pt x="2316" y="125"/>
                </a:cubicBezTo>
                <a:cubicBezTo>
                  <a:pt x="2316" y="313"/>
                  <a:pt x="2316" y="313"/>
                  <a:pt x="2316" y="313"/>
                </a:cubicBezTo>
                <a:cubicBezTo>
                  <a:pt x="1140" y="313"/>
                  <a:pt x="1140" y="313"/>
                  <a:pt x="1140" y="313"/>
                </a:cubicBezTo>
                <a:cubicBezTo>
                  <a:pt x="1106" y="275"/>
                  <a:pt x="1057" y="250"/>
                  <a:pt x="1002" y="250"/>
                </a:cubicBezTo>
                <a:cubicBezTo>
                  <a:pt x="345" y="250"/>
                  <a:pt x="345" y="250"/>
                  <a:pt x="345" y="250"/>
                </a:cubicBezTo>
                <a:lnTo>
                  <a:pt x="345" y="125"/>
                </a:lnTo>
                <a:close/>
                <a:moveTo>
                  <a:pt x="2597" y="2003"/>
                </a:moveTo>
                <a:cubicBezTo>
                  <a:pt x="2593" y="2076"/>
                  <a:pt x="2565" y="2128"/>
                  <a:pt x="2504" y="2128"/>
                </a:cubicBezTo>
                <a:cubicBezTo>
                  <a:pt x="313" y="2128"/>
                  <a:pt x="313" y="2128"/>
                  <a:pt x="313" y="2128"/>
                </a:cubicBezTo>
                <a:cubicBezTo>
                  <a:pt x="279" y="2128"/>
                  <a:pt x="224" y="2092"/>
                  <a:pt x="220" y="2034"/>
                </a:cubicBezTo>
                <a:cubicBezTo>
                  <a:pt x="215" y="1976"/>
                  <a:pt x="126" y="525"/>
                  <a:pt x="126" y="469"/>
                </a:cubicBezTo>
                <a:cubicBezTo>
                  <a:pt x="126" y="414"/>
                  <a:pt x="164" y="376"/>
                  <a:pt x="220" y="376"/>
                </a:cubicBezTo>
                <a:cubicBezTo>
                  <a:pt x="971" y="376"/>
                  <a:pt x="971" y="376"/>
                  <a:pt x="971" y="376"/>
                </a:cubicBezTo>
                <a:cubicBezTo>
                  <a:pt x="1028" y="376"/>
                  <a:pt x="1056" y="386"/>
                  <a:pt x="1064" y="438"/>
                </a:cubicBezTo>
                <a:cubicBezTo>
                  <a:pt x="1073" y="491"/>
                  <a:pt x="1089" y="602"/>
                  <a:pt x="1096" y="657"/>
                </a:cubicBezTo>
                <a:cubicBezTo>
                  <a:pt x="1103" y="713"/>
                  <a:pt x="1144" y="720"/>
                  <a:pt x="1189" y="720"/>
                </a:cubicBezTo>
                <a:cubicBezTo>
                  <a:pt x="2566" y="720"/>
                  <a:pt x="2566" y="720"/>
                  <a:pt x="2566" y="720"/>
                </a:cubicBezTo>
                <a:cubicBezTo>
                  <a:pt x="2690" y="720"/>
                  <a:pt x="2691" y="814"/>
                  <a:pt x="2691" y="814"/>
                </a:cubicBezTo>
                <a:cubicBezTo>
                  <a:pt x="2691" y="814"/>
                  <a:pt x="2602" y="1929"/>
                  <a:pt x="2597" y="2003"/>
                </a:cubicBezTo>
                <a:close/>
                <a:moveTo>
                  <a:pt x="2597" y="2003"/>
                </a:moveTo>
                <a:cubicBezTo>
                  <a:pt x="2597" y="2003"/>
                  <a:pt x="2597" y="2003"/>
                  <a:pt x="2597" y="2003"/>
                </a:cubicBezTo>
              </a:path>
            </a:pathLst>
          </a:custGeom>
          <a:solidFill>
            <a:srgbClr val="36396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6" name="PA-装饰 Freeform 10">
            <a:extLst>
              <a:ext uri="{FF2B5EF4-FFF2-40B4-BE49-F238E27FC236}">
                <a16:creationId xmlns:a16="http://schemas.microsoft.com/office/drawing/2014/main" id="{419B1A3C-72C8-4D2F-A211-00DD46DE5EEE}"/>
              </a:ext>
            </a:extLst>
          </p:cNvPr>
          <p:cNvSpPr>
            <a:spLocks noEditPoints="1"/>
          </p:cNvSpPr>
          <p:nvPr>
            <p:custDataLst>
              <p:tags r:id="rId6"/>
            </p:custDataLst>
          </p:nvPr>
        </p:nvSpPr>
        <p:spPr bwMode="auto">
          <a:xfrm>
            <a:off x="1047552" y="3877572"/>
            <a:ext cx="560647" cy="560646"/>
          </a:xfrm>
          <a:custGeom>
            <a:avLst/>
            <a:gdLst>
              <a:gd name="T0" fmla="*/ 1139 w 2831"/>
              <a:gd name="T1" fmla="*/ 285 h 2840"/>
              <a:gd name="T2" fmla="*/ 284 w 2831"/>
              <a:gd name="T3" fmla="*/ 1139 h 2840"/>
              <a:gd name="T4" fmla="*/ 1139 w 2831"/>
              <a:gd name="T5" fmla="*/ 1994 h 2840"/>
              <a:gd name="T6" fmla="*/ 1994 w 2831"/>
              <a:gd name="T7" fmla="*/ 1139 h 2840"/>
              <a:gd name="T8" fmla="*/ 1139 w 2831"/>
              <a:gd name="T9" fmla="*/ 285 h 2840"/>
              <a:gd name="T10" fmla="*/ 1139 w 2831"/>
              <a:gd name="T11" fmla="*/ 1868 h 2840"/>
              <a:gd name="T12" fmla="*/ 411 w 2831"/>
              <a:gd name="T13" fmla="*/ 1139 h 2840"/>
              <a:gd name="T14" fmla="*/ 1139 w 2831"/>
              <a:gd name="T15" fmla="*/ 411 h 2840"/>
              <a:gd name="T16" fmla="*/ 1867 w 2831"/>
              <a:gd name="T17" fmla="*/ 1139 h 2840"/>
              <a:gd name="T18" fmla="*/ 1139 w 2831"/>
              <a:gd name="T19" fmla="*/ 1868 h 2840"/>
              <a:gd name="T20" fmla="*/ 2732 w 2831"/>
              <a:gd name="T21" fmla="*/ 2383 h 2840"/>
              <a:gd name="T22" fmla="*/ 2396 w 2831"/>
              <a:gd name="T23" fmla="*/ 2048 h 2840"/>
              <a:gd name="T24" fmla="*/ 2110 w 2831"/>
              <a:gd name="T25" fmla="*/ 1998 h 2840"/>
              <a:gd name="T26" fmla="*/ 1999 w 2831"/>
              <a:gd name="T27" fmla="*/ 1887 h 2840"/>
              <a:gd name="T28" fmla="*/ 2279 w 2831"/>
              <a:gd name="T29" fmla="*/ 1140 h 2840"/>
              <a:gd name="T30" fmla="*/ 1139 w 2831"/>
              <a:gd name="T31" fmla="*/ 0 h 2840"/>
              <a:gd name="T32" fmla="*/ 0 w 2831"/>
              <a:gd name="T33" fmla="*/ 1139 h 2840"/>
              <a:gd name="T34" fmla="*/ 1139 w 2831"/>
              <a:gd name="T35" fmla="*/ 2279 h 2840"/>
              <a:gd name="T36" fmla="*/ 1842 w 2831"/>
              <a:gd name="T37" fmla="*/ 2036 h 2840"/>
              <a:gd name="T38" fmla="*/ 1972 w 2831"/>
              <a:gd name="T39" fmla="*/ 2166 h 2840"/>
              <a:gd name="T40" fmla="*/ 2038 w 2831"/>
              <a:gd name="T41" fmla="*/ 2406 h 2840"/>
              <a:gd name="T42" fmla="*/ 2374 w 2831"/>
              <a:gd name="T43" fmla="*/ 2742 h 2840"/>
              <a:gd name="T44" fmla="*/ 2732 w 2831"/>
              <a:gd name="T45" fmla="*/ 2742 h 2840"/>
              <a:gd name="T46" fmla="*/ 2732 w 2831"/>
              <a:gd name="T47" fmla="*/ 2383 h 2840"/>
              <a:gd name="T48" fmla="*/ 1139 w 2831"/>
              <a:gd name="T49" fmla="*/ 2152 h 2840"/>
              <a:gd name="T50" fmla="*/ 126 w 2831"/>
              <a:gd name="T51" fmla="*/ 1139 h 2840"/>
              <a:gd name="T52" fmla="*/ 1139 w 2831"/>
              <a:gd name="T53" fmla="*/ 126 h 2840"/>
              <a:gd name="T54" fmla="*/ 2152 w 2831"/>
              <a:gd name="T55" fmla="*/ 1139 h 2840"/>
              <a:gd name="T56" fmla="*/ 1139 w 2831"/>
              <a:gd name="T57" fmla="*/ 2152 h 2840"/>
              <a:gd name="T58" fmla="*/ 2642 w 2831"/>
              <a:gd name="T59" fmla="*/ 2652 h 2840"/>
              <a:gd name="T60" fmla="*/ 2463 w 2831"/>
              <a:gd name="T61" fmla="*/ 2652 h 2840"/>
              <a:gd name="T62" fmla="*/ 2128 w 2831"/>
              <a:gd name="T63" fmla="*/ 2316 h 2840"/>
              <a:gd name="T64" fmla="*/ 2128 w 2831"/>
              <a:gd name="T65" fmla="*/ 2137 h 2840"/>
              <a:gd name="T66" fmla="*/ 2307 w 2831"/>
              <a:gd name="T67" fmla="*/ 2137 h 2840"/>
              <a:gd name="T68" fmla="*/ 2642 w 2831"/>
              <a:gd name="T69" fmla="*/ 2473 h 2840"/>
              <a:gd name="T70" fmla="*/ 2642 w 2831"/>
              <a:gd name="T71" fmla="*/ 2652 h 2840"/>
              <a:gd name="T72" fmla="*/ 2642 w 2831"/>
              <a:gd name="T73" fmla="*/ 2652 h 2840"/>
              <a:gd name="T74" fmla="*/ 2642 w 2831"/>
              <a:gd name="T75" fmla="*/ 2652 h 2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31" h="2840">
                <a:moveTo>
                  <a:pt x="1139" y="285"/>
                </a:moveTo>
                <a:cubicBezTo>
                  <a:pt x="667" y="285"/>
                  <a:pt x="284" y="667"/>
                  <a:pt x="284" y="1139"/>
                </a:cubicBezTo>
                <a:cubicBezTo>
                  <a:pt x="284" y="1611"/>
                  <a:pt x="667" y="1994"/>
                  <a:pt x="1139" y="1994"/>
                </a:cubicBezTo>
                <a:cubicBezTo>
                  <a:pt x="1611" y="1994"/>
                  <a:pt x="1994" y="1611"/>
                  <a:pt x="1994" y="1139"/>
                </a:cubicBezTo>
                <a:cubicBezTo>
                  <a:pt x="1994" y="667"/>
                  <a:pt x="1611" y="285"/>
                  <a:pt x="1139" y="285"/>
                </a:cubicBezTo>
                <a:close/>
                <a:moveTo>
                  <a:pt x="1139" y="1868"/>
                </a:moveTo>
                <a:cubicBezTo>
                  <a:pt x="737" y="1868"/>
                  <a:pt x="411" y="1542"/>
                  <a:pt x="411" y="1139"/>
                </a:cubicBezTo>
                <a:cubicBezTo>
                  <a:pt x="411" y="737"/>
                  <a:pt x="737" y="411"/>
                  <a:pt x="1139" y="411"/>
                </a:cubicBezTo>
                <a:cubicBezTo>
                  <a:pt x="1541" y="411"/>
                  <a:pt x="1867" y="737"/>
                  <a:pt x="1867" y="1139"/>
                </a:cubicBezTo>
                <a:cubicBezTo>
                  <a:pt x="1867" y="1542"/>
                  <a:pt x="1541" y="1868"/>
                  <a:pt x="1139" y="1868"/>
                </a:cubicBezTo>
                <a:close/>
                <a:moveTo>
                  <a:pt x="2732" y="2383"/>
                </a:moveTo>
                <a:cubicBezTo>
                  <a:pt x="2396" y="2048"/>
                  <a:pt x="2396" y="2048"/>
                  <a:pt x="2396" y="2048"/>
                </a:cubicBezTo>
                <a:cubicBezTo>
                  <a:pt x="2319" y="1970"/>
                  <a:pt x="2204" y="1954"/>
                  <a:pt x="2110" y="1998"/>
                </a:cubicBezTo>
                <a:cubicBezTo>
                  <a:pt x="1999" y="1887"/>
                  <a:pt x="1999" y="1887"/>
                  <a:pt x="1999" y="1887"/>
                </a:cubicBezTo>
                <a:cubicBezTo>
                  <a:pt x="2173" y="1687"/>
                  <a:pt x="2279" y="1426"/>
                  <a:pt x="2279" y="1140"/>
                </a:cubicBezTo>
                <a:cubicBezTo>
                  <a:pt x="2279" y="510"/>
                  <a:pt x="1768" y="0"/>
                  <a:pt x="1139" y="0"/>
                </a:cubicBezTo>
                <a:cubicBezTo>
                  <a:pt x="510" y="0"/>
                  <a:pt x="0" y="510"/>
                  <a:pt x="0" y="1139"/>
                </a:cubicBezTo>
                <a:cubicBezTo>
                  <a:pt x="0" y="1769"/>
                  <a:pt x="510" y="2279"/>
                  <a:pt x="1139" y="2279"/>
                </a:cubicBezTo>
                <a:cubicBezTo>
                  <a:pt x="1404" y="2279"/>
                  <a:pt x="1648" y="2188"/>
                  <a:pt x="1842" y="2036"/>
                </a:cubicBezTo>
                <a:cubicBezTo>
                  <a:pt x="1972" y="2166"/>
                  <a:pt x="1972" y="2166"/>
                  <a:pt x="1972" y="2166"/>
                </a:cubicBezTo>
                <a:cubicBezTo>
                  <a:pt x="1952" y="2249"/>
                  <a:pt x="1973" y="2341"/>
                  <a:pt x="2038" y="2406"/>
                </a:cubicBezTo>
                <a:cubicBezTo>
                  <a:pt x="2374" y="2742"/>
                  <a:pt x="2374" y="2742"/>
                  <a:pt x="2374" y="2742"/>
                </a:cubicBezTo>
                <a:cubicBezTo>
                  <a:pt x="2473" y="2840"/>
                  <a:pt x="2633" y="2840"/>
                  <a:pt x="2732" y="2742"/>
                </a:cubicBezTo>
                <a:cubicBezTo>
                  <a:pt x="2831" y="2643"/>
                  <a:pt x="2831" y="2482"/>
                  <a:pt x="2732" y="2383"/>
                </a:cubicBezTo>
                <a:close/>
                <a:moveTo>
                  <a:pt x="1139" y="2152"/>
                </a:moveTo>
                <a:cubicBezTo>
                  <a:pt x="580" y="2152"/>
                  <a:pt x="126" y="1699"/>
                  <a:pt x="126" y="1139"/>
                </a:cubicBezTo>
                <a:cubicBezTo>
                  <a:pt x="126" y="580"/>
                  <a:pt x="579" y="126"/>
                  <a:pt x="1139" y="126"/>
                </a:cubicBezTo>
                <a:cubicBezTo>
                  <a:pt x="1699" y="126"/>
                  <a:pt x="2152" y="580"/>
                  <a:pt x="2152" y="1139"/>
                </a:cubicBezTo>
                <a:cubicBezTo>
                  <a:pt x="2152" y="1699"/>
                  <a:pt x="1698" y="2152"/>
                  <a:pt x="1139" y="2152"/>
                </a:cubicBezTo>
                <a:close/>
                <a:moveTo>
                  <a:pt x="2642" y="2652"/>
                </a:moveTo>
                <a:cubicBezTo>
                  <a:pt x="2593" y="2702"/>
                  <a:pt x="2513" y="2702"/>
                  <a:pt x="2463" y="2652"/>
                </a:cubicBezTo>
                <a:cubicBezTo>
                  <a:pt x="2128" y="2316"/>
                  <a:pt x="2128" y="2316"/>
                  <a:pt x="2128" y="2316"/>
                </a:cubicBezTo>
                <a:cubicBezTo>
                  <a:pt x="2078" y="2267"/>
                  <a:pt x="2078" y="2187"/>
                  <a:pt x="2128" y="2137"/>
                </a:cubicBezTo>
                <a:cubicBezTo>
                  <a:pt x="2177" y="2087"/>
                  <a:pt x="2257" y="2087"/>
                  <a:pt x="2307" y="2137"/>
                </a:cubicBezTo>
                <a:cubicBezTo>
                  <a:pt x="2642" y="2473"/>
                  <a:pt x="2642" y="2473"/>
                  <a:pt x="2642" y="2473"/>
                </a:cubicBezTo>
                <a:cubicBezTo>
                  <a:pt x="2692" y="2522"/>
                  <a:pt x="2692" y="2603"/>
                  <a:pt x="2642" y="2652"/>
                </a:cubicBezTo>
                <a:close/>
                <a:moveTo>
                  <a:pt x="2642" y="2652"/>
                </a:moveTo>
                <a:cubicBezTo>
                  <a:pt x="2642" y="2652"/>
                  <a:pt x="2642" y="2652"/>
                  <a:pt x="2642" y="2652"/>
                </a:cubicBezTo>
              </a:path>
            </a:pathLst>
          </a:custGeom>
          <a:solidFill>
            <a:srgbClr val="36396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30" name="PA-装饰 Freeform 14">
            <a:extLst>
              <a:ext uri="{FF2B5EF4-FFF2-40B4-BE49-F238E27FC236}">
                <a16:creationId xmlns:a16="http://schemas.microsoft.com/office/drawing/2014/main" id="{DCDEA43E-3513-41CC-96CC-F5DF22B4A253}"/>
              </a:ext>
            </a:extLst>
          </p:cNvPr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>
            <a:off x="5031648" y="3895960"/>
            <a:ext cx="477458" cy="585761"/>
          </a:xfrm>
          <a:custGeom>
            <a:avLst/>
            <a:gdLst>
              <a:gd name="T0" fmla="*/ 754 w 3518"/>
              <a:gd name="T1" fmla="*/ 3262 h 4316"/>
              <a:gd name="T2" fmla="*/ 2764 w 3518"/>
              <a:gd name="T3" fmla="*/ 3262 h 4316"/>
              <a:gd name="T4" fmla="*/ 2764 w 3518"/>
              <a:gd name="T5" fmla="*/ 3062 h 4316"/>
              <a:gd name="T6" fmla="*/ 754 w 3518"/>
              <a:gd name="T7" fmla="*/ 3062 h 4316"/>
              <a:gd name="T8" fmla="*/ 754 w 3518"/>
              <a:gd name="T9" fmla="*/ 3262 h 4316"/>
              <a:gd name="T10" fmla="*/ 2010 w 3518"/>
              <a:gd name="T11" fmla="*/ 1054 h 4316"/>
              <a:gd name="T12" fmla="*/ 754 w 3518"/>
              <a:gd name="T13" fmla="*/ 1054 h 4316"/>
              <a:gd name="T14" fmla="*/ 754 w 3518"/>
              <a:gd name="T15" fmla="*/ 1255 h 4316"/>
              <a:gd name="T16" fmla="*/ 2010 w 3518"/>
              <a:gd name="T17" fmla="*/ 1255 h 4316"/>
              <a:gd name="T18" fmla="*/ 2010 w 3518"/>
              <a:gd name="T19" fmla="*/ 1054 h 4316"/>
              <a:gd name="T20" fmla="*/ 754 w 3518"/>
              <a:gd name="T21" fmla="*/ 2760 h 4316"/>
              <a:gd name="T22" fmla="*/ 2764 w 3518"/>
              <a:gd name="T23" fmla="*/ 2760 h 4316"/>
              <a:gd name="T24" fmla="*/ 2764 w 3518"/>
              <a:gd name="T25" fmla="*/ 2560 h 4316"/>
              <a:gd name="T26" fmla="*/ 754 w 3518"/>
              <a:gd name="T27" fmla="*/ 2560 h 4316"/>
              <a:gd name="T28" fmla="*/ 754 w 3518"/>
              <a:gd name="T29" fmla="*/ 2760 h 4316"/>
              <a:gd name="T30" fmla="*/ 2412 w 3518"/>
              <a:gd name="T31" fmla="*/ 0 h 4316"/>
              <a:gd name="T32" fmla="*/ 0 w 3518"/>
              <a:gd name="T33" fmla="*/ 0 h 4316"/>
              <a:gd name="T34" fmla="*/ 0 w 3518"/>
              <a:gd name="T35" fmla="*/ 4316 h 4316"/>
              <a:gd name="T36" fmla="*/ 3518 w 3518"/>
              <a:gd name="T37" fmla="*/ 4316 h 4316"/>
              <a:gd name="T38" fmla="*/ 3518 w 3518"/>
              <a:gd name="T39" fmla="*/ 1104 h 4316"/>
              <a:gd name="T40" fmla="*/ 2412 w 3518"/>
              <a:gd name="T41" fmla="*/ 0 h 4316"/>
              <a:gd name="T42" fmla="*/ 2513 w 3518"/>
              <a:gd name="T43" fmla="*/ 384 h 4316"/>
              <a:gd name="T44" fmla="*/ 3133 w 3518"/>
              <a:gd name="T45" fmla="*/ 1004 h 4316"/>
              <a:gd name="T46" fmla="*/ 2513 w 3518"/>
              <a:gd name="T47" fmla="*/ 1004 h 4316"/>
              <a:gd name="T48" fmla="*/ 2513 w 3518"/>
              <a:gd name="T49" fmla="*/ 384 h 4316"/>
              <a:gd name="T50" fmla="*/ 3317 w 3518"/>
              <a:gd name="T51" fmla="*/ 4116 h 4316"/>
              <a:gd name="T52" fmla="*/ 201 w 3518"/>
              <a:gd name="T53" fmla="*/ 4116 h 4316"/>
              <a:gd name="T54" fmla="*/ 201 w 3518"/>
              <a:gd name="T55" fmla="*/ 200 h 4316"/>
              <a:gd name="T56" fmla="*/ 2312 w 3518"/>
              <a:gd name="T57" fmla="*/ 200 h 4316"/>
              <a:gd name="T58" fmla="*/ 2312 w 3518"/>
              <a:gd name="T59" fmla="*/ 1204 h 4316"/>
              <a:gd name="T60" fmla="*/ 3317 w 3518"/>
              <a:gd name="T61" fmla="*/ 1204 h 4316"/>
              <a:gd name="T62" fmla="*/ 3317 w 3518"/>
              <a:gd name="T63" fmla="*/ 4116 h 4316"/>
              <a:gd name="T64" fmla="*/ 754 w 3518"/>
              <a:gd name="T65" fmla="*/ 1757 h 4316"/>
              <a:gd name="T66" fmla="*/ 2764 w 3518"/>
              <a:gd name="T67" fmla="*/ 1757 h 4316"/>
              <a:gd name="T68" fmla="*/ 2764 w 3518"/>
              <a:gd name="T69" fmla="*/ 1556 h 4316"/>
              <a:gd name="T70" fmla="*/ 754 w 3518"/>
              <a:gd name="T71" fmla="*/ 1556 h 4316"/>
              <a:gd name="T72" fmla="*/ 754 w 3518"/>
              <a:gd name="T73" fmla="*/ 1757 h 4316"/>
              <a:gd name="T74" fmla="*/ 754 w 3518"/>
              <a:gd name="T75" fmla="*/ 2258 h 4316"/>
              <a:gd name="T76" fmla="*/ 2764 w 3518"/>
              <a:gd name="T77" fmla="*/ 2258 h 4316"/>
              <a:gd name="T78" fmla="*/ 2764 w 3518"/>
              <a:gd name="T79" fmla="*/ 2058 h 4316"/>
              <a:gd name="T80" fmla="*/ 754 w 3518"/>
              <a:gd name="T81" fmla="*/ 2058 h 4316"/>
              <a:gd name="T82" fmla="*/ 754 w 3518"/>
              <a:gd name="T83" fmla="*/ 2258 h 4316"/>
              <a:gd name="T84" fmla="*/ 754 w 3518"/>
              <a:gd name="T85" fmla="*/ 2258 h 4316"/>
              <a:gd name="T86" fmla="*/ 754 w 3518"/>
              <a:gd name="T87" fmla="*/ 2258 h 4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518" h="4316">
                <a:moveTo>
                  <a:pt x="754" y="3262"/>
                </a:moveTo>
                <a:lnTo>
                  <a:pt x="2764" y="3262"/>
                </a:lnTo>
                <a:lnTo>
                  <a:pt x="2764" y="3062"/>
                </a:lnTo>
                <a:lnTo>
                  <a:pt x="754" y="3062"/>
                </a:lnTo>
                <a:lnTo>
                  <a:pt x="754" y="3262"/>
                </a:lnTo>
                <a:close/>
                <a:moveTo>
                  <a:pt x="2010" y="1054"/>
                </a:moveTo>
                <a:lnTo>
                  <a:pt x="754" y="1054"/>
                </a:lnTo>
                <a:lnTo>
                  <a:pt x="754" y="1255"/>
                </a:lnTo>
                <a:lnTo>
                  <a:pt x="2010" y="1255"/>
                </a:lnTo>
                <a:lnTo>
                  <a:pt x="2010" y="1054"/>
                </a:lnTo>
                <a:close/>
                <a:moveTo>
                  <a:pt x="754" y="2760"/>
                </a:moveTo>
                <a:lnTo>
                  <a:pt x="2764" y="2760"/>
                </a:lnTo>
                <a:lnTo>
                  <a:pt x="2764" y="2560"/>
                </a:lnTo>
                <a:lnTo>
                  <a:pt x="754" y="2560"/>
                </a:lnTo>
                <a:lnTo>
                  <a:pt x="754" y="2760"/>
                </a:lnTo>
                <a:close/>
                <a:moveTo>
                  <a:pt x="2412" y="0"/>
                </a:moveTo>
                <a:lnTo>
                  <a:pt x="0" y="0"/>
                </a:lnTo>
                <a:lnTo>
                  <a:pt x="0" y="4316"/>
                </a:lnTo>
                <a:lnTo>
                  <a:pt x="3518" y="4316"/>
                </a:lnTo>
                <a:lnTo>
                  <a:pt x="3518" y="1104"/>
                </a:lnTo>
                <a:lnTo>
                  <a:pt x="2412" y="0"/>
                </a:lnTo>
                <a:close/>
                <a:moveTo>
                  <a:pt x="2513" y="384"/>
                </a:moveTo>
                <a:lnTo>
                  <a:pt x="3133" y="1004"/>
                </a:lnTo>
                <a:lnTo>
                  <a:pt x="2513" y="1004"/>
                </a:lnTo>
                <a:lnTo>
                  <a:pt x="2513" y="384"/>
                </a:lnTo>
                <a:close/>
                <a:moveTo>
                  <a:pt x="3317" y="4116"/>
                </a:moveTo>
                <a:lnTo>
                  <a:pt x="201" y="4116"/>
                </a:lnTo>
                <a:lnTo>
                  <a:pt x="201" y="200"/>
                </a:lnTo>
                <a:lnTo>
                  <a:pt x="2312" y="200"/>
                </a:lnTo>
                <a:lnTo>
                  <a:pt x="2312" y="1204"/>
                </a:lnTo>
                <a:lnTo>
                  <a:pt x="3317" y="1204"/>
                </a:lnTo>
                <a:lnTo>
                  <a:pt x="3317" y="4116"/>
                </a:lnTo>
                <a:close/>
                <a:moveTo>
                  <a:pt x="754" y="1757"/>
                </a:moveTo>
                <a:lnTo>
                  <a:pt x="2764" y="1757"/>
                </a:lnTo>
                <a:lnTo>
                  <a:pt x="2764" y="1556"/>
                </a:lnTo>
                <a:lnTo>
                  <a:pt x="754" y="1556"/>
                </a:lnTo>
                <a:lnTo>
                  <a:pt x="754" y="1757"/>
                </a:lnTo>
                <a:close/>
                <a:moveTo>
                  <a:pt x="754" y="2258"/>
                </a:moveTo>
                <a:lnTo>
                  <a:pt x="2764" y="2258"/>
                </a:lnTo>
                <a:lnTo>
                  <a:pt x="2764" y="2058"/>
                </a:lnTo>
                <a:lnTo>
                  <a:pt x="754" y="2058"/>
                </a:lnTo>
                <a:lnTo>
                  <a:pt x="754" y="2258"/>
                </a:lnTo>
                <a:close/>
                <a:moveTo>
                  <a:pt x="754" y="2258"/>
                </a:moveTo>
                <a:lnTo>
                  <a:pt x="754" y="2258"/>
                </a:lnTo>
                <a:close/>
              </a:path>
            </a:pathLst>
          </a:custGeom>
          <a:solidFill>
            <a:srgbClr val="36396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54277" name="PA-装饰 Freeform 19">
            <a:extLst>
              <a:ext uri="{FF2B5EF4-FFF2-40B4-BE49-F238E27FC236}">
                <a16:creationId xmlns:a16="http://schemas.microsoft.com/office/drawing/2014/main" id="{316A4EB5-55E2-459B-93A2-1294699D993A}"/>
              </a:ext>
            </a:extLst>
          </p:cNvPr>
          <p:cNvSpPr>
            <a:spLocks noEditPoints="1"/>
          </p:cNvSpPr>
          <p:nvPr>
            <p:custDataLst>
              <p:tags r:id="rId8"/>
            </p:custDataLst>
          </p:nvPr>
        </p:nvSpPr>
        <p:spPr bwMode="auto">
          <a:xfrm>
            <a:off x="1104435" y="5173652"/>
            <a:ext cx="524006" cy="518641"/>
          </a:xfrm>
          <a:custGeom>
            <a:avLst/>
            <a:gdLst>
              <a:gd name="T0" fmla="*/ 2401 w 2828"/>
              <a:gd name="T1" fmla="*/ 2677 h 2804"/>
              <a:gd name="T2" fmla="*/ 126 w 2828"/>
              <a:gd name="T3" fmla="*/ 2677 h 2804"/>
              <a:gd name="T4" fmla="*/ 126 w 2828"/>
              <a:gd name="T5" fmla="*/ 403 h 2804"/>
              <a:gd name="T6" fmla="*/ 1580 w 2828"/>
              <a:gd name="T7" fmla="*/ 403 h 2804"/>
              <a:gd name="T8" fmla="*/ 1580 w 2828"/>
              <a:gd name="T9" fmla="*/ 276 h 2804"/>
              <a:gd name="T10" fmla="*/ 0 w 2828"/>
              <a:gd name="T11" fmla="*/ 276 h 2804"/>
              <a:gd name="T12" fmla="*/ 0 w 2828"/>
              <a:gd name="T13" fmla="*/ 2804 h 2804"/>
              <a:gd name="T14" fmla="*/ 2527 w 2828"/>
              <a:gd name="T15" fmla="*/ 2804 h 2804"/>
              <a:gd name="T16" fmla="*/ 2527 w 2828"/>
              <a:gd name="T17" fmla="*/ 1224 h 2804"/>
              <a:gd name="T18" fmla="*/ 2401 w 2828"/>
              <a:gd name="T19" fmla="*/ 1224 h 2804"/>
              <a:gd name="T20" fmla="*/ 2401 w 2828"/>
              <a:gd name="T21" fmla="*/ 2677 h 2804"/>
              <a:gd name="T22" fmla="*/ 2779 w 2828"/>
              <a:gd name="T23" fmla="*/ 318 h 2804"/>
              <a:gd name="T24" fmla="*/ 2511 w 2828"/>
              <a:gd name="T25" fmla="*/ 50 h 2804"/>
              <a:gd name="T26" fmla="*/ 2332 w 2828"/>
              <a:gd name="T27" fmla="*/ 50 h 2804"/>
              <a:gd name="T28" fmla="*/ 698 w 2828"/>
              <a:gd name="T29" fmla="*/ 1684 h 2804"/>
              <a:gd name="T30" fmla="*/ 640 w 2828"/>
              <a:gd name="T31" fmla="*/ 1768 h 2804"/>
              <a:gd name="T32" fmla="*/ 364 w 2828"/>
              <a:gd name="T33" fmla="*/ 2415 h 2804"/>
              <a:gd name="T34" fmla="*/ 390 w 2828"/>
              <a:gd name="T35" fmla="*/ 2440 h 2804"/>
              <a:gd name="T36" fmla="*/ 1064 w 2828"/>
              <a:gd name="T37" fmla="*/ 2186 h 2804"/>
              <a:gd name="T38" fmla="*/ 1145 w 2828"/>
              <a:gd name="T39" fmla="*/ 2130 h 2804"/>
              <a:gd name="T40" fmla="*/ 2779 w 2828"/>
              <a:gd name="T41" fmla="*/ 496 h 2804"/>
              <a:gd name="T42" fmla="*/ 2779 w 2828"/>
              <a:gd name="T43" fmla="*/ 318 h 2804"/>
              <a:gd name="T44" fmla="*/ 575 w 2828"/>
              <a:gd name="T45" fmla="*/ 2231 h 2804"/>
              <a:gd name="T46" fmla="*/ 788 w 2828"/>
              <a:gd name="T47" fmla="*/ 1773 h 2804"/>
              <a:gd name="T48" fmla="*/ 1056 w 2828"/>
              <a:gd name="T49" fmla="*/ 2041 h 2804"/>
              <a:gd name="T50" fmla="*/ 575 w 2828"/>
              <a:gd name="T51" fmla="*/ 2231 h 2804"/>
              <a:gd name="T52" fmla="*/ 1145 w 2828"/>
              <a:gd name="T53" fmla="*/ 1952 h 2804"/>
              <a:gd name="T54" fmla="*/ 877 w 2828"/>
              <a:gd name="T55" fmla="*/ 1684 h 2804"/>
              <a:gd name="T56" fmla="*/ 2180 w 2828"/>
              <a:gd name="T57" fmla="*/ 381 h 2804"/>
              <a:gd name="T58" fmla="*/ 2448 w 2828"/>
              <a:gd name="T59" fmla="*/ 649 h 2804"/>
              <a:gd name="T60" fmla="*/ 1145 w 2828"/>
              <a:gd name="T61" fmla="*/ 1952 h 2804"/>
              <a:gd name="T62" fmla="*/ 2537 w 2828"/>
              <a:gd name="T63" fmla="*/ 560 h 2804"/>
              <a:gd name="T64" fmla="*/ 2269 w 2828"/>
              <a:gd name="T65" fmla="*/ 291 h 2804"/>
              <a:gd name="T66" fmla="*/ 2421 w 2828"/>
              <a:gd name="T67" fmla="*/ 139 h 2804"/>
              <a:gd name="T68" fmla="*/ 2690 w 2828"/>
              <a:gd name="T69" fmla="*/ 407 h 2804"/>
              <a:gd name="T70" fmla="*/ 2537 w 2828"/>
              <a:gd name="T71" fmla="*/ 560 h 2804"/>
              <a:gd name="T72" fmla="*/ 2537 w 2828"/>
              <a:gd name="T73" fmla="*/ 560 h 2804"/>
              <a:gd name="T74" fmla="*/ 2537 w 2828"/>
              <a:gd name="T75" fmla="*/ 560 h 2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28" h="2804">
                <a:moveTo>
                  <a:pt x="2401" y="2677"/>
                </a:moveTo>
                <a:cubicBezTo>
                  <a:pt x="126" y="2677"/>
                  <a:pt x="126" y="2677"/>
                  <a:pt x="126" y="2677"/>
                </a:cubicBezTo>
                <a:cubicBezTo>
                  <a:pt x="126" y="403"/>
                  <a:pt x="126" y="403"/>
                  <a:pt x="126" y="403"/>
                </a:cubicBezTo>
                <a:cubicBezTo>
                  <a:pt x="1580" y="403"/>
                  <a:pt x="1580" y="403"/>
                  <a:pt x="1580" y="403"/>
                </a:cubicBezTo>
                <a:cubicBezTo>
                  <a:pt x="1580" y="276"/>
                  <a:pt x="1580" y="276"/>
                  <a:pt x="1580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804"/>
                  <a:pt x="0" y="2804"/>
                  <a:pt x="0" y="2804"/>
                </a:cubicBezTo>
                <a:cubicBezTo>
                  <a:pt x="2527" y="2804"/>
                  <a:pt x="2527" y="2804"/>
                  <a:pt x="2527" y="2804"/>
                </a:cubicBezTo>
                <a:cubicBezTo>
                  <a:pt x="2527" y="1224"/>
                  <a:pt x="2527" y="1224"/>
                  <a:pt x="2527" y="1224"/>
                </a:cubicBezTo>
                <a:cubicBezTo>
                  <a:pt x="2401" y="1224"/>
                  <a:pt x="2401" y="1224"/>
                  <a:pt x="2401" y="1224"/>
                </a:cubicBezTo>
                <a:lnTo>
                  <a:pt x="2401" y="2677"/>
                </a:lnTo>
                <a:close/>
                <a:moveTo>
                  <a:pt x="2779" y="318"/>
                </a:moveTo>
                <a:cubicBezTo>
                  <a:pt x="2511" y="50"/>
                  <a:pt x="2511" y="50"/>
                  <a:pt x="2511" y="50"/>
                </a:cubicBezTo>
                <a:cubicBezTo>
                  <a:pt x="2461" y="0"/>
                  <a:pt x="2381" y="0"/>
                  <a:pt x="2332" y="50"/>
                </a:cubicBezTo>
                <a:cubicBezTo>
                  <a:pt x="698" y="1684"/>
                  <a:pt x="698" y="1684"/>
                  <a:pt x="698" y="1684"/>
                </a:cubicBezTo>
                <a:cubicBezTo>
                  <a:pt x="704" y="1678"/>
                  <a:pt x="661" y="1723"/>
                  <a:pt x="640" y="1768"/>
                </a:cubicBezTo>
                <a:cubicBezTo>
                  <a:pt x="364" y="2415"/>
                  <a:pt x="364" y="2415"/>
                  <a:pt x="364" y="2415"/>
                </a:cubicBezTo>
                <a:cubicBezTo>
                  <a:pt x="357" y="2436"/>
                  <a:pt x="369" y="2448"/>
                  <a:pt x="390" y="2440"/>
                </a:cubicBezTo>
                <a:cubicBezTo>
                  <a:pt x="1064" y="2186"/>
                  <a:pt x="1064" y="2186"/>
                  <a:pt x="1064" y="2186"/>
                </a:cubicBezTo>
                <a:cubicBezTo>
                  <a:pt x="1108" y="2168"/>
                  <a:pt x="1146" y="2129"/>
                  <a:pt x="1145" y="2130"/>
                </a:cubicBezTo>
                <a:cubicBezTo>
                  <a:pt x="2779" y="496"/>
                  <a:pt x="2779" y="496"/>
                  <a:pt x="2779" y="496"/>
                </a:cubicBezTo>
                <a:cubicBezTo>
                  <a:pt x="2828" y="447"/>
                  <a:pt x="2828" y="367"/>
                  <a:pt x="2779" y="318"/>
                </a:cubicBezTo>
                <a:close/>
                <a:moveTo>
                  <a:pt x="575" y="2231"/>
                </a:moveTo>
                <a:cubicBezTo>
                  <a:pt x="788" y="1773"/>
                  <a:pt x="788" y="1773"/>
                  <a:pt x="788" y="1773"/>
                </a:cubicBezTo>
                <a:cubicBezTo>
                  <a:pt x="1056" y="2041"/>
                  <a:pt x="1056" y="2041"/>
                  <a:pt x="1056" y="2041"/>
                </a:cubicBezTo>
                <a:lnTo>
                  <a:pt x="575" y="2231"/>
                </a:lnTo>
                <a:close/>
                <a:moveTo>
                  <a:pt x="1145" y="1952"/>
                </a:moveTo>
                <a:cubicBezTo>
                  <a:pt x="877" y="1684"/>
                  <a:pt x="877" y="1684"/>
                  <a:pt x="877" y="1684"/>
                </a:cubicBezTo>
                <a:cubicBezTo>
                  <a:pt x="2180" y="381"/>
                  <a:pt x="2180" y="381"/>
                  <a:pt x="2180" y="381"/>
                </a:cubicBezTo>
                <a:cubicBezTo>
                  <a:pt x="2448" y="649"/>
                  <a:pt x="2448" y="649"/>
                  <a:pt x="2448" y="649"/>
                </a:cubicBezTo>
                <a:lnTo>
                  <a:pt x="1145" y="1952"/>
                </a:lnTo>
                <a:close/>
                <a:moveTo>
                  <a:pt x="2537" y="560"/>
                </a:moveTo>
                <a:cubicBezTo>
                  <a:pt x="2269" y="291"/>
                  <a:pt x="2269" y="291"/>
                  <a:pt x="2269" y="291"/>
                </a:cubicBezTo>
                <a:cubicBezTo>
                  <a:pt x="2421" y="139"/>
                  <a:pt x="2421" y="139"/>
                  <a:pt x="2421" y="139"/>
                </a:cubicBezTo>
                <a:cubicBezTo>
                  <a:pt x="2690" y="407"/>
                  <a:pt x="2690" y="407"/>
                  <a:pt x="2690" y="407"/>
                </a:cubicBezTo>
                <a:lnTo>
                  <a:pt x="2537" y="560"/>
                </a:lnTo>
                <a:close/>
                <a:moveTo>
                  <a:pt x="2537" y="560"/>
                </a:moveTo>
                <a:cubicBezTo>
                  <a:pt x="2537" y="560"/>
                  <a:pt x="2537" y="560"/>
                  <a:pt x="2537" y="560"/>
                </a:cubicBezTo>
              </a:path>
            </a:pathLst>
          </a:custGeom>
          <a:solidFill>
            <a:srgbClr val="36396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pc="30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21" name="PA-文本 Rectangle 97">
            <a:extLst>
              <a:ext uri="{FF2B5EF4-FFF2-40B4-BE49-F238E27FC236}">
                <a16:creationId xmlns:a16="http://schemas.microsoft.com/office/drawing/2014/main" id="{7FD72A59-646F-4938-B0A1-33C9A6DB4C88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08870" y="5089643"/>
            <a:ext cx="2568810" cy="969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2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7" name="PA-文本 Rectangle 97">
            <a:extLst>
              <a:ext uri="{FF2B5EF4-FFF2-40B4-BE49-F238E27FC236}">
                <a16:creationId xmlns:a16="http://schemas.microsoft.com/office/drawing/2014/main" id="{6B06F81E-D396-4D7E-9A1D-2A4A58E06438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08870" y="3764222"/>
            <a:ext cx="2568810" cy="969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2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3" name="PA-文本 Rectangle 97">
            <a:extLst>
              <a:ext uri="{FF2B5EF4-FFF2-40B4-BE49-F238E27FC236}">
                <a16:creationId xmlns:a16="http://schemas.microsoft.com/office/drawing/2014/main" id="{E7826F49-57CE-4763-B73D-50EAACBB5FD6}"/>
              </a:ext>
            </a:extLst>
          </p:cNvPr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08870" y="2348417"/>
            <a:ext cx="2568810" cy="969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2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9" name="PA-文本 Rectangle 97">
            <a:extLst>
              <a:ext uri="{FF2B5EF4-FFF2-40B4-BE49-F238E27FC236}">
                <a16:creationId xmlns:a16="http://schemas.microsoft.com/office/drawing/2014/main" id="{A586BB8E-A223-4FB9-95CA-86EBBEED1BFC}"/>
              </a:ext>
            </a:extLst>
          </p:cNvPr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961214" y="5077437"/>
            <a:ext cx="2568810" cy="969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2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5" name="PA-文本 Rectangle 97">
            <a:extLst>
              <a:ext uri="{FF2B5EF4-FFF2-40B4-BE49-F238E27FC236}">
                <a16:creationId xmlns:a16="http://schemas.microsoft.com/office/drawing/2014/main" id="{3D20440B-793F-4CDC-92EE-4A0D7A3BAB81}"/>
              </a:ext>
            </a:extLst>
          </p:cNvPr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961214" y="3785038"/>
            <a:ext cx="2568810" cy="969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2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1" name="PA-文本 Rectangle 97">
            <a:extLst>
              <a:ext uri="{FF2B5EF4-FFF2-40B4-BE49-F238E27FC236}">
                <a16:creationId xmlns:a16="http://schemas.microsoft.com/office/drawing/2014/main" id="{2F37B76A-B0CF-42F1-A419-0E0988489FB8}"/>
              </a:ext>
            </a:extLst>
          </p:cNvPr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961214" y="2336211"/>
            <a:ext cx="2568810" cy="969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>
              <a:lnSpc>
                <a:spcPct val="120000"/>
              </a:lnSpc>
            </a:pPr>
            <a:r>
              <a:rPr lang="en-US" altLang="zh-CN" dirty="0">
                <a:solidFill>
                  <a:srgbClr val="36396E"/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2" name="PA-文本 文本框 4627">
            <a:extLst>
              <a:ext uri="{FF2B5EF4-FFF2-40B4-BE49-F238E27FC236}">
                <a16:creationId xmlns:a16="http://schemas.microsoft.com/office/drawing/2014/main" id="{0B52027D-CDF3-48B9-9D68-E7D3C395903F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1296393" y="974746"/>
            <a:ext cx="4628075" cy="722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None/>
            </a:pPr>
            <a:r>
              <a:rPr lang="en-US" altLang="zh-CN" sz="4000" b="1" spc="300" dirty="0">
                <a:solidFill>
                  <a:srgbClr val="384579"/>
                </a:solidFill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84579"/>
              </a:solidFill>
              <a:cs typeface="+mn-ea"/>
              <a:sym typeface="+mn-lt"/>
            </a:endParaRPr>
          </a:p>
        </p:txBody>
      </p:sp>
      <p:sp>
        <p:nvSpPr>
          <p:cNvPr id="32" name="PA-任意多边形 29">
            <a:extLst>
              <a:ext uri="{FF2B5EF4-FFF2-40B4-BE49-F238E27FC236}">
                <a16:creationId xmlns:a16="http://schemas.microsoft.com/office/drawing/2014/main" id="{CC36120A-8FB5-4D98-BEAE-04B0A380838D}"/>
              </a:ext>
            </a:extLst>
          </p:cNvPr>
          <p:cNvSpPr/>
          <p:nvPr>
            <p:custDataLst>
              <p:tags r:id="rId16"/>
            </p:custDataLst>
          </p:nvPr>
        </p:nvSpPr>
        <p:spPr>
          <a:xfrm>
            <a:off x="908441" y="976218"/>
            <a:ext cx="340237" cy="415819"/>
          </a:xfrm>
          <a:custGeom>
            <a:avLst/>
            <a:gdLst>
              <a:gd name="connsiteX0" fmla="*/ 174788 w 340237"/>
              <a:gd name="connsiteY0" fmla="*/ 0 h 415819"/>
              <a:gd name="connsiteX1" fmla="*/ 340237 w 340237"/>
              <a:gd name="connsiteY1" fmla="*/ 0 h 415819"/>
              <a:gd name="connsiteX2" fmla="*/ 241322 w 340237"/>
              <a:gd name="connsiteY2" fmla="*/ 415819 h 415819"/>
              <a:gd name="connsiteX3" fmla="*/ 0 w 340237"/>
              <a:gd name="connsiteY3" fmla="*/ 415819 h 41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237" h="415819">
                <a:moveTo>
                  <a:pt x="174788" y="0"/>
                </a:moveTo>
                <a:lnTo>
                  <a:pt x="340237" y="0"/>
                </a:lnTo>
                <a:lnTo>
                  <a:pt x="241322" y="415819"/>
                </a:lnTo>
                <a:lnTo>
                  <a:pt x="0" y="415819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pc="300">
              <a:cs typeface="+mn-ea"/>
              <a:sym typeface="+mn-lt"/>
            </a:endParaRPr>
          </a:p>
        </p:txBody>
      </p:sp>
      <p:sp>
        <p:nvSpPr>
          <p:cNvPr id="33" name="PA-任意多边形 30">
            <a:extLst>
              <a:ext uri="{FF2B5EF4-FFF2-40B4-BE49-F238E27FC236}">
                <a16:creationId xmlns:a16="http://schemas.microsoft.com/office/drawing/2014/main" id="{E89A0B00-C730-4826-B5DE-86EA02ED55F0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>
            <a:off x="1288204" y="976218"/>
            <a:ext cx="340237" cy="415819"/>
          </a:xfrm>
          <a:custGeom>
            <a:avLst/>
            <a:gdLst>
              <a:gd name="connsiteX0" fmla="*/ 174788 w 340237"/>
              <a:gd name="connsiteY0" fmla="*/ 0 h 415819"/>
              <a:gd name="connsiteX1" fmla="*/ 340237 w 340237"/>
              <a:gd name="connsiteY1" fmla="*/ 0 h 415819"/>
              <a:gd name="connsiteX2" fmla="*/ 241322 w 340237"/>
              <a:gd name="connsiteY2" fmla="*/ 415819 h 415819"/>
              <a:gd name="connsiteX3" fmla="*/ 0 w 340237"/>
              <a:gd name="connsiteY3" fmla="*/ 415819 h 41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237" h="415819">
                <a:moveTo>
                  <a:pt x="174788" y="0"/>
                </a:moveTo>
                <a:lnTo>
                  <a:pt x="340237" y="0"/>
                </a:lnTo>
                <a:lnTo>
                  <a:pt x="241322" y="415819"/>
                </a:lnTo>
                <a:lnTo>
                  <a:pt x="0" y="415819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pc="300"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18502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7009">
        <p14:reveal/>
      </p:transition>
    </mc:Choice>
    <mc:Fallback xmlns:a14="http://schemas.microsoft.com/office/drawing/2010/main" xmlns:a16="http://schemas.microsoft.com/office/drawing/2014/main" xmlns="">
      <p:transition spd="slow" advTm="700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542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24" grpId="0" animBg="1"/>
      <p:bldP spid="25" grpId="0" animBg="1"/>
      <p:bldP spid="26" grpId="0" animBg="1"/>
      <p:bldP spid="30" grpId="0" animBg="1"/>
      <p:bldP spid="54277" grpId="0" animBg="1"/>
      <p:bldP spid="21" grpId="0"/>
      <p:bldP spid="17" grpId="0"/>
      <p:bldP spid="13" grpId="0"/>
      <p:bldP spid="19" grpId="0"/>
      <p:bldP spid="15" grpId="0"/>
      <p:bldP spid="11" grpId="0"/>
      <p:bldP spid="22" grpId="0"/>
      <p:bldP spid="32" grpId="0" animBg="1"/>
      <p:bldP spid="3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06C85013-CBED-474F-8A06-2FDFF3601ED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2366" y="0"/>
            <a:ext cx="12192000" cy="6858000"/>
          </a:xfrm>
          <a:prstGeom prst="rect">
            <a:avLst/>
          </a:prstGeom>
        </p:spPr>
      </p:pic>
      <p:sp>
        <p:nvSpPr>
          <p:cNvPr id="3074" name="Rectangle 5">
            <a:extLst>
              <a:ext uri="{FF2B5EF4-FFF2-40B4-BE49-F238E27FC236}">
                <a16:creationId xmlns:a16="http://schemas.microsoft.com/office/drawing/2014/main" id="{623D74E8-3CDE-487A-A0BB-98B8C609B105}"/>
              </a:ext>
            </a:extLst>
          </p:cNvPr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46249" y="1966914"/>
            <a:ext cx="8635377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zh-CN" sz="16600" dirty="0">
                <a:solidFill>
                  <a:srgbClr val="36396E"/>
                </a:solidFill>
                <a:latin typeface="+mn-lt"/>
                <a:ea typeface="+mn-ea"/>
                <a:cs typeface="+mn-ea"/>
                <a:sym typeface="+mn-lt"/>
              </a:rPr>
              <a:t>THANKS</a:t>
            </a:r>
            <a:endParaRPr lang="zh-CN" altLang="zh-CN" dirty="0">
              <a:solidFill>
                <a:srgbClr val="36396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76" name="KSO_Shape">
            <a:extLst>
              <a:ext uri="{FF2B5EF4-FFF2-40B4-BE49-F238E27FC236}">
                <a16:creationId xmlns:a16="http://schemas.microsoft.com/office/drawing/2014/main" id="{DDB4C51C-78E0-4A8A-991C-8560639A62B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251825" y="1930401"/>
            <a:ext cx="428625" cy="519113"/>
          </a:xfrm>
          <a:custGeom>
            <a:avLst/>
            <a:gdLst>
              <a:gd name="T0" fmla="*/ 2792 w 968375"/>
              <a:gd name="T1" fmla="*/ 31626 h 1170887"/>
              <a:gd name="T2" fmla="*/ 13476 w 968375"/>
              <a:gd name="T3" fmla="*/ 36401 h 1170887"/>
              <a:gd name="T4" fmla="*/ 24038 w 968375"/>
              <a:gd name="T5" fmla="*/ 31871 h 1170887"/>
              <a:gd name="T6" fmla="*/ 25616 w 968375"/>
              <a:gd name="T7" fmla="*/ 32606 h 1170887"/>
              <a:gd name="T8" fmla="*/ 13476 w 968375"/>
              <a:gd name="T9" fmla="*/ 38237 h 1170887"/>
              <a:gd name="T10" fmla="*/ 1093 w 968375"/>
              <a:gd name="T11" fmla="*/ 32361 h 1170887"/>
              <a:gd name="T12" fmla="*/ 2792 w 968375"/>
              <a:gd name="T13" fmla="*/ 31626 h 1170887"/>
              <a:gd name="T14" fmla="*/ 28166 w 968375"/>
              <a:gd name="T15" fmla="*/ 20241 h 1170887"/>
              <a:gd name="T16" fmla="*/ 31323 w 968375"/>
              <a:gd name="T17" fmla="*/ 24158 h 1170887"/>
              <a:gd name="T18" fmla="*/ 27316 w 968375"/>
              <a:gd name="T19" fmla="*/ 28198 h 1170887"/>
              <a:gd name="T20" fmla="*/ 25859 w 968375"/>
              <a:gd name="T21" fmla="*/ 27954 h 1170887"/>
              <a:gd name="T22" fmla="*/ 26830 w 968375"/>
              <a:gd name="T23" fmla="*/ 26362 h 1170887"/>
              <a:gd name="T24" fmla="*/ 27316 w 968375"/>
              <a:gd name="T25" fmla="*/ 26484 h 1170887"/>
              <a:gd name="T26" fmla="*/ 29501 w 968375"/>
              <a:gd name="T27" fmla="*/ 24158 h 1170887"/>
              <a:gd name="T28" fmla="*/ 28045 w 968375"/>
              <a:gd name="T29" fmla="*/ 22077 h 1170887"/>
              <a:gd name="T30" fmla="*/ 28166 w 968375"/>
              <a:gd name="T31" fmla="*/ 20241 h 1170887"/>
              <a:gd name="T32" fmla="*/ 26587 w 968375"/>
              <a:gd name="T33" fmla="*/ 17547 h 1170887"/>
              <a:gd name="T34" fmla="*/ 26830 w 968375"/>
              <a:gd name="T35" fmla="*/ 19996 h 1170887"/>
              <a:gd name="T36" fmla="*/ 13476 w 968375"/>
              <a:gd name="T37" fmla="*/ 33463 h 1170887"/>
              <a:gd name="T38" fmla="*/ 0 w 968375"/>
              <a:gd name="T39" fmla="*/ 19996 h 1170887"/>
              <a:gd name="T40" fmla="*/ 243 w 968375"/>
              <a:gd name="T41" fmla="*/ 17792 h 1170887"/>
              <a:gd name="T42" fmla="*/ 13476 w 968375"/>
              <a:gd name="T43" fmla="*/ 24770 h 1170887"/>
              <a:gd name="T44" fmla="*/ 26587 w 968375"/>
              <a:gd name="T45" fmla="*/ 17792 h 1170887"/>
              <a:gd name="T46" fmla="*/ 26587 w 968375"/>
              <a:gd name="T47" fmla="*/ 17547 h 1170887"/>
              <a:gd name="T48" fmla="*/ 13476 w 968375"/>
              <a:gd name="T49" fmla="*/ 12161 h 1170887"/>
              <a:gd name="T50" fmla="*/ 25131 w 968375"/>
              <a:gd name="T51" fmla="*/ 17792 h 1170887"/>
              <a:gd name="T52" fmla="*/ 25010 w 968375"/>
              <a:gd name="T53" fmla="*/ 18649 h 1170887"/>
              <a:gd name="T54" fmla="*/ 13476 w 968375"/>
              <a:gd name="T55" fmla="*/ 14732 h 1170887"/>
              <a:gd name="T56" fmla="*/ 1821 w 968375"/>
              <a:gd name="T57" fmla="*/ 18649 h 1170887"/>
              <a:gd name="T58" fmla="*/ 1700 w 968375"/>
              <a:gd name="T59" fmla="*/ 17792 h 1170887"/>
              <a:gd name="T60" fmla="*/ 13476 w 968375"/>
              <a:gd name="T61" fmla="*/ 12161 h 1170887"/>
              <a:gd name="T62" fmla="*/ 17593 w 968375"/>
              <a:gd name="T63" fmla="*/ 2028 h 1170887"/>
              <a:gd name="T64" fmla="*/ 17927 w 968375"/>
              <a:gd name="T65" fmla="*/ 12167 h 1170887"/>
              <a:gd name="T66" fmla="*/ 17593 w 968375"/>
              <a:gd name="T67" fmla="*/ 2028 h 1170887"/>
              <a:gd name="T68" fmla="*/ 8900 w 968375"/>
              <a:gd name="T69" fmla="*/ 1352 h 1170887"/>
              <a:gd name="T70" fmla="*/ 9234 w 968375"/>
              <a:gd name="T71" fmla="*/ 11491 h 1170887"/>
              <a:gd name="T72" fmla="*/ 8900 w 968375"/>
              <a:gd name="T73" fmla="*/ 1352 h 1170887"/>
              <a:gd name="T74" fmla="*/ 13246 w 968375"/>
              <a:gd name="T75" fmla="*/ 0 h 1170887"/>
              <a:gd name="T76" fmla="*/ 13581 w 968375"/>
              <a:gd name="T77" fmla="*/ 10139 h 1170887"/>
              <a:gd name="T78" fmla="*/ 13246 w 968375"/>
              <a:gd name="T79" fmla="*/ 0 h 117088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68375" h="1170887">
                <a:moveTo>
                  <a:pt x="86328" y="968447"/>
                </a:moveTo>
                <a:cubicBezTo>
                  <a:pt x="120108" y="1054672"/>
                  <a:pt x="258984" y="1114654"/>
                  <a:pt x="416627" y="1114654"/>
                </a:cubicBezTo>
                <a:cubicBezTo>
                  <a:pt x="566762" y="1114654"/>
                  <a:pt x="701884" y="1058421"/>
                  <a:pt x="743172" y="975945"/>
                </a:cubicBezTo>
                <a:cubicBezTo>
                  <a:pt x="791966" y="998438"/>
                  <a:pt x="791966" y="998438"/>
                  <a:pt x="791966" y="998438"/>
                </a:cubicBezTo>
                <a:cubicBezTo>
                  <a:pt x="743172" y="1103407"/>
                  <a:pt x="589283" y="1170887"/>
                  <a:pt x="416627" y="1170887"/>
                </a:cubicBezTo>
                <a:cubicBezTo>
                  <a:pt x="236464" y="1170887"/>
                  <a:pt x="78821" y="1095909"/>
                  <a:pt x="33780" y="990941"/>
                </a:cubicBezTo>
                <a:cubicBezTo>
                  <a:pt x="86328" y="968447"/>
                  <a:pt x="86328" y="968447"/>
                  <a:pt x="86328" y="968447"/>
                </a:cubicBezTo>
                <a:close/>
                <a:moveTo>
                  <a:pt x="870787" y="619801"/>
                </a:moveTo>
                <a:cubicBezTo>
                  <a:pt x="927088" y="634796"/>
                  <a:pt x="968375" y="683532"/>
                  <a:pt x="968375" y="739765"/>
                </a:cubicBezTo>
                <a:cubicBezTo>
                  <a:pt x="968375" y="810994"/>
                  <a:pt x="912074" y="863478"/>
                  <a:pt x="844513" y="863478"/>
                </a:cubicBezTo>
                <a:cubicBezTo>
                  <a:pt x="829500" y="863478"/>
                  <a:pt x="814486" y="863478"/>
                  <a:pt x="799473" y="855981"/>
                </a:cubicBezTo>
                <a:cubicBezTo>
                  <a:pt x="810733" y="840985"/>
                  <a:pt x="821993" y="822241"/>
                  <a:pt x="829500" y="807245"/>
                </a:cubicBezTo>
                <a:cubicBezTo>
                  <a:pt x="833253" y="807245"/>
                  <a:pt x="840760" y="810994"/>
                  <a:pt x="844513" y="810994"/>
                </a:cubicBezTo>
                <a:cubicBezTo>
                  <a:pt x="882047" y="810994"/>
                  <a:pt x="912074" y="777254"/>
                  <a:pt x="912074" y="739765"/>
                </a:cubicBezTo>
                <a:cubicBezTo>
                  <a:pt x="912074" y="713523"/>
                  <a:pt x="893307" y="687281"/>
                  <a:pt x="867034" y="676034"/>
                </a:cubicBezTo>
                <a:cubicBezTo>
                  <a:pt x="870787" y="661038"/>
                  <a:pt x="870787" y="642294"/>
                  <a:pt x="870787" y="619801"/>
                </a:cubicBezTo>
                <a:close/>
                <a:moveTo>
                  <a:pt x="821993" y="537325"/>
                </a:moveTo>
                <a:cubicBezTo>
                  <a:pt x="825746" y="556070"/>
                  <a:pt x="829500" y="582312"/>
                  <a:pt x="829500" y="612303"/>
                </a:cubicBezTo>
                <a:cubicBezTo>
                  <a:pt x="829500" y="840985"/>
                  <a:pt x="645584" y="1024681"/>
                  <a:pt x="416627" y="1024681"/>
                </a:cubicBezTo>
                <a:cubicBezTo>
                  <a:pt x="187669" y="1024681"/>
                  <a:pt x="0" y="840985"/>
                  <a:pt x="0" y="612303"/>
                </a:cubicBezTo>
                <a:cubicBezTo>
                  <a:pt x="0" y="586061"/>
                  <a:pt x="3753" y="563567"/>
                  <a:pt x="7507" y="544823"/>
                </a:cubicBezTo>
                <a:cubicBezTo>
                  <a:pt x="7507" y="664787"/>
                  <a:pt x="187669" y="758510"/>
                  <a:pt x="416627" y="758510"/>
                </a:cubicBezTo>
                <a:cubicBezTo>
                  <a:pt x="641830" y="758510"/>
                  <a:pt x="821993" y="664787"/>
                  <a:pt x="821993" y="544823"/>
                </a:cubicBezTo>
                <a:cubicBezTo>
                  <a:pt x="821993" y="541074"/>
                  <a:pt x="821993" y="541074"/>
                  <a:pt x="821993" y="537325"/>
                </a:cubicBezTo>
                <a:close/>
                <a:moveTo>
                  <a:pt x="416627" y="372374"/>
                </a:moveTo>
                <a:cubicBezTo>
                  <a:pt x="611803" y="372374"/>
                  <a:pt x="776952" y="451101"/>
                  <a:pt x="776952" y="544823"/>
                </a:cubicBezTo>
                <a:cubicBezTo>
                  <a:pt x="776952" y="556070"/>
                  <a:pt x="776952" y="563567"/>
                  <a:pt x="773199" y="571065"/>
                </a:cubicBezTo>
                <a:cubicBezTo>
                  <a:pt x="716898" y="499836"/>
                  <a:pt x="578023" y="451101"/>
                  <a:pt x="416627" y="451101"/>
                </a:cubicBezTo>
                <a:cubicBezTo>
                  <a:pt x="251477" y="451101"/>
                  <a:pt x="112601" y="499836"/>
                  <a:pt x="56301" y="571065"/>
                </a:cubicBezTo>
                <a:cubicBezTo>
                  <a:pt x="52547" y="563567"/>
                  <a:pt x="52547" y="556070"/>
                  <a:pt x="52547" y="544823"/>
                </a:cubicBezTo>
                <a:cubicBezTo>
                  <a:pt x="52547" y="451101"/>
                  <a:pt x="217696" y="372374"/>
                  <a:pt x="416627" y="372374"/>
                </a:cubicBezTo>
                <a:close/>
                <a:moveTo>
                  <a:pt x="543902" y="62096"/>
                </a:moveTo>
                <a:cubicBezTo>
                  <a:pt x="636930" y="186288"/>
                  <a:pt x="492220" y="196637"/>
                  <a:pt x="554238" y="372576"/>
                </a:cubicBezTo>
                <a:cubicBezTo>
                  <a:pt x="409528" y="155240"/>
                  <a:pt x="585248" y="196637"/>
                  <a:pt x="543902" y="62096"/>
                </a:cubicBezTo>
                <a:close/>
                <a:moveTo>
                  <a:pt x="275155" y="41398"/>
                </a:moveTo>
                <a:cubicBezTo>
                  <a:pt x="368183" y="175939"/>
                  <a:pt x="223472" y="175939"/>
                  <a:pt x="285491" y="351878"/>
                </a:cubicBezTo>
                <a:cubicBezTo>
                  <a:pt x="140780" y="144891"/>
                  <a:pt x="316500" y="186288"/>
                  <a:pt x="275155" y="41398"/>
                </a:cubicBezTo>
                <a:close/>
                <a:moveTo>
                  <a:pt x="409528" y="0"/>
                </a:moveTo>
                <a:cubicBezTo>
                  <a:pt x="502556" y="124192"/>
                  <a:pt x="357846" y="134542"/>
                  <a:pt x="419865" y="310480"/>
                </a:cubicBezTo>
                <a:cubicBezTo>
                  <a:pt x="275155" y="103493"/>
                  <a:pt x="450874" y="144891"/>
                  <a:pt x="409528" y="0"/>
                </a:cubicBezTo>
                <a:close/>
              </a:path>
            </a:pathLst>
          </a:custGeom>
          <a:solidFill>
            <a:srgbClr val="36396E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3" name="图片 2" descr="图片1">
            <a:extLst>
              <a:ext uri="{FF2B5EF4-FFF2-40B4-BE49-F238E27FC236}">
                <a16:creationId xmlns:a16="http://schemas.microsoft.com/office/drawing/2014/main" id="{A3FA7AE1-9977-9EE9-C309-867F78ABC8B0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094422" y="505619"/>
            <a:ext cx="1280160" cy="426720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2EA57ECA-A50D-5A05-8268-357784DEA180}"/>
              </a:ext>
            </a:extLst>
          </p:cNvPr>
          <p:cNvGrpSpPr/>
          <p:nvPr/>
        </p:nvGrpSpPr>
        <p:grpSpPr>
          <a:xfrm>
            <a:off x="3972361" y="5398793"/>
            <a:ext cx="3734477" cy="314481"/>
            <a:chOff x="4414802" y="4745227"/>
            <a:chExt cx="3734477" cy="314481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BDF516D6-B303-49C8-4C2C-BCC5532DC27B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5" name="Oval 15">
                <a:extLst>
                  <a:ext uri="{FF2B5EF4-FFF2-40B4-BE49-F238E27FC236}">
                    <a16:creationId xmlns:a16="http://schemas.microsoft.com/office/drawing/2014/main" id="{6561AEB6-BCDE-CDD9-6E81-D3DD56E35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6" name="Group 16">
                <a:extLst>
                  <a:ext uri="{FF2B5EF4-FFF2-40B4-BE49-F238E27FC236}">
                    <a16:creationId xmlns:a16="http://schemas.microsoft.com/office/drawing/2014/main" id="{96C19E0F-FA58-BB6B-BA2E-33DA1F7546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17" name="Freeform 17">
                  <a:extLst>
                    <a:ext uri="{FF2B5EF4-FFF2-40B4-BE49-F238E27FC236}">
                      <a16:creationId xmlns:a16="http://schemas.microsoft.com/office/drawing/2014/main" id="{039DF971-190E-CBC2-77B2-0F44383775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8" name="Freeform 18">
                  <a:extLst>
                    <a:ext uri="{FF2B5EF4-FFF2-40B4-BE49-F238E27FC236}">
                      <a16:creationId xmlns:a16="http://schemas.microsoft.com/office/drawing/2014/main" id="{87DB68F4-98EF-3082-9254-9CD90094DA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62781B8E-480D-DD2D-DE79-DC3BB44AA86A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50674CFD-EA2E-10C7-69B1-2A5C78861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0FD6EB5-5BE0-A9B0-0415-EA03CDF166FA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2D9B4536-70E6-744F-E75C-9FA1762B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ABE28F32-F967-08BF-E101-785CAB811A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8" name="Text Box 20">
              <a:extLst>
                <a:ext uri="{FF2B5EF4-FFF2-40B4-BE49-F238E27FC236}">
                  <a16:creationId xmlns:a16="http://schemas.microsoft.com/office/drawing/2014/main" id="{7D9D372A-E81C-99E2-298F-A2E514BD77AC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44797F4C-34BC-745F-BF2D-C5C30FE1B234}"/>
                </a:ext>
              </a:extLst>
            </p:cNvPr>
            <p:cNvSpPr/>
            <p:nvPr/>
          </p:nvSpPr>
          <p:spPr>
            <a:xfrm>
              <a:off x="4705028" y="4751931"/>
              <a:ext cx="199445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36396E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spd="slow" advTm="2638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4" grpId="0"/>
      <p:bldP spid="307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>
              <a:buNone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1065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13D122C4-4BD8-4364-8CB7-E332D537F55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968861" y="-1867147"/>
            <a:ext cx="7160068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D3647CBF-77FD-436B-BBF5-3E568F52656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335475" y="1799812"/>
            <a:ext cx="7090406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sx="103000" sy="103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0CBDAA6-4AF2-4D4A-80D1-0F83785A62E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26826" y="-1364627"/>
            <a:ext cx="7160068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1FFC88E-7F8A-463A-96FD-848372501BB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631507" y="5054431"/>
            <a:ext cx="7093392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FB0FBC77-CA5C-4317-9C8B-B77DB34DB4E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309" y="-1531855"/>
            <a:ext cx="7136316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171CBAD4-E4A3-4782-8F12-9E47902D68B2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1983" y="1738584"/>
            <a:ext cx="7132689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3B9541C5-EF43-4AA9-ADD5-BF330351B149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2901" y="1744549"/>
            <a:ext cx="7160068" cy="399258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FBEAC605-DE0B-456D-B2D8-719FC605CA74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65769" y="5056406"/>
            <a:ext cx="7160068" cy="400056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D339B05E-691C-4E15-90CE-1FFF6FB69ABF}"/>
              </a:ext>
            </a:extLst>
          </p:cNvPr>
          <p:cNvGrpSpPr/>
          <p:nvPr/>
        </p:nvGrpSpPr>
        <p:grpSpPr>
          <a:xfrm>
            <a:off x="0" y="464369"/>
            <a:ext cx="12274846" cy="5167125"/>
            <a:chOff x="1524000" y="992776"/>
            <a:chExt cx="9144000" cy="3849188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7E4BBEB9-D150-40C8-96C0-6284FC3DDB20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1524000" y="2333625"/>
              <a:ext cx="9144000" cy="1581150"/>
            </a:xfrm>
            <a:prstGeom prst="rect">
              <a:avLst/>
            </a:prstGeom>
            <a:solidFill>
              <a:srgbClr val="36396E">
                <a:alpha val="61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2520000" tIns="360000" bIns="0" rtlCol="0" anchor="ctr"/>
            <a:lstStyle/>
            <a:p>
              <a:pPr>
                <a:lnSpc>
                  <a:spcPct val="120000"/>
                </a:lnSpc>
                <a:defRPr/>
              </a:pPr>
              <a:r>
                <a:rPr lang="zh-CN" altLang="en-US" sz="4800" dirty="0">
                  <a:solidFill>
                    <a:schemeClr val="bg1"/>
                  </a:solidFill>
                  <a:cs typeface="+mn-ea"/>
                  <a:sym typeface="+mn-lt"/>
                </a:rPr>
                <a:t>             </a:t>
              </a:r>
              <a:r>
                <a:rPr lang="en-US" altLang="zh-CN" sz="48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4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文本占位符 4">
              <a:extLst>
                <a:ext uri="{FF2B5EF4-FFF2-40B4-BE49-F238E27FC236}">
                  <a16:creationId xmlns:a16="http://schemas.microsoft.com/office/drawing/2014/main" id="{E3C3EC60-E7D8-4346-A9E2-4F9304461DF1}"/>
                </a:ext>
              </a:extLst>
            </p:cNvPr>
            <p:cNvSpPr txBox="1">
              <a:spLocks/>
            </p:cNvSpPr>
            <p:nvPr>
              <p:custDataLst>
                <p:tags r:id="rId3"/>
              </p:custDataLst>
            </p:nvPr>
          </p:nvSpPr>
          <p:spPr>
            <a:xfrm>
              <a:off x="3292146" y="992776"/>
              <a:ext cx="1922960" cy="384918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r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>
                    <a:lumMod val="50000"/>
                  </a:schemeClr>
                </a:buClr>
                <a:buSzPct val="40000"/>
                <a:buFont typeface="Wingdings" panose="05000000000000000000" pitchFamily="2" charset="2"/>
                <a:buNone/>
                <a:defRPr sz="28700" b="1" i="1" kern="0" baseline="0">
                  <a:ln w="1905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latin typeface="Baskerville Old Face" panose="02020602080505020303" pitchFamily="18" charset="0"/>
                  <a:ea typeface="宋体" panose="02010600030101010101" pitchFamily="2" charset="-122"/>
                  <a:cs typeface="+mn-cs"/>
                </a:defRPr>
              </a:lvl1pPr>
              <a:lvl2pPr marL="357188" indent="-357188" algn="just" defTabSz="914400" rtl="0" eaLnBrk="1" latinLnBrk="0" hangingPunct="1">
                <a:lnSpc>
                  <a:spcPct val="130000"/>
                </a:lnSpc>
                <a:spcBef>
                  <a:spcPts val="200"/>
                </a:spcBef>
                <a:spcAft>
                  <a:spcPts val="800"/>
                </a:spcAft>
                <a:buFont typeface="Baskerville Old Face" panose="02020602080505020303" pitchFamily="18" charset="0"/>
                <a:buChar char=" "/>
                <a:defRPr sz="1600" kern="1200" baseline="0">
                  <a:solidFill>
                    <a:schemeClr val="bg1">
                      <a:lumMod val="50000"/>
                    </a:schemeClr>
                  </a:solidFill>
                  <a:latin typeface="Baskerville Old Face" panose="02020602080505020303" pitchFamily="18" charset="0"/>
                  <a:ea typeface="宋体" panose="02010600030101010101" pitchFamily="2" charset="-122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buClr>
                  <a:srgbClr val="D6A953">
                    <a:lumMod val="50000"/>
                  </a:srgbClr>
                </a:buClr>
                <a:defRPr/>
              </a:pPr>
              <a:r>
                <a:rPr lang="en-US" altLang="zh-CN" dirty="0">
                  <a:ln w="19050">
                    <a:solidFill>
                      <a:srgbClr val="FFFFFF"/>
                    </a:solidFill>
                  </a:ln>
                  <a:solidFill>
                    <a:srgbClr val="FFA938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lang="zh-CN" altLang="en-US" dirty="0">
                <a:ln w="19050">
                  <a:solidFill>
                    <a:srgbClr val="FFFFFF"/>
                  </a:solidFill>
                </a:ln>
                <a:solidFill>
                  <a:srgbClr val="FFA93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086939651"/>
      </p:ext>
    </p:extLst>
  </p:cSld>
  <p:clrMapOvr>
    <a:masterClrMapping/>
  </p:clrMapOvr>
  <p:transition spd="slow" advTm="2666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7" name="图片 536">
            <a:extLst>
              <a:ext uri="{FF2B5EF4-FFF2-40B4-BE49-F238E27FC236}">
                <a16:creationId xmlns:a16="http://schemas.microsoft.com/office/drawing/2014/main" id="{80F1C9DD-68B0-F4C7-1083-E44EF26AD0F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0006" y="254009"/>
            <a:ext cx="6151397" cy="3322608"/>
          </a:xfrm>
          <a:prstGeom prst="rect">
            <a:avLst/>
          </a:prstGeom>
        </p:spPr>
      </p:pic>
      <p:grpSp>
        <p:nvGrpSpPr>
          <p:cNvPr id="257" name="组 257">
            <a:extLst>
              <a:ext uri="{FF2B5EF4-FFF2-40B4-BE49-F238E27FC236}">
                <a16:creationId xmlns:a16="http://schemas.microsoft.com/office/drawing/2014/main" id="{1BD8B4C4-AF98-448E-85F7-607320330715}"/>
              </a:ext>
            </a:extLst>
          </p:cNvPr>
          <p:cNvGrpSpPr/>
          <p:nvPr/>
        </p:nvGrpSpPr>
        <p:grpSpPr>
          <a:xfrm>
            <a:off x="1186113" y="1691771"/>
            <a:ext cx="298439" cy="384240"/>
            <a:chOff x="2305050" y="1762125"/>
            <a:chExt cx="762000" cy="981075"/>
          </a:xfrm>
          <a:solidFill>
            <a:srgbClr val="FFA938"/>
          </a:solidFill>
        </p:grpSpPr>
        <p:sp>
          <p:nvSpPr>
            <p:cNvPr id="258" name="Freeform 114">
              <a:extLst>
                <a:ext uri="{FF2B5EF4-FFF2-40B4-BE49-F238E27FC236}">
                  <a16:creationId xmlns:a16="http://schemas.microsoft.com/office/drawing/2014/main" id="{96153B7C-EB2E-45A6-B11F-4BA9865249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5050" y="1762125"/>
              <a:ext cx="762000" cy="981075"/>
            </a:xfrm>
            <a:custGeom>
              <a:avLst/>
              <a:gdLst/>
              <a:ahLst/>
              <a:cxnLst>
                <a:cxn ang="0">
                  <a:pos x="480" y="240"/>
                </a:cxn>
                <a:cxn ang="0">
                  <a:pos x="476" y="192"/>
                </a:cxn>
                <a:cxn ang="0">
                  <a:pos x="462" y="148"/>
                </a:cxn>
                <a:cxn ang="0">
                  <a:pos x="440" y="106"/>
                </a:cxn>
                <a:cxn ang="0">
                  <a:pos x="410" y="70"/>
                </a:cxn>
                <a:cxn ang="0">
                  <a:pos x="374" y="42"/>
                </a:cxn>
                <a:cxn ang="0">
                  <a:pos x="334" y="20"/>
                </a:cxn>
                <a:cxn ang="0">
                  <a:pos x="290" y="6"/>
                </a:cxn>
                <a:cxn ang="0">
                  <a:pos x="240" y="0"/>
                </a:cxn>
                <a:cxn ang="0">
                  <a:pos x="216" y="2"/>
                </a:cxn>
                <a:cxn ang="0">
                  <a:pos x="170" y="12"/>
                </a:cxn>
                <a:cxn ang="0">
                  <a:pos x="126" y="30"/>
                </a:cxn>
                <a:cxn ang="0">
                  <a:pos x="88" y="56"/>
                </a:cxn>
                <a:cxn ang="0">
                  <a:pos x="56" y="88"/>
                </a:cxn>
                <a:cxn ang="0">
                  <a:pos x="30" y="126"/>
                </a:cxn>
                <a:cxn ang="0">
                  <a:pos x="12" y="170"/>
                </a:cxn>
                <a:cxn ang="0">
                  <a:pos x="2" y="216"/>
                </a:cxn>
                <a:cxn ang="0">
                  <a:pos x="0" y="240"/>
                </a:cxn>
                <a:cxn ang="0">
                  <a:pos x="4" y="282"/>
                </a:cxn>
                <a:cxn ang="0">
                  <a:pos x="14" y="322"/>
                </a:cxn>
                <a:cxn ang="0">
                  <a:pos x="32" y="358"/>
                </a:cxn>
                <a:cxn ang="0">
                  <a:pos x="54" y="390"/>
                </a:cxn>
                <a:cxn ang="0">
                  <a:pos x="54" y="390"/>
                </a:cxn>
                <a:cxn ang="0">
                  <a:pos x="232" y="612"/>
                </a:cxn>
                <a:cxn ang="0">
                  <a:pos x="236" y="616"/>
                </a:cxn>
                <a:cxn ang="0">
                  <a:pos x="240" y="618"/>
                </a:cxn>
                <a:cxn ang="0">
                  <a:pos x="250" y="612"/>
                </a:cxn>
                <a:cxn ang="0">
                  <a:pos x="428" y="390"/>
                </a:cxn>
                <a:cxn ang="0">
                  <a:pos x="428" y="390"/>
                </a:cxn>
                <a:cxn ang="0">
                  <a:pos x="440" y="374"/>
                </a:cxn>
                <a:cxn ang="0">
                  <a:pos x="460" y="340"/>
                </a:cxn>
                <a:cxn ang="0">
                  <a:pos x="472" y="302"/>
                </a:cxn>
                <a:cxn ang="0">
                  <a:pos x="480" y="262"/>
                </a:cxn>
                <a:cxn ang="0">
                  <a:pos x="480" y="240"/>
                </a:cxn>
                <a:cxn ang="0">
                  <a:pos x="240" y="548"/>
                </a:cxn>
                <a:cxn ang="0">
                  <a:pos x="92" y="362"/>
                </a:cxn>
                <a:cxn ang="0">
                  <a:pos x="90" y="360"/>
                </a:cxn>
                <a:cxn ang="0">
                  <a:pos x="72" y="334"/>
                </a:cxn>
                <a:cxn ang="0">
                  <a:pos x="60" y="304"/>
                </a:cxn>
                <a:cxn ang="0">
                  <a:pos x="52" y="274"/>
                </a:cxn>
                <a:cxn ang="0">
                  <a:pos x="48" y="240"/>
                </a:cxn>
                <a:cxn ang="0">
                  <a:pos x="50" y="222"/>
                </a:cxn>
                <a:cxn ang="0">
                  <a:pos x="58" y="184"/>
                </a:cxn>
                <a:cxn ang="0">
                  <a:pos x="72" y="150"/>
                </a:cxn>
                <a:cxn ang="0">
                  <a:pos x="92" y="118"/>
                </a:cxn>
                <a:cxn ang="0">
                  <a:pos x="118" y="92"/>
                </a:cxn>
                <a:cxn ang="0">
                  <a:pos x="150" y="72"/>
                </a:cxn>
                <a:cxn ang="0">
                  <a:pos x="184" y="58"/>
                </a:cxn>
                <a:cxn ang="0">
                  <a:pos x="222" y="50"/>
                </a:cxn>
                <a:cxn ang="0">
                  <a:pos x="240" y="48"/>
                </a:cxn>
                <a:cxn ang="0">
                  <a:pos x="280" y="52"/>
                </a:cxn>
                <a:cxn ang="0">
                  <a:pos x="316" y="64"/>
                </a:cxn>
                <a:cxn ang="0">
                  <a:pos x="348" y="82"/>
                </a:cxn>
                <a:cxn ang="0">
                  <a:pos x="376" y="106"/>
                </a:cxn>
                <a:cxn ang="0">
                  <a:pos x="400" y="134"/>
                </a:cxn>
                <a:cxn ang="0">
                  <a:pos x="418" y="166"/>
                </a:cxn>
                <a:cxn ang="0">
                  <a:pos x="428" y="202"/>
                </a:cxn>
                <a:cxn ang="0">
                  <a:pos x="432" y="240"/>
                </a:cxn>
                <a:cxn ang="0">
                  <a:pos x="432" y="258"/>
                </a:cxn>
                <a:cxn ang="0">
                  <a:pos x="426" y="288"/>
                </a:cxn>
                <a:cxn ang="0">
                  <a:pos x="416" y="320"/>
                </a:cxn>
                <a:cxn ang="0">
                  <a:pos x="400" y="348"/>
                </a:cxn>
                <a:cxn ang="0">
                  <a:pos x="390" y="362"/>
                </a:cxn>
              </a:cxnLst>
              <a:rect l="0" t="0" r="r" b="b"/>
              <a:pathLst>
                <a:path w="480" h="618">
                  <a:moveTo>
                    <a:pt x="480" y="240"/>
                  </a:moveTo>
                  <a:lnTo>
                    <a:pt x="480" y="240"/>
                  </a:lnTo>
                  <a:lnTo>
                    <a:pt x="480" y="216"/>
                  </a:lnTo>
                  <a:lnTo>
                    <a:pt x="476" y="192"/>
                  </a:lnTo>
                  <a:lnTo>
                    <a:pt x="470" y="170"/>
                  </a:lnTo>
                  <a:lnTo>
                    <a:pt x="462" y="148"/>
                  </a:lnTo>
                  <a:lnTo>
                    <a:pt x="452" y="126"/>
                  </a:lnTo>
                  <a:lnTo>
                    <a:pt x="440" y="106"/>
                  </a:lnTo>
                  <a:lnTo>
                    <a:pt x="426" y="88"/>
                  </a:lnTo>
                  <a:lnTo>
                    <a:pt x="410" y="70"/>
                  </a:lnTo>
                  <a:lnTo>
                    <a:pt x="394" y="56"/>
                  </a:lnTo>
                  <a:lnTo>
                    <a:pt x="374" y="42"/>
                  </a:lnTo>
                  <a:lnTo>
                    <a:pt x="356" y="30"/>
                  </a:lnTo>
                  <a:lnTo>
                    <a:pt x="334" y="20"/>
                  </a:lnTo>
                  <a:lnTo>
                    <a:pt x="312" y="12"/>
                  </a:lnTo>
                  <a:lnTo>
                    <a:pt x="290" y="6"/>
                  </a:lnTo>
                  <a:lnTo>
                    <a:pt x="266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16" y="2"/>
                  </a:lnTo>
                  <a:lnTo>
                    <a:pt x="192" y="6"/>
                  </a:lnTo>
                  <a:lnTo>
                    <a:pt x="170" y="12"/>
                  </a:lnTo>
                  <a:lnTo>
                    <a:pt x="148" y="20"/>
                  </a:lnTo>
                  <a:lnTo>
                    <a:pt x="126" y="30"/>
                  </a:lnTo>
                  <a:lnTo>
                    <a:pt x="106" y="42"/>
                  </a:lnTo>
                  <a:lnTo>
                    <a:pt x="88" y="56"/>
                  </a:lnTo>
                  <a:lnTo>
                    <a:pt x="72" y="70"/>
                  </a:lnTo>
                  <a:lnTo>
                    <a:pt x="56" y="88"/>
                  </a:lnTo>
                  <a:lnTo>
                    <a:pt x="42" y="106"/>
                  </a:lnTo>
                  <a:lnTo>
                    <a:pt x="30" y="126"/>
                  </a:lnTo>
                  <a:lnTo>
                    <a:pt x="20" y="148"/>
                  </a:lnTo>
                  <a:lnTo>
                    <a:pt x="12" y="170"/>
                  </a:lnTo>
                  <a:lnTo>
                    <a:pt x="6" y="192"/>
                  </a:lnTo>
                  <a:lnTo>
                    <a:pt x="2" y="216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2" y="262"/>
                  </a:lnTo>
                  <a:lnTo>
                    <a:pt x="4" y="282"/>
                  </a:lnTo>
                  <a:lnTo>
                    <a:pt x="8" y="302"/>
                  </a:lnTo>
                  <a:lnTo>
                    <a:pt x="14" y="322"/>
                  </a:lnTo>
                  <a:lnTo>
                    <a:pt x="22" y="340"/>
                  </a:lnTo>
                  <a:lnTo>
                    <a:pt x="32" y="358"/>
                  </a:lnTo>
                  <a:lnTo>
                    <a:pt x="42" y="374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232" y="612"/>
                  </a:lnTo>
                  <a:lnTo>
                    <a:pt x="232" y="612"/>
                  </a:lnTo>
                  <a:lnTo>
                    <a:pt x="236" y="616"/>
                  </a:lnTo>
                  <a:lnTo>
                    <a:pt x="240" y="618"/>
                  </a:lnTo>
                  <a:lnTo>
                    <a:pt x="240" y="618"/>
                  </a:lnTo>
                  <a:lnTo>
                    <a:pt x="246" y="616"/>
                  </a:lnTo>
                  <a:lnTo>
                    <a:pt x="250" y="612"/>
                  </a:lnTo>
                  <a:lnTo>
                    <a:pt x="250" y="612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40" y="374"/>
                  </a:lnTo>
                  <a:lnTo>
                    <a:pt x="450" y="358"/>
                  </a:lnTo>
                  <a:lnTo>
                    <a:pt x="460" y="340"/>
                  </a:lnTo>
                  <a:lnTo>
                    <a:pt x="466" y="322"/>
                  </a:lnTo>
                  <a:lnTo>
                    <a:pt x="472" y="302"/>
                  </a:lnTo>
                  <a:lnTo>
                    <a:pt x="478" y="282"/>
                  </a:lnTo>
                  <a:lnTo>
                    <a:pt x="480" y="262"/>
                  </a:lnTo>
                  <a:lnTo>
                    <a:pt x="480" y="240"/>
                  </a:lnTo>
                  <a:lnTo>
                    <a:pt x="480" y="240"/>
                  </a:lnTo>
                  <a:close/>
                  <a:moveTo>
                    <a:pt x="390" y="362"/>
                  </a:moveTo>
                  <a:lnTo>
                    <a:pt x="240" y="548"/>
                  </a:lnTo>
                  <a:lnTo>
                    <a:pt x="94" y="364"/>
                  </a:lnTo>
                  <a:lnTo>
                    <a:pt x="92" y="362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82" y="348"/>
                  </a:lnTo>
                  <a:lnTo>
                    <a:pt x="72" y="334"/>
                  </a:lnTo>
                  <a:lnTo>
                    <a:pt x="66" y="320"/>
                  </a:lnTo>
                  <a:lnTo>
                    <a:pt x="60" y="304"/>
                  </a:lnTo>
                  <a:lnTo>
                    <a:pt x="54" y="288"/>
                  </a:lnTo>
                  <a:lnTo>
                    <a:pt x="52" y="274"/>
                  </a:lnTo>
                  <a:lnTo>
                    <a:pt x="50" y="258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0" y="222"/>
                  </a:lnTo>
                  <a:lnTo>
                    <a:pt x="52" y="202"/>
                  </a:lnTo>
                  <a:lnTo>
                    <a:pt x="58" y="184"/>
                  </a:lnTo>
                  <a:lnTo>
                    <a:pt x="64" y="166"/>
                  </a:lnTo>
                  <a:lnTo>
                    <a:pt x="72" y="150"/>
                  </a:lnTo>
                  <a:lnTo>
                    <a:pt x="82" y="134"/>
                  </a:lnTo>
                  <a:lnTo>
                    <a:pt x="92" y="118"/>
                  </a:lnTo>
                  <a:lnTo>
                    <a:pt x="106" y="106"/>
                  </a:lnTo>
                  <a:lnTo>
                    <a:pt x="118" y="92"/>
                  </a:lnTo>
                  <a:lnTo>
                    <a:pt x="134" y="82"/>
                  </a:lnTo>
                  <a:lnTo>
                    <a:pt x="150" y="72"/>
                  </a:lnTo>
                  <a:lnTo>
                    <a:pt x="166" y="64"/>
                  </a:lnTo>
                  <a:lnTo>
                    <a:pt x="184" y="58"/>
                  </a:lnTo>
                  <a:lnTo>
                    <a:pt x="202" y="52"/>
                  </a:lnTo>
                  <a:lnTo>
                    <a:pt x="222" y="50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60" y="50"/>
                  </a:lnTo>
                  <a:lnTo>
                    <a:pt x="280" y="52"/>
                  </a:lnTo>
                  <a:lnTo>
                    <a:pt x="298" y="58"/>
                  </a:lnTo>
                  <a:lnTo>
                    <a:pt x="316" y="64"/>
                  </a:lnTo>
                  <a:lnTo>
                    <a:pt x="332" y="72"/>
                  </a:lnTo>
                  <a:lnTo>
                    <a:pt x="348" y="82"/>
                  </a:lnTo>
                  <a:lnTo>
                    <a:pt x="362" y="92"/>
                  </a:lnTo>
                  <a:lnTo>
                    <a:pt x="376" y="106"/>
                  </a:lnTo>
                  <a:lnTo>
                    <a:pt x="388" y="118"/>
                  </a:lnTo>
                  <a:lnTo>
                    <a:pt x="400" y="134"/>
                  </a:lnTo>
                  <a:lnTo>
                    <a:pt x="410" y="150"/>
                  </a:lnTo>
                  <a:lnTo>
                    <a:pt x="418" y="166"/>
                  </a:lnTo>
                  <a:lnTo>
                    <a:pt x="424" y="184"/>
                  </a:lnTo>
                  <a:lnTo>
                    <a:pt x="428" y="202"/>
                  </a:lnTo>
                  <a:lnTo>
                    <a:pt x="432" y="222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58"/>
                  </a:lnTo>
                  <a:lnTo>
                    <a:pt x="430" y="274"/>
                  </a:lnTo>
                  <a:lnTo>
                    <a:pt x="426" y="288"/>
                  </a:lnTo>
                  <a:lnTo>
                    <a:pt x="422" y="304"/>
                  </a:lnTo>
                  <a:lnTo>
                    <a:pt x="416" y="320"/>
                  </a:lnTo>
                  <a:lnTo>
                    <a:pt x="408" y="334"/>
                  </a:lnTo>
                  <a:lnTo>
                    <a:pt x="400" y="348"/>
                  </a:lnTo>
                  <a:lnTo>
                    <a:pt x="390" y="360"/>
                  </a:lnTo>
                  <a:lnTo>
                    <a:pt x="390" y="362"/>
                  </a:lnTo>
                  <a:close/>
                </a:path>
              </a:pathLst>
            </a:custGeom>
            <a:grpFill/>
            <a:ln w="9525">
              <a:solidFill>
                <a:srgbClr val="FFA938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spc="300">
                <a:solidFill>
                  <a:srgbClr val="26284E"/>
                </a:solidFill>
                <a:cs typeface="+mn-ea"/>
                <a:sym typeface="+mn-lt"/>
              </a:endParaRPr>
            </a:p>
          </p:txBody>
        </p:sp>
        <p:sp>
          <p:nvSpPr>
            <p:cNvPr id="259" name="Freeform 115">
              <a:extLst>
                <a:ext uri="{FF2B5EF4-FFF2-40B4-BE49-F238E27FC236}">
                  <a16:creationId xmlns:a16="http://schemas.microsoft.com/office/drawing/2014/main" id="{704756A1-32B9-42F8-8E82-5004E06B9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2009775"/>
              <a:ext cx="266700" cy="26670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102" y="2"/>
                </a:cxn>
                <a:cxn ang="0">
                  <a:pos x="118" y="8"/>
                </a:cxn>
                <a:cxn ang="0">
                  <a:pos x="132" y="16"/>
                </a:cxn>
                <a:cxn ang="0">
                  <a:pos x="144" y="26"/>
                </a:cxn>
                <a:cxn ang="0">
                  <a:pos x="154" y="38"/>
                </a:cxn>
                <a:cxn ang="0">
                  <a:pos x="162" y="52"/>
                </a:cxn>
                <a:cxn ang="0">
                  <a:pos x="168" y="68"/>
                </a:cxn>
                <a:cxn ang="0">
                  <a:pos x="168" y="84"/>
                </a:cxn>
                <a:cxn ang="0">
                  <a:pos x="168" y="84"/>
                </a:cxn>
                <a:cxn ang="0">
                  <a:pos x="168" y="102"/>
                </a:cxn>
                <a:cxn ang="0">
                  <a:pos x="162" y="118"/>
                </a:cxn>
                <a:cxn ang="0">
                  <a:pos x="154" y="132"/>
                </a:cxn>
                <a:cxn ang="0">
                  <a:pos x="144" y="144"/>
                </a:cxn>
                <a:cxn ang="0">
                  <a:pos x="132" y="154"/>
                </a:cxn>
                <a:cxn ang="0">
                  <a:pos x="118" y="162"/>
                </a:cxn>
                <a:cxn ang="0">
                  <a:pos x="102" y="166"/>
                </a:cxn>
                <a:cxn ang="0">
                  <a:pos x="84" y="168"/>
                </a:cxn>
                <a:cxn ang="0">
                  <a:pos x="84" y="168"/>
                </a:cxn>
                <a:cxn ang="0">
                  <a:pos x="68" y="166"/>
                </a:cxn>
                <a:cxn ang="0">
                  <a:pos x="52" y="162"/>
                </a:cxn>
                <a:cxn ang="0">
                  <a:pos x="38" y="154"/>
                </a:cxn>
                <a:cxn ang="0">
                  <a:pos x="26" y="144"/>
                </a:cxn>
                <a:cxn ang="0">
                  <a:pos x="16" y="132"/>
                </a:cxn>
                <a:cxn ang="0">
                  <a:pos x="8" y="118"/>
                </a:cxn>
                <a:cxn ang="0">
                  <a:pos x="2" y="10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2" y="68"/>
                </a:cxn>
                <a:cxn ang="0">
                  <a:pos x="8" y="52"/>
                </a:cxn>
                <a:cxn ang="0">
                  <a:pos x="16" y="38"/>
                </a:cxn>
                <a:cxn ang="0">
                  <a:pos x="26" y="26"/>
                </a:cxn>
                <a:cxn ang="0">
                  <a:pos x="38" y="16"/>
                </a:cxn>
                <a:cxn ang="0">
                  <a:pos x="52" y="8"/>
                </a:cxn>
                <a:cxn ang="0">
                  <a:pos x="68" y="2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lnTo>
                    <a:pt x="84" y="0"/>
                  </a:lnTo>
                  <a:lnTo>
                    <a:pt x="102" y="2"/>
                  </a:lnTo>
                  <a:lnTo>
                    <a:pt x="118" y="8"/>
                  </a:lnTo>
                  <a:lnTo>
                    <a:pt x="132" y="16"/>
                  </a:lnTo>
                  <a:lnTo>
                    <a:pt x="144" y="26"/>
                  </a:lnTo>
                  <a:lnTo>
                    <a:pt x="154" y="38"/>
                  </a:lnTo>
                  <a:lnTo>
                    <a:pt x="162" y="52"/>
                  </a:lnTo>
                  <a:lnTo>
                    <a:pt x="168" y="68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8" y="102"/>
                  </a:lnTo>
                  <a:lnTo>
                    <a:pt x="162" y="118"/>
                  </a:lnTo>
                  <a:lnTo>
                    <a:pt x="154" y="132"/>
                  </a:lnTo>
                  <a:lnTo>
                    <a:pt x="144" y="144"/>
                  </a:lnTo>
                  <a:lnTo>
                    <a:pt x="132" y="154"/>
                  </a:lnTo>
                  <a:lnTo>
                    <a:pt x="118" y="162"/>
                  </a:lnTo>
                  <a:lnTo>
                    <a:pt x="102" y="166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68" y="166"/>
                  </a:lnTo>
                  <a:lnTo>
                    <a:pt x="52" y="162"/>
                  </a:lnTo>
                  <a:lnTo>
                    <a:pt x="38" y="154"/>
                  </a:lnTo>
                  <a:lnTo>
                    <a:pt x="26" y="144"/>
                  </a:lnTo>
                  <a:lnTo>
                    <a:pt x="16" y="132"/>
                  </a:lnTo>
                  <a:lnTo>
                    <a:pt x="8" y="118"/>
                  </a:lnTo>
                  <a:lnTo>
                    <a:pt x="2" y="10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solidFill>
                <a:srgbClr val="FFA938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spc="300">
                <a:solidFill>
                  <a:srgbClr val="26284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0" name="组 260">
            <a:extLst>
              <a:ext uri="{FF2B5EF4-FFF2-40B4-BE49-F238E27FC236}">
                <a16:creationId xmlns:a16="http://schemas.microsoft.com/office/drawing/2014/main" id="{00F21E77-840E-46D5-9660-7E2458BD4687}"/>
              </a:ext>
            </a:extLst>
          </p:cNvPr>
          <p:cNvGrpSpPr/>
          <p:nvPr/>
        </p:nvGrpSpPr>
        <p:grpSpPr>
          <a:xfrm>
            <a:off x="3597418" y="1321668"/>
            <a:ext cx="298439" cy="384240"/>
            <a:chOff x="2305050" y="1762125"/>
            <a:chExt cx="762000" cy="981075"/>
          </a:xfrm>
          <a:solidFill>
            <a:srgbClr val="FFA938"/>
          </a:solidFill>
        </p:grpSpPr>
        <p:sp>
          <p:nvSpPr>
            <p:cNvPr id="261" name="Freeform 114">
              <a:extLst>
                <a:ext uri="{FF2B5EF4-FFF2-40B4-BE49-F238E27FC236}">
                  <a16:creationId xmlns:a16="http://schemas.microsoft.com/office/drawing/2014/main" id="{F59A218D-A957-42FE-817C-8BAE437AA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5050" y="1762125"/>
              <a:ext cx="762000" cy="981075"/>
            </a:xfrm>
            <a:custGeom>
              <a:avLst/>
              <a:gdLst/>
              <a:ahLst/>
              <a:cxnLst>
                <a:cxn ang="0">
                  <a:pos x="480" y="240"/>
                </a:cxn>
                <a:cxn ang="0">
                  <a:pos x="476" y="192"/>
                </a:cxn>
                <a:cxn ang="0">
                  <a:pos x="462" y="148"/>
                </a:cxn>
                <a:cxn ang="0">
                  <a:pos x="440" y="106"/>
                </a:cxn>
                <a:cxn ang="0">
                  <a:pos x="410" y="70"/>
                </a:cxn>
                <a:cxn ang="0">
                  <a:pos x="374" y="42"/>
                </a:cxn>
                <a:cxn ang="0">
                  <a:pos x="334" y="20"/>
                </a:cxn>
                <a:cxn ang="0">
                  <a:pos x="290" y="6"/>
                </a:cxn>
                <a:cxn ang="0">
                  <a:pos x="240" y="0"/>
                </a:cxn>
                <a:cxn ang="0">
                  <a:pos x="216" y="2"/>
                </a:cxn>
                <a:cxn ang="0">
                  <a:pos x="170" y="12"/>
                </a:cxn>
                <a:cxn ang="0">
                  <a:pos x="126" y="30"/>
                </a:cxn>
                <a:cxn ang="0">
                  <a:pos x="88" y="56"/>
                </a:cxn>
                <a:cxn ang="0">
                  <a:pos x="56" y="88"/>
                </a:cxn>
                <a:cxn ang="0">
                  <a:pos x="30" y="126"/>
                </a:cxn>
                <a:cxn ang="0">
                  <a:pos x="12" y="170"/>
                </a:cxn>
                <a:cxn ang="0">
                  <a:pos x="2" y="216"/>
                </a:cxn>
                <a:cxn ang="0">
                  <a:pos x="0" y="240"/>
                </a:cxn>
                <a:cxn ang="0">
                  <a:pos x="4" y="282"/>
                </a:cxn>
                <a:cxn ang="0">
                  <a:pos x="14" y="322"/>
                </a:cxn>
                <a:cxn ang="0">
                  <a:pos x="32" y="358"/>
                </a:cxn>
                <a:cxn ang="0">
                  <a:pos x="54" y="390"/>
                </a:cxn>
                <a:cxn ang="0">
                  <a:pos x="54" y="390"/>
                </a:cxn>
                <a:cxn ang="0">
                  <a:pos x="232" y="612"/>
                </a:cxn>
                <a:cxn ang="0">
                  <a:pos x="236" y="616"/>
                </a:cxn>
                <a:cxn ang="0">
                  <a:pos x="240" y="618"/>
                </a:cxn>
                <a:cxn ang="0">
                  <a:pos x="250" y="612"/>
                </a:cxn>
                <a:cxn ang="0">
                  <a:pos x="428" y="390"/>
                </a:cxn>
                <a:cxn ang="0">
                  <a:pos x="428" y="390"/>
                </a:cxn>
                <a:cxn ang="0">
                  <a:pos x="440" y="374"/>
                </a:cxn>
                <a:cxn ang="0">
                  <a:pos x="460" y="340"/>
                </a:cxn>
                <a:cxn ang="0">
                  <a:pos x="472" y="302"/>
                </a:cxn>
                <a:cxn ang="0">
                  <a:pos x="480" y="262"/>
                </a:cxn>
                <a:cxn ang="0">
                  <a:pos x="480" y="240"/>
                </a:cxn>
                <a:cxn ang="0">
                  <a:pos x="240" y="548"/>
                </a:cxn>
                <a:cxn ang="0">
                  <a:pos x="92" y="362"/>
                </a:cxn>
                <a:cxn ang="0">
                  <a:pos x="90" y="360"/>
                </a:cxn>
                <a:cxn ang="0">
                  <a:pos x="72" y="334"/>
                </a:cxn>
                <a:cxn ang="0">
                  <a:pos x="60" y="304"/>
                </a:cxn>
                <a:cxn ang="0">
                  <a:pos x="52" y="274"/>
                </a:cxn>
                <a:cxn ang="0">
                  <a:pos x="48" y="240"/>
                </a:cxn>
                <a:cxn ang="0">
                  <a:pos x="50" y="222"/>
                </a:cxn>
                <a:cxn ang="0">
                  <a:pos x="58" y="184"/>
                </a:cxn>
                <a:cxn ang="0">
                  <a:pos x="72" y="150"/>
                </a:cxn>
                <a:cxn ang="0">
                  <a:pos x="92" y="118"/>
                </a:cxn>
                <a:cxn ang="0">
                  <a:pos x="118" y="92"/>
                </a:cxn>
                <a:cxn ang="0">
                  <a:pos x="150" y="72"/>
                </a:cxn>
                <a:cxn ang="0">
                  <a:pos x="184" y="58"/>
                </a:cxn>
                <a:cxn ang="0">
                  <a:pos x="222" y="50"/>
                </a:cxn>
                <a:cxn ang="0">
                  <a:pos x="240" y="48"/>
                </a:cxn>
                <a:cxn ang="0">
                  <a:pos x="280" y="52"/>
                </a:cxn>
                <a:cxn ang="0">
                  <a:pos x="316" y="64"/>
                </a:cxn>
                <a:cxn ang="0">
                  <a:pos x="348" y="82"/>
                </a:cxn>
                <a:cxn ang="0">
                  <a:pos x="376" y="106"/>
                </a:cxn>
                <a:cxn ang="0">
                  <a:pos x="400" y="134"/>
                </a:cxn>
                <a:cxn ang="0">
                  <a:pos x="418" y="166"/>
                </a:cxn>
                <a:cxn ang="0">
                  <a:pos x="428" y="202"/>
                </a:cxn>
                <a:cxn ang="0">
                  <a:pos x="432" y="240"/>
                </a:cxn>
                <a:cxn ang="0">
                  <a:pos x="432" y="258"/>
                </a:cxn>
                <a:cxn ang="0">
                  <a:pos x="426" y="288"/>
                </a:cxn>
                <a:cxn ang="0">
                  <a:pos x="416" y="320"/>
                </a:cxn>
                <a:cxn ang="0">
                  <a:pos x="400" y="348"/>
                </a:cxn>
                <a:cxn ang="0">
                  <a:pos x="390" y="362"/>
                </a:cxn>
              </a:cxnLst>
              <a:rect l="0" t="0" r="r" b="b"/>
              <a:pathLst>
                <a:path w="480" h="618">
                  <a:moveTo>
                    <a:pt x="480" y="240"/>
                  </a:moveTo>
                  <a:lnTo>
                    <a:pt x="480" y="240"/>
                  </a:lnTo>
                  <a:lnTo>
                    <a:pt x="480" y="216"/>
                  </a:lnTo>
                  <a:lnTo>
                    <a:pt x="476" y="192"/>
                  </a:lnTo>
                  <a:lnTo>
                    <a:pt x="470" y="170"/>
                  </a:lnTo>
                  <a:lnTo>
                    <a:pt x="462" y="148"/>
                  </a:lnTo>
                  <a:lnTo>
                    <a:pt x="452" y="126"/>
                  </a:lnTo>
                  <a:lnTo>
                    <a:pt x="440" y="106"/>
                  </a:lnTo>
                  <a:lnTo>
                    <a:pt x="426" y="88"/>
                  </a:lnTo>
                  <a:lnTo>
                    <a:pt x="410" y="70"/>
                  </a:lnTo>
                  <a:lnTo>
                    <a:pt x="394" y="56"/>
                  </a:lnTo>
                  <a:lnTo>
                    <a:pt x="374" y="42"/>
                  </a:lnTo>
                  <a:lnTo>
                    <a:pt x="356" y="30"/>
                  </a:lnTo>
                  <a:lnTo>
                    <a:pt x="334" y="20"/>
                  </a:lnTo>
                  <a:lnTo>
                    <a:pt x="312" y="12"/>
                  </a:lnTo>
                  <a:lnTo>
                    <a:pt x="290" y="6"/>
                  </a:lnTo>
                  <a:lnTo>
                    <a:pt x="266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16" y="2"/>
                  </a:lnTo>
                  <a:lnTo>
                    <a:pt x="192" y="6"/>
                  </a:lnTo>
                  <a:lnTo>
                    <a:pt x="170" y="12"/>
                  </a:lnTo>
                  <a:lnTo>
                    <a:pt x="148" y="20"/>
                  </a:lnTo>
                  <a:lnTo>
                    <a:pt x="126" y="30"/>
                  </a:lnTo>
                  <a:lnTo>
                    <a:pt x="106" y="42"/>
                  </a:lnTo>
                  <a:lnTo>
                    <a:pt x="88" y="56"/>
                  </a:lnTo>
                  <a:lnTo>
                    <a:pt x="72" y="70"/>
                  </a:lnTo>
                  <a:lnTo>
                    <a:pt x="56" y="88"/>
                  </a:lnTo>
                  <a:lnTo>
                    <a:pt x="42" y="106"/>
                  </a:lnTo>
                  <a:lnTo>
                    <a:pt x="30" y="126"/>
                  </a:lnTo>
                  <a:lnTo>
                    <a:pt x="20" y="148"/>
                  </a:lnTo>
                  <a:lnTo>
                    <a:pt x="12" y="170"/>
                  </a:lnTo>
                  <a:lnTo>
                    <a:pt x="6" y="192"/>
                  </a:lnTo>
                  <a:lnTo>
                    <a:pt x="2" y="216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2" y="262"/>
                  </a:lnTo>
                  <a:lnTo>
                    <a:pt x="4" y="282"/>
                  </a:lnTo>
                  <a:lnTo>
                    <a:pt x="8" y="302"/>
                  </a:lnTo>
                  <a:lnTo>
                    <a:pt x="14" y="322"/>
                  </a:lnTo>
                  <a:lnTo>
                    <a:pt x="22" y="340"/>
                  </a:lnTo>
                  <a:lnTo>
                    <a:pt x="32" y="358"/>
                  </a:lnTo>
                  <a:lnTo>
                    <a:pt x="42" y="374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232" y="612"/>
                  </a:lnTo>
                  <a:lnTo>
                    <a:pt x="232" y="612"/>
                  </a:lnTo>
                  <a:lnTo>
                    <a:pt x="236" y="616"/>
                  </a:lnTo>
                  <a:lnTo>
                    <a:pt x="240" y="618"/>
                  </a:lnTo>
                  <a:lnTo>
                    <a:pt x="240" y="618"/>
                  </a:lnTo>
                  <a:lnTo>
                    <a:pt x="246" y="616"/>
                  </a:lnTo>
                  <a:lnTo>
                    <a:pt x="250" y="612"/>
                  </a:lnTo>
                  <a:lnTo>
                    <a:pt x="250" y="612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40" y="374"/>
                  </a:lnTo>
                  <a:lnTo>
                    <a:pt x="450" y="358"/>
                  </a:lnTo>
                  <a:lnTo>
                    <a:pt x="460" y="340"/>
                  </a:lnTo>
                  <a:lnTo>
                    <a:pt x="466" y="322"/>
                  </a:lnTo>
                  <a:lnTo>
                    <a:pt x="472" y="302"/>
                  </a:lnTo>
                  <a:lnTo>
                    <a:pt x="478" y="282"/>
                  </a:lnTo>
                  <a:lnTo>
                    <a:pt x="480" y="262"/>
                  </a:lnTo>
                  <a:lnTo>
                    <a:pt x="480" y="240"/>
                  </a:lnTo>
                  <a:lnTo>
                    <a:pt x="480" y="240"/>
                  </a:lnTo>
                  <a:close/>
                  <a:moveTo>
                    <a:pt x="390" y="362"/>
                  </a:moveTo>
                  <a:lnTo>
                    <a:pt x="240" y="548"/>
                  </a:lnTo>
                  <a:lnTo>
                    <a:pt x="94" y="364"/>
                  </a:lnTo>
                  <a:lnTo>
                    <a:pt x="92" y="362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82" y="348"/>
                  </a:lnTo>
                  <a:lnTo>
                    <a:pt x="72" y="334"/>
                  </a:lnTo>
                  <a:lnTo>
                    <a:pt x="66" y="320"/>
                  </a:lnTo>
                  <a:lnTo>
                    <a:pt x="60" y="304"/>
                  </a:lnTo>
                  <a:lnTo>
                    <a:pt x="54" y="288"/>
                  </a:lnTo>
                  <a:lnTo>
                    <a:pt x="52" y="274"/>
                  </a:lnTo>
                  <a:lnTo>
                    <a:pt x="50" y="258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0" y="222"/>
                  </a:lnTo>
                  <a:lnTo>
                    <a:pt x="52" y="202"/>
                  </a:lnTo>
                  <a:lnTo>
                    <a:pt x="58" y="184"/>
                  </a:lnTo>
                  <a:lnTo>
                    <a:pt x="64" y="166"/>
                  </a:lnTo>
                  <a:lnTo>
                    <a:pt x="72" y="150"/>
                  </a:lnTo>
                  <a:lnTo>
                    <a:pt x="82" y="134"/>
                  </a:lnTo>
                  <a:lnTo>
                    <a:pt x="92" y="118"/>
                  </a:lnTo>
                  <a:lnTo>
                    <a:pt x="106" y="106"/>
                  </a:lnTo>
                  <a:lnTo>
                    <a:pt x="118" y="92"/>
                  </a:lnTo>
                  <a:lnTo>
                    <a:pt x="134" y="82"/>
                  </a:lnTo>
                  <a:lnTo>
                    <a:pt x="150" y="72"/>
                  </a:lnTo>
                  <a:lnTo>
                    <a:pt x="166" y="64"/>
                  </a:lnTo>
                  <a:lnTo>
                    <a:pt x="184" y="58"/>
                  </a:lnTo>
                  <a:lnTo>
                    <a:pt x="202" y="52"/>
                  </a:lnTo>
                  <a:lnTo>
                    <a:pt x="222" y="50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60" y="50"/>
                  </a:lnTo>
                  <a:lnTo>
                    <a:pt x="280" y="52"/>
                  </a:lnTo>
                  <a:lnTo>
                    <a:pt x="298" y="58"/>
                  </a:lnTo>
                  <a:lnTo>
                    <a:pt x="316" y="64"/>
                  </a:lnTo>
                  <a:lnTo>
                    <a:pt x="332" y="72"/>
                  </a:lnTo>
                  <a:lnTo>
                    <a:pt x="348" y="82"/>
                  </a:lnTo>
                  <a:lnTo>
                    <a:pt x="362" y="92"/>
                  </a:lnTo>
                  <a:lnTo>
                    <a:pt x="376" y="106"/>
                  </a:lnTo>
                  <a:lnTo>
                    <a:pt x="388" y="118"/>
                  </a:lnTo>
                  <a:lnTo>
                    <a:pt x="400" y="134"/>
                  </a:lnTo>
                  <a:lnTo>
                    <a:pt x="410" y="150"/>
                  </a:lnTo>
                  <a:lnTo>
                    <a:pt x="418" y="166"/>
                  </a:lnTo>
                  <a:lnTo>
                    <a:pt x="424" y="184"/>
                  </a:lnTo>
                  <a:lnTo>
                    <a:pt x="428" y="202"/>
                  </a:lnTo>
                  <a:lnTo>
                    <a:pt x="432" y="222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58"/>
                  </a:lnTo>
                  <a:lnTo>
                    <a:pt x="430" y="274"/>
                  </a:lnTo>
                  <a:lnTo>
                    <a:pt x="426" y="288"/>
                  </a:lnTo>
                  <a:lnTo>
                    <a:pt x="422" y="304"/>
                  </a:lnTo>
                  <a:lnTo>
                    <a:pt x="416" y="320"/>
                  </a:lnTo>
                  <a:lnTo>
                    <a:pt x="408" y="334"/>
                  </a:lnTo>
                  <a:lnTo>
                    <a:pt x="400" y="348"/>
                  </a:lnTo>
                  <a:lnTo>
                    <a:pt x="390" y="360"/>
                  </a:lnTo>
                  <a:lnTo>
                    <a:pt x="390" y="362"/>
                  </a:lnTo>
                  <a:close/>
                </a:path>
              </a:pathLst>
            </a:custGeom>
            <a:grpFill/>
            <a:ln w="9525">
              <a:solidFill>
                <a:srgbClr val="FFA938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spc="300">
                <a:solidFill>
                  <a:srgbClr val="26284E"/>
                </a:solidFill>
                <a:cs typeface="+mn-ea"/>
                <a:sym typeface="+mn-lt"/>
              </a:endParaRPr>
            </a:p>
          </p:txBody>
        </p:sp>
        <p:sp>
          <p:nvSpPr>
            <p:cNvPr id="262" name="Freeform 115">
              <a:extLst>
                <a:ext uri="{FF2B5EF4-FFF2-40B4-BE49-F238E27FC236}">
                  <a16:creationId xmlns:a16="http://schemas.microsoft.com/office/drawing/2014/main" id="{1ED2DC23-3699-4F23-8AA2-58F90463E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2009775"/>
              <a:ext cx="266700" cy="26670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102" y="2"/>
                </a:cxn>
                <a:cxn ang="0">
                  <a:pos x="118" y="8"/>
                </a:cxn>
                <a:cxn ang="0">
                  <a:pos x="132" y="16"/>
                </a:cxn>
                <a:cxn ang="0">
                  <a:pos x="144" y="26"/>
                </a:cxn>
                <a:cxn ang="0">
                  <a:pos x="154" y="38"/>
                </a:cxn>
                <a:cxn ang="0">
                  <a:pos x="162" y="52"/>
                </a:cxn>
                <a:cxn ang="0">
                  <a:pos x="168" y="68"/>
                </a:cxn>
                <a:cxn ang="0">
                  <a:pos x="168" y="84"/>
                </a:cxn>
                <a:cxn ang="0">
                  <a:pos x="168" y="84"/>
                </a:cxn>
                <a:cxn ang="0">
                  <a:pos x="168" y="102"/>
                </a:cxn>
                <a:cxn ang="0">
                  <a:pos x="162" y="118"/>
                </a:cxn>
                <a:cxn ang="0">
                  <a:pos x="154" y="132"/>
                </a:cxn>
                <a:cxn ang="0">
                  <a:pos x="144" y="144"/>
                </a:cxn>
                <a:cxn ang="0">
                  <a:pos x="132" y="154"/>
                </a:cxn>
                <a:cxn ang="0">
                  <a:pos x="118" y="162"/>
                </a:cxn>
                <a:cxn ang="0">
                  <a:pos x="102" y="166"/>
                </a:cxn>
                <a:cxn ang="0">
                  <a:pos x="84" y="168"/>
                </a:cxn>
                <a:cxn ang="0">
                  <a:pos x="84" y="168"/>
                </a:cxn>
                <a:cxn ang="0">
                  <a:pos x="68" y="166"/>
                </a:cxn>
                <a:cxn ang="0">
                  <a:pos x="52" y="162"/>
                </a:cxn>
                <a:cxn ang="0">
                  <a:pos x="38" y="154"/>
                </a:cxn>
                <a:cxn ang="0">
                  <a:pos x="26" y="144"/>
                </a:cxn>
                <a:cxn ang="0">
                  <a:pos x="16" y="132"/>
                </a:cxn>
                <a:cxn ang="0">
                  <a:pos x="8" y="118"/>
                </a:cxn>
                <a:cxn ang="0">
                  <a:pos x="2" y="10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2" y="68"/>
                </a:cxn>
                <a:cxn ang="0">
                  <a:pos x="8" y="52"/>
                </a:cxn>
                <a:cxn ang="0">
                  <a:pos x="16" y="38"/>
                </a:cxn>
                <a:cxn ang="0">
                  <a:pos x="26" y="26"/>
                </a:cxn>
                <a:cxn ang="0">
                  <a:pos x="38" y="16"/>
                </a:cxn>
                <a:cxn ang="0">
                  <a:pos x="52" y="8"/>
                </a:cxn>
                <a:cxn ang="0">
                  <a:pos x="68" y="2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lnTo>
                    <a:pt x="84" y="0"/>
                  </a:lnTo>
                  <a:lnTo>
                    <a:pt x="102" y="2"/>
                  </a:lnTo>
                  <a:lnTo>
                    <a:pt x="118" y="8"/>
                  </a:lnTo>
                  <a:lnTo>
                    <a:pt x="132" y="16"/>
                  </a:lnTo>
                  <a:lnTo>
                    <a:pt x="144" y="26"/>
                  </a:lnTo>
                  <a:lnTo>
                    <a:pt x="154" y="38"/>
                  </a:lnTo>
                  <a:lnTo>
                    <a:pt x="162" y="52"/>
                  </a:lnTo>
                  <a:lnTo>
                    <a:pt x="168" y="68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8" y="102"/>
                  </a:lnTo>
                  <a:lnTo>
                    <a:pt x="162" y="118"/>
                  </a:lnTo>
                  <a:lnTo>
                    <a:pt x="154" y="132"/>
                  </a:lnTo>
                  <a:lnTo>
                    <a:pt x="144" y="144"/>
                  </a:lnTo>
                  <a:lnTo>
                    <a:pt x="132" y="154"/>
                  </a:lnTo>
                  <a:lnTo>
                    <a:pt x="118" y="162"/>
                  </a:lnTo>
                  <a:lnTo>
                    <a:pt x="102" y="166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68" y="166"/>
                  </a:lnTo>
                  <a:lnTo>
                    <a:pt x="52" y="162"/>
                  </a:lnTo>
                  <a:lnTo>
                    <a:pt x="38" y="154"/>
                  </a:lnTo>
                  <a:lnTo>
                    <a:pt x="26" y="144"/>
                  </a:lnTo>
                  <a:lnTo>
                    <a:pt x="16" y="132"/>
                  </a:lnTo>
                  <a:lnTo>
                    <a:pt x="8" y="118"/>
                  </a:lnTo>
                  <a:lnTo>
                    <a:pt x="2" y="10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solidFill>
                <a:srgbClr val="FFA938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spc="300">
                <a:solidFill>
                  <a:srgbClr val="26284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3" name="组 263">
            <a:extLst>
              <a:ext uri="{FF2B5EF4-FFF2-40B4-BE49-F238E27FC236}">
                <a16:creationId xmlns:a16="http://schemas.microsoft.com/office/drawing/2014/main" id="{95BF604A-1DEB-43FD-82E0-5B48611DA6F1}"/>
              </a:ext>
            </a:extLst>
          </p:cNvPr>
          <p:cNvGrpSpPr/>
          <p:nvPr/>
        </p:nvGrpSpPr>
        <p:grpSpPr>
          <a:xfrm>
            <a:off x="4962359" y="1535835"/>
            <a:ext cx="298439" cy="384240"/>
            <a:chOff x="2305050" y="1762125"/>
            <a:chExt cx="762000" cy="981075"/>
          </a:xfrm>
          <a:solidFill>
            <a:srgbClr val="FFA938"/>
          </a:solidFill>
        </p:grpSpPr>
        <p:sp>
          <p:nvSpPr>
            <p:cNvPr id="264" name="Freeform 114">
              <a:extLst>
                <a:ext uri="{FF2B5EF4-FFF2-40B4-BE49-F238E27FC236}">
                  <a16:creationId xmlns:a16="http://schemas.microsoft.com/office/drawing/2014/main" id="{A3A4F193-6B3A-41EB-90BB-9AC12F8482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5050" y="1762125"/>
              <a:ext cx="762000" cy="981075"/>
            </a:xfrm>
            <a:custGeom>
              <a:avLst/>
              <a:gdLst/>
              <a:ahLst/>
              <a:cxnLst>
                <a:cxn ang="0">
                  <a:pos x="480" y="240"/>
                </a:cxn>
                <a:cxn ang="0">
                  <a:pos x="476" y="192"/>
                </a:cxn>
                <a:cxn ang="0">
                  <a:pos x="462" y="148"/>
                </a:cxn>
                <a:cxn ang="0">
                  <a:pos x="440" y="106"/>
                </a:cxn>
                <a:cxn ang="0">
                  <a:pos x="410" y="70"/>
                </a:cxn>
                <a:cxn ang="0">
                  <a:pos x="374" y="42"/>
                </a:cxn>
                <a:cxn ang="0">
                  <a:pos x="334" y="20"/>
                </a:cxn>
                <a:cxn ang="0">
                  <a:pos x="290" y="6"/>
                </a:cxn>
                <a:cxn ang="0">
                  <a:pos x="240" y="0"/>
                </a:cxn>
                <a:cxn ang="0">
                  <a:pos x="216" y="2"/>
                </a:cxn>
                <a:cxn ang="0">
                  <a:pos x="170" y="12"/>
                </a:cxn>
                <a:cxn ang="0">
                  <a:pos x="126" y="30"/>
                </a:cxn>
                <a:cxn ang="0">
                  <a:pos x="88" y="56"/>
                </a:cxn>
                <a:cxn ang="0">
                  <a:pos x="56" y="88"/>
                </a:cxn>
                <a:cxn ang="0">
                  <a:pos x="30" y="126"/>
                </a:cxn>
                <a:cxn ang="0">
                  <a:pos x="12" y="170"/>
                </a:cxn>
                <a:cxn ang="0">
                  <a:pos x="2" y="216"/>
                </a:cxn>
                <a:cxn ang="0">
                  <a:pos x="0" y="240"/>
                </a:cxn>
                <a:cxn ang="0">
                  <a:pos x="4" y="282"/>
                </a:cxn>
                <a:cxn ang="0">
                  <a:pos x="14" y="322"/>
                </a:cxn>
                <a:cxn ang="0">
                  <a:pos x="32" y="358"/>
                </a:cxn>
                <a:cxn ang="0">
                  <a:pos x="54" y="390"/>
                </a:cxn>
                <a:cxn ang="0">
                  <a:pos x="54" y="390"/>
                </a:cxn>
                <a:cxn ang="0">
                  <a:pos x="232" y="612"/>
                </a:cxn>
                <a:cxn ang="0">
                  <a:pos x="236" y="616"/>
                </a:cxn>
                <a:cxn ang="0">
                  <a:pos x="240" y="618"/>
                </a:cxn>
                <a:cxn ang="0">
                  <a:pos x="250" y="612"/>
                </a:cxn>
                <a:cxn ang="0">
                  <a:pos x="428" y="390"/>
                </a:cxn>
                <a:cxn ang="0">
                  <a:pos x="428" y="390"/>
                </a:cxn>
                <a:cxn ang="0">
                  <a:pos x="440" y="374"/>
                </a:cxn>
                <a:cxn ang="0">
                  <a:pos x="460" y="340"/>
                </a:cxn>
                <a:cxn ang="0">
                  <a:pos x="472" y="302"/>
                </a:cxn>
                <a:cxn ang="0">
                  <a:pos x="480" y="262"/>
                </a:cxn>
                <a:cxn ang="0">
                  <a:pos x="480" y="240"/>
                </a:cxn>
                <a:cxn ang="0">
                  <a:pos x="240" y="548"/>
                </a:cxn>
                <a:cxn ang="0">
                  <a:pos x="92" y="362"/>
                </a:cxn>
                <a:cxn ang="0">
                  <a:pos x="90" y="360"/>
                </a:cxn>
                <a:cxn ang="0">
                  <a:pos x="72" y="334"/>
                </a:cxn>
                <a:cxn ang="0">
                  <a:pos x="60" y="304"/>
                </a:cxn>
                <a:cxn ang="0">
                  <a:pos x="52" y="274"/>
                </a:cxn>
                <a:cxn ang="0">
                  <a:pos x="48" y="240"/>
                </a:cxn>
                <a:cxn ang="0">
                  <a:pos x="50" y="222"/>
                </a:cxn>
                <a:cxn ang="0">
                  <a:pos x="58" y="184"/>
                </a:cxn>
                <a:cxn ang="0">
                  <a:pos x="72" y="150"/>
                </a:cxn>
                <a:cxn ang="0">
                  <a:pos x="92" y="118"/>
                </a:cxn>
                <a:cxn ang="0">
                  <a:pos x="118" y="92"/>
                </a:cxn>
                <a:cxn ang="0">
                  <a:pos x="150" y="72"/>
                </a:cxn>
                <a:cxn ang="0">
                  <a:pos x="184" y="58"/>
                </a:cxn>
                <a:cxn ang="0">
                  <a:pos x="222" y="50"/>
                </a:cxn>
                <a:cxn ang="0">
                  <a:pos x="240" y="48"/>
                </a:cxn>
                <a:cxn ang="0">
                  <a:pos x="280" y="52"/>
                </a:cxn>
                <a:cxn ang="0">
                  <a:pos x="316" y="64"/>
                </a:cxn>
                <a:cxn ang="0">
                  <a:pos x="348" y="82"/>
                </a:cxn>
                <a:cxn ang="0">
                  <a:pos x="376" y="106"/>
                </a:cxn>
                <a:cxn ang="0">
                  <a:pos x="400" y="134"/>
                </a:cxn>
                <a:cxn ang="0">
                  <a:pos x="418" y="166"/>
                </a:cxn>
                <a:cxn ang="0">
                  <a:pos x="428" y="202"/>
                </a:cxn>
                <a:cxn ang="0">
                  <a:pos x="432" y="240"/>
                </a:cxn>
                <a:cxn ang="0">
                  <a:pos x="432" y="258"/>
                </a:cxn>
                <a:cxn ang="0">
                  <a:pos x="426" y="288"/>
                </a:cxn>
                <a:cxn ang="0">
                  <a:pos x="416" y="320"/>
                </a:cxn>
                <a:cxn ang="0">
                  <a:pos x="400" y="348"/>
                </a:cxn>
                <a:cxn ang="0">
                  <a:pos x="390" y="362"/>
                </a:cxn>
              </a:cxnLst>
              <a:rect l="0" t="0" r="r" b="b"/>
              <a:pathLst>
                <a:path w="480" h="618">
                  <a:moveTo>
                    <a:pt x="480" y="240"/>
                  </a:moveTo>
                  <a:lnTo>
                    <a:pt x="480" y="240"/>
                  </a:lnTo>
                  <a:lnTo>
                    <a:pt x="480" y="216"/>
                  </a:lnTo>
                  <a:lnTo>
                    <a:pt x="476" y="192"/>
                  </a:lnTo>
                  <a:lnTo>
                    <a:pt x="470" y="170"/>
                  </a:lnTo>
                  <a:lnTo>
                    <a:pt x="462" y="148"/>
                  </a:lnTo>
                  <a:lnTo>
                    <a:pt x="452" y="126"/>
                  </a:lnTo>
                  <a:lnTo>
                    <a:pt x="440" y="106"/>
                  </a:lnTo>
                  <a:lnTo>
                    <a:pt x="426" y="88"/>
                  </a:lnTo>
                  <a:lnTo>
                    <a:pt x="410" y="70"/>
                  </a:lnTo>
                  <a:lnTo>
                    <a:pt x="394" y="56"/>
                  </a:lnTo>
                  <a:lnTo>
                    <a:pt x="374" y="42"/>
                  </a:lnTo>
                  <a:lnTo>
                    <a:pt x="356" y="30"/>
                  </a:lnTo>
                  <a:lnTo>
                    <a:pt x="334" y="20"/>
                  </a:lnTo>
                  <a:lnTo>
                    <a:pt x="312" y="12"/>
                  </a:lnTo>
                  <a:lnTo>
                    <a:pt x="290" y="6"/>
                  </a:lnTo>
                  <a:lnTo>
                    <a:pt x="266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16" y="2"/>
                  </a:lnTo>
                  <a:lnTo>
                    <a:pt x="192" y="6"/>
                  </a:lnTo>
                  <a:lnTo>
                    <a:pt x="170" y="12"/>
                  </a:lnTo>
                  <a:lnTo>
                    <a:pt x="148" y="20"/>
                  </a:lnTo>
                  <a:lnTo>
                    <a:pt x="126" y="30"/>
                  </a:lnTo>
                  <a:lnTo>
                    <a:pt x="106" y="42"/>
                  </a:lnTo>
                  <a:lnTo>
                    <a:pt x="88" y="56"/>
                  </a:lnTo>
                  <a:lnTo>
                    <a:pt x="72" y="70"/>
                  </a:lnTo>
                  <a:lnTo>
                    <a:pt x="56" y="88"/>
                  </a:lnTo>
                  <a:lnTo>
                    <a:pt x="42" y="106"/>
                  </a:lnTo>
                  <a:lnTo>
                    <a:pt x="30" y="126"/>
                  </a:lnTo>
                  <a:lnTo>
                    <a:pt x="20" y="148"/>
                  </a:lnTo>
                  <a:lnTo>
                    <a:pt x="12" y="170"/>
                  </a:lnTo>
                  <a:lnTo>
                    <a:pt x="6" y="192"/>
                  </a:lnTo>
                  <a:lnTo>
                    <a:pt x="2" y="216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2" y="262"/>
                  </a:lnTo>
                  <a:lnTo>
                    <a:pt x="4" y="282"/>
                  </a:lnTo>
                  <a:lnTo>
                    <a:pt x="8" y="302"/>
                  </a:lnTo>
                  <a:lnTo>
                    <a:pt x="14" y="322"/>
                  </a:lnTo>
                  <a:lnTo>
                    <a:pt x="22" y="340"/>
                  </a:lnTo>
                  <a:lnTo>
                    <a:pt x="32" y="358"/>
                  </a:lnTo>
                  <a:lnTo>
                    <a:pt x="42" y="374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232" y="612"/>
                  </a:lnTo>
                  <a:lnTo>
                    <a:pt x="232" y="612"/>
                  </a:lnTo>
                  <a:lnTo>
                    <a:pt x="236" y="616"/>
                  </a:lnTo>
                  <a:lnTo>
                    <a:pt x="240" y="618"/>
                  </a:lnTo>
                  <a:lnTo>
                    <a:pt x="240" y="618"/>
                  </a:lnTo>
                  <a:lnTo>
                    <a:pt x="246" y="616"/>
                  </a:lnTo>
                  <a:lnTo>
                    <a:pt x="250" y="612"/>
                  </a:lnTo>
                  <a:lnTo>
                    <a:pt x="250" y="612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40" y="374"/>
                  </a:lnTo>
                  <a:lnTo>
                    <a:pt x="450" y="358"/>
                  </a:lnTo>
                  <a:lnTo>
                    <a:pt x="460" y="340"/>
                  </a:lnTo>
                  <a:lnTo>
                    <a:pt x="466" y="322"/>
                  </a:lnTo>
                  <a:lnTo>
                    <a:pt x="472" y="302"/>
                  </a:lnTo>
                  <a:lnTo>
                    <a:pt x="478" y="282"/>
                  </a:lnTo>
                  <a:lnTo>
                    <a:pt x="480" y="262"/>
                  </a:lnTo>
                  <a:lnTo>
                    <a:pt x="480" y="240"/>
                  </a:lnTo>
                  <a:lnTo>
                    <a:pt x="480" y="240"/>
                  </a:lnTo>
                  <a:close/>
                  <a:moveTo>
                    <a:pt x="390" y="362"/>
                  </a:moveTo>
                  <a:lnTo>
                    <a:pt x="240" y="548"/>
                  </a:lnTo>
                  <a:lnTo>
                    <a:pt x="94" y="364"/>
                  </a:lnTo>
                  <a:lnTo>
                    <a:pt x="92" y="362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82" y="348"/>
                  </a:lnTo>
                  <a:lnTo>
                    <a:pt x="72" y="334"/>
                  </a:lnTo>
                  <a:lnTo>
                    <a:pt x="66" y="320"/>
                  </a:lnTo>
                  <a:lnTo>
                    <a:pt x="60" y="304"/>
                  </a:lnTo>
                  <a:lnTo>
                    <a:pt x="54" y="288"/>
                  </a:lnTo>
                  <a:lnTo>
                    <a:pt x="52" y="274"/>
                  </a:lnTo>
                  <a:lnTo>
                    <a:pt x="50" y="258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0" y="222"/>
                  </a:lnTo>
                  <a:lnTo>
                    <a:pt x="52" y="202"/>
                  </a:lnTo>
                  <a:lnTo>
                    <a:pt x="58" y="184"/>
                  </a:lnTo>
                  <a:lnTo>
                    <a:pt x="64" y="166"/>
                  </a:lnTo>
                  <a:lnTo>
                    <a:pt x="72" y="150"/>
                  </a:lnTo>
                  <a:lnTo>
                    <a:pt x="82" y="134"/>
                  </a:lnTo>
                  <a:lnTo>
                    <a:pt x="92" y="118"/>
                  </a:lnTo>
                  <a:lnTo>
                    <a:pt x="106" y="106"/>
                  </a:lnTo>
                  <a:lnTo>
                    <a:pt x="118" y="92"/>
                  </a:lnTo>
                  <a:lnTo>
                    <a:pt x="134" y="82"/>
                  </a:lnTo>
                  <a:lnTo>
                    <a:pt x="150" y="72"/>
                  </a:lnTo>
                  <a:lnTo>
                    <a:pt x="166" y="64"/>
                  </a:lnTo>
                  <a:lnTo>
                    <a:pt x="184" y="58"/>
                  </a:lnTo>
                  <a:lnTo>
                    <a:pt x="202" y="52"/>
                  </a:lnTo>
                  <a:lnTo>
                    <a:pt x="222" y="50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60" y="50"/>
                  </a:lnTo>
                  <a:lnTo>
                    <a:pt x="280" y="52"/>
                  </a:lnTo>
                  <a:lnTo>
                    <a:pt x="298" y="58"/>
                  </a:lnTo>
                  <a:lnTo>
                    <a:pt x="316" y="64"/>
                  </a:lnTo>
                  <a:lnTo>
                    <a:pt x="332" y="72"/>
                  </a:lnTo>
                  <a:lnTo>
                    <a:pt x="348" y="82"/>
                  </a:lnTo>
                  <a:lnTo>
                    <a:pt x="362" y="92"/>
                  </a:lnTo>
                  <a:lnTo>
                    <a:pt x="376" y="106"/>
                  </a:lnTo>
                  <a:lnTo>
                    <a:pt x="388" y="118"/>
                  </a:lnTo>
                  <a:lnTo>
                    <a:pt x="400" y="134"/>
                  </a:lnTo>
                  <a:lnTo>
                    <a:pt x="410" y="150"/>
                  </a:lnTo>
                  <a:lnTo>
                    <a:pt x="418" y="166"/>
                  </a:lnTo>
                  <a:lnTo>
                    <a:pt x="424" y="184"/>
                  </a:lnTo>
                  <a:lnTo>
                    <a:pt x="428" y="202"/>
                  </a:lnTo>
                  <a:lnTo>
                    <a:pt x="432" y="222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58"/>
                  </a:lnTo>
                  <a:lnTo>
                    <a:pt x="430" y="274"/>
                  </a:lnTo>
                  <a:lnTo>
                    <a:pt x="426" y="288"/>
                  </a:lnTo>
                  <a:lnTo>
                    <a:pt x="422" y="304"/>
                  </a:lnTo>
                  <a:lnTo>
                    <a:pt x="416" y="320"/>
                  </a:lnTo>
                  <a:lnTo>
                    <a:pt x="408" y="334"/>
                  </a:lnTo>
                  <a:lnTo>
                    <a:pt x="400" y="348"/>
                  </a:lnTo>
                  <a:lnTo>
                    <a:pt x="390" y="360"/>
                  </a:lnTo>
                  <a:lnTo>
                    <a:pt x="390" y="362"/>
                  </a:lnTo>
                  <a:close/>
                </a:path>
              </a:pathLst>
            </a:custGeom>
            <a:grpFill/>
            <a:ln w="9525">
              <a:solidFill>
                <a:srgbClr val="FFA938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spc="300">
                <a:solidFill>
                  <a:srgbClr val="26284E"/>
                </a:solidFill>
                <a:cs typeface="+mn-ea"/>
                <a:sym typeface="+mn-lt"/>
              </a:endParaRPr>
            </a:p>
          </p:txBody>
        </p:sp>
        <p:sp>
          <p:nvSpPr>
            <p:cNvPr id="265" name="Freeform 115">
              <a:extLst>
                <a:ext uri="{FF2B5EF4-FFF2-40B4-BE49-F238E27FC236}">
                  <a16:creationId xmlns:a16="http://schemas.microsoft.com/office/drawing/2014/main" id="{5F010D81-6E57-4660-B792-BF34E2F5F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2009775"/>
              <a:ext cx="266700" cy="26670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102" y="2"/>
                </a:cxn>
                <a:cxn ang="0">
                  <a:pos x="118" y="8"/>
                </a:cxn>
                <a:cxn ang="0">
                  <a:pos x="132" y="16"/>
                </a:cxn>
                <a:cxn ang="0">
                  <a:pos x="144" y="26"/>
                </a:cxn>
                <a:cxn ang="0">
                  <a:pos x="154" y="38"/>
                </a:cxn>
                <a:cxn ang="0">
                  <a:pos x="162" y="52"/>
                </a:cxn>
                <a:cxn ang="0">
                  <a:pos x="168" y="68"/>
                </a:cxn>
                <a:cxn ang="0">
                  <a:pos x="168" y="84"/>
                </a:cxn>
                <a:cxn ang="0">
                  <a:pos x="168" y="84"/>
                </a:cxn>
                <a:cxn ang="0">
                  <a:pos x="168" y="102"/>
                </a:cxn>
                <a:cxn ang="0">
                  <a:pos x="162" y="118"/>
                </a:cxn>
                <a:cxn ang="0">
                  <a:pos x="154" y="132"/>
                </a:cxn>
                <a:cxn ang="0">
                  <a:pos x="144" y="144"/>
                </a:cxn>
                <a:cxn ang="0">
                  <a:pos x="132" y="154"/>
                </a:cxn>
                <a:cxn ang="0">
                  <a:pos x="118" y="162"/>
                </a:cxn>
                <a:cxn ang="0">
                  <a:pos x="102" y="166"/>
                </a:cxn>
                <a:cxn ang="0">
                  <a:pos x="84" y="168"/>
                </a:cxn>
                <a:cxn ang="0">
                  <a:pos x="84" y="168"/>
                </a:cxn>
                <a:cxn ang="0">
                  <a:pos x="68" y="166"/>
                </a:cxn>
                <a:cxn ang="0">
                  <a:pos x="52" y="162"/>
                </a:cxn>
                <a:cxn ang="0">
                  <a:pos x="38" y="154"/>
                </a:cxn>
                <a:cxn ang="0">
                  <a:pos x="26" y="144"/>
                </a:cxn>
                <a:cxn ang="0">
                  <a:pos x="16" y="132"/>
                </a:cxn>
                <a:cxn ang="0">
                  <a:pos x="8" y="118"/>
                </a:cxn>
                <a:cxn ang="0">
                  <a:pos x="2" y="10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2" y="68"/>
                </a:cxn>
                <a:cxn ang="0">
                  <a:pos x="8" y="52"/>
                </a:cxn>
                <a:cxn ang="0">
                  <a:pos x="16" y="38"/>
                </a:cxn>
                <a:cxn ang="0">
                  <a:pos x="26" y="26"/>
                </a:cxn>
                <a:cxn ang="0">
                  <a:pos x="38" y="16"/>
                </a:cxn>
                <a:cxn ang="0">
                  <a:pos x="52" y="8"/>
                </a:cxn>
                <a:cxn ang="0">
                  <a:pos x="68" y="2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lnTo>
                    <a:pt x="84" y="0"/>
                  </a:lnTo>
                  <a:lnTo>
                    <a:pt x="102" y="2"/>
                  </a:lnTo>
                  <a:lnTo>
                    <a:pt x="118" y="8"/>
                  </a:lnTo>
                  <a:lnTo>
                    <a:pt x="132" y="16"/>
                  </a:lnTo>
                  <a:lnTo>
                    <a:pt x="144" y="26"/>
                  </a:lnTo>
                  <a:lnTo>
                    <a:pt x="154" y="38"/>
                  </a:lnTo>
                  <a:lnTo>
                    <a:pt x="162" y="52"/>
                  </a:lnTo>
                  <a:lnTo>
                    <a:pt x="168" y="68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8" y="102"/>
                  </a:lnTo>
                  <a:lnTo>
                    <a:pt x="162" y="118"/>
                  </a:lnTo>
                  <a:lnTo>
                    <a:pt x="154" y="132"/>
                  </a:lnTo>
                  <a:lnTo>
                    <a:pt x="144" y="144"/>
                  </a:lnTo>
                  <a:lnTo>
                    <a:pt x="132" y="154"/>
                  </a:lnTo>
                  <a:lnTo>
                    <a:pt x="118" y="162"/>
                  </a:lnTo>
                  <a:lnTo>
                    <a:pt x="102" y="166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68" y="166"/>
                  </a:lnTo>
                  <a:lnTo>
                    <a:pt x="52" y="162"/>
                  </a:lnTo>
                  <a:lnTo>
                    <a:pt x="38" y="154"/>
                  </a:lnTo>
                  <a:lnTo>
                    <a:pt x="26" y="144"/>
                  </a:lnTo>
                  <a:lnTo>
                    <a:pt x="16" y="132"/>
                  </a:lnTo>
                  <a:lnTo>
                    <a:pt x="8" y="118"/>
                  </a:lnTo>
                  <a:lnTo>
                    <a:pt x="2" y="10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solidFill>
                <a:srgbClr val="FFA938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spc="300">
                <a:solidFill>
                  <a:srgbClr val="26284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6" name="组 266">
            <a:extLst>
              <a:ext uri="{FF2B5EF4-FFF2-40B4-BE49-F238E27FC236}">
                <a16:creationId xmlns:a16="http://schemas.microsoft.com/office/drawing/2014/main" id="{0F424C15-5C73-49C8-A973-1C3743515531}"/>
              </a:ext>
            </a:extLst>
          </p:cNvPr>
          <p:cNvGrpSpPr/>
          <p:nvPr/>
        </p:nvGrpSpPr>
        <p:grpSpPr>
          <a:xfrm>
            <a:off x="3222975" y="2327255"/>
            <a:ext cx="298439" cy="384240"/>
            <a:chOff x="2305050" y="1762125"/>
            <a:chExt cx="762000" cy="981075"/>
          </a:xfrm>
          <a:solidFill>
            <a:srgbClr val="FFA938"/>
          </a:solidFill>
        </p:grpSpPr>
        <p:sp>
          <p:nvSpPr>
            <p:cNvPr id="267" name="Freeform 114">
              <a:extLst>
                <a:ext uri="{FF2B5EF4-FFF2-40B4-BE49-F238E27FC236}">
                  <a16:creationId xmlns:a16="http://schemas.microsoft.com/office/drawing/2014/main" id="{F8F502C7-13CF-489E-95A3-02F35C79B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5050" y="1762125"/>
              <a:ext cx="762000" cy="981075"/>
            </a:xfrm>
            <a:custGeom>
              <a:avLst/>
              <a:gdLst/>
              <a:ahLst/>
              <a:cxnLst>
                <a:cxn ang="0">
                  <a:pos x="480" y="240"/>
                </a:cxn>
                <a:cxn ang="0">
                  <a:pos x="476" y="192"/>
                </a:cxn>
                <a:cxn ang="0">
                  <a:pos x="462" y="148"/>
                </a:cxn>
                <a:cxn ang="0">
                  <a:pos x="440" y="106"/>
                </a:cxn>
                <a:cxn ang="0">
                  <a:pos x="410" y="70"/>
                </a:cxn>
                <a:cxn ang="0">
                  <a:pos x="374" y="42"/>
                </a:cxn>
                <a:cxn ang="0">
                  <a:pos x="334" y="20"/>
                </a:cxn>
                <a:cxn ang="0">
                  <a:pos x="290" y="6"/>
                </a:cxn>
                <a:cxn ang="0">
                  <a:pos x="240" y="0"/>
                </a:cxn>
                <a:cxn ang="0">
                  <a:pos x="216" y="2"/>
                </a:cxn>
                <a:cxn ang="0">
                  <a:pos x="170" y="12"/>
                </a:cxn>
                <a:cxn ang="0">
                  <a:pos x="126" y="30"/>
                </a:cxn>
                <a:cxn ang="0">
                  <a:pos x="88" y="56"/>
                </a:cxn>
                <a:cxn ang="0">
                  <a:pos x="56" y="88"/>
                </a:cxn>
                <a:cxn ang="0">
                  <a:pos x="30" y="126"/>
                </a:cxn>
                <a:cxn ang="0">
                  <a:pos x="12" y="170"/>
                </a:cxn>
                <a:cxn ang="0">
                  <a:pos x="2" y="216"/>
                </a:cxn>
                <a:cxn ang="0">
                  <a:pos x="0" y="240"/>
                </a:cxn>
                <a:cxn ang="0">
                  <a:pos x="4" y="282"/>
                </a:cxn>
                <a:cxn ang="0">
                  <a:pos x="14" y="322"/>
                </a:cxn>
                <a:cxn ang="0">
                  <a:pos x="32" y="358"/>
                </a:cxn>
                <a:cxn ang="0">
                  <a:pos x="54" y="390"/>
                </a:cxn>
                <a:cxn ang="0">
                  <a:pos x="54" y="390"/>
                </a:cxn>
                <a:cxn ang="0">
                  <a:pos x="232" y="612"/>
                </a:cxn>
                <a:cxn ang="0">
                  <a:pos x="236" y="616"/>
                </a:cxn>
                <a:cxn ang="0">
                  <a:pos x="240" y="618"/>
                </a:cxn>
                <a:cxn ang="0">
                  <a:pos x="250" y="612"/>
                </a:cxn>
                <a:cxn ang="0">
                  <a:pos x="428" y="390"/>
                </a:cxn>
                <a:cxn ang="0">
                  <a:pos x="428" y="390"/>
                </a:cxn>
                <a:cxn ang="0">
                  <a:pos x="440" y="374"/>
                </a:cxn>
                <a:cxn ang="0">
                  <a:pos x="460" y="340"/>
                </a:cxn>
                <a:cxn ang="0">
                  <a:pos x="472" y="302"/>
                </a:cxn>
                <a:cxn ang="0">
                  <a:pos x="480" y="262"/>
                </a:cxn>
                <a:cxn ang="0">
                  <a:pos x="480" y="240"/>
                </a:cxn>
                <a:cxn ang="0">
                  <a:pos x="240" y="548"/>
                </a:cxn>
                <a:cxn ang="0">
                  <a:pos x="92" y="362"/>
                </a:cxn>
                <a:cxn ang="0">
                  <a:pos x="90" y="360"/>
                </a:cxn>
                <a:cxn ang="0">
                  <a:pos x="72" y="334"/>
                </a:cxn>
                <a:cxn ang="0">
                  <a:pos x="60" y="304"/>
                </a:cxn>
                <a:cxn ang="0">
                  <a:pos x="52" y="274"/>
                </a:cxn>
                <a:cxn ang="0">
                  <a:pos x="48" y="240"/>
                </a:cxn>
                <a:cxn ang="0">
                  <a:pos x="50" y="222"/>
                </a:cxn>
                <a:cxn ang="0">
                  <a:pos x="58" y="184"/>
                </a:cxn>
                <a:cxn ang="0">
                  <a:pos x="72" y="150"/>
                </a:cxn>
                <a:cxn ang="0">
                  <a:pos x="92" y="118"/>
                </a:cxn>
                <a:cxn ang="0">
                  <a:pos x="118" y="92"/>
                </a:cxn>
                <a:cxn ang="0">
                  <a:pos x="150" y="72"/>
                </a:cxn>
                <a:cxn ang="0">
                  <a:pos x="184" y="58"/>
                </a:cxn>
                <a:cxn ang="0">
                  <a:pos x="222" y="50"/>
                </a:cxn>
                <a:cxn ang="0">
                  <a:pos x="240" y="48"/>
                </a:cxn>
                <a:cxn ang="0">
                  <a:pos x="280" y="52"/>
                </a:cxn>
                <a:cxn ang="0">
                  <a:pos x="316" y="64"/>
                </a:cxn>
                <a:cxn ang="0">
                  <a:pos x="348" y="82"/>
                </a:cxn>
                <a:cxn ang="0">
                  <a:pos x="376" y="106"/>
                </a:cxn>
                <a:cxn ang="0">
                  <a:pos x="400" y="134"/>
                </a:cxn>
                <a:cxn ang="0">
                  <a:pos x="418" y="166"/>
                </a:cxn>
                <a:cxn ang="0">
                  <a:pos x="428" y="202"/>
                </a:cxn>
                <a:cxn ang="0">
                  <a:pos x="432" y="240"/>
                </a:cxn>
                <a:cxn ang="0">
                  <a:pos x="432" y="258"/>
                </a:cxn>
                <a:cxn ang="0">
                  <a:pos x="426" y="288"/>
                </a:cxn>
                <a:cxn ang="0">
                  <a:pos x="416" y="320"/>
                </a:cxn>
                <a:cxn ang="0">
                  <a:pos x="400" y="348"/>
                </a:cxn>
                <a:cxn ang="0">
                  <a:pos x="390" y="362"/>
                </a:cxn>
              </a:cxnLst>
              <a:rect l="0" t="0" r="r" b="b"/>
              <a:pathLst>
                <a:path w="480" h="618">
                  <a:moveTo>
                    <a:pt x="480" y="240"/>
                  </a:moveTo>
                  <a:lnTo>
                    <a:pt x="480" y="240"/>
                  </a:lnTo>
                  <a:lnTo>
                    <a:pt x="480" y="216"/>
                  </a:lnTo>
                  <a:lnTo>
                    <a:pt x="476" y="192"/>
                  </a:lnTo>
                  <a:lnTo>
                    <a:pt x="470" y="170"/>
                  </a:lnTo>
                  <a:lnTo>
                    <a:pt x="462" y="148"/>
                  </a:lnTo>
                  <a:lnTo>
                    <a:pt x="452" y="126"/>
                  </a:lnTo>
                  <a:lnTo>
                    <a:pt x="440" y="106"/>
                  </a:lnTo>
                  <a:lnTo>
                    <a:pt x="426" y="88"/>
                  </a:lnTo>
                  <a:lnTo>
                    <a:pt x="410" y="70"/>
                  </a:lnTo>
                  <a:lnTo>
                    <a:pt x="394" y="56"/>
                  </a:lnTo>
                  <a:lnTo>
                    <a:pt x="374" y="42"/>
                  </a:lnTo>
                  <a:lnTo>
                    <a:pt x="356" y="30"/>
                  </a:lnTo>
                  <a:lnTo>
                    <a:pt x="334" y="20"/>
                  </a:lnTo>
                  <a:lnTo>
                    <a:pt x="312" y="12"/>
                  </a:lnTo>
                  <a:lnTo>
                    <a:pt x="290" y="6"/>
                  </a:lnTo>
                  <a:lnTo>
                    <a:pt x="266" y="2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16" y="2"/>
                  </a:lnTo>
                  <a:lnTo>
                    <a:pt x="192" y="6"/>
                  </a:lnTo>
                  <a:lnTo>
                    <a:pt x="170" y="12"/>
                  </a:lnTo>
                  <a:lnTo>
                    <a:pt x="148" y="20"/>
                  </a:lnTo>
                  <a:lnTo>
                    <a:pt x="126" y="30"/>
                  </a:lnTo>
                  <a:lnTo>
                    <a:pt x="106" y="42"/>
                  </a:lnTo>
                  <a:lnTo>
                    <a:pt x="88" y="56"/>
                  </a:lnTo>
                  <a:lnTo>
                    <a:pt x="72" y="70"/>
                  </a:lnTo>
                  <a:lnTo>
                    <a:pt x="56" y="88"/>
                  </a:lnTo>
                  <a:lnTo>
                    <a:pt x="42" y="106"/>
                  </a:lnTo>
                  <a:lnTo>
                    <a:pt x="30" y="126"/>
                  </a:lnTo>
                  <a:lnTo>
                    <a:pt x="20" y="148"/>
                  </a:lnTo>
                  <a:lnTo>
                    <a:pt x="12" y="170"/>
                  </a:lnTo>
                  <a:lnTo>
                    <a:pt x="6" y="192"/>
                  </a:lnTo>
                  <a:lnTo>
                    <a:pt x="2" y="216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2" y="262"/>
                  </a:lnTo>
                  <a:lnTo>
                    <a:pt x="4" y="282"/>
                  </a:lnTo>
                  <a:lnTo>
                    <a:pt x="8" y="302"/>
                  </a:lnTo>
                  <a:lnTo>
                    <a:pt x="14" y="322"/>
                  </a:lnTo>
                  <a:lnTo>
                    <a:pt x="22" y="340"/>
                  </a:lnTo>
                  <a:lnTo>
                    <a:pt x="32" y="358"/>
                  </a:lnTo>
                  <a:lnTo>
                    <a:pt x="42" y="374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232" y="612"/>
                  </a:lnTo>
                  <a:lnTo>
                    <a:pt x="232" y="612"/>
                  </a:lnTo>
                  <a:lnTo>
                    <a:pt x="236" y="616"/>
                  </a:lnTo>
                  <a:lnTo>
                    <a:pt x="240" y="618"/>
                  </a:lnTo>
                  <a:lnTo>
                    <a:pt x="240" y="618"/>
                  </a:lnTo>
                  <a:lnTo>
                    <a:pt x="246" y="616"/>
                  </a:lnTo>
                  <a:lnTo>
                    <a:pt x="250" y="612"/>
                  </a:lnTo>
                  <a:lnTo>
                    <a:pt x="250" y="612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40" y="374"/>
                  </a:lnTo>
                  <a:lnTo>
                    <a:pt x="450" y="358"/>
                  </a:lnTo>
                  <a:lnTo>
                    <a:pt x="460" y="340"/>
                  </a:lnTo>
                  <a:lnTo>
                    <a:pt x="466" y="322"/>
                  </a:lnTo>
                  <a:lnTo>
                    <a:pt x="472" y="302"/>
                  </a:lnTo>
                  <a:lnTo>
                    <a:pt x="478" y="282"/>
                  </a:lnTo>
                  <a:lnTo>
                    <a:pt x="480" y="262"/>
                  </a:lnTo>
                  <a:lnTo>
                    <a:pt x="480" y="240"/>
                  </a:lnTo>
                  <a:lnTo>
                    <a:pt x="480" y="240"/>
                  </a:lnTo>
                  <a:close/>
                  <a:moveTo>
                    <a:pt x="390" y="362"/>
                  </a:moveTo>
                  <a:lnTo>
                    <a:pt x="240" y="548"/>
                  </a:lnTo>
                  <a:lnTo>
                    <a:pt x="94" y="364"/>
                  </a:lnTo>
                  <a:lnTo>
                    <a:pt x="92" y="362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82" y="348"/>
                  </a:lnTo>
                  <a:lnTo>
                    <a:pt x="72" y="334"/>
                  </a:lnTo>
                  <a:lnTo>
                    <a:pt x="66" y="320"/>
                  </a:lnTo>
                  <a:lnTo>
                    <a:pt x="60" y="304"/>
                  </a:lnTo>
                  <a:lnTo>
                    <a:pt x="54" y="288"/>
                  </a:lnTo>
                  <a:lnTo>
                    <a:pt x="52" y="274"/>
                  </a:lnTo>
                  <a:lnTo>
                    <a:pt x="50" y="258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0" y="222"/>
                  </a:lnTo>
                  <a:lnTo>
                    <a:pt x="52" y="202"/>
                  </a:lnTo>
                  <a:lnTo>
                    <a:pt x="58" y="184"/>
                  </a:lnTo>
                  <a:lnTo>
                    <a:pt x="64" y="166"/>
                  </a:lnTo>
                  <a:lnTo>
                    <a:pt x="72" y="150"/>
                  </a:lnTo>
                  <a:lnTo>
                    <a:pt x="82" y="134"/>
                  </a:lnTo>
                  <a:lnTo>
                    <a:pt x="92" y="118"/>
                  </a:lnTo>
                  <a:lnTo>
                    <a:pt x="106" y="106"/>
                  </a:lnTo>
                  <a:lnTo>
                    <a:pt x="118" y="92"/>
                  </a:lnTo>
                  <a:lnTo>
                    <a:pt x="134" y="82"/>
                  </a:lnTo>
                  <a:lnTo>
                    <a:pt x="150" y="72"/>
                  </a:lnTo>
                  <a:lnTo>
                    <a:pt x="166" y="64"/>
                  </a:lnTo>
                  <a:lnTo>
                    <a:pt x="184" y="58"/>
                  </a:lnTo>
                  <a:lnTo>
                    <a:pt x="202" y="52"/>
                  </a:lnTo>
                  <a:lnTo>
                    <a:pt x="222" y="50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60" y="50"/>
                  </a:lnTo>
                  <a:lnTo>
                    <a:pt x="280" y="52"/>
                  </a:lnTo>
                  <a:lnTo>
                    <a:pt x="298" y="58"/>
                  </a:lnTo>
                  <a:lnTo>
                    <a:pt x="316" y="64"/>
                  </a:lnTo>
                  <a:lnTo>
                    <a:pt x="332" y="72"/>
                  </a:lnTo>
                  <a:lnTo>
                    <a:pt x="348" y="82"/>
                  </a:lnTo>
                  <a:lnTo>
                    <a:pt x="362" y="92"/>
                  </a:lnTo>
                  <a:lnTo>
                    <a:pt x="376" y="106"/>
                  </a:lnTo>
                  <a:lnTo>
                    <a:pt x="388" y="118"/>
                  </a:lnTo>
                  <a:lnTo>
                    <a:pt x="400" y="134"/>
                  </a:lnTo>
                  <a:lnTo>
                    <a:pt x="410" y="150"/>
                  </a:lnTo>
                  <a:lnTo>
                    <a:pt x="418" y="166"/>
                  </a:lnTo>
                  <a:lnTo>
                    <a:pt x="424" y="184"/>
                  </a:lnTo>
                  <a:lnTo>
                    <a:pt x="428" y="202"/>
                  </a:lnTo>
                  <a:lnTo>
                    <a:pt x="432" y="222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58"/>
                  </a:lnTo>
                  <a:lnTo>
                    <a:pt x="430" y="274"/>
                  </a:lnTo>
                  <a:lnTo>
                    <a:pt x="426" y="288"/>
                  </a:lnTo>
                  <a:lnTo>
                    <a:pt x="422" y="304"/>
                  </a:lnTo>
                  <a:lnTo>
                    <a:pt x="416" y="320"/>
                  </a:lnTo>
                  <a:lnTo>
                    <a:pt x="408" y="334"/>
                  </a:lnTo>
                  <a:lnTo>
                    <a:pt x="400" y="348"/>
                  </a:lnTo>
                  <a:lnTo>
                    <a:pt x="390" y="360"/>
                  </a:lnTo>
                  <a:lnTo>
                    <a:pt x="390" y="362"/>
                  </a:lnTo>
                  <a:close/>
                </a:path>
              </a:pathLst>
            </a:custGeom>
            <a:grpFill/>
            <a:ln w="9525">
              <a:solidFill>
                <a:srgbClr val="FFA938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spc="300">
                <a:solidFill>
                  <a:srgbClr val="26284E"/>
                </a:solidFill>
                <a:cs typeface="+mn-ea"/>
                <a:sym typeface="+mn-lt"/>
              </a:endParaRPr>
            </a:p>
          </p:txBody>
        </p:sp>
        <p:sp>
          <p:nvSpPr>
            <p:cNvPr id="268" name="Freeform 115">
              <a:extLst>
                <a:ext uri="{FF2B5EF4-FFF2-40B4-BE49-F238E27FC236}">
                  <a16:creationId xmlns:a16="http://schemas.microsoft.com/office/drawing/2014/main" id="{7ADE49AD-1CA5-460D-BB9D-09849F63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2009775"/>
              <a:ext cx="266700" cy="26670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102" y="2"/>
                </a:cxn>
                <a:cxn ang="0">
                  <a:pos x="118" y="8"/>
                </a:cxn>
                <a:cxn ang="0">
                  <a:pos x="132" y="16"/>
                </a:cxn>
                <a:cxn ang="0">
                  <a:pos x="144" y="26"/>
                </a:cxn>
                <a:cxn ang="0">
                  <a:pos x="154" y="38"/>
                </a:cxn>
                <a:cxn ang="0">
                  <a:pos x="162" y="52"/>
                </a:cxn>
                <a:cxn ang="0">
                  <a:pos x="168" y="68"/>
                </a:cxn>
                <a:cxn ang="0">
                  <a:pos x="168" y="84"/>
                </a:cxn>
                <a:cxn ang="0">
                  <a:pos x="168" y="84"/>
                </a:cxn>
                <a:cxn ang="0">
                  <a:pos x="168" y="102"/>
                </a:cxn>
                <a:cxn ang="0">
                  <a:pos x="162" y="118"/>
                </a:cxn>
                <a:cxn ang="0">
                  <a:pos x="154" y="132"/>
                </a:cxn>
                <a:cxn ang="0">
                  <a:pos x="144" y="144"/>
                </a:cxn>
                <a:cxn ang="0">
                  <a:pos x="132" y="154"/>
                </a:cxn>
                <a:cxn ang="0">
                  <a:pos x="118" y="162"/>
                </a:cxn>
                <a:cxn ang="0">
                  <a:pos x="102" y="166"/>
                </a:cxn>
                <a:cxn ang="0">
                  <a:pos x="84" y="168"/>
                </a:cxn>
                <a:cxn ang="0">
                  <a:pos x="84" y="168"/>
                </a:cxn>
                <a:cxn ang="0">
                  <a:pos x="68" y="166"/>
                </a:cxn>
                <a:cxn ang="0">
                  <a:pos x="52" y="162"/>
                </a:cxn>
                <a:cxn ang="0">
                  <a:pos x="38" y="154"/>
                </a:cxn>
                <a:cxn ang="0">
                  <a:pos x="26" y="144"/>
                </a:cxn>
                <a:cxn ang="0">
                  <a:pos x="16" y="132"/>
                </a:cxn>
                <a:cxn ang="0">
                  <a:pos x="8" y="118"/>
                </a:cxn>
                <a:cxn ang="0">
                  <a:pos x="2" y="10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2" y="68"/>
                </a:cxn>
                <a:cxn ang="0">
                  <a:pos x="8" y="52"/>
                </a:cxn>
                <a:cxn ang="0">
                  <a:pos x="16" y="38"/>
                </a:cxn>
                <a:cxn ang="0">
                  <a:pos x="26" y="26"/>
                </a:cxn>
                <a:cxn ang="0">
                  <a:pos x="38" y="16"/>
                </a:cxn>
                <a:cxn ang="0">
                  <a:pos x="52" y="8"/>
                </a:cxn>
                <a:cxn ang="0">
                  <a:pos x="68" y="2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lnTo>
                    <a:pt x="84" y="0"/>
                  </a:lnTo>
                  <a:lnTo>
                    <a:pt x="102" y="2"/>
                  </a:lnTo>
                  <a:lnTo>
                    <a:pt x="118" y="8"/>
                  </a:lnTo>
                  <a:lnTo>
                    <a:pt x="132" y="16"/>
                  </a:lnTo>
                  <a:lnTo>
                    <a:pt x="144" y="26"/>
                  </a:lnTo>
                  <a:lnTo>
                    <a:pt x="154" y="38"/>
                  </a:lnTo>
                  <a:lnTo>
                    <a:pt x="162" y="52"/>
                  </a:lnTo>
                  <a:lnTo>
                    <a:pt x="168" y="68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8" y="102"/>
                  </a:lnTo>
                  <a:lnTo>
                    <a:pt x="162" y="118"/>
                  </a:lnTo>
                  <a:lnTo>
                    <a:pt x="154" y="132"/>
                  </a:lnTo>
                  <a:lnTo>
                    <a:pt x="144" y="144"/>
                  </a:lnTo>
                  <a:lnTo>
                    <a:pt x="132" y="154"/>
                  </a:lnTo>
                  <a:lnTo>
                    <a:pt x="118" y="162"/>
                  </a:lnTo>
                  <a:lnTo>
                    <a:pt x="102" y="166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68" y="166"/>
                  </a:lnTo>
                  <a:lnTo>
                    <a:pt x="52" y="162"/>
                  </a:lnTo>
                  <a:lnTo>
                    <a:pt x="38" y="154"/>
                  </a:lnTo>
                  <a:lnTo>
                    <a:pt x="26" y="144"/>
                  </a:lnTo>
                  <a:lnTo>
                    <a:pt x="16" y="132"/>
                  </a:lnTo>
                  <a:lnTo>
                    <a:pt x="8" y="118"/>
                  </a:lnTo>
                  <a:lnTo>
                    <a:pt x="2" y="10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68"/>
                  </a:lnTo>
                  <a:lnTo>
                    <a:pt x="8" y="52"/>
                  </a:lnTo>
                  <a:lnTo>
                    <a:pt x="16" y="38"/>
                  </a:lnTo>
                  <a:lnTo>
                    <a:pt x="26" y="26"/>
                  </a:lnTo>
                  <a:lnTo>
                    <a:pt x="38" y="16"/>
                  </a:lnTo>
                  <a:lnTo>
                    <a:pt x="52" y="8"/>
                  </a:lnTo>
                  <a:lnTo>
                    <a:pt x="68" y="2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solidFill>
                <a:srgbClr val="FFA938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200" spc="300">
                <a:solidFill>
                  <a:srgbClr val="26284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69" name="文本框 8">
            <a:extLst>
              <a:ext uri="{FF2B5EF4-FFF2-40B4-BE49-F238E27FC236}">
                <a16:creationId xmlns:a16="http://schemas.microsoft.com/office/drawing/2014/main" id="{08871D6A-5B08-4CE0-B7B0-9C85D8A5E172}"/>
              </a:ext>
            </a:extLst>
          </p:cNvPr>
          <p:cNvSpPr txBox="1"/>
          <p:nvPr/>
        </p:nvSpPr>
        <p:spPr>
          <a:xfrm>
            <a:off x="1314902" y="4808091"/>
            <a:ext cx="2150804" cy="12875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sp>
        <p:nvSpPr>
          <p:cNvPr id="270" name="文本框 269">
            <a:extLst>
              <a:ext uri="{FF2B5EF4-FFF2-40B4-BE49-F238E27FC236}">
                <a16:creationId xmlns:a16="http://schemas.microsoft.com/office/drawing/2014/main" id="{EB9C1EF7-AA9B-4F92-A27A-381788E7D9A2}"/>
              </a:ext>
            </a:extLst>
          </p:cNvPr>
          <p:cNvSpPr txBox="1"/>
          <p:nvPr/>
        </p:nvSpPr>
        <p:spPr>
          <a:xfrm>
            <a:off x="999256" y="3865832"/>
            <a:ext cx="1651053" cy="91300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kumimoji="1" lang="en-US" altLang="zh-CN" sz="5333" spc="300" dirty="0">
                <a:solidFill>
                  <a:srgbClr val="26284E"/>
                </a:solidFill>
                <a:cs typeface="+mn-ea"/>
                <a:sym typeface="+mn-lt"/>
              </a:rPr>
              <a:t>60</a:t>
            </a:r>
            <a:r>
              <a:rPr kumimoji="1" lang="en-US" altLang="zh-CN" sz="2667" spc="300" dirty="0">
                <a:solidFill>
                  <a:srgbClr val="26284E"/>
                </a:solidFill>
                <a:cs typeface="+mn-ea"/>
                <a:sym typeface="+mn-lt"/>
              </a:rPr>
              <a:t>%</a:t>
            </a:r>
            <a:endParaRPr kumimoji="1" lang="zh-CN" altLang="en-US" sz="2667" spc="300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sp>
        <p:nvSpPr>
          <p:cNvPr id="271" name="文本框 8">
            <a:extLst>
              <a:ext uri="{FF2B5EF4-FFF2-40B4-BE49-F238E27FC236}">
                <a16:creationId xmlns:a16="http://schemas.microsoft.com/office/drawing/2014/main" id="{C58C9DC6-71A5-4049-A866-D022D9A5A394}"/>
              </a:ext>
            </a:extLst>
          </p:cNvPr>
          <p:cNvSpPr txBox="1"/>
          <p:nvPr/>
        </p:nvSpPr>
        <p:spPr>
          <a:xfrm>
            <a:off x="4289336" y="4805735"/>
            <a:ext cx="2150803" cy="12875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sp>
        <p:nvSpPr>
          <p:cNvPr id="272" name="文本框 271">
            <a:extLst>
              <a:ext uri="{FF2B5EF4-FFF2-40B4-BE49-F238E27FC236}">
                <a16:creationId xmlns:a16="http://schemas.microsoft.com/office/drawing/2014/main" id="{FDD04517-AE98-4358-B131-BF691B90460B}"/>
              </a:ext>
            </a:extLst>
          </p:cNvPr>
          <p:cNvSpPr txBox="1"/>
          <p:nvPr/>
        </p:nvSpPr>
        <p:spPr>
          <a:xfrm>
            <a:off x="3952378" y="3891160"/>
            <a:ext cx="1651053" cy="91300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kumimoji="1" lang="en-US" altLang="zh-CN" sz="5333" spc="300" dirty="0">
                <a:solidFill>
                  <a:srgbClr val="26284E"/>
                </a:solidFill>
                <a:cs typeface="+mn-ea"/>
                <a:sym typeface="+mn-lt"/>
              </a:rPr>
              <a:t>30</a:t>
            </a:r>
            <a:r>
              <a:rPr kumimoji="1" lang="en-US" altLang="zh-CN" sz="2667" spc="300" dirty="0">
                <a:solidFill>
                  <a:srgbClr val="26284E"/>
                </a:solidFill>
                <a:cs typeface="+mn-ea"/>
                <a:sym typeface="+mn-lt"/>
              </a:rPr>
              <a:t>%</a:t>
            </a:r>
            <a:endParaRPr kumimoji="1" lang="zh-CN" altLang="en-US" sz="2667" spc="300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sp>
        <p:nvSpPr>
          <p:cNvPr id="273" name="文本框 8">
            <a:extLst>
              <a:ext uri="{FF2B5EF4-FFF2-40B4-BE49-F238E27FC236}">
                <a16:creationId xmlns:a16="http://schemas.microsoft.com/office/drawing/2014/main" id="{197F3332-E40C-4E20-A296-0017ADB9CB40}"/>
              </a:ext>
            </a:extLst>
          </p:cNvPr>
          <p:cNvSpPr txBox="1"/>
          <p:nvPr/>
        </p:nvSpPr>
        <p:spPr>
          <a:xfrm>
            <a:off x="7012875" y="4805735"/>
            <a:ext cx="2150803" cy="12875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sp>
        <p:nvSpPr>
          <p:cNvPr id="274" name="文本框 273">
            <a:extLst>
              <a:ext uri="{FF2B5EF4-FFF2-40B4-BE49-F238E27FC236}">
                <a16:creationId xmlns:a16="http://schemas.microsoft.com/office/drawing/2014/main" id="{E87F71F8-FF5A-4714-AEAC-4F2778B5B560}"/>
              </a:ext>
            </a:extLst>
          </p:cNvPr>
          <p:cNvSpPr txBox="1"/>
          <p:nvPr/>
        </p:nvSpPr>
        <p:spPr>
          <a:xfrm>
            <a:off x="6699868" y="3941481"/>
            <a:ext cx="1651053" cy="91300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kumimoji="1" lang="en-US" altLang="zh-CN" sz="5333" spc="300" dirty="0">
                <a:solidFill>
                  <a:srgbClr val="26284E"/>
                </a:solidFill>
                <a:cs typeface="+mn-ea"/>
                <a:sym typeface="+mn-lt"/>
              </a:rPr>
              <a:t>10</a:t>
            </a:r>
            <a:r>
              <a:rPr kumimoji="1" lang="en-US" altLang="zh-CN" sz="2667" spc="300" dirty="0">
                <a:solidFill>
                  <a:srgbClr val="26284E"/>
                </a:solidFill>
                <a:cs typeface="+mn-ea"/>
                <a:sym typeface="+mn-lt"/>
              </a:rPr>
              <a:t>%</a:t>
            </a:r>
            <a:endParaRPr kumimoji="1" lang="zh-CN" altLang="en-US" sz="2667" spc="300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sp>
        <p:nvSpPr>
          <p:cNvPr id="275" name="文本框 8">
            <a:extLst>
              <a:ext uri="{FF2B5EF4-FFF2-40B4-BE49-F238E27FC236}">
                <a16:creationId xmlns:a16="http://schemas.microsoft.com/office/drawing/2014/main" id="{D11D84DC-9C78-4A1A-9CCA-328CF2DB23DF}"/>
              </a:ext>
            </a:extLst>
          </p:cNvPr>
          <p:cNvSpPr txBox="1"/>
          <p:nvPr/>
        </p:nvSpPr>
        <p:spPr>
          <a:xfrm>
            <a:off x="9945960" y="4841980"/>
            <a:ext cx="2150803" cy="12875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sp>
        <p:nvSpPr>
          <p:cNvPr id="276" name="文本框 275">
            <a:extLst>
              <a:ext uri="{FF2B5EF4-FFF2-40B4-BE49-F238E27FC236}">
                <a16:creationId xmlns:a16="http://schemas.microsoft.com/office/drawing/2014/main" id="{2D5BAC8F-E76E-4794-81AE-DA0815A78BCA}"/>
              </a:ext>
            </a:extLst>
          </p:cNvPr>
          <p:cNvSpPr txBox="1"/>
          <p:nvPr/>
        </p:nvSpPr>
        <p:spPr>
          <a:xfrm>
            <a:off x="9502664" y="3948362"/>
            <a:ext cx="1651053" cy="91300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kumimoji="1" lang="en-US" altLang="zh-CN" sz="5333" spc="300" dirty="0">
                <a:solidFill>
                  <a:srgbClr val="26284E"/>
                </a:solidFill>
                <a:cs typeface="+mn-ea"/>
                <a:sym typeface="+mn-lt"/>
              </a:rPr>
              <a:t>50</a:t>
            </a:r>
            <a:r>
              <a:rPr kumimoji="1" lang="en-US" altLang="zh-CN" sz="2667" spc="300" dirty="0">
                <a:solidFill>
                  <a:srgbClr val="26284E"/>
                </a:solidFill>
                <a:cs typeface="+mn-ea"/>
                <a:sym typeface="+mn-lt"/>
              </a:rPr>
              <a:t>%</a:t>
            </a:r>
            <a:endParaRPr kumimoji="1" lang="zh-CN" altLang="en-US" sz="2667" spc="300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cxnSp>
        <p:nvCxnSpPr>
          <p:cNvPr id="277" name="直线连接符 291">
            <a:extLst>
              <a:ext uri="{FF2B5EF4-FFF2-40B4-BE49-F238E27FC236}">
                <a16:creationId xmlns:a16="http://schemas.microsoft.com/office/drawing/2014/main" id="{0C8FF938-FE27-4E72-9C35-4B2C04762A77}"/>
              </a:ext>
            </a:extLst>
          </p:cNvPr>
          <p:cNvCxnSpPr>
            <a:cxnSpLocks/>
          </p:cNvCxnSpPr>
          <p:nvPr/>
        </p:nvCxnSpPr>
        <p:spPr>
          <a:xfrm flipH="1">
            <a:off x="930053" y="2055966"/>
            <a:ext cx="391963" cy="2348900"/>
          </a:xfrm>
          <a:prstGeom prst="line">
            <a:avLst/>
          </a:prstGeom>
          <a:ln w="12700" cmpd="sng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8" name="直线连接符 299">
            <a:extLst>
              <a:ext uri="{FF2B5EF4-FFF2-40B4-BE49-F238E27FC236}">
                <a16:creationId xmlns:a16="http://schemas.microsoft.com/office/drawing/2014/main" id="{3E22448C-2E0B-4BD1-B7BA-FFBA476E2A69}"/>
              </a:ext>
            </a:extLst>
          </p:cNvPr>
          <p:cNvCxnSpPr/>
          <p:nvPr/>
        </p:nvCxnSpPr>
        <p:spPr>
          <a:xfrm>
            <a:off x="3384711" y="2680606"/>
            <a:ext cx="554567" cy="1717379"/>
          </a:xfrm>
          <a:prstGeom prst="line">
            <a:avLst/>
          </a:prstGeom>
          <a:ln w="12700" cmpd="sng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9" name="直线连接符 302">
            <a:extLst>
              <a:ext uri="{FF2B5EF4-FFF2-40B4-BE49-F238E27FC236}">
                <a16:creationId xmlns:a16="http://schemas.microsoft.com/office/drawing/2014/main" id="{7CDE947B-B586-48AC-B2A4-1B18E19B1219}"/>
              </a:ext>
            </a:extLst>
          </p:cNvPr>
          <p:cNvCxnSpPr>
            <a:cxnSpLocks/>
          </p:cNvCxnSpPr>
          <p:nvPr/>
        </p:nvCxnSpPr>
        <p:spPr>
          <a:xfrm>
            <a:off x="3932333" y="1785752"/>
            <a:ext cx="2705326" cy="2717624"/>
          </a:xfrm>
          <a:prstGeom prst="line">
            <a:avLst/>
          </a:prstGeom>
          <a:ln w="12700" cmpd="sng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0" name="直线连接符 305">
            <a:extLst>
              <a:ext uri="{FF2B5EF4-FFF2-40B4-BE49-F238E27FC236}">
                <a16:creationId xmlns:a16="http://schemas.microsoft.com/office/drawing/2014/main" id="{0FF512E6-3450-47AA-AF62-5DB19053F86F}"/>
              </a:ext>
            </a:extLst>
          </p:cNvPr>
          <p:cNvCxnSpPr>
            <a:cxnSpLocks/>
          </p:cNvCxnSpPr>
          <p:nvPr/>
        </p:nvCxnSpPr>
        <p:spPr>
          <a:xfrm>
            <a:off x="5208858" y="1908882"/>
            <a:ext cx="4235046" cy="2571853"/>
          </a:xfrm>
          <a:prstGeom prst="line">
            <a:avLst/>
          </a:prstGeom>
          <a:ln w="12700" cmpd="sng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1" name="矩形 280">
            <a:extLst>
              <a:ext uri="{FF2B5EF4-FFF2-40B4-BE49-F238E27FC236}">
                <a16:creationId xmlns:a16="http://schemas.microsoft.com/office/drawing/2014/main" id="{0D33D26C-541F-40B4-AD52-83D4A1A565F3}"/>
              </a:ext>
            </a:extLst>
          </p:cNvPr>
          <p:cNvSpPr/>
          <p:nvPr/>
        </p:nvSpPr>
        <p:spPr>
          <a:xfrm>
            <a:off x="7904424" y="2220233"/>
            <a:ext cx="3906576" cy="87203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defTabSz="457200">
              <a:lnSpc>
                <a:spcPct val="150000"/>
              </a:lnSpc>
            </a:pPr>
            <a:r>
              <a:rPr lang="en-US" altLang="zh-CN" spc="300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pc="300" dirty="0">
              <a:solidFill>
                <a:srgbClr val="26284E"/>
              </a:solidFill>
              <a:cs typeface="+mn-ea"/>
              <a:sym typeface="+mn-lt"/>
            </a:endParaRPr>
          </a:p>
        </p:txBody>
      </p:sp>
      <p:graphicFrame>
        <p:nvGraphicFramePr>
          <p:cNvPr id="282" name="图表 281">
            <a:extLst>
              <a:ext uri="{FF2B5EF4-FFF2-40B4-BE49-F238E27FC236}">
                <a16:creationId xmlns:a16="http://schemas.microsoft.com/office/drawing/2014/main" id="{92C56E32-00EE-4E3C-A995-B79BB2FC5B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05153640"/>
              </p:ext>
            </p:extLst>
          </p:nvPr>
        </p:nvGraphicFramePr>
        <p:xfrm>
          <a:off x="-278749" y="4618311"/>
          <a:ext cx="2041583" cy="13934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83" name="图表 282">
            <a:extLst>
              <a:ext uri="{FF2B5EF4-FFF2-40B4-BE49-F238E27FC236}">
                <a16:creationId xmlns:a16="http://schemas.microsoft.com/office/drawing/2014/main" id="{C1BA6003-AE6C-4818-8492-6D461F22CB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7146055"/>
              </p:ext>
            </p:extLst>
          </p:nvPr>
        </p:nvGraphicFramePr>
        <p:xfrm>
          <a:off x="2617892" y="4592824"/>
          <a:ext cx="2041583" cy="13934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84" name="图表 283">
            <a:extLst>
              <a:ext uri="{FF2B5EF4-FFF2-40B4-BE49-F238E27FC236}">
                <a16:creationId xmlns:a16="http://schemas.microsoft.com/office/drawing/2014/main" id="{E1F6D468-AC6B-432C-BB78-3A66FD72FF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5522853"/>
              </p:ext>
            </p:extLst>
          </p:nvPr>
        </p:nvGraphicFramePr>
        <p:xfrm>
          <a:off x="5455321" y="4592824"/>
          <a:ext cx="2041583" cy="13934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85" name="图表 284">
            <a:extLst>
              <a:ext uri="{FF2B5EF4-FFF2-40B4-BE49-F238E27FC236}">
                <a16:creationId xmlns:a16="http://schemas.microsoft.com/office/drawing/2014/main" id="{30EAE51B-18E0-4EA4-B8D1-2D9AC8A79AD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2499728"/>
              </p:ext>
            </p:extLst>
          </p:nvPr>
        </p:nvGraphicFramePr>
        <p:xfrm>
          <a:off x="8286607" y="4618311"/>
          <a:ext cx="2041583" cy="13934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86" name="PA-任意多边形 29">
            <a:extLst>
              <a:ext uri="{FF2B5EF4-FFF2-40B4-BE49-F238E27FC236}">
                <a16:creationId xmlns:a16="http://schemas.microsoft.com/office/drawing/2014/main" id="{7F876BBF-87D4-4BAA-B0AD-66F242CCA5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7175887" y="907503"/>
            <a:ext cx="340237" cy="415819"/>
          </a:xfrm>
          <a:custGeom>
            <a:avLst/>
            <a:gdLst>
              <a:gd name="connsiteX0" fmla="*/ 174788 w 340237"/>
              <a:gd name="connsiteY0" fmla="*/ 0 h 415819"/>
              <a:gd name="connsiteX1" fmla="*/ 340237 w 340237"/>
              <a:gd name="connsiteY1" fmla="*/ 0 h 415819"/>
              <a:gd name="connsiteX2" fmla="*/ 241322 w 340237"/>
              <a:gd name="connsiteY2" fmla="*/ 415819 h 415819"/>
              <a:gd name="connsiteX3" fmla="*/ 0 w 340237"/>
              <a:gd name="connsiteY3" fmla="*/ 415819 h 41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237" h="415819">
                <a:moveTo>
                  <a:pt x="174788" y="0"/>
                </a:moveTo>
                <a:lnTo>
                  <a:pt x="340237" y="0"/>
                </a:lnTo>
                <a:lnTo>
                  <a:pt x="241322" y="415819"/>
                </a:lnTo>
                <a:lnTo>
                  <a:pt x="0" y="415819"/>
                </a:lnTo>
                <a:close/>
              </a:path>
            </a:pathLst>
          </a:custGeom>
          <a:solidFill>
            <a:srgbClr val="36396E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pc="300">
              <a:cs typeface="+mn-ea"/>
              <a:sym typeface="+mn-lt"/>
            </a:endParaRPr>
          </a:p>
        </p:txBody>
      </p:sp>
      <p:sp>
        <p:nvSpPr>
          <p:cNvPr id="287" name="PA-任意多边形 30">
            <a:extLst>
              <a:ext uri="{FF2B5EF4-FFF2-40B4-BE49-F238E27FC236}">
                <a16:creationId xmlns:a16="http://schemas.microsoft.com/office/drawing/2014/main" id="{E781A8BB-4456-45CA-8B20-58CF24D3D932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7555650" y="907503"/>
            <a:ext cx="340237" cy="415819"/>
          </a:xfrm>
          <a:custGeom>
            <a:avLst/>
            <a:gdLst>
              <a:gd name="connsiteX0" fmla="*/ 174788 w 340237"/>
              <a:gd name="connsiteY0" fmla="*/ 0 h 415819"/>
              <a:gd name="connsiteX1" fmla="*/ 340237 w 340237"/>
              <a:gd name="connsiteY1" fmla="*/ 0 h 415819"/>
              <a:gd name="connsiteX2" fmla="*/ 241322 w 340237"/>
              <a:gd name="connsiteY2" fmla="*/ 415819 h 415819"/>
              <a:gd name="connsiteX3" fmla="*/ 0 w 340237"/>
              <a:gd name="connsiteY3" fmla="*/ 415819 h 41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237" h="415819">
                <a:moveTo>
                  <a:pt x="174788" y="0"/>
                </a:moveTo>
                <a:lnTo>
                  <a:pt x="340237" y="0"/>
                </a:lnTo>
                <a:lnTo>
                  <a:pt x="241322" y="415819"/>
                </a:lnTo>
                <a:lnTo>
                  <a:pt x="0" y="415819"/>
                </a:lnTo>
                <a:close/>
              </a:path>
            </a:pathLst>
          </a:custGeom>
          <a:solidFill>
            <a:srgbClr val="36396E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pc="300">
              <a:cs typeface="+mn-ea"/>
              <a:sym typeface="+mn-lt"/>
            </a:endParaRPr>
          </a:p>
        </p:txBody>
      </p:sp>
      <p:sp>
        <p:nvSpPr>
          <p:cNvPr id="289" name="PA-文本框 15">
            <a:extLst>
              <a:ext uri="{FF2B5EF4-FFF2-40B4-BE49-F238E27FC236}">
                <a16:creationId xmlns:a16="http://schemas.microsoft.com/office/drawing/2014/main" id="{93D6ED5B-0DD1-405B-926E-EC6704FD340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7849254" y="820527"/>
            <a:ext cx="41127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24380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6961">
        <p:split orient="vert"/>
      </p:transition>
    </mc:Choice>
    <mc:Fallback xmlns:c="http://schemas.openxmlformats.org/drawingml/2006/chart" xmlns:a14="http://schemas.microsoft.com/office/drawing/2010/main" xmlns:a16="http://schemas.microsoft.com/office/drawing/2014/main" xmlns="">
      <p:transition spd="slow" advTm="6961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" grpId="0"/>
      <p:bldP spid="270" grpId="0"/>
      <p:bldP spid="271" grpId="0"/>
      <p:bldP spid="272" grpId="0"/>
      <p:bldP spid="273" grpId="0"/>
      <p:bldP spid="274" grpId="0"/>
      <p:bldP spid="275" grpId="0"/>
      <p:bldP spid="276" grpId="0"/>
      <p:bldP spid="281" grpId="0"/>
      <p:bldGraphic spid="282" grpId="0">
        <p:bldAsOne/>
      </p:bldGraphic>
      <p:bldGraphic spid="283" grpId="0">
        <p:bldAsOne/>
      </p:bldGraphic>
      <p:bldGraphic spid="284" grpId="0">
        <p:bldAsOne/>
      </p:bldGraphic>
      <p:bldGraphic spid="285" grpId="0">
        <p:bldAsOne/>
      </p:bldGraphic>
      <p:bldP spid="286" grpId="0" animBg="1"/>
      <p:bldP spid="287" grpId="0" animBg="1"/>
      <p:bldP spid="28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6" name="图片 495">
            <a:extLst>
              <a:ext uri="{FF2B5EF4-FFF2-40B4-BE49-F238E27FC236}">
                <a16:creationId xmlns:a16="http://schemas.microsoft.com/office/drawing/2014/main" id="{E3402D6A-9395-483F-8487-3544A0F4705E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2366" y="0"/>
            <a:ext cx="12192000" cy="6858000"/>
          </a:xfrm>
          <a:prstGeom prst="rect">
            <a:avLst/>
          </a:prstGeom>
        </p:spPr>
      </p:pic>
      <p:grpSp>
        <p:nvGrpSpPr>
          <p:cNvPr id="348" name="组合 347"/>
          <p:cNvGrpSpPr/>
          <p:nvPr/>
        </p:nvGrpSpPr>
        <p:grpSpPr>
          <a:xfrm>
            <a:off x="2248546" y="3479035"/>
            <a:ext cx="477788" cy="1018899"/>
            <a:chOff x="611560" y="2139550"/>
            <a:chExt cx="245286" cy="622327"/>
          </a:xfrm>
          <a:solidFill>
            <a:srgbClr val="36396E"/>
          </a:solidFill>
        </p:grpSpPr>
        <p:sp>
          <p:nvSpPr>
            <p:cNvPr id="349" name="Freeform 9"/>
            <p:cNvSpPr>
              <a:spLocks/>
            </p:cNvSpPr>
            <p:nvPr/>
          </p:nvSpPr>
          <p:spPr bwMode="auto">
            <a:xfrm>
              <a:off x="611560" y="2246074"/>
              <a:ext cx="245286" cy="515803"/>
            </a:xfrm>
            <a:custGeom>
              <a:avLst/>
              <a:gdLst>
                <a:gd name="T0" fmla="*/ 90 w 350"/>
                <a:gd name="T1" fmla="*/ 0 h 736"/>
                <a:gd name="T2" fmla="*/ 78 w 350"/>
                <a:gd name="T3" fmla="*/ 0 h 736"/>
                <a:gd name="T4" fmla="*/ 48 w 350"/>
                <a:gd name="T5" fmla="*/ 10 h 736"/>
                <a:gd name="T6" fmla="*/ 20 w 350"/>
                <a:gd name="T7" fmla="*/ 30 h 736"/>
                <a:gd name="T8" fmla="*/ 6 w 350"/>
                <a:gd name="T9" fmla="*/ 54 h 736"/>
                <a:gd name="T10" fmla="*/ 0 w 350"/>
                <a:gd name="T11" fmla="*/ 72 h 736"/>
                <a:gd name="T12" fmla="*/ 0 w 350"/>
                <a:gd name="T13" fmla="*/ 86 h 736"/>
                <a:gd name="T14" fmla="*/ 0 w 350"/>
                <a:gd name="T15" fmla="*/ 332 h 736"/>
                <a:gd name="T16" fmla="*/ 10 w 350"/>
                <a:gd name="T17" fmla="*/ 352 h 736"/>
                <a:gd name="T18" fmla="*/ 30 w 350"/>
                <a:gd name="T19" fmla="*/ 360 h 736"/>
                <a:gd name="T20" fmla="*/ 40 w 350"/>
                <a:gd name="T21" fmla="*/ 358 h 736"/>
                <a:gd name="T22" fmla="*/ 56 w 350"/>
                <a:gd name="T23" fmla="*/ 342 h 736"/>
                <a:gd name="T24" fmla="*/ 58 w 350"/>
                <a:gd name="T25" fmla="*/ 118 h 736"/>
                <a:gd name="T26" fmla="*/ 84 w 350"/>
                <a:gd name="T27" fmla="*/ 322 h 736"/>
                <a:gd name="T28" fmla="*/ 84 w 350"/>
                <a:gd name="T29" fmla="*/ 330 h 736"/>
                <a:gd name="T30" fmla="*/ 84 w 350"/>
                <a:gd name="T31" fmla="*/ 694 h 736"/>
                <a:gd name="T32" fmla="*/ 88 w 350"/>
                <a:gd name="T33" fmla="*/ 710 h 736"/>
                <a:gd name="T34" fmla="*/ 96 w 350"/>
                <a:gd name="T35" fmla="*/ 724 h 736"/>
                <a:gd name="T36" fmla="*/ 108 w 350"/>
                <a:gd name="T37" fmla="*/ 732 h 736"/>
                <a:gd name="T38" fmla="*/ 124 w 350"/>
                <a:gd name="T39" fmla="*/ 736 h 736"/>
                <a:gd name="T40" fmla="*/ 132 w 350"/>
                <a:gd name="T41" fmla="*/ 736 h 736"/>
                <a:gd name="T42" fmla="*/ 148 w 350"/>
                <a:gd name="T43" fmla="*/ 728 h 736"/>
                <a:gd name="T44" fmla="*/ 158 w 350"/>
                <a:gd name="T45" fmla="*/ 718 h 736"/>
                <a:gd name="T46" fmla="*/ 164 w 350"/>
                <a:gd name="T47" fmla="*/ 702 h 736"/>
                <a:gd name="T48" fmla="*/ 164 w 350"/>
                <a:gd name="T49" fmla="*/ 374 h 736"/>
                <a:gd name="T50" fmla="*/ 184 w 350"/>
                <a:gd name="T51" fmla="*/ 694 h 736"/>
                <a:gd name="T52" fmla="*/ 186 w 350"/>
                <a:gd name="T53" fmla="*/ 702 h 736"/>
                <a:gd name="T54" fmla="*/ 192 w 350"/>
                <a:gd name="T55" fmla="*/ 718 h 736"/>
                <a:gd name="T56" fmla="*/ 202 w 350"/>
                <a:gd name="T57" fmla="*/ 728 h 736"/>
                <a:gd name="T58" fmla="*/ 218 w 350"/>
                <a:gd name="T59" fmla="*/ 736 h 736"/>
                <a:gd name="T60" fmla="*/ 226 w 350"/>
                <a:gd name="T61" fmla="*/ 736 h 736"/>
                <a:gd name="T62" fmla="*/ 240 w 350"/>
                <a:gd name="T63" fmla="*/ 732 h 736"/>
                <a:gd name="T64" fmla="*/ 254 w 350"/>
                <a:gd name="T65" fmla="*/ 724 h 736"/>
                <a:gd name="T66" fmla="*/ 262 w 350"/>
                <a:gd name="T67" fmla="*/ 710 h 736"/>
                <a:gd name="T68" fmla="*/ 266 w 350"/>
                <a:gd name="T69" fmla="*/ 694 h 736"/>
                <a:gd name="T70" fmla="*/ 266 w 350"/>
                <a:gd name="T71" fmla="*/ 320 h 736"/>
                <a:gd name="T72" fmla="*/ 288 w 350"/>
                <a:gd name="T73" fmla="*/ 118 h 736"/>
                <a:gd name="T74" fmla="*/ 288 w 350"/>
                <a:gd name="T75" fmla="*/ 332 h 736"/>
                <a:gd name="T76" fmla="*/ 290 w 350"/>
                <a:gd name="T77" fmla="*/ 342 h 736"/>
                <a:gd name="T78" fmla="*/ 306 w 350"/>
                <a:gd name="T79" fmla="*/ 358 h 736"/>
                <a:gd name="T80" fmla="*/ 318 w 350"/>
                <a:gd name="T81" fmla="*/ 360 h 736"/>
                <a:gd name="T82" fmla="*/ 340 w 350"/>
                <a:gd name="T83" fmla="*/ 352 h 736"/>
                <a:gd name="T84" fmla="*/ 350 w 350"/>
                <a:gd name="T85" fmla="*/ 336 h 736"/>
                <a:gd name="T86" fmla="*/ 350 w 350"/>
                <a:gd name="T87" fmla="*/ 86 h 736"/>
                <a:gd name="T88" fmla="*/ 350 w 350"/>
                <a:gd name="T89" fmla="*/ 68 h 736"/>
                <a:gd name="T90" fmla="*/ 348 w 350"/>
                <a:gd name="T91" fmla="*/ 60 h 736"/>
                <a:gd name="T92" fmla="*/ 338 w 350"/>
                <a:gd name="T93" fmla="*/ 38 h 736"/>
                <a:gd name="T94" fmla="*/ 316 w 350"/>
                <a:gd name="T95" fmla="*/ 16 h 736"/>
                <a:gd name="T96" fmla="*/ 284 w 350"/>
                <a:gd name="T97" fmla="*/ 2 h 736"/>
                <a:gd name="T98" fmla="*/ 266 w 350"/>
                <a:gd name="T99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0" h="736">
                  <a:moveTo>
                    <a:pt x="266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78" y="0"/>
                  </a:lnTo>
                  <a:lnTo>
                    <a:pt x="68" y="2"/>
                  </a:lnTo>
                  <a:lnTo>
                    <a:pt x="48" y="10"/>
                  </a:lnTo>
                  <a:lnTo>
                    <a:pt x="34" y="18"/>
                  </a:lnTo>
                  <a:lnTo>
                    <a:pt x="20" y="30"/>
                  </a:lnTo>
                  <a:lnTo>
                    <a:pt x="12" y="42"/>
                  </a:lnTo>
                  <a:lnTo>
                    <a:pt x="6" y="54"/>
                  </a:lnTo>
                  <a:lnTo>
                    <a:pt x="2" y="64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86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" y="342"/>
                  </a:lnTo>
                  <a:lnTo>
                    <a:pt x="10" y="352"/>
                  </a:lnTo>
                  <a:lnTo>
                    <a:pt x="18" y="358"/>
                  </a:lnTo>
                  <a:lnTo>
                    <a:pt x="30" y="360"/>
                  </a:lnTo>
                  <a:lnTo>
                    <a:pt x="30" y="360"/>
                  </a:lnTo>
                  <a:lnTo>
                    <a:pt x="40" y="358"/>
                  </a:lnTo>
                  <a:lnTo>
                    <a:pt x="50" y="352"/>
                  </a:lnTo>
                  <a:lnTo>
                    <a:pt x="56" y="342"/>
                  </a:lnTo>
                  <a:lnTo>
                    <a:pt x="58" y="332"/>
                  </a:lnTo>
                  <a:lnTo>
                    <a:pt x="58" y="118"/>
                  </a:lnTo>
                  <a:lnTo>
                    <a:pt x="84" y="118"/>
                  </a:lnTo>
                  <a:lnTo>
                    <a:pt x="84" y="322"/>
                  </a:lnTo>
                  <a:lnTo>
                    <a:pt x="84" y="322"/>
                  </a:lnTo>
                  <a:lnTo>
                    <a:pt x="84" y="330"/>
                  </a:lnTo>
                  <a:lnTo>
                    <a:pt x="84" y="694"/>
                  </a:lnTo>
                  <a:lnTo>
                    <a:pt x="84" y="694"/>
                  </a:lnTo>
                  <a:lnTo>
                    <a:pt x="84" y="702"/>
                  </a:lnTo>
                  <a:lnTo>
                    <a:pt x="88" y="710"/>
                  </a:lnTo>
                  <a:lnTo>
                    <a:pt x="90" y="718"/>
                  </a:lnTo>
                  <a:lnTo>
                    <a:pt x="96" y="724"/>
                  </a:lnTo>
                  <a:lnTo>
                    <a:pt x="102" y="728"/>
                  </a:lnTo>
                  <a:lnTo>
                    <a:pt x="108" y="732"/>
                  </a:lnTo>
                  <a:lnTo>
                    <a:pt x="116" y="736"/>
                  </a:lnTo>
                  <a:lnTo>
                    <a:pt x="124" y="736"/>
                  </a:lnTo>
                  <a:lnTo>
                    <a:pt x="124" y="736"/>
                  </a:lnTo>
                  <a:lnTo>
                    <a:pt x="132" y="736"/>
                  </a:lnTo>
                  <a:lnTo>
                    <a:pt x="140" y="732"/>
                  </a:lnTo>
                  <a:lnTo>
                    <a:pt x="148" y="728"/>
                  </a:lnTo>
                  <a:lnTo>
                    <a:pt x="154" y="724"/>
                  </a:lnTo>
                  <a:lnTo>
                    <a:pt x="158" y="718"/>
                  </a:lnTo>
                  <a:lnTo>
                    <a:pt x="162" y="710"/>
                  </a:lnTo>
                  <a:lnTo>
                    <a:pt x="164" y="702"/>
                  </a:lnTo>
                  <a:lnTo>
                    <a:pt x="164" y="694"/>
                  </a:lnTo>
                  <a:lnTo>
                    <a:pt x="164" y="374"/>
                  </a:lnTo>
                  <a:lnTo>
                    <a:pt x="184" y="374"/>
                  </a:lnTo>
                  <a:lnTo>
                    <a:pt x="184" y="694"/>
                  </a:lnTo>
                  <a:lnTo>
                    <a:pt x="184" y="694"/>
                  </a:lnTo>
                  <a:lnTo>
                    <a:pt x="186" y="702"/>
                  </a:lnTo>
                  <a:lnTo>
                    <a:pt x="188" y="710"/>
                  </a:lnTo>
                  <a:lnTo>
                    <a:pt x="192" y="718"/>
                  </a:lnTo>
                  <a:lnTo>
                    <a:pt x="196" y="724"/>
                  </a:lnTo>
                  <a:lnTo>
                    <a:pt x="202" y="728"/>
                  </a:lnTo>
                  <a:lnTo>
                    <a:pt x="210" y="732"/>
                  </a:lnTo>
                  <a:lnTo>
                    <a:pt x="218" y="736"/>
                  </a:lnTo>
                  <a:lnTo>
                    <a:pt x="226" y="736"/>
                  </a:lnTo>
                  <a:lnTo>
                    <a:pt x="226" y="736"/>
                  </a:lnTo>
                  <a:lnTo>
                    <a:pt x="234" y="736"/>
                  </a:lnTo>
                  <a:lnTo>
                    <a:pt x="240" y="732"/>
                  </a:lnTo>
                  <a:lnTo>
                    <a:pt x="248" y="728"/>
                  </a:lnTo>
                  <a:lnTo>
                    <a:pt x="254" y="724"/>
                  </a:lnTo>
                  <a:lnTo>
                    <a:pt x="258" y="718"/>
                  </a:lnTo>
                  <a:lnTo>
                    <a:pt x="262" y="710"/>
                  </a:lnTo>
                  <a:lnTo>
                    <a:pt x="264" y="702"/>
                  </a:lnTo>
                  <a:lnTo>
                    <a:pt x="266" y="694"/>
                  </a:lnTo>
                  <a:lnTo>
                    <a:pt x="266" y="322"/>
                  </a:lnTo>
                  <a:lnTo>
                    <a:pt x="266" y="320"/>
                  </a:lnTo>
                  <a:lnTo>
                    <a:pt x="266" y="118"/>
                  </a:lnTo>
                  <a:lnTo>
                    <a:pt x="288" y="118"/>
                  </a:lnTo>
                  <a:lnTo>
                    <a:pt x="288" y="332"/>
                  </a:lnTo>
                  <a:lnTo>
                    <a:pt x="288" y="332"/>
                  </a:lnTo>
                  <a:lnTo>
                    <a:pt x="288" y="336"/>
                  </a:lnTo>
                  <a:lnTo>
                    <a:pt x="290" y="342"/>
                  </a:lnTo>
                  <a:lnTo>
                    <a:pt x="296" y="352"/>
                  </a:lnTo>
                  <a:lnTo>
                    <a:pt x="306" y="358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30" y="358"/>
                  </a:lnTo>
                  <a:lnTo>
                    <a:pt x="340" y="352"/>
                  </a:lnTo>
                  <a:lnTo>
                    <a:pt x="348" y="342"/>
                  </a:lnTo>
                  <a:lnTo>
                    <a:pt x="350" y="336"/>
                  </a:lnTo>
                  <a:lnTo>
                    <a:pt x="350" y="332"/>
                  </a:lnTo>
                  <a:lnTo>
                    <a:pt x="350" y="86"/>
                  </a:lnTo>
                  <a:lnTo>
                    <a:pt x="350" y="74"/>
                  </a:lnTo>
                  <a:lnTo>
                    <a:pt x="350" y="68"/>
                  </a:lnTo>
                  <a:lnTo>
                    <a:pt x="350" y="68"/>
                  </a:lnTo>
                  <a:lnTo>
                    <a:pt x="348" y="60"/>
                  </a:lnTo>
                  <a:lnTo>
                    <a:pt x="344" y="48"/>
                  </a:lnTo>
                  <a:lnTo>
                    <a:pt x="338" y="38"/>
                  </a:lnTo>
                  <a:lnTo>
                    <a:pt x="328" y="26"/>
                  </a:lnTo>
                  <a:lnTo>
                    <a:pt x="316" y="16"/>
                  </a:lnTo>
                  <a:lnTo>
                    <a:pt x="302" y="8"/>
                  </a:lnTo>
                  <a:lnTo>
                    <a:pt x="284" y="2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pc="300">
                <a:cs typeface="+mn-ea"/>
                <a:sym typeface="+mn-lt"/>
              </a:endParaRPr>
            </a:p>
          </p:txBody>
        </p:sp>
        <p:sp>
          <p:nvSpPr>
            <p:cNvPr id="350" name="Freeform 10"/>
            <p:cNvSpPr>
              <a:spLocks/>
            </p:cNvSpPr>
            <p:nvPr/>
          </p:nvSpPr>
          <p:spPr bwMode="auto">
            <a:xfrm>
              <a:off x="685847" y="2139550"/>
              <a:ext cx="96713" cy="96713"/>
            </a:xfrm>
            <a:custGeom>
              <a:avLst/>
              <a:gdLst>
                <a:gd name="T0" fmla="*/ 70 w 138"/>
                <a:gd name="T1" fmla="*/ 138 h 138"/>
                <a:gd name="T2" fmla="*/ 70 w 138"/>
                <a:gd name="T3" fmla="*/ 138 h 138"/>
                <a:gd name="T4" fmla="*/ 84 w 138"/>
                <a:gd name="T5" fmla="*/ 138 h 138"/>
                <a:gd name="T6" fmla="*/ 96 w 138"/>
                <a:gd name="T7" fmla="*/ 134 h 138"/>
                <a:gd name="T8" fmla="*/ 108 w 138"/>
                <a:gd name="T9" fmla="*/ 126 h 138"/>
                <a:gd name="T10" fmla="*/ 118 w 138"/>
                <a:gd name="T11" fmla="*/ 118 h 138"/>
                <a:gd name="T12" fmla="*/ 128 w 138"/>
                <a:gd name="T13" fmla="*/ 108 h 138"/>
                <a:gd name="T14" fmla="*/ 134 w 138"/>
                <a:gd name="T15" fmla="*/ 96 h 138"/>
                <a:gd name="T16" fmla="*/ 138 w 138"/>
                <a:gd name="T17" fmla="*/ 84 h 138"/>
                <a:gd name="T18" fmla="*/ 138 w 138"/>
                <a:gd name="T19" fmla="*/ 70 h 138"/>
                <a:gd name="T20" fmla="*/ 138 w 138"/>
                <a:gd name="T21" fmla="*/ 70 h 138"/>
                <a:gd name="T22" fmla="*/ 138 w 138"/>
                <a:gd name="T23" fmla="*/ 56 h 138"/>
                <a:gd name="T24" fmla="*/ 134 w 138"/>
                <a:gd name="T25" fmla="*/ 42 h 138"/>
                <a:gd name="T26" fmla="*/ 128 w 138"/>
                <a:gd name="T27" fmla="*/ 30 h 138"/>
                <a:gd name="T28" fmla="*/ 118 w 138"/>
                <a:gd name="T29" fmla="*/ 20 h 138"/>
                <a:gd name="T30" fmla="*/ 108 w 138"/>
                <a:gd name="T31" fmla="*/ 12 h 138"/>
                <a:gd name="T32" fmla="*/ 96 w 138"/>
                <a:gd name="T33" fmla="*/ 4 h 138"/>
                <a:gd name="T34" fmla="*/ 84 w 138"/>
                <a:gd name="T35" fmla="*/ 0 h 138"/>
                <a:gd name="T36" fmla="*/ 70 w 138"/>
                <a:gd name="T37" fmla="*/ 0 h 138"/>
                <a:gd name="T38" fmla="*/ 70 w 138"/>
                <a:gd name="T39" fmla="*/ 0 h 138"/>
                <a:gd name="T40" fmla="*/ 56 w 138"/>
                <a:gd name="T41" fmla="*/ 0 h 138"/>
                <a:gd name="T42" fmla="*/ 42 w 138"/>
                <a:gd name="T43" fmla="*/ 4 h 138"/>
                <a:gd name="T44" fmla="*/ 30 w 138"/>
                <a:gd name="T45" fmla="*/ 12 h 138"/>
                <a:gd name="T46" fmla="*/ 20 w 138"/>
                <a:gd name="T47" fmla="*/ 20 h 138"/>
                <a:gd name="T48" fmla="*/ 12 w 138"/>
                <a:gd name="T49" fmla="*/ 30 h 138"/>
                <a:gd name="T50" fmla="*/ 4 w 138"/>
                <a:gd name="T51" fmla="*/ 42 h 138"/>
                <a:gd name="T52" fmla="*/ 0 w 138"/>
                <a:gd name="T53" fmla="*/ 56 h 138"/>
                <a:gd name="T54" fmla="*/ 0 w 138"/>
                <a:gd name="T55" fmla="*/ 70 h 138"/>
                <a:gd name="T56" fmla="*/ 0 w 138"/>
                <a:gd name="T57" fmla="*/ 70 h 138"/>
                <a:gd name="T58" fmla="*/ 0 w 138"/>
                <a:gd name="T59" fmla="*/ 84 h 138"/>
                <a:gd name="T60" fmla="*/ 4 w 138"/>
                <a:gd name="T61" fmla="*/ 96 h 138"/>
                <a:gd name="T62" fmla="*/ 12 w 138"/>
                <a:gd name="T63" fmla="*/ 108 h 138"/>
                <a:gd name="T64" fmla="*/ 20 w 138"/>
                <a:gd name="T65" fmla="*/ 118 h 138"/>
                <a:gd name="T66" fmla="*/ 30 w 138"/>
                <a:gd name="T67" fmla="*/ 126 h 138"/>
                <a:gd name="T68" fmla="*/ 42 w 138"/>
                <a:gd name="T69" fmla="*/ 134 h 138"/>
                <a:gd name="T70" fmla="*/ 56 w 138"/>
                <a:gd name="T71" fmla="*/ 138 h 138"/>
                <a:gd name="T72" fmla="*/ 70 w 138"/>
                <a:gd name="T73" fmla="*/ 138 h 138"/>
                <a:gd name="T74" fmla="*/ 70 w 138"/>
                <a:gd name="T7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" h="138">
                  <a:moveTo>
                    <a:pt x="70" y="138"/>
                  </a:moveTo>
                  <a:lnTo>
                    <a:pt x="70" y="138"/>
                  </a:lnTo>
                  <a:lnTo>
                    <a:pt x="84" y="138"/>
                  </a:lnTo>
                  <a:lnTo>
                    <a:pt x="96" y="134"/>
                  </a:lnTo>
                  <a:lnTo>
                    <a:pt x="108" y="126"/>
                  </a:lnTo>
                  <a:lnTo>
                    <a:pt x="118" y="118"/>
                  </a:lnTo>
                  <a:lnTo>
                    <a:pt x="128" y="108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38" y="70"/>
                  </a:lnTo>
                  <a:lnTo>
                    <a:pt x="138" y="70"/>
                  </a:lnTo>
                  <a:lnTo>
                    <a:pt x="138" y="56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18" y="20"/>
                  </a:lnTo>
                  <a:lnTo>
                    <a:pt x="108" y="12"/>
                  </a:lnTo>
                  <a:lnTo>
                    <a:pt x="96" y="4"/>
                  </a:lnTo>
                  <a:lnTo>
                    <a:pt x="8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6" y="0"/>
                  </a:lnTo>
                  <a:lnTo>
                    <a:pt x="42" y="4"/>
                  </a:lnTo>
                  <a:lnTo>
                    <a:pt x="30" y="12"/>
                  </a:lnTo>
                  <a:lnTo>
                    <a:pt x="20" y="20"/>
                  </a:lnTo>
                  <a:lnTo>
                    <a:pt x="12" y="30"/>
                  </a:lnTo>
                  <a:lnTo>
                    <a:pt x="4" y="42"/>
                  </a:lnTo>
                  <a:lnTo>
                    <a:pt x="0" y="56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84"/>
                  </a:lnTo>
                  <a:lnTo>
                    <a:pt x="4" y="96"/>
                  </a:lnTo>
                  <a:lnTo>
                    <a:pt x="12" y="108"/>
                  </a:lnTo>
                  <a:lnTo>
                    <a:pt x="20" y="118"/>
                  </a:lnTo>
                  <a:lnTo>
                    <a:pt x="30" y="126"/>
                  </a:lnTo>
                  <a:lnTo>
                    <a:pt x="42" y="134"/>
                  </a:lnTo>
                  <a:lnTo>
                    <a:pt x="56" y="138"/>
                  </a:lnTo>
                  <a:lnTo>
                    <a:pt x="70" y="138"/>
                  </a:lnTo>
                  <a:lnTo>
                    <a:pt x="70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pc="300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3FF97CE1-B45B-4E39-99D7-ED0BD7755E82}"/>
              </a:ext>
            </a:extLst>
          </p:cNvPr>
          <p:cNvGrpSpPr/>
          <p:nvPr/>
        </p:nvGrpSpPr>
        <p:grpSpPr>
          <a:xfrm>
            <a:off x="1446883" y="4674639"/>
            <a:ext cx="4101872" cy="1656362"/>
            <a:chOff x="1264316" y="4703222"/>
            <a:chExt cx="4101872" cy="1656362"/>
          </a:xfrm>
        </p:grpSpPr>
        <p:sp>
          <p:nvSpPr>
            <p:cNvPr id="356" name="矩形 355">
              <a:extLst>
                <a:ext uri="{FF2B5EF4-FFF2-40B4-BE49-F238E27FC236}">
                  <a16:creationId xmlns:a16="http://schemas.microsoft.com/office/drawing/2014/main" id="{5C050825-2E75-4C6F-975E-BFF84278541E}"/>
                </a:ext>
              </a:extLst>
            </p:cNvPr>
            <p:cNvSpPr/>
            <p:nvPr/>
          </p:nvSpPr>
          <p:spPr>
            <a:xfrm>
              <a:off x="1264316" y="5034827"/>
              <a:ext cx="4101872" cy="1324757"/>
            </a:xfrm>
            <a:prstGeom prst="rect">
              <a:avLst/>
            </a:prstGeom>
            <a:solidFill>
              <a:srgbClr val="36396E"/>
            </a:solidFill>
            <a:ln>
              <a:solidFill>
                <a:srgbClr val="36396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pc="3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" name="等腰三角形 4">
              <a:extLst>
                <a:ext uri="{FF2B5EF4-FFF2-40B4-BE49-F238E27FC236}">
                  <a16:creationId xmlns:a16="http://schemas.microsoft.com/office/drawing/2014/main" id="{3E94DB75-DEE3-408C-AFD7-46C3DFFE1D7F}"/>
                </a:ext>
              </a:extLst>
            </p:cNvPr>
            <p:cNvSpPr/>
            <p:nvPr/>
          </p:nvSpPr>
          <p:spPr>
            <a:xfrm>
              <a:off x="3252724" y="4703222"/>
              <a:ext cx="548043" cy="367367"/>
            </a:xfrm>
            <a:prstGeom prst="triangle">
              <a:avLst>
                <a:gd name="adj" fmla="val 30534"/>
              </a:avLst>
            </a:prstGeom>
            <a:solidFill>
              <a:srgbClr val="36396E"/>
            </a:solidFill>
            <a:ln>
              <a:solidFill>
                <a:srgbClr val="36396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pc="300">
                <a:cs typeface="+mn-ea"/>
                <a:sym typeface="+mn-lt"/>
              </a:endParaRPr>
            </a:p>
          </p:txBody>
        </p:sp>
      </p:grpSp>
      <p:grpSp>
        <p:nvGrpSpPr>
          <p:cNvPr id="351" name="组合 350"/>
          <p:cNvGrpSpPr/>
          <p:nvPr/>
        </p:nvGrpSpPr>
        <p:grpSpPr>
          <a:xfrm>
            <a:off x="7735611" y="3571608"/>
            <a:ext cx="494815" cy="1081594"/>
            <a:chOff x="7296236" y="3576592"/>
            <a:chExt cx="294343" cy="643391"/>
          </a:xfrm>
          <a:solidFill>
            <a:srgbClr val="FFA938"/>
          </a:solidFill>
        </p:grpSpPr>
        <p:sp>
          <p:nvSpPr>
            <p:cNvPr id="352" name="Freeform 5"/>
            <p:cNvSpPr>
              <a:spLocks/>
            </p:cNvSpPr>
            <p:nvPr/>
          </p:nvSpPr>
          <p:spPr bwMode="auto">
            <a:xfrm>
              <a:off x="7394350" y="3576592"/>
              <a:ext cx="95141" cy="96925"/>
            </a:xfrm>
            <a:custGeom>
              <a:avLst/>
              <a:gdLst>
                <a:gd name="T0" fmla="*/ 80 w 160"/>
                <a:gd name="T1" fmla="*/ 163 h 163"/>
                <a:gd name="T2" fmla="*/ 80 w 160"/>
                <a:gd name="T3" fmla="*/ 163 h 163"/>
                <a:gd name="T4" fmla="*/ 95 w 160"/>
                <a:gd name="T5" fmla="*/ 160 h 163"/>
                <a:gd name="T6" fmla="*/ 112 w 160"/>
                <a:gd name="T7" fmla="*/ 155 h 163"/>
                <a:gd name="T8" fmla="*/ 124 w 160"/>
                <a:gd name="T9" fmla="*/ 148 h 163"/>
                <a:gd name="T10" fmla="*/ 136 w 160"/>
                <a:gd name="T11" fmla="*/ 138 h 163"/>
                <a:gd name="T12" fmla="*/ 146 w 160"/>
                <a:gd name="T13" fmla="*/ 126 h 163"/>
                <a:gd name="T14" fmla="*/ 153 w 160"/>
                <a:gd name="T15" fmla="*/ 112 h 163"/>
                <a:gd name="T16" fmla="*/ 158 w 160"/>
                <a:gd name="T17" fmla="*/ 97 h 163"/>
                <a:gd name="T18" fmla="*/ 160 w 160"/>
                <a:gd name="T19" fmla="*/ 80 h 163"/>
                <a:gd name="T20" fmla="*/ 160 w 160"/>
                <a:gd name="T21" fmla="*/ 80 h 163"/>
                <a:gd name="T22" fmla="*/ 158 w 160"/>
                <a:gd name="T23" fmla="*/ 66 h 163"/>
                <a:gd name="T24" fmla="*/ 153 w 160"/>
                <a:gd name="T25" fmla="*/ 49 h 163"/>
                <a:gd name="T26" fmla="*/ 146 w 160"/>
                <a:gd name="T27" fmla="*/ 36 h 163"/>
                <a:gd name="T28" fmla="*/ 136 w 160"/>
                <a:gd name="T29" fmla="*/ 24 h 163"/>
                <a:gd name="T30" fmla="*/ 124 w 160"/>
                <a:gd name="T31" fmla="*/ 15 h 163"/>
                <a:gd name="T32" fmla="*/ 112 w 160"/>
                <a:gd name="T33" fmla="*/ 7 h 163"/>
                <a:gd name="T34" fmla="*/ 95 w 160"/>
                <a:gd name="T35" fmla="*/ 2 h 163"/>
                <a:gd name="T36" fmla="*/ 80 w 160"/>
                <a:gd name="T37" fmla="*/ 0 h 163"/>
                <a:gd name="T38" fmla="*/ 80 w 160"/>
                <a:gd name="T39" fmla="*/ 0 h 163"/>
                <a:gd name="T40" fmla="*/ 63 w 160"/>
                <a:gd name="T41" fmla="*/ 2 h 163"/>
                <a:gd name="T42" fmla="*/ 49 w 160"/>
                <a:gd name="T43" fmla="*/ 7 h 163"/>
                <a:gd name="T44" fmla="*/ 34 w 160"/>
                <a:gd name="T45" fmla="*/ 15 h 163"/>
                <a:gd name="T46" fmla="*/ 22 w 160"/>
                <a:gd name="T47" fmla="*/ 24 h 163"/>
                <a:gd name="T48" fmla="*/ 12 w 160"/>
                <a:gd name="T49" fmla="*/ 36 h 163"/>
                <a:gd name="T50" fmla="*/ 5 w 160"/>
                <a:gd name="T51" fmla="*/ 49 h 163"/>
                <a:gd name="T52" fmla="*/ 0 w 160"/>
                <a:gd name="T53" fmla="*/ 66 h 163"/>
                <a:gd name="T54" fmla="*/ 0 w 160"/>
                <a:gd name="T55" fmla="*/ 80 h 163"/>
                <a:gd name="T56" fmla="*/ 0 w 160"/>
                <a:gd name="T57" fmla="*/ 80 h 163"/>
                <a:gd name="T58" fmla="*/ 0 w 160"/>
                <a:gd name="T59" fmla="*/ 97 h 163"/>
                <a:gd name="T60" fmla="*/ 5 w 160"/>
                <a:gd name="T61" fmla="*/ 112 h 163"/>
                <a:gd name="T62" fmla="*/ 12 w 160"/>
                <a:gd name="T63" fmla="*/ 126 h 163"/>
                <a:gd name="T64" fmla="*/ 22 w 160"/>
                <a:gd name="T65" fmla="*/ 138 h 163"/>
                <a:gd name="T66" fmla="*/ 34 w 160"/>
                <a:gd name="T67" fmla="*/ 148 h 163"/>
                <a:gd name="T68" fmla="*/ 49 w 160"/>
                <a:gd name="T69" fmla="*/ 155 h 163"/>
                <a:gd name="T70" fmla="*/ 63 w 160"/>
                <a:gd name="T71" fmla="*/ 160 h 163"/>
                <a:gd name="T72" fmla="*/ 80 w 160"/>
                <a:gd name="T73" fmla="*/ 163 h 163"/>
                <a:gd name="T74" fmla="*/ 80 w 160"/>
                <a:gd name="T7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0" h="163">
                  <a:moveTo>
                    <a:pt x="80" y="163"/>
                  </a:moveTo>
                  <a:lnTo>
                    <a:pt x="80" y="163"/>
                  </a:lnTo>
                  <a:lnTo>
                    <a:pt x="95" y="160"/>
                  </a:lnTo>
                  <a:lnTo>
                    <a:pt x="112" y="155"/>
                  </a:lnTo>
                  <a:lnTo>
                    <a:pt x="124" y="148"/>
                  </a:lnTo>
                  <a:lnTo>
                    <a:pt x="136" y="138"/>
                  </a:lnTo>
                  <a:lnTo>
                    <a:pt x="146" y="126"/>
                  </a:lnTo>
                  <a:lnTo>
                    <a:pt x="153" y="112"/>
                  </a:lnTo>
                  <a:lnTo>
                    <a:pt x="158" y="97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58" y="66"/>
                  </a:lnTo>
                  <a:lnTo>
                    <a:pt x="153" y="49"/>
                  </a:lnTo>
                  <a:lnTo>
                    <a:pt x="146" y="36"/>
                  </a:lnTo>
                  <a:lnTo>
                    <a:pt x="136" y="24"/>
                  </a:lnTo>
                  <a:lnTo>
                    <a:pt x="124" y="15"/>
                  </a:lnTo>
                  <a:lnTo>
                    <a:pt x="112" y="7"/>
                  </a:lnTo>
                  <a:lnTo>
                    <a:pt x="95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3" y="2"/>
                  </a:lnTo>
                  <a:lnTo>
                    <a:pt x="49" y="7"/>
                  </a:lnTo>
                  <a:lnTo>
                    <a:pt x="34" y="15"/>
                  </a:lnTo>
                  <a:lnTo>
                    <a:pt x="22" y="24"/>
                  </a:lnTo>
                  <a:lnTo>
                    <a:pt x="12" y="36"/>
                  </a:lnTo>
                  <a:lnTo>
                    <a:pt x="5" y="49"/>
                  </a:lnTo>
                  <a:lnTo>
                    <a:pt x="0" y="6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5" y="112"/>
                  </a:lnTo>
                  <a:lnTo>
                    <a:pt x="12" y="126"/>
                  </a:lnTo>
                  <a:lnTo>
                    <a:pt x="22" y="138"/>
                  </a:lnTo>
                  <a:lnTo>
                    <a:pt x="34" y="148"/>
                  </a:lnTo>
                  <a:lnTo>
                    <a:pt x="49" y="155"/>
                  </a:lnTo>
                  <a:lnTo>
                    <a:pt x="63" y="160"/>
                  </a:lnTo>
                  <a:lnTo>
                    <a:pt x="80" y="163"/>
                  </a:lnTo>
                  <a:lnTo>
                    <a:pt x="80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pc="300">
                <a:cs typeface="+mn-ea"/>
                <a:sym typeface="+mn-lt"/>
              </a:endParaRPr>
            </a:p>
          </p:txBody>
        </p:sp>
        <p:sp>
          <p:nvSpPr>
            <p:cNvPr id="353" name="Freeform 6"/>
            <p:cNvSpPr>
              <a:spLocks/>
            </p:cNvSpPr>
            <p:nvPr/>
          </p:nvSpPr>
          <p:spPr bwMode="auto">
            <a:xfrm>
              <a:off x="7296236" y="3691950"/>
              <a:ext cx="294343" cy="528033"/>
            </a:xfrm>
            <a:custGeom>
              <a:avLst/>
              <a:gdLst>
                <a:gd name="T0" fmla="*/ 403 w 495"/>
                <a:gd name="T1" fmla="*/ 53 h 888"/>
                <a:gd name="T2" fmla="*/ 400 w 495"/>
                <a:gd name="T3" fmla="*/ 41 h 888"/>
                <a:gd name="T4" fmla="*/ 391 w 495"/>
                <a:gd name="T5" fmla="*/ 22 h 888"/>
                <a:gd name="T6" fmla="*/ 376 w 495"/>
                <a:gd name="T7" fmla="*/ 10 h 888"/>
                <a:gd name="T8" fmla="*/ 357 w 495"/>
                <a:gd name="T9" fmla="*/ 0 h 888"/>
                <a:gd name="T10" fmla="*/ 146 w 495"/>
                <a:gd name="T11" fmla="*/ 0 h 888"/>
                <a:gd name="T12" fmla="*/ 131 w 495"/>
                <a:gd name="T13" fmla="*/ 3 h 888"/>
                <a:gd name="T14" fmla="*/ 104 w 495"/>
                <a:gd name="T15" fmla="*/ 17 h 888"/>
                <a:gd name="T16" fmla="*/ 97 w 495"/>
                <a:gd name="T17" fmla="*/ 27 h 888"/>
                <a:gd name="T18" fmla="*/ 90 w 495"/>
                <a:gd name="T19" fmla="*/ 39 h 888"/>
                <a:gd name="T20" fmla="*/ 90 w 495"/>
                <a:gd name="T21" fmla="*/ 44 h 888"/>
                <a:gd name="T22" fmla="*/ 0 w 495"/>
                <a:gd name="T23" fmla="*/ 328 h 888"/>
                <a:gd name="T24" fmla="*/ 0 w 495"/>
                <a:gd name="T25" fmla="*/ 342 h 888"/>
                <a:gd name="T26" fmla="*/ 12 w 495"/>
                <a:gd name="T27" fmla="*/ 366 h 888"/>
                <a:gd name="T28" fmla="*/ 24 w 495"/>
                <a:gd name="T29" fmla="*/ 374 h 888"/>
                <a:gd name="T30" fmla="*/ 32 w 495"/>
                <a:gd name="T31" fmla="*/ 374 h 888"/>
                <a:gd name="T32" fmla="*/ 51 w 495"/>
                <a:gd name="T33" fmla="*/ 371 h 888"/>
                <a:gd name="T34" fmla="*/ 66 w 495"/>
                <a:gd name="T35" fmla="*/ 357 h 888"/>
                <a:gd name="T36" fmla="*/ 138 w 495"/>
                <a:gd name="T37" fmla="*/ 124 h 888"/>
                <a:gd name="T38" fmla="*/ 146 w 495"/>
                <a:gd name="T39" fmla="*/ 124 h 888"/>
                <a:gd name="T40" fmla="*/ 46 w 495"/>
                <a:gd name="T41" fmla="*/ 527 h 888"/>
                <a:gd name="T42" fmla="*/ 155 w 495"/>
                <a:gd name="T43" fmla="*/ 847 h 888"/>
                <a:gd name="T44" fmla="*/ 155 w 495"/>
                <a:gd name="T45" fmla="*/ 854 h 888"/>
                <a:gd name="T46" fmla="*/ 160 w 495"/>
                <a:gd name="T47" fmla="*/ 869 h 888"/>
                <a:gd name="T48" fmla="*/ 172 w 495"/>
                <a:gd name="T49" fmla="*/ 881 h 888"/>
                <a:gd name="T50" fmla="*/ 187 w 495"/>
                <a:gd name="T51" fmla="*/ 886 h 888"/>
                <a:gd name="T52" fmla="*/ 194 w 495"/>
                <a:gd name="T53" fmla="*/ 888 h 888"/>
                <a:gd name="T54" fmla="*/ 211 w 495"/>
                <a:gd name="T55" fmla="*/ 883 h 888"/>
                <a:gd name="T56" fmla="*/ 223 w 495"/>
                <a:gd name="T57" fmla="*/ 876 h 888"/>
                <a:gd name="T58" fmla="*/ 233 w 495"/>
                <a:gd name="T59" fmla="*/ 861 h 888"/>
                <a:gd name="T60" fmla="*/ 235 w 495"/>
                <a:gd name="T61" fmla="*/ 847 h 888"/>
                <a:gd name="T62" fmla="*/ 260 w 495"/>
                <a:gd name="T63" fmla="*/ 527 h 888"/>
                <a:gd name="T64" fmla="*/ 260 w 495"/>
                <a:gd name="T65" fmla="*/ 847 h 888"/>
                <a:gd name="T66" fmla="*/ 264 w 495"/>
                <a:gd name="T67" fmla="*/ 861 h 888"/>
                <a:gd name="T68" fmla="*/ 272 w 495"/>
                <a:gd name="T69" fmla="*/ 876 h 888"/>
                <a:gd name="T70" fmla="*/ 286 w 495"/>
                <a:gd name="T71" fmla="*/ 883 h 888"/>
                <a:gd name="T72" fmla="*/ 301 w 495"/>
                <a:gd name="T73" fmla="*/ 888 h 888"/>
                <a:gd name="T74" fmla="*/ 311 w 495"/>
                <a:gd name="T75" fmla="*/ 886 h 888"/>
                <a:gd name="T76" fmla="*/ 325 w 495"/>
                <a:gd name="T77" fmla="*/ 881 h 888"/>
                <a:gd name="T78" fmla="*/ 335 w 495"/>
                <a:gd name="T79" fmla="*/ 869 h 888"/>
                <a:gd name="T80" fmla="*/ 342 w 495"/>
                <a:gd name="T81" fmla="*/ 854 h 888"/>
                <a:gd name="T82" fmla="*/ 342 w 495"/>
                <a:gd name="T83" fmla="*/ 527 h 888"/>
                <a:gd name="T84" fmla="*/ 340 w 495"/>
                <a:gd name="T85" fmla="*/ 124 h 888"/>
                <a:gd name="T86" fmla="*/ 345 w 495"/>
                <a:gd name="T87" fmla="*/ 124 h 888"/>
                <a:gd name="T88" fmla="*/ 427 w 495"/>
                <a:gd name="T89" fmla="*/ 349 h 888"/>
                <a:gd name="T90" fmla="*/ 429 w 495"/>
                <a:gd name="T91" fmla="*/ 357 h 888"/>
                <a:gd name="T92" fmla="*/ 444 w 495"/>
                <a:gd name="T93" fmla="*/ 371 h 888"/>
                <a:gd name="T94" fmla="*/ 463 w 495"/>
                <a:gd name="T95" fmla="*/ 374 h 888"/>
                <a:gd name="T96" fmla="*/ 471 w 495"/>
                <a:gd name="T97" fmla="*/ 371 h 888"/>
                <a:gd name="T98" fmla="*/ 483 w 495"/>
                <a:gd name="T99" fmla="*/ 364 h 888"/>
                <a:gd name="T100" fmla="*/ 495 w 495"/>
                <a:gd name="T101" fmla="*/ 340 h 888"/>
                <a:gd name="T102" fmla="*/ 495 w 495"/>
                <a:gd name="T103" fmla="*/ 32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5" h="888">
                  <a:moveTo>
                    <a:pt x="495" y="328"/>
                  </a:moveTo>
                  <a:lnTo>
                    <a:pt x="403" y="53"/>
                  </a:lnTo>
                  <a:lnTo>
                    <a:pt x="403" y="53"/>
                  </a:lnTo>
                  <a:lnTo>
                    <a:pt x="400" y="41"/>
                  </a:lnTo>
                  <a:lnTo>
                    <a:pt x="398" y="32"/>
                  </a:lnTo>
                  <a:lnTo>
                    <a:pt x="391" y="22"/>
                  </a:lnTo>
                  <a:lnTo>
                    <a:pt x="386" y="15"/>
                  </a:lnTo>
                  <a:lnTo>
                    <a:pt x="376" y="10"/>
                  </a:lnTo>
                  <a:lnTo>
                    <a:pt x="366" y="5"/>
                  </a:lnTo>
                  <a:lnTo>
                    <a:pt x="357" y="0"/>
                  </a:lnTo>
                  <a:lnTo>
                    <a:pt x="345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1" y="3"/>
                  </a:lnTo>
                  <a:lnTo>
                    <a:pt x="116" y="7"/>
                  </a:lnTo>
                  <a:lnTo>
                    <a:pt x="104" y="17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2" y="39"/>
                  </a:lnTo>
                  <a:lnTo>
                    <a:pt x="90" y="39"/>
                  </a:lnTo>
                  <a:lnTo>
                    <a:pt x="90" y="39"/>
                  </a:lnTo>
                  <a:lnTo>
                    <a:pt x="90" y="44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0" y="335"/>
                  </a:lnTo>
                  <a:lnTo>
                    <a:pt x="0" y="342"/>
                  </a:lnTo>
                  <a:lnTo>
                    <a:pt x="2" y="354"/>
                  </a:lnTo>
                  <a:lnTo>
                    <a:pt x="12" y="366"/>
                  </a:lnTo>
                  <a:lnTo>
                    <a:pt x="17" y="371"/>
                  </a:lnTo>
                  <a:lnTo>
                    <a:pt x="24" y="374"/>
                  </a:lnTo>
                  <a:lnTo>
                    <a:pt x="24" y="374"/>
                  </a:lnTo>
                  <a:lnTo>
                    <a:pt x="32" y="374"/>
                  </a:lnTo>
                  <a:lnTo>
                    <a:pt x="39" y="374"/>
                  </a:lnTo>
                  <a:lnTo>
                    <a:pt x="51" y="371"/>
                  </a:lnTo>
                  <a:lnTo>
                    <a:pt x="61" y="362"/>
                  </a:lnTo>
                  <a:lnTo>
                    <a:pt x="66" y="357"/>
                  </a:lnTo>
                  <a:lnTo>
                    <a:pt x="68" y="349"/>
                  </a:lnTo>
                  <a:lnTo>
                    <a:pt x="138" y="124"/>
                  </a:lnTo>
                  <a:lnTo>
                    <a:pt x="138" y="124"/>
                  </a:lnTo>
                  <a:lnTo>
                    <a:pt x="146" y="124"/>
                  </a:lnTo>
                  <a:lnTo>
                    <a:pt x="153" y="124"/>
                  </a:lnTo>
                  <a:lnTo>
                    <a:pt x="46" y="527"/>
                  </a:lnTo>
                  <a:lnTo>
                    <a:pt x="155" y="527"/>
                  </a:lnTo>
                  <a:lnTo>
                    <a:pt x="155" y="847"/>
                  </a:lnTo>
                  <a:lnTo>
                    <a:pt x="155" y="847"/>
                  </a:lnTo>
                  <a:lnTo>
                    <a:pt x="155" y="854"/>
                  </a:lnTo>
                  <a:lnTo>
                    <a:pt x="158" y="861"/>
                  </a:lnTo>
                  <a:lnTo>
                    <a:pt x="160" y="869"/>
                  </a:lnTo>
                  <a:lnTo>
                    <a:pt x="167" y="876"/>
                  </a:lnTo>
                  <a:lnTo>
                    <a:pt x="172" y="881"/>
                  </a:lnTo>
                  <a:lnTo>
                    <a:pt x="180" y="883"/>
                  </a:lnTo>
                  <a:lnTo>
                    <a:pt x="187" y="886"/>
                  </a:lnTo>
                  <a:lnTo>
                    <a:pt x="194" y="888"/>
                  </a:lnTo>
                  <a:lnTo>
                    <a:pt x="194" y="888"/>
                  </a:lnTo>
                  <a:lnTo>
                    <a:pt x="204" y="886"/>
                  </a:lnTo>
                  <a:lnTo>
                    <a:pt x="211" y="883"/>
                  </a:lnTo>
                  <a:lnTo>
                    <a:pt x="218" y="881"/>
                  </a:lnTo>
                  <a:lnTo>
                    <a:pt x="223" y="876"/>
                  </a:lnTo>
                  <a:lnTo>
                    <a:pt x="231" y="869"/>
                  </a:lnTo>
                  <a:lnTo>
                    <a:pt x="233" y="861"/>
                  </a:lnTo>
                  <a:lnTo>
                    <a:pt x="235" y="854"/>
                  </a:lnTo>
                  <a:lnTo>
                    <a:pt x="235" y="847"/>
                  </a:lnTo>
                  <a:lnTo>
                    <a:pt x="235" y="527"/>
                  </a:lnTo>
                  <a:lnTo>
                    <a:pt x="260" y="527"/>
                  </a:lnTo>
                  <a:lnTo>
                    <a:pt x="260" y="847"/>
                  </a:lnTo>
                  <a:lnTo>
                    <a:pt x="260" y="847"/>
                  </a:lnTo>
                  <a:lnTo>
                    <a:pt x="262" y="854"/>
                  </a:lnTo>
                  <a:lnTo>
                    <a:pt x="264" y="861"/>
                  </a:lnTo>
                  <a:lnTo>
                    <a:pt x="267" y="869"/>
                  </a:lnTo>
                  <a:lnTo>
                    <a:pt x="272" y="876"/>
                  </a:lnTo>
                  <a:lnTo>
                    <a:pt x="279" y="881"/>
                  </a:lnTo>
                  <a:lnTo>
                    <a:pt x="286" y="883"/>
                  </a:lnTo>
                  <a:lnTo>
                    <a:pt x="294" y="886"/>
                  </a:lnTo>
                  <a:lnTo>
                    <a:pt x="301" y="888"/>
                  </a:lnTo>
                  <a:lnTo>
                    <a:pt x="301" y="888"/>
                  </a:lnTo>
                  <a:lnTo>
                    <a:pt x="311" y="886"/>
                  </a:lnTo>
                  <a:lnTo>
                    <a:pt x="318" y="883"/>
                  </a:lnTo>
                  <a:lnTo>
                    <a:pt x="325" y="881"/>
                  </a:lnTo>
                  <a:lnTo>
                    <a:pt x="330" y="876"/>
                  </a:lnTo>
                  <a:lnTo>
                    <a:pt x="335" y="869"/>
                  </a:lnTo>
                  <a:lnTo>
                    <a:pt x="340" y="861"/>
                  </a:lnTo>
                  <a:lnTo>
                    <a:pt x="342" y="854"/>
                  </a:lnTo>
                  <a:lnTo>
                    <a:pt x="342" y="847"/>
                  </a:lnTo>
                  <a:lnTo>
                    <a:pt x="342" y="527"/>
                  </a:lnTo>
                  <a:lnTo>
                    <a:pt x="451" y="527"/>
                  </a:lnTo>
                  <a:lnTo>
                    <a:pt x="340" y="124"/>
                  </a:lnTo>
                  <a:lnTo>
                    <a:pt x="345" y="124"/>
                  </a:lnTo>
                  <a:lnTo>
                    <a:pt x="345" y="124"/>
                  </a:lnTo>
                  <a:lnTo>
                    <a:pt x="352" y="124"/>
                  </a:lnTo>
                  <a:lnTo>
                    <a:pt x="427" y="349"/>
                  </a:lnTo>
                  <a:lnTo>
                    <a:pt x="427" y="349"/>
                  </a:lnTo>
                  <a:lnTo>
                    <a:pt x="429" y="357"/>
                  </a:lnTo>
                  <a:lnTo>
                    <a:pt x="434" y="362"/>
                  </a:lnTo>
                  <a:lnTo>
                    <a:pt x="444" y="371"/>
                  </a:lnTo>
                  <a:lnTo>
                    <a:pt x="459" y="374"/>
                  </a:lnTo>
                  <a:lnTo>
                    <a:pt x="463" y="374"/>
                  </a:lnTo>
                  <a:lnTo>
                    <a:pt x="471" y="371"/>
                  </a:lnTo>
                  <a:lnTo>
                    <a:pt x="471" y="371"/>
                  </a:lnTo>
                  <a:lnTo>
                    <a:pt x="478" y="369"/>
                  </a:lnTo>
                  <a:lnTo>
                    <a:pt x="483" y="364"/>
                  </a:lnTo>
                  <a:lnTo>
                    <a:pt x="493" y="354"/>
                  </a:lnTo>
                  <a:lnTo>
                    <a:pt x="495" y="340"/>
                  </a:lnTo>
                  <a:lnTo>
                    <a:pt x="495" y="332"/>
                  </a:lnTo>
                  <a:lnTo>
                    <a:pt x="495" y="328"/>
                  </a:lnTo>
                  <a:lnTo>
                    <a:pt x="495" y="3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pc="300">
                <a:cs typeface="+mn-ea"/>
                <a:sym typeface="+mn-lt"/>
              </a:endParaRPr>
            </a:p>
          </p:txBody>
        </p:sp>
      </p:grpSp>
      <p:sp>
        <p:nvSpPr>
          <p:cNvPr id="354" name="TextBox 331"/>
          <p:cNvSpPr txBox="1"/>
          <p:nvPr>
            <p:custDataLst>
              <p:tags r:id="rId2"/>
            </p:custDataLst>
          </p:nvPr>
        </p:nvSpPr>
        <p:spPr>
          <a:xfrm>
            <a:off x="2914712" y="3434487"/>
            <a:ext cx="205157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spc="300" dirty="0">
                <a:solidFill>
                  <a:srgbClr val="36396E"/>
                </a:solidFill>
                <a:cs typeface="+mn-ea"/>
                <a:sym typeface="+mn-lt"/>
              </a:rPr>
              <a:t>65%</a:t>
            </a:r>
            <a:endParaRPr lang="zh-CN" altLang="en-US" sz="6600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355" name="TextBox 336"/>
          <p:cNvSpPr txBox="1"/>
          <p:nvPr>
            <p:custDataLst>
              <p:tags r:id="rId3"/>
            </p:custDataLst>
          </p:nvPr>
        </p:nvSpPr>
        <p:spPr>
          <a:xfrm>
            <a:off x="8418805" y="3511481"/>
            <a:ext cx="215173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spc="300" dirty="0">
                <a:solidFill>
                  <a:srgbClr val="FFA938"/>
                </a:solidFill>
                <a:cs typeface="+mn-ea"/>
                <a:sym typeface="+mn-lt"/>
              </a:rPr>
              <a:t>35%</a:t>
            </a:r>
            <a:endParaRPr lang="zh-CN" altLang="en-US" sz="6600" spc="300" dirty="0">
              <a:solidFill>
                <a:srgbClr val="FFA938"/>
              </a:solidFill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FBD565F-07F6-41E9-AED6-354A9875EAFE}"/>
              </a:ext>
            </a:extLst>
          </p:cNvPr>
          <p:cNvGrpSpPr/>
          <p:nvPr/>
        </p:nvGrpSpPr>
        <p:grpSpPr>
          <a:xfrm>
            <a:off x="6555076" y="4649550"/>
            <a:ext cx="4187147" cy="1660135"/>
            <a:chOff x="6621910" y="4699449"/>
            <a:chExt cx="4187147" cy="1660135"/>
          </a:xfrm>
        </p:grpSpPr>
        <p:sp>
          <p:nvSpPr>
            <p:cNvPr id="357" name="矩形 356">
              <a:extLst>
                <a:ext uri="{FF2B5EF4-FFF2-40B4-BE49-F238E27FC236}">
                  <a16:creationId xmlns:a16="http://schemas.microsoft.com/office/drawing/2014/main" id="{88B9A74D-C917-457B-9E82-6C5CCDED8EDE}"/>
                </a:ext>
              </a:extLst>
            </p:cNvPr>
            <p:cNvSpPr/>
            <p:nvPr/>
          </p:nvSpPr>
          <p:spPr>
            <a:xfrm>
              <a:off x="6621910" y="5044541"/>
              <a:ext cx="4187147" cy="1315043"/>
            </a:xfrm>
            <a:prstGeom prst="rect">
              <a:avLst/>
            </a:prstGeom>
            <a:solidFill>
              <a:srgbClr val="FFA9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pc="3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90" name="等腰三角形 489">
              <a:extLst>
                <a:ext uri="{FF2B5EF4-FFF2-40B4-BE49-F238E27FC236}">
                  <a16:creationId xmlns:a16="http://schemas.microsoft.com/office/drawing/2014/main" id="{0700BAA6-5C3A-4F1A-A85D-84C8570593C6}"/>
                </a:ext>
              </a:extLst>
            </p:cNvPr>
            <p:cNvSpPr/>
            <p:nvPr/>
          </p:nvSpPr>
          <p:spPr>
            <a:xfrm>
              <a:off x="8729129" y="4699449"/>
              <a:ext cx="548043" cy="367367"/>
            </a:xfrm>
            <a:prstGeom prst="triangle">
              <a:avLst>
                <a:gd name="adj" fmla="val 66685"/>
              </a:avLst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pc="300">
                <a:cs typeface="+mn-ea"/>
                <a:sym typeface="+mn-lt"/>
              </a:endParaRPr>
            </a:p>
          </p:txBody>
        </p:sp>
      </p:grpSp>
      <p:sp>
        <p:nvSpPr>
          <p:cNvPr id="491" name="PA-文本框 15">
            <a:extLst>
              <a:ext uri="{FF2B5EF4-FFF2-40B4-BE49-F238E27FC236}">
                <a16:creationId xmlns:a16="http://schemas.microsoft.com/office/drawing/2014/main" id="{2ECC0F1D-8C4C-4923-8AB2-AC6980ADD9D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63823" y="356021"/>
            <a:ext cx="46849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spc="300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494" name="PA-MH_Text_1">
            <a:extLst>
              <a:ext uri="{FF2B5EF4-FFF2-40B4-BE49-F238E27FC236}">
                <a16:creationId xmlns:a16="http://schemas.microsoft.com/office/drawing/2014/main" id="{990980E5-38C0-4A66-9C89-0FA231CB4290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914712" y="1477517"/>
            <a:ext cx="3501414" cy="1796230"/>
          </a:xfrm>
          <a:prstGeom prst="wedgeEllipseCallout">
            <a:avLst>
              <a:gd name="adj1" fmla="val -39056"/>
              <a:gd name="adj2" fmla="val 56051"/>
            </a:avLst>
          </a:prstGeom>
          <a:solidFill>
            <a:srgbClr val="3639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>
            <a:normAutofit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95" name="PA-MH_Text_2">
            <a:extLst>
              <a:ext uri="{FF2B5EF4-FFF2-40B4-BE49-F238E27FC236}">
                <a16:creationId xmlns:a16="http://schemas.microsoft.com/office/drawing/2014/main" id="{DD419DF4-EA47-4EA4-A74B-592724F6F7F7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 flipH="1">
            <a:off x="6092312" y="1477517"/>
            <a:ext cx="3463168" cy="1754876"/>
          </a:xfrm>
          <a:prstGeom prst="wedgeEllipseCallout">
            <a:avLst>
              <a:gd name="adj1" fmla="val -36797"/>
              <a:gd name="adj2" fmla="val 56993"/>
            </a:avLst>
          </a:prstGeom>
          <a:solidFill>
            <a:srgbClr val="FFA938"/>
          </a:solidFill>
          <a:ln>
            <a:solidFill>
              <a:srgbClr val="FFA9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>
            <a:normAutofit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CB2CEE79-9395-44A1-8400-AB06214CFDF5}"/>
              </a:ext>
            </a:extLst>
          </p:cNvPr>
          <p:cNvGrpSpPr/>
          <p:nvPr/>
        </p:nvGrpSpPr>
        <p:grpSpPr>
          <a:xfrm>
            <a:off x="186259" y="492731"/>
            <a:ext cx="677564" cy="434466"/>
            <a:chOff x="452651" y="667011"/>
            <a:chExt cx="499026" cy="319984"/>
          </a:xfrm>
        </p:grpSpPr>
        <p:sp>
          <p:nvSpPr>
            <p:cNvPr id="21" name="菱形 20">
              <a:extLst>
                <a:ext uri="{FF2B5EF4-FFF2-40B4-BE49-F238E27FC236}">
                  <a16:creationId xmlns:a16="http://schemas.microsoft.com/office/drawing/2014/main" id="{9CCE44F6-2127-4F0D-B7B4-E647A73A166C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" name="菱形 21">
              <a:extLst>
                <a:ext uri="{FF2B5EF4-FFF2-40B4-BE49-F238E27FC236}">
                  <a16:creationId xmlns:a16="http://schemas.microsoft.com/office/drawing/2014/main" id="{D72EA209-F03C-4F14-B9C1-2F23AAA19D67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60" name="矩形 359">
            <a:extLst>
              <a:ext uri="{FF2B5EF4-FFF2-40B4-BE49-F238E27FC236}">
                <a16:creationId xmlns:a16="http://schemas.microsoft.com/office/drawing/2014/main" id="{26D0B874-00F6-4A08-9806-ABF01E2B85E8}"/>
              </a:ext>
            </a:extLst>
          </p:cNvPr>
          <p:cNvSpPr/>
          <p:nvPr/>
        </p:nvSpPr>
        <p:spPr>
          <a:xfrm>
            <a:off x="1715185" y="5228052"/>
            <a:ext cx="3640724" cy="872034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61" name="矩形 360">
            <a:extLst>
              <a:ext uri="{FF2B5EF4-FFF2-40B4-BE49-F238E27FC236}">
                <a16:creationId xmlns:a16="http://schemas.microsoft.com/office/drawing/2014/main" id="{4425D5AA-D4C2-4DB8-B7D8-15B6591E57AB}"/>
              </a:ext>
            </a:extLst>
          </p:cNvPr>
          <p:cNvSpPr/>
          <p:nvPr/>
        </p:nvSpPr>
        <p:spPr>
          <a:xfrm>
            <a:off x="6901555" y="5226129"/>
            <a:ext cx="3598813" cy="87395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24269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8052">
        <p14:prism/>
      </p:transition>
    </mc:Choice>
    <mc:Fallback xmlns:a14="http://schemas.microsoft.com/office/drawing/2010/main" xmlns:a16="http://schemas.microsoft.com/office/drawing/2014/main" xmlns="">
      <p:transition spd="slow" advTm="805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4" grpId="0"/>
      <p:bldP spid="355" grpId="0"/>
      <p:bldP spid="491" grpId="0"/>
      <p:bldP spid="494" grpId="0" animBg="1"/>
      <p:bldP spid="495" grpId="0" animBg="1"/>
      <p:bldP spid="360" grpId="0"/>
      <p:bldP spid="36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hape 1449">
            <a:extLst>
              <a:ext uri="{FF2B5EF4-FFF2-40B4-BE49-F238E27FC236}">
                <a16:creationId xmlns:a16="http://schemas.microsoft.com/office/drawing/2014/main" id="{4EED79BA-1E4B-4B66-9996-CEB3E88528E7}"/>
              </a:ext>
            </a:extLst>
          </p:cNvPr>
          <p:cNvSpPr/>
          <p:nvPr/>
        </p:nvSpPr>
        <p:spPr>
          <a:xfrm>
            <a:off x="1732439" y="2513303"/>
            <a:ext cx="767444" cy="661955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2019" y="95496"/>
                </a:moveTo>
                <a:lnTo>
                  <a:pt x="92019" y="95496"/>
                </a:lnTo>
                <a:cubicBezTo>
                  <a:pt x="87881" y="95496"/>
                  <a:pt x="86502" y="92290"/>
                  <a:pt x="86502" y="89083"/>
                </a:cubicBezTo>
                <a:cubicBezTo>
                  <a:pt x="86502" y="85877"/>
                  <a:pt x="87881" y="82442"/>
                  <a:pt x="92019" y="82442"/>
                </a:cubicBezTo>
                <a:cubicBezTo>
                  <a:pt x="100295" y="82442"/>
                  <a:pt x="108768" y="74427"/>
                  <a:pt x="108768" y="63206"/>
                </a:cubicBezTo>
                <a:cubicBezTo>
                  <a:pt x="108768" y="56564"/>
                  <a:pt x="105812" y="51755"/>
                  <a:pt x="103054" y="48549"/>
                </a:cubicBezTo>
                <a:cubicBezTo>
                  <a:pt x="101674" y="48549"/>
                  <a:pt x="101674" y="48549"/>
                  <a:pt x="101674" y="46946"/>
                </a:cubicBezTo>
                <a:lnTo>
                  <a:pt x="100295" y="46946"/>
                </a:lnTo>
                <a:lnTo>
                  <a:pt x="98916" y="45343"/>
                </a:lnTo>
                <a:lnTo>
                  <a:pt x="97536" y="45343"/>
                </a:lnTo>
                <a:cubicBezTo>
                  <a:pt x="97536" y="45343"/>
                  <a:pt x="96157" y="45343"/>
                  <a:pt x="96157" y="43740"/>
                </a:cubicBezTo>
                <a:cubicBezTo>
                  <a:pt x="94778" y="43740"/>
                  <a:pt x="94778" y="43740"/>
                  <a:pt x="94778" y="43740"/>
                </a:cubicBezTo>
                <a:cubicBezTo>
                  <a:pt x="94778" y="43740"/>
                  <a:pt x="94778" y="43740"/>
                  <a:pt x="93399" y="43740"/>
                </a:cubicBezTo>
                <a:cubicBezTo>
                  <a:pt x="92019" y="43740"/>
                  <a:pt x="92019" y="43740"/>
                  <a:pt x="92019" y="43740"/>
                </a:cubicBezTo>
                <a:lnTo>
                  <a:pt x="90640" y="43740"/>
                </a:lnTo>
                <a:cubicBezTo>
                  <a:pt x="90640" y="42137"/>
                  <a:pt x="90640" y="42137"/>
                  <a:pt x="90640" y="40534"/>
                </a:cubicBezTo>
                <a:cubicBezTo>
                  <a:pt x="90640" y="38702"/>
                  <a:pt x="89261" y="38702"/>
                  <a:pt x="89261" y="37099"/>
                </a:cubicBezTo>
                <a:cubicBezTo>
                  <a:pt x="89261" y="35496"/>
                  <a:pt x="89261" y="35496"/>
                  <a:pt x="87881" y="33893"/>
                </a:cubicBezTo>
                <a:cubicBezTo>
                  <a:pt x="87881" y="32290"/>
                  <a:pt x="87881" y="32290"/>
                  <a:pt x="86502" y="30687"/>
                </a:cubicBezTo>
                <a:cubicBezTo>
                  <a:pt x="80788" y="21068"/>
                  <a:pt x="71133" y="12824"/>
                  <a:pt x="59901" y="12824"/>
                </a:cubicBezTo>
                <a:cubicBezTo>
                  <a:pt x="48866" y="12824"/>
                  <a:pt x="39014" y="21068"/>
                  <a:pt x="33497" y="30687"/>
                </a:cubicBezTo>
                <a:cubicBezTo>
                  <a:pt x="32118" y="32290"/>
                  <a:pt x="32118" y="32290"/>
                  <a:pt x="32118" y="33893"/>
                </a:cubicBezTo>
                <a:cubicBezTo>
                  <a:pt x="30738" y="35496"/>
                  <a:pt x="30738" y="35496"/>
                  <a:pt x="30738" y="37099"/>
                </a:cubicBezTo>
                <a:cubicBezTo>
                  <a:pt x="30738" y="38702"/>
                  <a:pt x="29359" y="38702"/>
                  <a:pt x="29359" y="40534"/>
                </a:cubicBezTo>
                <a:cubicBezTo>
                  <a:pt x="29359" y="42137"/>
                  <a:pt x="29359" y="42137"/>
                  <a:pt x="29359" y="43740"/>
                </a:cubicBezTo>
                <a:lnTo>
                  <a:pt x="27980" y="43740"/>
                </a:lnTo>
                <a:cubicBezTo>
                  <a:pt x="27980" y="43740"/>
                  <a:pt x="27980" y="43740"/>
                  <a:pt x="26600" y="43740"/>
                </a:cubicBezTo>
                <a:cubicBezTo>
                  <a:pt x="25221" y="43740"/>
                  <a:pt x="25221" y="43740"/>
                  <a:pt x="25221" y="43740"/>
                </a:cubicBezTo>
                <a:cubicBezTo>
                  <a:pt x="25221" y="43740"/>
                  <a:pt x="25221" y="43740"/>
                  <a:pt x="23842" y="43740"/>
                </a:cubicBezTo>
                <a:cubicBezTo>
                  <a:pt x="23842" y="45343"/>
                  <a:pt x="22266" y="45343"/>
                  <a:pt x="22266" y="45343"/>
                </a:cubicBezTo>
                <a:lnTo>
                  <a:pt x="20886" y="45343"/>
                </a:lnTo>
                <a:lnTo>
                  <a:pt x="19507" y="46946"/>
                </a:lnTo>
                <a:lnTo>
                  <a:pt x="18128" y="46946"/>
                </a:lnTo>
                <a:cubicBezTo>
                  <a:pt x="18128" y="48549"/>
                  <a:pt x="18128" y="48549"/>
                  <a:pt x="16748" y="48549"/>
                </a:cubicBezTo>
                <a:cubicBezTo>
                  <a:pt x="13990" y="51755"/>
                  <a:pt x="11231" y="56564"/>
                  <a:pt x="11231" y="63206"/>
                </a:cubicBezTo>
                <a:cubicBezTo>
                  <a:pt x="11231" y="74427"/>
                  <a:pt x="19507" y="82442"/>
                  <a:pt x="27980" y="82442"/>
                </a:cubicBezTo>
                <a:cubicBezTo>
                  <a:pt x="32118" y="82442"/>
                  <a:pt x="33497" y="85877"/>
                  <a:pt x="33497" y="89083"/>
                </a:cubicBezTo>
                <a:cubicBezTo>
                  <a:pt x="33497" y="92290"/>
                  <a:pt x="32118" y="95496"/>
                  <a:pt x="27980" y="95496"/>
                </a:cubicBezTo>
                <a:cubicBezTo>
                  <a:pt x="12610" y="95496"/>
                  <a:pt x="0" y="80839"/>
                  <a:pt x="0" y="63206"/>
                </a:cubicBezTo>
                <a:cubicBezTo>
                  <a:pt x="0" y="48549"/>
                  <a:pt x="8472" y="35496"/>
                  <a:pt x="19507" y="32290"/>
                </a:cubicBezTo>
                <a:cubicBezTo>
                  <a:pt x="26600" y="12824"/>
                  <a:pt x="41773" y="0"/>
                  <a:pt x="59901" y="0"/>
                </a:cubicBezTo>
                <a:cubicBezTo>
                  <a:pt x="78029" y="0"/>
                  <a:pt x="93399" y="12824"/>
                  <a:pt x="100295" y="32290"/>
                </a:cubicBezTo>
                <a:cubicBezTo>
                  <a:pt x="111527" y="35496"/>
                  <a:pt x="119802" y="48549"/>
                  <a:pt x="119802" y="63206"/>
                </a:cubicBezTo>
                <a:cubicBezTo>
                  <a:pt x="119802" y="80839"/>
                  <a:pt x="107389" y="95496"/>
                  <a:pt x="92019" y="95496"/>
                </a:cubicBezTo>
                <a:close/>
                <a:moveTo>
                  <a:pt x="39014" y="80839"/>
                </a:moveTo>
                <a:lnTo>
                  <a:pt x="39014" y="80839"/>
                </a:lnTo>
                <a:cubicBezTo>
                  <a:pt x="55763" y="58167"/>
                  <a:pt x="55763" y="58167"/>
                  <a:pt x="55763" y="58167"/>
                </a:cubicBezTo>
                <a:cubicBezTo>
                  <a:pt x="57142" y="58167"/>
                  <a:pt x="58522" y="56564"/>
                  <a:pt x="59901" y="56564"/>
                </a:cubicBezTo>
                <a:cubicBezTo>
                  <a:pt x="61280" y="56564"/>
                  <a:pt x="62660" y="58167"/>
                  <a:pt x="64236" y="58167"/>
                </a:cubicBezTo>
                <a:cubicBezTo>
                  <a:pt x="80788" y="80839"/>
                  <a:pt x="80788" y="80839"/>
                  <a:pt x="80788" y="80839"/>
                </a:cubicBezTo>
                <a:cubicBezTo>
                  <a:pt x="82167" y="80839"/>
                  <a:pt x="82167" y="82442"/>
                  <a:pt x="82167" y="84045"/>
                </a:cubicBezTo>
                <a:cubicBezTo>
                  <a:pt x="82167" y="89083"/>
                  <a:pt x="79408" y="90687"/>
                  <a:pt x="76650" y="90687"/>
                </a:cubicBezTo>
                <a:cubicBezTo>
                  <a:pt x="75270" y="90687"/>
                  <a:pt x="73891" y="90687"/>
                  <a:pt x="72512" y="89083"/>
                </a:cubicBezTo>
                <a:cubicBezTo>
                  <a:pt x="65615" y="79236"/>
                  <a:pt x="65615" y="79236"/>
                  <a:pt x="65615" y="79236"/>
                </a:cubicBezTo>
                <a:cubicBezTo>
                  <a:pt x="65615" y="113358"/>
                  <a:pt x="65615" y="113358"/>
                  <a:pt x="65615" y="113358"/>
                </a:cubicBezTo>
                <a:cubicBezTo>
                  <a:pt x="65615" y="116564"/>
                  <a:pt x="62660" y="119770"/>
                  <a:pt x="59901" y="119770"/>
                </a:cubicBezTo>
                <a:cubicBezTo>
                  <a:pt x="57142" y="119770"/>
                  <a:pt x="54384" y="116564"/>
                  <a:pt x="54384" y="113358"/>
                </a:cubicBezTo>
                <a:cubicBezTo>
                  <a:pt x="54384" y="79236"/>
                  <a:pt x="54384" y="79236"/>
                  <a:pt x="54384" y="79236"/>
                </a:cubicBezTo>
                <a:cubicBezTo>
                  <a:pt x="47487" y="89083"/>
                  <a:pt x="47487" y="89083"/>
                  <a:pt x="47487" y="89083"/>
                </a:cubicBezTo>
                <a:cubicBezTo>
                  <a:pt x="46108" y="90687"/>
                  <a:pt x="44532" y="90687"/>
                  <a:pt x="43152" y="90687"/>
                </a:cubicBezTo>
                <a:cubicBezTo>
                  <a:pt x="40394" y="90687"/>
                  <a:pt x="37635" y="89083"/>
                  <a:pt x="37635" y="84045"/>
                </a:cubicBezTo>
                <a:cubicBezTo>
                  <a:pt x="37635" y="82442"/>
                  <a:pt x="37635" y="80839"/>
                  <a:pt x="39014" y="80839"/>
                </a:cubicBezTo>
                <a:close/>
              </a:path>
            </a:pathLst>
          </a:custGeom>
          <a:solidFill>
            <a:srgbClr val="36396E"/>
          </a:solidFill>
          <a:ln>
            <a:noFill/>
          </a:ln>
        </p:spPr>
        <p:txBody>
          <a:bodyPr lIns="91440" tIns="45720" rIns="91440" bIns="45720" anchor="ctr" anchorCtr="0">
            <a:noAutofit/>
          </a:bodyPr>
          <a:lstStyle/>
          <a:p>
            <a:endParaRPr sz="1100" spc="300">
              <a:solidFill>
                <a:schemeClr val="dk1"/>
              </a:solidFill>
              <a:cs typeface="+mn-ea"/>
              <a:sym typeface="+mn-lt"/>
            </a:endParaRPr>
          </a:p>
        </p:txBody>
      </p:sp>
      <p:sp>
        <p:nvSpPr>
          <p:cNvPr id="13" name="Shape 1451">
            <a:extLst>
              <a:ext uri="{FF2B5EF4-FFF2-40B4-BE49-F238E27FC236}">
                <a16:creationId xmlns:a16="http://schemas.microsoft.com/office/drawing/2014/main" id="{D206F3B7-5E6F-470C-B862-9435DDE5D0BE}"/>
              </a:ext>
            </a:extLst>
          </p:cNvPr>
          <p:cNvSpPr/>
          <p:nvPr/>
        </p:nvSpPr>
        <p:spPr>
          <a:xfrm>
            <a:off x="646619" y="3279207"/>
            <a:ext cx="2893789" cy="753917"/>
          </a:xfrm>
          <a:prstGeom prst="rect">
            <a:avLst/>
          </a:prstGeom>
          <a:noFill/>
          <a:ln>
            <a:noFill/>
          </a:ln>
        </p:spPr>
        <p:txBody>
          <a:bodyPr lIns="91440" tIns="45720" rIns="91440" bIns="45720" anchor="ctr" anchorCtr="0">
            <a:noAutofit/>
          </a:bodyPr>
          <a:lstStyle/>
          <a:p>
            <a:pPr algn="ctr" defTabSz="457200"/>
            <a:r>
              <a:rPr lang="en-US" altLang="zh-CN" sz="2800" b="1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17" name="Shape 1456">
            <a:extLst>
              <a:ext uri="{FF2B5EF4-FFF2-40B4-BE49-F238E27FC236}">
                <a16:creationId xmlns:a16="http://schemas.microsoft.com/office/drawing/2014/main" id="{498F0B3B-AA3A-4CF1-8AED-0121797067B5}"/>
              </a:ext>
            </a:extLst>
          </p:cNvPr>
          <p:cNvSpPr/>
          <p:nvPr/>
        </p:nvSpPr>
        <p:spPr>
          <a:xfrm>
            <a:off x="8492835" y="3237654"/>
            <a:ext cx="3477489" cy="753917"/>
          </a:xfrm>
          <a:prstGeom prst="rect">
            <a:avLst/>
          </a:prstGeom>
          <a:noFill/>
          <a:ln>
            <a:noFill/>
          </a:ln>
        </p:spPr>
        <p:txBody>
          <a:bodyPr lIns="91440" tIns="45720" rIns="91440" bIns="45720" anchor="ctr" anchorCtr="0">
            <a:noAutofit/>
          </a:bodyPr>
          <a:lstStyle/>
          <a:p>
            <a:pPr algn="ctr" defTabSz="457200"/>
            <a:r>
              <a:rPr lang="en-US" altLang="zh-CN" sz="2800" b="1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cxnSp>
        <p:nvCxnSpPr>
          <p:cNvPr id="18" name="Shape 1464">
            <a:extLst>
              <a:ext uri="{FF2B5EF4-FFF2-40B4-BE49-F238E27FC236}">
                <a16:creationId xmlns:a16="http://schemas.microsoft.com/office/drawing/2014/main" id="{D619B758-9AC4-4210-AF93-60F222A02714}"/>
              </a:ext>
            </a:extLst>
          </p:cNvPr>
          <p:cNvCxnSpPr/>
          <p:nvPr/>
        </p:nvCxnSpPr>
        <p:spPr>
          <a:xfrm>
            <a:off x="4058670" y="2054417"/>
            <a:ext cx="0" cy="3779111"/>
          </a:xfrm>
          <a:prstGeom prst="straightConnector1">
            <a:avLst/>
          </a:prstGeom>
          <a:ln w="3175" cap="rnd">
            <a:solidFill>
              <a:schemeClr val="tx2">
                <a:lumMod val="90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hape 1465">
            <a:extLst>
              <a:ext uri="{FF2B5EF4-FFF2-40B4-BE49-F238E27FC236}">
                <a16:creationId xmlns:a16="http://schemas.microsoft.com/office/drawing/2014/main" id="{752FB3AB-6E52-4B61-9D36-D3B501AE2DD8}"/>
              </a:ext>
            </a:extLst>
          </p:cNvPr>
          <p:cNvCxnSpPr/>
          <p:nvPr/>
        </p:nvCxnSpPr>
        <p:spPr>
          <a:xfrm>
            <a:off x="8273189" y="2054417"/>
            <a:ext cx="0" cy="3779111"/>
          </a:xfrm>
          <a:prstGeom prst="straightConnector1">
            <a:avLst/>
          </a:prstGeom>
          <a:ln w="3175" cap="rnd">
            <a:solidFill>
              <a:schemeClr val="tx2">
                <a:lumMod val="90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58">
            <a:extLst>
              <a:ext uri="{FF2B5EF4-FFF2-40B4-BE49-F238E27FC236}">
                <a16:creationId xmlns:a16="http://schemas.microsoft.com/office/drawing/2014/main" id="{33F385D5-6458-43C1-94BB-A2F0DB26C8DD}"/>
              </a:ext>
            </a:extLst>
          </p:cNvPr>
          <p:cNvSpPr txBox="1">
            <a:spLocks/>
          </p:cNvSpPr>
          <p:nvPr/>
        </p:nvSpPr>
        <p:spPr bwMode="auto">
          <a:xfrm flipH="1">
            <a:off x="895619" y="3973931"/>
            <a:ext cx="2893789" cy="874464"/>
          </a:xfrm>
          <a:prstGeom prst="rect">
            <a:avLst/>
          </a:prstGeom>
          <a:noFill/>
        </p:spPr>
        <p:txBody>
          <a:bodyPr wrap="square" lIns="90000" tIns="46800" rIns="90000" bIns="46800">
            <a:noAutofit/>
          </a:bodyPr>
          <a:lstStyle/>
          <a:p>
            <a:pPr defTabSz="457200">
              <a:lnSpc>
                <a:spcPct val="150000"/>
              </a:lnSpc>
            </a:pPr>
            <a:r>
              <a:rPr lang="en-US" altLang="zh-CN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r>
              <a:rPr lang="zh-CN" altLang="en-US" dirty="0">
                <a:solidFill>
                  <a:srgbClr val="26284E"/>
                </a:solidFill>
                <a:cs typeface="+mn-ea"/>
                <a:sym typeface="+mn-lt"/>
              </a:rPr>
              <a:t> </a:t>
            </a:r>
          </a:p>
        </p:txBody>
      </p:sp>
      <p:sp>
        <p:nvSpPr>
          <p:cNvPr id="6" name="矩形: 圆角 5">
            <a:extLst>
              <a:ext uri="{FF2B5EF4-FFF2-40B4-BE49-F238E27FC236}">
                <a16:creationId xmlns:a16="http://schemas.microsoft.com/office/drawing/2014/main" id="{4E5356E3-D3DB-4C24-A332-47295960784A}"/>
              </a:ext>
            </a:extLst>
          </p:cNvPr>
          <p:cNvSpPr/>
          <p:nvPr/>
        </p:nvSpPr>
        <p:spPr>
          <a:xfrm>
            <a:off x="4657775" y="2176337"/>
            <a:ext cx="2989979" cy="3511048"/>
          </a:xfrm>
          <a:prstGeom prst="roundRect">
            <a:avLst/>
          </a:prstGeom>
          <a:solidFill>
            <a:srgbClr val="36396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pc="300">
              <a:cs typeface="+mn-ea"/>
              <a:sym typeface="+mn-lt"/>
            </a:endParaRPr>
          </a:p>
        </p:txBody>
      </p:sp>
      <p:sp>
        <p:nvSpPr>
          <p:cNvPr id="26" name="TextBox 58">
            <a:extLst>
              <a:ext uri="{FF2B5EF4-FFF2-40B4-BE49-F238E27FC236}">
                <a16:creationId xmlns:a16="http://schemas.microsoft.com/office/drawing/2014/main" id="{134E7ED6-FAF3-4E34-B84F-9D1296C32443}"/>
              </a:ext>
            </a:extLst>
          </p:cNvPr>
          <p:cNvSpPr txBox="1">
            <a:spLocks/>
          </p:cNvSpPr>
          <p:nvPr/>
        </p:nvSpPr>
        <p:spPr bwMode="auto">
          <a:xfrm flipH="1">
            <a:off x="4822322" y="3991571"/>
            <a:ext cx="2769856" cy="874464"/>
          </a:xfrm>
          <a:prstGeom prst="rect">
            <a:avLst/>
          </a:prstGeom>
          <a:noFill/>
        </p:spPr>
        <p:txBody>
          <a:bodyPr wrap="square" lIns="90000" tIns="46800" rIns="90000" bIns="46800">
            <a:noAutofit/>
          </a:bodyPr>
          <a:lstStyle/>
          <a:p>
            <a:pPr defTabSz="457200"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 </a:t>
            </a:r>
          </a:p>
        </p:txBody>
      </p:sp>
      <p:sp>
        <p:nvSpPr>
          <p:cNvPr id="27" name="PA-A000320141231D68PPSH-2358">
            <a:extLst>
              <a:ext uri="{FF2B5EF4-FFF2-40B4-BE49-F238E27FC236}">
                <a16:creationId xmlns:a16="http://schemas.microsoft.com/office/drawing/2014/main" id="{D57B3441-CA00-44ED-8EDA-20423BDB4113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833539" y="2472413"/>
            <a:ext cx="652240" cy="753917"/>
          </a:xfrm>
          <a:custGeom>
            <a:avLst/>
            <a:gdLst>
              <a:gd name="T0" fmla="*/ 1114659 w 1125538"/>
              <a:gd name="T1" fmla="*/ 1446451 h 1516063"/>
              <a:gd name="T2" fmla="*/ 1124632 w 1125538"/>
              <a:gd name="T3" fmla="*/ 1455581 h 1516063"/>
              <a:gd name="T4" fmla="*/ 1123952 w 1125538"/>
              <a:gd name="T5" fmla="*/ 1506706 h 1516063"/>
              <a:gd name="T6" fmla="*/ 1112619 w 1125538"/>
              <a:gd name="T7" fmla="*/ 1514922 h 1516063"/>
              <a:gd name="T8" fmla="*/ 14959 w 1125538"/>
              <a:gd name="T9" fmla="*/ 1515379 h 1516063"/>
              <a:gd name="T10" fmla="*/ 2720 w 1125538"/>
              <a:gd name="T11" fmla="*/ 1508075 h 1516063"/>
              <a:gd name="T12" fmla="*/ 453 w 1125538"/>
              <a:gd name="T13" fmla="*/ 1456950 h 1516063"/>
              <a:gd name="T14" fmla="*/ 9292 w 1125538"/>
              <a:gd name="T15" fmla="*/ 1447136 h 1516063"/>
              <a:gd name="T16" fmla="*/ 202628 w 1125538"/>
              <a:gd name="T17" fmla="*/ 1074964 h 1516063"/>
              <a:gd name="T18" fmla="*/ 218423 w 1125538"/>
              <a:gd name="T19" fmla="*/ 1080869 h 1516063"/>
              <a:gd name="T20" fmla="*/ 223838 w 1125538"/>
              <a:gd name="T21" fmla="*/ 1377473 h 1516063"/>
              <a:gd name="T22" fmla="*/ 216843 w 1125538"/>
              <a:gd name="T23" fmla="*/ 1389056 h 1516063"/>
              <a:gd name="T24" fmla="*/ 200146 w 1125538"/>
              <a:gd name="T25" fmla="*/ 1393825 h 1516063"/>
              <a:gd name="T26" fmla="*/ 8574 w 1125538"/>
              <a:gd name="T27" fmla="*/ 1390191 h 1516063"/>
              <a:gd name="T28" fmla="*/ 225 w 1125538"/>
              <a:gd name="T29" fmla="*/ 1379063 h 1516063"/>
              <a:gd name="T30" fmla="*/ 4287 w 1125538"/>
              <a:gd name="T31" fmla="*/ 1082005 h 1516063"/>
              <a:gd name="T32" fmla="*/ 18954 w 1125538"/>
              <a:gd name="T33" fmla="*/ 1075191 h 1516063"/>
              <a:gd name="T34" fmla="*/ 494553 w 1125538"/>
              <a:gd name="T35" fmla="*/ 906007 h 1516063"/>
              <a:gd name="T36" fmla="*/ 508443 w 1125538"/>
              <a:gd name="T37" fmla="*/ 918225 h 1516063"/>
              <a:gd name="T38" fmla="*/ 510720 w 1125538"/>
              <a:gd name="T39" fmla="*/ 1373688 h 1516063"/>
              <a:gd name="T40" fmla="*/ 500929 w 1125538"/>
              <a:gd name="T41" fmla="*/ 1389526 h 1516063"/>
              <a:gd name="T42" fmla="*/ 307154 w 1125538"/>
              <a:gd name="T43" fmla="*/ 1393599 h 1516063"/>
              <a:gd name="T44" fmla="*/ 291215 w 1125538"/>
              <a:gd name="T45" fmla="*/ 1384549 h 1516063"/>
              <a:gd name="T46" fmla="*/ 285750 w 1125538"/>
              <a:gd name="T47" fmla="*/ 930216 h 1516063"/>
              <a:gd name="T48" fmla="*/ 292581 w 1125538"/>
              <a:gd name="T49" fmla="*/ 912342 h 1516063"/>
              <a:gd name="T50" fmla="*/ 614065 w 1125538"/>
              <a:gd name="T51" fmla="*/ 754062 h 1516063"/>
              <a:gd name="T52" fmla="*/ 807605 w 1125538"/>
              <a:gd name="T53" fmla="*/ 758598 h 1516063"/>
              <a:gd name="T54" fmla="*/ 814388 w 1125538"/>
              <a:gd name="T55" fmla="*/ 776968 h 1516063"/>
              <a:gd name="T56" fmla="*/ 808962 w 1125538"/>
              <a:gd name="T57" fmla="*/ 1387929 h 1516063"/>
              <a:gd name="T58" fmla="*/ 790874 w 1125538"/>
              <a:gd name="T59" fmla="*/ 1393825 h 1516063"/>
              <a:gd name="T60" fmla="*/ 597559 w 1125538"/>
              <a:gd name="T61" fmla="*/ 1389290 h 1516063"/>
              <a:gd name="T62" fmla="*/ 590550 w 1125538"/>
              <a:gd name="T63" fmla="*/ 1370920 h 1516063"/>
              <a:gd name="T64" fmla="*/ 595977 w 1125538"/>
              <a:gd name="T65" fmla="*/ 759959 h 1516063"/>
              <a:gd name="T66" fmla="*/ 614065 w 1125538"/>
              <a:gd name="T67" fmla="*/ 754062 h 1516063"/>
              <a:gd name="T68" fmla="*/ 1117173 w 1125538"/>
              <a:gd name="T69" fmla="*/ 374198 h 1516063"/>
              <a:gd name="T70" fmla="*/ 1125538 w 1125538"/>
              <a:gd name="T71" fmla="*/ 395525 h 1516063"/>
              <a:gd name="T72" fmla="*/ 1121695 w 1125538"/>
              <a:gd name="T73" fmla="*/ 1383617 h 1516063"/>
              <a:gd name="T74" fmla="*/ 1106998 w 1125538"/>
              <a:gd name="T75" fmla="*/ 1390650 h 1516063"/>
              <a:gd name="T76" fmla="*/ 910292 w 1125538"/>
              <a:gd name="T77" fmla="*/ 1388381 h 1516063"/>
              <a:gd name="T78" fmla="*/ 901926 w 1125538"/>
              <a:gd name="T79" fmla="*/ 1366827 h 1516063"/>
              <a:gd name="T80" fmla="*/ 905544 w 1125538"/>
              <a:gd name="T81" fmla="*/ 378509 h 1516063"/>
              <a:gd name="T82" fmla="*/ 920466 w 1125538"/>
              <a:gd name="T83" fmla="*/ 371702 h 1516063"/>
              <a:gd name="T84" fmla="*/ 871862 w 1125538"/>
              <a:gd name="T85" fmla="*/ 250077 h 1516063"/>
              <a:gd name="T86" fmla="*/ 834181 w 1125538"/>
              <a:gd name="T87" fmla="*/ 369107 h 1516063"/>
              <a:gd name="T88" fmla="*/ 785151 w 1125538"/>
              <a:gd name="T89" fmla="*/ 471133 h 1516063"/>
              <a:gd name="T90" fmla="*/ 726588 w 1125538"/>
              <a:gd name="T91" fmla="*/ 557062 h 1516063"/>
              <a:gd name="T92" fmla="*/ 660533 w 1125538"/>
              <a:gd name="T93" fmla="*/ 628934 h 1516063"/>
              <a:gd name="T94" fmla="*/ 589258 w 1125538"/>
              <a:gd name="T95" fmla="*/ 687429 h 1516063"/>
              <a:gd name="T96" fmla="*/ 514351 w 1125538"/>
              <a:gd name="T97" fmla="*/ 733907 h 1516063"/>
              <a:gd name="T98" fmla="*/ 419015 w 1125538"/>
              <a:gd name="T99" fmla="*/ 777438 h 1516063"/>
              <a:gd name="T100" fmla="*/ 271244 w 1125538"/>
              <a:gd name="T101" fmla="*/ 819382 h 1516063"/>
              <a:gd name="T102" fmla="*/ 143448 w 1125538"/>
              <a:gd name="T103" fmla="*/ 835933 h 1516063"/>
              <a:gd name="T104" fmla="*/ 29499 w 1125538"/>
              <a:gd name="T105" fmla="*/ 836840 h 1516063"/>
              <a:gd name="T106" fmla="*/ 97823 w 1125538"/>
              <a:gd name="T107" fmla="*/ 823690 h 1516063"/>
              <a:gd name="T108" fmla="*/ 204055 w 1125538"/>
              <a:gd name="T109" fmla="*/ 801017 h 1516063"/>
              <a:gd name="T110" fmla="*/ 299618 w 1125538"/>
              <a:gd name="T111" fmla="*/ 770863 h 1516063"/>
              <a:gd name="T112" fmla="*/ 404715 w 1125538"/>
              <a:gd name="T113" fmla="*/ 724838 h 1516063"/>
              <a:gd name="T114" fmla="*/ 542725 w 1125538"/>
              <a:gd name="T115" fmla="*/ 635962 h 1516063"/>
              <a:gd name="T116" fmla="*/ 647822 w 1125538"/>
              <a:gd name="T117" fmla="*/ 535296 h 1516063"/>
              <a:gd name="T118" fmla="*/ 724091 w 1125538"/>
              <a:gd name="T119" fmla="*/ 431683 h 1516063"/>
              <a:gd name="T120" fmla="*/ 776299 w 1125538"/>
              <a:gd name="T121" fmla="*/ 333285 h 1516063"/>
              <a:gd name="T122" fmla="*/ 814206 w 1125538"/>
              <a:gd name="T123" fmla="*/ 229445 h 1516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25538" h="1516063">
                <a:moveTo>
                  <a:pt x="19039" y="1444625"/>
                </a:moveTo>
                <a:lnTo>
                  <a:pt x="21305" y="1444625"/>
                </a:lnTo>
                <a:lnTo>
                  <a:pt x="1104460" y="1444625"/>
                </a:lnTo>
                <a:lnTo>
                  <a:pt x="1106726" y="1444625"/>
                </a:lnTo>
                <a:lnTo>
                  <a:pt x="1108766" y="1444853"/>
                </a:lnTo>
                <a:lnTo>
                  <a:pt x="1110806" y="1445310"/>
                </a:lnTo>
                <a:lnTo>
                  <a:pt x="1112619" y="1445766"/>
                </a:lnTo>
                <a:lnTo>
                  <a:pt x="1114659" y="1446451"/>
                </a:lnTo>
                <a:lnTo>
                  <a:pt x="1116472" y="1447136"/>
                </a:lnTo>
                <a:lnTo>
                  <a:pt x="1118059" y="1448277"/>
                </a:lnTo>
                <a:lnTo>
                  <a:pt x="1119419" y="1449190"/>
                </a:lnTo>
                <a:lnTo>
                  <a:pt x="1120779" y="1450331"/>
                </a:lnTo>
                <a:lnTo>
                  <a:pt x="1122138" y="1451472"/>
                </a:lnTo>
                <a:lnTo>
                  <a:pt x="1123272" y="1452614"/>
                </a:lnTo>
                <a:lnTo>
                  <a:pt x="1123952" y="1453983"/>
                </a:lnTo>
                <a:lnTo>
                  <a:pt x="1124632" y="1455581"/>
                </a:lnTo>
                <a:lnTo>
                  <a:pt x="1125312" y="1456950"/>
                </a:lnTo>
                <a:lnTo>
                  <a:pt x="1125538" y="1458319"/>
                </a:lnTo>
                <a:lnTo>
                  <a:pt x="1125538" y="1459917"/>
                </a:lnTo>
                <a:lnTo>
                  <a:pt x="1125538" y="1500771"/>
                </a:lnTo>
                <a:lnTo>
                  <a:pt x="1125538" y="1502369"/>
                </a:lnTo>
                <a:lnTo>
                  <a:pt x="1125312" y="1503967"/>
                </a:lnTo>
                <a:lnTo>
                  <a:pt x="1124632" y="1505336"/>
                </a:lnTo>
                <a:lnTo>
                  <a:pt x="1123952" y="1506706"/>
                </a:lnTo>
                <a:lnTo>
                  <a:pt x="1123272" y="1508075"/>
                </a:lnTo>
                <a:lnTo>
                  <a:pt x="1122138" y="1509444"/>
                </a:lnTo>
                <a:lnTo>
                  <a:pt x="1120779" y="1510586"/>
                </a:lnTo>
                <a:lnTo>
                  <a:pt x="1119419" y="1511499"/>
                </a:lnTo>
                <a:lnTo>
                  <a:pt x="1118059" y="1512640"/>
                </a:lnTo>
                <a:lnTo>
                  <a:pt x="1116472" y="1513324"/>
                </a:lnTo>
                <a:lnTo>
                  <a:pt x="1114659" y="1514237"/>
                </a:lnTo>
                <a:lnTo>
                  <a:pt x="1112619" y="1514922"/>
                </a:lnTo>
                <a:lnTo>
                  <a:pt x="1110806" y="1515379"/>
                </a:lnTo>
                <a:lnTo>
                  <a:pt x="1108766" y="1515835"/>
                </a:lnTo>
                <a:lnTo>
                  <a:pt x="1106726" y="1516063"/>
                </a:lnTo>
                <a:lnTo>
                  <a:pt x="1104460" y="1516063"/>
                </a:lnTo>
                <a:lnTo>
                  <a:pt x="21305" y="1516063"/>
                </a:lnTo>
                <a:lnTo>
                  <a:pt x="19039" y="1516063"/>
                </a:lnTo>
                <a:lnTo>
                  <a:pt x="16772" y="1515835"/>
                </a:lnTo>
                <a:lnTo>
                  <a:pt x="14959" y="1515379"/>
                </a:lnTo>
                <a:lnTo>
                  <a:pt x="12919" y="1514922"/>
                </a:lnTo>
                <a:lnTo>
                  <a:pt x="11333" y="1514237"/>
                </a:lnTo>
                <a:lnTo>
                  <a:pt x="9292" y="1513324"/>
                </a:lnTo>
                <a:lnTo>
                  <a:pt x="7706" y="1512640"/>
                </a:lnTo>
                <a:lnTo>
                  <a:pt x="6346" y="1511499"/>
                </a:lnTo>
                <a:lnTo>
                  <a:pt x="4986" y="1510586"/>
                </a:lnTo>
                <a:lnTo>
                  <a:pt x="3853" y="1509444"/>
                </a:lnTo>
                <a:lnTo>
                  <a:pt x="2720" y="1508075"/>
                </a:lnTo>
                <a:lnTo>
                  <a:pt x="1586" y="1506706"/>
                </a:lnTo>
                <a:lnTo>
                  <a:pt x="906" y="1505336"/>
                </a:lnTo>
                <a:lnTo>
                  <a:pt x="453" y="1503967"/>
                </a:lnTo>
                <a:lnTo>
                  <a:pt x="226" y="1502369"/>
                </a:lnTo>
                <a:lnTo>
                  <a:pt x="0" y="1500771"/>
                </a:lnTo>
                <a:lnTo>
                  <a:pt x="0" y="1459917"/>
                </a:lnTo>
                <a:lnTo>
                  <a:pt x="226" y="1458319"/>
                </a:lnTo>
                <a:lnTo>
                  <a:pt x="453" y="1456950"/>
                </a:lnTo>
                <a:lnTo>
                  <a:pt x="906" y="1455581"/>
                </a:lnTo>
                <a:lnTo>
                  <a:pt x="1586" y="1453983"/>
                </a:lnTo>
                <a:lnTo>
                  <a:pt x="2720" y="1452614"/>
                </a:lnTo>
                <a:lnTo>
                  <a:pt x="3853" y="1451472"/>
                </a:lnTo>
                <a:lnTo>
                  <a:pt x="4986" y="1450331"/>
                </a:lnTo>
                <a:lnTo>
                  <a:pt x="6346" y="1449190"/>
                </a:lnTo>
                <a:lnTo>
                  <a:pt x="7706" y="1448277"/>
                </a:lnTo>
                <a:lnTo>
                  <a:pt x="9292" y="1447136"/>
                </a:lnTo>
                <a:lnTo>
                  <a:pt x="11333" y="1446451"/>
                </a:lnTo>
                <a:lnTo>
                  <a:pt x="12919" y="1445766"/>
                </a:lnTo>
                <a:lnTo>
                  <a:pt x="14959" y="1445310"/>
                </a:lnTo>
                <a:lnTo>
                  <a:pt x="16772" y="1444853"/>
                </a:lnTo>
                <a:lnTo>
                  <a:pt x="19039" y="1444625"/>
                </a:lnTo>
                <a:close/>
                <a:moveTo>
                  <a:pt x="23693" y="1074737"/>
                </a:moveTo>
                <a:lnTo>
                  <a:pt x="200146" y="1074737"/>
                </a:lnTo>
                <a:lnTo>
                  <a:pt x="202628" y="1074964"/>
                </a:lnTo>
                <a:lnTo>
                  <a:pt x="204884" y="1075191"/>
                </a:lnTo>
                <a:lnTo>
                  <a:pt x="207141" y="1075419"/>
                </a:lnTo>
                <a:lnTo>
                  <a:pt x="209397" y="1076100"/>
                </a:lnTo>
                <a:lnTo>
                  <a:pt x="211428" y="1076781"/>
                </a:lnTo>
                <a:lnTo>
                  <a:pt x="213233" y="1077690"/>
                </a:lnTo>
                <a:lnTo>
                  <a:pt x="215038" y="1078598"/>
                </a:lnTo>
                <a:lnTo>
                  <a:pt x="216843" y="1079734"/>
                </a:lnTo>
                <a:lnTo>
                  <a:pt x="218423" y="1080869"/>
                </a:lnTo>
                <a:lnTo>
                  <a:pt x="219551" y="1082005"/>
                </a:lnTo>
                <a:lnTo>
                  <a:pt x="220905" y="1083367"/>
                </a:lnTo>
                <a:lnTo>
                  <a:pt x="221807" y="1084957"/>
                </a:lnTo>
                <a:lnTo>
                  <a:pt x="222484" y="1086547"/>
                </a:lnTo>
                <a:lnTo>
                  <a:pt x="223161" y="1087910"/>
                </a:lnTo>
                <a:lnTo>
                  <a:pt x="223387" y="1089499"/>
                </a:lnTo>
                <a:lnTo>
                  <a:pt x="223838" y="1091316"/>
                </a:lnTo>
                <a:lnTo>
                  <a:pt x="223838" y="1377473"/>
                </a:lnTo>
                <a:lnTo>
                  <a:pt x="223387" y="1379063"/>
                </a:lnTo>
                <a:lnTo>
                  <a:pt x="223161" y="1380653"/>
                </a:lnTo>
                <a:lnTo>
                  <a:pt x="222484" y="1382470"/>
                </a:lnTo>
                <a:lnTo>
                  <a:pt x="221807" y="1383832"/>
                </a:lnTo>
                <a:lnTo>
                  <a:pt x="220905" y="1385195"/>
                </a:lnTo>
                <a:lnTo>
                  <a:pt x="219551" y="1386558"/>
                </a:lnTo>
                <a:lnTo>
                  <a:pt x="218423" y="1387693"/>
                </a:lnTo>
                <a:lnTo>
                  <a:pt x="216843" y="1389056"/>
                </a:lnTo>
                <a:lnTo>
                  <a:pt x="215038" y="1390191"/>
                </a:lnTo>
                <a:lnTo>
                  <a:pt x="213233" y="1391100"/>
                </a:lnTo>
                <a:lnTo>
                  <a:pt x="211428" y="1392008"/>
                </a:lnTo>
                <a:lnTo>
                  <a:pt x="209397" y="1392690"/>
                </a:lnTo>
                <a:lnTo>
                  <a:pt x="207141" y="1393144"/>
                </a:lnTo>
                <a:lnTo>
                  <a:pt x="204884" y="1393598"/>
                </a:lnTo>
                <a:lnTo>
                  <a:pt x="202628" y="1393825"/>
                </a:lnTo>
                <a:lnTo>
                  <a:pt x="200146" y="1393825"/>
                </a:lnTo>
                <a:lnTo>
                  <a:pt x="23693" y="1393825"/>
                </a:lnTo>
                <a:lnTo>
                  <a:pt x="21211" y="1393825"/>
                </a:lnTo>
                <a:lnTo>
                  <a:pt x="18954" y="1393598"/>
                </a:lnTo>
                <a:lnTo>
                  <a:pt x="16472" y="1393144"/>
                </a:lnTo>
                <a:lnTo>
                  <a:pt x="14441" y="1392690"/>
                </a:lnTo>
                <a:lnTo>
                  <a:pt x="12411" y="1392008"/>
                </a:lnTo>
                <a:lnTo>
                  <a:pt x="10605" y="1391100"/>
                </a:lnTo>
                <a:lnTo>
                  <a:pt x="8574" y="1390191"/>
                </a:lnTo>
                <a:lnTo>
                  <a:pt x="6995" y="1389056"/>
                </a:lnTo>
                <a:lnTo>
                  <a:pt x="5415" y="1387693"/>
                </a:lnTo>
                <a:lnTo>
                  <a:pt x="4287" y="1386558"/>
                </a:lnTo>
                <a:lnTo>
                  <a:pt x="3159" y="1385195"/>
                </a:lnTo>
                <a:lnTo>
                  <a:pt x="1805" y="1383832"/>
                </a:lnTo>
                <a:lnTo>
                  <a:pt x="1128" y="1382470"/>
                </a:lnTo>
                <a:lnTo>
                  <a:pt x="451" y="1380653"/>
                </a:lnTo>
                <a:lnTo>
                  <a:pt x="225" y="1379063"/>
                </a:lnTo>
                <a:lnTo>
                  <a:pt x="0" y="1377473"/>
                </a:lnTo>
                <a:lnTo>
                  <a:pt x="0" y="1091316"/>
                </a:lnTo>
                <a:lnTo>
                  <a:pt x="225" y="1089499"/>
                </a:lnTo>
                <a:lnTo>
                  <a:pt x="451" y="1087910"/>
                </a:lnTo>
                <a:lnTo>
                  <a:pt x="1128" y="1086547"/>
                </a:lnTo>
                <a:lnTo>
                  <a:pt x="1805" y="1084957"/>
                </a:lnTo>
                <a:lnTo>
                  <a:pt x="3159" y="1083367"/>
                </a:lnTo>
                <a:lnTo>
                  <a:pt x="4287" y="1082005"/>
                </a:lnTo>
                <a:lnTo>
                  <a:pt x="5415" y="1080869"/>
                </a:lnTo>
                <a:lnTo>
                  <a:pt x="6995" y="1079734"/>
                </a:lnTo>
                <a:lnTo>
                  <a:pt x="8574" y="1078598"/>
                </a:lnTo>
                <a:lnTo>
                  <a:pt x="10605" y="1077690"/>
                </a:lnTo>
                <a:lnTo>
                  <a:pt x="12411" y="1076781"/>
                </a:lnTo>
                <a:lnTo>
                  <a:pt x="14441" y="1076100"/>
                </a:lnTo>
                <a:lnTo>
                  <a:pt x="16472" y="1075419"/>
                </a:lnTo>
                <a:lnTo>
                  <a:pt x="18954" y="1075191"/>
                </a:lnTo>
                <a:lnTo>
                  <a:pt x="21211" y="1074964"/>
                </a:lnTo>
                <a:lnTo>
                  <a:pt x="23693" y="1074737"/>
                </a:lnTo>
                <a:close/>
                <a:moveTo>
                  <a:pt x="307154" y="904875"/>
                </a:moveTo>
                <a:lnTo>
                  <a:pt x="309431" y="904875"/>
                </a:lnTo>
                <a:lnTo>
                  <a:pt x="487494" y="904875"/>
                </a:lnTo>
                <a:lnTo>
                  <a:pt x="489771" y="904875"/>
                </a:lnTo>
                <a:lnTo>
                  <a:pt x="492276" y="905328"/>
                </a:lnTo>
                <a:lnTo>
                  <a:pt x="494553" y="906007"/>
                </a:lnTo>
                <a:lnTo>
                  <a:pt x="496602" y="906685"/>
                </a:lnTo>
                <a:lnTo>
                  <a:pt x="498652" y="908043"/>
                </a:lnTo>
                <a:lnTo>
                  <a:pt x="500929" y="909174"/>
                </a:lnTo>
                <a:lnTo>
                  <a:pt x="502523" y="910758"/>
                </a:lnTo>
                <a:lnTo>
                  <a:pt x="504344" y="912342"/>
                </a:lnTo>
                <a:lnTo>
                  <a:pt x="505710" y="913926"/>
                </a:lnTo>
                <a:lnTo>
                  <a:pt x="507304" y="916188"/>
                </a:lnTo>
                <a:lnTo>
                  <a:pt x="508443" y="918225"/>
                </a:lnTo>
                <a:lnTo>
                  <a:pt x="509354" y="920261"/>
                </a:lnTo>
                <a:lnTo>
                  <a:pt x="510264" y="922750"/>
                </a:lnTo>
                <a:lnTo>
                  <a:pt x="510720" y="925012"/>
                </a:lnTo>
                <a:lnTo>
                  <a:pt x="511175" y="927501"/>
                </a:lnTo>
                <a:lnTo>
                  <a:pt x="511175" y="930216"/>
                </a:lnTo>
                <a:lnTo>
                  <a:pt x="511175" y="1368484"/>
                </a:lnTo>
                <a:lnTo>
                  <a:pt x="511175" y="1370973"/>
                </a:lnTo>
                <a:lnTo>
                  <a:pt x="510720" y="1373688"/>
                </a:lnTo>
                <a:lnTo>
                  <a:pt x="510264" y="1376177"/>
                </a:lnTo>
                <a:lnTo>
                  <a:pt x="509354" y="1378439"/>
                </a:lnTo>
                <a:lnTo>
                  <a:pt x="508443" y="1380702"/>
                </a:lnTo>
                <a:lnTo>
                  <a:pt x="507304" y="1382738"/>
                </a:lnTo>
                <a:lnTo>
                  <a:pt x="505710" y="1384549"/>
                </a:lnTo>
                <a:lnTo>
                  <a:pt x="504344" y="1386359"/>
                </a:lnTo>
                <a:lnTo>
                  <a:pt x="502523" y="1388169"/>
                </a:lnTo>
                <a:lnTo>
                  <a:pt x="500929" y="1389526"/>
                </a:lnTo>
                <a:lnTo>
                  <a:pt x="498652" y="1390884"/>
                </a:lnTo>
                <a:lnTo>
                  <a:pt x="496602" y="1391789"/>
                </a:lnTo>
                <a:lnTo>
                  <a:pt x="494553" y="1392694"/>
                </a:lnTo>
                <a:lnTo>
                  <a:pt x="492276" y="1393373"/>
                </a:lnTo>
                <a:lnTo>
                  <a:pt x="489771" y="1393599"/>
                </a:lnTo>
                <a:lnTo>
                  <a:pt x="487494" y="1393825"/>
                </a:lnTo>
                <a:lnTo>
                  <a:pt x="309431" y="1393825"/>
                </a:lnTo>
                <a:lnTo>
                  <a:pt x="307154" y="1393599"/>
                </a:lnTo>
                <a:lnTo>
                  <a:pt x="304422" y="1393373"/>
                </a:lnTo>
                <a:lnTo>
                  <a:pt x="302372" y="1392694"/>
                </a:lnTo>
                <a:lnTo>
                  <a:pt x="300323" y="1391789"/>
                </a:lnTo>
                <a:lnTo>
                  <a:pt x="298274" y="1390884"/>
                </a:lnTo>
                <a:lnTo>
                  <a:pt x="295997" y="1389526"/>
                </a:lnTo>
                <a:lnTo>
                  <a:pt x="294403" y="1388169"/>
                </a:lnTo>
                <a:lnTo>
                  <a:pt x="292581" y="1386359"/>
                </a:lnTo>
                <a:lnTo>
                  <a:pt x="291215" y="1384549"/>
                </a:lnTo>
                <a:lnTo>
                  <a:pt x="289621" y="1382738"/>
                </a:lnTo>
                <a:lnTo>
                  <a:pt x="288483" y="1380702"/>
                </a:lnTo>
                <a:lnTo>
                  <a:pt x="287572" y="1378439"/>
                </a:lnTo>
                <a:lnTo>
                  <a:pt x="286661" y="1376177"/>
                </a:lnTo>
                <a:lnTo>
                  <a:pt x="286206" y="1373688"/>
                </a:lnTo>
                <a:lnTo>
                  <a:pt x="285750" y="1370973"/>
                </a:lnTo>
                <a:lnTo>
                  <a:pt x="285750" y="1368484"/>
                </a:lnTo>
                <a:lnTo>
                  <a:pt x="285750" y="930216"/>
                </a:lnTo>
                <a:lnTo>
                  <a:pt x="285750" y="927501"/>
                </a:lnTo>
                <a:lnTo>
                  <a:pt x="286206" y="925012"/>
                </a:lnTo>
                <a:lnTo>
                  <a:pt x="286661" y="922750"/>
                </a:lnTo>
                <a:lnTo>
                  <a:pt x="287572" y="920261"/>
                </a:lnTo>
                <a:lnTo>
                  <a:pt x="288483" y="918225"/>
                </a:lnTo>
                <a:lnTo>
                  <a:pt x="289621" y="916188"/>
                </a:lnTo>
                <a:lnTo>
                  <a:pt x="291215" y="913926"/>
                </a:lnTo>
                <a:lnTo>
                  <a:pt x="292581" y="912342"/>
                </a:lnTo>
                <a:lnTo>
                  <a:pt x="294403" y="910758"/>
                </a:lnTo>
                <a:lnTo>
                  <a:pt x="295997" y="909174"/>
                </a:lnTo>
                <a:lnTo>
                  <a:pt x="298274" y="908043"/>
                </a:lnTo>
                <a:lnTo>
                  <a:pt x="300323" y="906685"/>
                </a:lnTo>
                <a:lnTo>
                  <a:pt x="302372" y="906007"/>
                </a:lnTo>
                <a:lnTo>
                  <a:pt x="304422" y="905328"/>
                </a:lnTo>
                <a:lnTo>
                  <a:pt x="307154" y="904875"/>
                </a:lnTo>
                <a:close/>
                <a:moveTo>
                  <a:pt x="614065" y="754062"/>
                </a:moveTo>
                <a:lnTo>
                  <a:pt x="790874" y="754062"/>
                </a:lnTo>
                <a:lnTo>
                  <a:pt x="795848" y="754289"/>
                </a:lnTo>
                <a:lnTo>
                  <a:pt x="797883" y="754516"/>
                </a:lnTo>
                <a:lnTo>
                  <a:pt x="800144" y="754969"/>
                </a:lnTo>
                <a:lnTo>
                  <a:pt x="802179" y="755650"/>
                </a:lnTo>
                <a:lnTo>
                  <a:pt x="804214" y="756330"/>
                </a:lnTo>
                <a:lnTo>
                  <a:pt x="806023" y="757237"/>
                </a:lnTo>
                <a:lnTo>
                  <a:pt x="807605" y="758598"/>
                </a:lnTo>
                <a:lnTo>
                  <a:pt x="808962" y="759959"/>
                </a:lnTo>
                <a:lnTo>
                  <a:pt x="810545" y="761546"/>
                </a:lnTo>
                <a:lnTo>
                  <a:pt x="811675" y="763360"/>
                </a:lnTo>
                <a:lnTo>
                  <a:pt x="812579" y="765855"/>
                </a:lnTo>
                <a:lnTo>
                  <a:pt x="813484" y="768123"/>
                </a:lnTo>
                <a:lnTo>
                  <a:pt x="813936" y="770618"/>
                </a:lnTo>
                <a:lnTo>
                  <a:pt x="814388" y="773793"/>
                </a:lnTo>
                <a:lnTo>
                  <a:pt x="814388" y="776968"/>
                </a:lnTo>
                <a:lnTo>
                  <a:pt x="814388" y="1370920"/>
                </a:lnTo>
                <a:lnTo>
                  <a:pt x="814388" y="1374322"/>
                </a:lnTo>
                <a:lnTo>
                  <a:pt x="813936" y="1377043"/>
                </a:lnTo>
                <a:lnTo>
                  <a:pt x="813484" y="1379764"/>
                </a:lnTo>
                <a:lnTo>
                  <a:pt x="812579" y="1382259"/>
                </a:lnTo>
                <a:lnTo>
                  <a:pt x="811675" y="1384300"/>
                </a:lnTo>
                <a:lnTo>
                  <a:pt x="810545" y="1386114"/>
                </a:lnTo>
                <a:lnTo>
                  <a:pt x="808962" y="1387929"/>
                </a:lnTo>
                <a:lnTo>
                  <a:pt x="807605" y="1389290"/>
                </a:lnTo>
                <a:lnTo>
                  <a:pt x="806023" y="1390423"/>
                </a:lnTo>
                <a:lnTo>
                  <a:pt x="804214" y="1391331"/>
                </a:lnTo>
                <a:lnTo>
                  <a:pt x="802179" y="1392238"/>
                </a:lnTo>
                <a:lnTo>
                  <a:pt x="800144" y="1392691"/>
                </a:lnTo>
                <a:lnTo>
                  <a:pt x="797883" y="1393145"/>
                </a:lnTo>
                <a:lnTo>
                  <a:pt x="795848" y="1393598"/>
                </a:lnTo>
                <a:lnTo>
                  <a:pt x="790874" y="1393825"/>
                </a:lnTo>
                <a:lnTo>
                  <a:pt x="614065" y="1393825"/>
                </a:lnTo>
                <a:lnTo>
                  <a:pt x="609316" y="1393598"/>
                </a:lnTo>
                <a:lnTo>
                  <a:pt x="607055" y="1393145"/>
                </a:lnTo>
                <a:lnTo>
                  <a:pt x="605021" y="1392691"/>
                </a:lnTo>
                <a:lnTo>
                  <a:pt x="602760" y="1392238"/>
                </a:lnTo>
                <a:lnTo>
                  <a:pt x="600951" y="1391331"/>
                </a:lnTo>
                <a:lnTo>
                  <a:pt x="599142" y="1390423"/>
                </a:lnTo>
                <a:lnTo>
                  <a:pt x="597559" y="1389290"/>
                </a:lnTo>
                <a:lnTo>
                  <a:pt x="595977" y="1387929"/>
                </a:lnTo>
                <a:lnTo>
                  <a:pt x="594394" y="1386114"/>
                </a:lnTo>
                <a:lnTo>
                  <a:pt x="593263" y="1384300"/>
                </a:lnTo>
                <a:lnTo>
                  <a:pt x="592359" y="1382259"/>
                </a:lnTo>
                <a:lnTo>
                  <a:pt x="591681" y="1379764"/>
                </a:lnTo>
                <a:lnTo>
                  <a:pt x="591002" y="1377043"/>
                </a:lnTo>
                <a:lnTo>
                  <a:pt x="590776" y="1374322"/>
                </a:lnTo>
                <a:lnTo>
                  <a:pt x="590550" y="1370920"/>
                </a:lnTo>
                <a:lnTo>
                  <a:pt x="590550" y="776968"/>
                </a:lnTo>
                <a:lnTo>
                  <a:pt x="590776" y="773793"/>
                </a:lnTo>
                <a:lnTo>
                  <a:pt x="591002" y="770618"/>
                </a:lnTo>
                <a:lnTo>
                  <a:pt x="591681" y="768123"/>
                </a:lnTo>
                <a:lnTo>
                  <a:pt x="592359" y="765855"/>
                </a:lnTo>
                <a:lnTo>
                  <a:pt x="593263" y="763360"/>
                </a:lnTo>
                <a:lnTo>
                  <a:pt x="594394" y="761546"/>
                </a:lnTo>
                <a:lnTo>
                  <a:pt x="595977" y="759959"/>
                </a:lnTo>
                <a:lnTo>
                  <a:pt x="597559" y="758598"/>
                </a:lnTo>
                <a:lnTo>
                  <a:pt x="599142" y="757237"/>
                </a:lnTo>
                <a:lnTo>
                  <a:pt x="600951" y="756330"/>
                </a:lnTo>
                <a:lnTo>
                  <a:pt x="602760" y="755650"/>
                </a:lnTo>
                <a:lnTo>
                  <a:pt x="605021" y="754969"/>
                </a:lnTo>
                <a:lnTo>
                  <a:pt x="607055" y="754516"/>
                </a:lnTo>
                <a:lnTo>
                  <a:pt x="609316" y="754289"/>
                </a:lnTo>
                <a:lnTo>
                  <a:pt x="614065" y="754062"/>
                </a:lnTo>
                <a:close/>
                <a:moveTo>
                  <a:pt x="925215" y="371475"/>
                </a:moveTo>
                <a:lnTo>
                  <a:pt x="1102024" y="371475"/>
                </a:lnTo>
                <a:lnTo>
                  <a:pt x="1106998" y="371702"/>
                </a:lnTo>
                <a:lnTo>
                  <a:pt x="1109033" y="371702"/>
                </a:lnTo>
                <a:lnTo>
                  <a:pt x="1111294" y="371929"/>
                </a:lnTo>
                <a:lnTo>
                  <a:pt x="1113329" y="372383"/>
                </a:lnTo>
                <a:lnTo>
                  <a:pt x="1115364" y="373290"/>
                </a:lnTo>
                <a:lnTo>
                  <a:pt x="1117173" y="374198"/>
                </a:lnTo>
                <a:lnTo>
                  <a:pt x="1118755" y="375332"/>
                </a:lnTo>
                <a:lnTo>
                  <a:pt x="1120112" y="376694"/>
                </a:lnTo>
                <a:lnTo>
                  <a:pt x="1121695" y="378509"/>
                </a:lnTo>
                <a:lnTo>
                  <a:pt x="1122825" y="381004"/>
                </a:lnTo>
                <a:lnTo>
                  <a:pt x="1123729" y="383727"/>
                </a:lnTo>
                <a:lnTo>
                  <a:pt x="1124634" y="387130"/>
                </a:lnTo>
                <a:lnTo>
                  <a:pt x="1125086" y="390987"/>
                </a:lnTo>
                <a:lnTo>
                  <a:pt x="1125538" y="395525"/>
                </a:lnTo>
                <a:lnTo>
                  <a:pt x="1125538" y="400517"/>
                </a:lnTo>
                <a:lnTo>
                  <a:pt x="1125538" y="1361609"/>
                </a:lnTo>
                <a:lnTo>
                  <a:pt x="1125538" y="1366827"/>
                </a:lnTo>
                <a:lnTo>
                  <a:pt x="1125086" y="1371138"/>
                </a:lnTo>
                <a:lnTo>
                  <a:pt x="1124634" y="1375222"/>
                </a:lnTo>
                <a:lnTo>
                  <a:pt x="1123729" y="1378398"/>
                </a:lnTo>
                <a:lnTo>
                  <a:pt x="1122825" y="1381348"/>
                </a:lnTo>
                <a:lnTo>
                  <a:pt x="1121695" y="1383617"/>
                </a:lnTo>
                <a:lnTo>
                  <a:pt x="1120112" y="1385432"/>
                </a:lnTo>
                <a:lnTo>
                  <a:pt x="1118755" y="1387020"/>
                </a:lnTo>
                <a:lnTo>
                  <a:pt x="1117173" y="1388381"/>
                </a:lnTo>
                <a:lnTo>
                  <a:pt x="1115364" y="1389289"/>
                </a:lnTo>
                <a:lnTo>
                  <a:pt x="1113329" y="1389743"/>
                </a:lnTo>
                <a:lnTo>
                  <a:pt x="1111294" y="1390196"/>
                </a:lnTo>
                <a:lnTo>
                  <a:pt x="1109033" y="1390423"/>
                </a:lnTo>
                <a:lnTo>
                  <a:pt x="1106998" y="1390650"/>
                </a:lnTo>
                <a:lnTo>
                  <a:pt x="1102024" y="1390650"/>
                </a:lnTo>
                <a:lnTo>
                  <a:pt x="925215" y="1390650"/>
                </a:lnTo>
                <a:lnTo>
                  <a:pt x="920466" y="1390650"/>
                </a:lnTo>
                <a:lnTo>
                  <a:pt x="918205" y="1390423"/>
                </a:lnTo>
                <a:lnTo>
                  <a:pt x="916171" y="1390196"/>
                </a:lnTo>
                <a:lnTo>
                  <a:pt x="913910" y="1389743"/>
                </a:lnTo>
                <a:lnTo>
                  <a:pt x="912101" y="1389289"/>
                </a:lnTo>
                <a:lnTo>
                  <a:pt x="910292" y="1388381"/>
                </a:lnTo>
                <a:lnTo>
                  <a:pt x="908709" y="1387020"/>
                </a:lnTo>
                <a:lnTo>
                  <a:pt x="907127" y="1385432"/>
                </a:lnTo>
                <a:lnTo>
                  <a:pt x="905544" y="1383617"/>
                </a:lnTo>
                <a:lnTo>
                  <a:pt x="904413" y="1381348"/>
                </a:lnTo>
                <a:lnTo>
                  <a:pt x="903509" y="1378398"/>
                </a:lnTo>
                <a:lnTo>
                  <a:pt x="902831" y="1375222"/>
                </a:lnTo>
                <a:lnTo>
                  <a:pt x="902152" y="1371138"/>
                </a:lnTo>
                <a:lnTo>
                  <a:pt x="901926" y="1366827"/>
                </a:lnTo>
                <a:lnTo>
                  <a:pt x="901700" y="1361609"/>
                </a:lnTo>
                <a:lnTo>
                  <a:pt x="901700" y="400517"/>
                </a:lnTo>
                <a:lnTo>
                  <a:pt x="901926" y="395525"/>
                </a:lnTo>
                <a:lnTo>
                  <a:pt x="902152" y="390987"/>
                </a:lnTo>
                <a:lnTo>
                  <a:pt x="902831" y="387130"/>
                </a:lnTo>
                <a:lnTo>
                  <a:pt x="903509" y="383727"/>
                </a:lnTo>
                <a:lnTo>
                  <a:pt x="904413" y="381004"/>
                </a:lnTo>
                <a:lnTo>
                  <a:pt x="905544" y="378509"/>
                </a:lnTo>
                <a:lnTo>
                  <a:pt x="907127" y="376694"/>
                </a:lnTo>
                <a:lnTo>
                  <a:pt x="908709" y="375332"/>
                </a:lnTo>
                <a:lnTo>
                  <a:pt x="910292" y="374198"/>
                </a:lnTo>
                <a:lnTo>
                  <a:pt x="912101" y="373290"/>
                </a:lnTo>
                <a:lnTo>
                  <a:pt x="913910" y="372383"/>
                </a:lnTo>
                <a:lnTo>
                  <a:pt x="916171" y="371929"/>
                </a:lnTo>
                <a:lnTo>
                  <a:pt x="918205" y="371702"/>
                </a:lnTo>
                <a:lnTo>
                  <a:pt x="920466" y="371702"/>
                </a:lnTo>
                <a:lnTo>
                  <a:pt x="925215" y="371475"/>
                </a:lnTo>
                <a:close/>
                <a:moveTo>
                  <a:pt x="866187" y="0"/>
                </a:moveTo>
                <a:lnTo>
                  <a:pt x="1014412" y="183647"/>
                </a:lnTo>
                <a:lnTo>
                  <a:pt x="885708" y="183647"/>
                </a:lnTo>
                <a:lnTo>
                  <a:pt x="882530" y="200651"/>
                </a:lnTo>
                <a:lnTo>
                  <a:pt x="879126" y="217202"/>
                </a:lnTo>
                <a:lnTo>
                  <a:pt x="875494" y="233980"/>
                </a:lnTo>
                <a:lnTo>
                  <a:pt x="871862" y="250077"/>
                </a:lnTo>
                <a:lnTo>
                  <a:pt x="867776" y="265948"/>
                </a:lnTo>
                <a:lnTo>
                  <a:pt x="863690" y="281365"/>
                </a:lnTo>
                <a:lnTo>
                  <a:pt x="859150" y="296782"/>
                </a:lnTo>
                <a:lnTo>
                  <a:pt x="854384" y="311746"/>
                </a:lnTo>
                <a:lnTo>
                  <a:pt x="849844" y="326483"/>
                </a:lnTo>
                <a:lnTo>
                  <a:pt x="844623" y="340994"/>
                </a:lnTo>
                <a:lnTo>
                  <a:pt x="839402" y="355051"/>
                </a:lnTo>
                <a:lnTo>
                  <a:pt x="834181" y="369107"/>
                </a:lnTo>
                <a:lnTo>
                  <a:pt x="828734" y="382711"/>
                </a:lnTo>
                <a:lnTo>
                  <a:pt x="822832" y="396088"/>
                </a:lnTo>
                <a:lnTo>
                  <a:pt x="816930" y="409238"/>
                </a:lnTo>
                <a:lnTo>
                  <a:pt x="811028" y="422161"/>
                </a:lnTo>
                <a:lnTo>
                  <a:pt x="804900" y="434857"/>
                </a:lnTo>
                <a:lnTo>
                  <a:pt x="798317" y="446874"/>
                </a:lnTo>
                <a:lnTo>
                  <a:pt x="791734" y="459117"/>
                </a:lnTo>
                <a:lnTo>
                  <a:pt x="785151" y="471133"/>
                </a:lnTo>
                <a:lnTo>
                  <a:pt x="778342" y="482470"/>
                </a:lnTo>
                <a:lnTo>
                  <a:pt x="771305" y="494033"/>
                </a:lnTo>
                <a:lnTo>
                  <a:pt x="764041" y="505142"/>
                </a:lnTo>
                <a:lnTo>
                  <a:pt x="756777" y="516025"/>
                </a:lnTo>
                <a:lnTo>
                  <a:pt x="749514" y="526681"/>
                </a:lnTo>
                <a:lnTo>
                  <a:pt x="742023" y="537110"/>
                </a:lnTo>
                <a:lnTo>
                  <a:pt x="734305" y="547313"/>
                </a:lnTo>
                <a:lnTo>
                  <a:pt x="726588" y="557062"/>
                </a:lnTo>
                <a:lnTo>
                  <a:pt x="718643" y="567038"/>
                </a:lnTo>
                <a:lnTo>
                  <a:pt x="710698" y="576334"/>
                </a:lnTo>
                <a:lnTo>
                  <a:pt x="702754" y="585629"/>
                </a:lnTo>
                <a:lnTo>
                  <a:pt x="694582" y="594698"/>
                </a:lnTo>
                <a:lnTo>
                  <a:pt x="686183" y="603767"/>
                </a:lnTo>
                <a:lnTo>
                  <a:pt x="677785" y="612156"/>
                </a:lnTo>
                <a:lnTo>
                  <a:pt x="669159" y="620545"/>
                </a:lnTo>
                <a:lnTo>
                  <a:pt x="660533" y="628934"/>
                </a:lnTo>
                <a:lnTo>
                  <a:pt x="651908" y="636869"/>
                </a:lnTo>
                <a:lnTo>
                  <a:pt x="643282" y="644578"/>
                </a:lnTo>
                <a:lnTo>
                  <a:pt x="634429" y="652286"/>
                </a:lnTo>
                <a:lnTo>
                  <a:pt x="625577" y="659541"/>
                </a:lnTo>
                <a:lnTo>
                  <a:pt x="616497" y="666797"/>
                </a:lnTo>
                <a:lnTo>
                  <a:pt x="607417" y="673825"/>
                </a:lnTo>
                <a:lnTo>
                  <a:pt x="598338" y="680627"/>
                </a:lnTo>
                <a:lnTo>
                  <a:pt x="589258" y="687429"/>
                </a:lnTo>
                <a:lnTo>
                  <a:pt x="579952" y="693777"/>
                </a:lnTo>
                <a:lnTo>
                  <a:pt x="570645" y="700125"/>
                </a:lnTo>
                <a:lnTo>
                  <a:pt x="561565" y="706020"/>
                </a:lnTo>
                <a:lnTo>
                  <a:pt x="552259" y="711915"/>
                </a:lnTo>
                <a:lnTo>
                  <a:pt x="542725" y="717810"/>
                </a:lnTo>
                <a:lnTo>
                  <a:pt x="533191" y="723478"/>
                </a:lnTo>
                <a:lnTo>
                  <a:pt x="523885" y="728919"/>
                </a:lnTo>
                <a:lnTo>
                  <a:pt x="514351" y="733907"/>
                </a:lnTo>
                <a:lnTo>
                  <a:pt x="504818" y="739122"/>
                </a:lnTo>
                <a:lnTo>
                  <a:pt x="495284" y="743883"/>
                </a:lnTo>
                <a:lnTo>
                  <a:pt x="485750" y="748644"/>
                </a:lnTo>
                <a:lnTo>
                  <a:pt x="476217" y="753179"/>
                </a:lnTo>
                <a:lnTo>
                  <a:pt x="466683" y="757486"/>
                </a:lnTo>
                <a:lnTo>
                  <a:pt x="457149" y="761794"/>
                </a:lnTo>
                <a:lnTo>
                  <a:pt x="437855" y="769956"/>
                </a:lnTo>
                <a:lnTo>
                  <a:pt x="419015" y="777438"/>
                </a:lnTo>
                <a:lnTo>
                  <a:pt x="399948" y="784467"/>
                </a:lnTo>
                <a:lnTo>
                  <a:pt x="381107" y="790815"/>
                </a:lnTo>
                <a:lnTo>
                  <a:pt x="362040" y="796936"/>
                </a:lnTo>
                <a:lnTo>
                  <a:pt x="343654" y="802151"/>
                </a:lnTo>
                <a:lnTo>
                  <a:pt x="325041" y="807139"/>
                </a:lnTo>
                <a:lnTo>
                  <a:pt x="306881" y="811673"/>
                </a:lnTo>
                <a:lnTo>
                  <a:pt x="288722" y="815528"/>
                </a:lnTo>
                <a:lnTo>
                  <a:pt x="271244" y="819382"/>
                </a:lnTo>
                <a:lnTo>
                  <a:pt x="253539" y="822556"/>
                </a:lnTo>
                <a:lnTo>
                  <a:pt x="236514" y="825504"/>
                </a:lnTo>
                <a:lnTo>
                  <a:pt x="219944" y="827998"/>
                </a:lnTo>
                <a:lnTo>
                  <a:pt x="203828" y="830038"/>
                </a:lnTo>
                <a:lnTo>
                  <a:pt x="187938" y="831852"/>
                </a:lnTo>
                <a:lnTo>
                  <a:pt x="172503" y="833666"/>
                </a:lnTo>
                <a:lnTo>
                  <a:pt x="157748" y="835026"/>
                </a:lnTo>
                <a:lnTo>
                  <a:pt x="143448" y="835933"/>
                </a:lnTo>
                <a:lnTo>
                  <a:pt x="129602" y="836840"/>
                </a:lnTo>
                <a:lnTo>
                  <a:pt x="116436" y="837293"/>
                </a:lnTo>
                <a:lnTo>
                  <a:pt x="103725" y="837747"/>
                </a:lnTo>
                <a:lnTo>
                  <a:pt x="91921" y="837973"/>
                </a:lnTo>
                <a:lnTo>
                  <a:pt x="80571" y="838200"/>
                </a:lnTo>
                <a:lnTo>
                  <a:pt x="60369" y="837973"/>
                </a:lnTo>
                <a:lnTo>
                  <a:pt x="43345" y="837520"/>
                </a:lnTo>
                <a:lnTo>
                  <a:pt x="29499" y="836840"/>
                </a:lnTo>
                <a:lnTo>
                  <a:pt x="19511" y="836386"/>
                </a:lnTo>
                <a:lnTo>
                  <a:pt x="11112" y="835480"/>
                </a:lnTo>
                <a:lnTo>
                  <a:pt x="26094" y="834119"/>
                </a:lnTo>
                <a:lnTo>
                  <a:pt x="40848" y="832079"/>
                </a:lnTo>
                <a:lnTo>
                  <a:pt x="55375" y="830265"/>
                </a:lnTo>
                <a:lnTo>
                  <a:pt x="69676" y="828224"/>
                </a:lnTo>
                <a:lnTo>
                  <a:pt x="83976" y="826184"/>
                </a:lnTo>
                <a:lnTo>
                  <a:pt x="97823" y="823690"/>
                </a:lnTo>
                <a:lnTo>
                  <a:pt x="111669" y="821423"/>
                </a:lnTo>
                <a:lnTo>
                  <a:pt x="125516" y="818929"/>
                </a:lnTo>
                <a:lnTo>
                  <a:pt x="138908" y="815981"/>
                </a:lnTo>
                <a:lnTo>
                  <a:pt x="152301" y="813261"/>
                </a:lnTo>
                <a:lnTo>
                  <a:pt x="165693" y="810540"/>
                </a:lnTo>
                <a:lnTo>
                  <a:pt x="178405" y="807366"/>
                </a:lnTo>
                <a:lnTo>
                  <a:pt x="191343" y="804418"/>
                </a:lnTo>
                <a:lnTo>
                  <a:pt x="204055" y="801017"/>
                </a:lnTo>
                <a:lnTo>
                  <a:pt x="216312" y="797617"/>
                </a:lnTo>
                <a:lnTo>
                  <a:pt x="228797" y="793989"/>
                </a:lnTo>
                <a:lnTo>
                  <a:pt x="241054" y="790588"/>
                </a:lnTo>
                <a:lnTo>
                  <a:pt x="252858" y="786734"/>
                </a:lnTo>
                <a:lnTo>
                  <a:pt x="264888" y="783106"/>
                </a:lnTo>
                <a:lnTo>
                  <a:pt x="276692" y="779025"/>
                </a:lnTo>
                <a:lnTo>
                  <a:pt x="288041" y="775171"/>
                </a:lnTo>
                <a:lnTo>
                  <a:pt x="299618" y="770863"/>
                </a:lnTo>
                <a:lnTo>
                  <a:pt x="310513" y="766782"/>
                </a:lnTo>
                <a:lnTo>
                  <a:pt x="321863" y="762474"/>
                </a:lnTo>
                <a:lnTo>
                  <a:pt x="332531" y="757940"/>
                </a:lnTo>
                <a:lnTo>
                  <a:pt x="343427" y="753632"/>
                </a:lnTo>
                <a:lnTo>
                  <a:pt x="353869" y="748871"/>
                </a:lnTo>
                <a:lnTo>
                  <a:pt x="364310" y="744336"/>
                </a:lnTo>
                <a:lnTo>
                  <a:pt x="384739" y="734587"/>
                </a:lnTo>
                <a:lnTo>
                  <a:pt x="404715" y="724838"/>
                </a:lnTo>
                <a:lnTo>
                  <a:pt x="423782" y="714635"/>
                </a:lnTo>
                <a:lnTo>
                  <a:pt x="442622" y="703979"/>
                </a:lnTo>
                <a:lnTo>
                  <a:pt x="460554" y="693323"/>
                </a:lnTo>
                <a:lnTo>
                  <a:pt x="478260" y="682214"/>
                </a:lnTo>
                <a:lnTo>
                  <a:pt x="495057" y="671104"/>
                </a:lnTo>
                <a:lnTo>
                  <a:pt x="511400" y="659541"/>
                </a:lnTo>
                <a:lnTo>
                  <a:pt x="527290" y="647752"/>
                </a:lnTo>
                <a:lnTo>
                  <a:pt x="542725" y="635962"/>
                </a:lnTo>
                <a:lnTo>
                  <a:pt x="557479" y="623719"/>
                </a:lnTo>
                <a:lnTo>
                  <a:pt x="571780" y="611476"/>
                </a:lnTo>
                <a:lnTo>
                  <a:pt x="585853" y="599006"/>
                </a:lnTo>
                <a:lnTo>
                  <a:pt x="599246" y="586536"/>
                </a:lnTo>
                <a:lnTo>
                  <a:pt x="612184" y="574066"/>
                </a:lnTo>
                <a:lnTo>
                  <a:pt x="624215" y="561143"/>
                </a:lnTo>
                <a:lnTo>
                  <a:pt x="636245" y="548446"/>
                </a:lnTo>
                <a:lnTo>
                  <a:pt x="647822" y="535296"/>
                </a:lnTo>
                <a:lnTo>
                  <a:pt x="658717" y="522600"/>
                </a:lnTo>
                <a:lnTo>
                  <a:pt x="669613" y="509677"/>
                </a:lnTo>
                <a:lnTo>
                  <a:pt x="679601" y="496527"/>
                </a:lnTo>
                <a:lnTo>
                  <a:pt x="689361" y="483376"/>
                </a:lnTo>
                <a:lnTo>
                  <a:pt x="698441" y="470680"/>
                </a:lnTo>
                <a:lnTo>
                  <a:pt x="707520" y="457757"/>
                </a:lnTo>
                <a:lnTo>
                  <a:pt x="716146" y="444607"/>
                </a:lnTo>
                <a:lnTo>
                  <a:pt x="724091" y="431683"/>
                </a:lnTo>
                <a:lnTo>
                  <a:pt x="732035" y="419214"/>
                </a:lnTo>
                <a:lnTo>
                  <a:pt x="739299" y="406517"/>
                </a:lnTo>
                <a:lnTo>
                  <a:pt x="746336" y="393820"/>
                </a:lnTo>
                <a:lnTo>
                  <a:pt x="753146" y="381577"/>
                </a:lnTo>
                <a:lnTo>
                  <a:pt x="759501" y="369107"/>
                </a:lnTo>
                <a:lnTo>
                  <a:pt x="765176" y="356864"/>
                </a:lnTo>
                <a:lnTo>
                  <a:pt x="770851" y="345075"/>
                </a:lnTo>
                <a:lnTo>
                  <a:pt x="776299" y="333285"/>
                </a:lnTo>
                <a:lnTo>
                  <a:pt x="781520" y="321722"/>
                </a:lnTo>
                <a:lnTo>
                  <a:pt x="786059" y="310386"/>
                </a:lnTo>
                <a:lnTo>
                  <a:pt x="790599" y="299050"/>
                </a:lnTo>
                <a:lnTo>
                  <a:pt x="794685" y="288394"/>
                </a:lnTo>
                <a:lnTo>
                  <a:pt x="798544" y="277737"/>
                </a:lnTo>
                <a:lnTo>
                  <a:pt x="802176" y="267308"/>
                </a:lnTo>
                <a:lnTo>
                  <a:pt x="808531" y="247810"/>
                </a:lnTo>
                <a:lnTo>
                  <a:pt x="814206" y="229445"/>
                </a:lnTo>
                <a:lnTo>
                  <a:pt x="818973" y="212441"/>
                </a:lnTo>
                <a:lnTo>
                  <a:pt x="822605" y="197250"/>
                </a:lnTo>
                <a:lnTo>
                  <a:pt x="825783" y="183647"/>
                </a:lnTo>
                <a:lnTo>
                  <a:pt x="695944" y="183647"/>
                </a:lnTo>
                <a:lnTo>
                  <a:pt x="86618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 spc="3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TextBox 58">
            <a:extLst>
              <a:ext uri="{FF2B5EF4-FFF2-40B4-BE49-F238E27FC236}">
                <a16:creationId xmlns:a16="http://schemas.microsoft.com/office/drawing/2014/main" id="{29981B4A-D428-46F9-9688-FF2A44CBC930}"/>
              </a:ext>
            </a:extLst>
          </p:cNvPr>
          <p:cNvSpPr txBox="1">
            <a:spLocks/>
          </p:cNvSpPr>
          <p:nvPr/>
        </p:nvSpPr>
        <p:spPr bwMode="auto">
          <a:xfrm flipH="1">
            <a:off x="8954201" y="3971607"/>
            <a:ext cx="2752888" cy="874464"/>
          </a:xfrm>
          <a:prstGeom prst="rect">
            <a:avLst/>
          </a:prstGeom>
          <a:noFill/>
        </p:spPr>
        <p:txBody>
          <a:bodyPr wrap="square" lIns="90000" tIns="46800" rIns="90000" bIns="46800">
            <a:noAutofit/>
          </a:bodyPr>
          <a:lstStyle/>
          <a:p>
            <a:pPr defTabSz="457200">
              <a:lnSpc>
                <a:spcPct val="150000"/>
              </a:lnSpc>
            </a:pPr>
            <a:r>
              <a:rPr lang="en-US" altLang="zh-CN" dirty="0">
                <a:solidFill>
                  <a:srgbClr val="26284E"/>
                </a:solidFill>
                <a:cs typeface="+mn-ea"/>
                <a:sym typeface="+mn-lt"/>
              </a:rPr>
              <a:t>Click here to add content, content to match the title. </a:t>
            </a:r>
            <a:r>
              <a:rPr lang="zh-CN" altLang="en-US" dirty="0">
                <a:solidFill>
                  <a:srgbClr val="26284E"/>
                </a:solidFill>
                <a:cs typeface="+mn-ea"/>
                <a:sym typeface="+mn-lt"/>
              </a:rPr>
              <a:t> </a:t>
            </a:r>
          </a:p>
        </p:txBody>
      </p:sp>
      <p:sp>
        <p:nvSpPr>
          <p:cNvPr id="32" name="MH_SubTitle_1">
            <a:extLst>
              <a:ext uri="{FF2B5EF4-FFF2-40B4-BE49-F238E27FC236}">
                <a16:creationId xmlns:a16="http://schemas.microsoft.com/office/drawing/2014/main" id="{CCD02FF9-2605-4DC4-B361-478CDDE32A6D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47597" y="529224"/>
            <a:ext cx="4685929" cy="685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spc="300" dirty="0">
                <a:solidFill>
                  <a:srgbClr val="384579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spc="300" dirty="0">
              <a:solidFill>
                <a:srgbClr val="384579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3D5C15BA-32C0-45B4-845B-617CA0E84EAA}"/>
              </a:ext>
            </a:extLst>
          </p:cNvPr>
          <p:cNvGrpSpPr/>
          <p:nvPr/>
        </p:nvGrpSpPr>
        <p:grpSpPr>
          <a:xfrm>
            <a:off x="403522" y="609770"/>
            <a:ext cx="677564" cy="434466"/>
            <a:chOff x="452651" y="667011"/>
            <a:chExt cx="499026" cy="319984"/>
          </a:xfrm>
        </p:grpSpPr>
        <p:sp>
          <p:nvSpPr>
            <p:cNvPr id="21" name="菱形 20">
              <a:extLst>
                <a:ext uri="{FF2B5EF4-FFF2-40B4-BE49-F238E27FC236}">
                  <a16:creationId xmlns:a16="http://schemas.microsoft.com/office/drawing/2014/main" id="{26BAC9C3-A110-4EA3-9419-5A25FE49414E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" name="菱形 21">
              <a:extLst>
                <a:ext uri="{FF2B5EF4-FFF2-40B4-BE49-F238E27FC236}">
                  <a16:creationId xmlns:a16="http://schemas.microsoft.com/office/drawing/2014/main" id="{FE31BD95-46E6-42D2-8C66-E42C5867737C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30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9" name="Shape 1446">
            <a:extLst>
              <a:ext uri="{FF2B5EF4-FFF2-40B4-BE49-F238E27FC236}">
                <a16:creationId xmlns:a16="http://schemas.microsoft.com/office/drawing/2014/main" id="{E923C994-958F-45D3-9633-EEB9820BF660}"/>
              </a:ext>
            </a:extLst>
          </p:cNvPr>
          <p:cNvSpPr/>
          <p:nvPr/>
        </p:nvSpPr>
        <p:spPr>
          <a:xfrm>
            <a:off x="5001493" y="3270979"/>
            <a:ext cx="3065095" cy="753917"/>
          </a:xfrm>
          <a:prstGeom prst="rect">
            <a:avLst/>
          </a:prstGeom>
          <a:noFill/>
          <a:ln>
            <a:noFill/>
          </a:ln>
        </p:spPr>
        <p:txBody>
          <a:bodyPr lIns="91440" tIns="45720" rIns="91440" bIns="45720" anchor="ctr" anchorCtr="0">
            <a:noAutofit/>
          </a:bodyPr>
          <a:lstStyle/>
          <a:p>
            <a:pPr defTabSz="457200"/>
            <a:r>
              <a:rPr lang="en-US" altLang="zh-CN" sz="28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0" name="PA-A000320141231D50PPSH-2340">
            <a:extLst>
              <a:ext uri="{FF2B5EF4-FFF2-40B4-BE49-F238E27FC236}">
                <a16:creationId xmlns:a16="http://schemas.microsoft.com/office/drawing/2014/main" id="{7EEC95C1-A555-42BE-8CA4-5AF78CCBB577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9808944" y="2348138"/>
            <a:ext cx="891353" cy="886896"/>
          </a:xfrm>
          <a:custGeom>
            <a:avLst/>
            <a:gdLst>
              <a:gd name="T0" fmla="*/ 1267997 w 2960688"/>
              <a:gd name="T1" fmla="*/ 2621463 h 2944813"/>
              <a:gd name="T2" fmla="*/ 1724973 w 2960688"/>
              <a:gd name="T3" fmla="*/ 2772289 h 2944813"/>
              <a:gd name="T4" fmla="*/ 1117965 w 2960688"/>
              <a:gd name="T5" fmla="*/ 2801925 h 2944813"/>
              <a:gd name="T6" fmla="*/ 725553 w 2960688"/>
              <a:gd name="T7" fmla="*/ 2471960 h 2944813"/>
              <a:gd name="T8" fmla="*/ 1815734 w 2960688"/>
              <a:gd name="T9" fmla="*/ 2819919 h 2944813"/>
              <a:gd name="T10" fmla="*/ 467880 w 2960688"/>
              <a:gd name="T11" fmla="*/ 2394612 h 2944813"/>
              <a:gd name="T12" fmla="*/ 499083 w 2960688"/>
              <a:gd name="T13" fmla="*/ 2219790 h 2944813"/>
              <a:gd name="T14" fmla="*/ 1457985 w 2960688"/>
              <a:gd name="T15" fmla="*/ 2571717 h 2944813"/>
              <a:gd name="T16" fmla="*/ 1803297 w 2960688"/>
              <a:gd name="T17" fmla="*/ 2541552 h 2944813"/>
              <a:gd name="T18" fmla="*/ 2034299 w 2960688"/>
              <a:gd name="T19" fmla="*/ 2342567 h 2944813"/>
              <a:gd name="T20" fmla="*/ 2768054 w 2960688"/>
              <a:gd name="T21" fmla="*/ 2024510 h 2944813"/>
              <a:gd name="T22" fmla="*/ 2217407 w 2960688"/>
              <a:gd name="T23" fmla="*/ 2617759 h 2944813"/>
              <a:gd name="T24" fmla="*/ 2435972 w 2960688"/>
              <a:gd name="T25" fmla="*/ 2518266 h 2944813"/>
              <a:gd name="T26" fmla="*/ 343071 w 2960688"/>
              <a:gd name="T27" fmla="*/ 1918883 h 2944813"/>
              <a:gd name="T28" fmla="*/ 320859 w 2960688"/>
              <a:gd name="T29" fmla="*/ 2094500 h 2944813"/>
              <a:gd name="T30" fmla="*/ 631825 w 2960688"/>
              <a:gd name="T31" fmla="*/ 2012916 h 2944813"/>
              <a:gd name="T32" fmla="*/ 556463 w 2960688"/>
              <a:gd name="T33" fmla="*/ 2165489 h 2944813"/>
              <a:gd name="T34" fmla="*/ 481102 w 2960688"/>
              <a:gd name="T35" fmla="*/ 2467190 h 2944813"/>
              <a:gd name="T36" fmla="*/ 279079 w 2960688"/>
              <a:gd name="T37" fmla="*/ 2329981 h 2944813"/>
              <a:gd name="T38" fmla="*/ 211386 w 2960688"/>
              <a:gd name="T39" fmla="*/ 2097679 h 2944813"/>
              <a:gd name="T40" fmla="*/ 2834471 w 2960688"/>
              <a:gd name="T41" fmla="*/ 1730531 h 2944813"/>
              <a:gd name="T42" fmla="*/ 2661682 w 2960688"/>
              <a:gd name="T43" fmla="*/ 2064730 h 2944813"/>
              <a:gd name="T44" fmla="*/ 2675442 w 2960688"/>
              <a:gd name="T45" fmla="*/ 1790861 h 2944813"/>
              <a:gd name="T46" fmla="*/ 2131145 w 2960688"/>
              <a:gd name="T47" fmla="*/ 1921842 h 2944813"/>
              <a:gd name="T48" fmla="*/ 1652736 w 2960688"/>
              <a:gd name="T49" fmla="*/ 2080606 h 2944813"/>
              <a:gd name="T50" fmla="*/ 959465 w 2960688"/>
              <a:gd name="T51" fmla="*/ 2043561 h 2944813"/>
              <a:gd name="T52" fmla="*/ 94465 w 2960688"/>
              <a:gd name="T53" fmla="*/ 1341558 h 2944813"/>
              <a:gd name="T54" fmla="*/ 409347 w 2960688"/>
              <a:gd name="T55" fmla="*/ 1200523 h 2944813"/>
              <a:gd name="T56" fmla="*/ 2018158 w 2960688"/>
              <a:gd name="T57" fmla="*/ 907073 h 2944813"/>
              <a:gd name="T58" fmla="*/ 875585 w 2960688"/>
              <a:gd name="T59" fmla="*/ 1408239 h 2944813"/>
              <a:gd name="T60" fmla="*/ 124101 w 2960688"/>
              <a:gd name="T61" fmla="*/ 1147601 h 2944813"/>
              <a:gd name="T62" fmla="*/ 2321467 w 2960688"/>
              <a:gd name="T63" fmla="*/ 506332 h 2944813"/>
              <a:gd name="T64" fmla="*/ 749632 w 2960688"/>
              <a:gd name="T65" fmla="*/ 883788 h 2944813"/>
              <a:gd name="T66" fmla="*/ 1974498 w 2960688"/>
              <a:gd name="T67" fmla="*/ 615476 h 2944813"/>
              <a:gd name="T68" fmla="*/ 1023236 w 2960688"/>
              <a:gd name="T69" fmla="*/ 556204 h 2944813"/>
              <a:gd name="T70" fmla="*/ 689831 w 2960688"/>
              <a:gd name="T71" fmla="*/ 308003 h 2944813"/>
              <a:gd name="T72" fmla="*/ 207717 w 2960688"/>
              <a:gd name="T73" fmla="*/ 878231 h 2944813"/>
              <a:gd name="T74" fmla="*/ 892520 w 2960688"/>
              <a:gd name="T75" fmla="*/ 208775 h 2944813"/>
              <a:gd name="T76" fmla="*/ 2254717 w 2960688"/>
              <a:gd name="T77" fmla="*/ 461210 h 2944813"/>
              <a:gd name="T78" fmla="*/ 1218780 w 2960688"/>
              <a:gd name="T79" fmla="*/ 103726 h 2944813"/>
              <a:gd name="T80" fmla="*/ 913159 w 2960688"/>
              <a:gd name="T81" fmla="*/ 399028 h 2944813"/>
              <a:gd name="T82" fmla="*/ 1859129 w 2960688"/>
              <a:gd name="T83" fmla="*/ 352457 h 2944813"/>
              <a:gd name="T84" fmla="*/ 1370929 w 2960688"/>
              <a:gd name="T85" fmla="*/ 87320 h 2944813"/>
              <a:gd name="T86" fmla="*/ 1506408 w 2960688"/>
              <a:gd name="T87" fmla="*/ 0 h 2944813"/>
              <a:gd name="T88" fmla="*/ 2289115 w 2960688"/>
              <a:gd name="T89" fmla="*/ 236823 h 2944813"/>
              <a:gd name="T90" fmla="*/ 2152049 w 2960688"/>
              <a:gd name="T91" fmla="*/ 225974 h 2944813"/>
              <a:gd name="T92" fmla="*/ 2586424 w 2960688"/>
              <a:gd name="T93" fmla="*/ 728398 h 2944813"/>
              <a:gd name="T94" fmla="*/ 2107066 w 2960688"/>
              <a:gd name="T95" fmla="*/ 490052 h 2944813"/>
              <a:gd name="T96" fmla="*/ 2149932 w 2960688"/>
              <a:gd name="T97" fmla="*/ 1183588 h 2944813"/>
              <a:gd name="T98" fmla="*/ 2827062 w 2960688"/>
              <a:gd name="T99" fmla="*/ 1301338 h 2944813"/>
              <a:gd name="T100" fmla="*/ 2943224 w 2960688"/>
              <a:gd name="T101" fmla="*/ 1247887 h 2944813"/>
              <a:gd name="T102" fmla="*/ 2803776 w 2960688"/>
              <a:gd name="T103" fmla="*/ 2134586 h 2944813"/>
              <a:gd name="T104" fmla="*/ 2229579 w 2960688"/>
              <a:gd name="T105" fmla="*/ 2744770 h 2944813"/>
              <a:gd name="T106" fmla="*/ 1415912 w 2960688"/>
              <a:gd name="T107" fmla="*/ 2943225 h 2944813"/>
              <a:gd name="T108" fmla="*/ 657549 w 2960688"/>
              <a:gd name="T109" fmla="*/ 2688144 h 2944813"/>
              <a:gd name="T110" fmla="*/ 788794 w 2960688"/>
              <a:gd name="T111" fmla="*/ 2647130 h 2944813"/>
              <a:gd name="T112" fmla="*/ 881406 w 2960688"/>
              <a:gd name="T113" fmla="*/ 2118180 h 2944813"/>
              <a:gd name="T114" fmla="*/ 345048 w 2960688"/>
              <a:gd name="T115" fmla="*/ 1724445 h 2944813"/>
              <a:gd name="T116" fmla="*/ 145005 w 2960688"/>
              <a:gd name="T117" fmla="*/ 1766517 h 2944813"/>
              <a:gd name="T118" fmla="*/ 264 w 2960688"/>
              <a:gd name="T119" fmla="*/ 1455075 h 2944813"/>
              <a:gd name="T120" fmla="*/ 264078 w 2960688"/>
              <a:gd name="T121" fmla="*/ 654373 h 2944813"/>
              <a:gd name="T122" fmla="*/ 908131 w 2960688"/>
              <a:gd name="T123" fmla="*/ 118809 h 2944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60688" h="2944813">
                <a:moveTo>
                  <a:pt x="1121934" y="2599501"/>
                </a:moveTo>
                <a:lnTo>
                  <a:pt x="1133312" y="2618553"/>
                </a:lnTo>
                <a:lnTo>
                  <a:pt x="1144955" y="2637869"/>
                </a:lnTo>
                <a:lnTo>
                  <a:pt x="1157127" y="2656656"/>
                </a:lnTo>
                <a:lnTo>
                  <a:pt x="1169563" y="2675178"/>
                </a:lnTo>
                <a:lnTo>
                  <a:pt x="1177237" y="2685763"/>
                </a:lnTo>
                <a:lnTo>
                  <a:pt x="1184910" y="2695818"/>
                </a:lnTo>
                <a:lnTo>
                  <a:pt x="1192584" y="2705873"/>
                </a:lnTo>
                <a:lnTo>
                  <a:pt x="1200522" y="2715928"/>
                </a:lnTo>
                <a:lnTo>
                  <a:pt x="1208725" y="2725718"/>
                </a:lnTo>
                <a:lnTo>
                  <a:pt x="1216928" y="2735509"/>
                </a:lnTo>
                <a:lnTo>
                  <a:pt x="1225395" y="2745035"/>
                </a:lnTo>
                <a:lnTo>
                  <a:pt x="1234127" y="2754296"/>
                </a:lnTo>
                <a:lnTo>
                  <a:pt x="1242595" y="2763557"/>
                </a:lnTo>
                <a:lnTo>
                  <a:pt x="1251591" y="2772289"/>
                </a:lnTo>
                <a:lnTo>
                  <a:pt x="1260588" y="2781286"/>
                </a:lnTo>
                <a:lnTo>
                  <a:pt x="1269849" y="2789753"/>
                </a:lnTo>
                <a:lnTo>
                  <a:pt x="1279375" y="2797956"/>
                </a:lnTo>
                <a:lnTo>
                  <a:pt x="1289166" y="2805630"/>
                </a:lnTo>
                <a:lnTo>
                  <a:pt x="1298691" y="2813303"/>
                </a:lnTo>
                <a:lnTo>
                  <a:pt x="1308747" y="2820712"/>
                </a:lnTo>
                <a:lnTo>
                  <a:pt x="1317214" y="2826798"/>
                </a:lnTo>
                <a:lnTo>
                  <a:pt x="1325946" y="2832620"/>
                </a:lnTo>
                <a:lnTo>
                  <a:pt x="1334678" y="2838176"/>
                </a:lnTo>
                <a:lnTo>
                  <a:pt x="1343675" y="2843469"/>
                </a:lnTo>
                <a:lnTo>
                  <a:pt x="1352671" y="2848232"/>
                </a:lnTo>
                <a:lnTo>
                  <a:pt x="1361668" y="2852994"/>
                </a:lnTo>
                <a:lnTo>
                  <a:pt x="1370929" y="2857228"/>
                </a:lnTo>
                <a:lnTo>
                  <a:pt x="1380455" y="2861197"/>
                </a:lnTo>
                <a:lnTo>
                  <a:pt x="1389981" y="2864902"/>
                </a:lnTo>
                <a:lnTo>
                  <a:pt x="1399242" y="2868342"/>
                </a:lnTo>
                <a:lnTo>
                  <a:pt x="1409033" y="2871517"/>
                </a:lnTo>
                <a:lnTo>
                  <a:pt x="1418558" y="2874428"/>
                </a:lnTo>
                <a:lnTo>
                  <a:pt x="1428614" y="2876809"/>
                </a:lnTo>
                <a:lnTo>
                  <a:pt x="1438139" y="2879191"/>
                </a:lnTo>
                <a:lnTo>
                  <a:pt x="1448194" y="2880778"/>
                </a:lnTo>
                <a:lnTo>
                  <a:pt x="1457985" y="2882101"/>
                </a:lnTo>
                <a:lnTo>
                  <a:pt x="1457985" y="2632841"/>
                </a:lnTo>
                <a:lnTo>
                  <a:pt x="1436816" y="2632577"/>
                </a:lnTo>
                <a:lnTo>
                  <a:pt x="1415648" y="2632047"/>
                </a:lnTo>
                <a:lnTo>
                  <a:pt x="1394744" y="2631254"/>
                </a:lnTo>
                <a:lnTo>
                  <a:pt x="1373311" y="2630195"/>
                </a:lnTo>
                <a:lnTo>
                  <a:pt x="1352407" y="2628608"/>
                </a:lnTo>
                <a:lnTo>
                  <a:pt x="1331503" y="2627285"/>
                </a:lnTo>
                <a:lnTo>
                  <a:pt x="1310070" y="2625432"/>
                </a:lnTo>
                <a:lnTo>
                  <a:pt x="1289166" y="2623580"/>
                </a:lnTo>
                <a:lnTo>
                  <a:pt x="1267997" y="2621463"/>
                </a:lnTo>
                <a:lnTo>
                  <a:pt x="1247093" y="2619082"/>
                </a:lnTo>
                <a:lnTo>
                  <a:pt x="1226189" y="2616436"/>
                </a:lnTo>
                <a:lnTo>
                  <a:pt x="1205285" y="2613525"/>
                </a:lnTo>
                <a:lnTo>
                  <a:pt x="1184381" y="2610350"/>
                </a:lnTo>
                <a:lnTo>
                  <a:pt x="1163213" y="2606910"/>
                </a:lnTo>
                <a:lnTo>
                  <a:pt x="1142573" y="2603205"/>
                </a:lnTo>
                <a:lnTo>
                  <a:pt x="1121934" y="2599501"/>
                </a:lnTo>
                <a:close/>
                <a:moveTo>
                  <a:pt x="1859129" y="2592356"/>
                </a:moveTo>
                <a:lnTo>
                  <a:pt x="1838225" y="2596590"/>
                </a:lnTo>
                <a:lnTo>
                  <a:pt x="1817057" y="2600824"/>
                </a:lnTo>
                <a:lnTo>
                  <a:pt x="1795888" y="2604528"/>
                </a:lnTo>
                <a:lnTo>
                  <a:pt x="1774720" y="2608233"/>
                </a:lnTo>
                <a:lnTo>
                  <a:pt x="1753551" y="2611408"/>
                </a:lnTo>
                <a:lnTo>
                  <a:pt x="1732382" y="2614583"/>
                </a:lnTo>
                <a:lnTo>
                  <a:pt x="1710949" y="2617494"/>
                </a:lnTo>
                <a:lnTo>
                  <a:pt x="1689781" y="2619876"/>
                </a:lnTo>
                <a:lnTo>
                  <a:pt x="1668347" y="2622257"/>
                </a:lnTo>
                <a:lnTo>
                  <a:pt x="1647179" y="2624374"/>
                </a:lnTo>
                <a:lnTo>
                  <a:pt x="1625481" y="2626226"/>
                </a:lnTo>
                <a:lnTo>
                  <a:pt x="1604313" y="2627814"/>
                </a:lnTo>
                <a:lnTo>
                  <a:pt x="1582879" y="2629401"/>
                </a:lnTo>
                <a:lnTo>
                  <a:pt x="1561446" y="2630460"/>
                </a:lnTo>
                <a:lnTo>
                  <a:pt x="1540013" y="2631518"/>
                </a:lnTo>
                <a:lnTo>
                  <a:pt x="1518580" y="2632047"/>
                </a:lnTo>
                <a:lnTo>
                  <a:pt x="1518580" y="2882101"/>
                </a:lnTo>
                <a:lnTo>
                  <a:pt x="1528635" y="2880778"/>
                </a:lnTo>
                <a:lnTo>
                  <a:pt x="1538425" y="2879191"/>
                </a:lnTo>
                <a:lnTo>
                  <a:pt x="1548216" y="2876809"/>
                </a:lnTo>
                <a:lnTo>
                  <a:pt x="1558006" y="2874428"/>
                </a:lnTo>
                <a:lnTo>
                  <a:pt x="1567532" y="2871517"/>
                </a:lnTo>
                <a:lnTo>
                  <a:pt x="1577323" y="2868342"/>
                </a:lnTo>
                <a:lnTo>
                  <a:pt x="1586849" y="2864902"/>
                </a:lnTo>
                <a:lnTo>
                  <a:pt x="1596374" y="2861197"/>
                </a:lnTo>
                <a:lnTo>
                  <a:pt x="1605636" y="2857228"/>
                </a:lnTo>
                <a:lnTo>
                  <a:pt x="1614897" y="2852994"/>
                </a:lnTo>
                <a:lnTo>
                  <a:pt x="1623893" y="2848232"/>
                </a:lnTo>
                <a:lnTo>
                  <a:pt x="1633155" y="2843469"/>
                </a:lnTo>
                <a:lnTo>
                  <a:pt x="1641887" y="2838176"/>
                </a:lnTo>
                <a:lnTo>
                  <a:pt x="1650619" y="2832620"/>
                </a:lnTo>
                <a:lnTo>
                  <a:pt x="1659351" y="2826798"/>
                </a:lnTo>
                <a:lnTo>
                  <a:pt x="1667818" y="2820712"/>
                </a:lnTo>
                <a:lnTo>
                  <a:pt x="1677609" y="2813303"/>
                </a:lnTo>
                <a:lnTo>
                  <a:pt x="1687664" y="2805630"/>
                </a:lnTo>
                <a:lnTo>
                  <a:pt x="1697190" y="2797956"/>
                </a:lnTo>
                <a:lnTo>
                  <a:pt x="1706715" y="2789753"/>
                </a:lnTo>
                <a:lnTo>
                  <a:pt x="1715977" y="2781286"/>
                </a:lnTo>
                <a:lnTo>
                  <a:pt x="1724973" y="2772289"/>
                </a:lnTo>
                <a:lnTo>
                  <a:pt x="1733970" y="2763557"/>
                </a:lnTo>
                <a:lnTo>
                  <a:pt x="1742702" y="2754296"/>
                </a:lnTo>
                <a:lnTo>
                  <a:pt x="1751434" y="2745035"/>
                </a:lnTo>
                <a:lnTo>
                  <a:pt x="1759637" y="2735509"/>
                </a:lnTo>
                <a:lnTo>
                  <a:pt x="1767840" y="2725718"/>
                </a:lnTo>
                <a:lnTo>
                  <a:pt x="1776043" y="2715928"/>
                </a:lnTo>
                <a:lnTo>
                  <a:pt x="1783981" y="2705873"/>
                </a:lnTo>
                <a:lnTo>
                  <a:pt x="1791919" y="2695818"/>
                </a:lnTo>
                <a:lnTo>
                  <a:pt x="1799328" y="2685763"/>
                </a:lnTo>
                <a:lnTo>
                  <a:pt x="1806737" y="2675178"/>
                </a:lnTo>
                <a:lnTo>
                  <a:pt x="1813881" y="2665123"/>
                </a:lnTo>
                <a:lnTo>
                  <a:pt x="1820497" y="2655068"/>
                </a:lnTo>
                <a:lnTo>
                  <a:pt x="1834256" y="2634429"/>
                </a:lnTo>
                <a:lnTo>
                  <a:pt x="1846957" y="2613525"/>
                </a:lnTo>
                <a:lnTo>
                  <a:pt x="1859129" y="2592356"/>
                </a:lnTo>
                <a:close/>
                <a:moveTo>
                  <a:pt x="704913" y="2462434"/>
                </a:moveTo>
                <a:lnTo>
                  <a:pt x="721848" y="2483867"/>
                </a:lnTo>
                <a:lnTo>
                  <a:pt x="738783" y="2504771"/>
                </a:lnTo>
                <a:lnTo>
                  <a:pt x="756247" y="2525146"/>
                </a:lnTo>
                <a:lnTo>
                  <a:pt x="774505" y="2545521"/>
                </a:lnTo>
                <a:lnTo>
                  <a:pt x="792763" y="2565366"/>
                </a:lnTo>
                <a:lnTo>
                  <a:pt x="811550" y="2584683"/>
                </a:lnTo>
                <a:lnTo>
                  <a:pt x="831131" y="2603735"/>
                </a:lnTo>
                <a:lnTo>
                  <a:pt x="850447" y="2621992"/>
                </a:lnTo>
                <a:lnTo>
                  <a:pt x="860502" y="2631254"/>
                </a:lnTo>
                <a:lnTo>
                  <a:pt x="870822" y="2640250"/>
                </a:lnTo>
                <a:lnTo>
                  <a:pt x="880877" y="2648982"/>
                </a:lnTo>
                <a:lnTo>
                  <a:pt x="891197" y="2657450"/>
                </a:lnTo>
                <a:lnTo>
                  <a:pt x="901516" y="2665917"/>
                </a:lnTo>
                <a:lnTo>
                  <a:pt x="912101" y="2674385"/>
                </a:lnTo>
                <a:lnTo>
                  <a:pt x="922685" y="2682852"/>
                </a:lnTo>
                <a:lnTo>
                  <a:pt x="933534" y="2691055"/>
                </a:lnTo>
                <a:lnTo>
                  <a:pt x="944118" y="2698993"/>
                </a:lnTo>
                <a:lnTo>
                  <a:pt x="954967" y="2706931"/>
                </a:lnTo>
                <a:lnTo>
                  <a:pt x="966080" y="2714605"/>
                </a:lnTo>
                <a:lnTo>
                  <a:pt x="977194" y="2722014"/>
                </a:lnTo>
                <a:lnTo>
                  <a:pt x="988307" y="2729688"/>
                </a:lnTo>
                <a:lnTo>
                  <a:pt x="999685" y="2737097"/>
                </a:lnTo>
                <a:lnTo>
                  <a:pt x="1011064" y="2743976"/>
                </a:lnTo>
                <a:lnTo>
                  <a:pt x="1022706" y="2751121"/>
                </a:lnTo>
                <a:lnTo>
                  <a:pt x="1035937" y="2759059"/>
                </a:lnTo>
                <a:lnTo>
                  <a:pt x="1049167" y="2766733"/>
                </a:lnTo>
                <a:lnTo>
                  <a:pt x="1062662" y="2774142"/>
                </a:lnTo>
                <a:lnTo>
                  <a:pt x="1076686" y="2781551"/>
                </a:lnTo>
                <a:lnTo>
                  <a:pt x="1090181" y="2788695"/>
                </a:lnTo>
                <a:lnTo>
                  <a:pt x="1104205" y="2795310"/>
                </a:lnTo>
                <a:lnTo>
                  <a:pt x="1117965" y="2801925"/>
                </a:lnTo>
                <a:lnTo>
                  <a:pt x="1132254" y="2808276"/>
                </a:lnTo>
                <a:lnTo>
                  <a:pt x="1146542" y="2814097"/>
                </a:lnTo>
                <a:lnTo>
                  <a:pt x="1160567" y="2819919"/>
                </a:lnTo>
                <a:lnTo>
                  <a:pt x="1175120" y="2825740"/>
                </a:lnTo>
                <a:lnTo>
                  <a:pt x="1189673" y="2831297"/>
                </a:lnTo>
                <a:lnTo>
                  <a:pt x="1204227" y="2836324"/>
                </a:lnTo>
                <a:lnTo>
                  <a:pt x="1218780" y="2841087"/>
                </a:lnTo>
                <a:lnTo>
                  <a:pt x="1233598" y="2845850"/>
                </a:lnTo>
                <a:lnTo>
                  <a:pt x="1248152" y="2850084"/>
                </a:lnTo>
                <a:lnTo>
                  <a:pt x="1239155" y="2842410"/>
                </a:lnTo>
                <a:lnTo>
                  <a:pt x="1230158" y="2834737"/>
                </a:lnTo>
                <a:lnTo>
                  <a:pt x="1220897" y="2826269"/>
                </a:lnTo>
                <a:lnTo>
                  <a:pt x="1212165" y="2818331"/>
                </a:lnTo>
                <a:lnTo>
                  <a:pt x="1203698" y="2809863"/>
                </a:lnTo>
                <a:lnTo>
                  <a:pt x="1195495" y="2801396"/>
                </a:lnTo>
                <a:lnTo>
                  <a:pt x="1187292" y="2792929"/>
                </a:lnTo>
                <a:lnTo>
                  <a:pt x="1179354" y="2784197"/>
                </a:lnTo>
                <a:lnTo>
                  <a:pt x="1171415" y="2775200"/>
                </a:lnTo>
                <a:lnTo>
                  <a:pt x="1163477" y="2766203"/>
                </a:lnTo>
                <a:lnTo>
                  <a:pt x="1155804" y="2757207"/>
                </a:lnTo>
                <a:lnTo>
                  <a:pt x="1148395" y="2747945"/>
                </a:lnTo>
                <a:lnTo>
                  <a:pt x="1141250" y="2738684"/>
                </a:lnTo>
                <a:lnTo>
                  <a:pt x="1134106" y="2729423"/>
                </a:lnTo>
                <a:lnTo>
                  <a:pt x="1120346" y="2710371"/>
                </a:lnTo>
                <a:lnTo>
                  <a:pt x="1109497" y="2694759"/>
                </a:lnTo>
                <a:lnTo>
                  <a:pt x="1099178" y="2679412"/>
                </a:lnTo>
                <a:lnTo>
                  <a:pt x="1089123" y="2663271"/>
                </a:lnTo>
                <a:lnTo>
                  <a:pt x="1079332" y="2647395"/>
                </a:lnTo>
                <a:lnTo>
                  <a:pt x="1070071" y="2631518"/>
                </a:lnTo>
                <a:lnTo>
                  <a:pt x="1060545" y="2615113"/>
                </a:lnTo>
                <a:lnTo>
                  <a:pt x="1051549" y="2598972"/>
                </a:lnTo>
                <a:lnTo>
                  <a:pt x="1042817" y="2582566"/>
                </a:lnTo>
                <a:lnTo>
                  <a:pt x="1021119" y="2577009"/>
                </a:lnTo>
                <a:lnTo>
                  <a:pt x="999421" y="2571188"/>
                </a:lnTo>
                <a:lnTo>
                  <a:pt x="977723" y="2565366"/>
                </a:lnTo>
                <a:lnTo>
                  <a:pt x="956025" y="2559281"/>
                </a:lnTo>
                <a:lnTo>
                  <a:pt x="934857" y="2552665"/>
                </a:lnTo>
                <a:lnTo>
                  <a:pt x="913159" y="2546050"/>
                </a:lnTo>
                <a:lnTo>
                  <a:pt x="891990" y="2538906"/>
                </a:lnTo>
                <a:lnTo>
                  <a:pt x="870822" y="2531761"/>
                </a:lnTo>
                <a:lnTo>
                  <a:pt x="849653" y="2523823"/>
                </a:lnTo>
                <a:lnTo>
                  <a:pt x="828749" y="2515885"/>
                </a:lnTo>
                <a:lnTo>
                  <a:pt x="807845" y="2507682"/>
                </a:lnTo>
                <a:lnTo>
                  <a:pt x="786941" y="2499215"/>
                </a:lnTo>
                <a:lnTo>
                  <a:pt x="766567" y="2490483"/>
                </a:lnTo>
                <a:lnTo>
                  <a:pt x="745663" y="2481486"/>
                </a:lnTo>
                <a:lnTo>
                  <a:pt x="725553" y="2471960"/>
                </a:lnTo>
                <a:lnTo>
                  <a:pt x="704913" y="2462434"/>
                </a:lnTo>
                <a:close/>
                <a:moveTo>
                  <a:pt x="2289909" y="2437561"/>
                </a:moveTo>
                <a:lnTo>
                  <a:pt x="2268741" y="2448410"/>
                </a:lnTo>
                <a:lnTo>
                  <a:pt x="2247837" y="2458994"/>
                </a:lnTo>
                <a:lnTo>
                  <a:pt x="2226404" y="2469049"/>
                </a:lnTo>
                <a:lnTo>
                  <a:pt x="2204970" y="2478840"/>
                </a:lnTo>
                <a:lnTo>
                  <a:pt x="2183273" y="2488630"/>
                </a:lnTo>
                <a:lnTo>
                  <a:pt x="2161840" y="2497892"/>
                </a:lnTo>
                <a:lnTo>
                  <a:pt x="2140142" y="2506888"/>
                </a:lnTo>
                <a:lnTo>
                  <a:pt x="2117915" y="2515356"/>
                </a:lnTo>
                <a:lnTo>
                  <a:pt x="2096217" y="2523559"/>
                </a:lnTo>
                <a:lnTo>
                  <a:pt x="2073725" y="2531761"/>
                </a:lnTo>
                <a:lnTo>
                  <a:pt x="2051498" y="2539435"/>
                </a:lnTo>
                <a:lnTo>
                  <a:pt x="2029007" y="2546844"/>
                </a:lnTo>
                <a:lnTo>
                  <a:pt x="2006780" y="2553724"/>
                </a:lnTo>
                <a:lnTo>
                  <a:pt x="1984288" y="2560604"/>
                </a:lnTo>
                <a:lnTo>
                  <a:pt x="1961532" y="2566954"/>
                </a:lnTo>
                <a:lnTo>
                  <a:pt x="1938776" y="2573040"/>
                </a:lnTo>
                <a:lnTo>
                  <a:pt x="1929250" y="2591033"/>
                </a:lnTo>
                <a:lnTo>
                  <a:pt x="1919989" y="2608233"/>
                </a:lnTo>
                <a:lnTo>
                  <a:pt x="1910198" y="2625697"/>
                </a:lnTo>
                <a:lnTo>
                  <a:pt x="1900143" y="2642896"/>
                </a:lnTo>
                <a:lnTo>
                  <a:pt x="1889824" y="2660096"/>
                </a:lnTo>
                <a:lnTo>
                  <a:pt x="1878710" y="2676766"/>
                </a:lnTo>
                <a:lnTo>
                  <a:pt x="1867861" y="2693701"/>
                </a:lnTo>
                <a:lnTo>
                  <a:pt x="1856483" y="2710371"/>
                </a:lnTo>
                <a:lnTo>
                  <a:pt x="1842724" y="2729423"/>
                </a:lnTo>
                <a:lnTo>
                  <a:pt x="1835579" y="2738684"/>
                </a:lnTo>
                <a:lnTo>
                  <a:pt x="1828170" y="2747945"/>
                </a:lnTo>
                <a:lnTo>
                  <a:pt x="1820761" y="2757207"/>
                </a:lnTo>
                <a:lnTo>
                  <a:pt x="1813088" y="2766203"/>
                </a:lnTo>
                <a:lnTo>
                  <a:pt x="1805414" y="2774935"/>
                </a:lnTo>
                <a:lnTo>
                  <a:pt x="1797476" y="2784197"/>
                </a:lnTo>
                <a:lnTo>
                  <a:pt x="1789537" y="2792929"/>
                </a:lnTo>
                <a:lnTo>
                  <a:pt x="1781335" y="2801396"/>
                </a:lnTo>
                <a:lnTo>
                  <a:pt x="1772867" y="2809863"/>
                </a:lnTo>
                <a:lnTo>
                  <a:pt x="1764135" y="2818066"/>
                </a:lnTo>
                <a:lnTo>
                  <a:pt x="1755668" y="2826269"/>
                </a:lnTo>
                <a:lnTo>
                  <a:pt x="1746671" y="2834472"/>
                </a:lnTo>
                <a:lnTo>
                  <a:pt x="1737675" y="2842410"/>
                </a:lnTo>
                <a:lnTo>
                  <a:pt x="1728149" y="2850084"/>
                </a:lnTo>
                <a:lnTo>
                  <a:pt x="1743231" y="2845850"/>
                </a:lnTo>
                <a:lnTo>
                  <a:pt x="1757785" y="2841087"/>
                </a:lnTo>
                <a:lnTo>
                  <a:pt x="1772338" y="2836324"/>
                </a:lnTo>
                <a:lnTo>
                  <a:pt x="1787156" y="2831297"/>
                </a:lnTo>
                <a:lnTo>
                  <a:pt x="1801445" y="2825740"/>
                </a:lnTo>
                <a:lnTo>
                  <a:pt x="1815734" y="2819919"/>
                </a:lnTo>
                <a:lnTo>
                  <a:pt x="1830022" y="2814097"/>
                </a:lnTo>
                <a:lnTo>
                  <a:pt x="1844311" y="2808276"/>
                </a:lnTo>
                <a:lnTo>
                  <a:pt x="1858335" y="2801925"/>
                </a:lnTo>
                <a:lnTo>
                  <a:pt x="1872359" y="2795310"/>
                </a:lnTo>
                <a:lnTo>
                  <a:pt x="1886384" y="2788695"/>
                </a:lnTo>
                <a:lnTo>
                  <a:pt x="1900143" y="2781551"/>
                </a:lnTo>
                <a:lnTo>
                  <a:pt x="1913903" y="2774142"/>
                </a:lnTo>
                <a:lnTo>
                  <a:pt x="1927398" y="2766733"/>
                </a:lnTo>
                <a:lnTo>
                  <a:pt x="1940893" y="2759059"/>
                </a:lnTo>
                <a:lnTo>
                  <a:pt x="1954123" y="2751121"/>
                </a:lnTo>
                <a:lnTo>
                  <a:pt x="1966295" y="2743447"/>
                </a:lnTo>
                <a:lnTo>
                  <a:pt x="1978467" y="2736038"/>
                </a:lnTo>
                <a:lnTo>
                  <a:pt x="1990903" y="2727835"/>
                </a:lnTo>
                <a:lnTo>
                  <a:pt x="2002546" y="2719897"/>
                </a:lnTo>
                <a:lnTo>
                  <a:pt x="2014453" y="2711694"/>
                </a:lnTo>
                <a:lnTo>
                  <a:pt x="2026096" y="2703491"/>
                </a:lnTo>
                <a:lnTo>
                  <a:pt x="2038003" y="2695024"/>
                </a:lnTo>
                <a:lnTo>
                  <a:pt x="2049382" y="2686292"/>
                </a:lnTo>
                <a:lnTo>
                  <a:pt x="2060760" y="2677295"/>
                </a:lnTo>
                <a:lnTo>
                  <a:pt x="2071873" y="2668299"/>
                </a:lnTo>
                <a:lnTo>
                  <a:pt x="2082987" y="2659302"/>
                </a:lnTo>
                <a:lnTo>
                  <a:pt x="2094365" y="2650041"/>
                </a:lnTo>
                <a:lnTo>
                  <a:pt x="2105214" y="2640780"/>
                </a:lnTo>
                <a:lnTo>
                  <a:pt x="2115798" y="2631254"/>
                </a:lnTo>
                <a:lnTo>
                  <a:pt x="2126382" y="2621199"/>
                </a:lnTo>
                <a:lnTo>
                  <a:pt x="2137231" y="2611408"/>
                </a:lnTo>
                <a:lnTo>
                  <a:pt x="2147551" y="2601618"/>
                </a:lnTo>
                <a:lnTo>
                  <a:pt x="2157870" y="2591563"/>
                </a:lnTo>
                <a:lnTo>
                  <a:pt x="2168190" y="2581243"/>
                </a:lnTo>
                <a:lnTo>
                  <a:pt x="2178245" y="2570659"/>
                </a:lnTo>
                <a:lnTo>
                  <a:pt x="2188300" y="2560339"/>
                </a:lnTo>
                <a:lnTo>
                  <a:pt x="2198091" y="2549755"/>
                </a:lnTo>
                <a:lnTo>
                  <a:pt x="2207881" y="2539170"/>
                </a:lnTo>
                <a:lnTo>
                  <a:pt x="2217407" y="2528057"/>
                </a:lnTo>
                <a:lnTo>
                  <a:pt x="2226668" y="2517208"/>
                </a:lnTo>
                <a:lnTo>
                  <a:pt x="2236194" y="2506094"/>
                </a:lnTo>
                <a:lnTo>
                  <a:pt x="2245455" y="2494981"/>
                </a:lnTo>
                <a:lnTo>
                  <a:pt x="2254717" y="2483867"/>
                </a:lnTo>
                <a:lnTo>
                  <a:pt x="2272445" y="2460847"/>
                </a:lnTo>
                <a:lnTo>
                  <a:pt x="2289909" y="2437561"/>
                </a:lnTo>
                <a:close/>
                <a:moveTo>
                  <a:pt x="441967" y="2194891"/>
                </a:moveTo>
                <a:lnTo>
                  <a:pt x="441967" y="2402558"/>
                </a:lnTo>
                <a:lnTo>
                  <a:pt x="447519" y="2401234"/>
                </a:lnTo>
                <a:lnTo>
                  <a:pt x="452544" y="2399910"/>
                </a:lnTo>
                <a:lnTo>
                  <a:pt x="457832" y="2398320"/>
                </a:lnTo>
                <a:lnTo>
                  <a:pt x="463121" y="2396466"/>
                </a:lnTo>
                <a:lnTo>
                  <a:pt x="467880" y="2394612"/>
                </a:lnTo>
                <a:lnTo>
                  <a:pt x="472904" y="2392758"/>
                </a:lnTo>
                <a:lnTo>
                  <a:pt x="477400" y="2390374"/>
                </a:lnTo>
                <a:lnTo>
                  <a:pt x="482159" y="2388255"/>
                </a:lnTo>
                <a:lnTo>
                  <a:pt x="486390" y="2385606"/>
                </a:lnTo>
                <a:lnTo>
                  <a:pt x="490886" y="2382957"/>
                </a:lnTo>
                <a:lnTo>
                  <a:pt x="495116" y="2380043"/>
                </a:lnTo>
                <a:lnTo>
                  <a:pt x="499083" y="2377130"/>
                </a:lnTo>
                <a:lnTo>
                  <a:pt x="503049" y="2374216"/>
                </a:lnTo>
                <a:lnTo>
                  <a:pt x="506751" y="2371037"/>
                </a:lnTo>
                <a:lnTo>
                  <a:pt x="510189" y="2367859"/>
                </a:lnTo>
                <a:lnTo>
                  <a:pt x="513891" y="2364680"/>
                </a:lnTo>
                <a:lnTo>
                  <a:pt x="517064" y="2361237"/>
                </a:lnTo>
                <a:lnTo>
                  <a:pt x="520237" y="2357528"/>
                </a:lnTo>
                <a:lnTo>
                  <a:pt x="523146" y="2353820"/>
                </a:lnTo>
                <a:lnTo>
                  <a:pt x="525790" y="2350112"/>
                </a:lnTo>
                <a:lnTo>
                  <a:pt x="528434" y="2346403"/>
                </a:lnTo>
                <a:lnTo>
                  <a:pt x="530550" y="2342430"/>
                </a:lnTo>
                <a:lnTo>
                  <a:pt x="532665" y="2338457"/>
                </a:lnTo>
                <a:lnTo>
                  <a:pt x="534780" y="2334219"/>
                </a:lnTo>
                <a:lnTo>
                  <a:pt x="536367" y="2329716"/>
                </a:lnTo>
                <a:lnTo>
                  <a:pt x="537954" y="2325478"/>
                </a:lnTo>
                <a:lnTo>
                  <a:pt x="539276" y="2321240"/>
                </a:lnTo>
                <a:lnTo>
                  <a:pt x="540333" y="2317001"/>
                </a:lnTo>
                <a:lnTo>
                  <a:pt x="541127" y="2312498"/>
                </a:lnTo>
                <a:lnTo>
                  <a:pt x="541656" y="2307995"/>
                </a:lnTo>
                <a:lnTo>
                  <a:pt x="542184" y="2303492"/>
                </a:lnTo>
                <a:lnTo>
                  <a:pt x="542184" y="2298725"/>
                </a:lnTo>
                <a:lnTo>
                  <a:pt x="542184" y="2294222"/>
                </a:lnTo>
                <a:lnTo>
                  <a:pt x="541656" y="2289454"/>
                </a:lnTo>
                <a:lnTo>
                  <a:pt x="541127" y="2284951"/>
                </a:lnTo>
                <a:lnTo>
                  <a:pt x="540333" y="2280448"/>
                </a:lnTo>
                <a:lnTo>
                  <a:pt x="539276" y="2275945"/>
                </a:lnTo>
                <a:lnTo>
                  <a:pt x="537954" y="2271706"/>
                </a:lnTo>
                <a:lnTo>
                  <a:pt x="536367" y="2267468"/>
                </a:lnTo>
                <a:lnTo>
                  <a:pt x="534780" y="2263230"/>
                </a:lnTo>
                <a:lnTo>
                  <a:pt x="532665" y="2258992"/>
                </a:lnTo>
                <a:lnTo>
                  <a:pt x="530550" y="2255019"/>
                </a:lnTo>
                <a:lnTo>
                  <a:pt x="528434" y="2251046"/>
                </a:lnTo>
                <a:lnTo>
                  <a:pt x="525790" y="2247337"/>
                </a:lnTo>
                <a:lnTo>
                  <a:pt x="523146" y="2243364"/>
                </a:lnTo>
                <a:lnTo>
                  <a:pt x="520237" y="2239921"/>
                </a:lnTo>
                <a:lnTo>
                  <a:pt x="517064" y="2236212"/>
                </a:lnTo>
                <a:lnTo>
                  <a:pt x="513891" y="2232769"/>
                </a:lnTo>
                <a:lnTo>
                  <a:pt x="510189" y="2229325"/>
                </a:lnTo>
                <a:lnTo>
                  <a:pt x="506751" y="2225882"/>
                </a:lnTo>
                <a:lnTo>
                  <a:pt x="503049" y="2222968"/>
                </a:lnTo>
                <a:lnTo>
                  <a:pt x="499083" y="2219790"/>
                </a:lnTo>
                <a:lnTo>
                  <a:pt x="495116" y="2217141"/>
                </a:lnTo>
                <a:lnTo>
                  <a:pt x="490886" y="2214227"/>
                </a:lnTo>
                <a:lnTo>
                  <a:pt x="486390" y="2211843"/>
                </a:lnTo>
                <a:lnTo>
                  <a:pt x="482159" y="2209194"/>
                </a:lnTo>
                <a:lnTo>
                  <a:pt x="477400" y="2206810"/>
                </a:lnTo>
                <a:lnTo>
                  <a:pt x="472904" y="2204691"/>
                </a:lnTo>
                <a:lnTo>
                  <a:pt x="467880" y="2202837"/>
                </a:lnTo>
                <a:lnTo>
                  <a:pt x="463121" y="2200718"/>
                </a:lnTo>
                <a:lnTo>
                  <a:pt x="457832" y="2199129"/>
                </a:lnTo>
                <a:lnTo>
                  <a:pt x="452544" y="2197539"/>
                </a:lnTo>
                <a:lnTo>
                  <a:pt x="447519" y="2196215"/>
                </a:lnTo>
                <a:lnTo>
                  <a:pt x="441967" y="2194891"/>
                </a:lnTo>
                <a:close/>
                <a:moveTo>
                  <a:pt x="939884" y="2102304"/>
                </a:moveTo>
                <a:lnTo>
                  <a:pt x="945441" y="2127177"/>
                </a:lnTo>
                <a:lnTo>
                  <a:pt x="951527" y="2152315"/>
                </a:lnTo>
                <a:lnTo>
                  <a:pt x="957613" y="2177188"/>
                </a:lnTo>
                <a:lnTo>
                  <a:pt x="963964" y="2202325"/>
                </a:lnTo>
                <a:lnTo>
                  <a:pt x="971108" y="2226934"/>
                </a:lnTo>
                <a:lnTo>
                  <a:pt x="977988" y="2251807"/>
                </a:lnTo>
                <a:lnTo>
                  <a:pt x="985397" y="2276415"/>
                </a:lnTo>
                <a:lnTo>
                  <a:pt x="992806" y="2301024"/>
                </a:lnTo>
                <a:lnTo>
                  <a:pt x="1002332" y="2330131"/>
                </a:lnTo>
                <a:lnTo>
                  <a:pt x="1012651" y="2359502"/>
                </a:lnTo>
                <a:lnTo>
                  <a:pt x="1023236" y="2388609"/>
                </a:lnTo>
                <a:lnTo>
                  <a:pt x="1034349" y="2417186"/>
                </a:lnTo>
                <a:lnTo>
                  <a:pt x="1045992" y="2445764"/>
                </a:lnTo>
                <a:lnTo>
                  <a:pt x="1058164" y="2473812"/>
                </a:lnTo>
                <a:lnTo>
                  <a:pt x="1064250" y="2488101"/>
                </a:lnTo>
                <a:lnTo>
                  <a:pt x="1070865" y="2501861"/>
                </a:lnTo>
                <a:lnTo>
                  <a:pt x="1077480" y="2515620"/>
                </a:lnTo>
                <a:lnTo>
                  <a:pt x="1084360" y="2529380"/>
                </a:lnTo>
                <a:lnTo>
                  <a:pt x="1107116" y="2534672"/>
                </a:lnTo>
                <a:lnTo>
                  <a:pt x="1130401" y="2539170"/>
                </a:lnTo>
                <a:lnTo>
                  <a:pt x="1153422" y="2543404"/>
                </a:lnTo>
                <a:lnTo>
                  <a:pt x="1176708" y="2547638"/>
                </a:lnTo>
                <a:lnTo>
                  <a:pt x="1199993" y="2551078"/>
                </a:lnTo>
                <a:lnTo>
                  <a:pt x="1223543" y="2554518"/>
                </a:lnTo>
                <a:lnTo>
                  <a:pt x="1246564" y="2557693"/>
                </a:lnTo>
                <a:lnTo>
                  <a:pt x="1269849" y="2560339"/>
                </a:lnTo>
                <a:lnTo>
                  <a:pt x="1293399" y="2562985"/>
                </a:lnTo>
                <a:lnTo>
                  <a:pt x="1316949" y="2565102"/>
                </a:lnTo>
                <a:lnTo>
                  <a:pt x="1340499" y="2566954"/>
                </a:lnTo>
                <a:lnTo>
                  <a:pt x="1363785" y="2568542"/>
                </a:lnTo>
                <a:lnTo>
                  <a:pt x="1387599" y="2569865"/>
                </a:lnTo>
                <a:lnTo>
                  <a:pt x="1410885" y="2570659"/>
                </a:lnTo>
                <a:lnTo>
                  <a:pt x="1434435" y="2571452"/>
                </a:lnTo>
                <a:lnTo>
                  <a:pt x="1457985" y="2571717"/>
                </a:lnTo>
                <a:lnTo>
                  <a:pt x="1457985" y="2147023"/>
                </a:lnTo>
                <a:lnTo>
                  <a:pt x="1425703" y="2146493"/>
                </a:lnTo>
                <a:lnTo>
                  <a:pt x="1393156" y="2145964"/>
                </a:lnTo>
                <a:lnTo>
                  <a:pt x="1360345" y="2144906"/>
                </a:lnTo>
                <a:lnTo>
                  <a:pt x="1328063" y="2143847"/>
                </a:lnTo>
                <a:lnTo>
                  <a:pt x="1295516" y="2142260"/>
                </a:lnTo>
                <a:lnTo>
                  <a:pt x="1262970" y="2140407"/>
                </a:lnTo>
                <a:lnTo>
                  <a:pt x="1230687" y="2138026"/>
                </a:lnTo>
                <a:lnTo>
                  <a:pt x="1198141" y="2135644"/>
                </a:lnTo>
                <a:lnTo>
                  <a:pt x="1165594" y="2132734"/>
                </a:lnTo>
                <a:lnTo>
                  <a:pt x="1133312" y="2129294"/>
                </a:lnTo>
                <a:lnTo>
                  <a:pt x="1101030" y="2125589"/>
                </a:lnTo>
                <a:lnTo>
                  <a:pt x="1068483" y="2121620"/>
                </a:lnTo>
                <a:lnTo>
                  <a:pt x="1036466" y="2117387"/>
                </a:lnTo>
                <a:lnTo>
                  <a:pt x="1004184" y="2112888"/>
                </a:lnTo>
                <a:lnTo>
                  <a:pt x="972166" y="2107596"/>
                </a:lnTo>
                <a:lnTo>
                  <a:pt x="939884" y="2102304"/>
                </a:lnTo>
                <a:close/>
                <a:moveTo>
                  <a:pt x="2038268" y="2095689"/>
                </a:moveTo>
                <a:lnTo>
                  <a:pt x="2006251" y="2101510"/>
                </a:lnTo>
                <a:lnTo>
                  <a:pt x="1973704" y="2107067"/>
                </a:lnTo>
                <a:lnTo>
                  <a:pt x="1941687" y="2112094"/>
                </a:lnTo>
                <a:lnTo>
                  <a:pt x="1909140" y="2116857"/>
                </a:lnTo>
                <a:lnTo>
                  <a:pt x="1876858" y="2121091"/>
                </a:lnTo>
                <a:lnTo>
                  <a:pt x="1844576" y="2125060"/>
                </a:lnTo>
                <a:lnTo>
                  <a:pt x="1812029" y="2128765"/>
                </a:lnTo>
                <a:lnTo>
                  <a:pt x="1779482" y="2131940"/>
                </a:lnTo>
                <a:lnTo>
                  <a:pt x="1746936" y="2135115"/>
                </a:lnTo>
                <a:lnTo>
                  <a:pt x="1714389" y="2137761"/>
                </a:lnTo>
                <a:lnTo>
                  <a:pt x="1681842" y="2140143"/>
                </a:lnTo>
                <a:lnTo>
                  <a:pt x="1649296" y="2141995"/>
                </a:lnTo>
                <a:lnTo>
                  <a:pt x="1616485" y="2143583"/>
                </a:lnTo>
                <a:lnTo>
                  <a:pt x="1583938" y="2144641"/>
                </a:lnTo>
                <a:lnTo>
                  <a:pt x="1551391" y="2145700"/>
                </a:lnTo>
                <a:lnTo>
                  <a:pt x="1518580" y="2146229"/>
                </a:lnTo>
                <a:lnTo>
                  <a:pt x="1518580" y="2571188"/>
                </a:lnTo>
                <a:lnTo>
                  <a:pt x="1542659" y="2570394"/>
                </a:lnTo>
                <a:lnTo>
                  <a:pt x="1566209" y="2569336"/>
                </a:lnTo>
                <a:lnTo>
                  <a:pt x="1590288" y="2568013"/>
                </a:lnTo>
                <a:lnTo>
                  <a:pt x="1613838" y="2566425"/>
                </a:lnTo>
                <a:lnTo>
                  <a:pt x="1637918" y="2564308"/>
                </a:lnTo>
                <a:lnTo>
                  <a:pt x="1661468" y="2562191"/>
                </a:lnTo>
                <a:lnTo>
                  <a:pt x="1685282" y="2559545"/>
                </a:lnTo>
                <a:lnTo>
                  <a:pt x="1708832" y="2556370"/>
                </a:lnTo>
                <a:lnTo>
                  <a:pt x="1732647" y="2553195"/>
                </a:lnTo>
                <a:lnTo>
                  <a:pt x="1756197" y="2549755"/>
                </a:lnTo>
                <a:lnTo>
                  <a:pt x="1780012" y="2545786"/>
                </a:lnTo>
                <a:lnTo>
                  <a:pt x="1803297" y="2541552"/>
                </a:lnTo>
                <a:lnTo>
                  <a:pt x="1826582" y="2537054"/>
                </a:lnTo>
                <a:lnTo>
                  <a:pt x="1850133" y="2532026"/>
                </a:lnTo>
                <a:lnTo>
                  <a:pt x="1873153" y="2526734"/>
                </a:lnTo>
                <a:lnTo>
                  <a:pt x="1896439" y="2521177"/>
                </a:lnTo>
                <a:lnTo>
                  <a:pt x="1902789" y="2507947"/>
                </a:lnTo>
                <a:lnTo>
                  <a:pt x="1909140" y="2494716"/>
                </a:lnTo>
                <a:lnTo>
                  <a:pt x="1921312" y="2467462"/>
                </a:lnTo>
                <a:lnTo>
                  <a:pt x="1932955" y="2440472"/>
                </a:lnTo>
                <a:lnTo>
                  <a:pt x="1944068" y="2412688"/>
                </a:lnTo>
                <a:lnTo>
                  <a:pt x="1954652" y="2385169"/>
                </a:lnTo>
                <a:lnTo>
                  <a:pt x="1964707" y="2357121"/>
                </a:lnTo>
                <a:lnTo>
                  <a:pt x="1974498" y="2329072"/>
                </a:lnTo>
                <a:lnTo>
                  <a:pt x="1984024" y="2301024"/>
                </a:lnTo>
                <a:lnTo>
                  <a:pt x="1991697" y="2275622"/>
                </a:lnTo>
                <a:lnTo>
                  <a:pt x="1999371" y="2250219"/>
                </a:lnTo>
                <a:lnTo>
                  <a:pt x="2006515" y="2224552"/>
                </a:lnTo>
                <a:lnTo>
                  <a:pt x="2013395" y="2198886"/>
                </a:lnTo>
                <a:lnTo>
                  <a:pt x="2020010" y="2173219"/>
                </a:lnTo>
                <a:lnTo>
                  <a:pt x="2026361" y="2147552"/>
                </a:lnTo>
                <a:lnTo>
                  <a:pt x="2032447" y="2121356"/>
                </a:lnTo>
                <a:lnTo>
                  <a:pt x="2038268" y="2095689"/>
                </a:lnTo>
                <a:close/>
                <a:moveTo>
                  <a:pt x="2523822" y="1946980"/>
                </a:moveTo>
                <a:lnTo>
                  <a:pt x="2498949" y="1958358"/>
                </a:lnTo>
                <a:lnTo>
                  <a:pt x="2473547" y="1969207"/>
                </a:lnTo>
                <a:lnTo>
                  <a:pt x="2448409" y="1979526"/>
                </a:lnTo>
                <a:lnTo>
                  <a:pt x="2422742" y="1989581"/>
                </a:lnTo>
                <a:lnTo>
                  <a:pt x="2397340" y="1999372"/>
                </a:lnTo>
                <a:lnTo>
                  <a:pt x="2371408" y="2008368"/>
                </a:lnTo>
                <a:lnTo>
                  <a:pt x="2345741" y="2017365"/>
                </a:lnTo>
                <a:lnTo>
                  <a:pt x="2319810" y="2025833"/>
                </a:lnTo>
                <a:lnTo>
                  <a:pt x="2292820" y="2034300"/>
                </a:lnTo>
                <a:lnTo>
                  <a:pt x="2265830" y="2041974"/>
                </a:lnTo>
                <a:lnTo>
                  <a:pt x="2238840" y="2049647"/>
                </a:lnTo>
                <a:lnTo>
                  <a:pt x="2211850" y="2056792"/>
                </a:lnTo>
                <a:lnTo>
                  <a:pt x="2184331" y="2063936"/>
                </a:lnTo>
                <a:lnTo>
                  <a:pt x="2157341" y="2070551"/>
                </a:lnTo>
                <a:lnTo>
                  <a:pt x="2130087" y="2076902"/>
                </a:lnTo>
                <a:lnTo>
                  <a:pt x="2102832" y="2082988"/>
                </a:lnTo>
                <a:lnTo>
                  <a:pt x="2096482" y="2112888"/>
                </a:lnTo>
                <a:lnTo>
                  <a:pt x="2089866" y="2142789"/>
                </a:lnTo>
                <a:lnTo>
                  <a:pt x="2082457" y="2172160"/>
                </a:lnTo>
                <a:lnTo>
                  <a:pt x="2075313" y="2202061"/>
                </a:lnTo>
                <a:lnTo>
                  <a:pt x="2067375" y="2231697"/>
                </a:lnTo>
                <a:lnTo>
                  <a:pt x="2059437" y="2260804"/>
                </a:lnTo>
                <a:lnTo>
                  <a:pt x="2050705" y="2290440"/>
                </a:lnTo>
                <a:lnTo>
                  <a:pt x="2041973" y="2319546"/>
                </a:lnTo>
                <a:lnTo>
                  <a:pt x="2034299" y="2342567"/>
                </a:lnTo>
                <a:lnTo>
                  <a:pt x="2026361" y="2365323"/>
                </a:lnTo>
                <a:lnTo>
                  <a:pt x="2018158" y="2388080"/>
                </a:lnTo>
                <a:lnTo>
                  <a:pt x="2009691" y="2410836"/>
                </a:lnTo>
                <a:lnTo>
                  <a:pt x="2001223" y="2433592"/>
                </a:lnTo>
                <a:lnTo>
                  <a:pt x="1992226" y="2456084"/>
                </a:lnTo>
                <a:lnTo>
                  <a:pt x="1982965" y="2478311"/>
                </a:lnTo>
                <a:lnTo>
                  <a:pt x="1972910" y="2500802"/>
                </a:lnTo>
                <a:lnTo>
                  <a:pt x="1998842" y="2492864"/>
                </a:lnTo>
                <a:lnTo>
                  <a:pt x="2024509" y="2484661"/>
                </a:lnTo>
                <a:lnTo>
                  <a:pt x="2050175" y="2475665"/>
                </a:lnTo>
                <a:lnTo>
                  <a:pt x="2075313" y="2466668"/>
                </a:lnTo>
                <a:lnTo>
                  <a:pt x="2100715" y="2457142"/>
                </a:lnTo>
                <a:lnTo>
                  <a:pt x="2125588" y="2447352"/>
                </a:lnTo>
                <a:lnTo>
                  <a:pt x="2150461" y="2437032"/>
                </a:lnTo>
                <a:lnTo>
                  <a:pt x="2175070" y="2425918"/>
                </a:lnTo>
                <a:lnTo>
                  <a:pt x="2199414" y="2414805"/>
                </a:lnTo>
                <a:lnTo>
                  <a:pt x="2223758" y="2403162"/>
                </a:lnTo>
                <a:lnTo>
                  <a:pt x="2247837" y="2391255"/>
                </a:lnTo>
                <a:lnTo>
                  <a:pt x="2271387" y="2378554"/>
                </a:lnTo>
                <a:lnTo>
                  <a:pt x="2295201" y="2365588"/>
                </a:lnTo>
                <a:lnTo>
                  <a:pt x="2318487" y="2352358"/>
                </a:lnTo>
                <a:lnTo>
                  <a:pt x="2341508" y="2338598"/>
                </a:lnTo>
                <a:lnTo>
                  <a:pt x="2364264" y="2324309"/>
                </a:lnTo>
                <a:lnTo>
                  <a:pt x="2377230" y="2302082"/>
                </a:lnTo>
                <a:lnTo>
                  <a:pt x="2389931" y="2279591"/>
                </a:lnTo>
                <a:lnTo>
                  <a:pt x="2401838" y="2257099"/>
                </a:lnTo>
                <a:lnTo>
                  <a:pt x="2413481" y="2234343"/>
                </a:lnTo>
                <a:lnTo>
                  <a:pt x="2424859" y="2211322"/>
                </a:lnTo>
                <a:lnTo>
                  <a:pt x="2435708" y="2188037"/>
                </a:lnTo>
                <a:lnTo>
                  <a:pt x="2446292" y="2164487"/>
                </a:lnTo>
                <a:lnTo>
                  <a:pt x="2456347" y="2141201"/>
                </a:lnTo>
                <a:lnTo>
                  <a:pt x="2466138" y="2117122"/>
                </a:lnTo>
                <a:lnTo>
                  <a:pt x="2475399" y="2093572"/>
                </a:lnTo>
                <a:lnTo>
                  <a:pt x="2484395" y="2069228"/>
                </a:lnTo>
                <a:lnTo>
                  <a:pt x="2493392" y="2045149"/>
                </a:lnTo>
                <a:lnTo>
                  <a:pt x="2501595" y="2020805"/>
                </a:lnTo>
                <a:lnTo>
                  <a:pt x="2509269" y="1996461"/>
                </a:lnTo>
                <a:lnTo>
                  <a:pt x="2516678" y="1971588"/>
                </a:lnTo>
                <a:lnTo>
                  <a:pt x="2523822" y="1946980"/>
                </a:lnTo>
                <a:close/>
                <a:moveTo>
                  <a:pt x="2820711" y="1939041"/>
                </a:moveTo>
                <a:lnTo>
                  <a:pt x="2812244" y="1954389"/>
                </a:lnTo>
                <a:lnTo>
                  <a:pt x="2807745" y="1962062"/>
                </a:lnTo>
                <a:lnTo>
                  <a:pt x="2803512" y="1969471"/>
                </a:lnTo>
                <a:lnTo>
                  <a:pt x="2795044" y="1983760"/>
                </a:lnTo>
                <a:lnTo>
                  <a:pt x="2786047" y="1997520"/>
                </a:lnTo>
                <a:lnTo>
                  <a:pt x="2777051" y="2011015"/>
                </a:lnTo>
                <a:lnTo>
                  <a:pt x="2768054" y="2024510"/>
                </a:lnTo>
                <a:lnTo>
                  <a:pt x="2758793" y="2038004"/>
                </a:lnTo>
                <a:lnTo>
                  <a:pt x="2749532" y="2050970"/>
                </a:lnTo>
                <a:lnTo>
                  <a:pt x="2739477" y="2064201"/>
                </a:lnTo>
                <a:lnTo>
                  <a:pt x="2729686" y="2076902"/>
                </a:lnTo>
                <a:lnTo>
                  <a:pt x="2719631" y="2089867"/>
                </a:lnTo>
                <a:lnTo>
                  <a:pt x="2709576" y="2102569"/>
                </a:lnTo>
                <a:lnTo>
                  <a:pt x="2699256" y="2115005"/>
                </a:lnTo>
                <a:lnTo>
                  <a:pt x="2688407" y="2127177"/>
                </a:lnTo>
                <a:lnTo>
                  <a:pt x="2677823" y="2139614"/>
                </a:lnTo>
                <a:lnTo>
                  <a:pt x="2666974" y="2151521"/>
                </a:lnTo>
                <a:lnTo>
                  <a:pt x="2655861" y="2163428"/>
                </a:lnTo>
                <a:lnTo>
                  <a:pt x="2644747" y="2175071"/>
                </a:lnTo>
                <a:lnTo>
                  <a:pt x="2633105" y="2186714"/>
                </a:lnTo>
                <a:lnTo>
                  <a:pt x="2621727" y="2198092"/>
                </a:lnTo>
                <a:lnTo>
                  <a:pt x="2610084" y="2209470"/>
                </a:lnTo>
                <a:lnTo>
                  <a:pt x="2598441" y="2220583"/>
                </a:lnTo>
                <a:lnTo>
                  <a:pt x="2586269" y="2231697"/>
                </a:lnTo>
                <a:lnTo>
                  <a:pt x="2574097" y="2242546"/>
                </a:lnTo>
                <a:lnTo>
                  <a:pt x="2562190" y="2253130"/>
                </a:lnTo>
                <a:lnTo>
                  <a:pt x="2549753" y="2263714"/>
                </a:lnTo>
                <a:lnTo>
                  <a:pt x="2537052" y="2274034"/>
                </a:lnTo>
                <a:lnTo>
                  <a:pt x="2524616" y="2284354"/>
                </a:lnTo>
                <a:lnTo>
                  <a:pt x="2512179" y="2294409"/>
                </a:lnTo>
                <a:lnTo>
                  <a:pt x="2499213" y="2304199"/>
                </a:lnTo>
                <a:lnTo>
                  <a:pt x="2486248" y="2313990"/>
                </a:lnTo>
                <a:lnTo>
                  <a:pt x="2473282" y="2323516"/>
                </a:lnTo>
                <a:lnTo>
                  <a:pt x="2460316" y="2333041"/>
                </a:lnTo>
                <a:lnTo>
                  <a:pt x="2447086" y="2342303"/>
                </a:lnTo>
                <a:lnTo>
                  <a:pt x="2437560" y="2348918"/>
                </a:lnTo>
                <a:lnTo>
                  <a:pt x="2428299" y="2355004"/>
                </a:lnTo>
                <a:lnTo>
                  <a:pt x="2409247" y="2367440"/>
                </a:lnTo>
                <a:lnTo>
                  <a:pt x="2397075" y="2387550"/>
                </a:lnTo>
                <a:lnTo>
                  <a:pt x="2384374" y="2407396"/>
                </a:lnTo>
                <a:lnTo>
                  <a:pt x="2371673" y="2427242"/>
                </a:lnTo>
                <a:lnTo>
                  <a:pt x="2358443" y="2446822"/>
                </a:lnTo>
                <a:lnTo>
                  <a:pt x="2341508" y="2470902"/>
                </a:lnTo>
                <a:lnTo>
                  <a:pt x="2323514" y="2494716"/>
                </a:lnTo>
                <a:lnTo>
                  <a:pt x="2305521" y="2518002"/>
                </a:lnTo>
                <a:lnTo>
                  <a:pt x="2296260" y="2529380"/>
                </a:lnTo>
                <a:lnTo>
                  <a:pt x="2286734" y="2541023"/>
                </a:lnTo>
                <a:lnTo>
                  <a:pt x="2277208" y="2552136"/>
                </a:lnTo>
                <a:lnTo>
                  <a:pt x="2267418" y="2563514"/>
                </a:lnTo>
                <a:lnTo>
                  <a:pt x="2257892" y="2574363"/>
                </a:lnTo>
                <a:lnTo>
                  <a:pt x="2247837" y="2585741"/>
                </a:lnTo>
                <a:lnTo>
                  <a:pt x="2237782" y="2596590"/>
                </a:lnTo>
                <a:lnTo>
                  <a:pt x="2227462" y="2607174"/>
                </a:lnTo>
                <a:lnTo>
                  <a:pt x="2217407" y="2617759"/>
                </a:lnTo>
                <a:lnTo>
                  <a:pt x="2206823" y="2628343"/>
                </a:lnTo>
                <a:lnTo>
                  <a:pt x="2196503" y="2638927"/>
                </a:lnTo>
                <a:lnTo>
                  <a:pt x="2185919" y="2649247"/>
                </a:lnTo>
                <a:lnTo>
                  <a:pt x="2174805" y="2659302"/>
                </a:lnTo>
                <a:lnTo>
                  <a:pt x="2163956" y="2669357"/>
                </a:lnTo>
                <a:lnTo>
                  <a:pt x="2153107" y="2679412"/>
                </a:lnTo>
                <a:lnTo>
                  <a:pt x="2141994" y="2689203"/>
                </a:lnTo>
                <a:lnTo>
                  <a:pt x="2130351" y="2698728"/>
                </a:lnTo>
                <a:lnTo>
                  <a:pt x="2118973" y="2708254"/>
                </a:lnTo>
                <a:lnTo>
                  <a:pt x="2107595" y="2717516"/>
                </a:lnTo>
                <a:lnTo>
                  <a:pt x="2095952" y="2726512"/>
                </a:lnTo>
                <a:lnTo>
                  <a:pt x="2084045" y="2735773"/>
                </a:lnTo>
                <a:lnTo>
                  <a:pt x="2072138" y="2744770"/>
                </a:lnTo>
                <a:lnTo>
                  <a:pt x="2060230" y="2753502"/>
                </a:lnTo>
                <a:lnTo>
                  <a:pt x="2048059" y="2761970"/>
                </a:lnTo>
                <a:lnTo>
                  <a:pt x="2035887" y="2770172"/>
                </a:lnTo>
                <a:lnTo>
                  <a:pt x="2023450" y="2778640"/>
                </a:lnTo>
                <a:lnTo>
                  <a:pt x="2025832" y="2777581"/>
                </a:lnTo>
                <a:lnTo>
                  <a:pt x="2028478" y="2776788"/>
                </a:lnTo>
                <a:lnTo>
                  <a:pt x="2044619" y="2770172"/>
                </a:lnTo>
                <a:lnTo>
                  <a:pt x="2060495" y="2763293"/>
                </a:lnTo>
                <a:lnTo>
                  <a:pt x="2076107" y="2756148"/>
                </a:lnTo>
                <a:lnTo>
                  <a:pt x="2091983" y="2748739"/>
                </a:lnTo>
                <a:lnTo>
                  <a:pt x="2107595" y="2741330"/>
                </a:lnTo>
                <a:lnTo>
                  <a:pt x="2122942" y="2733657"/>
                </a:lnTo>
                <a:lnTo>
                  <a:pt x="2138554" y="2725454"/>
                </a:lnTo>
                <a:lnTo>
                  <a:pt x="2153901" y="2717516"/>
                </a:lnTo>
                <a:lnTo>
                  <a:pt x="2168984" y="2709313"/>
                </a:lnTo>
                <a:lnTo>
                  <a:pt x="2184067" y="2700845"/>
                </a:lnTo>
                <a:lnTo>
                  <a:pt x="2199149" y="2692378"/>
                </a:lnTo>
                <a:lnTo>
                  <a:pt x="2213967" y="2683381"/>
                </a:lnTo>
                <a:lnTo>
                  <a:pt x="2228785" y="2674120"/>
                </a:lnTo>
                <a:lnTo>
                  <a:pt x="2243603" y="2665123"/>
                </a:lnTo>
                <a:lnTo>
                  <a:pt x="2258156" y="2655862"/>
                </a:lnTo>
                <a:lnTo>
                  <a:pt x="2272445" y="2646336"/>
                </a:lnTo>
                <a:lnTo>
                  <a:pt x="2286734" y="2636546"/>
                </a:lnTo>
                <a:lnTo>
                  <a:pt x="2301023" y="2626491"/>
                </a:lnTo>
                <a:lnTo>
                  <a:pt x="2315047" y="2616436"/>
                </a:lnTo>
                <a:lnTo>
                  <a:pt x="2329071" y="2606381"/>
                </a:lnTo>
                <a:lnTo>
                  <a:pt x="2343095" y="2595796"/>
                </a:lnTo>
                <a:lnTo>
                  <a:pt x="2356590" y="2585477"/>
                </a:lnTo>
                <a:lnTo>
                  <a:pt x="2370350" y="2574363"/>
                </a:lnTo>
                <a:lnTo>
                  <a:pt x="2383580" y="2563514"/>
                </a:lnTo>
                <a:lnTo>
                  <a:pt x="2397075" y="2552401"/>
                </a:lnTo>
                <a:lnTo>
                  <a:pt x="2410306" y="2541287"/>
                </a:lnTo>
                <a:lnTo>
                  <a:pt x="2423271" y="2529909"/>
                </a:lnTo>
                <a:lnTo>
                  <a:pt x="2435972" y="2518266"/>
                </a:lnTo>
                <a:lnTo>
                  <a:pt x="2448938" y="2506359"/>
                </a:lnTo>
                <a:lnTo>
                  <a:pt x="2461639" y="2494716"/>
                </a:lnTo>
                <a:lnTo>
                  <a:pt x="2474076" y="2482544"/>
                </a:lnTo>
                <a:lnTo>
                  <a:pt x="2486248" y="2470373"/>
                </a:lnTo>
                <a:lnTo>
                  <a:pt x="2498684" y="2457936"/>
                </a:lnTo>
                <a:lnTo>
                  <a:pt x="2510592" y="2445499"/>
                </a:lnTo>
                <a:lnTo>
                  <a:pt x="2522499" y="2433063"/>
                </a:lnTo>
                <a:lnTo>
                  <a:pt x="2534142" y="2420097"/>
                </a:lnTo>
                <a:lnTo>
                  <a:pt x="2545784" y="2407396"/>
                </a:lnTo>
                <a:lnTo>
                  <a:pt x="2557162" y="2394430"/>
                </a:lnTo>
                <a:lnTo>
                  <a:pt x="2568276" y="2381200"/>
                </a:lnTo>
                <a:lnTo>
                  <a:pt x="2579389" y="2367705"/>
                </a:lnTo>
                <a:lnTo>
                  <a:pt x="2590238" y="2354475"/>
                </a:lnTo>
                <a:lnTo>
                  <a:pt x="2601087" y="2340980"/>
                </a:lnTo>
                <a:lnTo>
                  <a:pt x="2611671" y="2326955"/>
                </a:lnTo>
                <a:lnTo>
                  <a:pt x="2621991" y="2313196"/>
                </a:lnTo>
                <a:lnTo>
                  <a:pt x="2632311" y="2299172"/>
                </a:lnTo>
                <a:lnTo>
                  <a:pt x="2642630" y="2285147"/>
                </a:lnTo>
                <a:lnTo>
                  <a:pt x="2652421" y="2270859"/>
                </a:lnTo>
                <a:lnTo>
                  <a:pt x="2661947" y="2256570"/>
                </a:lnTo>
                <a:lnTo>
                  <a:pt x="2671473" y="2242281"/>
                </a:lnTo>
                <a:lnTo>
                  <a:pt x="2680998" y="2227463"/>
                </a:lnTo>
                <a:lnTo>
                  <a:pt x="2689995" y="2212910"/>
                </a:lnTo>
                <a:lnTo>
                  <a:pt x="2699256" y="2198092"/>
                </a:lnTo>
                <a:lnTo>
                  <a:pt x="2707988" y="2183274"/>
                </a:lnTo>
                <a:lnTo>
                  <a:pt x="2716720" y="2168191"/>
                </a:lnTo>
                <a:lnTo>
                  <a:pt x="2725188" y="2153109"/>
                </a:lnTo>
                <a:lnTo>
                  <a:pt x="2733391" y="2138026"/>
                </a:lnTo>
                <a:lnTo>
                  <a:pt x="2741329" y="2122414"/>
                </a:lnTo>
                <a:lnTo>
                  <a:pt x="2749532" y="2107067"/>
                </a:lnTo>
                <a:lnTo>
                  <a:pt x="2757205" y="2091720"/>
                </a:lnTo>
                <a:lnTo>
                  <a:pt x="2764614" y="2075843"/>
                </a:lnTo>
                <a:lnTo>
                  <a:pt x="2772023" y="2060231"/>
                </a:lnTo>
                <a:lnTo>
                  <a:pt x="2778903" y="2044620"/>
                </a:lnTo>
                <a:lnTo>
                  <a:pt x="2786047" y="2028479"/>
                </a:lnTo>
                <a:lnTo>
                  <a:pt x="2792663" y="2012602"/>
                </a:lnTo>
                <a:lnTo>
                  <a:pt x="2800072" y="1994344"/>
                </a:lnTo>
                <a:lnTo>
                  <a:pt x="2807216" y="1975822"/>
                </a:lnTo>
                <a:lnTo>
                  <a:pt x="2814096" y="1957564"/>
                </a:lnTo>
                <a:lnTo>
                  <a:pt x="2820711" y="1939041"/>
                </a:lnTo>
                <a:close/>
                <a:moveTo>
                  <a:pt x="373744" y="1909347"/>
                </a:moveTo>
                <a:lnTo>
                  <a:pt x="368456" y="1910407"/>
                </a:lnTo>
                <a:lnTo>
                  <a:pt x="363167" y="1911731"/>
                </a:lnTo>
                <a:lnTo>
                  <a:pt x="357879" y="1913320"/>
                </a:lnTo>
                <a:lnTo>
                  <a:pt x="352855" y="1915175"/>
                </a:lnTo>
                <a:lnTo>
                  <a:pt x="347830" y="1917029"/>
                </a:lnTo>
                <a:lnTo>
                  <a:pt x="343071" y="1918883"/>
                </a:lnTo>
                <a:lnTo>
                  <a:pt x="338311" y="1921267"/>
                </a:lnTo>
                <a:lnTo>
                  <a:pt x="333816" y="1923386"/>
                </a:lnTo>
                <a:lnTo>
                  <a:pt x="329321" y="1926035"/>
                </a:lnTo>
                <a:lnTo>
                  <a:pt x="325090" y="1928419"/>
                </a:lnTo>
                <a:lnTo>
                  <a:pt x="320859" y="1931332"/>
                </a:lnTo>
                <a:lnTo>
                  <a:pt x="316893" y="1934511"/>
                </a:lnTo>
                <a:lnTo>
                  <a:pt x="312926" y="1937425"/>
                </a:lnTo>
                <a:lnTo>
                  <a:pt x="309224" y="1940603"/>
                </a:lnTo>
                <a:lnTo>
                  <a:pt x="305522" y="1943782"/>
                </a:lnTo>
                <a:lnTo>
                  <a:pt x="302085" y="1946961"/>
                </a:lnTo>
                <a:lnTo>
                  <a:pt x="298911" y="1950404"/>
                </a:lnTo>
                <a:lnTo>
                  <a:pt x="295738" y="1954112"/>
                </a:lnTo>
                <a:lnTo>
                  <a:pt x="292830" y="1957821"/>
                </a:lnTo>
                <a:lnTo>
                  <a:pt x="290185" y="1961529"/>
                </a:lnTo>
                <a:lnTo>
                  <a:pt x="287806" y="1965237"/>
                </a:lnTo>
                <a:lnTo>
                  <a:pt x="285426" y="1969211"/>
                </a:lnTo>
                <a:lnTo>
                  <a:pt x="283310" y="1973184"/>
                </a:lnTo>
                <a:lnTo>
                  <a:pt x="281195" y="1977422"/>
                </a:lnTo>
                <a:lnTo>
                  <a:pt x="279608" y="1981660"/>
                </a:lnTo>
                <a:lnTo>
                  <a:pt x="278022" y="1986163"/>
                </a:lnTo>
                <a:lnTo>
                  <a:pt x="276700" y="1990401"/>
                </a:lnTo>
                <a:lnTo>
                  <a:pt x="275642" y="1994904"/>
                </a:lnTo>
                <a:lnTo>
                  <a:pt x="274849" y="1999142"/>
                </a:lnTo>
                <a:lnTo>
                  <a:pt x="274320" y="2003645"/>
                </a:lnTo>
                <a:lnTo>
                  <a:pt x="274055" y="2008413"/>
                </a:lnTo>
                <a:lnTo>
                  <a:pt x="273791" y="2012916"/>
                </a:lnTo>
                <a:lnTo>
                  <a:pt x="274055" y="2017419"/>
                </a:lnTo>
                <a:lnTo>
                  <a:pt x="274320" y="2022187"/>
                </a:lnTo>
                <a:lnTo>
                  <a:pt x="274849" y="2026690"/>
                </a:lnTo>
                <a:lnTo>
                  <a:pt x="275642" y="2031193"/>
                </a:lnTo>
                <a:lnTo>
                  <a:pt x="276700" y="2035696"/>
                </a:lnTo>
                <a:lnTo>
                  <a:pt x="278022" y="2039934"/>
                </a:lnTo>
                <a:lnTo>
                  <a:pt x="279608" y="2044437"/>
                </a:lnTo>
                <a:lnTo>
                  <a:pt x="281195" y="2048411"/>
                </a:lnTo>
                <a:lnTo>
                  <a:pt x="283310" y="2052649"/>
                </a:lnTo>
                <a:lnTo>
                  <a:pt x="285426" y="2056622"/>
                </a:lnTo>
                <a:lnTo>
                  <a:pt x="287806" y="2060595"/>
                </a:lnTo>
                <a:lnTo>
                  <a:pt x="290185" y="2064303"/>
                </a:lnTo>
                <a:lnTo>
                  <a:pt x="292830" y="2068277"/>
                </a:lnTo>
                <a:lnTo>
                  <a:pt x="295738" y="2071720"/>
                </a:lnTo>
                <a:lnTo>
                  <a:pt x="298911" y="2075429"/>
                </a:lnTo>
                <a:lnTo>
                  <a:pt x="302085" y="2078872"/>
                </a:lnTo>
                <a:lnTo>
                  <a:pt x="305522" y="2082051"/>
                </a:lnTo>
                <a:lnTo>
                  <a:pt x="309224" y="2085759"/>
                </a:lnTo>
                <a:lnTo>
                  <a:pt x="312926" y="2088673"/>
                </a:lnTo>
                <a:lnTo>
                  <a:pt x="316893" y="2091851"/>
                </a:lnTo>
                <a:lnTo>
                  <a:pt x="320859" y="2094500"/>
                </a:lnTo>
                <a:lnTo>
                  <a:pt x="325090" y="2097414"/>
                </a:lnTo>
                <a:lnTo>
                  <a:pt x="329321" y="2099798"/>
                </a:lnTo>
                <a:lnTo>
                  <a:pt x="333816" y="2102447"/>
                </a:lnTo>
                <a:lnTo>
                  <a:pt x="338311" y="2104566"/>
                </a:lnTo>
                <a:lnTo>
                  <a:pt x="343071" y="2106950"/>
                </a:lnTo>
                <a:lnTo>
                  <a:pt x="347830" y="2108804"/>
                </a:lnTo>
                <a:lnTo>
                  <a:pt x="352855" y="2110658"/>
                </a:lnTo>
                <a:lnTo>
                  <a:pt x="357879" y="2112512"/>
                </a:lnTo>
                <a:lnTo>
                  <a:pt x="363167" y="2114101"/>
                </a:lnTo>
                <a:lnTo>
                  <a:pt x="368456" y="2115426"/>
                </a:lnTo>
                <a:lnTo>
                  <a:pt x="373744" y="2116485"/>
                </a:lnTo>
                <a:lnTo>
                  <a:pt x="373744" y="1909347"/>
                </a:lnTo>
                <a:close/>
                <a:moveTo>
                  <a:pt x="373744" y="1808162"/>
                </a:moveTo>
                <a:lnTo>
                  <a:pt x="441967" y="1808162"/>
                </a:lnTo>
                <a:lnTo>
                  <a:pt x="441967" y="1836769"/>
                </a:lnTo>
                <a:lnTo>
                  <a:pt x="452015" y="1838094"/>
                </a:lnTo>
                <a:lnTo>
                  <a:pt x="462063" y="1839948"/>
                </a:lnTo>
                <a:lnTo>
                  <a:pt x="471582" y="1842067"/>
                </a:lnTo>
                <a:lnTo>
                  <a:pt x="481102" y="1844451"/>
                </a:lnTo>
                <a:lnTo>
                  <a:pt x="490357" y="1847100"/>
                </a:lnTo>
                <a:lnTo>
                  <a:pt x="499347" y="1850278"/>
                </a:lnTo>
                <a:lnTo>
                  <a:pt x="508338" y="1853457"/>
                </a:lnTo>
                <a:lnTo>
                  <a:pt x="517064" y="1857165"/>
                </a:lnTo>
                <a:lnTo>
                  <a:pt x="525525" y="1861139"/>
                </a:lnTo>
                <a:lnTo>
                  <a:pt x="533723" y="1865377"/>
                </a:lnTo>
                <a:lnTo>
                  <a:pt x="541656" y="1869880"/>
                </a:lnTo>
                <a:lnTo>
                  <a:pt x="549324" y="1874648"/>
                </a:lnTo>
                <a:lnTo>
                  <a:pt x="556728" y="1879680"/>
                </a:lnTo>
                <a:lnTo>
                  <a:pt x="563867" y="1884978"/>
                </a:lnTo>
                <a:lnTo>
                  <a:pt x="570742" y="1890541"/>
                </a:lnTo>
                <a:lnTo>
                  <a:pt x="577353" y="1896368"/>
                </a:lnTo>
                <a:lnTo>
                  <a:pt x="583435" y="1902195"/>
                </a:lnTo>
                <a:lnTo>
                  <a:pt x="589252" y="1908288"/>
                </a:lnTo>
                <a:lnTo>
                  <a:pt x="594805" y="1914645"/>
                </a:lnTo>
                <a:lnTo>
                  <a:pt x="600094" y="1921267"/>
                </a:lnTo>
                <a:lnTo>
                  <a:pt x="604854" y="1928154"/>
                </a:lnTo>
                <a:lnTo>
                  <a:pt x="609349" y="1935306"/>
                </a:lnTo>
                <a:lnTo>
                  <a:pt x="613580" y="1942458"/>
                </a:lnTo>
                <a:lnTo>
                  <a:pt x="617282" y="1949609"/>
                </a:lnTo>
                <a:lnTo>
                  <a:pt x="620719" y="1957026"/>
                </a:lnTo>
                <a:lnTo>
                  <a:pt x="623628" y="1964708"/>
                </a:lnTo>
                <a:lnTo>
                  <a:pt x="626008" y="1972389"/>
                </a:lnTo>
                <a:lnTo>
                  <a:pt x="628123" y="1980071"/>
                </a:lnTo>
                <a:lnTo>
                  <a:pt x="629710" y="1988282"/>
                </a:lnTo>
                <a:lnTo>
                  <a:pt x="630767" y="1996494"/>
                </a:lnTo>
                <a:lnTo>
                  <a:pt x="631561" y="2004705"/>
                </a:lnTo>
                <a:lnTo>
                  <a:pt x="631825" y="2012916"/>
                </a:lnTo>
                <a:lnTo>
                  <a:pt x="542713" y="2012916"/>
                </a:lnTo>
                <a:lnTo>
                  <a:pt x="542449" y="2008148"/>
                </a:lnTo>
                <a:lnTo>
                  <a:pt x="542184" y="2003645"/>
                </a:lnTo>
                <a:lnTo>
                  <a:pt x="541656" y="1999142"/>
                </a:lnTo>
                <a:lnTo>
                  <a:pt x="540862" y="1994639"/>
                </a:lnTo>
                <a:lnTo>
                  <a:pt x="539805" y="1990401"/>
                </a:lnTo>
                <a:lnTo>
                  <a:pt x="538482" y="1985898"/>
                </a:lnTo>
                <a:lnTo>
                  <a:pt x="536896" y="1981395"/>
                </a:lnTo>
                <a:lnTo>
                  <a:pt x="535045" y="1977157"/>
                </a:lnTo>
                <a:lnTo>
                  <a:pt x="533194" y="1973184"/>
                </a:lnTo>
                <a:lnTo>
                  <a:pt x="531078" y="1969211"/>
                </a:lnTo>
                <a:lnTo>
                  <a:pt x="528699" y="1965237"/>
                </a:lnTo>
                <a:lnTo>
                  <a:pt x="526319" y="1961264"/>
                </a:lnTo>
                <a:lnTo>
                  <a:pt x="523410" y="1957556"/>
                </a:lnTo>
                <a:lnTo>
                  <a:pt x="520501" y="1953848"/>
                </a:lnTo>
                <a:lnTo>
                  <a:pt x="517593" y="1950404"/>
                </a:lnTo>
                <a:lnTo>
                  <a:pt x="514155" y="1946961"/>
                </a:lnTo>
                <a:lnTo>
                  <a:pt x="510453" y="1943517"/>
                </a:lnTo>
                <a:lnTo>
                  <a:pt x="507016" y="1940338"/>
                </a:lnTo>
                <a:lnTo>
                  <a:pt x="503314" y="1937160"/>
                </a:lnTo>
                <a:lnTo>
                  <a:pt x="499347" y="1934246"/>
                </a:lnTo>
                <a:lnTo>
                  <a:pt x="495381" y="1931068"/>
                </a:lnTo>
                <a:lnTo>
                  <a:pt x="491150" y="1928419"/>
                </a:lnTo>
                <a:lnTo>
                  <a:pt x="486655" y="1925770"/>
                </a:lnTo>
                <a:lnTo>
                  <a:pt x="482159" y="1923386"/>
                </a:lnTo>
                <a:lnTo>
                  <a:pt x="477664" y="1921002"/>
                </a:lnTo>
                <a:lnTo>
                  <a:pt x="472904" y="1918883"/>
                </a:lnTo>
                <a:lnTo>
                  <a:pt x="468145" y="1916764"/>
                </a:lnTo>
                <a:lnTo>
                  <a:pt x="463121" y="1914910"/>
                </a:lnTo>
                <a:lnTo>
                  <a:pt x="457832" y="1913320"/>
                </a:lnTo>
                <a:lnTo>
                  <a:pt x="452808" y="1911731"/>
                </a:lnTo>
                <a:lnTo>
                  <a:pt x="447519" y="1910407"/>
                </a:lnTo>
                <a:lnTo>
                  <a:pt x="441967" y="1909347"/>
                </a:lnTo>
                <a:lnTo>
                  <a:pt x="441967" y="2122313"/>
                </a:lnTo>
                <a:lnTo>
                  <a:pt x="452015" y="2123637"/>
                </a:lnTo>
                <a:lnTo>
                  <a:pt x="462063" y="2125491"/>
                </a:lnTo>
                <a:lnTo>
                  <a:pt x="471582" y="2127610"/>
                </a:lnTo>
                <a:lnTo>
                  <a:pt x="481102" y="2129994"/>
                </a:lnTo>
                <a:lnTo>
                  <a:pt x="490357" y="2132908"/>
                </a:lnTo>
                <a:lnTo>
                  <a:pt x="499347" y="2136087"/>
                </a:lnTo>
                <a:lnTo>
                  <a:pt x="508073" y="2139265"/>
                </a:lnTo>
                <a:lnTo>
                  <a:pt x="517064" y="2142974"/>
                </a:lnTo>
                <a:lnTo>
                  <a:pt x="525261" y="2146947"/>
                </a:lnTo>
                <a:lnTo>
                  <a:pt x="533458" y="2151185"/>
                </a:lnTo>
                <a:lnTo>
                  <a:pt x="541391" y="2155688"/>
                </a:lnTo>
                <a:lnTo>
                  <a:pt x="549059" y="2160456"/>
                </a:lnTo>
                <a:lnTo>
                  <a:pt x="556463" y="2165489"/>
                </a:lnTo>
                <a:lnTo>
                  <a:pt x="563867" y="2170521"/>
                </a:lnTo>
                <a:lnTo>
                  <a:pt x="570478" y="2176084"/>
                </a:lnTo>
                <a:lnTo>
                  <a:pt x="577089" y="2182176"/>
                </a:lnTo>
                <a:lnTo>
                  <a:pt x="583171" y="2188004"/>
                </a:lnTo>
                <a:lnTo>
                  <a:pt x="588988" y="2194361"/>
                </a:lnTo>
                <a:lnTo>
                  <a:pt x="594541" y="2200718"/>
                </a:lnTo>
                <a:lnTo>
                  <a:pt x="599829" y="2207075"/>
                </a:lnTo>
                <a:lnTo>
                  <a:pt x="604589" y="2213962"/>
                </a:lnTo>
                <a:lnTo>
                  <a:pt x="609084" y="2220849"/>
                </a:lnTo>
                <a:lnTo>
                  <a:pt x="613315" y="2228001"/>
                </a:lnTo>
                <a:lnTo>
                  <a:pt x="617017" y="2235418"/>
                </a:lnTo>
                <a:lnTo>
                  <a:pt x="620455" y="2242834"/>
                </a:lnTo>
                <a:lnTo>
                  <a:pt x="623099" y="2250516"/>
                </a:lnTo>
                <a:lnTo>
                  <a:pt x="625743" y="2258197"/>
                </a:lnTo>
                <a:lnTo>
                  <a:pt x="627859" y="2266144"/>
                </a:lnTo>
                <a:lnTo>
                  <a:pt x="629445" y="2274090"/>
                </a:lnTo>
                <a:lnTo>
                  <a:pt x="630503" y="2282302"/>
                </a:lnTo>
                <a:lnTo>
                  <a:pt x="631296" y="2290513"/>
                </a:lnTo>
                <a:lnTo>
                  <a:pt x="631561" y="2298725"/>
                </a:lnTo>
                <a:lnTo>
                  <a:pt x="631296" y="2306936"/>
                </a:lnTo>
                <a:lnTo>
                  <a:pt x="630503" y="2315147"/>
                </a:lnTo>
                <a:lnTo>
                  <a:pt x="629445" y="2323359"/>
                </a:lnTo>
                <a:lnTo>
                  <a:pt x="627859" y="2331570"/>
                </a:lnTo>
                <a:lnTo>
                  <a:pt x="625743" y="2339252"/>
                </a:lnTo>
                <a:lnTo>
                  <a:pt x="623099" y="2346933"/>
                </a:lnTo>
                <a:lnTo>
                  <a:pt x="620455" y="2354615"/>
                </a:lnTo>
                <a:lnTo>
                  <a:pt x="617017" y="2362031"/>
                </a:lnTo>
                <a:lnTo>
                  <a:pt x="613315" y="2369183"/>
                </a:lnTo>
                <a:lnTo>
                  <a:pt x="609084" y="2376335"/>
                </a:lnTo>
                <a:lnTo>
                  <a:pt x="604589" y="2383487"/>
                </a:lnTo>
                <a:lnTo>
                  <a:pt x="599829" y="2390109"/>
                </a:lnTo>
                <a:lnTo>
                  <a:pt x="594541" y="2396731"/>
                </a:lnTo>
                <a:lnTo>
                  <a:pt x="588988" y="2403088"/>
                </a:lnTo>
                <a:lnTo>
                  <a:pt x="583171" y="2409181"/>
                </a:lnTo>
                <a:lnTo>
                  <a:pt x="577089" y="2415273"/>
                </a:lnTo>
                <a:lnTo>
                  <a:pt x="570478" y="2420835"/>
                </a:lnTo>
                <a:lnTo>
                  <a:pt x="563867" y="2426398"/>
                </a:lnTo>
                <a:lnTo>
                  <a:pt x="556463" y="2431960"/>
                </a:lnTo>
                <a:lnTo>
                  <a:pt x="549059" y="2436993"/>
                </a:lnTo>
                <a:lnTo>
                  <a:pt x="541391" y="2441761"/>
                </a:lnTo>
                <a:lnTo>
                  <a:pt x="533458" y="2446264"/>
                </a:lnTo>
                <a:lnTo>
                  <a:pt x="525261" y="2450502"/>
                </a:lnTo>
                <a:lnTo>
                  <a:pt x="517064" y="2454475"/>
                </a:lnTo>
                <a:lnTo>
                  <a:pt x="508073" y="2457919"/>
                </a:lnTo>
                <a:lnTo>
                  <a:pt x="499347" y="2461362"/>
                </a:lnTo>
                <a:lnTo>
                  <a:pt x="490357" y="2464541"/>
                </a:lnTo>
                <a:lnTo>
                  <a:pt x="481102" y="2467190"/>
                </a:lnTo>
                <a:lnTo>
                  <a:pt x="471582" y="2469574"/>
                </a:lnTo>
                <a:lnTo>
                  <a:pt x="462063" y="2471693"/>
                </a:lnTo>
                <a:lnTo>
                  <a:pt x="452015" y="2473547"/>
                </a:lnTo>
                <a:lnTo>
                  <a:pt x="441967" y="2474871"/>
                </a:lnTo>
                <a:lnTo>
                  <a:pt x="441967" y="2511425"/>
                </a:lnTo>
                <a:lnTo>
                  <a:pt x="373744" y="2511425"/>
                </a:lnTo>
                <a:lnTo>
                  <a:pt x="373744" y="2474871"/>
                </a:lnTo>
                <a:lnTo>
                  <a:pt x="363961" y="2473547"/>
                </a:lnTo>
                <a:lnTo>
                  <a:pt x="353912" y="2471693"/>
                </a:lnTo>
                <a:lnTo>
                  <a:pt x="344128" y="2469839"/>
                </a:lnTo>
                <a:lnTo>
                  <a:pt x="334874" y="2467190"/>
                </a:lnTo>
                <a:lnTo>
                  <a:pt x="325619" y="2464541"/>
                </a:lnTo>
                <a:lnTo>
                  <a:pt x="316628" y="2461627"/>
                </a:lnTo>
                <a:lnTo>
                  <a:pt x="307373" y="2458184"/>
                </a:lnTo>
                <a:lnTo>
                  <a:pt x="298911" y="2454475"/>
                </a:lnTo>
                <a:lnTo>
                  <a:pt x="290450" y="2450502"/>
                </a:lnTo>
                <a:lnTo>
                  <a:pt x="282253" y="2446264"/>
                </a:lnTo>
                <a:lnTo>
                  <a:pt x="274320" y="2441761"/>
                </a:lnTo>
                <a:lnTo>
                  <a:pt x="266651" y="2436993"/>
                </a:lnTo>
                <a:lnTo>
                  <a:pt x="259247" y="2432225"/>
                </a:lnTo>
                <a:lnTo>
                  <a:pt x="252108" y="2426663"/>
                </a:lnTo>
                <a:lnTo>
                  <a:pt x="245233" y="2421100"/>
                </a:lnTo>
                <a:lnTo>
                  <a:pt x="238622" y="2415273"/>
                </a:lnTo>
                <a:lnTo>
                  <a:pt x="232540" y="2409445"/>
                </a:lnTo>
                <a:lnTo>
                  <a:pt x="226723" y="2403353"/>
                </a:lnTo>
                <a:lnTo>
                  <a:pt x="221170" y="2396996"/>
                </a:lnTo>
                <a:lnTo>
                  <a:pt x="215881" y="2390374"/>
                </a:lnTo>
                <a:lnTo>
                  <a:pt x="211122" y="2383487"/>
                </a:lnTo>
                <a:lnTo>
                  <a:pt x="206626" y="2376335"/>
                </a:lnTo>
                <a:lnTo>
                  <a:pt x="202396" y="2369183"/>
                </a:lnTo>
                <a:lnTo>
                  <a:pt x="198694" y="2362031"/>
                </a:lnTo>
                <a:lnTo>
                  <a:pt x="195256" y="2354615"/>
                </a:lnTo>
                <a:lnTo>
                  <a:pt x="192612" y="2346933"/>
                </a:lnTo>
                <a:lnTo>
                  <a:pt x="189968" y="2339252"/>
                </a:lnTo>
                <a:lnTo>
                  <a:pt x="187852" y="2331570"/>
                </a:lnTo>
                <a:lnTo>
                  <a:pt x="186266" y="2323359"/>
                </a:lnTo>
                <a:lnTo>
                  <a:pt x="185208" y="2315147"/>
                </a:lnTo>
                <a:lnTo>
                  <a:pt x="184415" y="2306936"/>
                </a:lnTo>
                <a:lnTo>
                  <a:pt x="184150" y="2298725"/>
                </a:lnTo>
                <a:lnTo>
                  <a:pt x="273262" y="2298725"/>
                </a:lnTo>
                <a:lnTo>
                  <a:pt x="273526" y="2303492"/>
                </a:lnTo>
                <a:lnTo>
                  <a:pt x="273791" y="2307995"/>
                </a:lnTo>
                <a:lnTo>
                  <a:pt x="274584" y="2312498"/>
                </a:lnTo>
                <a:lnTo>
                  <a:pt x="275377" y="2317001"/>
                </a:lnTo>
                <a:lnTo>
                  <a:pt x="276435" y="2321240"/>
                </a:lnTo>
                <a:lnTo>
                  <a:pt x="277757" y="2325743"/>
                </a:lnTo>
                <a:lnTo>
                  <a:pt x="279079" y="2329981"/>
                </a:lnTo>
                <a:lnTo>
                  <a:pt x="280930" y="2334484"/>
                </a:lnTo>
                <a:lnTo>
                  <a:pt x="282781" y="2338457"/>
                </a:lnTo>
                <a:lnTo>
                  <a:pt x="284897" y="2342430"/>
                </a:lnTo>
                <a:lnTo>
                  <a:pt x="287277" y="2346403"/>
                </a:lnTo>
                <a:lnTo>
                  <a:pt x="289921" y="2350377"/>
                </a:lnTo>
                <a:lnTo>
                  <a:pt x="292565" y="2354085"/>
                </a:lnTo>
                <a:lnTo>
                  <a:pt x="295474" y="2357793"/>
                </a:lnTo>
                <a:lnTo>
                  <a:pt x="298647" y="2361237"/>
                </a:lnTo>
                <a:lnTo>
                  <a:pt x="301820" y="2364680"/>
                </a:lnTo>
                <a:lnTo>
                  <a:pt x="305258" y="2368124"/>
                </a:lnTo>
                <a:lnTo>
                  <a:pt x="308960" y="2371302"/>
                </a:lnTo>
                <a:lnTo>
                  <a:pt x="312662" y="2374481"/>
                </a:lnTo>
                <a:lnTo>
                  <a:pt x="316628" y="2377395"/>
                </a:lnTo>
                <a:lnTo>
                  <a:pt x="320594" y="2380308"/>
                </a:lnTo>
                <a:lnTo>
                  <a:pt x="324825" y="2383222"/>
                </a:lnTo>
                <a:lnTo>
                  <a:pt x="329321" y="2385871"/>
                </a:lnTo>
                <a:lnTo>
                  <a:pt x="333816" y="2388255"/>
                </a:lnTo>
                <a:lnTo>
                  <a:pt x="338311" y="2390639"/>
                </a:lnTo>
                <a:lnTo>
                  <a:pt x="343071" y="2392758"/>
                </a:lnTo>
                <a:lnTo>
                  <a:pt x="347830" y="2394877"/>
                </a:lnTo>
                <a:lnTo>
                  <a:pt x="352855" y="2396731"/>
                </a:lnTo>
                <a:lnTo>
                  <a:pt x="357879" y="2398320"/>
                </a:lnTo>
                <a:lnTo>
                  <a:pt x="363167" y="2399910"/>
                </a:lnTo>
                <a:lnTo>
                  <a:pt x="368456" y="2401234"/>
                </a:lnTo>
                <a:lnTo>
                  <a:pt x="373744" y="2402558"/>
                </a:lnTo>
                <a:lnTo>
                  <a:pt x="373744" y="2189328"/>
                </a:lnTo>
                <a:lnTo>
                  <a:pt x="363961" y="2188004"/>
                </a:lnTo>
                <a:lnTo>
                  <a:pt x="353912" y="2186149"/>
                </a:lnTo>
                <a:lnTo>
                  <a:pt x="344393" y="2184030"/>
                </a:lnTo>
                <a:lnTo>
                  <a:pt x="334874" y="2181382"/>
                </a:lnTo>
                <a:lnTo>
                  <a:pt x="325619" y="2178733"/>
                </a:lnTo>
                <a:lnTo>
                  <a:pt x="316628" y="2175554"/>
                </a:lnTo>
                <a:lnTo>
                  <a:pt x="307638" y="2172376"/>
                </a:lnTo>
                <a:lnTo>
                  <a:pt x="298911" y="2168667"/>
                </a:lnTo>
                <a:lnTo>
                  <a:pt x="290714" y="2164694"/>
                </a:lnTo>
                <a:lnTo>
                  <a:pt x="282517" y="2160456"/>
                </a:lnTo>
                <a:lnTo>
                  <a:pt x="274584" y="2155953"/>
                </a:lnTo>
                <a:lnTo>
                  <a:pt x="266916" y="2151185"/>
                </a:lnTo>
                <a:lnTo>
                  <a:pt x="259512" y="2146152"/>
                </a:lnTo>
                <a:lnTo>
                  <a:pt x="252372" y="2140855"/>
                </a:lnTo>
                <a:lnTo>
                  <a:pt x="245497" y="2135557"/>
                </a:lnTo>
                <a:lnTo>
                  <a:pt x="238887" y="2129465"/>
                </a:lnTo>
                <a:lnTo>
                  <a:pt x="232805" y="2123637"/>
                </a:lnTo>
                <a:lnTo>
                  <a:pt x="226987" y="2117280"/>
                </a:lnTo>
                <a:lnTo>
                  <a:pt x="221434" y="2110923"/>
                </a:lnTo>
                <a:lnTo>
                  <a:pt x="216410" y="2104566"/>
                </a:lnTo>
                <a:lnTo>
                  <a:pt x="211386" y="2097679"/>
                </a:lnTo>
                <a:lnTo>
                  <a:pt x="207155" y="2090792"/>
                </a:lnTo>
                <a:lnTo>
                  <a:pt x="202660" y="2083640"/>
                </a:lnTo>
                <a:lnTo>
                  <a:pt x="198958" y="2076223"/>
                </a:lnTo>
                <a:lnTo>
                  <a:pt x="195785" y="2068806"/>
                </a:lnTo>
                <a:lnTo>
                  <a:pt x="192876" y="2061125"/>
                </a:lnTo>
                <a:lnTo>
                  <a:pt x="190232" y="2053443"/>
                </a:lnTo>
                <a:lnTo>
                  <a:pt x="188381" y="2045762"/>
                </a:lnTo>
                <a:lnTo>
                  <a:pt x="186794" y="2037550"/>
                </a:lnTo>
                <a:lnTo>
                  <a:pt x="185472" y="2029339"/>
                </a:lnTo>
                <a:lnTo>
                  <a:pt x="184679" y="2021128"/>
                </a:lnTo>
                <a:lnTo>
                  <a:pt x="184679" y="2012916"/>
                </a:lnTo>
                <a:lnTo>
                  <a:pt x="184679" y="2004705"/>
                </a:lnTo>
                <a:lnTo>
                  <a:pt x="185472" y="1996494"/>
                </a:lnTo>
                <a:lnTo>
                  <a:pt x="186794" y="1988282"/>
                </a:lnTo>
                <a:lnTo>
                  <a:pt x="188381" y="1980071"/>
                </a:lnTo>
                <a:lnTo>
                  <a:pt x="190232" y="1972389"/>
                </a:lnTo>
                <a:lnTo>
                  <a:pt x="192876" y="1964708"/>
                </a:lnTo>
                <a:lnTo>
                  <a:pt x="195785" y="1957026"/>
                </a:lnTo>
                <a:lnTo>
                  <a:pt x="198958" y="1949609"/>
                </a:lnTo>
                <a:lnTo>
                  <a:pt x="202660" y="1942458"/>
                </a:lnTo>
                <a:lnTo>
                  <a:pt x="207155" y="1935306"/>
                </a:lnTo>
                <a:lnTo>
                  <a:pt x="211386" y="1928154"/>
                </a:lnTo>
                <a:lnTo>
                  <a:pt x="216410" y="1921267"/>
                </a:lnTo>
                <a:lnTo>
                  <a:pt x="221434" y="1914910"/>
                </a:lnTo>
                <a:lnTo>
                  <a:pt x="226987" y="1908288"/>
                </a:lnTo>
                <a:lnTo>
                  <a:pt x="232805" y="1902195"/>
                </a:lnTo>
                <a:lnTo>
                  <a:pt x="238887" y="1896368"/>
                </a:lnTo>
                <a:lnTo>
                  <a:pt x="245497" y="1890541"/>
                </a:lnTo>
                <a:lnTo>
                  <a:pt x="252372" y="1885243"/>
                </a:lnTo>
                <a:lnTo>
                  <a:pt x="259512" y="1879680"/>
                </a:lnTo>
                <a:lnTo>
                  <a:pt x="266916" y="1874648"/>
                </a:lnTo>
                <a:lnTo>
                  <a:pt x="274584" y="1869880"/>
                </a:lnTo>
                <a:lnTo>
                  <a:pt x="282517" y="1865377"/>
                </a:lnTo>
                <a:lnTo>
                  <a:pt x="290714" y="1861139"/>
                </a:lnTo>
                <a:lnTo>
                  <a:pt x="298911" y="1857165"/>
                </a:lnTo>
                <a:lnTo>
                  <a:pt x="307638" y="1853457"/>
                </a:lnTo>
                <a:lnTo>
                  <a:pt x="316628" y="1850278"/>
                </a:lnTo>
                <a:lnTo>
                  <a:pt x="325619" y="1847100"/>
                </a:lnTo>
                <a:lnTo>
                  <a:pt x="334874" y="1844451"/>
                </a:lnTo>
                <a:lnTo>
                  <a:pt x="344393" y="1842067"/>
                </a:lnTo>
                <a:lnTo>
                  <a:pt x="353912" y="1839948"/>
                </a:lnTo>
                <a:lnTo>
                  <a:pt x="363961" y="1838359"/>
                </a:lnTo>
                <a:lnTo>
                  <a:pt x="373744" y="1836769"/>
                </a:lnTo>
                <a:lnTo>
                  <a:pt x="373744" y="1808162"/>
                </a:lnTo>
                <a:close/>
                <a:moveTo>
                  <a:pt x="2850347" y="1712273"/>
                </a:moveTo>
                <a:lnTo>
                  <a:pt x="2842409" y="1721534"/>
                </a:lnTo>
                <a:lnTo>
                  <a:pt x="2834471" y="1730531"/>
                </a:lnTo>
                <a:lnTo>
                  <a:pt x="2826532" y="1739792"/>
                </a:lnTo>
                <a:lnTo>
                  <a:pt x="2818330" y="1748259"/>
                </a:lnTo>
                <a:lnTo>
                  <a:pt x="2810127" y="1756727"/>
                </a:lnTo>
                <a:lnTo>
                  <a:pt x="2801659" y="1765194"/>
                </a:lnTo>
                <a:lnTo>
                  <a:pt x="2792927" y="1773397"/>
                </a:lnTo>
                <a:lnTo>
                  <a:pt x="2784195" y="1781335"/>
                </a:lnTo>
                <a:lnTo>
                  <a:pt x="2775199" y="1789538"/>
                </a:lnTo>
                <a:lnTo>
                  <a:pt x="2766467" y="1797212"/>
                </a:lnTo>
                <a:lnTo>
                  <a:pt x="2757205" y="1804885"/>
                </a:lnTo>
                <a:lnTo>
                  <a:pt x="2748209" y="1812294"/>
                </a:lnTo>
                <a:lnTo>
                  <a:pt x="2738683" y="1819439"/>
                </a:lnTo>
                <a:lnTo>
                  <a:pt x="2729422" y="1826583"/>
                </a:lnTo>
                <a:lnTo>
                  <a:pt x="2710370" y="1840607"/>
                </a:lnTo>
                <a:lnTo>
                  <a:pt x="2696610" y="1850133"/>
                </a:lnTo>
                <a:lnTo>
                  <a:pt x="2682322" y="1859395"/>
                </a:lnTo>
                <a:lnTo>
                  <a:pt x="2668297" y="1868391"/>
                </a:lnTo>
                <a:lnTo>
                  <a:pt x="2654273" y="1877123"/>
                </a:lnTo>
                <a:lnTo>
                  <a:pt x="2639720" y="1885855"/>
                </a:lnTo>
                <a:lnTo>
                  <a:pt x="2625431" y="1894323"/>
                </a:lnTo>
                <a:lnTo>
                  <a:pt x="2610878" y="1902525"/>
                </a:lnTo>
                <a:lnTo>
                  <a:pt x="2596589" y="1910464"/>
                </a:lnTo>
                <a:lnTo>
                  <a:pt x="2590768" y="1931897"/>
                </a:lnTo>
                <a:lnTo>
                  <a:pt x="2585211" y="1953595"/>
                </a:lnTo>
                <a:lnTo>
                  <a:pt x="2579125" y="1974763"/>
                </a:lnTo>
                <a:lnTo>
                  <a:pt x="2573039" y="1996461"/>
                </a:lnTo>
                <a:lnTo>
                  <a:pt x="2566424" y="2017630"/>
                </a:lnTo>
                <a:lnTo>
                  <a:pt x="2559544" y="2039063"/>
                </a:lnTo>
                <a:lnTo>
                  <a:pt x="2552399" y="2059967"/>
                </a:lnTo>
                <a:lnTo>
                  <a:pt x="2545255" y="2080871"/>
                </a:lnTo>
                <a:lnTo>
                  <a:pt x="2537317" y="2101775"/>
                </a:lnTo>
                <a:lnTo>
                  <a:pt x="2529379" y="2122679"/>
                </a:lnTo>
                <a:lnTo>
                  <a:pt x="2521176" y="2143318"/>
                </a:lnTo>
                <a:lnTo>
                  <a:pt x="2512708" y="2163957"/>
                </a:lnTo>
                <a:lnTo>
                  <a:pt x="2503976" y="2184597"/>
                </a:lnTo>
                <a:lnTo>
                  <a:pt x="2494980" y="2204707"/>
                </a:lnTo>
                <a:lnTo>
                  <a:pt x="2485454" y="2224817"/>
                </a:lnTo>
                <a:lnTo>
                  <a:pt x="2475928" y="2245192"/>
                </a:lnTo>
                <a:lnTo>
                  <a:pt x="2496303" y="2228522"/>
                </a:lnTo>
                <a:lnTo>
                  <a:pt x="2516148" y="2212116"/>
                </a:lnTo>
                <a:lnTo>
                  <a:pt x="2535729" y="2195181"/>
                </a:lnTo>
                <a:lnTo>
                  <a:pt x="2555046" y="2177452"/>
                </a:lnTo>
                <a:lnTo>
                  <a:pt x="2573833" y="2159724"/>
                </a:lnTo>
                <a:lnTo>
                  <a:pt x="2592355" y="2141466"/>
                </a:lnTo>
                <a:lnTo>
                  <a:pt x="2610348" y="2122679"/>
                </a:lnTo>
                <a:lnTo>
                  <a:pt x="2627812" y="2103892"/>
                </a:lnTo>
                <a:lnTo>
                  <a:pt x="2645012" y="2084575"/>
                </a:lnTo>
                <a:lnTo>
                  <a:pt x="2661682" y="2064730"/>
                </a:lnTo>
                <a:lnTo>
                  <a:pt x="2677823" y="2044620"/>
                </a:lnTo>
                <a:lnTo>
                  <a:pt x="2693700" y="2023980"/>
                </a:lnTo>
                <a:lnTo>
                  <a:pt x="2701373" y="2013661"/>
                </a:lnTo>
                <a:lnTo>
                  <a:pt x="2709047" y="2003076"/>
                </a:lnTo>
                <a:lnTo>
                  <a:pt x="2716191" y="1992492"/>
                </a:lnTo>
                <a:lnTo>
                  <a:pt x="2723600" y="1981643"/>
                </a:lnTo>
                <a:lnTo>
                  <a:pt x="2730745" y="1971059"/>
                </a:lnTo>
                <a:lnTo>
                  <a:pt x="2737624" y="1960210"/>
                </a:lnTo>
                <a:lnTo>
                  <a:pt x="2744769" y="1949361"/>
                </a:lnTo>
                <a:lnTo>
                  <a:pt x="2751384" y="1938248"/>
                </a:lnTo>
                <a:lnTo>
                  <a:pt x="2759322" y="1924752"/>
                </a:lnTo>
                <a:lnTo>
                  <a:pt x="2766996" y="1911522"/>
                </a:lnTo>
                <a:lnTo>
                  <a:pt x="2774405" y="1898027"/>
                </a:lnTo>
                <a:lnTo>
                  <a:pt x="2781549" y="1884268"/>
                </a:lnTo>
                <a:lnTo>
                  <a:pt x="2788694" y="1870508"/>
                </a:lnTo>
                <a:lnTo>
                  <a:pt x="2795573" y="1856748"/>
                </a:lnTo>
                <a:lnTo>
                  <a:pt x="2802189" y="1842724"/>
                </a:lnTo>
                <a:lnTo>
                  <a:pt x="2808539" y="1828435"/>
                </a:lnTo>
                <a:lnTo>
                  <a:pt x="2814360" y="1814411"/>
                </a:lnTo>
                <a:lnTo>
                  <a:pt x="2820182" y="1800122"/>
                </a:lnTo>
                <a:lnTo>
                  <a:pt x="2825739" y="1785834"/>
                </a:lnTo>
                <a:lnTo>
                  <a:pt x="2831295" y="1771016"/>
                </a:lnTo>
                <a:lnTo>
                  <a:pt x="2836323" y="1756462"/>
                </a:lnTo>
                <a:lnTo>
                  <a:pt x="2841086" y="1741909"/>
                </a:lnTo>
                <a:lnTo>
                  <a:pt x="2846113" y="1727091"/>
                </a:lnTo>
                <a:lnTo>
                  <a:pt x="2850347" y="1712273"/>
                </a:lnTo>
                <a:close/>
                <a:moveTo>
                  <a:pt x="2648187" y="1502969"/>
                </a:moveTo>
                <a:lnTo>
                  <a:pt x="2647658" y="1523343"/>
                </a:lnTo>
                <a:lnTo>
                  <a:pt x="2647129" y="1543983"/>
                </a:lnTo>
                <a:lnTo>
                  <a:pt x="2646335" y="1564622"/>
                </a:lnTo>
                <a:lnTo>
                  <a:pt x="2645277" y="1584997"/>
                </a:lnTo>
                <a:lnTo>
                  <a:pt x="2643954" y="1605636"/>
                </a:lnTo>
                <a:lnTo>
                  <a:pt x="2642101" y="1626011"/>
                </a:lnTo>
                <a:lnTo>
                  <a:pt x="2640249" y="1646915"/>
                </a:lnTo>
                <a:lnTo>
                  <a:pt x="2638132" y="1667290"/>
                </a:lnTo>
                <a:lnTo>
                  <a:pt x="2636015" y="1687929"/>
                </a:lnTo>
                <a:lnTo>
                  <a:pt x="2633634" y="1708304"/>
                </a:lnTo>
                <a:lnTo>
                  <a:pt x="2630723" y="1728678"/>
                </a:lnTo>
                <a:lnTo>
                  <a:pt x="2627812" y="1749318"/>
                </a:lnTo>
                <a:lnTo>
                  <a:pt x="2624637" y="1769428"/>
                </a:lnTo>
                <a:lnTo>
                  <a:pt x="2621462" y="1790067"/>
                </a:lnTo>
                <a:lnTo>
                  <a:pt x="2617757" y="1810178"/>
                </a:lnTo>
                <a:lnTo>
                  <a:pt x="2613788" y="1830552"/>
                </a:lnTo>
                <a:lnTo>
                  <a:pt x="2629400" y="1821026"/>
                </a:lnTo>
                <a:lnTo>
                  <a:pt x="2645012" y="1811236"/>
                </a:lnTo>
                <a:lnTo>
                  <a:pt x="2660359" y="1801181"/>
                </a:lnTo>
                <a:lnTo>
                  <a:pt x="2675442" y="1790861"/>
                </a:lnTo>
                <a:lnTo>
                  <a:pt x="2685761" y="1783188"/>
                </a:lnTo>
                <a:lnTo>
                  <a:pt x="2696081" y="1775779"/>
                </a:lnTo>
                <a:lnTo>
                  <a:pt x="2706136" y="1767840"/>
                </a:lnTo>
                <a:lnTo>
                  <a:pt x="2716191" y="1760167"/>
                </a:lnTo>
                <a:lnTo>
                  <a:pt x="2725982" y="1751964"/>
                </a:lnTo>
                <a:lnTo>
                  <a:pt x="2735508" y="1743761"/>
                </a:lnTo>
                <a:lnTo>
                  <a:pt x="2745298" y="1735558"/>
                </a:lnTo>
                <a:lnTo>
                  <a:pt x="2754559" y="1726562"/>
                </a:lnTo>
                <a:lnTo>
                  <a:pt x="2763556" y="1717830"/>
                </a:lnTo>
                <a:lnTo>
                  <a:pt x="2772553" y="1709098"/>
                </a:lnTo>
                <a:lnTo>
                  <a:pt x="2781285" y="1700101"/>
                </a:lnTo>
                <a:lnTo>
                  <a:pt x="2789752" y="1690840"/>
                </a:lnTo>
                <a:lnTo>
                  <a:pt x="2797955" y="1681049"/>
                </a:lnTo>
                <a:lnTo>
                  <a:pt x="2805893" y="1671523"/>
                </a:lnTo>
                <a:lnTo>
                  <a:pt x="2813567" y="1661733"/>
                </a:lnTo>
                <a:lnTo>
                  <a:pt x="2820976" y="1651942"/>
                </a:lnTo>
                <a:lnTo>
                  <a:pt x="2827062" y="1643475"/>
                </a:lnTo>
                <a:lnTo>
                  <a:pt x="2832618" y="1634478"/>
                </a:lnTo>
                <a:lnTo>
                  <a:pt x="2838175" y="1625746"/>
                </a:lnTo>
                <a:lnTo>
                  <a:pt x="2843203" y="1617014"/>
                </a:lnTo>
                <a:lnTo>
                  <a:pt x="2848495" y="1608018"/>
                </a:lnTo>
                <a:lnTo>
                  <a:pt x="2852993" y="1599021"/>
                </a:lnTo>
                <a:lnTo>
                  <a:pt x="2857491" y="1589760"/>
                </a:lnTo>
                <a:lnTo>
                  <a:pt x="2861460" y="1580234"/>
                </a:lnTo>
                <a:lnTo>
                  <a:pt x="2865165" y="1570708"/>
                </a:lnTo>
                <a:lnTo>
                  <a:pt x="2868605" y="1561447"/>
                </a:lnTo>
                <a:lnTo>
                  <a:pt x="2871780" y="1551656"/>
                </a:lnTo>
                <a:lnTo>
                  <a:pt x="2874426" y="1542130"/>
                </a:lnTo>
                <a:lnTo>
                  <a:pt x="2877072" y="1532340"/>
                </a:lnTo>
                <a:lnTo>
                  <a:pt x="2878925" y="1522549"/>
                </a:lnTo>
                <a:lnTo>
                  <a:pt x="2880777" y="1512759"/>
                </a:lnTo>
                <a:lnTo>
                  <a:pt x="2882100" y="1502969"/>
                </a:lnTo>
                <a:lnTo>
                  <a:pt x="2648187" y="1502969"/>
                </a:lnTo>
                <a:close/>
                <a:moveTo>
                  <a:pt x="2162633" y="1502969"/>
                </a:moveTo>
                <a:lnTo>
                  <a:pt x="2162104" y="1534986"/>
                </a:lnTo>
                <a:lnTo>
                  <a:pt x="2161310" y="1567268"/>
                </a:lnTo>
                <a:lnTo>
                  <a:pt x="2160252" y="1599815"/>
                </a:lnTo>
                <a:lnTo>
                  <a:pt x="2158664" y="1631832"/>
                </a:lnTo>
                <a:lnTo>
                  <a:pt x="2157077" y="1664379"/>
                </a:lnTo>
                <a:lnTo>
                  <a:pt x="2154960" y="1696661"/>
                </a:lnTo>
                <a:lnTo>
                  <a:pt x="2152578" y="1728678"/>
                </a:lnTo>
                <a:lnTo>
                  <a:pt x="2149932" y="1760961"/>
                </a:lnTo>
                <a:lnTo>
                  <a:pt x="2147022" y="1793507"/>
                </a:lnTo>
                <a:lnTo>
                  <a:pt x="2143582" y="1825525"/>
                </a:lnTo>
                <a:lnTo>
                  <a:pt x="2139877" y="1857542"/>
                </a:lnTo>
                <a:lnTo>
                  <a:pt x="2135908" y="1889824"/>
                </a:lnTo>
                <a:lnTo>
                  <a:pt x="2131145" y="1921842"/>
                </a:lnTo>
                <a:lnTo>
                  <a:pt x="2126382" y="1953859"/>
                </a:lnTo>
                <a:lnTo>
                  <a:pt x="2121090" y="1985877"/>
                </a:lnTo>
                <a:lnTo>
                  <a:pt x="2115533" y="2017630"/>
                </a:lnTo>
                <a:lnTo>
                  <a:pt x="2139083" y="2012338"/>
                </a:lnTo>
                <a:lnTo>
                  <a:pt x="2162369" y="2006516"/>
                </a:lnTo>
                <a:lnTo>
                  <a:pt x="2185919" y="2000695"/>
                </a:lnTo>
                <a:lnTo>
                  <a:pt x="2208940" y="1994874"/>
                </a:lnTo>
                <a:lnTo>
                  <a:pt x="2231960" y="1988523"/>
                </a:lnTo>
                <a:lnTo>
                  <a:pt x="2255246" y="1981643"/>
                </a:lnTo>
                <a:lnTo>
                  <a:pt x="2278267" y="1974763"/>
                </a:lnTo>
                <a:lnTo>
                  <a:pt x="2301287" y="1967884"/>
                </a:lnTo>
                <a:lnTo>
                  <a:pt x="2332246" y="1957564"/>
                </a:lnTo>
                <a:lnTo>
                  <a:pt x="2363205" y="1946980"/>
                </a:lnTo>
                <a:lnTo>
                  <a:pt x="2394164" y="1935602"/>
                </a:lnTo>
                <a:lnTo>
                  <a:pt x="2409247" y="1929516"/>
                </a:lnTo>
                <a:lnTo>
                  <a:pt x="2424330" y="1923694"/>
                </a:lnTo>
                <a:lnTo>
                  <a:pt x="2439677" y="1917608"/>
                </a:lnTo>
                <a:lnTo>
                  <a:pt x="2454759" y="1911258"/>
                </a:lnTo>
                <a:lnTo>
                  <a:pt x="2469577" y="1904907"/>
                </a:lnTo>
                <a:lnTo>
                  <a:pt x="2484395" y="1898292"/>
                </a:lnTo>
                <a:lnTo>
                  <a:pt x="2499478" y="1891412"/>
                </a:lnTo>
                <a:lnTo>
                  <a:pt x="2514031" y="1884532"/>
                </a:lnTo>
                <a:lnTo>
                  <a:pt x="2528585" y="1877123"/>
                </a:lnTo>
                <a:lnTo>
                  <a:pt x="2543403" y="1869979"/>
                </a:lnTo>
                <a:lnTo>
                  <a:pt x="2548430" y="1847487"/>
                </a:lnTo>
                <a:lnTo>
                  <a:pt x="2552929" y="1824466"/>
                </a:lnTo>
                <a:lnTo>
                  <a:pt x="2557427" y="1801975"/>
                </a:lnTo>
                <a:lnTo>
                  <a:pt x="2561396" y="1778954"/>
                </a:lnTo>
                <a:lnTo>
                  <a:pt x="2565365" y="1756198"/>
                </a:lnTo>
                <a:lnTo>
                  <a:pt x="2568805" y="1733177"/>
                </a:lnTo>
                <a:lnTo>
                  <a:pt x="2571980" y="1710421"/>
                </a:lnTo>
                <a:lnTo>
                  <a:pt x="2574891" y="1687664"/>
                </a:lnTo>
                <a:lnTo>
                  <a:pt x="2577537" y="1664379"/>
                </a:lnTo>
                <a:lnTo>
                  <a:pt x="2579654" y="1641358"/>
                </a:lnTo>
                <a:lnTo>
                  <a:pt x="2581771" y="1618337"/>
                </a:lnTo>
                <a:lnTo>
                  <a:pt x="2583359" y="1595316"/>
                </a:lnTo>
                <a:lnTo>
                  <a:pt x="2584682" y="1572031"/>
                </a:lnTo>
                <a:lnTo>
                  <a:pt x="2586005" y="1549010"/>
                </a:lnTo>
                <a:lnTo>
                  <a:pt x="2586798" y="1525725"/>
                </a:lnTo>
                <a:lnTo>
                  <a:pt x="2587328" y="1502969"/>
                </a:lnTo>
                <a:lnTo>
                  <a:pt x="2162633" y="1502969"/>
                </a:lnTo>
                <a:close/>
                <a:moveTo>
                  <a:pt x="1518580" y="1502969"/>
                </a:moveTo>
                <a:lnTo>
                  <a:pt x="1518580" y="2085634"/>
                </a:lnTo>
                <a:lnTo>
                  <a:pt x="1552185" y="2085105"/>
                </a:lnTo>
                <a:lnTo>
                  <a:pt x="1585790" y="2084046"/>
                </a:lnTo>
                <a:lnTo>
                  <a:pt x="1619131" y="2082723"/>
                </a:lnTo>
                <a:lnTo>
                  <a:pt x="1652736" y="2080606"/>
                </a:lnTo>
                <a:lnTo>
                  <a:pt x="1686341" y="2078754"/>
                </a:lnTo>
                <a:lnTo>
                  <a:pt x="1719417" y="2076373"/>
                </a:lnTo>
                <a:lnTo>
                  <a:pt x="1753022" y="2073462"/>
                </a:lnTo>
                <a:lnTo>
                  <a:pt x="1786362" y="2070287"/>
                </a:lnTo>
                <a:lnTo>
                  <a:pt x="1819703" y="2066847"/>
                </a:lnTo>
                <a:lnTo>
                  <a:pt x="1853043" y="2063142"/>
                </a:lnTo>
                <a:lnTo>
                  <a:pt x="1886119" y="2058644"/>
                </a:lnTo>
                <a:lnTo>
                  <a:pt x="1919195" y="2054146"/>
                </a:lnTo>
                <a:lnTo>
                  <a:pt x="1952271" y="2049118"/>
                </a:lnTo>
                <a:lnTo>
                  <a:pt x="1985347" y="2043561"/>
                </a:lnTo>
                <a:lnTo>
                  <a:pt x="2018158" y="2037740"/>
                </a:lnTo>
                <a:lnTo>
                  <a:pt x="2051234" y="2031125"/>
                </a:lnTo>
                <a:lnTo>
                  <a:pt x="2057055" y="1998578"/>
                </a:lnTo>
                <a:lnTo>
                  <a:pt x="2062612" y="1966031"/>
                </a:lnTo>
                <a:lnTo>
                  <a:pt x="2067904" y="1932955"/>
                </a:lnTo>
                <a:lnTo>
                  <a:pt x="2072667" y="1900409"/>
                </a:lnTo>
                <a:lnTo>
                  <a:pt x="2076901" y="1867333"/>
                </a:lnTo>
                <a:lnTo>
                  <a:pt x="2081134" y="1834521"/>
                </a:lnTo>
                <a:lnTo>
                  <a:pt x="2084839" y="1801445"/>
                </a:lnTo>
                <a:lnTo>
                  <a:pt x="2088279" y="1768370"/>
                </a:lnTo>
                <a:lnTo>
                  <a:pt x="2091190" y="1735294"/>
                </a:lnTo>
                <a:lnTo>
                  <a:pt x="2093571" y="1702218"/>
                </a:lnTo>
                <a:lnTo>
                  <a:pt x="2095952" y="1668877"/>
                </a:lnTo>
                <a:lnTo>
                  <a:pt x="2097805" y="1635801"/>
                </a:lnTo>
                <a:lnTo>
                  <a:pt x="2099128" y="1602461"/>
                </a:lnTo>
                <a:lnTo>
                  <a:pt x="2100451" y="1569120"/>
                </a:lnTo>
                <a:lnTo>
                  <a:pt x="2101245" y="1536044"/>
                </a:lnTo>
                <a:lnTo>
                  <a:pt x="2101774" y="1502969"/>
                </a:lnTo>
                <a:lnTo>
                  <a:pt x="1518580" y="1502969"/>
                </a:lnTo>
                <a:close/>
                <a:moveTo>
                  <a:pt x="875056" y="1502969"/>
                </a:moveTo>
                <a:lnTo>
                  <a:pt x="875585" y="1536574"/>
                </a:lnTo>
                <a:lnTo>
                  <a:pt x="876379" y="1569914"/>
                </a:lnTo>
                <a:lnTo>
                  <a:pt x="877702" y="1603784"/>
                </a:lnTo>
                <a:lnTo>
                  <a:pt x="879289" y="1637389"/>
                </a:lnTo>
                <a:lnTo>
                  <a:pt x="881142" y="1670729"/>
                </a:lnTo>
                <a:lnTo>
                  <a:pt x="883258" y="1704599"/>
                </a:lnTo>
                <a:lnTo>
                  <a:pt x="885904" y="1738204"/>
                </a:lnTo>
                <a:lnTo>
                  <a:pt x="888815" y="1771545"/>
                </a:lnTo>
                <a:lnTo>
                  <a:pt x="892255" y="1805150"/>
                </a:lnTo>
                <a:lnTo>
                  <a:pt x="895960" y="1838491"/>
                </a:lnTo>
                <a:lnTo>
                  <a:pt x="900193" y="1871831"/>
                </a:lnTo>
                <a:lnTo>
                  <a:pt x="904692" y="1905172"/>
                </a:lnTo>
                <a:lnTo>
                  <a:pt x="909455" y="1938512"/>
                </a:lnTo>
                <a:lnTo>
                  <a:pt x="914747" y="1971588"/>
                </a:lnTo>
                <a:lnTo>
                  <a:pt x="920833" y="2004664"/>
                </a:lnTo>
                <a:lnTo>
                  <a:pt x="926919" y="2037740"/>
                </a:lnTo>
                <a:lnTo>
                  <a:pt x="959465" y="2043561"/>
                </a:lnTo>
                <a:lnTo>
                  <a:pt x="992541" y="2049118"/>
                </a:lnTo>
                <a:lnTo>
                  <a:pt x="1025617" y="2054146"/>
                </a:lnTo>
                <a:lnTo>
                  <a:pt x="1058428" y="2058644"/>
                </a:lnTo>
                <a:lnTo>
                  <a:pt x="1091504" y="2062878"/>
                </a:lnTo>
                <a:lnTo>
                  <a:pt x="1124845" y="2066847"/>
                </a:lnTo>
                <a:lnTo>
                  <a:pt x="1157921" y="2070287"/>
                </a:lnTo>
                <a:lnTo>
                  <a:pt x="1191261" y="2073462"/>
                </a:lnTo>
                <a:lnTo>
                  <a:pt x="1224601" y="2076108"/>
                </a:lnTo>
                <a:lnTo>
                  <a:pt x="1257677" y="2078754"/>
                </a:lnTo>
                <a:lnTo>
                  <a:pt x="1291282" y="2080606"/>
                </a:lnTo>
                <a:lnTo>
                  <a:pt x="1324623" y="2082723"/>
                </a:lnTo>
                <a:lnTo>
                  <a:pt x="1357699" y="2084046"/>
                </a:lnTo>
                <a:lnTo>
                  <a:pt x="1391304" y="2085105"/>
                </a:lnTo>
                <a:lnTo>
                  <a:pt x="1424380" y="2085898"/>
                </a:lnTo>
                <a:lnTo>
                  <a:pt x="1457985" y="2086163"/>
                </a:lnTo>
                <a:lnTo>
                  <a:pt x="1457985" y="1502969"/>
                </a:lnTo>
                <a:lnTo>
                  <a:pt x="875056" y="1502969"/>
                </a:lnTo>
                <a:close/>
                <a:moveTo>
                  <a:pt x="366745" y="1093621"/>
                </a:moveTo>
                <a:lnTo>
                  <a:pt x="354309" y="1100766"/>
                </a:lnTo>
                <a:lnTo>
                  <a:pt x="341872" y="1107910"/>
                </a:lnTo>
                <a:lnTo>
                  <a:pt x="329700" y="1115054"/>
                </a:lnTo>
                <a:lnTo>
                  <a:pt x="317529" y="1122463"/>
                </a:lnTo>
                <a:lnTo>
                  <a:pt x="305357" y="1129872"/>
                </a:lnTo>
                <a:lnTo>
                  <a:pt x="293449" y="1137546"/>
                </a:lnTo>
                <a:lnTo>
                  <a:pt x="281542" y="1145749"/>
                </a:lnTo>
                <a:lnTo>
                  <a:pt x="269899" y="1153687"/>
                </a:lnTo>
                <a:lnTo>
                  <a:pt x="259580" y="1161096"/>
                </a:lnTo>
                <a:lnTo>
                  <a:pt x="248995" y="1168770"/>
                </a:lnTo>
                <a:lnTo>
                  <a:pt x="238940" y="1176443"/>
                </a:lnTo>
                <a:lnTo>
                  <a:pt x="229150" y="1184382"/>
                </a:lnTo>
                <a:lnTo>
                  <a:pt x="219359" y="1192849"/>
                </a:lnTo>
                <a:lnTo>
                  <a:pt x="209569" y="1201052"/>
                </a:lnTo>
                <a:lnTo>
                  <a:pt x="199778" y="1209255"/>
                </a:lnTo>
                <a:lnTo>
                  <a:pt x="190517" y="1217987"/>
                </a:lnTo>
                <a:lnTo>
                  <a:pt x="181520" y="1226454"/>
                </a:lnTo>
                <a:lnTo>
                  <a:pt x="172788" y="1235451"/>
                </a:lnTo>
                <a:lnTo>
                  <a:pt x="164056" y="1244712"/>
                </a:lnTo>
                <a:lnTo>
                  <a:pt x="155324" y="1253973"/>
                </a:lnTo>
                <a:lnTo>
                  <a:pt x="147121" y="1263499"/>
                </a:lnTo>
                <a:lnTo>
                  <a:pt x="139183" y="1273025"/>
                </a:lnTo>
                <a:lnTo>
                  <a:pt x="131510" y="1282815"/>
                </a:lnTo>
                <a:lnTo>
                  <a:pt x="124101" y="1293135"/>
                </a:lnTo>
                <a:lnTo>
                  <a:pt x="117750" y="1302396"/>
                </a:lnTo>
                <a:lnTo>
                  <a:pt x="111399" y="1311922"/>
                </a:lnTo>
                <a:lnTo>
                  <a:pt x="105578" y="1321448"/>
                </a:lnTo>
                <a:lnTo>
                  <a:pt x="99757" y="1331239"/>
                </a:lnTo>
                <a:lnTo>
                  <a:pt x="94465" y="1341558"/>
                </a:lnTo>
                <a:lnTo>
                  <a:pt x="89437" y="1351613"/>
                </a:lnTo>
                <a:lnTo>
                  <a:pt x="84939" y="1361668"/>
                </a:lnTo>
                <a:lnTo>
                  <a:pt x="80705" y="1371988"/>
                </a:lnTo>
                <a:lnTo>
                  <a:pt x="79647" y="1389717"/>
                </a:lnTo>
                <a:lnTo>
                  <a:pt x="78588" y="1407181"/>
                </a:lnTo>
                <a:lnTo>
                  <a:pt x="78059" y="1424380"/>
                </a:lnTo>
                <a:lnTo>
                  <a:pt x="77530" y="1442109"/>
                </a:lnTo>
                <a:lnTo>
                  <a:pt x="328377" y="1442109"/>
                </a:lnTo>
                <a:lnTo>
                  <a:pt x="328907" y="1420147"/>
                </a:lnTo>
                <a:lnTo>
                  <a:pt x="329700" y="1398184"/>
                </a:lnTo>
                <a:lnTo>
                  <a:pt x="330759" y="1376222"/>
                </a:lnTo>
                <a:lnTo>
                  <a:pt x="331817" y="1354524"/>
                </a:lnTo>
                <a:lnTo>
                  <a:pt x="333405" y="1332297"/>
                </a:lnTo>
                <a:lnTo>
                  <a:pt x="334993" y="1310599"/>
                </a:lnTo>
                <a:lnTo>
                  <a:pt x="337109" y="1288901"/>
                </a:lnTo>
                <a:lnTo>
                  <a:pt x="339226" y="1266939"/>
                </a:lnTo>
                <a:lnTo>
                  <a:pt x="341872" y="1245241"/>
                </a:lnTo>
                <a:lnTo>
                  <a:pt x="344518" y="1223279"/>
                </a:lnTo>
                <a:lnTo>
                  <a:pt x="347694" y="1201846"/>
                </a:lnTo>
                <a:lnTo>
                  <a:pt x="350869" y="1179883"/>
                </a:lnTo>
                <a:lnTo>
                  <a:pt x="354309" y="1158450"/>
                </a:lnTo>
                <a:lnTo>
                  <a:pt x="358278" y="1136488"/>
                </a:lnTo>
                <a:lnTo>
                  <a:pt x="362512" y="1115054"/>
                </a:lnTo>
                <a:lnTo>
                  <a:pt x="366745" y="1093621"/>
                </a:lnTo>
                <a:close/>
                <a:moveTo>
                  <a:pt x="862354" y="919774"/>
                </a:moveTo>
                <a:lnTo>
                  <a:pt x="834835" y="925596"/>
                </a:lnTo>
                <a:lnTo>
                  <a:pt x="807316" y="931946"/>
                </a:lnTo>
                <a:lnTo>
                  <a:pt x="780062" y="938561"/>
                </a:lnTo>
                <a:lnTo>
                  <a:pt x="752543" y="945706"/>
                </a:lnTo>
                <a:lnTo>
                  <a:pt x="725288" y="952850"/>
                </a:lnTo>
                <a:lnTo>
                  <a:pt x="698033" y="960524"/>
                </a:lnTo>
                <a:lnTo>
                  <a:pt x="671044" y="968462"/>
                </a:lnTo>
                <a:lnTo>
                  <a:pt x="644054" y="976665"/>
                </a:lnTo>
                <a:lnTo>
                  <a:pt x="617858" y="985397"/>
                </a:lnTo>
                <a:lnTo>
                  <a:pt x="591397" y="994658"/>
                </a:lnTo>
                <a:lnTo>
                  <a:pt x="565465" y="1004184"/>
                </a:lnTo>
                <a:lnTo>
                  <a:pt x="539269" y="1013975"/>
                </a:lnTo>
                <a:lnTo>
                  <a:pt x="513602" y="1024030"/>
                </a:lnTo>
                <a:lnTo>
                  <a:pt x="487671" y="1034614"/>
                </a:lnTo>
                <a:lnTo>
                  <a:pt x="462533" y="1045992"/>
                </a:lnTo>
                <a:lnTo>
                  <a:pt x="437396" y="1057370"/>
                </a:lnTo>
                <a:lnTo>
                  <a:pt x="431839" y="1080920"/>
                </a:lnTo>
                <a:lnTo>
                  <a:pt x="426811" y="1104735"/>
                </a:lnTo>
                <a:lnTo>
                  <a:pt x="422048" y="1128549"/>
                </a:lnTo>
                <a:lnTo>
                  <a:pt x="417550" y="1152629"/>
                </a:lnTo>
                <a:lnTo>
                  <a:pt x="413316" y="1176443"/>
                </a:lnTo>
                <a:lnTo>
                  <a:pt x="409347" y="1200523"/>
                </a:lnTo>
                <a:lnTo>
                  <a:pt x="405907" y="1224337"/>
                </a:lnTo>
                <a:lnTo>
                  <a:pt x="402732" y="1248416"/>
                </a:lnTo>
                <a:lnTo>
                  <a:pt x="399821" y="1272496"/>
                </a:lnTo>
                <a:lnTo>
                  <a:pt x="397440" y="1296840"/>
                </a:lnTo>
                <a:lnTo>
                  <a:pt x="395323" y="1320919"/>
                </a:lnTo>
                <a:lnTo>
                  <a:pt x="393471" y="1345263"/>
                </a:lnTo>
                <a:lnTo>
                  <a:pt x="391883" y="1369342"/>
                </a:lnTo>
                <a:lnTo>
                  <a:pt x="390560" y="1393686"/>
                </a:lnTo>
                <a:lnTo>
                  <a:pt x="389766" y="1417765"/>
                </a:lnTo>
                <a:lnTo>
                  <a:pt x="389237" y="1442109"/>
                </a:lnTo>
                <a:lnTo>
                  <a:pt x="813931" y="1442109"/>
                </a:lnTo>
                <a:lnTo>
                  <a:pt x="814461" y="1409298"/>
                </a:lnTo>
                <a:lnTo>
                  <a:pt x="815254" y="1376222"/>
                </a:lnTo>
                <a:lnTo>
                  <a:pt x="816577" y="1343675"/>
                </a:lnTo>
                <a:lnTo>
                  <a:pt x="818165" y="1310864"/>
                </a:lnTo>
                <a:lnTo>
                  <a:pt x="820017" y="1278052"/>
                </a:lnTo>
                <a:lnTo>
                  <a:pt x="821870" y="1245506"/>
                </a:lnTo>
                <a:lnTo>
                  <a:pt x="824516" y="1212695"/>
                </a:lnTo>
                <a:lnTo>
                  <a:pt x="827162" y="1179883"/>
                </a:lnTo>
                <a:lnTo>
                  <a:pt x="830337" y="1147337"/>
                </a:lnTo>
                <a:lnTo>
                  <a:pt x="833777" y="1114525"/>
                </a:lnTo>
                <a:lnTo>
                  <a:pt x="837481" y="1081979"/>
                </a:lnTo>
                <a:lnTo>
                  <a:pt x="841715" y="1049432"/>
                </a:lnTo>
                <a:lnTo>
                  <a:pt x="846213" y="1016885"/>
                </a:lnTo>
                <a:lnTo>
                  <a:pt x="851241" y="984339"/>
                </a:lnTo>
                <a:lnTo>
                  <a:pt x="856533" y="952056"/>
                </a:lnTo>
                <a:lnTo>
                  <a:pt x="862354" y="919774"/>
                </a:lnTo>
                <a:close/>
                <a:moveTo>
                  <a:pt x="1518580" y="859179"/>
                </a:moveTo>
                <a:lnTo>
                  <a:pt x="1518580" y="1442109"/>
                </a:lnTo>
                <a:lnTo>
                  <a:pt x="2101774" y="1442109"/>
                </a:lnTo>
                <a:lnTo>
                  <a:pt x="2101245" y="1408768"/>
                </a:lnTo>
                <a:lnTo>
                  <a:pt x="2100451" y="1375428"/>
                </a:lnTo>
                <a:lnTo>
                  <a:pt x="2099128" y="1342352"/>
                </a:lnTo>
                <a:lnTo>
                  <a:pt x="2097805" y="1309012"/>
                </a:lnTo>
                <a:lnTo>
                  <a:pt x="2095952" y="1275936"/>
                </a:lnTo>
                <a:lnTo>
                  <a:pt x="2093571" y="1242860"/>
                </a:lnTo>
                <a:lnTo>
                  <a:pt x="2091190" y="1209519"/>
                </a:lnTo>
                <a:lnTo>
                  <a:pt x="2088279" y="1176443"/>
                </a:lnTo>
                <a:lnTo>
                  <a:pt x="2084839" y="1143367"/>
                </a:lnTo>
                <a:lnTo>
                  <a:pt x="2081134" y="1110292"/>
                </a:lnTo>
                <a:lnTo>
                  <a:pt x="2076901" y="1077216"/>
                </a:lnTo>
                <a:lnTo>
                  <a:pt x="2072667" y="1044669"/>
                </a:lnTo>
                <a:lnTo>
                  <a:pt x="2067904" y="1011593"/>
                </a:lnTo>
                <a:lnTo>
                  <a:pt x="2062612" y="978782"/>
                </a:lnTo>
                <a:lnTo>
                  <a:pt x="2057055" y="946235"/>
                </a:lnTo>
                <a:lnTo>
                  <a:pt x="2051234" y="913424"/>
                </a:lnTo>
                <a:lnTo>
                  <a:pt x="2018158" y="907073"/>
                </a:lnTo>
                <a:lnTo>
                  <a:pt x="1985347" y="901252"/>
                </a:lnTo>
                <a:lnTo>
                  <a:pt x="1952271" y="895695"/>
                </a:lnTo>
                <a:lnTo>
                  <a:pt x="1919195" y="890668"/>
                </a:lnTo>
                <a:lnTo>
                  <a:pt x="1886119" y="885905"/>
                </a:lnTo>
                <a:lnTo>
                  <a:pt x="1853043" y="881671"/>
                </a:lnTo>
                <a:lnTo>
                  <a:pt x="1819703" y="877702"/>
                </a:lnTo>
                <a:lnTo>
                  <a:pt x="1786362" y="874262"/>
                </a:lnTo>
                <a:lnTo>
                  <a:pt x="1753022" y="871087"/>
                </a:lnTo>
                <a:lnTo>
                  <a:pt x="1719417" y="868441"/>
                </a:lnTo>
                <a:lnTo>
                  <a:pt x="1686341" y="866059"/>
                </a:lnTo>
                <a:lnTo>
                  <a:pt x="1652736" y="863942"/>
                </a:lnTo>
                <a:lnTo>
                  <a:pt x="1619131" y="862355"/>
                </a:lnTo>
                <a:lnTo>
                  <a:pt x="1585790" y="861032"/>
                </a:lnTo>
                <a:lnTo>
                  <a:pt x="1552185" y="859973"/>
                </a:lnTo>
                <a:lnTo>
                  <a:pt x="1518580" y="859179"/>
                </a:lnTo>
                <a:close/>
                <a:moveTo>
                  <a:pt x="1457985" y="858386"/>
                </a:moveTo>
                <a:lnTo>
                  <a:pt x="1424380" y="858915"/>
                </a:lnTo>
                <a:lnTo>
                  <a:pt x="1391304" y="859444"/>
                </a:lnTo>
                <a:lnTo>
                  <a:pt x="1357699" y="860502"/>
                </a:lnTo>
                <a:lnTo>
                  <a:pt x="1324623" y="862090"/>
                </a:lnTo>
                <a:lnTo>
                  <a:pt x="1291282" y="863678"/>
                </a:lnTo>
                <a:lnTo>
                  <a:pt x="1257677" y="865795"/>
                </a:lnTo>
                <a:lnTo>
                  <a:pt x="1224601" y="868176"/>
                </a:lnTo>
                <a:lnTo>
                  <a:pt x="1191261" y="871087"/>
                </a:lnTo>
                <a:lnTo>
                  <a:pt x="1157921" y="873997"/>
                </a:lnTo>
                <a:lnTo>
                  <a:pt x="1124845" y="877702"/>
                </a:lnTo>
                <a:lnTo>
                  <a:pt x="1091504" y="881406"/>
                </a:lnTo>
                <a:lnTo>
                  <a:pt x="1058428" y="885905"/>
                </a:lnTo>
                <a:lnTo>
                  <a:pt x="1025617" y="890668"/>
                </a:lnTo>
                <a:lnTo>
                  <a:pt x="992541" y="895695"/>
                </a:lnTo>
                <a:lnTo>
                  <a:pt x="959465" y="901252"/>
                </a:lnTo>
                <a:lnTo>
                  <a:pt x="926919" y="907073"/>
                </a:lnTo>
                <a:lnTo>
                  <a:pt x="920833" y="940149"/>
                </a:lnTo>
                <a:lnTo>
                  <a:pt x="914747" y="972960"/>
                </a:lnTo>
                <a:lnTo>
                  <a:pt x="909455" y="1006301"/>
                </a:lnTo>
                <a:lnTo>
                  <a:pt x="904692" y="1039641"/>
                </a:lnTo>
                <a:lnTo>
                  <a:pt x="900193" y="1072717"/>
                </a:lnTo>
                <a:lnTo>
                  <a:pt x="895960" y="1106322"/>
                </a:lnTo>
                <a:lnTo>
                  <a:pt x="892255" y="1139663"/>
                </a:lnTo>
                <a:lnTo>
                  <a:pt x="888815" y="1173003"/>
                </a:lnTo>
                <a:lnTo>
                  <a:pt x="885904" y="1206609"/>
                </a:lnTo>
                <a:lnTo>
                  <a:pt x="883258" y="1240214"/>
                </a:lnTo>
                <a:lnTo>
                  <a:pt x="881142" y="1273819"/>
                </a:lnTo>
                <a:lnTo>
                  <a:pt x="879289" y="1307424"/>
                </a:lnTo>
                <a:lnTo>
                  <a:pt x="877702" y="1341029"/>
                </a:lnTo>
                <a:lnTo>
                  <a:pt x="876379" y="1374634"/>
                </a:lnTo>
                <a:lnTo>
                  <a:pt x="875585" y="1408239"/>
                </a:lnTo>
                <a:lnTo>
                  <a:pt x="875056" y="1442109"/>
                </a:lnTo>
                <a:lnTo>
                  <a:pt x="1457985" y="1442109"/>
                </a:lnTo>
                <a:lnTo>
                  <a:pt x="1457985" y="858386"/>
                </a:lnTo>
                <a:close/>
                <a:moveTo>
                  <a:pt x="519424" y="662047"/>
                </a:moveTo>
                <a:lnTo>
                  <a:pt x="506987" y="670779"/>
                </a:lnTo>
                <a:lnTo>
                  <a:pt x="495080" y="679511"/>
                </a:lnTo>
                <a:lnTo>
                  <a:pt x="483173" y="688508"/>
                </a:lnTo>
                <a:lnTo>
                  <a:pt x="471530" y="698034"/>
                </a:lnTo>
                <a:lnTo>
                  <a:pt x="459623" y="707295"/>
                </a:lnTo>
                <a:lnTo>
                  <a:pt x="447980" y="716556"/>
                </a:lnTo>
                <a:lnTo>
                  <a:pt x="436602" y="726082"/>
                </a:lnTo>
                <a:lnTo>
                  <a:pt x="425224" y="735872"/>
                </a:lnTo>
                <a:lnTo>
                  <a:pt x="414110" y="745663"/>
                </a:lnTo>
                <a:lnTo>
                  <a:pt x="402732" y="755718"/>
                </a:lnTo>
                <a:lnTo>
                  <a:pt x="391619" y="765773"/>
                </a:lnTo>
                <a:lnTo>
                  <a:pt x="380770" y="775828"/>
                </a:lnTo>
                <a:lnTo>
                  <a:pt x="370185" y="786148"/>
                </a:lnTo>
                <a:lnTo>
                  <a:pt x="359601" y="796732"/>
                </a:lnTo>
                <a:lnTo>
                  <a:pt x="348752" y="807316"/>
                </a:lnTo>
                <a:lnTo>
                  <a:pt x="338433" y="817901"/>
                </a:lnTo>
                <a:lnTo>
                  <a:pt x="328377" y="828750"/>
                </a:lnTo>
                <a:lnTo>
                  <a:pt x="318322" y="839599"/>
                </a:lnTo>
                <a:lnTo>
                  <a:pt x="308532" y="850977"/>
                </a:lnTo>
                <a:lnTo>
                  <a:pt x="298477" y="862090"/>
                </a:lnTo>
                <a:lnTo>
                  <a:pt x="288951" y="873468"/>
                </a:lnTo>
                <a:lnTo>
                  <a:pt x="279425" y="884846"/>
                </a:lnTo>
                <a:lnTo>
                  <a:pt x="270164" y="896754"/>
                </a:lnTo>
                <a:lnTo>
                  <a:pt x="261167" y="908396"/>
                </a:lnTo>
                <a:lnTo>
                  <a:pt x="251906" y="920039"/>
                </a:lnTo>
                <a:lnTo>
                  <a:pt x="243174" y="931946"/>
                </a:lnTo>
                <a:lnTo>
                  <a:pt x="234442" y="944383"/>
                </a:lnTo>
                <a:lnTo>
                  <a:pt x="225975" y="956555"/>
                </a:lnTo>
                <a:lnTo>
                  <a:pt x="217772" y="968727"/>
                </a:lnTo>
                <a:lnTo>
                  <a:pt x="209569" y="981163"/>
                </a:lnTo>
                <a:lnTo>
                  <a:pt x="201631" y="993864"/>
                </a:lnTo>
                <a:lnTo>
                  <a:pt x="193692" y="1006566"/>
                </a:lnTo>
                <a:lnTo>
                  <a:pt x="186548" y="1018737"/>
                </a:lnTo>
                <a:lnTo>
                  <a:pt x="179403" y="1031174"/>
                </a:lnTo>
                <a:lnTo>
                  <a:pt x="172524" y="1043875"/>
                </a:lnTo>
                <a:lnTo>
                  <a:pt x="165908" y="1056312"/>
                </a:lnTo>
                <a:lnTo>
                  <a:pt x="159293" y="1069013"/>
                </a:lnTo>
                <a:lnTo>
                  <a:pt x="152678" y="1081714"/>
                </a:lnTo>
                <a:lnTo>
                  <a:pt x="146592" y="1094944"/>
                </a:lnTo>
                <a:lnTo>
                  <a:pt x="140771" y="1107910"/>
                </a:lnTo>
                <a:lnTo>
                  <a:pt x="134949" y="1120876"/>
                </a:lnTo>
                <a:lnTo>
                  <a:pt x="129393" y="1134106"/>
                </a:lnTo>
                <a:lnTo>
                  <a:pt x="124101" y="1147601"/>
                </a:lnTo>
                <a:lnTo>
                  <a:pt x="119073" y="1160832"/>
                </a:lnTo>
                <a:lnTo>
                  <a:pt x="114310" y="1174062"/>
                </a:lnTo>
                <a:lnTo>
                  <a:pt x="109547" y="1187557"/>
                </a:lnTo>
                <a:lnTo>
                  <a:pt x="104784" y="1201316"/>
                </a:lnTo>
                <a:lnTo>
                  <a:pt x="100551" y="1214811"/>
                </a:lnTo>
                <a:lnTo>
                  <a:pt x="98169" y="1228042"/>
                </a:lnTo>
                <a:lnTo>
                  <a:pt x="106107" y="1219310"/>
                </a:lnTo>
                <a:lnTo>
                  <a:pt x="113781" y="1210578"/>
                </a:lnTo>
                <a:lnTo>
                  <a:pt x="121454" y="1202110"/>
                </a:lnTo>
                <a:lnTo>
                  <a:pt x="129657" y="1193643"/>
                </a:lnTo>
                <a:lnTo>
                  <a:pt x="137596" y="1185175"/>
                </a:lnTo>
                <a:lnTo>
                  <a:pt x="145798" y="1176973"/>
                </a:lnTo>
                <a:lnTo>
                  <a:pt x="154266" y="1169034"/>
                </a:lnTo>
                <a:lnTo>
                  <a:pt x="162998" y="1161361"/>
                </a:lnTo>
                <a:lnTo>
                  <a:pt x="171730" y="1153687"/>
                </a:lnTo>
                <a:lnTo>
                  <a:pt x="180462" y="1146278"/>
                </a:lnTo>
                <a:lnTo>
                  <a:pt x="189194" y="1138869"/>
                </a:lnTo>
                <a:lnTo>
                  <a:pt x="198191" y="1131460"/>
                </a:lnTo>
                <a:lnTo>
                  <a:pt x="207452" y="1124316"/>
                </a:lnTo>
                <a:lnTo>
                  <a:pt x="216449" y="1117436"/>
                </a:lnTo>
                <a:lnTo>
                  <a:pt x="234707" y="1104206"/>
                </a:lnTo>
                <a:lnTo>
                  <a:pt x="252700" y="1091769"/>
                </a:lnTo>
                <a:lnTo>
                  <a:pt x="271222" y="1079597"/>
                </a:lnTo>
                <a:lnTo>
                  <a:pt x="289745" y="1068219"/>
                </a:lnTo>
                <a:lnTo>
                  <a:pt x="308532" y="1056841"/>
                </a:lnTo>
                <a:lnTo>
                  <a:pt x="327319" y="1045992"/>
                </a:lnTo>
                <a:lnTo>
                  <a:pt x="346371" y="1035408"/>
                </a:lnTo>
                <a:lnTo>
                  <a:pt x="365687" y="1025353"/>
                </a:lnTo>
                <a:lnTo>
                  <a:pt x="385003" y="1015562"/>
                </a:lnTo>
                <a:lnTo>
                  <a:pt x="391089" y="992541"/>
                </a:lnTo>
                <a:lnTo>
                  <a:pt x="397440" y="969785"/>
                </a:lnTo>
                <a:lnTo>
                  <a:pt x="404055" y="947029"/>
                </a:lnTo>
                <a:lnTo>
                  <a:pt x="411199" y="924273"/>
                </a:lnTo>
                <a:lnTo>
                  <a:pt x="418608" y="902046"/>
                </a:lnTo>
                <a:lnTo>
                  <a:pt x="426017" y="879290"/>
                </a:lnTo>
                <a:lnTo>
                  <a:pt x="433956" y="857063"/>
                </a:lnTo>
                <a:lnTo>
                  <a:pt x="442158" y="834836"/>
                </a:lnTo>
                <a:lnTo>
                  <a:pt x="450626" y="812873"/>
                </a:lnTo>
                <a:lnTo>
                  <a:pt x="459358" y="790911"/>
                </a:lnTo>
                <a:lnTo>
                  <a:pt x="468884" y="768948"/>
                </a:lnTo>
                <a:lnTo>
                  <a:pt x="478145" y="747515"/>
                </a:lnTo>
                <a:lnTo>
                  <a:pt x="487935" y="725817"/>
                </a:lnTo>
                <a:lnTo>
                  <a:pt x="497991" y="704384"/>
                </a:lnTo>
                <a:lnTo>
                  <a:pt x="508310" y="682951"/>
                </a:lnTo>
                <a:lnTo>
                  <a:pt x="519424" y="662047"/>
                </a:lnTo>
                <a:close/>
                <a:moveTo>
                  <a:pt x="2321984" y="505953"/>
                </a:moveTo>
                <a:lnTo>
                  <a:pt x="2321467" y="506332"/>
                </a:lnTo>
                <a:lnTo>
                  <a:pt x="2321502" y="506403"/>
                </a:lnTo>
                <a:lnTo>
                  <a:pt x="2321984" y="505953"/>
                </a:lnTo>
                <a:close/>
                <a:moveTo>
                  <a:pt x="1007888" y="433956"/>
                </a:moveTo>
                <a:lnTo>
                  <a:pt x="983280" y="440835"/>
                </a:lnTo>
                <a:lnTo>
                  <a:pt x="958407" y="448244"/>
                </a:lnTo>
                <a:lnTo>
                  <a:pt x="934063" y="455918"/>
                </a:lnTo>
                <a:lnTo>
                  <a:pt x="909719" y="463856"/>
                </a:lnTo>
                <a:lnTo>
                  <a:pt x="885640" y="472324"/>
                </a:lnTo>
                <a:lnTo>
                  <a:pt x="861296" y="481056"/>
                </a:lnTo>
                <a:lnTo>
                  <a:pt x="837481" y="490317"/>
                </a:lnTo>
                <a:lnTo>
                  <a:pt x="813667" y="500107"/>
                </a:lnTo>
                <a:lnTo>
                  <a:pt x="790117" y="509898"/>
                </a:lnTo>
                <a:lnTo>
                  <a:pt x="766831" y="520218"/>
                </a:lnTo>
                <a:lnTo>
                  <a:pt x="743546" y="530802"/>
                </a:lnTo>
                <a:lnTo>
                  <a:pt x="720525" y="542180"/>
                </a:lnTo>
                <a:lnTo>
                  <a:pt x="697504" y="553823"/>
                </a:lnTo>
                <a:lnTo>
                  <a:pt x="675013" y="565465"/>
                </a:lnTo>
                <a:lnTo>
                  <a:pt x="652521" y="577902"/>
                </a:lnTo>
                <a:lnTo>
                  <a:pt x="630294" y="590339"/>
                </a:lnTo>
                <a:lnTo>
                  <a:pt x="616270" y="613359"/>
                </a:lnTo>
                <a:lnTo>
                  <a:pt x="602510" y="636380"/>
                </a:lnTo>
                <a:lnTo>
                  <a:pt x="589545" y="659930"/>
                </a:lnTo>
                <a:lnTo>
                  <a:pt x="576843" y="683480"/>
                </a:lnTo>
                <a:lnTo>
                  <a:pt x="564672" y="707295"/>
                </a:lnTo>
                <a:lnTo>
                  <a:pt x="552500" y="731374"/>
                </a:lnTo>
                <a:lnTo>
                  <a:pt x="541122" y="755718"/>
                </a:lnTo>
                <a:lnTo>
                  <a:pt x="530273" y="780062"/>
                </a:lnTo>
                <a:lnTo>
                  <a:pt x="519688" y="804670"/>
                </a:lnTo>
                <a:lnTo>
                  <a:pt x="509104" y="829543"/>
                </a:lnTo>
                <a:lnTo>
                  <a:pt x="499578" y="854417"/>
                </a:lnTo>
                <a:lnTo>
                  <a:pt x="490317" y="879554"/>
                </a:lnTo>
                <a:lnTo>
                  <a:pt x="481320" y="904956"/>
                </a:lnTo>
                <a:lnTo>
                  <a:pt x="472853" y="930359"/>
                </a:lnTo>
                <a:lnTo>
                  <a:pt x="464915" y="956026"/>
                </a:lnTo>
                <a:lnTo>
                  <a:pt x="456976" y="981692"/>
                </a:lnTo>
                <a:lnTo>
                  <a:pt x="477880" y="972960"/>
                </a:lnTo>
                <a:lnTo>
                  <a:pt x="498520" y="964493"/>
                </a:lnTo>
                <a:lnTo>
                  <a:pt x="519688" y="956290"/>
                </a:lnTo>
                <a:lnTo>
                  <a:pt x="540592" y="948352"/>
                </a:lnTo>
                <a:lnTo>
                  <a:pt x="561761" y="940679"/>
                </a:lnTo>
                <a:lnTo>
                  <a:pt x="582929" y="933005"/>
                </a:lnTo>
                <a:lnTo>
                  <a:pt x="604098" y="925861"/>
                </a:lnTo>
                <a:lnTo>
                  <a:pt x="625796" y="918981"/>
                </a:lnTo>
                <a:lnTo>
                  <a:pt x="656226" y="909455"/>
                </a:lnTo>
                <a:lnTo>
                  <a:pt x="687449" y="900458"/>
                </a:lnTo>
                <a:lnTo>
                  <a:pt x="718673" y="891991"/>
                </a:lnTo>
                <a:lnTo>
                  <a:pt x="749632" y="883788"/>
                </a:lnTo>
                <a:lnTo>
                  <a:pt x="780855" y="876114"/>
                </a:lnTo>
                <a:lnTo>
                  <a:pt x="812079" y="868705"/>
                </a:lnTo>
                <a:lnTo>
                  <a:pt x="843567" y="861825"/>
                </a:lnTo>
                <a:lnTo>
                  <a:pt x="875320" y="855475"/>
                </a:lnTo>
                <a:lnTo>
                  <a:pt x="881406" y="826368"/>
                </a:lnTo>
                <a:lnTo>
                  <a:pt x="888021" y="797526"/>
                </a:lnTo>
                <a:lnTo>
                  <a:pt x="894901" y="768419"/>
                </a:lnTo>
                <a:lnTo>
                  <a:pt x="902046" y="739577"/>
                </a:lnTo>
                <a:lnTo>
                  <a:pt x="909719" y="710999"/>
                </a:lnTo>
                <a:lnTo>
                  <a:pt x="917922" y="682157"/>
                </a:lnTo>
                <a:lnTo>
                  <a:pt x="926125" y="653844"/>
                </a:lnTo>
                <a:lnTo>
                  <a:pt x="934857" y="625267"/>
                </a:lnTo>
                <a:lnTo>
                  <a:pt x="942795" y="601187"/>
                </a:lnTo>
                <a:lnTo>
                  <a:pt x="951262" y="576843"/>
                </a:lnTo>
                <a:lnTo>
                  <a:pt x="959730" y="552764"/>
                </a:lnTo>
                <a:lnTo>
                  <a:pt x="968991" y="528685"/>
                </a:lnTo>
                <a:lnTo>
                  <a:pt x="977988" y="504870"/>
                </a:lnTo>
                <a:lnTo>
                  <a:pt x="987514" y="481056"/>
                </a:lnTo>
                <a:lnTo>
                  <a:pt x="997569" y="457506"/>
                </a:lnTo>
                <a:lnTo>
                  <a:pt x="1007888" y="433956"/>
                </a:lnTo>
                <a:close/>
                <a:moveTo>
                  <a:pt x="1518580" y="373361"/>
                </a:moveTo>
                <a:lnTo>
                  <a:pt x="1518580" y="798320"/>
                </a:lnTo>
                <a:lnTo>
                  <a:pt x="1551391" y="798849"/>
                </a:lnTo>
                <a:lnTo>
                  <a:pt x="1583938" y="799907"/>
                </a:lnTo>
                <a:lnTo>
                  <a:pt x="1616485" y="801230"/>
                </a:lnTo>
                <a:lnTo>
                  <a:pt x="1649296" y="802818"/>
                </a:lnTo>
                <a:lnTo>
                  <a:pt x="1681842" y="804670"/>
                </a:lnTo>
                <a:lnTo>
                  <a:pt x="1714389" y="807052"/>
                </a:lnTo>
                <a:lnTo>
                  <a:pt x="1746936" y="809698"/>
                </a:lnTo>
                <a:lnTo>
                  <a:pt x="1779482" y="812609"/>
                </a:lnTo>
                <a:lnTo>
                  <a:pt x="1812029" y="815784"/>
                </a:lnTo>
                <a:lnTo>
                  <a:pt x="1844576" y="819488"/>
                </a:lnTo>
                <a:lnTo>
                  <a:pt x="1876858" y="823457"/>
                </a:lnTo>
                <a:lnTo>
                  <a:pt x="1909140" y="827691"/>
                </a:lnTo>
                <a:lnTo>
                  <a:pt x="1941687" y="832454"/>
                </a:lnTo>
                <a:lnTo>
                  <a:pt x="1973704" y="837482"/>
                </a:lnTo>
                <a:lnTo>
                  <a:pt x="2006251" y="843303"/>
                </a:lnTo>
                <a:lnTo>
                  <a:pt x="2038268" y="849124"/>
                </a:lnTo>
                <a:lnTo>
                  <a:pt x="2032447" y="823193"/>
                </a:lnTo>
                <a:lnTo>
                  <a:pt x="2026361" y="797261"/>
                </a:lnTo>
                <a:lnTo>
                  <a:pt x="2020010" y="771330"/>
                </a:lnTo>
                <a:lnTo>
                  <a:pt x="2013395" y="745928"/>
                </a:lnTo>
                <a:lnTo>
                  <a:pt x="2006515" y="719996"/>
                </a:lnTo>
                <a:lnTo>
                  <a:pt x="1999371" y="694594"/>
                </a:lnTo>
                <a:lnTo>
                  <a:pt x="1991697" y="669191"/>
                </a:lnTo>
                <a:lnTo>
                  <a:pt x="1984024" y="643789"/>
                </a:lnTo>
                <a:lnTo>
                  <a:pt x="1974498" y="615476"/>
                </a:lnTo>
                <a:lnTo>
                  <a:pt x="1964707" y="587428"/>
                </a:lnTo>
                <a:lnTo>
                  <a:pt x="1954652" y="559644"/>
                </a:lnTo>
                <a:lnTo>
                  <a:pt x="1944068" y="531860"/>
                </a:lnTo>
                <a:lnTo>
                  <a:pt x="1932955" y="504341"/>
                </a:lnTo>
                <a:lnTo>
                  <a:pt x="1921312" y="477087"/>
                </a:lnTo>
                <a:lnTo>
                  <a:pt x="1909140" y="450097"/>
                </a:lnTo>
                <a:lnTo>
                  <a:pt x="1896439" y="423371"/>
                </a:lnTo>
                <a:lnTo>
                  <a:pt x="1873153" y="417815"/>
                </a:lnTo>
                <a:lnTo>
                  <a:pt x="1850133" y="412787"/>
                </a:lnTo>
                <a:lnTo>
                  <a:pt x="1826582" y="407760"/>
                </a:lnTo>
                <a:lnTo>
                  <a:pt x="1803297" y="403261"/>
                </a:lnTo>
                <a:lnTo>
                  <a:pt x="1780012" y="399028"/>
                </a:lnTo>
                <a:lnTo>
                  <a:pt x="1756197" y="395323"/>
                </a:lnTo>
                <a:lnTo>
                  <a:pt x="1732647" y="391354"/>
                </a:lnTo>
                <a:lnTo>
                  <a:pt x="1708832" y="388179"/>
                </a:lnTo>
                <a:lnTo>
                  <a:pt x="1685282" y="385268"/>
                </a:lnTo>
                <a:lnTo>
                  <a:pt x="1661468" y="382622"/>
                </a:lnTo>
                <a:lnTo>
                  <a:pt x="1637918" y="380240"/>
                </a:lnTo>
                <a:lnTo>
                  <a:pt x="1613838" y="378388"/>
                </a:lnTo>
                <a:lnTo>
                  <a:pt x="1590288" y="376536"/>
                </a:lnTo>
                <a:lnTo>
                  <a:pt x="1566209" y="375213"/>
                </a:lnTo>
                <a:lnTo>
                  <a:pt x="1542659" y="374154"/>
                </a:lnTo>
                <a:lnTo>
                  <a:pt x="1518580" y="373361"/>
                </a:lnTo>
                <a:close/>
                <a:moveTo>
                  <a:pt x="1457985" y="372831"/>
                </a:moveTo>
                <a:lnTo>
                  <a:pt x="1434435" y="373361"/>
                </a:lnTo>
                <a:lnTo>
                  <a:pt x="1410885" y="373890"/>
                </a:lnTo>
                <a:lnTo>
                  <a:pt x="1387599" y="374948"/>
                </a:lnTo>
                <a:lnTo>
                  <a:pt x="1363785" y="376007"/>
                </a:lnTo>
                <a:lnTo>
                  <a:pt x="1340499" y="377594"/>
                </a:lnTo>
                <a:lnTo>
                  <a:pt x="1316685" y="379447"/>
                </a:lnTo>
                <a:lnTo>
                  <a:pt x="1293399" y="381563"/>
                </a:lnTo>
                <a:lnTo>
                  <a:pt x="1269849" y="384210"/>
                </a:lnTo>
                <a:lnTo>
                  <a:pt x="1246564" y="386856"/>
                </a:lnTo>
                <a:lnTo>
                  <a:pt x="1223278" y="390031"/>
                </a:lnTo>
                <a:lnTo>
                  <a:pt x="1199993" y="393735"/>
                </a:lnTo>
                <a:lnTo>
                  <a:pt x="1176708" y="397440"/>
                </a:lnTo>
                <a:lnTo>
                  <a:pt x="1153422" y="401409"/>
                </a:lnTo>
                <a:lnTo>
                  <a:pt x="1130401" y="405643"/>
                </a:lnTo>
                <a:lnTo>
                  <a:pt x="1107116" y="410406"/>
                </a:lnTo>
                <a:lnTo>
                  <a:pt x="1084360" y="415169"/>
                </a:lnTo>
                <a:lnTo>
                  <a:pt x="1077480" y="428928"/>
                </a:lnTo>
                <a:lnTo>
                  <a:pt x="1070865" y="442952"/>
                </a:lnTo>
                <a:lnTo>
                  <a:pt x="1064250" y="456712"/>
                </a:lnTo>
                <a:lnTo>
                  <a:pt x="1058164" y="470736"/>
                </a:lnTo>
                <a:lnTo>
                  <a:pt x="1045992" y="499049"/>
                </a:lnTo>
                <a:lnTo>
                  <a:pt x="1034349" y="527362"/>
                </a:lnTo>
                <a:lnTo>
                  <a:pt x="1023236" y="556204"/>
                </a:lnTo>
                <a:lnTo>
                  <a:pt x="1012651" y="585046"/>
                </a:lnTo>
                <a:lnTo>
                  <a:pt x="1002332" y="614418"/>
                </a:lnTo>
                <a:lnTo>
                  <a:pt x="992806" y="643789"/>
                </a:lnTo>
                <a:lnTo>
                  <a:pt x="985397" y="668133"/>
                </a:lnTo>
                <a:lnTo>
                  <a:pt x="977988" y="693006"/>
                </a:lnTo>
                <a:lnTo>
                  <a:pt x="971108" y="717615"/>
                </a:lnTo>
                <a:lnTo>
                  <a:pt x="963964" y="742488"/>
                </a:lnTo>
                <a:lnTo>
                  <a:pt x="957613" y="767361"/>
                </a:lnTo>
                <a:lnTo>
                  <a:pt x="951527" y="792498"/>
                </a:lnTo>
                <a:lnTo>
                  <a:pt x="945441" y="817371"/>
                </a:lnTo>
                <a:lnTo>
                  <a:pt x="939884" y="842509"/>
                </a:lnTo>
                <a:lnTo>
                  <a:pt x="972166" y="836952"/>
                </a:lnTo>
                <a:lnTo>
                  <a:pt x="1004184" y="831925"/>
                </a:lnTo>
                <a:lnTo>
                  <a:pt x="1036466" y="827162"/>
                </a:lnTo>
                <a:lnTo>
                  <a:pt x="1068483" y="822928"/>
                </a:lnTo>
                <a:lnTo>
                  <a:pt x="1101030" y="818959"/>
                </a:lnTo>
                <a:lnTo>
                  <a:pt x="1133312" y="815255"/>
                </a:lnTo>
                <a:lnTo>
                  <a:pt x="1165594" y="812079"/>
                </a:lnTo>
                <a:lnTo>
                  <a:pt x="1198141" y="809169"/>
                </a:lnTo>
                <a:lnTo>
                  <a:pt x="1230687" y="806787"/>
                </a:lnTo>
                <a:lnTo>
                  <a:pt x="1262970" y="804670"/>
                </a:lnTo>
                <a:lnTo>
                  <a:pt x="1295516" y="802553"/>
                </a:lnTo>
                <a:lnTo>
                  <a:pt x="1328063" y="801230"/>
                </a:lnTo>
                <a:lnTo>
                  <a:pt x="1360345" y="799907"/>
                </a:lnTo>
                <a:lnTo>
                  <a:pt x="1393156" y="798849"/>
                </a:lnTo>
                <a:lnTo>
                  <a:pt x="1425703" y="798320"/>
                </a:lnTo>
                <a:lnTo>
                  <a:pt x="1457985" y="798055"/>
                </a:lnTo>
                <a:lnTo>
                  <a:pt x="1457985" y="372831"/>
                </a:lnTo>
                <a:close/>
                <a:moveTo>
                  <a:pt x="953115" y="165909"/>
                </a:moveTo>
                <a:lnTo>
                  <a:pt x="948087" y="167761"/>
                </a:lnTo>
                <a:lnTo>
                  <a:pt x="932211" y="174376"/>
                </a:lnTo>
                <a:lnTo>
                  <a:pt x="916070" y="181256"/>
                </a:lnTo>
                <a:lnTo>
                  <a:pt x="900458" y="188400"/>
                </a:lnTo>
                <a:lnTo>
                  <a:pt x="884846" y="196074"/>
                </a:lnTo>
                <a:lnTo>
                  <a:pt x="869234" y="203483"/>
                </a:lnTo>
                <a:lnTo>
                  <a:pt x="853622" y="211156"/>
                </a:lnTo>
                <a:lnTo>
                  <a:pt x="838275" y="218830"/>
                </a:lnTo>
                <a:lnTo>
                  <a:pt x="822928" y="227033"/>
                </a:lnTo>
                <a:lnTo>
                  <a:pt x="807581" y="235236"/>
                </a:lnTo>
                <a:lnTo>
                  <a:pt x="792498" y="243968"/>
                </a:lnTo>
                <a:lnTo>
                  <a:pt x="777680" y="252435"/>
                </a:lnTo>
                <a:lnTo>
                  <a:pt x="762598" y="261167"/>
                </a:lnTo>
                <a:lnTo>
                  <a:pt x="747780" y="270164"/>
                </a:lnTo>
                <a:lnTo>
                  <a:pt x="733226" y="279425"/>
                </a:lnTo>
                <a:lnTo>
                  <a:pt x="718673" y="288686"/>
                </a:lnTo>
                <a:lnTo>
                  <a:pt x="704119" y="298477"/>
                </a:lnTo>
                <a:lnTo>
                  <a:pt x="689831" y="308003"/>
                </a:lnTo>
                <a:lnTo>
                  <a:pt x="675542" y="318058"/>
                </a:lnTo>
                <a:lnTo>
                  <a:pt x="661253" y="328113"/>
                </a:lnTo>
                <a:lnTo>
                  <a:pt x="647494" y="338168"/>
                </a:lnTo>
                <a:lnTo>
                  <a:pt x="633734" y="348752"/>
                </a:lnTo>
                <a:lnTo>
                  <a:pt x="619974" y="359336"/>
                </a:lnTo>
                <a:lnTo>
                  <a:pt x="606215" y="369921"/>
                </a:lnTo>
                <a:lnTo>
                  <a:pt x="592720" y="381034"/>
                </a:lnTo>
                <a:lnTo>
                  <a:pt x="579490" y="391883"/>
                </a:lnTo>
                <a:lnTo>
                  <a:pt x="566524" y="403261"/>
                </a:lnTo>
                <a:lnTo>
                  <a:pt x="553293" y="414639"/>
                </a:lnTo>
                <a:lnTo>
                  <a:pt x="540328" y="426282"/>
                </a:lnTo>
                <a:lnTo>
                  <a:pt x="527627" y="437925"/>
                </a:lnTo>
                <a:lnTo>
                  <a:pt x="515190" y="450097"/>
                </a:lnTo>
                <a:lnTo>
                  <a:pt x="502489" y="462004"/>
                </a:lnTo>
                <a:lnTo>
                  <a:pt x="490317" y="474176"/>
                </a:lnTo>
                <a:lnTo>
                  <a:pt x="479468" y="485025"/>
                </a:lnTo>
                <a:lnTo>
                  <a:pt x="468619" y="496403"/>
                </a:lnTo>
                <a:lnTo>
                  <a:pt x="457770" y="507516"/>
                </a:lnTo>
                <a:lnTo>
                  <a:pt x="447451" y="518895"/>
                </a:lnTo>
                <a:lnTo>
                  <a:pt x="437131" y="530273"/>
                </a:lnTo>
                <a:lnTo>
                  <a:pt x="426811" y="542180"/>
                </a:lnTo>
                <a:lnTo>
                  <a:pt x="416756" y="553823"/>
                </a:lnTo>
                <a:lnTo>
                  <a:pt x="406437" y="565465"/>
                </a:lnTo>
                <a:lnTo>
                  <a:pt x="396646" y="577373"/>
                </a:lnTo>
                <a:lnTo>
                  <a:pt x="386856" y="589280"/>
                </a:lnTo>
                <a:lnTo>
                  <a:pt x="377330" y="601717"/>
                </a:lnTo>
                <a:lnTo>
                  <a:pt x="368069" y="613889"/>
                </a:lnTo>
                <a:lnTo>
                  <a:pt x="358278" y="626060"/>
                </a:lnTo>
                <a:lnTo>
                  <a:pt x="349281" y="638497"/>
                </a:lnTo>
                <a:lnTo>
                  <a:pt x="340285" y="651198"/>
                </a:lnTo>
                <a:lnTo>
                  <a:pt x="331288" y="663899"/>
                </a:lnTo>
                <a:lnTo>
                  <a:pt x="322556" y="676600"/>
                </a:lnTo>
                <a:lnTo>
                  <a:pt x="313824" y="689302"/>
                </a:lnTo>
                <a:lnTo>
                  <a:pt x="305092" y="702532"/>
                </a:lnTo>
                <a:lnTo>
                  <a:pt x="296889" y="715498"/>
                </a:lnTo>
                <a:lnTo>
                  <a:pt x="288686" y="728463"/>
                </a:lnTo>
                <a:lnTo>
                  <a:pt x="280484" y="741958"/>
                </a:lnTo>
                <a:lnTo>
                  <a:pt x="272545" y="755189"/>
                </a:lnTo>
                <a:lnTo>
                  <a:pt x="264872" y="768419"/>
                </a:lnTo>
                <a:lnTo>
                  <a:pt x="256934" y="781650"/>
                </a:lnTo>
                <a:lnTo>
                  <a:pt x="249525" y="795409"/>
                </a:lnTo>
                <a:lnTo>
                  <a:pt x="242116" y="809169"/>
                </a:lnTo>
                <a:lnTo>
                  <a:pt x="234971" y="822664"/>
                </a:lnTo>
                <a:lnTo>
                  <a:pt x="228091" y="836423"/>
                </a:lnTo>
                <a:lnTo>
                  <a:pt x="221212" y="850447"/>
                </a:lnTo>
                <a:lnTo>
                  <a:pt x="214332" y="864207"/>
                </a:lnTo>
                <a:lnTo>
                  <a:pt x="207717" y="878231"/>
                </a:lnTo>
                <a:lnTo>
                  <a:pt x="223064" y="858386"/>
                </a:lnTo>
                <a:lnTo>
                  <a:pt x="238940" y="838540"/>
                </a:lnTo>
                <a:lnTo>
                  <a:pt x="255081" y="819488"/>
                </a:lnTo>
                <a:lnTo>
                  <a:pt x="272016" y="800701"/>
                </a:lnTo>
                <a:lnTo>
                  <a:pt x="288951" y="781914"/>
                </a:lnTo>
                <a:lnTo>
                  <a:pt x="306415" y="763921"/>
                </a:lnTo>
                <a:lnTo>
                  <a:pt x="324144" y="746192"/>
                </a:lnTo>
                <a:lnTo>
                  <a:pt x="342402" y="728728"/>
                </a:lnTo>
                <a:lnTo>
                  <a:pt x="360924" y="711529"/>
                </a:lnTo>
                <a:lnTo>
                  <a:pt x="379711" y="694858"/>
                </a:lnTo>
                <a:lnTo>
                  <a:pt x="398498" y="678453"/>
                </a:lnTo>
                <a:lnTo>
                  <a:pt x="418079" y="662576"/>
                </a:lnTo>
                <a:lnTo>
                  <a:pt x="437660" y="646964"/>
                </a:lnTo>
                <a:lnTo>
                  <a:pt x="457506" y="631617"/>
                </a:lnTo>
                <a:lnTo>
                  <a:pt x="477880" y="616799"/>
                </a:lnTo>
                <a:lnTo>
                  <a:pt x="498255" y="602246"/>
                </a:lnTo>
                <a:lnTo>
                  <a:pt x="519953" y="587428"/>
                </a:lnTo>
                <a:lnTo>
                  <a:pt x="541915" y="573404"/>
                </a:lnTo>
                <a:lnTo>
                  <a:pt x="564142" y="559379"/>
                </a:lnTo>
                <a:lnTo>
                  <a:pt x="586369" y="545885"/>
                </a:lnTo>
                <a:lnTo>
                  <a:pt x="601981" y="521805"/>
                </a:lnTo>
                <a:lnTo>
                  <a:pt x="618387" y="497991"/>
                </a:lnTo>
                <a:lnTo>
                  <a:pt x="635322" y="473911"/>
                </a:lnTo>
                <a:lnTo>
                  <a:pt x="653050" y="450097"/>
                </a:lnTo>
                <a:lnTo>
                  <a:pt x="661782" y="438189"/>
                </a:lnTo>
                <a:lnTo>
                  <a:pt x="671308" y="426811"/>
                </a:lnTo>
                <a:lnTo>
                  <a:pt x="680569" y="415169"/>
                </a:lnTo>
                <a:lnTo>
                  <a:pt x="689831" y="403790"/>
                </a:lnTo>
                <a:lnTo>
                  <a:pt x="699357" y="392412"/>
                </a:lnTo>
                <a:lnTo>
                  <a:pt x="708882" y="381034"/>
                </a:lnTo>
                <a:lnTo>
                  <a:pt x="718937" y="370185"/>
                </a:lnTo>
                <a:lnTo>
                  <a:pt x="728728" y="359072"/>
                </a:lnTo>
                <a:lnTo>
                  <a:pt x="738783" y="348223"/>
                </a:lnTo>
                <a:lnTo>
                  <a:pt x="748838" y="337374"/>
                </a:lnTo>
                <a:lnTo>
                  <a:pt x="759158" y="326790"/>
                </a:lnTo>
                <a:lnTo>
                  <a:pt x="769742" y="316206"/>
                </a:lnTo>
                <a:lnTo>
                  <a:pt x="780326" y="305886"/>
                </a:lnTo>
                <a:lnTo>
                  <a:pt x="790911" y="295566"/>
                </a:lnTo>
                <a:lnTo>
                  <a:pt x="801759" y="285246"/>
                </a:lnTo>
                <a:lnTo>
                  <a:pt x="812608" y="275191"/>
                </a:lnTo>
                <a:lnTo>
                  <a:pt x="823722" y="265401"/>
                </a:lnTo>
                <a:lnTo>
                  <a:pt x="834835" y="255610"/>
                </a:lnTo>
                <a:lnTo>
                  <a:pt x="846213" y="246085"/>
                </a:lnTo>
                <a:lnTo>
                  <a:pt x="857327" y="236294"/>
                </a:lnTo>
                <a:lnTo>
                  <a:pt x="869234" y="227033"/>
                </a:lnTo>
                <a:lnTo>
                  <a:pt x="880877" y="217772"/>
                </a:lnTo>
                <a:lnTo>
                  <a:pt x="892520" y="208775"/>
                </a:lnTo>
                <a:lnTo>
                  <a:pt x="904427" y="200043"/>
                </a:lnTo>
                <a:lnTo>
                  <a:pt x="916334" y="191046"/>
                </a:lnTo>
                <a:lnTo>
                  <a:pt x="928506" y="182579"/>
                </a:lnTo>
                <a:lnTo>
                  <a:pt x="940678" y="174111"/>
                </a:lnTo>
                <a:lnTo>
                  <a:pt x="953115" y="165909"/>
                </a:lnTo>
                <a:close/>
                <a:moveTo>
                  <a:pt x="1728149" y="94729"/>
                </a:moveTo>
                <a:lnTo>
                  <a:pt x="1737675" y="102403"/>
                </a:lnTo>
                <a:lnTo>
                  <a:pt x="1746671" y="110341"/>
                </a:lnTo>
                <a:lnTo>
                  <a:pt x="1755668" y="118279"/>
                </a:lnTo>
                <a:lnTo>
                  <a:pt x="1764135" y="126482"/>
                </a:lnTo>
                <a:lnTo>
                  <a:pt x="1772867" y="134685"/>
                </a:lnTo>
                <a:lnTo>
                  <a:pt x="1781335" y="143152"/>
                </a:lnTo>
                <a:lnTo>
                  <a:pt x="1789537" y="151884"/>
                </a:lnTo>
                <a:lnTo>
                  <a:pt x="1797476" y="160617"/>
                </a:lnTo>
                <a:lnTo>
                  <a:pt x="1805414" y="169349"/>
                </a:lnTo>
                <a:lnTo>
                  <a:pt x="1813088" y="178345"/>
                </a:lnTo>
                <a:lnTo>
                  <a:pt x="1820761" y="187342"/>
                </a:lnTo>
                <a:lnTo>
                  <a:pt x="1828170" y="196868"/>
                </a:lnTo>
                <a:lnTo>
                  <a:pt x="1835579" y="206129"/>
                </a:lnTo>
                <a:lnTo>
                  <a:pt x="1842724" y="215390"/>
                </a:lnTo>
                <a:lnTo>
                  <a:pt x="1856483" y="234177"/>
                </a:lnTo>
                <a:lnTo>
                  <a:pt x="1867861" y="251112"/>
                </a:lnTo>
                <a:lnTo>
                  <a:pt x="1878710" y="267782"/>
                </a:lnTo>
                <a:lnTo>
                  <a:pt x="1889824" y="284453"/>
                </a:lnTo>
                <a:lnTo>
                  <a:pt x="1900143" y="301917"/>
                </a:lnTo>
                <a:lnTo>
                  <a:pt x="1910198" y="318852"/>
                </a:lnTo>
                <a:lnTo>
                  <a:pt x="1919989" y="336316"/>
                </a:lnTo>
                <a:lnTo>
                  <a:pt x="1929250" y="354044"/>
                </a:lnTo>
                <a:lnTo>
                  <a:pt x="1938776" y="371508"/>
                </a:lnTo>
                <a:lnTo>
                  <a:pt x="1961532" y="377594"/>
                </a:lnTo>
                <a:lnTo>
                  <a:pt x="1984288" y="383945"/>
                </a:lnTo>
                <a:lnTo>
                  <a:pt x="2006780" y="390825"/>
                </a:lnTo>
                <a:lnTo>
                  <a:pt x="2029271" y="397969"/>
                </a:lnTo>
                <a:lnTo>
                  <a:pt x="2051763" y="405378"/>
                </a:lnTo>
                <a:lnTo>
                  <a:pt x="2073990" y="413052"/>
                </a:lnTo>
                <a:lnTo>
                  <a:pt x="2096217" y="420990"/>
                </a:lnTo>
                <a:lnTo>
                  <a:pt x="2118179" y="429193"/>
                </a:lnTo>
                <a:lnTo>
                  <a:pt x="2140142" y="437660"/>
                </a:lnTo>
                <a:lnTo>
                  <a:pt x="2161840" y="446921"/>
                </a:lnTo>
                <a:lnTo>
                  <a:pt x="2183537" y="456183"/>
                </a:lnTo>
                <a:lnTo>
                  <a:pt x="2205235" y="465709"/>
                </a:lnTo>
                <a:lnTo>
                  <a:pt x="2226404" y="475499"/>
                </a:lnTo>
                <a:lnTo>
                  <a:pt x="2247837" y="485554"/>
                </a:lnTo>
                <a:lnTo>
                  <a:pt x="2268741" y="496403"/>
                </a:lnTo>
                <a:lnTo>
                  <a:pt x="2289909" y="507252"/>
                </a:lnTo>
                <a:lnTo>
                  <a:pt x="2272445" y="483966"/>
                </a:lnTo>
                <a:lnTo>
                  <a:pt x="2254717" y="461210"/>
                </a:lnTo>
                <a:lnTo>
                  <a:pt x="2245720" y="449832"/>
                </a:lnTo>
                <a:lnTo>
                  <a:pt x="2236194" y="438454"/>
                </a:lnTo>
                <a:lnTo>
                  <a:pt x="2226933" y="427605"/>
                </a:lnTo>
                <a:lnTo>
                  <a:pt x="2217407" y="416492"/>
                </a:lnTo>
                <a:lnTo>
                  <a:pt x="2207881" y="405907"/>
                </a:lnTo>
                <a:lnTo>
                  <a:pt x="2198091" y="395058"/>
                </a:lnTo>
                <a:lnTo>
                  <a:pt x="2188300" y="384210"/>
                </a:lnTo>
                <a:lnTo>
                  <a:pt x="2178245" y="373890"/>
                </a:lnTo>
                <a:lnTo>
                  <a:pt x="2168190" y="363570"/>
                </a:lnTo>
                <a:lnTo>
                  <a:pt x="2158135" y="353251"/>
                </a:lnTo>
                <a:lnTo>
                  <a:pt x="2147815" y="343195"/>
                </a:lnTo>
                <a:lnTo>
                  <a:pt x="2137231" y="333140"/>
                </a:lnTo>
                <a:lnTo>
                  <a:pt x="2126647" y="323085"/>
                </a:lnTo>
                <a:lnTo>
                  <a:pt x="2115798" y="313559"/>
                </a:lnTo>
                <a:lnTo>
                  <a:pt x="2105214" y="304034"/>
                </a:lnTo>
                <a:lnTo>
                  <a:pt x="2094365" y="294508"/>
                </a:lnTo>
                <a:lnTo>
                  <a:pt x="2082987" y="284982"/>
                </a:lnTo>
                <a:lnTo>
                  <a:pt x="2071873" y="275985"/>
                </a:lnTo>
                <a:lnTo>
                  <a:pt x="2060760" y="266989"/>
                </a:lnTo>
                <a:lnTo>
                  <a:pt x="2049382" y="258257"/>
                </a:lnTo>
                <a:lnTo>
                  <a:pt x="2038003" y="249525"/>
                </a:lnTo>
                <a:lnTo>
                  <a:pt x="2026096" y="240792"/>
                </a:lnTo>
                <a:lnTo>
                  <a:pt x="2014453" y="232590"/>
                </a:lnTo>
                <a:lnTo>
                  <a:pt x="2002811" y="224387"/>
                </a:lnTo>
                <a:lnTo>
                  <a:pt x="1990903" y="216449"/>
                </a:lnTo>
                <a:lnTo>
                  <a:pt x="1978467" y="208775"/>
                </a:lnTo>
                <a:lnTo>
                  <a:pt x="1966295" y="201101"/>
                </a:lnTo>
                <a:lnTo>
                  <a:pt x="1954123" y="193428"/>
                </a:lnTo>
                <a:lnTo>
                  <a:pt x="1940893" y="185490"/>
                </a:lnTo>
                <a:lnTo>
                  <a:pt x="1927398" y="177816"/>
                </a:lnTo>
                <a:lnTo>
                  <a:pt x="1913903" y="170407"/>
                </a:lnTo>
                <a:lnTo>
                  <a:pt x="1900143" y="163263"/>
                </a:lnTo>
                <a:lnTo>
                  <a:pt x="1886384" y="156118"/>
                </a:lnTo>
                <a:lnTo>
                  <a:pt x="1872359" y="149503"/>
                </a:lnTo>
                <a:lnTo>
                  <a:pt x="1858335" y="142623"/>
                </a:lnTo>
                <a:lnTo>
                  <a:pt x="1844311" y="136273"/>
                </a:lnTo>
                <a:lnTo>
                  <a:pt x="1830022" y="130451"/>
                </a:lnTo>
                <a:lnTo>
                  <a:pt x="1815734" y="124630"/>
                </a:lnTo>
                <a:lnTo>
                  <a:pt x="1801445" y="119073"/>
                </a:lnTo>
                <a:lnTo>
                  <a:pt x="1787156" y="113781"/>
                </a:lnTo>
                <a:lnTo>
                  <a:pt x="1772338" y="108489"/>
                </a:lnTo>
                <a:lnTo>
                  <a:pt x="1757785" y="103726"/>
                </a:lnTo>
                <a:lnTo>
                  <a:pt x="1743231" y="99228"/>
                </a:lnTo>
                <a:lnTo>
                  <a:pt x="1728149" y="94729"/>
                </a:lnTo>
                <a:close/>
                <a:moveTo>
                  <a:pt x="1248152" y="94729"/>
                </a:moveTo>
                <a:lnTo>
                  <a:pt x="1233598" y="98963"/>
                </a:lnTo>
                <a:lnTo>
                  <a:pt x="1218780" y="103726"/>
                </a:lnTo>
                <a:lnTo>
                  <a:pt x="1204227" y="108489"/>
                </a:lnTo>
                <a:lnTo>
                  <a:pt x="1189673" y="113516"/>
                </a:lnTo>
                <a:lnTo>
                  <a:pt x="1175120" y="118809"/>
                </a:lnTo>
                <a:lnTo>
                  <a:pt x="1160567" y="124365"/>
                </a:lnTo>
                <a:lnTo>
                  <a:pt x="1146542" y="130187"/>
                </a:lnTo>
                <a:lnTo>
                  <a:pt x="1132254" y="136273"/>
                </a:lnTo>
                <a:lnTo>
                  <a:pt x="1117965" y="142623"/>
                </a:lnTo>
                <a:lnTo>
                  <a:pt x="1104205" y="149238"/>
                </a:lnTo>
                <a:lnTo>
                  <a:pt x="1090181" y="156118"/>
                </a:lnTo>
                <a:lnTo>
                  <a:pt x="1076686" y="162998"/>
                </a:lnTo>
                <a:lnTo>
                  <a:pt x="1062662" y="170142"/>
                </a:lnTo>
                <a:lnTo>
                  <a:pt x="1049167" y="177816"/>
                </a:lnTo>
                <a:lnTo>
                  <a:pt x="1035937" y="185490"/>
                </a:lnTo>
                <a:lnTo>
                  <a:pt x="1022706" y="193428"/>
                </a:lnTo>
                <a:lnTo>
                  <a:pt x="1011064" y="200572"/>
                </a:lnTo>
                <a:lnTo>
                  <a:pt x="999685" y="207717"/>
                </a:lnTo>
                <a:lnTo>
                  <a:pt x="988307" y="214861"/>
                </a:lnTo>
                <a:lnTo>
                  <a:pt x="977194" y="222270"/>
                </a:lnTo>
                <a:lnTo>
                  <a:pt x="965816" y="229944"/>
                </a:lnTo>
                <a:lnTo>
                  <a:pt x="954967" y="237617"/>
                </a:lnTo>
                <a:lnTo>
                  <a:pt x="944118" y="245820"/>
                </a:lnTo>
                <a:lnTo>
                  <a:pt x="933269" y="253758"/>
                </a:lnTo>
                <a:lnTo>
                  <a:pt x="922685" y="261696"/>
                </a:lnTo>
                <a:lnTo>
                  <a:pt x="911836" y="270164"/>
                </a:lnTo>
                <a:lnTo>
                  <a:pt x="901516" y="278367"/>
                </a:lnTo>
                <a:lnTo>
                  <a:pt x="891197" y="286834"/>
                </a:lnTo>
                <a:lnTo>
                  <a:pt x="880877" y="295831"/>
                </a:lnTo>
                <a:lnTo>
                  <a:pt x="870822" y="304563"/>
                </a:lnTo>
                <a:lnTo>
                  <a:pt x="850447" y="322556"/>
                </a:lnTo>
                <a:lnTo>
                  <a:pt x="830866" y="340814"/>
                </a:lnTo>
                <a:lnTo>
                  <a:pt x="811550" y="359866"/>
                </a:lnTo>
                <a:lnTo>
                  <a:pt x="792763" y="379182"/>
                </a:lnTo>
                <a:lnTo>
                  <a:pt x="774505" y="399292"/>
                </a:lnTo>
                <a:lnTo>
                  <a:pt x="756247" y="419138"/>
                </a:lnTo>
                <a:lnTo>
                  <a:pt x="738783" y="439777"/>
                </a:lnTo>
                <a:lnTo>
                  <a:pt x="721848" y="460681"/>
                </a:lnTo>
                <a:lnTo>
                  <a:pt x="704913" y="481850"/>
                </a:lnTo>
                <a:lnTo>
                  <a:pt x="725288" y="472324"/>
                </a:lnTo>
                <a:lnTo>
                  <a:pt x="745663" y="463062"/>
                </a:lnTo>
                <a:lnTo>
                  <a:pt x="766302" y="454066"/>
                </a:lnTo>
                <a:lnTo>
                  <a:pt x="786941" y="445598"/>
                </a:lnTo>
                <a:lnTo>
                  <a:pt x="807581" y="436866"/>
                </a:lnTo>
                <a:lnTo>
                  <a:pt x="828749" y="428664"/>
                </a:lnTo>
                <a:lnTo>
                  <a:pt x="849653" y="420725"/>
                </a:lnTo>
                <a:lnTo>
                  <a:pt x="870822" y="413316"/>
                </a:lnTo>
                <a:lnTo>
                  <a:pt x="891990" y="405907"/>
                </a:lnTo>
                <a:lnTo>
                  <a:pt x="913159" y="399028"/>
                </a:lnTo>
                <a:lnTo>
                  <a:pt x="934592" y="391883"/>
                </a:lnTo>
                <a:lnTo>
                  <a:pt x="956025" y="385533"/>
                </a:lnTo>
                <a:lnTo>
                  <a:pt x="977723" y="379182"/>
                </a:lnTo>
                <a:lnTo>
                  <a:pt x="999421" y="373361"/>
                </a:lnTo>
                <a:lnTo>
                  <a:pt x="1021119" y="367804"/>
                </a:lnTo>
                <a:lnTo>
                  <a:pt x="1042817" y="362512"/>
                </a:lnTo>
                <a:lnTo>
                  <a:pt x="1051549" y="346106"/>
                </a:lnTo>
                <a:lnTo>
                  <a:pt x="1060545" y="329436"/>
                </a:lnTo>
                <a:lnTo>
                  <a:pt x="1070071" y="313295"/>
                </a:lnTo>
                <a:lnTo>
                  <a:pt x="1079332" y="297418"/>
                </a:lnTo>
                <a:lnTo>
                  <a:pt x="1089123" y="281277"/>
                </a:lnTo>
                <a:lnTo>
                  <a:pt x="1099178" y="265401"/>
                </a:lnTo>
                <a:lnTo>
                  <a:pt x="1109497" y="250054"/>
                </a:lnTo>
                <a:lnTo>
                  <a:pt x="1120346" y="234177"/>
                </a:lnTo>
                <a:lnTo>
                  <a:pt x="1134106" y="215390"/>
                </a:lnTo>
                <a:lnTo>
                  <a:pt x="1141250" y="206129"/>
                </a:lnTo>
                <a:lnTo>
                  <a:pt x="1148395" y="196868"/>
                </a:lnTo>
                <a:lnTo>
                  <a:pt x="1155804" y="187342"/>
                </a:lnTo>
                <a:lnTo>
                  <a:pt x="1163477" y="178345"/>
                </a:lnTo>
                <a:lnTo>
                  <a:pt x="1171415" y="169349"/>
                </a:lnTo>
                <a:lnTo>
                  <a:pt x="1179354" y="160617"/>
                </a:lnTo>
                <a:lnTo>
                  <a:pt x="1187292" y="151884"/>
                </a:lnTo>
                <a:lnTo>
                  <a:pt x="1195495" y="143152"/>
                </a:lnTo>
                <a:lnTo>
                  <a:pt x="1203698" y="134685"/>
                </a:lnTo>
                <a:lnTo>
                  <a:pt x="1212165" y="126218"/>
                </a:lnTo>
                <a:lnTo>
                  <a:pt x="1220897" y="118015"/>
                </a:lnTo>
                <a:lnTo>
                  <a:pt x="1230158" y="110077"/>
                </a:lnTo>
                <a:lnTo>
                  <a:pt x="1239155" y="102403"/>
                </a:lnTo>
                <a:lnTo>
                  <a:pt x="1248152" y="94729"/>
                </a:lnTo>
                <a:close/>
                <a:moveTo>
                  <a:pt x="1518580" y="62712"/>
                </a:moveTo>
                <a:lnTo>
                  <a:pt x="1518580" y="312766"/>
                </a:lnTo>
                <a:lnTo>
                  <a:pt x="1540013" y="313295"/>
                </a:lnTo>
                <a:lnTo>
                  <a:pt x="1561446" y="314353"/>
                </a:lnTo>
                <a:lnTo>
                  <a:pt x="1582879" y="315412"/>
                </a:lnTo>
                <a:lnTo>
                  <a:pt x="1604313" y="316735"/>
                </a:lnTo>
                <a:lnTo>
                  <a:pt x="1625481" y="318322"/>
                </a:lnTo>
                <a:lnTo>
                  <a:pt x="1647179" y="320175"/>
                </a:lnTo>
                <a:lnTo>
                  <a:pt x="1668347" y="322291"/>
                </a:lnTo>
                <a:lnTo>
                  <a:pt x="1689781" y="324673"/>
                </a:lnTo>
                <a:lnTo>
                  <a:pt x="1710949" y="327054"/>
                </a:lnTo>
                <a:lnTo>
                  <a:pt x="1732382" y="329965"/>
                </a:lnTo>
                <a:lnTo>
                  <a:pt x="1753551" y="333140"/>
                </a:lnTo>
                <a:lnTo>
                  <a:pt x="1774720" y="336316"/>
                </a:lnTo>
                <a:lnTo>
                  <a:pt x="1795888" y="340020"/>
                </a:lnTo>
                <a:lnTo>
                  <a:pt x="1817057" y="343989"/>
                </a:lnTo>
                <a:lnTo>
                  <a:pt x="1838225" y="348223"/>
                </a:lnTo>
                <a:lnTo>
                  <a:pt x="1859129" y="352457"/>
                </a:lnTo>
                <a:lnTo>
                  <a:pt x="1846957" y="331024"/>
                </a:lnTo>
                <a:lnTo>
                  <a:pt x="1834256" y="310384"/>
                </a:lnTo>
                <a:lnTo>
                  <a:pt x="1820497" y="289745"/>
                </a:lnTo>
                <a:lnTo>
                  <a:pt x="1813881" y="279425"/>
                </a:lnTo>
                <a:lnTo>
                  <a:pt x="1806737" y="269635"/>
                </a:lnTo>
                <a:lnTo>
                  <a:pt x="1799328" y="259315"/>
                </a:lnTo>
                <a:lnTo>
                  <a:pt x="1791919" y="248995"/>
                </a:lnTo>
                <a:lnTo>
                  <a:pt x="1783981" y="238676"/>
                </a:lnTo>
                <a:lnTo>
                  <a:pt x="1776043" y="228621"/>
                </a:lnTo>
                <a:lnTo>
                  <a:pt x="1767840" y="218830"/>
                </a:lnTo>
                <a:lnTo>
                  <a:pt x="1759637" y="209040"/>
                </a:lnTo>
                <a:lnTo>
                  <a:pt x="1751434" y="199778"/>
                </a:lnTo>
                <a:lnTo>
                  <a:pt x="1742702" y="189988"/>
                </a:lnTo>
                <a:lnTo>
                  <a:pt x="1733970" y="180991"/>
                </a:lnTo>
                <a:lnTo>
                  <a:pt x="1724973" y="172259"/>
                </a:lnTo>
                <a:lnTo>
                  <a:pt x="1715977" y="163527"/>
                </a:lnTo>
                <a:lnTo>
                  <a:pt x="1706715" y="155060"/>
                </a:lnTo>
                <a:lnTo>
                  <a:pt x="1697190" y="146857"/>
                </a:lnTo>
                <a:lnTo>
                  <a:pt x="1687664" y="138919"/>
                </a:lnTo>
                <a:lnTo>
                  <a:pt x="1677609" y="131245"/>
                </a:lnTo>
                <a:lnTo>
                  <a:pt x="1667818" y="123836"/>
                </a:lnTo>
                <a:lnTo>
                  <a:pt x="1659351" y="118015"/>
                </a:lnTo>
                <a:lnTo>
                  <a:pt x="1650619" y="112193"/>
                </a:lnTo>
                <a:lnTo>
                  <a:pt x="1641887" y="106637"/>
                </a:lnTo>
                <a:lnTo>
                  <a:pt x="1633155" y="101609"/>
                </a:lnTo>
                <a:lnTo>
                  <a:pt x="1623893" y="96582"/>
                </a:lnTo>
                <a:lnTo>
                  <a:pt x="1614897" y="91554"/>
                </a:lnTo>
                <a:lnTo>
                  <a:pt x="1605636" y="87320"/>
                </a:lnTo>
                <a:lnTo>
                  <a:pt x="1596374" y="83351"/>
                </a:lnTo>
                <a:lnTo>
                  <a:pt x="1586849" y="79382"/>
                </a:lnTo>
                <a:lnTo>
                  <a:pt x="1577323" y="75942"/>
                </a:lnTo>
                <a:lnTo>
                  <a:pt x="1567532" y="73032"/>
                </a:lnTo>
                <a:lnTo>
                  <a:pt x="1558006" y="70121"/>
                </a:lnTo>
                <a:lnTo>
                  <a:pt x="1548216" y="67739"/>
                </a:lnTo>
                <a:lnTo>
                  <a:pt x="1538425" y="65623"/>
                </a:lnTo>
                <a:lnTo>
                  <a:pt x="1528635" y="64035"/>
                </a:lnTo>
                <a:lnTo>
                  <a:pt x="1518580" y="62712"/>
                </a:lnTo>
                <a:close/>
                <a:moveTo>
                  <a:pt x="1457985" y="62712"/>
                </a:moveTo>
                <a:lnTo>
                  <a:pt x="1448194" y="64035"/>
                </a:lnTo>
                <a:lnTo>
                  <a:pt x="1438139" y="65623"/>
                </a:lnTo>
                <a:lnTo>
                  <a:pt x="1428614" y="67739"/>
                </a:lnTo>
                <a:lnTo>
                  <a:pt x="1418558" y="70121"/>
                </a:lnTo>
                <a:lnTo>
                  <a:pt x="1409033" y="73032"/>
                </a:lnTo>
                <a:lnTo>
                  <a:pt x="1399242" y="75942"/>
                </a:lnTo>
                <a:lnTo>
                  <a:pt x="1389981" y="79382"/>
                </a:lnTo>
                <a:lnTo>
                  <a:pt x="1380455" y="83351"/>
                </a:lnTo>
                <a:lnTo>
                  <a:pt x="1370929" y="87320"/>
                </a:lnTo>
                <a:lnTo>
                  <a:pt x="1361668" y="91554"/>
                </a:lnTo>
                <a:lnTo>
                  <a:pt x="1352671" y="96582"/>
                </a:lnTo>
                <a:lnTo>
                  <a:pt x="1343675" y="101609"/>
                </a:lnTo>
                <a:lnTo>
                  <a:pt x="1334678" y="106637"/>
                </a:lnTo>
                <a:lnTo>
                  <a:pt x="1325946" y="112193"/>
                </a:lnTo>
                <a:lnTo>
                  <a:pt x="1317214" y="118015"/>
                </a:lnTo>
                <a:lnTo>
                  <a:pt x="1308747" y="123836"/>
                </a:lnTo>
                <a:lnTo>
                  <a:pt x="1298691" y="131245"/>
                </a:lnTo>
                <a:lnTo>
                  <a:pt x="1289166" y="138919"/>
                </a:lnTo>
                <a:lnTo>
                  <a:pt x="1279375" y="146857"/>
                </a:lnTo>
                <a:lnTo>
                  <a:pt x="1269849" y="155060"/>
                </a:lnTo>
                <a:lnTo>
                  <a:pt x="1260588" y="163527"/>
                </a:lnTo>
                <a:lnTo>
                  <a:pt x="1251591" y="172259"/>
                </a:lnTo>
                <a:lnTo>
                  <a:pt x="1242595" y="180991"/>
                </a:lnTo>
                <a:lnTo>
                  <a:pt x="1234127" y="189988"/>
                </a:lnTo>
                <a:lnTo>
                  <a:pt x="1225395" y="199778"/>
                </a:lnTo>
                <a:lnTo>
                  <a:pt x="1216928" y="209040"/>
                </a:lnTo>
                <a:lnTo>
                  <a:pt x="1208725" y="218830"/>
                </a:lnTo>
                <a:lnTo>
                  <a:pt x="1200522" y="228621"/>
                </a:lnTo>
                <a:lnTo>
                  <a:pt x="1192584" y="238676"/>
                </a:lnTo>
                <a:lnTo>
                  <a:pt x="1184910" y="248995"/>
                </a:lnTo>
                <a:lnTo>
                  <a:pt x="1177237" y="259315"/>
                </a:lnTo>
                <a:lnTo>
                  <a:pt x="1169563" y="269635"/>
                </a:lnTo>
                <a:lnTo>
                  <a:pt x="1157127" y="287893"/>
                </a:lnTo>
                <a:lnTo>
                  <a:pt x="1144955" y="306944"/>
                </a:lnTo>
                <a:lnTo>
                  <a:pt x="1133047" y="325996"/>
                </a:lnTo>
                <a:lnTo>
                  <a:pt x="1121669" y="345577"/>
                </a:lnTo>
                <a:lnTo>
                  <a:pt x="1142309" y="341343"/>
                </a:lnTo>
                <a:lnTo>
                  <a:pt x="1163213" y="337639"/>
                </a:lnTo>
                <a:lnTo>
                  <a:pt x="1184381" y="334463"/>
                </a:lnTo>
                <a:lnTo>
                  <a:pt x="1205021" y="331288"/>
                </a:lnTo>
                <a:lnTo>
                  <a:pt x="1226189" y="328377"/>
                </a:lnTo>
                <a:lnTo>
                  <a:pt x="1247093" y="325731"/>
                </a:lnTo>
                <a:lnTo>
                  <a:pt x="1267997" y="323350"/>
                </a:lnTo>
                <a:lnTo>
                  <a:pt x="1289166" y="320968"/>
                </a:lnTo>
                <a:lnTo>
                  <a:pt x="1310070" y="319116"/>
                </a:lnTo>
                <a:lnTo>
                  <a:pt x="1331503" y="317529"/>
                </a:lnTo>
                <a:lnTo>
                  <a:pt x="1352407" y="315941"/>
                </a:lnTo>
                <a:lnTo>
                  <a:pt x="1373311" y="314618"/>
                </a:lnTo>
                <a:lnTo>
                  <a:pt x="1394744" y="313824"/>
                </a:lnTo>
                <a:lnTo>
                  <a:pt x="1415648" y="313030"/>
                </a:lnTo>
                <a:lnTo>
                  <a:pt x="1436816" y="312501"/>
                </a:lnTo>
                <a:lnTo>
                  <a:pt x="1457985" y="312236"/>
                </a:lnTo>
                <a:lnTo>
                  <a:pt x="1457985" y="62712"/>
                </a:lnTo>
                <a:close/>
                <a:moveTo>
                  <a:pt x="1487092" y="0"/>
                </a:moveTo>
                <a:lnTo>
                  <a:pt x="1488415" y="0"/>
                </a:lnTo>
                <a:lnTo>
                  <a:pt x="1506408" y="0"/>
                </a:lnTo>
                <a:lnTo>
                  <a:pt x="1524401" y="529"/>
                </a:lnTo>
                <a:lnTo>
                  <a:pt x="1542659" y="1058"/>
                </a:lnTo>
                <a:lnTo>
                  <a:pt x="1560652" y="1852"/>
                </a:lnTo>
                <a:lnTo>
                  <a:pt x="1578910" y="2646"/>
                </a:lnTo>
                <a:lnTo>
                  <a:pt x="1596639" y="3969"/>
                </a:lnTo>
                <a:lnTo>
                  <a:pt x="1614632" y="5292"/>
                </a:lnTo>
                <a:lnTo>
                  <a:pt x="1632890" y="6880"/>
                </a:lnTo>
                <a:lnTo>
                  <a:pt x="1650619" y="8732"/>
                </a:lnTo>
                <a:lnTo>
                  <a:pt x="1668612" y="10849"/>
                </a:lnTo>
                <a:lnTo>
                  <a:pt x="1686605" y="13230"/>
                </a:lnTo>
                <a:lnTo>
                  <a:pt x="1704334" y="15612"/>
                </a:lnTo>
                <a:lnTo>
                  <a:pt x="1722063" y="18522"/>
                </a:lnTo>
                <a:lnTo>
                  <a:pt x="1740056" y="21433"/>
                </a:lnTo>
                <a:lnTo>
                  <a:pt x="1757785" y="24608"/>
                </a:lnTo>
                <a:lnTo>
                  <a:pt x="1775513" y="28048"/>
                </a:lnTo>
                <a:lnTo>
                  <a:pt x="1793507" y="31488"/>
                </a:lnTo>
                <a:lnTo>
                  <a:pt x="1810971" y="35457"/>
                </a:lnTo>
                <a:lnTo>
                  <a:pt x="1828435" y="39426"/>
                </a:lnTo>
                <a:lnTo>
                  <a:pt x="1846163" y="43660"/>
                </a:lnTo>
                <a:lnTo>
                  <a:pt x="1863627" y="48423"/>
                </a:lnTo>
                <a:lnTo>
                  <a:pt x="1881092" y="52921"/>
                </a:lnTo>
                <a:lnTo>
                  <a:pt x="1898556" y="57949"/>
                </a:lnTo>
                <a:lnTo>
                  <a:pt x="1915755" y="62976"/>
                </a:lnTo>
                <a:lnTo>
                  <a:pt x="1933219" y="68269"/>
                </a:lnTo>
                <a:lnTo>
                  <a:pt x="1950419" y="73825"/>
                </a:lnTo>
                <a:lnTo>
                  <a:pt x="1967353" y="79647"/>
                </a:lnTo>
                <a:lnTo>
                  <a:pt x="1984553" y="85468"/>
                </a:lnTo>
                <a:lnTo>
                  <a:pt x="2001488" y="91819"/>
                </a:lnTo>
                <a:lnTo>
                  <a:pt x="2018423" y="98434"/>
                </a:lnTo>
                <a:lnTo>
                  <a:pt x="2035357" y="105049"/>
                </a:lnTo>
                <a:lnTo>
                  <a:pt x="2052028" y="111664"/>
                </a:lnTo>
                <a:lnTo>
                  <a:pt x="2067375" y="118279"/>
                </a:lnTo>
                <a:lnTo>
                  <a:pt x="2082722" y="124895"/>
                </a:lnTo>
                <a:lnTo>
                  <a:pt x="2098069" y="131774"/>
                </a:lnTo>
                <a:lnTo>
                  <a:pt x="2113152" y="138654"/>
                </a:lnTo>
                <a:lnTo>
                  <a:pt x="2128234" y="146328"/>
                </a:lnTo>
                <a:lnTo>
                  <a:pt x="2143582" y="153472"/>
                </a:lnTo>
                <a:lnTo>
                  <a:pt x="2158400" y="161146"/>
                </a:lnTo>
                <a:lnTo>
                  <a:pt x="2173218" y="168819"/>
                </a:lnTo>
                <a:lnTo>
                  <a:pt x="2188300" y="176758"/>
                </a:lnTo>
                <a:lnTo>
                  <a:pt x="2202854" y="184696"/>
                </a:lnTo>
                <a:lnTo>
                  <a:pt x="2217407" y="192899"/>
                </a:lnTo>
                <a:lnTo>
                  <a:pt x="2231960" y="201631"/>
                </a:lnTo>
                <a:lnTo>
                  <a:pt x="2246514" y="210098"/>
                </a:lnTo>
                <a:lnTo>
                  <a:pt x="2260803" y="218830"/>
                </a:lnTo>
                <a:lnTo>
                  <a:pt x="2274827" y="227827"/>
                </a:lnTo>
                <a:lnTo>
                  <a:pt x="2289115" y="236823"/>
                </a:lnTo>
                <a:lnTo>
                  <a:pt x="2303140" y="246349"/>
                </a:lnTo>
                <a:lnTo>
                  <a:pt x="2316899" y="255610"/>
                </a:lnTo>
                <a:lnTo>
                  <a:pt x="2330659" y="265136"/>
                </a:lnTo>
                <a:lnTo>
                  <a:pt x="2344683" y="274662"/>
                </a:lnTo>
                <a:lnTo>
                  <a:pt x="2358178" y="284453"/>
                </a:lnTo>
                <a:lnTo>
                  <a:pt x="2371408" y="294772"/>
                </a:lnTo>
                <a:lnTo>
                  <a:pt x="2384903" y="304827"/>
                </a:lnTo>
                <a:lnTo>
                  <a:pt x="2398134" y="315147"/>
                </a:lnTo>
                <a:lnTo>
                  <a:pt x="2411364" y="325467"/>
                </a:lnTo>
                <a:lnTo>
                  <a:pt x="2424330" y="336051"/>
                </a:lnTo>
                <a:lnTo>
                  <a:pt x="2437031" y="347165"/>
                </a:lnTo>
                <a:lnTo>
                  <a:pt x="2449997" y="358013"/>
                </a:lnTo>
                <a:lnTo>
                  <a:pt x="2462433" y="368862"/>
                </a:lnTo>
                <a:lnTo>
                  <a:pt x="2475134" y="380240"/>
                </a:lnTo>
                <a:lnTo>
                  <a:pt x="2487306" y="391354"/>
                </a:lnTo>
                <a:lnTo>
                  <a:pt x="2499743" y="402997"/>
                </a:lnTo>
                <a:lnTo>
                  <a:pt x="2491804" y="405378"/>
                </a:lnTo>
                <a:lnTo>
                  <a:pt x="2483337" y="408024"/>
                </a:lnTo>
                <a:lnTo>
                  <a:pt x="2475399" y="410670"/>
                </a:lnTo>
                <a:lnTo>
                  <a:pt x="2467461" y="413581"/>
                </a:lnTo>
                <a:lnTo>
                  <a:pt x="2459522" y="416492"/>
                </a:lnTo>
                <a:lnTo>
                  <a:pt x="2451849" y="419667"/>
                </a:lnTo>
                <a:lnTo>
                  <a:pt x="2444175" y="422842"/>
                </a:lnTo>
                <a:lnTo>
                  <a:pt x="2436237" y="426282"/>
                </a:lnTo>
                <a:lnTo>
                  <a:pt x="2424859" y="416227"/>
                </a:lnTo>
                <a:lnTo>
                  <a:pt x="2413481" y="406437"/>
                </a:lnTo>
                <a:lnTo>
                  <a:pt x="2402103" y="396646"/>
                </a:lnTo>
                <a:lnTo>
                  <a:pt x="2390725" y="386591"/>
                </a:lnTo>
                <a:lnTo>
                  <a:pt x="2378817" y="377065"/>
                </a:lnTo>
                <a:lnTo>
                  <a:pt x="2366910" y="367539"/>
                </a:lnTo>
                <a:lnTo>
                  <a:pt x="2355003" y="358278"/>
                </a:lnTo>
                <a:lnTo>
                  <a:pt x="2343095" y="349017"/>
                </a:lnTo>
                <a:lnTo>
                  <a:pt x="2330923" y="339756"/>
                </a:lnTo>
                <a:lnTo>
                  <a:pt x="2318751" y="330759"/>
                </a:lnTo>
                <a:lnTo>
                  <a:pt x="2306580" y="321762"/>
                </a:lnTo>
                <a:lnTo>
                  <a:pt x="2294143" y="313295"/>
                </a:lnTo>
                <a:lnTo>
                  <a:pt x="2281442" y="304563"/>
                </a:lnTo>
                <a:lnTo>
                  <a:pt x="2269005" y="296095"/>
                </a:lnTo>
                <a:lnTo>
                  <a:pt x="2256304" y="287628"/>
                </a:lnTo>
                <a:lnTo>
                  <a:pt x="2243603" y="279425"/>
                </a:lnTo>
                <a:lnTo>
                  <a:pt x="2230637" y="271487"/>
                </a:lnTo>
                <a:lnTo>
                  <a:pt x="2217672" y="263549"/>
                </a:lnTo>
                <a:lnTo>
                  <a:pt x="2204706" y="255875"/>
                </a:lnTo>
                <a:lnTo>
                  <a:pt x="2191740" y="248201"/>
                </a:lnTo>
                <a:lnTo>
                  <a:pt x="2178245" y="240528"/>
                </a:lnTo>
                <a:lnTo>
                  <a:pt x="2165279" y="233119"/>
                </a:lnTo>
                <a:lnTo>
                  <a:pt x="2152049" y="225974"/>
                </a:lnTo>
                <a:lnTo>
                  <a:pt x="2138554" y="219095"/>
                </a:lnTo>
                <a:lnTo>
                  <a:pt x="2124795" y="212215"/>
                </a:lnTo>
                <a:lnTo>
                  <a:pt x="2111300" y="205335"/>
                </a:lnTo>
                <a:lnTo>
                  <a:pt x="2097805" y="198720"/>
                </a:lnTo>
                <a:lnTo>
                  <a:pt x="2084045" y="192105"/>
                </a:lnTo>
                <a:lnTo>
                  <a:pt x="2070286" y="185754"/>
                </a:lnTo>
                <a:lnTo>
                  <a:pt x="2056526" y="179668"/>
                </a:lnTo>
                <a:lnTo>
                  <a:pt x="2042766" y="173582"/>
                </a:lnTo>
                <a:lnTo>
                  <a:pt x="2028478" y="167761"/>
                </a:lnTo>
                <a:lnTo>
                  <a:pt x="2025832" y="166967"/>
                </a:lnTo>
                <a:lnTo>
                  <a:pt x="2023450" y="165909"/>
                </a:lnTo>
                <a:lnTo>
                  <a:pt x="2035622" y="173847"/>
                </a:lnTo>
                <a:lnTo>
                  <a:pt x="2047265" y="181785"/>
                </a:lnTo>
                <a:lnTo>
                  <a:pt x="2058907" y="189988"/>
                </a:lnTo>
                <a:lnTo>
                  <a:pt x="2070286" y="198720"/>
                </a:lnTo>
                <a:lnTo>
                  <a:pt x="2081664" y="207187"/>
                </a:lnTo>
                <a:lnTo>
                  <a:pt x="2093306" y="215919"/>
                </a:lnTo>
                <a:lnTo>
                  <a:pt x="2104420" y="224651"/>
                </a:lnTo>
                <a:lnTo>
                  <a:pt x="2115533" y="233383"/>
                </a:lnTo>
                <a:lnTo>
                  <a:pt x="2126382" y="242645"/>
                </a:lnTo>
                <a:lnTo>
                  <a:pt x="2137496" y="251906"/>
                </a:lnTo>
                <a:lnTo>
                  <a:pt x="2148345" y="261167"/>
                </a:lnTo>
                <a:lnTo>
                  <a:pt x="2158929" y="270693"/>
                </a:lnTo>
                <a:lnTo>
                  <a:pt x="2169249" y="280219"/>
                </a:lnTo>
                <a:lnTo>
                  <a:pt x="2179833" y="290009"/>
                </a:lnTo>
                <a:lnTo>
                  <a:pt x="2190152" y="300064"/>
                </a:lnTo>
                <a:lnTo>
                  <a:pt x="2200472" y="309855"/>
                </a:lnTo>
                <a:lnTo>
                  <a:pt x="2210527" y="319910"/>
                </a:lnTo>
                <a:lnTo>
                  <a:pt x="2220318" y="329965"/>
                </a:lnTo>
                <a:lnTo>
                  <a:pt x="2240163" y="350869"/>
                </a:lnTo>
                <a:lnTo>
                  <a:pt x="2259215" y="371773"/>
                </a:lnTo>
                <a:lnTo>
                  <a:pt x="2277737" y="393471"/>
                </a:lnTo>
                <a:lnTo>
                  <a:pt x="2295995" y="415433"/>
                </a:lnTo>
                <a:lnTo>
                  <a:pt x="2313724" y="437396"/>
                </a:lnTo>
                <a:lnTo>
                  <a:pt x="2330659" y="460152"/>
                </a:lnTo>
                <a:lnTo>
                  <a:pt x="2347858" y="482908"/>
                </a:lnTo>
                <a:lnTo>
                  <a:pt x="2336480" y="492963"/>
                </a:lnTo>
                <a:lnTo>
                  <a:pt x="2330923" y="497991"/>
                </a:lnTo>
                <a:lnTo>
                  <a:pt x="2325631" y="503018"/>
                </a:lnTo>
                <a:lnTo>
                  <a:pt x="2319810" y="503018"/>
                </a:lnTo>
                <a:lnTo>
                  <a:pt x="2319920" y="503237"/>
                </a:lnTo>
                <a:lnTo>
                  <a:pt x="2324896" y="503237"/>
                </a:lnTo>
                <a:lnTo>
                  <a:pt x="2325688" y="503237"/>
                </a:lnTo>
                <a:lnTo>
                  <a:pt x="2491924" y="503237"/>
                </a:lnTo>
                <a:lnTo>
                  <a:pt x="2558895" y="662781"/>
                </a:lnTo>
                <a:lnTo>
                  <a:pt x="2573453" y="697177"/>
                </a:lnTo>
                <a:lnTo>
                  <a:pt x="2586424" y="728398"/>
                </a:lnTo>
                <a:lnTo>
                  <a:pt x="2598600" y="758825"/>
                </a:lnTo>
                <a:lnTo>
                  <a:pt x="2604424" y="774435"/>
                </a:lnTo>
                <a:lnTo>
                  <a:pt x="2610247" y="790575"/>
                </a:lnTo>
                <a:lnTo>
                  <a:pt x="2612365" y="790575"/>
                </a:lnTo>
                <a:lnTo>
                  <a:pt x="2623747" y="759618"/>
                </a:lnTo>
                <a:lnTo>
                  <a:pt x="2635659" y="728927"/>
                </a:lnTo>
                <a:lnTo>
                  <a:pt x="2648629" y="697177"/>
                </a:lnTo>
                <a:lnTo>
                  <a:pt x="2662659" y="662781"/>
                </a:lnTo>
                <a:lnTo>
                  <a:pt x="2729894" y="503237"/>
                </a:lnTo>
                <a:lnTo>
                  <a:pt x="2898775" y="503237"/>
                </a:lnTo>
                <a:lnTo>
                  <a:pt x="2693894" y="865717"/>
                </a:lnTo>
                <a:lnTo>
                  <a:pt x="2793423" y="865717"/>
                </a:lnTo>
                <a:lnTo>
                  <a:pt x="2793423" y="936625"/>
                </a:lnTo>
                <a:lnTo>
                  <a:pt x="2679335" y="936625"/>
                </a:lnTo>
                <a:lnTo>
                  <a:pt x="2679335" y="981339"/>
                </a:lnTo>
                <a:lnTo>
                  <a:pt x="2793423" y="981339"/>
                </a:lnTo>
                <a:lnTo>
                  <a:pt x="2793423" y="1052512"/>
                </a:lnTo>
                <a:lnTo>
                  <a:pt x="2679335" y="1052512"/>
                </a:lnTo>
                <a:lnTo>
                  <a:pt x="2679335" y="1168400"/>
                </a:lnTo>
                <a:lnTo>
                  <a:pt x="2566571" y="1168400"/>
                </a:lnTo>
                <a:lnTo>
                  <a:pt x="2529248" y="1168400"/>
                </a:lnTo>
                <a:lnTo>
                  <a:pt x="2529248" y="1052512"/>
                </a:lnTo>
                <a:lnTo>
                  <a:pt x="2424425" y="1052512"/>
                </a:lnTo>
                <a:lnTo>
                  <a:pt x="2424425" y="981339"/>
                </a:lnTo>
                <a:lnTo>
                  <a:pt x="2529248" y="981339"/>
                </a:lnTo>
                <a:lnTo>
                  <a:pt x="2529248" y="936625"/>
                </a:lnTo>
                <a:lnTo>
                  <a:pt x="2424425" y="936625"/>
                </a:lnTo>
                <a:lnTo>
                  <a:pt x="2424425" y="865717"/>
                </a:lnTo>
                <a:lnTo>
                  <a:pt x="2513101" y="865717"/>
                </a:lnTo>
                <a:lnTo>
                  <a:pt x="2321114" y="507293"/>
                </a:lnTo>
                <a:lnTo>
                  <a:pt x="2315047" y="513602"/>
                </a:lnTo>
                <a:lnTo>
                  <a:pt x="2308432" y="520747"/>
                </a:lnTo>
                <a:lnTo>
                  <a:pt x="2301817" y="527891"/>
                </a:lnTo>
                <a:lnTo>
                  <a:pt x="2295731" y="535300"/>
                </a:lnTo>
                <a:lnTo>
                  <a:pt x="2289645" y="542974"/>
                </a:lnTo>
                <a:lnTo>
                  <a:pt x="2283294" y="550647"/>
                </a:lnTo>
                <a:lnTo>
                  <a:pt x="2277473" y="558586"/>
                </a:lnTo>
                <a:lnTo>
                  <a:pt x="2271916" y="566524"/>
                </a:lnTo>
                <a:lnTo>
                  <a:pt x="2254187" y="556998"/>
                </a:lnTo>
                <a:lnTo>
                  <a:pt x="2235929" y="548001"/>
                </a:lnTo>
                <a:lnTo>
                  <a:pt x="2217936" y="538740"/>
                </a:lnTo>
                <a:lnTo>
                  <a:pt x="2199943" y="530008"/>
                </a:lnTo>
                <a:lnTo>
                  <a:pt x="2181420" y="521541"/>
                </a:lnTo>
                <a:lnTo>
                  <a:pt x="2163163" y="513338"/>
                </a:lnTo>
                <a:lnTo>
                  <a:pt x="2144640" y="505400"/>
                </a:lnTo>
                <a:lnTo>
                  <a:pt x="2125853" y="497726"/>
                </a:lnTo>
                <a:lnTo>
                  <a:pt x="2107066" y="490052"/>
                </a:lnTo>
                <a:lnTo>
                  <a:pt x="2088279" y="482643"/>
                </a:lnTo>
                <a:lnTo>
                  <a:pt x="2069227" y="475764"/>
                </a:lnTo>
                <a:lnTo>
                  <a:pt x="2050175" y="468884"/>
                </a:lnTo>
                <a:lnTo>
                  <a:pt x="2030859" y="462533"/>
                </a:lnTo>
                <a:lnTo>
                  <a:pt x="2011807" y="456183"/>
                </a:lnTo>
                <a:lnTo>
                  <a:pt x="1992491" y="450097"/>
                </a:lnTo>
                <a:lnTo>
                  <a:pt x="1972910" y="444275"/>
                </a:lnTo>
                <a:lnTo>
                  <a:pt x="1982965" y="466502"/>
                </a:lnTo>
                <a:lnTo>
                  <a:pt x="1992226" y="488729"/>
                </a:lnTo>
                <a:lnTo>
                  <a:pt x="2001223" y="511221"/>
                </a:lnTo>
                <a:lnTo>
                  <a:pt x="2009691" y="533713"/>
                </a:lnTo>
                <a:lnTo>
                  <a:pt x="2018158" y="556733"/>
                </a:lnTo>
                <a:lnTo>
                  <a:pt x="2026361" y="579225"/>
                </a:lnTo>
                <a:lnTo>
                  <a:pt x="2034299" y="602246"/>
                </a:lnTo>
                <a:lnTo>
                  <a:pt x="2041973" y="625267"/>
                </a:lnTo>
                <a:lnTo>
                  <a:pt x="2050705" y="654638"/>
                </a:lnTo>
                <a:lnTo>
                  <a:pt x="2059437" y="683745"/>
                </a:lnTo>
                <a:lnTo>
                  <a:pt x="2067375" y="713381"/>
                </a:lnTo>
                <a:lnTo>
                  <a:pt x="2075313" y="743017"/>
                </a:lnTo>
                <a:lnTo>
                  <a:pt x="2082457" y="772388"/>
                </a:lnTo>
                <a:lnTo>
                  <a:pt x="2089866" y="802289"/>
                </a:lnTo>
                <a:lnTo>
                  <a:pt x="2096482" y="831660"/>
                </a:lnTo>
                <a:lnTo>
                  <a:pt x="2102832" y="861561"/>
                </a:lnTo>
                <a:lnTo>
                  <a:pt x="2130087" y="867647"/>
                </a:lnTo>
                <a:lnTo>
                  <a:pt x="2157341" y="873997"/>
                </a:lnTo>
                <a:lnTo>
                  <a:pt x="2184596" y="880877"/>
                </a:lnTo>
                <a:lnTo>
                  <a:pt x="2211850" y="887757"/>
                </a:lnTo>
                <a:lnTo>
                  <a:pt x="2213967" y="896754"/>
                </a:lnTo>
                <a:lnTo>
                  <a:pt x="2216349" y="905750"/>
                </a:lnTo>
                <a:lnTo>
                  <a:pt x="2218995" y="914482"/>
                </a:lnTo>
                <a:lnTo>
                  <a:pt x="2221641" y="923214"/>
                </a:lnTo>
                <a:lnTo>
                  <a:pt x="2224551" y="931682"/>
                </a:lnTo>
                <a:lnTo>
                  <a:pt x="2227727" y="940414"/>
                </a:lnTo>
                <a:lnTo>
                  <a:pt x="2230902" y="948881"/>
                </a:lnTo>
                <a:lnTo>
                  <a:pt x="2234342" y="957084"/>
                </a:lnTo>
                <a:lnTo>
                  <a:pt x="2204970" y="949146"/>
                </a:lnTo>
                <a:lnTo>
                  <a:pt x="2175070" y="941472"/>
                </a:lnTo>
                <a:lnTo>
                  <a:pt x="2145434" y="933799"/>
                </a:lnTo>
                <a:lnTo>
                  <a:pt x="2115533" y="926919"/>
                </a:lnTo>
                <a:lnTo>
                  <a:pt x="2121090" y="958936"/>
                </a:lnTo>
                <a:lnTo>
                  <a:pt x="2126382" y="990954"/>
                </a:lnTo>
                <a:lnTo>
                  <a:pt x="2131145" y="1022707"/>
                </a:lnTo>
                <a:lnTo>
                  <a:pt x="2135908" y="1054989"/>
                </a:lnTo>
                <a:lnTo>
                  <a:pt x="2139877" y="1087006"/>
                </a:lnTo>
                <a:lnTo>
                  <a:pt x="2143582" y="1119288"/>
                </a:lnTo>
                <a:lnTo>
                  <a:pt x="2147022" y="1151570"/>
                </a:lnTo>
                <a:lnTo>
                  <a:pt x="2149932" y="1183588"/>
                </a:lnTo>
                <a:lnTo>
                  <a:pt x="2152578" y="1215870"/>
                </a:lnTo>
                <a:lnTo>
                  <a:pt x="2154960" y="1248152"/>
                </a:lnTo>
                <a:lnTo>
                  <a:pt x="2157077" y="1280434"/>
                </a:lnTo>
                <a:lnTo>
                  <a:pt x="2158664" y="1312716"/>
                </a:lnTo>
                <a:lnTo>
                  <a:pt x="2160252" y="1344998"/>
                </a:lnTo>
                <a:lnTo>
                  <a:pt x="2161310" y="1377280"/>
                </a:lnTo>
                <a:lnTo>
                  <a:pt x="2162104" y="1409562"/>
                </a:lnTo>
                <a:lnTo>
                  <a:pt x="2162633" y="1442109"/>
                </a:lnTo>
                <a:lnTo>
                  <a:pt x="2587328" y="1442109"/>
                </a:lnTo>
                <a:lnTo>
                  <a:pt x="2586534" y="1411944"/>
                </a:lnTo>
                <a:lnTo>
                  <a:pt x="2585211" y="1381778"/>
                </a:lnTo>
                <a:lnTo>
                  <a:pt x="2583623" y="1351878"/>
                </a:lnTo>
                <a:lnTo>
                  <a:pt x="2581242" y="1321713"/>
                </a:lnTo>
                <a:lnTo>
                  <a:pt x="2578596" y="1291812"/>
                </a:lnTo>
                <a:lnTo>
                  <a:pt x="2575420" y="1261911"/>
                </a:lnTo>
                <a:lnTo>
                  <a:pt x="2571451" y="1231746"/>
                </a:lnTo>
                <a:lnTo>
                  <a:pt x="2567217" y="1202110"/>
                </a:lnTo>
                <a:lnTo>
                  <a:pt x="2577802" y="1203169"/>
                </a:lnTo>
                <a:lnTo>
                  <a:pt x="2588121" y="1203698"/>
                </a:lnTo>
                <a:lnTo>
                  <a:pt x="2598970" y="1204227"/>
                </a:lnTo>
                <a:lnTo>
                  <a:pt x="2609555" y="1204227"/>
                </a:lnTo>
                <a:lnTo>
                  <a:pt x="2619345" y="1204227"/>
                </a:lnTo>
                <a:lnTo>
                  <a:pt x="2628871" y="1203962"/>
                </a:lnTo>
                <a:lnTo>
                  <a:pt x="2633105" y="1233334"/>
                </a:lnTo>
                <a:lnTo>
                  <a:pt x="2636545" y="1263234"/>
                </a:lnTo>
                <a:lnTo>
                  <a:pt x="2639720" y="1292870"/>
                </a:lnTo>
                <a:lnTo>
                  <a:pt x="2642630" y="1322506"/>
                </a:lnTo>
                <a:lnTo>
                  <a:pt x="2644747" y="1352407"/>
                </a:lnTo>
                <a:lnTo>
                  <a:pt x="2646335" y="1382308"/>
                </a:lnTo>
                <a:lnTo>
                  <a:pt x="2647393" y="1412208"/>
                </a:lnTo>
                <a:lnTo>
                  <a:pt x="2648187" y="1442109"/>
                </a:lnTo>
                <a:lnTo>
                  <a:pt x="2882100" y="1442109"/>
                </a:lnTo>
                <a:lnTo>
                  <a:pt x="2880777" y="1432054"/>
                </a:lnTo>
                <a:lnTo>
                  <a:pt x="2878925" y="1421999"/>
                </a:lnTo>
                <a:lnTo>
                  <a:pt x="2877072" y="1412473"/>
                </a:lnTo>
                <a:lnTo>
                  <a:pt x="2874426" y="1402682"/>
                </a:lnTo>
                <a:lnTo>
                  <a:pt x="2871780" y="1393157"/>
                </a:lnTo>
                <a:lnTo>
                  <a:pt x="2868605" y="1383102"/>
                </a:lnTo>
                <a:lnTo>
                  <a:pt x="2865165" y="1373840"/>
                </a:lnTo>
                <a:lnTo>
                  <a:pt x="2861460" y="1364314"/>
                </a:lnTo>
                <a:lnTo>
                  <a:pt x="2857491" y="1355053"/>
                </a:lnTo>
                <a:lnTo>
                  <a:pt x="2852993" y="1345792"/>
                </a:lnTo>
                <a:lnTo>
                  <a:pt x="2848495" y="1336531"/>
                </a:lnTo>
                <a:lnTo>
                  <a:pt x="2843203" y="1327534"/>
                </a:lnTo>
                <a:lnTo>
                  <a:pt x="2838175" y="1318802"/>
                </a:lnTo>
                <a:lnTo>
                  <a:pt x="2832618" y="1310070"/>
                </a:lnTo>
                <a:lnTo>
                  <a:pt x="2827062" y="1301338"/>
                </a:lnTo>
                <a:lnTo>
                  <a:pt x="2820976" y="1293135"/>
                </a:lnTo>
                <a:lnTo>
                  <a:pt x="2815683" y="1285726"/>
                </a:lnTo>
                <a:lnTo>
                  <a:pt x="2810391" y="1278582"/>
                </a:lnTo>
                <a:lnTo>
                  <a:pt x="2804835" y="1271437"/>
                </a:lnTo>
                <a:lnTo>
                  <a:pt x="2799013" y="1264558"/>
                </a:lnTo>
                <a:lnTo>
                  <a:pt x="2792927" y="1257942"/>
                </a:lnTo>
                <a:lnTo>
                  <a:pt x="2787106" y="1251063"/>
                </a:lnTo>
                <a:lnTo>
                  <a:pt x="2774669" y="1238097"/>
                </a:lnTo>
                <a:lnTo>
                  <a:pt x="2761968" y="1224866"/>
                </a:lnTo>
                <a:lnTo>
                  <a:pt x="2748738" y="1212695"/>
                </a:lnTo>
                <a:lnTo>
                  <a:pt x="2734978" y="1200523"/>
                </a:lnTo>
                <a:lnTo>
                  <a:pt x="2721219" y="1188615"/>
                </a:lnTo>
                <a:lnTo>
                  <a:pt x="2729422" y="1185969"/>
                </a:lnTo>
                <a:lnTo>
                  <a:pt x="2737624" y="1183323"/>
                </a:lnTo>
                <a:lnTo>
                  <a:pt x="2745827" y="1180677"/>
                </a:lnTo>
                <a:lnTo>
                  <a:pt x="2754030" y="1177766"/>
                </a:lnTo>
                <a:lnTo>
                  <a:pt x="2761968" y="1174591"/>
                </a:lnTo>
                <a:lnTo>
                  <a:pt x="2769906" y="1171416"/>
                </a:lnTo>
                <a:lnTo>
                  <a:pt x="2777845" y="1167976"/>
                </a:lnTo>
                <a:lnTo>
                  <a:pt x="2785518" y="1164536"/>
                </a:lnTo>
                <a:lnTo>
                  <a:pt x="2793986" y="1172210"/>
                </a:lnTo>
                <a:lnTo>
                  <a:pt x="2802453" y="1180412"/>
                </a:lnTo>
                <a:lnTo>
                  <a:pt x="2810921" y="1188880"/>
                </a:lnTo>
                <a:lnTo>
                  <a:pt x="2818859" y="1197083"/>
                </a:lnTo>
                <a:lnTo>
                  <a:pt x="2827062" y="1205550"/>
                </a:lnTo>
                <a:lnTo>
                  <a:pt x="2834735" y="1214282"/>
                </a:lnTo>
                <a:lnTo>
                  <a:pt x="2842409" y="1223279"/>
                </a:lnTo>
                <a:lnTo>
                  <a:pt x="2850347" y="1232275"/>
                </a:lnTo>
                <a:lnTo>
                  <a:pt x="2843467" y="1210313"/>
                </a:lnTo>
                <a:lnTo>
                  <a:pt x="2836323" y="1188615"/>
                </a:lnTo>
                <a:lnTo>
                  <a:pt x="2828649" y="1166917"/>
                </a:lnTo>
                <a:lnTo>
                  <a:pt x="2820446" y="1145484"/>
                </a:lnTo>
                <a:lnTo>
                  <a:pt x="2832089" y="1137811"/>
                </a:lnTo>
                <a:lnTo>
                  <a:pt x="2843467" y="1130137"/>
                </a:lnTo>
                <a:lnTo>
                  <a:pt x="2854845" y="1122199"/>
                </a:lnTo>
                <a:lnTo>
                  <a:pt x="2865694" y="1113731"/>
                </a:lnTo>
                <a:lnTo>
                  <a:pt x="2876278" y="1104999"/>
                </a:lnTo>
                <a:lnTo>
                  <a:pt x="2886598" y="1095738"/>
                </a:lnTo>
                <a:lnTo>
                  <a:pt x="2896653" y="1085948"/>
                </a:lnTo>
                <a:lnTo>
                  <a:pt x="2906444" y="1076157"/>
                </a:lnTo>
                <a:lnTo>
                  <a:pt x="2912794" y="1100501"/>
                </a:lnTo>
                <a:lnTo>
                  <a:pt x="2918880" y="1124845"/>
                </a:lnTo>
                <a:lnTo>
                  <a:pt x="2924437" y="1149189"/>
                </a:lnTo>
                <a:lnTo>
                  <a:pt x="2929729" y="1173797"/>
                </a:lnTo>
                <a:lnTo>
                  <a:pt x="2934757" y="1198406"/>
                </a:lnTo>
                <a:lnTo>
                  <a:pt x="2938990" y="1223014"/>
                </a:lnTo>
                <a:lnTo>
                  <a:pt x="2943224" y="1247887"/>
                </a:lnTo>
                <a:lnTo>
                  <a:pt x="2946664" y="1272496"/>
                </a:lnTo>
                <a:lnTo>
                  <a:pt x="2950104" y="1297369"/>
                </a:lnTo>
                <a:lnTo>
                  <a:pt x="2953015" y="1322242"/>
                </a:lnTo>
                <a:lnTo>
                  <a:pt x="2955396" y="1347380"/>
                </a:lnTo>
                <a:lnTo>
                  <a:pt x="2957248" y="1371988"/>
                </a:lnTo>
                <a:lnTo>
                  <a:pt x="2958836" y="1397126"/>
                </a:lnTo>
                <a:lnTo>
                  <a:pt x="2959894" y="1422263"/>
                </a:lnTo>
                <a:lnTo>
                  <a:pt x="2960424" y="1447401"/>
                </a:lnTo>
                <a:lnTo>
                  <a:pt x="2960688" y="1472274"/>
                </a:lnTo>
                <a:lnTo>
                  <a:pt x="2960688" y="1490532"/>
                </a:lnTo>
                <a:lnTo>
                  <a:pt x="2960424" y="1508525"/>
                </a:lnTo>
                <a:lnTo>
                  <a:pt x="2959630" y="1526519"/>
                </a:lnTo>
                <a:lnTo>
                  <a:pt x="2959100" y="1544512"/>
                </a:lnTo>
                <a:lnTo>
                  <a:pt x="2958042" y="1562505"/>
                </a:lnTo>
                <a:lnTo>
                  <a:pt x="2956719" y="1580498"/>
                </a:lnTo>
                <a:lnTo>
                  <a:pt x="2955396" y="1598756"/>
                </a:lnTo>
                <a:lnTo>
                  <a:pt x="2953808" y="1616485"/>
                </a:lnTo>
                <a:lnTo>
                  <a:pt x="2951956" y="1634478"/>
                </a:lnTo>
                <a:lnTo>
                  <a:pt x="2949839" y="1652472"/>
                </a:lnTo>
                <a:lnTo>
                  <a:pt x="2947458" y="1670465"/>
                </a:lnTo>
                <a:lnTo>
                  <a:pt x="2944547" y="1688458"/>
                </a:lnTo>
                <a:lnTo>
                  <a:pt x="2941901" y="1706187"/>
                </a:lnTo>
                <a:lnTo>
                  <a:pt x="2938990" y="1723916"/>
                </a:lnTo>
                <a:lnTo>
                  <a:pt x="2935815" y="1741909"/>
                </a:lnTo>
                <a:lnTo>
                  <a:pt x="2932375" y="1759638"/>
                </a:lnTo>
                <a:lnTo>
                  <a:pt x="2928935" y="1777102"/>
                </a:lnTo>
                <a:lnTo>
                  <a:pt x="2924966" y="1795095"/>
                </a:lnTo>
                <a:lnTo>
                  <a:pt x="2920997" y="1812559"/>
                </a:lnTo>
                <a:lnTo>
                  <a:pt x="2916763" y="1830023"/>
                </a:lnTo>
                <a:lnTo>
                  <a:pt x="2912265" y="1847752"/>
                </a:lnTo>
                <a:lnTo>
                  <a:pt x="2907502" y="1865216"/>
                </a:lnTo>
                <a:lnTo>
                  <a:pt x="2902739" y="1882415"/>
                </a:lnTo>
                <a:lnTo>
                  <a:pt x="2897712" y="1899879"/>
                </a:lnTo>
                <a:lnTo>
                  <a:pt x="2892155" y="1917079"/>
                </a:lnTo>
                <a:lnTo>
                  <a:pt x="2886598" y="1934543"/>
                </a:lnTo>
                <a:lnTo>
                  <a:pt x="2880777" y="1951478"/>
                </a:lnTo>
                <a:lnTo>
                  <a:pt x="2874691" y="1968413"/>
                </a:lnTo>
                <a:lnTo>
                  <a:pt x="2868605" y="1985612"/>
                </a:lnTo>
                <a:lnTo>
                  <a:pt x="2862254" y="2002547"/>
                </a:lnTo>
                <a:lnTo>
                  <a:pt x="2855639" y="2019217"/>
                </a:lnTo>
                <a:lnTo>
                  <a:pt x="2849024" y="2036152"/>
                </a:lnTo>
                <a:lnTo>
                  <a:pt x="2841615" y="2052558"/>
                </a:lnTo>
                <a:lnTo>
                  <a:pt x="2834471" y="2069228"/>
                </a:lnTo>
                <a:lnTo>
                  <a:pt x="2827062" y="2085898"/>
                </a:lnTo>
                <a:lnTo>
                  <a:pt x="2819388" y="2102039"/>
                </a:lnTo>
                <a:lnTo>
                  <a:pt x="2811714" y="2118180"/>
                </a:lnTo>
                <a:lnTo>
                  <a:pt x="2803776" y="2134586"/>
                </a:lnTo>
                <a:lnTo>
                  <a:pt x="2795573" y="2150727"/>
                </a:lnTo>
                <a:lnTo>
                  <a:pt x="2786841" y="2166603"/>
                </a:lnTo>
                <a:lnTo>
                  <a:pt x="2778374" y="2182745"/>
                </a:lnTo>
                <a:lnTo>
                  <a:pt x="2769377" y="2198356"/>
                </a:lnTo>
                <a:lnTo>
                  <a:pt x="2760645" y="2213968"/>
                </a:lnTo>
                <a:lnTo>
                  <a:pt x="2751384" y="2229315"/>
                </a:lnTo>
                <a:lnTo>
                  <a:pt x="2741858" y="2244927"/>
                </a:lnTo>
                <a:lnTo>
                  <a:pt x="2732332" y="2260274"/>
                </a:lnTo>
                <a:lnTo>
                  <a:pt x="2722542" y="2275357"/>
                </a:lnTo>
                <a:lnTo>
                  <a:pt x="2712487" y="2290440"/>
                </a:lnTo>
                <a:lnTo>
                  <a:pt x="2702432" y="2305522"/>
                </a:lnTo>
                <a:lnTo>
                  <a:pt x="2692112" y="2320076"/>
                </a:lnTo>
                <a:lnTo>
                  <a:pt x="2681528" y="2335158"/>
                </a:lnTo>
                <a:lnTo>
                  <a:pt x="2670943" y="2349447"/>
                </a:lnTo>
                <a:lnTo>
                  <a:pt x="2660095" y="2364000"/>
                </a:lnTo>
                <a:lnTo>
                  <a:pt x="2649246" y="2378025"/>
                </a:lnTo>
                <a:lnTo>
                  <a:pt x="2637603" y="2392578"/>
                </a:lnTo>
                <a:lnTo>
                  <a:pt x="2626489" y="2406338"/>
                </a:lnTo>
                <a:lnTo>
                  <a:pt x="2614847" y="2420362"/>
                </a:lnTo>
                <a:lnTo>
                  <a:pt x="2603204" y="2434121"/>
                </a:lnTo>
                <a:lnTo>
                  <a:pt x="2591297" y="2447616"/>
                </a:lnTo>
                <a:lnTo>
                  <a:pt x="2579125" y="2461111"/>
                </a:lnTo>
                <a:lnTo>
                  <a:pt x="2566953" y="2474342"/>
                </a:lnTo>
                <a:lnTo>
                  <a:pt x="2554781" y="2487572"/>
                </a:lnTo>
                <a:lnTo>
                  <a:pt x="2542344" y="2500538"/>
                </a:lnTo>
                <a:lnTo>
                  <a:pt x="2529379" y="2513239"/>
                </a:lnTo>
                <a:lnTo>
                  <a:pt x="2516678" y="2525940"/>
                </a:lnTo>
                <a:lnTo>
                  <a:pt x="2503712" y="2538641"/>
                </a:lnTo>
                <a:lnTo>
                  <a:pt x="2490481" y="2551078"/>
                </a:lnTo>
                <a:lnTo>
                  <a:pt x="2476986" y="2563250"/>
                </a:lnTo>
                <a:lnTo>
                  <a:pt x="2463492" y="2575157"/>
                </a:lnTo>
                <a:lnTo>
                  <a:pt x="2449997" y="2587329"/>
                </a:lnTo>
                <a:lnTo>
                  <a:pt x="2436237" y="2598972"/>
                </a:lnTo>
                <a:lnTo>
                  <a:pt x="2422213" y="2610350"/>
                </a:lnTo>
                <a:lnTo>
                  <a:pt x="2408453" y="2621728"/>
                </a:lnTo>
                <a:lnTo>
                  <a:pt x="2394164" y="2633106"/>
                </a:lnTo>
                <a:lnTo>
                  <a:pt x="2379611" y="2644219"/>
                </a:lnTo>
                <a:lnTo>
                  <a:pt x="2365322" y="2655068"/>
                </a:lnTo>
                <a:lnTo>
                  <a:pt x="2350769" y="2665653"/>
                </a:lnTo>
                <a:lnTo>
                  <a:pt x="2335951" y="2675972"/>
                </a:lnTo>
                <a:lnTo>
                  <a:pt x="2321133" y="2686557"/>
                </a:lnTo>
                <a:lnTo>
                  <a:pt x="2306315" y="2696612"/>
                </a:lnTo>
                <a:lnTo>
                  <a:pt x="2291232" y="2706667"/>
                </a:lnTo>
                <a:lnTo>
                  <a:pt x="2275885" y="2716457"/>
                </a:lnTo>
                <a:lnTo>
                  <a:pt x="2260803" y="2725983"/>
                </a:lnTo>
                <a:lnTo>
                  <a:pt x="2245455" y="2735509"/>
                </a:lnTo>
                <a:lnTo>
                  <a:pt x="2229579" y="2744770"/>
                </a:lnTo>
                <a:lnTo>
                  <a:pt x="2213967" y="2753767"/>
                </a:lnTo>
                <a:lnTo>
                  <a:pt x="2198355" y="2762499"/>
                </a:lnTo>
                <a:lnTo>
                  <a:pt x="2182479" y="2770966"/>
                </a:lnTo>
                <a:lnTo>
                  <a:pt x="2166338" y="2779698"/>
                </a:lnTo>
                <a:lnTo>
                  <a:pt x="2150461" y="2787901"/>
                </a:lnTo>
                <a:lnTo>
                  <a:pt x="2134056" y="2795839"/>
                </a:lnTo>
                <a:lnTo>
                  <a:pt x="2117915" y="2803778"/>
                </a:lnTo>
                <a:lnTo>
                  <a:pt x="2101509" y="2811187"/>
                </a:lnTo>
                <a:lnTo>
                  <a:pt x="2085368" y="2818596"/>
                </a:lnTo>
                <a:lnTo>
                  <a:pt x="2068433" y="2826005"/>
                </a:lnTo>
                <a:lnTo>
                  <a:pt x="2052028" y="2833149"/>
                </a:lnTo>
                <a:lnTo>
                  <a:pt x="2035357" y="2840029"/>
                </a:lnTo>
                <a:lnTo>
                  <a:pt x="2018423" y="2846379"/>
                </a:lnTo>
                <a:lnTo>
                  <a:pt x="2001488" y="2852730"/>
                </a:lnTo>
                <a:lnTo>
                  <a:pt x="1984553" y="2859080"/>
                </a:lnTo>
                <a:lnTo>
                  <a:pt x="1967353" y="2864902"/>
                </a:lnTo>
                <a:lnTo>
                  <a:pt x="1950419" y="2870723"/>
                </a:lnTo>
                <a:lnTo>
                  <a:pt x="1933219" y="2876280"/>
                </a:lnTo>
                <a:lnTo>
                  <a:pt x="1915755" y="2881837"/>
                </a:lnTo>
                <a:lnTo>
                  <a:pt x="1898556" y="2886864"/>
                </a:lnTo>
                <a:lnTo>
                  <a:pt x="1881092" y="2891627"/>
                </a:lnTo>
                <a:lnTo>
                  <a:pt x="1863627" y="2896390"/>
                </a:lnTo>
                <a:lnTo>
                  <a:pt x="1846163" y="2900888"/>
                </a:lnTo>
                <a:lnTo>
                  <a:pt x="1828435" y="2905122"/>
                </a:lnTo>
                <a:lnTo>
                  <a:pt x="1810971" y="2909091"/>
                </a:lnTo>
                <a:lnTo>
                  <a:pt x="1793507" y="2912796"/>
                </a:lnTo>
                <a:lnTo>
                  <a:pt x="1775513" y="2916500"/>
                </a:lnTo>
                <a:lnTo>
                  <a:pt x="1757785" y="2919940"/>
                </a:lnTo>
                <a:lnTo>
                  <a:pt x="1740056" y="2923115"/>
                </a:lnTo>
                <a:lnTo>
                  <a:pt x="1722063" y="2926026"/>
                </a:lnTo>
                <a:lnTo>
                  <a:pt x="1704334" y="2928937"/>
                </a:lnTo>
                <a:lnTo>
                  <a:pt x="1686605" y="2931583"/>
                </a:lnTo>
                <a:lnTo>
                  <a:pt x="1668612" y="2933964"/>
                </a:lnTo>
                <a:lnTo>
                  <a:pt x="1650619" y="2935816"/>
                </a:lnTo>
                <a:lnTo>
                  <a:pt x="1632890" y="2937933"/>
                </a:lnTo>
                <a:lnTo>
                  <a:pt x="1614632" y="2939521"/>
                </a:lnTo>
                <a:lnTo>
                  <a:pt x="1596639" y="2940844"/>
                </a:lnTo>
                <a:lnTo>
                  <a:pt x="1578910" y="2942167"/>
                </a:lnTo>
                <a:lnTo>
                  <a:pt x="1560652" y="2943225"/>
                </a:lnTo>
                <a:lnTo>
                  <a:pt x="1542659" y="2943755"/>
                </a:lnTo>
                <a:lnTo>
                  <a:pt x="1524401" y="2944549"/>
                </a:lnTo>
                <a:lnTo>
                  <a:pt x="1506408" y="2944813"/>
                </a:lnTo>
                <a:lnTo>
                  <a:pt x="1488415" y="2944813"/>
                </a:lnTo>
                <a:lnTo>
                  <a:pt x="1470157" y="2944813"/>
                </a:lnTo>
                <a:lnTo>
                  <a:pt x="1452164" y="2944549"/>
                </a:lnTo>
                <a:lnTo>
                  <a:pt x="1434170" y="2943755"/>
                </a:lnTo>
                <a:lnTo>
                  <a:pt x="1415912" y="2943225"/>
                </a:lnTo>
                <a:lnTo>
                  <a:pt x="1398184" y="2942167"/>
                </a:lnTo>
                <a:lnTo>
                  <a:pt x="1380190" y="2940844"/>
                </a:lnTo>
                <a:lnTo>
                  <a:pt x="1361933" y="2939521"/>
                </a:lnTo>
                <a:lnTo>
                  <a:pt x="1343939" y="2937933"/>
                </a:lnTo>
                <a:lnTo>
                  <a:pt x="1326211" y="2936081"/>
                </a:lnTo>
                <a:lnTo>
                  <a:pt x="1307953" y="2933964"/>
                </a:lnTo>
                <a:lnTo>
                  <a:pt x="1290224" y="2931583"/>
                </a:lnTo>
                <a:lnTo>
                  <a:pt x="1272495" y="2929201"/>
                </a:lnTo>
                <a:lnTo>
                  <a:pt x="1254502" y="2926026"/>
                </a:lnTo>
                <a:lnTo>
                  <a:pt x="1236773" y="2923115"/>
                </a:lnTo>
                <a:lnTo>
                  <a:pt x="1218780" y="2919940"/>
                </a:lnTo>
                <a:lnTo>
                  <a:pt x="1201051" y="2916500"/>
                </a:lnTo>
                <a:lnTo>
                  <a:pt x="1183323" y="2913060"/>
                </a:lnTo>
                <a:lnTo>
                  <a:pt x="1165594" y="2909356"/>
                </a:lnTo>
                <a:lnTo>
                  <a:pt x="1148130" y="2905122"/>
                </a:lnTo>
                <a:lnTo>
                  <a:pt x="1130666" y="2900888"/>
                </a:lnTo>
                <a:lnTo>
                  <a:pt x="1112937" y="2896390"/>
                </a:lnTo>
                <a:lnTo>
                  <a:pt x="1095473" y="2891892"/>
                </a:lnTo>
                <a:lnTo>
                  <a:pt x="1078274" y="2886864"/>
                </a:lnTo>
                <a:lnTo>
                  <a:pt x="1060810" y="2881837"/>
                </a:lnTo>
                <a:lnTo>
                  <a:pt x="1043610" y="2876280"/>
                </a:lnTo>
                <a:lnTo>
                  <a:pt x="1026411" y="2870723"/>
                </a:lnTo>
                <a:lnTo>
                  <a:pt x="1009211" y="2865166"/>
                </a:lnTo>
                <a:lnTo>
                  <a:pt x="992276" y="2859080"/>
                </a:lnTo>
                <a:lnTo>
                  <a:pt x="975342" y="2852994"/>
                </a:lnTo>
                <a:lnTo>
                  <a:pt x="958142" y="2846644"/>
                </a:lnTo>
                <a:lnTo>
                  <a:pt x="941472" y="2840029"/>
                </a:lnTo>
                <a:lnTo>
                  <a:pt x="924802" y="2833149"/>
                </a:lnTo>
                <a:lnTo>
                  <a:pt x="909984" y="2826798"/>
                </a:lnTo>
                <a:lnTo>
                  <a:pt x="895166" y="2820448"/>
                </a:lnTo>
                <a:lnTo>
                  <a:pt x="880612" y="2813833"/>
                </a:lnTo>
                <a:lnTo>
                  <a:pt x="866059" y="2807217"/>
                </a:lnTo>
                <a:lnTo>
                  <a:pt x="851506" y="2800338"/>
                </a:lnTo>
                <a:lnTo>
                  <a:pt x="837217" y="2793458"/>
                </a:lnTo>
                <a:lnTo>
                  <a:pt x="822928" y="2786313"/>
                </a:lnTo>
                <a:lnTo>
                  <a:pt x="808639" y="2778904"/>
                </a:lnTo>
                <a:lnTo>
                  <a:pt x="794615" y="2771231"/>
                </a:lnTo>
                <a:lnTo>
                  <a:pt x="780591" y="2763557"/>
                </a:lnTo>
                <a:lnTo>
                  <a:pt x="766567" y="2755884"/>
                </a:lnTo>
                <a:lnTo>
                  <a:pt x="752543" y="2747945"/>
                </a:lnTo>
                <a:lnTo>
                  <a:pt x="738783" y="2740007"/>
                </a:lnTo>
                <a:lnTo>
                  <a:pt x="725023" y="2731804"/>
                </a:lnTo>
                <a:lnTo>
                  <a:pt x="711264" y="2723072"/>
                </a:lnTo>
                <a:lnTo>
                  <a:pt x="697769" y="2714605"/>
                </a:lnTo>
                <a:lnTo>
                  <a:pt x="684274" y="2705873"/>
                </a:lnTo>
                <a:lnTo>
                  <a:pt x="671044" y="2697141"/>
                </a:lnTo>
                <a:lnTo>
                  <a:pt x="657549" y="2688144"/>
                </a:lnTo>
                <a:lnTo>
                  <a:pt x="644583" y="2679148"/>
                </a:lnTo>
                <a:lnTo>
                  <a:pt x="631617" y="2669622"/>
                </a:lnTo>
                <a:lnTo>
                  <a:pt x="618651" y="2660096"/>
                </a:lnTo>
                <a:lnTo>
                  <a:pt x="605686" y="2650835"/>
                </a:lnTo>
                <a:lnTo>
                  <a:pt x="592984" y="2641044"/>
                </a:lnTo>
                <a:lnTo>
                  <a:pt x="580283" y="2631254"/>
                </a:lnTo>
                <a:lnTo>
                  <a:pt x="567847" y="2621199"/>
                </a:lnTo>
                <a:lnTo>
                  <a:pt x="555146" y="2611144"/>
                </a:lnTo>
                <a:lnTo>
                  <a:pt x="542974" y="2601088"/>
                </a:lnTo>
                <a:lnTo>
                  <a:pt x="530802" y="2590769"/>
                </a:lnTo>
                <a:lnTo>
                  <a:pt x="518630" y="2580184"/>
                </a:lnTo>
                <a:lnTo>
                  <a:pt x="506458" y="2569336"/>
                </a:lnTo>
                <a:lnTo>
                  <a:pt x="494815" y="2558751"/>
                </a:lnTo>
                <a:lnTo>
                  <a:pt x="503547" y="2556899"/>
                </a:lnTo>
                <a:lnTo>
                  <a:pt x="512544" y="2554782"/>
                </a:lnTo>
                <a:lnTo>
                  <a:pt x="521011" y="2552401"/>
                </a:lnTo>
                <a:lnTo>
                  <a:pt x="529479" y="2549755"/>
                </a:lnTo>
                <a:lnTo>
                  <a:pt x="537946" y="2547109"/>
                </a:lnTo>
                <a:lnTo>
                  <a:pt x="546414" y="2544198"/>
                </a:lnTo>
                <a:lnTo>
                  <a:pt x="554616" y="2541023"/>
                </a:lnTo>
                <a:lnTo>
                  <a:pt x="563084" y="2537847"/>
                </a:lnTo>
                <a:lnTo>
                  <a:pt x="584517" y="2556105"/>
                </a:lnTo>
                <a:lnTo>
                  <a:pt x="606479" y="2574099"/>
                </a:lnTo>
                <a:lnTo>
                  <a:pt x="628971" y="2591827"/>
                </a:lnTo>
                <a:lnTo>
                  <a:pt x="651727" y="2609027"/>
                </a:lnTo>
                <a:lnTo>
                  <a:pt x="674748" y="2625432"/>
                </a:lnTo>
                <a:lnTo>
                  <a:pt x="698033" y="2641838"/>
                </a:lnTo>
                <a:lnTo>
                  <a:pt x="721848" y="2657450"/>
                </a:lnTo>
                <a:lnTo>
                  <a:pt x="745927" y="2672797"/>
                </a:lnTo>
                <a:lnTo>
                  <a:pt x="770271" y="2687615"/>
                </a:lnTo>
                <a:lnTo>
                  <a:pt x="794880" y="2701904"/>
                </a:lnTo>
                <a:lnTo>
                  <a:pt x="819753" y="2715663"/>
                </a:lnTo>
                <a:lnTo>
                  <a:pt x="844890" y="2729158"/>
                </a:lnTo>
                <a:lnTo>
                  <a:pt x="870293" y="2741859"/>
                </a:lnTo>
                <a:lnTo>
                  <a:pt x="895960" y="2754031"/>
                </a:lnTo>
                <a:lnTo>
                  <a:pt x="921891" y="2765674"/>
                </a:lnTo>
                <a:lnTo>
                  <a:pt x="948087" y="2776788"/>
                </a:lnTo>
                <a:lnTo>
                  <a:pt x="953115" y="2778904"/>
                </a:lnTo>
                <a:lnTo>
                  <a:pt x="942266" y="2771231"/>
                </a:lnTo>
                <a:lnTo>
                  <a:pt x="931417" y="2763822"/>
                </a:lnTo>
                <a:lnTo>
                  <a:pt x="909719" y="2748739"/>
                </a:lnTo>
                <a:lnTo>
                  <a:pt x="888551" y="2732863"/>
                </a:lnTo>
                <a:lnTo>
                  <a:pt x="867911" y="2716457"/>
                </a:lnTo>
                <a:lnTo>
                  <a:pt x="847536" y="2699787"/>
                </a:lnTo>
                <a:lnTo>
                  <a:pt x="827426" y="2682852"/>
                </a:lnTo>
                <a:lnTo>
                  <a:pt x="807845" y="2664859"/>
                </a:lnTo>
                <a:lnTo>
                  <a:pt x="788794" y="2647130"/>
                </a:lnTo>
                <a:lnTo>
                  <a:pt x="770007" y="2628343"/>
                </a:lnTo>
                <a:lnTo>
                  <a:pt x="751484" y="2609820"/>
                </a:lnTo>
                <a:lnTo>
                  <a:pt x="733491" y="2590504"/>
                </a:lnTo>
                <a:lnTo>
                  <a:pt x="715762" y="2570923"/>
                </a:lnTo>
                <a:lnTo>
                  <a:pt x="698563" y="2551078"/>
                </a:lnTo>
                <a:lnTo>
                  <a:pt x="681628" y="2530968"/>
                </a:lnTo>
                <a:lnTo>
                  <a:pt x="665487" y="2510328"/>
                </a:lnTo>
                <a:lnTo>
                  <a:pt x="649081" y="2489424"/>
                </a:lnTo>
                <a:lnTo>
                  <a:pt x="660724" y="2480692"/>
                </a:lnTo>
                <a:lnTo>
                  <a:pt x="672367" y="2471166"/>
                </a:lnTo>
                <a:lnTo>
                  <a:pt x="683215" y="2461640"/>
                </a:lnTo>
                <a:lnTo>
                  <a:pt x="693800" y="2451850"/>
                </a:lnTo>
                <a:lnTo>
                  <a:pt x="703855" y="2441530"/>
                </a:lnTo>
                <a:lnTo>
                  <a:pt x="713645" y="2430681"/>
                </a:lnTo>
                <a:lnTo>
                  <a:pt x="723436" y="2419568"/>
                </a:lnTo>
                <a:lnTo>
                  <a:pt x="732432" y="2408190"/>
                </a:lnTo>
                <a:lnTo>
                  <a:pt x="748838" y="2416128"/>
                </a:lnTo>
                <a:lnTo>
                  <a:pt x="765773" y="2423537"/>
                </a:lnTo>
                <a:lnTo>
                  <a:pt x="782443" y="2431475"/>
                </a:lnTo>
                <a:lnTo>
                  <a:pt x="799378" y="2438620"/>
                </a:lnTo>
                <a:lnTo>
                  <a:pt x="816313" y="2445764"/>
                </a:lnTo>
                <a:lnTo>
                  <a:pt x="833512" y="2452644"/>
                </a:lnTo>
                <a:lnTo>
                  <a:pt x="850447" y="2459259"/>
                </a:lnTo>
                <a:lnTo>
                  <a:pt x="867911" y="2465610"/>
                </a:lnTo>
                <a:lnTo>
                  <a:pt x="885111" y="2471960"/>
                </a:lnTo>
                <a:lnTo>
                  <a:pt x="902310" y="2478046"/>
                </a:lnTo>
                <a:lnTo>
                  <a:pt x="919774" y="2484132"/>
                </a:lnTo>
                <a:lnTo>
                  <a:pt x="937238" y="2489689"/>
                </a:lnTo>
                <a:lnTo>
                  <a:pt x="954702" y="2495246"/>
                </a:lnTo>
                <a:lnTo>
                  <a:pt x="972696" y="2500538"/>
                </a:lnTo>
                <a:lnTo>
                  <a:pt x="990160" y="2505565"/>
                </a:lnTo>
                <a:lnTo>
                  <a:pt x="1007888" y="2510328"/>
                </a:lnTo>
                <a:lnTo>
                  <a:pt x="997569" y="2487043"/>
                </a:lnTo>
                <a:lnTo>
                  <a:pt x="987514" y="2463493"/>
                </a:lnTo>
                <a:lnTo>
                  <a:pt x="977988" y="2439678"/>
                </a:lnTo>
                <a:lnTo>
                  <a:pt x="968991" y="2415863"/>
                </a:lnTo>
                <a:lnTo>
                  <a:pt x="959730" y="2392049"/>
                </a:lnTo>
                <a:lnTo>
                  <a:pt x="951262" y="2367705"/>
                </a:lnTo>
                <a:lnTo>
                  <a:pt x="942795" y="2343626"/>
                </a:lnTo>
                <a:lnTo>
                  <a:pt x="934857" y="2319546"/>
                </a:lnTo>
                <a:lnTo>
                  <a:pt x="926125" y="2290969"/>
                </a:lnTo>
                <a:lnTo>
                  <a:pt x="917922" y="2262391"/>
                </a:lnTo>
                <a:lnTo>
                  <a:pt x="909719" y="2233814"/>
                </a:lnTo>
                <a:lnTo>
                  <a:pt x="902046" y="2204972"/>
                </a:lnTo>
                <a:lnTo>
                  <a:pt x="894901" y="2176129"/>
                </a:lnTo>
                <a:lnTo>
                  <a:pt x="888021" y="2147287"/>
                </a:lnTo>
                <a:lnTo>
                  <a:pt x="881406" y="2118180"/>
                </a:lnTo>
                <a:lnTo>
                  <a:pt x="875320" y="2089338"/>
                </a:lnTo>
                <a:lnTo>
                  <a:pt x="841450" y="2082194"/>
                </a:lnTo>
                <a:lnTo>
                  <a:pt x="807581" y="2074785"/>
                </a:lnTo>
                <a:lnTo>
                  <a:pt x="805729" y="2066053"/>
                </a:lnTo>
                <a:lnTo>
                  <a:pt x="803612" y="2057585"/>
                </a:lnTo>
                <a:lnTo>
                  <a:pt x="801230" y="2049118"/>
                </a:lnTo>
                <a:lnTo>
                  <a:pt x="798849" y="2040651"/>
                </a:lnTo>
                <a:lnTo>
                  <a:pt x="796203" y="2031919"/>
                </a:lnTo>
                <a:lnTo>
                  <a:pt x="793292" y="2023716"/>
                </a:lnTo>
                <a:lnTo>
                  <a:pt x="790381" y="2015513"/>
                </a:lnTo>
                <a:lnTo>
                  <a:pt x="787206" y="2007575"/>
                </a:lnTo>
                <a:lnTo>
                  <a:pt x="824780" y="2016571"/>
                </a:lnTo>
                <a:lnTo>
                  <a:pt x="843567" y="2020805"/>
                </a:lnTo>
                <a:lnTo>
                  <a:pt x="862354" y="2025039"/>
                </a:lnTo>
                <a:lnTo>
                  <a:pt x="856533" y="1992757"/>
                </a:lnTo>
                <a:lnTo>
                  <a:pt x="851241" y="1960210"/>
                </a:lnTo>
                <a:lnTo>
                  <a:pt x="846213" y="1927663"/>
                </a:lnTo>
                <a:lnTo>
                  <a:pt x="841715" y="1895381"/>
                </a:lnTo>
                <a:lnTo>
                  <a:pt x="837481" y="1862570"/>
                </a:lnTo>
                <a:lnTo>
                  <a:pt x="833777" y="1830023"/>
                </a:lnTo>
                <a:lnTo>
                  <a:pt x="830337" y="1797476"/>
                </a:lnTo>
                <a:lnTo>
                  <a:pt x="827162" y="1764665"/>
                </a:lnTo>
                <a:lnTo>
                  <a:pt x="824516" y="1731854"/>
                </a:lnTo>
                <a:lnTo>
                  <a:pt x="821870" y="1699307"/>
                </a:lnTo>
                <a:lnTo>
                  <a:pt x="820017" y="1666496"/>
                </a:lnTo>
                <a:lnTo>
                  <a:pt x="818165" y="1633684"/>
                </a:lnTo>
                <a:lnTo>
                  <a:pt x="816577" y="1601138"/>
                </a:lnTo>
                <a:lnTo>
                  <a:pt x="815254" y="1568327"/>
                </a:lnTo>
                <a:lnTo>
                  <a:pt x="814461" y="1535515"/>
                </a:lnTo>
                <a:lnTo>
                  <a:pt x="813931" y="1502969"/>
                </a:lnTo>
                <a:lnTo>
                  <a:pt x="389237" y="1502969"/>
                </a:lnTo>
                <a:lnTo>
                  <a:pt x="390031" y="1533928"/>
                </a:lnTo>
                <a:lnTo>
                  <a:pt x="391354" y="1565151"/>
                </a:lnTo>
                <a:lnTo>
                  <a:pt x="393206" y="1596375"/>
                </a:lnTo>
                <a:lnTo>
                  <a:pt x="395588" y="1627599"/>
                </a:lnTo>
                <a:lnTo>
                  <a:pt x="398498" y="1658822"/>
                </a:lnTo>
                <a:lnTo>
                  <a:pt x="401938" y="1690046"/>
                </a:lnTo>
                <a:lnTo>
                  <a:pt x="405907" y="1720740"/>
                </a:lnTo>
                <a:lnTo>
                  <a:pt x="410670" y="1751964"/>
                </a:lnTo>
                <a:lnTo>
                  <a:pt x="409347" y="1751699"/>
                </a:lnTo>
                <a:lnTo>
                  <a:pt x="408289" y="1751699"/>
                </a:lnTo>
                <a:lnTo>
                  <a:pt x="400880" y="1751699"/>
                </a:lnTo>
                <a:lnTo>
                  <a:pt x="393471" y="1751964"/>
                </a:lnTo>
                <a:lnTo>
                  <a:pt x="378917" y="1752758"/>
                </a:lnTo>
                <a:lnTo>
                  <a:pt x="364364" y="1754345"/>
                </a:lnTo>
                <a:lnTo>
                  <a:pt x="349811" y="1755933"/>
                </a:lnTo>
                <a:lnTo>
                  <a:pt x="345048" y="1724445"/>
                </a:lnTo>
                <a:lnTo>
                  <a:pt x="341079" y="1692956"/>
                </a:lnTo>
                <a:lnTo>
                  <a:pt x="337639" y="1661204"/>
                </a:lnTo>
                <a:lnTo>
                  <a:pt x="334728" y="1629451"/>
                </a:lnTo>
                <a:lnTo>
                  <a:pt x="332347" y="1597963"/>
                </a:lnTo>
                <a:lnTo>
                  <a:pt x="330494" y="1566210"/>
                </a:lnTo>
                <a:lnTo>
                  <a:pt x="329171" y="1534457"/>
                </a:lnTo>
                <a:lnTo>
                  <a:pt x="328377" y="1502969"/>
                </a:lnTo>
                <a:lnTo>
                  <a:pt x="77530" y="1502969"/>
                </a:lnTo>
                <a:lnTo>
                  <a:pt x="78059" y="1520168"/>
                </a:lnTo>
                <a:lnTo>
                  <a:pt x="78588" y="1537632"/>
                </a:lnTo>
                <a:lnTo>
                  <a:pt x="79647" y="1555096"/>
                </a:lnTo>
                <a:lnTo>
                  <a:pt x="80705" y="1572296"/>
                </a:lnTo>
                <a:lnTo>
                  <a:pt x="84939" y="1582615"/>
                </a:lnTo>
                <a:lnTo>
                  <a:pt x="89437" y="1593200"/>
                </a:lnTo>
                <a:lnTo>
                  <a:pt x="94465" y="1603255"/>
                </a:lnTo>
                <a:lnTo>
                  <a:pt x="99757" y="1613310"/>
                </a:lnTo>
                <a:lnTo>
                  <a:pt x="105578" y="1623100"/>
                </a:lnTo>
                <a:lnTo>
                  <a:pt x="111664" y="1632891"/>
                </a:lnTo>
                <a:lnTo>
                  <a:pt x="117750" y="1642681"/>
                </a:lnTo>
                <a:lnTo>
                  <a:pt x="124365" y="1651942"/>
                </a:lnTo>
                <a:lnTo>
                  <a:pt x="130980" y="1660939"/>
                </a:lnTo>
                <a:lnTo>
                  <a:pt x="138125" y="1669936"/>
                </a:lnTo>
                <a:lnTo>
                  <a:pt x="145269" y="1678932"/>
                </a:lnTo>
                <a:lnTo>
                  <a:pt x="152678" y="1687664"/>
                </a:lnTo>
                <a:lnTo>
                  <a:pt x="160616" y="1696396"/>
                </a:lnTo>
                <a:lnTo>
                  <a:pt x="168555" y="1704599"/>
                </a:lnTo>
                <a:lnTo>
                  <a:pt x="176493" y="1712802"/>
                </a:lnTo>
                <a:lnTo>
                  <a:pt x="184696" y="1721005"/>
                </a:lnTo>
                <a:lnTo>
                  <a:pt x="193163" y="1728943"/>
                </a:lnTo>
                <a:lnTo>
                  <a:pt x="201631" y="1736881"/>
                </a:lnTo>
                <a:lnTo>
                  <a:pt x="210627" y="1744555"/>
                </a:lnTo>
                <a:lnTo>
                  <a:pt x="219624" y="1752229"/>
                </a:lnTo>
                <a:lnTo>
                  <a:pt x="228621" y="1759638"/>
                </a:lnTo>
                <a:lnTo>
                  <a:pt x="237882" y="1766782"/>
                </a:lnTo>
                <a:lnTo>
                  <a:pt x="246878" y="1773926"/>
                </a:lnTo>
                <a:lnTo>
                  <a:pt x="256404" y="1781071"/>
                </a:lnTo>
                <a:lnTo>
                  <a:pt x="240793" y="1787950"/>
                </a:lnTo>
                <a:lnTo>
                  <a:pt x="233119" y="1791390"/>
                </a:lnTo>
                <a:lnTo>
                  <a:pt x="225710" y="1795095"/>
                </a:lnTo>
                <a:lnTo>
                  <a:pt x="218036" y="1798799"/>
                </a:lnTo>
                <a:lnTo>
                  <a:pt x="210627" y="1802768"/>
                </a:lnTo>
                <a:lnTo>
                  <a:pt x="203218" y="1807002"/>
                </a:lnTo>
                <a:lnTo>
                  <a:pt x="196074" y="1811236"/>
                </a:lnTo>
                <a:lnTo>
                  <a:pt x="183108" y="1800652"/>
                </a:lnTo>
                <a:lnTo>
                  <a:pt x="170142" y="1789538"/>
                </a:lnTo>
                <a:lnTo>
                  <a:pt x="157706" y="1777895"/>
                </a:lnTo>
                <a:lnTo>
                  <a:pt x="145005" y="1766517"/>
                </a:lnTo>
                <a:lnTo>
                  <a:pt x="132833" y="1754345"/>
                </a:lnTo>
                <a:lnTo>
                  <a:pt x="121190" y="1742173"/>
                </a:lnTo>
                <a:lnTo>
                  <a:pt x="109547" y="1729208"/>
                </a:lnTo>
                <a:lnTo>
                  <a:pt x="98169" y="1716242"/>
                </a:lnTo>
                <a:lnTo>
                  <a:pt x="100551" y="1729737"/>
                </a:lnTo>
                <a:lnTo>
                  <a:pt x="105578" y="1745084"/>
                </a:lnTo>
                <a:lnTo>
                  <a:pt x="110606" y="1759902"/>
                </a:lnTo>
                <a:lnTo>
                  <a:pt x="115898" y="1774456"/>
                </a:lnTo>
                <a:lnTo>
                  <a:pt x="121454" y="1789538"/>
                </a:lnTo>
                <a:lnTo>
                  <a:pt x="127276" y="1804092"/>
                </a:lnTo>
                <a:lnTo>
                  <a:pt x="133097" y="1818645"/>
                </a:lnTo>
                <a:lnTo>
                  <a:pt x="139448" y="1832934"/>
                </a:lnTo>
                <a:lnTo>
                  <a:pt x="146063" y="1847487"/>
                </a:lnTo>
                <a:lnTo>
                  <a:pt x="137331" y="1854896"/>
                </a:lnTo>
                <a:lnTo>
                  <a:pt x="129128" y="1862570"/>
                </a:lnTo>
                <a:lnTo>
                  <a:pt x="120925" y="1870243"/>
                </a:lnTo>
                <a:lnTo>
                  <a:pt x="112987" y="1878446"/>
                </a:lnTo>
                <a:lnTo>
                  <a:pt x="105049" y="1886914"/>
                </a:lnTo>
                <a:lnTo>
                  <a:pt x="97640" y="1895381"/>
                </a:lnTo>
                <a:lnTo>
                  <a:pt x="90231" y="1904113"/>
                </a:lnTo>
                <a:lnTo>
                  <a:pt x="83351" y="1913110"/>
                </a:lnTo>
                <a:lnTo>
                  <a:pt x="77001" y="1892470"/>
                </a:lnTo>
                <a:lnTo>
                  <a:pt x="71179" y="1871302"/>
                </a:lnTo>
                <a:lnTo>
                  <a:pt x="65358" y="1850662"/>
                </a:lnTo>
                <a:lnTo>
                  <a:pt x="60066" y="1829229"/>
                </a:lnTo>
                <a:lnTo>
                  <a:pt x="55038" y="1808325"/>
                </a:lnTo>
                <a:lnTo>
                  <a:pt x="50011" y="1787157"/>
                </a:lnTo>
                <a:lnTo>
                  <a:pt x="45512" y="1765723"/>
                </a:lnTo>
                <a:lnTo>
                  <a:pt x="41543" y="1744555"/>
                </a:lnTo>
                <a:lnTo>
                  <a:pt x="36516" y="1727885"/>
                </a:lnTo>
                <a:lnTo>
                  <a:pt x="32017" y="1711479"/>
                </a:lnTo>
                <a:lnTo>
                  <a:pt x="27784" y="1695073"/>
                </a:lnTo>
                <a:lnTo>
                  <a:pt x="23815" y="1678138"/>
                </a:lnTo>
                <a:lnTo>
                  <a:pt x="20110" y="1661468"/>
                </a:lnTo>
                <a:lnTo>
                  <a:pt x="16670" y="1644798"/>
                </a:lnTo>
                <a:lnTo>
                  <a:pt x="13759" y="1627599"/>
                </a:lnTo>
                <a:lnTo>
                  <a:pt x="10849" y="1610664"/>
                </a:lnTo>
                <a:lnTo>
                  <a:pt x="8467" y="1593729"/>
                </a:lnTo>
                <a:lnTo>
                  <a:pt x="6350" y="1576529"/>
                </a:lnTo>
                <a:lnTo>
                  <a:pt x="4498" y="1559594"/>
                </a:lnTo>
                <a:lnTo>
                  <a:pt x="2911" y="1542660"/>
                </a:lnTo>
                <a:lnTo>
                  <a:pt x="1588" y="1525196"/>
                </a:lnTo>
                <a:lnTo>
                  <a:pt x="794" y="1508261"/>
                </a:lnTo>
                <a:lnTo>
                  <a:pt x="264" y="1491061"/>
                </a:lnTo>
                <a:lnTo>
                  <a:pt x="0" y="1473597"/>
                </a:lnTo>
                <a:lnTo>
                  <a:pt x="0" y="1472274"/>
                </a:lnTo>
                <a:lnTo>
                  <a:pt x="264" y="1455075"/>
                </a:lnTo>
                <a:lnTo>
                  <a:pt x="794" y="1437875"/>
                </a:lnTo>
                <a:lnTo>
                  <a:pt x="1588" y="1420411"/>
                </a:lnTo>
                <a:lnTo>
                  <a:pt x="2646" y="1403476"/>
                </a:lnTo>
                <a:lnTo>
                  <a:pt x="4498" y="1386012"/>
                </a:lnTo>
                <a:lnTo>
                  <a:pt x="6350" y="1369077"/>
                </a:lnTo>
                <a:lnTo>
                  <a:pt x="8467" y="1351878"/>
                </a:lnTo>
                <a:lnTo>
                  <a:pt x="10849" y="1334678"/>
                </a:lnTo>
                <a:lnTo>
                  <a:pt x="13495" y="1317744"/>
                </a:lnTo>
                <a:lnTo>
                  <a:pt x="16670" y="1300809"/>
                </a:lnTo>
                <a:lnTo>
                  <a:pt x="20110" y="1283874"/>
                </a:lnTo>
                <a:lnTo>
                  <a:pt x="23815" y="1266939"/>
                </a:lnTo>
                <a:lnTo>
                  <a:pt x="27784" y="1250269"/>
                </a:lnTo>
                <a:lnTo>
                  <a:pt x="32017" y="1233598"/>
                </a:lnTo>
                <a:lnTo>
                  <a:pt x="36516" y="1216928"/>
                </a:lnTo>
                <a:lnTo>
                  <a:pt x="41543" y="1200523"/>
                </a:lnTo>
                <a:lnTo>
                  <a:pt x="44983" y="1181735"/>
                </a:lnTo>
                <a:lnTo>
                  <a:pt x="48952" y="1162948"/>
                </a:lnTo>
                <a:lnTo>
                  <a:pt x="52921" y="1144690"/>
                </a:lnTo>
                <a:lnTo>
                  <a:pt x="57420" y="1125903"/>
                </a:lnTo>
                <a:lnTo>
                  <a:pt x="61918" y="1107381"/>
                </a:lnTo>
                <a:lnTo>
                  <a:pt x="66681" y="1089123"/>
                </a:lnTo>
                <a:lnTo>
                  <a:pt x="71708" y="1070600"/>
                </a:lnTo>
                <a:lnTo>
                  <a:pt x="77001" y="1052343"/>
                </a:lnTo>
                <a:lnTo>
                  <a:pt x="82557" y="1034085"/>
                </a:lnTo>
                <a:lnTo>
                  <a:pt x="88379" y="1015827"/>
                </a:lnTo>
                <a:lnTo>
                  <a:pt x="94200" y="998098"/>
                </a:lnTo>
                <a:lnTo>
                  <a:pt x="100551" y="979840"/>
                </a:lnTo>
                <a:lnTo>
                  <a:pt x="107166" y="962112"/>
                </a:lnTo>
                <a:lnTo>
                  <a:pt x="113781" y="944383"/>
                </a:lnTo>
                <a:lnTo>
                  <a:pt x="120661" y="926390"/>
                </a:lnTo>
                <a:lnTo>
                  <a:pt x="127805" y="908925"/>
                </a:lnTo>
                <a:lnTo>
                  <a:pt x="134949" y="892255"/>
                </a:lnTo>
                <a:lnTo>
                  <a:pt x="142094" y="875585"/>
                </a:lnTo>
                <a:lnTo>
                  <a:pt x="149503" y="859179"/>
                </a:lnTo>
                <a:lnTo>
                  <a:pt x="157176" y="842774"/>
                </a:lnTo>
                <a:lnTo>
                  <a:pt x="165115" y="826368"/>
                </a:lnTo>
                <a:lnTo>
                  <a:pt x="173053" y="810227"/>
                </a:lnTo>
                <a:lnTo>
                  <a:pt x="181256" y="794086"/>
                </a:lnTo>
                <a:lnTo>
                  <a:pt x="189723" y="777945"/>
                </a:lnTo>
                <a:lnTo>
                  <a:pt x="198191" y="762333"/>
                </a:lnTo>
                <a:lnTo>
                  <a:pt x="207187" y="746457"/>
                </a:lnTo>
                <a:lnTo>
                  <a:pt x="216184" y="730580"/>
                </a:lnTo>
                <a:lnTo>
                  <a:pt x="225445" y="715233"/>
                </a:lnTo>
                <a:lnTo>
                  <a:pt x="234707" y="699886"/>
                </a:lnTo>
                <a:lnTo>
                  <a:pt x="244232" y="684274"/>
                </a:lnTo>
                <a:lnTo>
                  <a:pt x="254023" y="669191"/>
                </a:lnTo>
                <a:lnTo>
                  <a:pt x="264078" y="654373"/>
                </a:lnTo>
                <a:lnTo>
                  <a:pt x="274133" y="639026"/>
                </a:lnTo>
                <a:lnTo>
                  <a:pt x="284453" y="624473"/>
                </a:lnTo>
                <a:lnTo>
                  <a:pt x="295037" y="609655"/>
                </a:lnTo>
                <a:lnTo>
                  <a:pt x="305621" y="595366"/>
                </a:lnTo>
                <a:lnTo>
                  <a:pt x="316735" y="580548"/>
                </a:lnTo>
                <a:lnTo>
                  <a:pt x="327584" y="566259"/>
                </a:lnTo>
                <a:lnTo>
                  <a:pt x="338697" y="552235"/>
                </a:lnTo>
                <a:lnTo>
                  <a:pt x="350075" y="537946"/>
                </a:lnTo>
                <a:lnTo>
                  <a:pt x="361983" y="524187"/>
                </a:lnTo>
                <a:lnTo>
                  <a:pt x="373625" y="510427"/>
                </a:lnTo>
                <a:lnTo>
                  <a:pt x="385268" y="496932"/>
                </a:lnTo>
                <a:lnTo>
                  <a:pt x="397440" y="483437"/>
                </a:lnTo>
                <a:lnTo>
                  <a:pt x="409876" y="470207"/>
                </a:lnTo>
                <a:lnTo>
                  <a:pt x="422048" y="456977"/>
                </a:lnTo>
                <a:lnTo>
                  <a:pt x="434485" y="444011"/>
                </a:lnTo>
                <a:lnTo>
                  <a:pt x="447186" y="431045"/>
                </a:lnTo>
                <a:lnTo>
                  <a:pt x="459887" y="418344"/>
                </a:lnTo>
                <a:lnTo>
                  <a:pt x="473118" y="405907"/>
                </a:lnTo>
                <a:lnTo>
                  <a:pt x="486348" y="393735"/>
                </a:lnTo>
                <a:lnTo>
                  <a:pt x="499578" y="381299"/>
                </a:lnTo>
                <a:lnTo>
                  <a:pt x="513073" y="369127"/>
                </a:lnTo>
                <a:lnTo>
                  <a:pt x="526568" y="357484"/>
                </a:lnTo>
                <a:lnTo>
                  <a:pt x="540328" y="345842"/>
                </a:lnTo>
                <a:lnTo>
                  <a:pt x="554087" y="333934"/>
                </a:lnTo>
                <a:lnTo>
                  <a:pt x="568376" y="322821"/>
                </a:lnTo>
                <a:lnTo>
                  <a:pt x="582400" y="311443"/>
                </a:lnTo>
                <a:lnTo>
                  <a:pt x="596689" y="300594"/>
                </a:lnTo>
                <a:lnTo>
                  <a:pt x="610978" y="289480"/>
                </a:lnTo>
                <a:lnTo>
                  <a:pt x="625796" y="278896"/>
                </a:lnTo>
                <a:lnTo>
                  <a:pt x="640349" y="268312"/>
                </a:lnTo>
                <a:lnTo>
                  <a:pt x="655167" y="258257"/>
                </a:lnTo>
                <a:lnTo>
                  <a:pt x="670250" y="248201"/>
                </a:lnTo>
                <a:lnTo>
                  <a:pt x="685332" y="237882"/>
                </a:lnTo>
                <a:lnTo>
                  <a:pt x="700415" y="228091"/>
                </a:lnTo>
                <a:lnTo>
                  <a:pt x="716027" y="218565"/>
                </a:lnTo>
                <a:lnTo>
                  <a:pt x="731374" y="209304"/>
                </a:lnTo>
                <a:lnTo>
                  <a:pt x="746721" y="200043"/>
                </a:lnTo>
                <a:lnTo>
                  <a:pt x="762333" y="190782"/>
                </a:lnTo>
                <a:lnTo>
                  <a:pt x="778474" y="182050"/>
                </a:lnTo>
                <a:lnTo>
                  <a:pt x="794086" y="173582"/>
                </a:lnTo>
                <a:lnTo>
                  <a:pt x="809962" y="165115"/>
                </a:lnTo>
                <a:lnTo>
                  <a:pt x="826368" y="156912"/>
                </a:lnTo>
                <a:lnTo>
                  <a:pt x="842509" y="148974"/>
                </a:lnTo>
                <a:lnTo>
                  <a:pt x="858650" y="140771"/>
                </a:lnTo>
                <a:lnTo>
                  <a:pt x="875056" y="133362"/>
                </a:lnTo>
                <a:lnTo>
                  <a:pt x="891461" y="125953"/>
                </a:lnTo>
                <a:lnTo>
                  <a:pt x="908131" y="118809"/>
                </a:lnTo>
                <a:lnTo>
                  <a:pt x="924802" y="111664"/>
                </a:lnTo>
                <a:lnTo>
                  <a:pt x="941472" y="105049"/>
                </a:lnTo>
                <a:lnTo>
                  <a:pt x="958142" y="98434"/>
                </a:lnTo>
                <a:lnTo>
                  <a:pt x="975077" y="91819"/>
                </a:lnTo>
                <a:lnTo>
                  <a:pt x="992012" y="85468"/>
                </a:lnTo>
                <a:lnTo>
                  <a:pt x="1008947" y="79647"/>
                </a:lnTo>
                <a:lnTo>
                  <a:pt x="1026146" y="73825"/>
                </a:lnTo>
                <a:lnTo>
                  <a:pt x="1043346" y="68533"/>
                </a:lnTo>
                <a:lnTo>
                  <a:pt x="1060545" y="62976"/>
                </a:lnTo>
                <a:lnTo>
                  <a:pt x="1078009" y="57949"/>
                </a:lnTo>
                <a:lnTo>
                  <a:pt x="1095209" y="53186"/>
                </a:lnTo>
                <a:lnTo>
                  <a:pt x="1112408" y="48423"/>
                </a:lnTo>
                <a:lnTo>
                  <a:pt x="1130137" y="43660"/>
                </a:lnTo>
                <a:lnTo>
                  <a:pt x="1147601" y="39426"/>
                </a:lnTo>
                <a:lnTo>
                  <a:pt x="1165065" y="35457"/>
                </a:lnTo>
                <a:lnTo>
                  <a:pt x="1182794" y="31753"/>
                </a:lnTo>
                <a:lnTo>
                  <a:pt x="1200522" y="28048"/>
                </a:lnTo>
                <a:lnTo>
                  <a:pt x="1217986" y="24608"/>
                </a:lnTo>
                <a:lnTo>
                  <a:pt x="1235980" y="21433"/>
                </a:lnTo>
                <a:lnTo>
                  <a:pt x="1253708" y="18522"/>
                </a:lnTo>
                <a:lnTo>
                  <a:pt x="1271437" y="15876"/>
                </a:lnTo>
                <a:lnTo>
                  <a:pt x="1289430" y="13230"/>
                </a:lnTo>
                <a:lnTo>
                  <a:pt x="1307159" y="11113"/>
                </a:lnTo>
                <a:lnTo>
                  <a:pt x="1325152" y="8997"/>
                </a:lnTo>
                <a:lnTo>
                  <a:pt x="1343145" y="7144"/>
                </a:lnTo>
                <a:lnTo>
                  <a:pt x="1360874" y="5292"/>
                </a:lnTo>
                <a:lnTo>
                  <a:pt x="1379132" y="3969"/>
                </a:lnTo>
                <a:lnTo>
                  <a:pt x="1397125" y="2911"/>
                </a:lnTo>
                <a:lnTo>
                  <a:pt x="1414854" y="1852"/>
                </a:lnTo>
                <a:lnTo>
                  <a:pt x="1433112" y="1058"/>
                </a:lnTo>
                <a:lnTo>
                  <a:pt x="1451105" y="529"/>
                </a:lnTo>
                <a:lnTo>
                  <a:pt x="1468834" y="265"/>
                </a:lnTo>
                <a:lnTo>
                  <a:pt x="1487092" y="0"/>
                </a:lnTo>
                <a:close/>
              </a:path>
            </a:pathLst>
          </a:custGeom>
          <a:solidFill>
            <a:srgbClr val="36396E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 spc="3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" name="TextBox 9">
            <a:extLst>
              <a:ext uri="{FF2B5EF4-FFF2-40B4-BE49-F238E27FC236}">
                <a16:creationId xmlns:a16="http://schemas.microsoft.com/office/drawing/2014/main" id="{CA96ECC0-F0E6-F04C-81E4-B57FF51C7422}"/>
              </a:ext>
            </a:extLst>
          </p:cNvPr>
          <p:cNvSpPr txBox="1"/>
          <p:nvPr/>
        </p:nvSpPr>
        <p:spPr>
          <a:xfrm>
            <a:off x="837988" y="6673792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下载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25284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4577">
        <p14:reveal/>
      </p:transition>
    </mc:Choice>
    <mc:Fallback xmlns:a14="http://schemas.microsoft.com/office/drawing/2010/main" xmlns:a16="http://schemas.microsoft.com/office/drawing/2014/main" xmlns="">
      <p:transition spd="slow" advTm="4577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/>
      <p:bldP spid="17" grpId="0"/>
      <p:bldP spid="24" grpId="0"/>
      <p:bldP spid="6" grpId="0" animBg="1"/>
      <p:bldP spid="26" grpId="0"/>
      <p:bldP spid="27" grpId="0" animBg="1"/>
      <p:bldP spid="28" grpId="0"/>
      <p:bldP spid="32" grpId="0"/>
      <p:bldP spid="9" grpId="0"/>
      <p:bldP spid="3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图片 47">
            <a:extLst>
              <a:ext uri="{FF2B5EF4-FFF2-40B4-BE49-F238E27FC236}">
                <a16:creationId xmlns:a16="http://schemas.microsoft.com/office/drawing/2014/main" id="{5630D629-A344-4746-9DCB-88EF48C2914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2366" y="0"/>
            <a:ext cx="12252356" cy="6858000"/>
          </a:xfrm>
          <a:prstGeom prst="rect">
            <a:avLst/>
          </a:prstGeom>
        </p:spPr>
      </p:pic>
      <p:grpSp>
        <p:nvGrpSpPr>
          <p:cNvPr id="8" name="işļiďè">
            <a:extLst>
              <a:ext uri="{FF2B5EF4-FFF2-40B4-BE49-F238E27FC236}">
                <a16:creationId xmlns:a16="http://schemas.microsoft.com/office/drawing/2014/main" id="{84D598BF-1FB5-465E-A20C-36E3B1FCAD31}"/>
              </a:ext>
            </a:extLst>
          </p:cNvPr>
          <p:cNvGrpSpPr/>
          <p:nvPr/>
        </p:nvGrpSpPr>
        <p:grpSpPr>
          <a:xfrm>
            <a:off x="187705" y="4286897"/>
            <a:ext cx="2551753" cy="2131980"/>
            <a:chOff x="4021043" y="1534797"/>
            <a:chExt cx="2011351" cy="1887783"/>
          </a:xfrm>
        </p:grpSpPr>
        <p:sp>
          <p:nvSpPr>
            <p:cNvPr id="22" name="îş1ïdè">
              <a:extLst>
                <a:ext uri="{FF2B5EF4-FFF2-40B4-BE49-F238E27FC236}">
                  <a16:creationId xmlns:a16="http://schemas.microsoft.com/office/drawing/2014/main" id="{4726759D-FFEC-477F-AC9F-50DA5495939A}"/>
                </a:ext>
              </a:extLst>
            </p:cNvPr>
            <p:cNvSpPr/>
            <p:nvPr/>
          </p:nvSpPr>
          <p:spPr bwMode="auto">
            <a:xfrm>
              <a:off x="4047201" y="1534797"/>
              <a:ext cx="1985193" cy="405000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457200"/>
              <a:r>
                <a:rPr lang="en-US" altLang="zh-CN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23" name="išľíďê">
              <a:extLst>
                <a:ext uri="{FF2B5EF4-FFF2-40B4-BE49-F238E27FC236}">
                  <a16:creationId xmlns:a16="http://schemas.microsoft.com/office/drawing/2014/main" id="{330B5C9A-E5F8-4C6F-B21E-7AD9A6796BD6}"/>
                </a:ext>
              </a:extLst>
            </p:cNvPr>
            <p:cNvSpPr/>
            <p:nvPr/>
          </p:nvSpPr>
          <p:spPr bwMode="auto">
            <a:xfrm>
              <a:off x="4021043" y="1944000"/>
              <a:ext cx="1928557" cy="14785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 defTabSz="45720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dirty="0">
                  <a:solidFill>
                    <a:srgbClr val="36396E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sp>
        <p:nvSpPr>
          <p:cNvPr id="20" name="ïşḻiďè">
            <a:extLst>
              <a:ext uri="{FF2B5EF4-FFF2-40B4-BE49-F238E27FC236}">
                <a16:creationId xmlns:a16="http://schemas.microsoft.com/office/drawing/2014/main" id="{0D383B92-8C28-49D1-A745-790542A3E212}"/>
              </a:ext>
            </a:extLst>
          </p:cNvPr>
          <p:cNvSpPr/>
          <p:nvPr/>
        </p:nvSpPr>
        <p:spPr bwMode="auto">
          <a:xfrm>
            <a:off x="3462344" y="4286897"/>
            <a:ext cx="2446713" cy="457389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18" name="ïṥľíḍê">
            <a:extLst>
              <a:ext uri="{FF2B5EF4-FFF2-40B4-BE49-F238E27FC236}">
                <a16:creationId xmlns:a16="http://schemas.microsoft.com/office/drawing/2014/main" id="{559819A6-2753-471A-B3E5-F8C11DC22A2D}"/>
              </a:ext>
            </a:extLst>
          </p:cNvPr>
          <p:cNvSpPr/>
          <p:nvPr/>
        </p:nvSpPr>
        <p:spPr bwMode="auto">
          <a:xfrm>
            <a:off x="6544735" y="4291643"/>
            <a:ext cx="2518567" cy="457389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200"/>
            <a:r>
              <a:rPr lang="en-US" altLang="zh-CN" b="1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sp>
        <p:nvSpPr>
          <p:cNvPr id="16" name="ïSļíḍé">
            <a:extLst>
              <a:ext uri="{FF2B5EF4-FFF2-40B4-BE49-F238E27FC236}">
                <a16:creationId xmlns:a16="http://schemas.microsoft.com/office/drawing/2014/main" id="{1BD03B8F-959E-4316-8C55-CF53B14392F2}"/>
              </a:ext>
            </a:extLst>
          </p:cNvPr>
          <p:cNvSpPr/>
          <p:nvPr/>
        </p:nvSpPr>
        <p:spPr bwMode="auto">
          <a:xfrm>
            <a:off x="9536532" y="4291643"/>
            <a:ext cx="2434578" cy="457389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200"/>
            <a:r>
              <a:rPr lang="en-US" altLang="zh-CN" b="1" dirty="0">
                <a:solidFill>
                  <a:srgbClr val="36396E"/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rgbClr val="36396E"/>
              </a:solidFill>
              <a:cs typeface="+mn-ea"/>
              <a:sym typeface="+mn-lt"/>
            </a:endParaRPr>
          </a:p>
        </p:txBody>
      </p:sp>
      <p:cxnSp>
        <p:nvCxnSpPr>
          <p:cNvPr id="12" name="肘形连接符 16">
            <a:extLst>
              <a:ext uri="{FF2B5EF4-FFF2-40B4-BE49-F238E27FC236}">
                <a16:creationId xmlns:a16="http://schemas.microsoft.com/office/drawing/2014/main" id="{B75BEA5B-308F-4D38-A59A-76DE29466A79}"/>
              </a:ext>
            </a:extLst>
          </p:cNvPr>
          <p:cNvCxnSpPr>
            <a:cxnSpLocks/>
            <a:stCxn id="7" idx="2"/>
            <a:endCxn id="22" idx="0"/>
          </p:cNvCxnSpPr>
          <p:nvPr/>
        </p:nvCxnSpPr>
        <p:spPr>
          <a:xfrm rot="5400000">
            <a:off x="3131928" y="1345012"/>
            <a:ext cx="1290132" cy="4593638"/>
          </a:xfrm>
          <a:prstGeom prst="bentConnector3">
            <a:avLst/>
          </a:prstGeom>
          <a:ln w="3175" cap="rnd">
            <a:solidFill>
              <a:srgbClr val="36396E"/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肘形连接符 18">
            <a:extLst>
              <a:ext uri="{FF2B5EF4-FFF2-40B4-BE49-F238E27FC236}">
                <a16:creationId xmlns:a16="http://schemas.microsoft.com/office/drawing/2014/main" id="{CADCE218-B684-4EAE-9555-2EB199F2B7F9}"/>
              </a:ext>
            </a:extLst>
          </p:cNvPr>
          <p:cNvCxnSpPr>
            <a:cxnSpLocks/>
            <a:stCxn id="7" idx="2"/>
            <a:endCxn id="16" idx="0"/>
          </p:cNvCxnSpPr>
          <p:nvPr/>
        </p:nvCxnSpPr>
        <p:spPr>
          <a:xfrm rot="16200000" flipH="1">
            <a:off x="7766378" y="1304200"/>
            <a:ext cx="1294878" cy="4680008"/>
          </a:xfrm>
          <a:prstGeom prst="bentConnector3">
            <a:avLst/>
          </a:prstGeom>
          <a:ln w="3175" cap="rnd">
            <a:solidFill>
              <a:srgbClr val="36396E"/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肘形连接符 20">
            <a:extLst>
              <a:ext uri="{FF2B5EF4-FFF2-40B4-BE49-F238E27FC236}">
                <a16:creationId xmlns:a16="http://schemas.microsoft.com/office/drawing/2014/main" id="{E528EE40-2ADC-4619-BFA4-D4AA0D53C4DD}"/>
              </a:ext>
            </a:extLst>
          </p:cNvPr>
          <p:cNvCxnSpPr>
            <a:cxnSpLocks/>
            <a:stCxn id="7" idx="2"/>
            <a:endCxn id="20" idx="0"/>
          </p:cNvCxnSpPr>
          <p:nvPr/>
        </p:nvCxnSpPr>
        <p:spPr>
          <a:xfrm rot="5400000">
            <a:off x="4734691" y="2947775"/>
            <a:ext cx="1290132" cy="1388112"/>
          </a:xfrm>
          <a:prstGeom prst="bentConnector3">
            <a:avLst/>
          </a:prstGeom>
          <a:ln w="3175" cap="rnd">
            <a:solidFill>
              <a:srgbClr val="36396E"/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肘形连接符 22">
            <a:extLst>
              <a:ext uri="{FF2B5EF4-FFF2-40B4-BE49-F238E27FC236}">
                <a16:creationId xmlns:a16="http://schemas.microsoft.com/office/drawing/2014/main" id="{7A2AD2BA-0245-4655-B050-52F7C4B4453C}"/>
              </a:ext>
            </a:extLst>
          </p:cNvPr>
          <p:cNvCxnSpPr>
            <a:cxnSpLocks/>
            <a:stCxn id="7" idx="2"/>
            <a:endCxn id="18" idx="0"/>
          </p:cNvCxnSpPr>
          <p:nvPr/>
        </p:nvCxnSpPr>
        <p:spPr>
          <a:xfrm rot="16200000" flipH="1">
            <a:off x="6291477" y="2779101"/>
            <a:ext cx="1294878" cy="1730206"/>
          </a:xfrm>
          <a:prstGeom prst="bentConnector3">
            <a:avLst/>
          </a:prstGeom>
          <a:ln w="3175" cap="rnd">
            <a:solidFill>
              <a:srgbClr val="36396E"/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išľíďê">
            <a:extLst>
              <a:ext uri="{FF2B5EF4-FFF2-40B4-BE49-F238E27FC236}">
                <a16:creationId xmlns:a16="http://schemas.microsoft.com/office/drawing/2014/main" id="{24CBFCDA-2B6B-4100-9799-3A322A2FFDDD}"/>
              </a:ext>
            </a:extLst>
          </p:cNvPr>
          <p:cNvSpPr/>
          <p:nvPr/>
        </p:nvSpPr>
        <p:spPr bwMode="auto">
          <a:xfrm>
            <a:off x="3399382" y="4812574"/>
            <a:ext cx="2446714" cy="13443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defTabSz="4572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1" name="išľíďê">
            <a:extLst>
              <a:ext uri="{FF2B5EF4-FFF2-40B4-BE49-F238E27FC236}">
                <a16:creationId xmlns:a16="http://schemas.microsoft.com/office/drawing/2014/main" id="{63C069E7-6C51-4BD2-A8F6-A60602C7A61C}"/>
              </a:ext>
            </a:extLst>
          </p:cNvPr>
          <p:cNvSpPr/>
          <p:nvPr/>
        </p:nvSpPr>
        <p:spPr bwMode="auto">
          <a:xfrm>
            <a:off x="6481791" y="4812574"/>
            <a:ext cx="2581512" cy="1669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defTabSz="4572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2" name="išľíďê">
            <a:extLst>
              <a:ext uri="{FF2B5EF4-FFF2-40B4-BE49-F238E27FC236}">
                <a16:creationId xmlns:a16="http://schemas.microsoft.com/office/drawing/2014/main" id="{807704B1-12F8-48D0-8896-6C96B85F1521}"/>
              </a:ext>
            </a:extLst>
          </p:cNvPr>
          <p:cNvSpPr/>
          <p:nvPr/>
        </p:nvSpPr>
        <p:spPr bwMode="auto">
          <a:xfrm>
            <a:off x="9410689" y="4806351"/>
            <a:ext cx="2560422" cy="144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defTabSz="4572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36396E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BA9981E3-AA17-466E-82DB-C94C4F3F420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23"/>
          <a:stretch/>
        </p:blipFill>
        <p:spPr>
          <a:xfrm>
            <a:off x="-52365" y="626795"/>
            <a:ext cx="12252357" cy="2369971"/>
          </a:xfrm>
          <a:prstGeom prst="rect">
            <a:avLst/>
          </a:prstGeom>
        </p:spPr>
      </p:pic>
      <p:sp>
        <p:nvSpPr>
          <p:cNvPr id="7" name="iṥļïḍè">
            <a:extLst>
              <a:ext uri="{FF2B5EF4-FFF2-40B4-BE49-F238E27FC236}">
                <a16:creationId xmlns:a16="http://schemas.microsoft.com/office/drawing/2014/main" id="{21C3DBCC-D081-45C0-9312-1221F1B137A2}"/>
              </a:ext>
            </a:extLst>
          </p:cNvPr>
          <p:cNvSpPr/>
          <p:nvPr/>
        </p:nvSpPr>
        <p:spPr bwMode="auto">
          <a:xfrm>
            <a:off x="-52366" y="626795"/>
            <a:ext cx="12252358" cy="2369970"/>
          </a:xfrm>
          <a:prstGeom prst="roundRect">
            <a:avLst>
              <a:gd name="adj" fmla="val 0"/>
            </a:avLst>
          </a:prstGeom>
          <a:solidFill>
            <a:srgbClr val="36396E">
              <a:alpha val="56000"/>
            </a:srgbClr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4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09343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Tm="4086">
        <p:cut/>
      </p:transition>
    </mc:Choice>
    <mc:Fallback xmlns:a14="http://schemas.microsoft.com/office/drawing/2010/main" xmlns:a16="http://schemas.microsoft.com/office/drawing/2014/main" xmlns="">
      <p:transition advTm="4086"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8" grpId="0" animBg="1"/>
      <p:bldP spid="16" grpId="0" animBg="1"/>
      <p:bldP spid="30" grpId="0"/>
      <p:bldP spid="31" grpId="0"/>
      <p:bldP spid="32" grpId="0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13D122C4-4BD8-4364-8CB7-E332D537F55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968861" y="-1867147"/>
            <a:ext cx="7160068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D3647CBF-77FD-436B-BBF5-3E568F52656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335475" y="1799812"/>
            <a:ext cx="7090406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sx="103000" sy="103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0CBDAA6-4AF2-4D4A-80D1-0F83785A62E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26826" y="-1364627"/>
            <a:ext cx="7160068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1FFC88E-7F8A-463A-96FD-848372501BB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631507" y="5054431"/>
            <a:ext cx="7093392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FB0FBC77-CA5C-4317-9C8B-B77DB34DB4E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309" y="-1531855"/>
            <a:ext cx="7136316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171CBAD4-E4A3-4782-8F12-9E47902D68B2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1983" y="1738584"/>
            <a:ext cx="7132689" cy="400451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3B9541C5-EF43-4AA9-ADD5-BF330351B149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2901" y="1744549"/>
            <a:ext cx="7160068" cy="399258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FBEAC605-DE0B-456D-B2D8-719FC605CA74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65769" y="5056406"/>
            <a:ext cx="7160068" cy="4000562"/>
          </a:xfrm>
          <a:prstGeom prst="rect">
            <a:avLst/>
          </a:prstGeom>
          <a:ln w="76200"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isometricTopUp"/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D339B05E-691C-4E15-90CE-1FFF6FB69ABF}"/>
              </a:ext>
            </a:extLst>
          </p:cNvPr>
          <p:cNvGrpSpPr/>
          <p:nvPr/>
        </p:nvGrpSpPr>
        <p:grpSpPr>
          <a:xfrm>
            <a:off x="0" y="464369"/>
            <a:ext cx="12274846" cy="5167125"/>
            <a:chOff x="1524000" y="992776"/>
            <a:chExt cx="9144000" cy="3849188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7E4BBEB9-D150-40C8-96C0-6284FC3DDB20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1524000" y="2333625"/>
              <a:ext cx="9144000" cy="1581150"/>
            </a:xfrm>
            <a:prstGeom prst="rect">
              <a:avLst/>
            </a:prstGeom>
            <a:solidFill>
              <a:srgbClr val="36396E">
                <a:alpha val="61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2520000" tIns="360000" bIns="0" rtlCol="0" anchor="ctr"/>
            <a:lstStyle/>
            <a:p>
              <a:pPr>
                <a:lnSpc>
                  <a:spcPct val="120000"/>
                </a:lnSpc>
                <a:defRPr/>
              </a:pPr>
              <a:r>
                <a:rPr lang="zh-CN" altLang="en-US" sz="4800" dirty="0">
                  <a:solidFill>
                    <a:schemeClr val="bg1"/>
                  </a:solidFill>
                  <a:cs typeface="+mn-ea"/>
                  <a:sym typeface="+mn-lt"/>
                </a:rPr>
                <a:t>             </a:t>
              </a:r>
              <a:r>
                <a:rPr lang="en-US" altLang="zh-CN" sz="48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4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文本占位符 4">
              <a:extLst>
                <a:ext uri="{FF2B5EF4-FFF2-40B4-BE49-F238E27FC236}">
                  <a16:creationId xmlns:a16="http://schemas.microsoft.com/office/drawing/2014/main" id="{E3C3EC60-E7D8-4346-A9E2-4F9304461DF1}"/>
                </a:ext>
              </a:extLst>
            </p:cNvPr>
            <p:cNvSpPr txBox="1">
              <a:spLocks/>
            </p:cNvSpPr>
            <p:nvPr>
              <p:custDataLst>
                <p:tags r:id="rId3"/>
              </p:custDataLst>
            </p:nvPr>
          </p:nvSpPr>
          <p:spPr>
            <a:xfrm>
              <a:off x="3292146" y="992776"/>
              <a:ext cx="1922960" cy="384918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r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>
                    <a:lumMod val="50000"/>
                  </a:schemeClr>
                </a:buClr>
                <a:buSzPct val="40000"/>
                <a:buFont typeface="Wingdings" panose="05000000000000000000" pitchFamily="2" charset="2"/>
                <a:buNone/>
                <a:defRPr sz="28700" b="1" i="1" kern="0" baseline="0">
                  <a:ln w="1905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latin typeface="Baskerville Old Face" panose="02020602080505020303" pitchFamily="18" charset="0"/>
                  <a:ea typeface="宋体" panose="02010600030101010101" pitchFamily="2" charset="-122"/>
                  <a:cs typeface="+mn-cs"/>
                </a:defRPr>
              </a:lvl1pPr>
              <a:lvl2pPr marL="357188" indent="-357188" algn="just" defTabSz="914400" rtl="0" eaLnBrk="1" latinLnBrk="0" hangingPunct="1">
                <a:lnSpc>
                  <a:spcPct val="130000"/>
                </a:lnSpc>
                <a:spcBef>
                  <a:spcPts val="200"/>
                </a:spcBef>
                <a:spcAft>
                  <a:spcPts val="800"/>
                </a:spcAft>
                <a:buFont typeface="Baskerville Old Face" panose="02020602080505020303" pitchFamily="18" charset="0"/>
                <a:buChar char=" "/>
                <a:defRPr sz="1600" kern="1200" baseline="0">
                  <a:solidFill>
                    <a:schemeClr val="bg1">
                      <a:lumMod val="50000"/>
                    </a:schemeClr>
                  </a:solidFill>
                  <a:latin typeface="Baskerville Old Face" panose="02020602080505020303" pitchFamily="18" charset="0"/>
                  <a:ea typeface="宋体" panose="02010600030101010101" pitchFamily="2" charset="-122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buClr>
                  <a:srgbClr val="D6A953">
                    <a:lumMod val="50000"/>
                  </a:srgbClr>
                </a:buClr>
                <a:defRPr/>
              </a:pPr>
              <a:r>
                <a:rPr lang="en-US" altLang="zh-CN" dirty="0">
                  <a:ln w="19050">
                    <a:solidFill>
                      <a:srgbClr val="FFFFFF"/>
                    </a:solidFill>
                  </a:ln>
                  <a:solidFill>
                    <a:srgbClr val="FFA938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zh-CN" altLang="en-US" dirty="0">
                <a:ln w="19050">
                  <a:solidFill>
                    <a:srgbClr val="FFFFFF"/>
                  </a:solidFill>
                </a:ln>
                <a:solidFill>
                  <a:srgbClr val="FFA93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287624597"/>
      </p:ext>
    </p:extLst>
  </p:cSld>
  <p:clrMapOvr>
    <a:masterClrMapping/>
  </p:clrMapOvr>
  <p:transition spd="slow" advTm="2570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图片 72">
            <a:extLst>
              <a:ext uri="{FF2B5EF4-FFF2-40B4-BE49-F238E27FC236}">
                <a16:creationId xmlns:a16="http://schemas.microsoft.com/office/drawing/2014/main" id="{1DAEA3AA-02C7-4A3D-AFF0-37B4C22698D5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2635"/>
            <a:ext cx="12192000" cy="6858000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816A1565-20C5-4633-ACFF-522F5F22756B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11" r="-644"/>
          <a:stretch/>
        </p:blipFill>
        <p:spPr>
          <a:xfrm>
            <a:off x="4521699" y="2051192"/>
            <a:ext cx="3322457" cy="2057989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020CDB01-1786-41CE-830E-54750947C86E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77" r="-679"/>
          <a:stretch/>
        </p:blipFill>
        <p:spPr>
          <a:xfrm>
            <a:off x="772635" y="2092834"/>
            <a:ext cx="2913950" cy="1989628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591DBD0C-5EF6-4EA4-907F-FBA633532722}"/>
              </a:ext>
            </a:extLst>
          </p:cNvPr>
          <p:cNvPicPr>
            <a:picLocks noChangeAspect="1"/>
          </p:cNvPicPr>
          <p:nvPr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8709518" y="2078104"/>
            <a:ext cx="3021815" cy="1989557"/>
          </a:xfrm>
          <a:prstGeom prst="rect">
            <a:avLst/>
          </a:prstGeom>
        </p:spPr>
      </p:pic>
      <p:grpSp>
        <p:nvGrpSpPr>
          <p:cNvPr id="39" name="PA-22-22817-Laptop computer-523875">
            <a:extLst>
              <a:ext uri="{FF2B5EF4-FFF2-40B4-BE49-F238E27FC236}">
                <a16:creationId xmlns:a16="http://schemas.microsoft.com/office/drawing/2014/main" id="{77AC5E42-50D6-4D7F-A291-772D375729E1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751835" y="4533264"/>
            <a:ext cx="718904" cy="493202"/>
            <a:chOff x="19798553" y="322685"/>
            <a:chExt cx="1541929" cy="1057835"/>
          </a:xfrm>
          <a:solidFill>
            <a:srgbClr val="36396E"/>
          </a:solidFill>
        </p:grpSpPr>
        <p:sp>
          <p:nvSpPr>
            <p:cNvPr id="40" name="PA-任意多边形: 形状 1787">
              <a:extLst>
                <a:ext uri="{FF2B5EF4-FFF2-40B4-BE49-F238E27FC236}">
                  <a16:creationId xmlns:a16="http://schemas.microsoft.com/office/drawing/2014/main" id="{F898CBF2-FD45-4C56-B25A-67C743B956EF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9798553" y="322685"/>
              <a:ext cx="1541929" cy="1057835"/>
            </a:xfrm>
            <a:custGeom>
              <a:avLst/>
              <a:gdLst>
                <a:gd name="connsiteX0" fmla="*/ 1402080 w 1541929"/>
                <a:gd name="connsiteY0" fmla="*/ 806931 h 1057835"/>
                <a:gd name="connsiteX1" fmla="*/ 1402080 w 1541929"/>
                <a:gd name="connsiteY1" fmla="*/ 750274 h 1057835"/>
                <a:gd name="connsiteX2" fmla="*/ 1402080 w 1541929"/>
                <a:gd name="connsiteY2" fmla="*/ 410189 h 1057835"/>
                <a:gd name="connsiteX3" fmla="*/ 1402080 w 1541929"/>
                <a:gd name="connsiteY3" fmla="*/ 70104 h 1057835"/>
                <a:gd name="connsiteX4" fmla="*/ 1345351 w 1541929"/>
                <a:gd name="connsiteY4" fmla="*/ 13447 h 1057835"/>
                <a:gd name="connsiteX5" fmla="*/ 211854 w 1541929"/>
                <a:gd name="connsiteY5" fmla="*/ 13447 h 1057835"/>
                <a:gd name="connsiteX6" fmla="*/ 155071 w 1541929"/>
                <a:gd name="connsiteY6" fmla="*/ 70104 h 1057835"/>
                <a:gd name="connsiteX7" fmla="*/ 155071 w 1541929"/>
                <a:gd name="connsiteY7" fmla="*/ 410189 h 1057835"/>
                <a:gd name="connsiteX8" fmla="*/ 155071 w 1541929"/>
                <a:gd name="connsiteY8" fmla="*/ 750274 h 1057835"/>
                <a:gd name="connsiteX9" fmla="*/ 155071 w 1541929"/>
                <a:gd name="connsiteY9" fmla="*/ 806931 h 1057835"/>
                <a:gd name="connsiteX10" fmla="*/ 13447 w 1541929"/>
                <a:gd name="connsiteY10" fmla="*/ 976974 h 1057835"/>
                <a:gd name="connsiteX11" fmla="*/ 98397 w 1541929"/>
                <a:gd name="connsiteY11" fmla="*/ 1061923 h 1057835"/>
                <a:gd name="connsiteX12" fmla="*/ 1458737 w 1541929"/>
                <a:gd name="connsiteY12" fmla="*/ 1061923 h 1057835"/>
                <a:gd name="connsiteX13" fmla="*/ 1543687 w 1541929"/>
                <a:gd name="connsiteY13" fmla="*/ 976974 h 1057835"/>
                <a:gd name="connsiteX14" fmla="*/ 1402080 w 1541929"/>
                <a:gd name="connsiteY14" fmla="*/ 806931 h 1057835"/>
                <a:gd name="connsiteX15" fmla="*/ 892024 w 1541929"/>
                <a:gd name="connsiteY15" fmla="*/ 1033702 h 1057835"/>
                <a:gd name="connsiteX16" fmla="*/ 665325 w 1541929"/>
                <a:gd name="connsiteY16" fmla="*/ 1033702 h 1057835"/>
                <a:gd name="connsiteX17" fmla="*/ 651143 w 1541929"/>
                <a:gd name="connsiteY17" fmla="*/ 1019448 h 1057835"/>
                <a:gd name="connsiteX18" fmla="*/ 665325 w 1541929"/>
                <a:gd name="connsiteY18" fmla="*/ 1005266 h 1057835"/>
                <a:gd name="connsiteX19" fmla="*/ 892024 w 1541929"/>
                <a:gd name="connsiteY19" fmla="*/ 1005266 h 1057835"/>
                <a:gd name="connsiteX20" fmla="*/ 906206 w 1541929"/>
                <a:gd name="connsiteY20" fmla="*/ 1019448 h 1057835"/>
                <a:gd name="connsiteX21" fmla="*/ 892024 w 1541929"/>
                <a:gd name="connsiteY21" fmla="*/ 1033702 h 1057835"/>
                <a:gd name="connsiteX22" fmla="*/ 544947 w 1541929"/>
                <a:gd name="connsiteY22" fmla="*/ 977045 h 1057835"/>
                <a:gd name="connsiteX23" fmla="*/ 588192 w 1541929"/>
                <a:gd name="connsiteY23" fmla="*/ 925140 h 1057835"/>
                <a:gd name="connsiteX24" fmla="*/ 968959 w 1541929"/>
                <a:gd name="connsiteY24" fmla="*/ 925140 h 1057835"/>
                <a:gd name="connsiteX25" fmla="*/ 1012205 w 1541929"/>
                <a:gd name="connsiteY25" fmla="*/ 977045 h 1057835"/>
                <a:gd name="connsiteX26" fmla="*/ 544947 w 1541929"/>
                <a:gd name="connsiteY26" fmla="*/ 977045 h 1057835"/>
                <a:gd name="connsiteX27" fmla="*/ 1322258 w 1541929"/>
                <a:gd name="connsiteY27" fmla="*/ 706706 h 1057835"/>
                <a:gd name="connsiteX28" fmla="*/ 1272845 w 1541929"/>
                <a:gd name="connsiteY28" fmla="*/ 756173 h 1057835"/>
                <a:gd name="connsiteX29" fmla="*/ 284289 w 1541929"/>
                <a:gd name="connsiteY29" fmla="*/ 756173 h 1057835"/>
                <a:gd name="connsiteX30" fmla="*/ 234875 w 1541929"/>
                <a:gd name="connsiteY30" fmla="*/ 706706 h 1057835"/>
                <a:gd name="connsiteX31" fmla="*/ 234875 w 1541929"/>
                <a:gd name="connsiteY31" fmla="*/ 113744 h 1057835"/>
                <a:gd name="connsiteX32" fmla="*/ 284289 w 1541929"/>
                <a:gd name="connsiteY32" fmla="*/ 64277 h 1057835"/>
                <a:gd name="connsiteX33" fmla="*/ 1272845 w 1541929"/>
                <a:gd name="connsiteY33" fmla="*/ 64277 h 1057835"/>
                <a:gd name="connsiteX34" fmla="*/ 1322258 w 1541929"/>
                <a:gd name="connsiteY34" fmla="*/ 113744 h 1057835"/>
                <a:gd name="connsiteX35" fmla="*/ 1322258 w 1541929"/>
                <a:gd name="connsiteY35" fmla="*/ 706706 h 105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41929" h="1057835">
                  <a:moveTo>
                    <a:pt x="1402080" y="806931"/>
                  </a:moveTo>
                  <a:lnTo>
                    <a:pt x="1402080" y="750274"/>
                  </a:lnTo>
                  <a:lnTo>
                    <a:pt x="1402080" y="410189"/>
                  </a:lnTo>
                  <a:lnTo>
                    <a:pt x="1402080" y="70104"/>
                  </a:lnTo>
                  <a:cubicBezTo>
                    <a:pt x="1402080" y="38925"/>
                    <a:pt x="1376549" y="13447"/>
                    <a:pt x="1345351" y="13447"/>
                  </a:cubicBezTo>
                  <a:lnTo>
                    <a:pt x="211854" y="13447"/>
                  </a:lnTo>
                  <a:cubicBezTo>
                    <a:pt x="180675" y="13447"/>
                    <a:pt x="155071" y="38853"/>
                    <a:pt x="155071" y="70104"/>
                  </a:cubicBezTo>
                  <a:lnTo>
                    <a:pt x="155071" y="410189"/>
                  </a:lnTo>
                  <a:lnTo>
                    <a:pt x="155071" y="750274"/>
                  </a:lnTo>
                  <a:lnTo>
                    <a:pt x="155071" y="806931"/>
                  </a:lnTo>
                  <a:lnTo>
                    <a:pt x="13447" y="976974"/>
                  </a:lnTo>
                  <a:cubicBezTo>
                    <a:pt x="13447" y="1023823"/>
                    <a:pt x="51493" y="1061923"/>
                    <a:pt x="98397" y="1061923"/>
                  </a:cubicBezTo>
                  <a:lnTo>
                    <a:pt x="1458737" y="1061923"/>
                  </a:lnTo>
                  <a:cubicBezTo>
                    <a:pt x="1505640" y="1061923"/>
                    <a:pt x="1543687" y="1023805"/>
                    <a:pt x="1543687" y="976974"/>
                  </a:cubicBezTo>
                  <a:lnTo>
                    <a:pt x="1402080" y="806931"/>
                  </a:lnTo>
                  <a:close/>
                  <a:moveTo>
                    <a:pt x="892024" y="1033702"/>
                  </a:moveTo>
                  <a:lnTo>
                    <a:pt x="665325" y="1033702"/>
                  </a:lnTo>
                  <a:cubicBezTo>
                    <a:pt x="657436" y="1033702"/>
                    <a:pt x="651143" y="1027355"/>
                    <a:pt x="651143" y="1019448"/>
                  </a:cubicBezTo>
                  <a:cubicBezTo>
                    <a:pt x="651143" y="1011542"/>
                    <a:pt x="657436" y="1005266"/>
                    <a:pt x="665325" y="1005266"/>
                  </a:cubicBezTo>
                  <a:lnTo>
                    <a:pt x="892024" y="1005266"/>
                  </a:lnTo>
                  <a:cubicBezTo>
                    <a:pt x="899788" y="1005266"/>
                    <a:pt x="906206" y="1011559"/>
                    <a:pt x="906206" y="1019448"/>
                  </a:cubicBezTo>
                  <a:cubicBezTo>
                    <a:pt x="906009" y="1027409"/>
                    <a:pt x="899788" y="1033702"/>
                    <a:pt x="892024" y="1033702"/>
                  </a:cubicBezTo>
                  <a:close/>
                  <a:moveTo>
                    <a:pt x="544947" y="977045"/>
                  </a:moveTo>
                  <a:lnTo>
                    <a:pt x="588192" y="925140"/>
                  </a:lnTo>
                  <a:lnTo>
                    <a:pt x="968959" y="925140"/>
                  </a:lnTo>
                  <a:lnTo>
                    <a:pt x="1012205" y="977045"/>
                  </a:lnTo>
                  <a:lnTo>
                    <a:pt x="544947" y="977045"/>
                  </a:lnTo>
                  <a:close/>
                  <a:moveTo>
                    <a:pt x="1322258" y="706706"/>
                  </a:moveTo>
                  <a:cubicBezTo>
                    <a:pt x="1322258" y="733976"/>
                    <a:pt x="1299990" y="756173"/>
                    <a:pt x="1272845" y="756173"/>
                  </a:cubicBezTo>
                  <a:lnTo>
                    <a:pt x="284289" y="756173"/>
                  </a:lnTo>
                  <a:cubicBezTo>
                    <a:pt x="257144" y="756173"/>
                    <a:pt x="234875" y="733905"/>
                    <a:pt x="234875" y="706706"/>
                  </a:cubicBezTo>
                  <a:lnTo>
                    <a:pt x="234875" y="113744"/>
                  </a:lnTo>
                  <a:cubicBezTo>
                    <a:pt x="234875" y="86474"/>
                    <a:pt x="257144" y="64277"/>
                    <a:pt x="284289" y="64277"/>
                  </a:cubicBezTo>
                  <a:lnTo>
                    <a:pt x="1272845" y="64277"/>
                  </a:lnTo>
                  <a:cubicBezTo>
                    <a:pt x="1299990" y="64277"/>
                    <a:pt x="1322258" y="86545"/>
                    <a:pt x="1322258" y="113744"/>
                  </a:cubicBezTo>
                  <a:cubicBezTo>
                    <a:pt x="1322258" y="113744"/>
                    <a:pt x="1322258" y="706706"/>
                    <a:pt x="1322258" y="7067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pc="300">
                <a:cs typeface="+mn-ea"/>
                <a:sym typeface="+mn-lt"/>
              </a:endParaRPr>
            </a:p>
          </p:txBody>
        </p:sp>
        <p:sp>
          <p:nvSpPr>
            <p:cNvPr id="41" name="PA-任意多边形: 形状 1788">
              <a:extLst>
                <a:ext uri="{FF2B5EF4-FFF2-40B4-BE49-F238E27FC236}">
                  <a16:creationId xmlns:a16="http://schemas.microsoft.com/office/drawing/2014/main" id="{AA95AD8C-496A-436E-BF52-69EEAEE199B4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20137670" y="473794"/>
              <a:ext cx="878541" cy="484094"/>
            </a:xfrm>
            <a:custGeom>
              <a:avLst/>
              <a:gdLst>
                <a:gd name="connsiteX0" fmla="*/ 763685 w 878541"/>
                <a:gd name="connsiteY0" fmla="*/ 418723 h 484094"/>
                <a:gd name="connsiteX1" fmla="*/ 148707 w 878541"/>
                <a:gd name="connsiteY1" fmla="*/ 418723 h 484094"/>
                <a:gd name="connsiteX2" fmla="*/ 286153 w 878541"/>
                <a:gd name="connsiteY2" fmla="*/ 296427 h 484094"/>
                <a:gd name="connsiteX3" fmla="*/ 484058 w 878541"/>
                <a:gd name="connsiteY3" fmla="*/ 356992 h 484094"/>
                <a:gd name="connsiteX4" fmla="*/ 715814 w 878541"/>
                <a:gd name="connsiteY4" fmla="*/ 192867 h 484094"/>
                <a:gd name="connsiteX5" fmla="*/ 669359 w 878541"/>
                <a:gd name="connsiteY5" fmla="*/ 127406 h 484094"/>
                <a:gd name="connsiteX6" fmla="*/ 469930 w 878541"/>
                <a:gd name="connsiteY6" fmla="*/ 268762 h 484094"/>
                <a:gd name="connsiteX7" fmla="*/ 266646 w 878541"/>
                <a:gd name="connsiteY7" fmla="*/ 206529 h 484094"/>
                <a:gd name="connsiteX8" fmla="*/ 85900 w 878541"/>
                <a:gd name="connsiteY8" fmla="*/ 367266 h 484094"/>
                <a:gd name="connsiteX9" fmla="*/ 85900 w 878541"/>
                <a:gd name="connsiteY9" fmla="*/ 115286 h 484094"/>
                <a:gd name="connsiteX10" fmla="*/ 115286 w 878541"/>
                <a:gd name="connsiteY10" fmla="*/ 115286 h 484094"/>
                <a:gd name="connsiteX11" fmla="*/ 64331 w 878541"/>
                <a:gd name="connsiteY11" fmla="*/ 13447 h 484094"/>
                <a:gd name="connsiteX12" fmla="*/ 13447 w 878541"/>
                <a:gd name="connsiteY12" fmla="*/ 115286 h 484094"/>
                <a:gd name="connsiteX13" fmla="*/ 45792 w 878541"/>
                <a:gd name="connsiteY13" fmla="*/ 115286 h 484094"/>
                <a:gd name="connsiteX14" fmla="*/ 45792 w 878541"/>
                <a:gd name="connsiteY14" fmla="*/ 458832 h 484094"/>
                <a:gd name="connsiteX15" fmla="*/ 763685 w 878541"/>
                <a:gd name="connsiteY15" fmla="*/ 458832 h 484094"/>
                <a:gd name="connsiteX16" fmla="*/ 763685 w 878541"/>
                <a:gd name="connsiteY16" fmla="*/ 488415 h 484094"/>
                <a:gd name="connsiteX17" fmla="*/ 865453 w 878541"/>
                <a:gd name="connsiteY17" fmla="*/ 437531 h 484094"/>
                <a:gd name="connsiteX18" fmla="*/ 763685 w 878541"/>
                <a:gd name="connsiteY18" fmla="*/ 386648 h 48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8541" h="484094">
                  <a:moveTo>
                    <a:pt x="763685" y="418723"/>
                  </a:moveTo>
                  <a:lnTo>
                    <a:pt x="148707" y="418723"/>
                  </a:lnTo>
                  <a:lnTo>
                    <a:pt x="286153" y="296427"/>
                  </a:lnTo>
                  <a:lnTo>
                    <a:pt x="484058" y="356992"/>
                  </a:lnTo>
                  <a:lnTo>
                    <a:pt x="715814" y="192867"/>
                  </a:lnTo>
                  <a:lnTo>
                    <a:pt x="669359" y="127406"/>
                  </a:lnTo>
                  <a:lnTo>
                    <a:pt x="469930" y="268762"/>
                  </a:lnTo>
                  <a:lnTo>
                    <a:pt x="266646" y="206529"/>
                  </a:lnTo>
                  <a:lnTo>
                    <a:pt x="85900" y="367266"/>
                  </a:lnTo>
                  <a:lnTo>
                    <a:pt x="85900" y="115286"/>
                  </a:lnTo>
                  <a:lnTo>
                    <a:pt x="115286" y="115286"/>
                  </a:lnTo>
                  <a:lnTo>
                    <a:pt x="64331" y="13447"/>
                  </a:lnTo>
                  <a:lnTo>
                    <a:pt x="13447" y="115286"/>
                  </a:lnTo>
                  <a:lnTo>
                    <a:pt x="45792" y="115286"/>
                  </a:lnTo>
                  <a:lnTo>
                    <a:pt x="45792" y="458832"/>
                  </a:lnTo>
                  <a:lnTo>
                    <a:pt x="763685" y="458832"/>
                  </a:lnTo>
                  <a:lnTo>
                    <a:pt x="763685" y="488415"/>
                  </a:lnTo>
                  <a:lnTo>
                    <a:pt x="865453" y="437531"/>
                  </a:lnTo>
                  <a:lnTo>
                    <a:pt x="763685" y="3866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pc="300">
                <a:cs typeface="+mn-ea"/>
                <a:sym typeface="+mn-lt"/>
              </a:endParaRPr>
            </a:p>
          </p:txBody>
        </p:sp>
      </p:grpSp>
      <p:grpSp>
        <p:nvGrpSpPr>
          <p:cNvPr id="48" name="Group 56">
            <a:extLst>
              <a:ext uri="{FF2B5EF4-FFF2-40B4-BE49-F238E27FC236}">
                <a16:creationId xmlns:a16="http://schemas.microsoft.com/office/drawing/2014/main" id="{09314371-14CB-44F0-ABB0-DB30E8111179}"/>
              </a:ext>
            </a:extLst>
          </p:cNvPr>
          <p:cNvGrpSpPr/>
          <p:nvPr/>
        </p:nvGrpSpPr>
        <p:grpSpPr>
          <a:xfrm flipH="1">
            <a:off x="727655" y="4533265"/>
            <a:ext cx="3062663" cy="1318567"/>
            <a:chOff x="8829709" y="3809367"/>
            <a:chExt cx="1599355" cy="546845"/>
          </a:xfrm>
        </p:grpSpPr>
        <p:sp>
          <p:nvSpPr>
            <p:cNvPr id="49" name="TextBox 57">
              <a:extLst>
                <a:ext uri="{FF2B5EF4-FFF2-40B4-BE49-F238E27FC236}">
                  <a16:creationId xmlns:a16="http://schemas.microsoft.com/office/drawing/2014/main" id="{7373F03B-36E2-4CB3-8A37-4ADCEBC91BD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104785" y="3809367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50" name="TextBox 58">
              <a:extLst>
                <a:ext uri="{FF2B5EF4-FFF2-40B4-BE49-F238E27FC236}">
                  <a16:creationId xmlns:a16="http://schemas.microsoft.com/office/drawing/2014/main" id="{7DF59122-71C2-4DE8-A215-D21367C8F24A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829709" y="4046254"/>
              <a:ext cx="1599355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26284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26284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51" name="PA-22-22817-Laptop computer-523875">
            <a:extLst>
              <a:ext uri="{FF2B5EF4-FFF2-40B4-BE49-F238E27FC236}">
                <a16:creationId xmlns:a16="http://schemas.microsoft.com/office/drawing/2014/main" id="{86F8F185-DCF6-415B-B807-23D7C07398F5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4896161" y="4514182"/>
            <a:ext cx="718904" cy="493202"/>
            <a:chOff x="19798553" y="322685"/>
            <a:chExt cx="1541929" cy="1057835"/>
          </a:xfrm>
          <a:solidFill>
            <a:srgbClr val="36396E"/>
          </a:solidFill>
        </p:grpSpPr>
        <p:sp>
          <p:nvSpPr>
            <p:cNvPr id="52" name="PA-任意多边形: 形状 1787">
              <a:extLst>
                <a:ext uri="{FF2B5EF4-FFF2-40B4-BE49-F238E27FC236}">
                  <a16:creationId xmlns:a16="http://schemas.microsoft.com/office/drawing/2014/main" id="{2C7904CB-46A4-40B9-9C01-E8B0A065FBC7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9798553" y="322685"/>
              <a:ext cx="1541929" cy="1057835"/>
            </a:xfrm>
            <a:custGeom>
              <a:avLst/>
              <a:gdLst>
                <a:gd name="connsiteX0" fmla="*/ 1402080 w 1541929"/>
                <a:gd name="connsiteY0" fmla="*/ 806931 h 1057835"/>
                <a:gd name="connsiteX1" fmla="*/ 1402080 w 1541929"/>
                <a:gd name="connsiteY1" fmla="*/ 750274 h 1057835"/>
                <a:gd name="connsiteX2" fmla="*/ 1402080 w 1541929"/>
                <a:gd name="connsiteY2" fmla="*/ 410189 h 1057835"/>
                <a:gd name="connsiteX3" fmla="*/ 1402080 w 1541929"/>
                <a:gd name="connsiteY3" fmla="*/ 70104 h 1057835"/>
                <a:gd name="connsiteX4" fmla="*/ 1345351 w 1541929"/>
                <a:gd name="connsiteY4" fmla="*/ 13447 h 1057835"/>
                <a:gd name="connsiteX5" fmla="*/ 211854 w 1541929"/>
                <a:gd name="connsiteY5" fmla="*/ 13447 h 1057835"/>
                <a:gd name="connsiteX6" fmla="*/ 155071 w 1541929"/>
                <a:gd name="connsiteY6" fmla="*/ 70104 h 1057835"/>
                <a:gd name="connsiteX7" fmla="*/ 155071 w 1541929"/>
                <a:gd name="connsiteY7" fmla="*/ 410189 h 1057835"/>
                <a:gd name="connsiteX8" fmla="*/ 155071 w 1541929"/>
                <a:gd name="connsiteY8" fmla="*/ 750274 h 1057835"/>
                <a:gd name="connsiteX9" fmla="*/ 155071 w 1541929"/>
                <a:gd name="connsiteY9" fmla="*/ 806931 h 1057835"/>
                <a:gd name="connsiteX10" fmla="*/ 13447 w 1541929"/>
                <a:gd name="connsiteY10" fmla="*/ 976974 h 1057835"/>
                <a:gd name="connsiteX11" fmla="*/ 98397 w 1541929"/>
                <a:gd name="connsiteY11" fmla="*/ 1061923 h 1057835"/>
                <a:gd name="connsiteX12" fmla="*/ 1458737 w 1541929"/>
                <a:gd name="connsiteY12" fmla="*/ 1061923 h 1057835"/>
                <a:gd name="connsiteX13" fmla="*/ 1543687 w 1541929"/>
                <a:gd name="connsiteY13" fmla="*/ 976974 h 1057835"/>
                <a:gd name="connsiteX14" fmla="*/ 1402080 w 1541929"/>
                <a:gd name="connsiteY14" fmla="*/ 806931 h 1057835"/>
                <a:gd name="connsiteX15" fmla="*/ 892024 w 1541929"/>
                <a:gd name="connsiteY15" fmla="*/ 1033702 h 1057835"/>
                <a:gd name="connsiteX16" fmla="*/ 665325 w 1541929"/>
                <a:gd name="connsiteY16" fmla="*/ 1033702 h 1057835"/>
                <a:gd name="connsiteX17" fmla="*/ 651143 w 1541929"/>
                <a:gd name="connsiteY17" fmla="*/ 1019448 h 1057835"/>
                <a:gd name="connsiteX18" fmla="*/ 665325 w 1541929"/>
                <a:gd name="connsiteY18" fmla="*/ 1005266 h 1057835"/>
                <a:gd name="connsiteX19" fmla="*/ 892024 w 1541929"/>
                <a:gd name="connsiteY19" fmla="*/ 1005266 h 1057835"/>
                <a:gd name="connsiteX20" fmla="*/ 906206 w 1541929"/>
                <a:gd name="connsiteY20" fmla="*/ 1019448 h 1057835"/>
                <a:gd name="connsiteX21" fmla="*/ 892024 w 1541929"/>
                <a:gd name="connsiteY21" fmla="*/ 1033702 h 1057835"/>
                <a:gd name="connsiteX22" fmla="*/ 544947 w 1541929"/>
                <a:gd name="connsiteY22" fmla="*/ 977045 h 1057835"/>
                <a:gd name="connsiteX23" fmla="*/ 588192 w 1541929"/>
                <a:gd name="connsiteY23" fmla="*/ 925140 h 1057835"/>
                <a:gd name="connsiteX24" fmla="*/ 968959 w 1541929"/>
                <a:gd name="connsiteY24" fmla="*/ 925140 h 1057835"/>
                <a:gd name="connsiteX25" fmla="*/ 1012205 w 1541929"/>
                <a:gd name="connsiteY25" fmla="*/ 977045 h 1057835"/>
                <a:gd name="connsiteX26" fmla="*/ 544947 w 1541929"/>
                <a:gd name="connsiteY26" fmla="*/ 977045 h 1057835"/>
                <a:gd name="connsiteX27" fmla="*/ 1322258 w 1541929"/>
                <a:gd name="connsiteY27" fmla="*/ 706706 h 1057835"/>
                <a:gd name="connsiteX28" fmla="*/ 1272845 w 1541929"/>
                <a:gd name="connsiteY28" fmla="*/ 756173 h 1057835"/>
                <a:gd name="connsiteX29" fmla="*/ 284289 w 1541929"/>
                <a:gd name="connsiteY29" fmla="*/ 756173 h 1057835"/>
                <a:gd name="connsiteX30" fmla="*/ 234875 w 1541929"/>
                <a:gd name="connsiteY30" fmla="*/ 706706 h 1057835"/>
                <a:gd name="connsiteX31" fmla="*/ 234875 w 1541929"/>
                <a:gd name="connsiteY31" fmla="*/ 113744 h 1057835"/>
                <a:gd name="connsiteX32" fmla="*/ 284289 w 1541929"/>
                <a:gd name="connsiteY32" fmla="*/ 64277 h 1057835"/>
                <a:gd name="connsiteX33" fmla="*/ 1272845 w 1541929"/>
                <a:gd name="connsiteY33" fmla="*/ 64277 h 1057835"/>
                <a:gd name="connsiteX34" fmla="*/ 1322258 w 1541929"/>
                <a:gd name="connsiteY34" fmla="*/ 113744 h 1057835"/>
                <a:gd name="connsiteX35" fmla="*/ 1322258 w 1541929"/>
                <a:gd name="connsiteY35" fmla="*/ 706706 h 105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41929" h="1057835">
                  <a:moveTo>
                    <a:pt x="1402080" y="806931"/>
                  </a:moveTo>
                  <a:lnTo>
                    <a:pt x="1402080" y="750274"/>
                  </a:lnTo>
                  <a:lnTo>
                    <a:pt x="1402080" y="410189"/>
                  </a:lnTo>
                  <a:lnTo>
                    <a:pt x="1402080" y="70104"/>
                  </a:lnTo>
                  <a:cubicBezTo>
                    <a:pt x="1402080" y="38925"/>
                    <a:pt x="1376549" y="13447"/>
                    <a:pt x="1345351" y="13447"/>
                  </a:cubicBezTo>
                  <a:lnTo>
                    <a:pt x="211854" y="13447"/>
                  </a:lnTo>
                  <a:cubicBezTo>
                    <a:pt x="180675" y="13447"/>
                    <a:pt x="155071" y="38853"/>
                    <a:pt x="155071" y="70104"/>
                  </a:cubicBezTo>
                  <a:lnTo>
                    <a:pt x="155071" y="410189"/>
                  </a:lnTo>
                  <a:lnTo>
                    <a:pt x="155071" y="750274"/>
                  </a:lnTo>
                  <a:lnTo>
                    <a:pt x="155071" y="806931"/>
                  </a:lnTo>
                  <a:lnTo>
                    <a:pt x="13447" y="976974"/>
                  </a:lnTo>
                  <a:cubicBezTo>
                    <a:pt x="13447" y="1023823"/>
                    <a:pt x="51493" y="1061923"/>
                    <a:pt x="98397" y="1061923"/>
                  </a:cubicBezTo>
                  <a:lnTo>
                    <a:pt x="1458737" y="1061923"/>
                  </a:lnTo>
                  <a:cubicBezTo>
                    <a:pt x="1505640" y="1061923"/>
                    <a:pt x="1543687" y="1023805"/>
                    <a:pt x="1543687" y="976974"/>
                  </a:cubicBezTo>
                  <a:lnTo>
                    <a:pt x="1402080" y="806931"/>
                  </a:lnTo>
                  <a:close/>
                  <a:moveTo>
                    <a:pt x="892024" y="1033702"/>
                  </a:moveTo>
                  <a:lnTo>
                    <a:pt x="665325" y="1033702"/>
                  </a:lnTo>
                  <a:cubicBezTo>
                    <a:pt x="657436" y="1033702"/>
                    <a:pt x="651143" y="1027355"/>
                    <a:pt x="651143" y="1019448"/>
                  </a:cubicBezTo>
                  <a:cubicBezTo>
                    <a:pt x="651143" y="1011542"/>
                    <a:pt x="657436" y="1005266"/>
                    <a:pt x="665325" y="1005266"/>
                  </a:cubicBezTo>
                  <a:lnTo>
                    <a:pt x="892024" y="1005266"/>
                  </a:lnTo>
                  <a:cubicBezTo>
                    <a:pt x="899788" y="1005266"/>
                    <a:pt x="906206" y="1011559"/>
                    <a:pt x="906206" y="1019448"/>
                  </a:cubicBezTo>
                  <a:cubicBezTo>
                    <a:pt x="906009" y="1027409"/>
                    <a:pt x="899788" y="1033702"/>
                    <a:pt x="892024" y="1033702"/>
                  </a:cubicBezTo>
                  <a:close/>
                  <a:moveTo>
                    <a:pt x="544947" y="977045"/>
                  </a:moveTo>
                  <a:lnTo>
                    <a:pt x="588192" y="925140"/>
                  </a:lnTo>
                  <a:lnTo>
                    <a:pt x="968959" y="925140"/>
                  </a:lnTo>
                  <a:lnTo>
                    <a:pt x="1012205" y="977045"/>
                  </a:lnTo>
                  <a:lnTo>
                    <a:pt x="544947" y="977045"/>
                  </a:lnTo>
                  <a:close/>
                  <a:moveTo>
                    <a:pt x="1322258" y="706706"/>
                  </a:moveTo>
                  <a:cubicBezTo>
                    <a:pt x="1322258" y="733976"/>
                    <a:pt x="1299990" y="756173"/>
                    <a:pt x="1272845" y="756173"/>
                  </a:cubicBezTo>
                  <a:lnTo>
                    <a:pt x="284289" y="756173"/>
                  </a:lnTo>
                  <a:cubicBezTo>
                    <a:pt x="257144" y="756173"/>
                    <a:pt x="234875" y="733905"/>
                    <a:pt x="234875" y="706706"/>
                  </a:cubicBezTo>
                  <a:lnTo>
                    <a:pt x="234875" y="113744"/>
                  </a:lnTo>
                  <a:cubicBezTo>
                    <a:pt x="234875" y="86474"/>
                    <a:pt x="257144" y="64277"/>
                    <a:pt x="284289" y="64277"/>
                  </a:cubicBezTo>
                  <a:lnTo>
                    <a:pt x="1272845" y="64277"/>
                  </a:lnTo>
                  <a:cubicBezTo>
                    <a:pt x="1299990" y="64277"/>
                    <a:pt x="1322258" y="86545"/>
                    <a:pt x="1322258" y="113744"/>
                  </a:cubicBezTo>
                  <a:cubicBezTo>
                    <a:pt x="1322258" y="113744"/>
                    <a:pt x="1322258" y="706706"/>
                    <a:pt x="1322258" y="7067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pc="300">
                <a:cs typeface="+mn-ea"/>
                <a:sym typeface="+mn-lt"/>
              </a:endParaRPr>
            </a:p>
          </p:txBody>
        </p:sp>
        <p:sp>
          <p:nvSpPr>
            <p:cNvPr id="53" name="PA-任意多边形: 形状 1788">
              <a:extLst>
                <a:ext uri="{FF2B5EF4-FFF2-40B4-BE49-F238E27FC236}">
                  <a16:creationId xmlns:a16="http://schemas.microsoft.com/office/drawing/2014/main" id="{93F30591-7298-467D-9D8C-39C9FA0EC861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20137670" y="473794"/>
              <a:ext cx="878541" cy="484094"/>
            </a:xfrm>
            <a:custGeom>
              <a:avLst/>
              <a:gdLst>
                <a:gd name="connsiteX0" fmla="*/ 763685 w 878541"/>
                <a:gd name="connsiteY0" fmla="*/ 418723 h 484094"/>
                <a:gd name="connsiteX1" fmla="*/ 148707 w 878541"/>
                <a:gd name="connsiteY1" fmla="*/ 418723 h 484094"/>
                <a:gd name="connsiteX2" fmla="*/ 286153 w 878541"/>
                <a:gd name="connsiteY2" fmla="*/ 296427 h 484094"/>
                <a:gd name="connsiteX3" fmla="*/ 484058 w 878541"/>
                <a:gd name="connsiteY3" fmla="*/ 356992 h 484094"/>
                <a:gd name="connsiteX4" fmla="*/ 715814 w 878541"/>
                <a:gd name="connsiteY4" fmla="*/ 192867 h 484094"/>
                <a:gd name="connsiteX5" fmla="*/ 669359 w 878541"/>
                <a:gd name="connsiteY5" fmla="*/ 127406 h 484094"/>
                <a:gd name="connsiteX6" fmla="*/ 469930 w 878541"/>
                <a:gd name="connsiteY6" fmla="*/ 268762 h 484094"/>
                <a:gd name="connsiteX7" fmla="*/ 266646 w 878541"/>
                <a:gd name="connsiteY7" fmla="*/ 206529 h 484094"/>
                <a:gd name="connsiteX8" fmla="*/ 85900 w 878541"/>
                <a:gd name="connsiteY8" fmla="*/ 367266 h 484094"/>
                <a:gd name="connsiteX9" fmla="*/ 85900 w 878541"/>
                <a:gd name="connsiteY9" fmla="*/ 115286 h 484094"/>
                <a:gd name="connsiteX10" fmla="*/ 115286 w 878541"/>
                <a:gd name="connsiteY10" fmla="*/ 115286 h 484094"/>
                <a:gd name="connsiteX11" fmla="*/ 64331 w 878541"/>
                <a:gd name="connsiteY11" fmla="*/ 13447 h 484094"/>
                <a:gd name="connsiteX12" fmla="*/ 13447 w 878541"/>
                <a:gd name="connsiteY12" fmla="*/ 115286 h 484094"/>
                <a:gd name="connsiteX13" fmla="*/ 45792 w 878541"/>
                <a:gd name="connsiteY13" fmla="*/ 115286 h 484094"/>
                <a:gd name="connsiteX14" fmla="*/ 45792 w 878541"/>
                <a:gd name="connsiteY14" fmla="*/ 458832 h 484094"/>
                <a:gd name="connsiteX15" fmla="*/ 763685 w 878541"/>
                <a:gd name="connsiteY15" fmla="*/ 458832 h 484094"/>
                <a:gd name="connsiteX16" fmla="*/ 763685 w 878541"/>
                <a:gd name="connsiteY16" fmla="*/ 488415 h 484094"/>
                <a:gd name="connsiteX17" fmla="*/ 865453 w 878541"/>
                <a:gd name="connsiteY17" fmla="*/ 437531 h 484094"/>
                <a:gd name="connsiteX18" fmla="*/ 763685 w 878541"/>
                <a:gd name="connsiteY18" fmla="*/ 386648 h 48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8541" h="484094">
                  <a:moveTo>
                    <a:pt x="763685" y="418723"/>
                  </a:moveTo>
                  <a:lnTo>
                    <a:pt x="148707" y="418723"/>
                  </a:lnTo>
                  <a:lnTo>
                    <a:pt x="286153" y="296427"/>
                  </a:lnTo>
                  <a:lnTo>
                    <a:pt x="484058" y="356992"/>
                  </a:lnTo>
                  <a:lnTo>
                    <a:pt x="715814" y="192867"/>
                  </a:lnTo>
                  <a:lnTo>
                    <a:pt x="669359" y="127406"/>
                  </a:lnTo>
                  <a:lnTo>
                    <a:pt x="469930" y="268762"/>
                  </a:lnTo>
                  <a:lnTo>
                    <a:pt x="266646" y="206529"/>
                  </a:lnTo>
                  <a:lnTo>
                    <a:pt x="85900" y="367266"/>
                  </a:lnTo>
                  <a:lnTo>
                    <a:pt x="85900" y="115286"/>
                  </a:lnTo>
                  <a:lnTo>
                    <a:pt x="115286" y="115286"/>
                  </a:lnTo>
                  <a:lnTo>
                    <a:pt x="64331" y="13447"/>
                  </a:lnTo>
                  <a:lnTo>
                    <a:pt x="13447" y="115286"/>
                  </a:lnTo>
                  <a:lnTo>
                    <a:pt x="45792" y="115286"/>
                  </a:lnTo>
                  <a:lnTo>
                    <a:pt x="45792" y="458832"/>
                  </a:lnTo>
                  <a:lnTo>
                    <a:pt x="763685" y="458832"/>
                  </a:lnTo>
                  <a:lnTo>
                    <a:pt x="763685" y="488415"/>
                  </a:lnTo>
                  <a:lnTo>
                    <a:pt x="865453" y="437531"/>
                  </a:lnTo>
                  <a:lnTo>
                    <a:pt x="763685" y="3866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pc="300">
                <a:cs typeface="+mn-ea"/>
                <a:sym typeface="+mn-lt"/>
              </a:endParaRPr>
            </a:p>
          </p:txBody>
        </p:sp>
      </p:grpSp>
      <p:grpSp>
        <p:nvGrpSpPr>
          <p:cNvPr id="54" name="Group 56">
            <a:extLst>
              <a:ext uri="{FF2B5EF4-FFF2-40B4-BE49-F238E27FC236}">
                <a16:creationId xmlns:a16="http://schemas.microsoft.com/office/drawing/2014/main" id="{9A03D1D4-38EB-4BBA-9FFA-72523FB28B0B}"/>
              </a:ext>
            </a:extLst>
          </p:cNvPr>
          <p:cNvGrpSpPr/>
          <p:nvPr/>
        </p:nvGrpSpPr>
        <p:grpSpPr>
          <a:xfrm flipH="1">
            <a:off x="4871979" y="4514183"/>
            <a:ext cx="3062663" cy="1318567"/>
            <a:chOff x="8829710" y="3809367"/>
            <a:chExt cx="1599355" cy="546845"/>
          </a:xfrm>
        </p:grpSpPr>
        <p:sp>
          <p:nvSpPr>
            <p:cNvPr id="55" name="TextBox 57">
              <a:extLst>
                <a:ext uri="{FF2B5EF4-FFF2-40B4-BE49-F238E27FC236}">
                  <a16:creationId xmlns:a16="http://schemas.microsoft.com/office/drawing/2014/main" id="{91AB0E24-A8D1-4156-82BA-19F927241EF0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104785" y="3809367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56" name="TextBox 58">
              <a:extLst>
                <a:ext uri="{FF2B5EF4-FFF2-40B4-BE49-F238E27FC236}">
                  <a16:creationId xmlns:a16="http://schemas.microsoft.com/office/drawing/2014/main" id="{CF868E9C-DF7A-4C7F-BD49-4AD2F8990829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829710" y="4046254"/>
              <a:ext cx="1599355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26284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26284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grpSp>
        <p:nvGrpSpPr>
          <p:cNvPr id="63" name="PA-22-22817-Laptop computer-523875">
            <a:extLst>
              <a:ext uri="{FF2B5EF4-FFF2-40B4-BE49-F238E27FC236}">
                <a16:creationId xmlns:a16="http://schemas.microsoft.com/office/drawing/2014/main" id="{FDAAB213-90C8-463A-A9DD-073F6980B097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8887112" y="4533263"/>
            <a:ext cx="718904" cy="493202"/>
            <a:chOff x="19798553" y="322685"/>
            <a:chExt cx="1541929" cy="1057835"/>
          </a:xfrm>
          <a:solidFill>
            <a:srgbClr val="36396E"/>
          </a:solidFill>
        </p:grpSpPr>
        <p:sp>
          <p:nvSpPr>
            <p:cNvPr id="64" name="PA-任意多边形: 形状 1787">
              <a:extLst>
                <a:ext uri="{FF2B5EF4-FFF2-40B4-BE49-F238E27FC236}">
                  <a16:creationId xmlns:a16="http://schemas.microsoft.com/office/drawing/2014/main" id="{BE1B8084-3B25-4C48-8E6A-DCAD1D9E3E10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9798553" y="322685"/>
              <a:ext cx="1541929" cy="1057835"/>
            </a:xfrm>
            <a:custGeom>
              <a:avLst/>
              <a:gdLst>
                <a:gd name="connsiteX0" fmla="*/ 1402080 w 1541929"/>
                <a:gd name="connsiteY0" fmla="*/ 806931 h 1057835"/>
                <a:gd name="connsiteX1" fmla="*/ 1402080 w 1541929"/>
                <a:gd name="connsiteY1" fmla="*/ 750274 h 1057835"/>
                <a:gd name="connsiteX2" fmla="*/ 1402080 w 1541929"/>
                <a:gd name="connsiteY2" fmla="*/ 410189 h 1057835"/>
                <a:gd name="connsiteX3" fmla="*/ 1402080 w 1541929"/>
                <a:gd name="connsiteY3" fmla="*/ 70104 h 1057835"/>
                <a:gd name="connsiteX4" fmla="*/ 1345351 w 1541929"/>
                <a:gd name="connsiteY4" fmla="*/ 13447 h 1057835"/>
                <a:gd name="connsiteX5" fmla="*/ 211854 w 1541929"/>
                <a:gd name="connsiteY5" fmla="*/ 13447 h 1057835"/>
                <a:gd name="connsiteX6" fmla="*/ 155071 w 1541929"/>
                <a:gd name="connsiteY6" fmla="*/ 70104 h 1057835"/>
                <a:gd name="connsiteX7" fmla="*/ 155071 w 1541929"/>
                <a:gd name="connsiteY7" fmla="*/ 410189 h 1057835"/>
                <a:gd name="connsiteX8" fmla="*/ 155071 w 1541929"/>
                <a:gd name="connsiteY8" fmla="*/ 750274 h 1057835"/>
                <a:gd name="connsiteX9" fmla="*/ 155071 w 1541929"/>
                <a:gd name="connsiteY9" fmla="*/ 806931 h 1057835"/>
                <a:gd name="connsiteX10" fmla="*/ 13447 w 1541929"/>
                <a:gd name="connsiteY10" fmla="*/ 976974 h 1057835"/>
                <a:gd name="connsiteX11" fmla="*/ 98397 w 1541929"/>
                <a:gd name="connsiteY11" fmla="*/ 1061923 h 1057835"/>
                <a:gd name="connsiteX12" fmla="*/ 1458737 w 1541929"/>
                <a:gd name="connsiteY12" fmla="*/ 1061923 h 1057835"/>
                <a:gd name="connsiteX13" fmla="*/ 1543687 w 1541929"/>
                <a:gd name="connsiteY13" fmla="*/ 976974 h 1057835"/>
                <a:gd name="connsiteX14" fmla="*/ 1402080 w 1541929"/>
                <a:gd name="connsiteY14" fmla="*/ 806931 h 1057835"/>
                <a:gd name="connsiteX15" fmla="*/ 892024 w 1541929"/>
                <a:gd name="connsiteY15" fmla="*/ 1033702 h 1057835"/>
                <a:gd name="connsiteX16" fmla="*/ 665325 w 1541929"/>
                <a:gd name="connsiteY16" fmla="*/ 1033702 h 1057835"/>
                <a:gd name="connsiteX17" fmla="*/ 651143 w 1541929"/>
                <a:gd name="connsiteY17" fmla="*/ 1019448 h 1057835"/>
                <a:gd name="connsiteX18" fmla="*/ 665325 w 1541929"/>
                <a:gd name="connsiteY18" fmla="*/ 1005266 h 1057835"/>
                <a:gd name="connsiteX19" fmla="*/ 892024 w 1541929"/>
                <a:gd name="connsiteY19" fmla="*/ 1005266 h 1057835"/>
                <a:gd name="connsiteX20" fmla="*/ 906206 w 1541929"/>
                <a:gd name="connsiteY20" fmla="*/ 1019448 h 1057835"/>
                <a:gd name="connsiteX21" fmla="*/ 892024 w 1541929"/>
                <a:gd name="connsiteY21" fmla="*/ 1033702 h 1057835"/>
                <a:gd name="connsiteX22" fmla="*/ 544947 w 1541929"/>
                <a:gd name="connsiteY22" fmla="*/ 977045 h 1057835"/>
                <a:gd name="connsiteX23" fmla="*/ 588192 w 1541929"/>
                <a:gd name="connsiteY23" fmla="*/ 925140 h 1057835"/>
                <a:gd name="connsiteX24" fmla="*/ 968959 w 1541929"/>
                <a:gd name="connsiteY24" fmla="*/ 925140 h 1057835"/>
                <a:gd name="connsiteX25" fmla="*/ 1012205 w 1541929"/>
                <a:gd name="connsiteY25" fmla="*/ 977045 h 1057835"/>
                <a:gd name="connsiteX26" fmla="*/ 544947 w 1541929"/>
                <a:gd name="connsiteY26" fmla="*/ 977045 h 1057835"/>
                <a:gd name="connsiteX27" fmla="*/ 1322258 w 1541929"/>
                <a:gd name="connsiteY27" fmla="*/ 706706 h 1057835"/>
                <a:gd name="connsiteX28" fmla="*/ 1272845 w 1541929"/>
                <a:gd name="connsiteY28" fmla="*/ 756173 h 1057835"/>
                <a:gd name="connsiteX29" fmla="*/ 284289 w 1541929"/>
                <a:gd name="connsiteY29" fmla="*/ 756173 h 1057835"/>
                <a:gd name="connsiteX30" fmla="*/ 234875 w 1541929"/>
                <a:gd name="connsiteY30" fmla="*/ 706706 h 1057835"/>
                <a:gd name="connsiteX31" fmla="*/ 234875 w 1541929"/>
                <a:gd name="connsiteY31" fmla="*/ 113744 h 1057835"/>
                <a:gd name="connsiteX32" fmla="*/ 284289 w 1541929"/>
                <a:gd name="connsiteY32" fmla="*/ 64277 h 1057835"/>
                <a:gd name="connsiteX33" fmla="*/ 1272845 w 1541929"/>
                <a:gd name="connsiteY33" fmla="*/ 64277 h 1057835"/>
                <a:gd name="connsiteX34" fmla="*/ 1322258 w 1541929"/>
                <a:gd name="connsiteY34" fmla="*/ 113744 h 1057835"/>
                <a:gd name="connsiteX35" fmla="*/ 1322258 w 1541929"/>
                <a:gd name="connsiteY35" fmla="*/ 706706 h 105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41929" h="1057835">
                  <a:moveTo>
                    <a:pt x="1402080" y="806931"/>
                  </a:moveTo>
                  <a:lnTo>
                    <a:pt x="1402080" y="750274"/>
                  </a:lnTo>
                  <a:lnTo>
                    <a:pt x="1402080" y="410189"/>
                  </a:lnTo>
                  <a:lnTo>
                    <a:pt x="1402080" y="70104"/>
                  </a:lnTo>
                  <a:cubicBezTo>
                    <a:pt x="1402080" y="38925"/>
                    <a:pt x="1376549" y="13447"/>
                    <a:pt x="1345351" y="13447"/>
                  </a:cubicBezTo>
                  <a:lnTo>
                    <a:pt x="211854" y="13447"/>
                  </a:lnTo>
                  <a:cubicBezTo>
                    <a:pt x="180675" y="13447"/>
                    <a:pt x="155071" y="38853"/>
                    <a:pt x="155071" y="70104"/>
                  </a:cubicBezTo>
                  <a:lnTo>
                    <a:pt x="155071" y="410189"/>
                  </a:lnTo>
                  <a:lnTo>
                    <a:pt x="155071" y="750274"/>
                  </a:lnTo>
                  <a:lnTo>
                    <a:pt x="155071" y="806931"/>
                  </a:lnTo>
                  <a:lnTo>
                    <a:pt x="13447" y="976974"/>
                  </a:lnTo>
                  <a:cubicBezTo>
                    <a:pt x="13447" y="1023823"/>
                    <a:pt x="51493" y="1061923"/>
                    <a:pt x="98397" y="1061923"/>
                  </a:cubicBezTo>
                  <a:lnTo>
                    <a:pt x="1458737" y="1061923"/>
                  </a:lnTo>
                  <a:cubicBezTo>
                    <a:pt x="1505640" y="1061923"/>
                    <a:pt x="1543687" y="1023805"/>
                    <a:pt x="1543687" y="976974"/>
                  </a:cubicBezTo>
                  <a:lnTo>
                    <a:pt x="1402080" y="806931"/>
                  </a:lnTo>
                  <a:close/>
                  <a:moveTo>
                    <a:pt x="892024" y="1033702"/>
                  </a:moveTo>
                  <a:lnTo>
                    <a:pt x="665325" y="1033702"/>
                  </a:lnTo>
                  <a:cubicBezTo>
                    <a:pt x="657436" y="1033702"/>
                    <a:pt x="651143" y="1027355"/>
                    <a:pt x="651143" y="1019448"/>
                  </a:cubicBezTo>
                  <a:cubicBezTo>
                    <a:pt x="651143" y="1011542"/>
                    <a:pt x="657436" y="1005266"/>
                    <a:pt x="665325" y="1005266"/>
                  </a:cubicBezTo>
                  <a:lnTo>
                    <a:pt x="892024" y="1005266"/>
                  </a:lnTo>
                  <a:cubicBezTo>
                    <a:pt x="899788" y="1005266"/>
                    <a:pt x="906206" y="1011559"/>
                    <a:pt x="906206" y="1019448"/>
                  </a:cubicBezTo>
                  <a:cubicBezTo>
                    <a:pt x="906009" y="1027409"/>
                    <a:pt x="899788" y="1033702"/>
                    <a:pt x="892024" y="1033702"/>
                  </a:cubicBezTo>
                  <a:close/>
                  <a:moveTo>
                    <a:pt x="544947" y="977045"/>
                  </a:moveTo>
                  <a:lnTo>
                    <a:pt x="588192" y="925140"/>
                  </a:lnTo>
                  <a:lnTo>
                    <a:pt x="968959" y="925140"/>
                  </a:lnTo>
                  <a:lnTo>
                    <a:pt x="1012205" y="977045"/>
                  </a:lnTo>
                  <a:lnTo>
                    <a:pt x="544947" y="977045"/>
                  </a:lnTo>
                  <a:close/>
                  <a:moveTo>
                    <a:pt x="1322258" y="706706"/>
                  </a:moveTo>
                  <a:cubicBezTo>
                    <a:pt x="1322258" y="733976"/>
                    <a:pt x="1299990" y="756173"/>
                    <a:pt x="1272845" y="756173"/>
                  </a:cubicBezTo>
                  <a:lnTo>
                    <a:pt x="284289" y="756173"/>
                  </a:lnTo>
                  <a:cubicBezTo>
                    <a:pt x="257144" y="756173"/>
                    <a:pt x="234875" y="733905"/>
                    <a:pt x="234875" y="706706"/>
                  </a:cubicBezTo>
                  <a:lnTo>
                    <a:pt x="234875" y="113744"/>
                  </a:lnTo>
                  <a:cubicBezTo>
                    <a:pt x="234875" y="86474"/>
                    <a:pt x="257144" y="64277"/>
                    <a:pt x="284289" y="64277"/>
                  </a:cubicBezTo>
                  <a:lnTo>
                    <a:pt x="1272845" y="64277"/>
                  </a:lnTo>
                  <a:cubicBezTo>
                    <a:pt x="1299990" y="64277"/>
                    <a:pt x="1322258" y="86545"/>
                    <a:pt x="1322258" y="113744"/>
                  </a:cubicBezTo>
                  <a:cubicBezTo>
                    <a:pt x="1322258" y="113744"/>
                    <a:pt x="1322258" y="706706"/>
                    <a:pt x="1322258" y="7067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pc="300">
                <a:cs typeface="+mn-ea"/>
                <a:sym typeface="+mn-lt"/>
              </a:endParaRPr>
            </a:p>
          </p:txBody>
        </p:sp>
        <p:sp>
          <p:nvSpPr>
            <p:cNvPr id="65" name="PA-任意多边形: 形状 1788">
              <a:extLst>
                <a:ext uri="{FF2B5EF4-FFF2-40B4-BE49-F238E27FC236}">
                  <a16:creationId xmlns:a16="http://schemas.microsoft.com/office/drawing/2014/main" id="{B54F5C16-25FC-414F-9FF6-3BC1F1CE1206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20137670" y="473794"/>
              <a:ext cx="878541" cy="484094"/>
            </a:xfrm>
            <a:custGeom>
              <a:avLst/>
              <a:gdLst>
                <a:gd name="connsiteX0" fmla="*/ 763685 w 878541"/>
                <a:gd name="connsiteY0" fmla="*/ 418723 h 484094"/>
                <a:gd name="connsiteX1" fmla="*/ 148707 w 878541"/>
                <a:gd name="connsiteY1" fmla="*/ 418723 h 484094"/>
                <a:gd name="connsiteX2" fmla="*/ 286153 w 878541"/>
                <a:gd name="connsiteY2" fmla="*/ 296427 h 484094"/>
                <a:gd name="connsiteX3" fmla="*/ 484058 w 878541"/>
                <a:gd name="connsiteY3" fmla="*/ 356992 h 484094"/>
                <a:gd name="connsiteX4" fmla="*/ 715814 w 878541"/>
                <a:gd name="connsiteY4" fmla="*/ 192867 h 484094"/>
                <a:gd name="connsiteX5" fmla="*/ 669359 w 878541"/>
                <a:gd name="connsiteY5" fmla="*/ 127406 h 484094"/>
                <a:gd name="connsiteX6" fmla="*/ 469930 w 878541"/>
                <a:gd name="connsiteY6" fmla="*/ 268762 h 484094"/>
                <a:gd name="connsiteX7" fmla="*/ 266646 w 878541"/>
                <a:gd name="connsiteY7" fmla="*/ 206529 h 484094"/>
                <a:gd name="connsiteX8" fmla="*/ 85900 w 878541"/>
                <a:gd name="connsiteY8" fmla="*/ 367266 h 484094"/>
                <a:gd name="connsiteX9" fmla="*/ 85900 w 878541"/>
                <a:gd name="connsiteY9" fmla="*/ 115286 h 484094"/>
                <a:gd name="connsiteX10" fmla="*/ 115286 w 878541"/>
                <a:gd name="connsiteY10" fmla="*/ 115286 h 484094"/>
                <a:gd name="connsiteX11" fmla="*/ 64331 w 878541"/>
                <a:gd name="connsiteY11" fmla="*/ 13447 h 484094"/>
                <a:gd name="connsiteX12" fmla="*/ 13447 w 878541"/>
                <a:gd name="connsiteY12" fmla="*/ 115286 h 484094"/>
                <a:gd name="connsiteX13" fmla="*/ 45792 w 878541"/>
                <a:gd name="connsiteY13" fmla="*/ 115286 h 484094"/>
                <a:gd name="connsiteX14" fmla="*/ 45792 w 878541"/>
                <a:gd name="connsiteY14" fmla="*/ 458832 h 484094"/>
                <a:gd name="connsiteX15" fmla="*/ 763685 w 878541"/>
                <a:gd name="connsiteY15" fmla="*/ 458832 h 484094"/>
                <a:gd name="connsiteX16" fmla="*/ 763685 w 878541"/>
                <a:gd name="connsiteY16" fmla="*/ 488415 h 484094"/>
                <a:gd name="connsiteX17" fmla="*/ 865453 w 878541"/>
                <a:gd name="connsiteY17" fmla="*/ 437531 h 484094"/>
                <a:gd name="connsiteX18" fmla="*/ 763685 w 878541"/>
                <a:gd name="connsiteY18" fmla="*/ 386648 h 48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8541" h="484094">
                  <a:moveTo>
                    <a:pt x="763685" y="418723"/>
                  </a:moveTo>
                  <a:lnTo>
                    <a:pt x="148707" y="418723"/>
                  </a:lnTo>
                  <a:lnTo>
                    <a:pt x="286153" y="296427"/>
                  </a:lnTo>
                  <a:lnTo>
                    <a:pt x="484058" y="356992"/>
                  </a:lnTo>
                  <a:lnTo>
                    <a:pt x="715814" y="192867"/>
                  </a:lnTo>
                  <a:lnTo>
                    <a:pt x="669359" y="127406"/>
                  </a:lnTo>
                  <a:lnTo>
                    <a:pt x="469930" y="268762"/>
                  </a:lnTo>
                  <a:lnTo>
                    <a:pt x="266646" y="206529"/>
                  </a:lnTo>
                  <a:lnTo>
                    <a:pt x="85900" y="367266"/>
                  </a:lnTo>
                  <a:lnTo>
                    <a:pt x="85900" y="115286"/>
                  </a:lnTo>
                  <a:lnTo>
                    <a:pt x="115286" y="115286"/>
                  </a:lnTo>
                  <a:lnTo>
                    <a:pt x="64331" y="13447"/>
                  </a:lnTo>
                  <a:lnTo>
                    <a:pt x="13447" y="115286"/>
                  </a:lnTo>
                  <a:lnTo>
                    <a:pt x="45792" y="115286"/>
                  </a:lnTo>
                  <a:lnTo>
                    <a:pt x="45792" y="458832"/>
                  </a:lnTo>
                  <a:lnTo>
                    <a:pt x="763685" y="458832"/>
                  </a:lnTo>
                  <a:lnTo>
                    <a:pt x="763685" y="488415"/>
                  </a:lnTo>
                  <a:lnTo>
                    <a:pt x="865453" y="437531"/>
                  </a:lnTo>
                  <a:lnTo>
                    <a:pt x="763685" y="3866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pc="300">
                <a:cs typeface="+mn-ea"/>
                <a:sym typeface="+mn-lt"/>
              </a:endParaRPr>
            </a:p>
          </p:txBody>
        </p:sp>
      </p:grpSp>
      <p:grpSp>
        <p:nvGrpSpPr>
          <p:cNvPr id="66" name="Group 56">
            <a:extLst>
              <a:ext uri="{FF2B5EF4-FFF2-40B4-BE49-F238E27FC236}">
                <a16:creationId xmlns:a16="http://schemas.microsoft.com/office/drawing/2014/main" id="{56455A87-7562-4BD3-A647-4444E620DE9A}"/>
              </a:ext>
            </a:extLst>
          </p:cNvPr>
          <p:cNvGrpSpPr/>
          <p:nvPr/>
        </p:nvGrpSpPr>
        <p:grpSpPr>
          <a:xfrm flipH="1">
            <a:off x="8862930" y="4533264"/>
            <a:ext cx="3062663" cy="1318567"/>
            <a:chOff x="8829710" y="3809367"/>
            <a:chExt cx="1599355" cy="546845"/>
          </a:xfrm>
        </p:grpSpPr>
        <p:sp>
          <p:nvSpPr>
            <p:cNvPr id="67" name="TextBox 57">
              <a:extLst>
                <a:ext uri="{FF2B5EF4-FFF2-40B4-BE49-F238E27FC236}">
                  <a16:creationId xmlns:a16="http://schemas.microsoft.com/office/drawing/2014/main" id="{9C95440D-7F83-420F-951D-3FD9061A3B57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104785" y="3809367"/>
              <a:ext cx="872809" cy="210568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Autofit/>
            </a:bodyPr>
            <a:lstStyle/>
            <a:p>
              <a:pPr defTabSz="457200"/>
              <a:r>
                <a:rPr lang="en-US" altLang="zh-CN" sz="2400" b="1" dirty="0">
                  <a:solidFill>
                    <a:srgbClr val="36396E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68" name="TextBox 58">
              <a:extLst>
                <a:ext uri="{FF2B5EF4-FFF2-40B4-BE49-F238E27FC236}">
                  <a16:creationId xmlns:a16="http://schemas.microsoft.com/office/drawing/2014/main" id="{14010E57-C6C9-4D8B-BA7E-AF30C0E52F66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829710" y="4046254"/>
              <a:ext cx="1599355" cy="30995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defTabSz="457200">
                <a:lnSpc>
                  <a:spcPct val="150000"/>
                </a:lnSpc>
              </a:pPr>
              <a:r>
                <a:rPr lang="en-US" altLang="zh-CN" dirty="0">
                  <a:solidFill>
                    <a:srgbClr val="26284E"/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dirty="0">
                  <a:solidFill>
                    <a:srgbClr val="26284E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sp>
        <p:nvSpPr>
          <p:cNvPr id="71" name="MH_SubTitle_1">
            <a:extLst>
              <a:ext uri="{FF2B5EF4-FFF2-40B4-BE49-F238E27FC236}">
                <a16:creationId xmlns:a16="http://schemas.microsoft.com/office/drawing/2014/main" id="{EF4CD81F-668F-464B-9F68-EF8D5E8CDD5A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147598" y="529224"/>
            <a:ext cx="4277842" cy="685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457200">
              <a:buNone/>
            </a:pPr>
            <a:r>
              <a:rPr lang="en-US" altLang="zh-CN" sz="4000" b="1" dirty="0">
                <a:solidFill>
                  <a:srgbClr val="384579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4000" b="1" dirty="0">
              <a:solidFill>
                <a:srgbClr val="384579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03B74CF4-7E3A-4F94-853A-47FAC01E6AED}"/>
              </a:ext>
            </a:extLst>
          </p:cNvPr>
          <p:cNvGrpSpPr/>
          <p:nvPr/>
        </p:nvGrpSpPr>
        <p:grpSpPr>
          <a:xfrm>
            <a:off x="403522" y="609770"/>
            <a:ext cx="677564" cy="434466"/>
            <a:chOff x="452651" y="667011"/>
            <a:chExt cx="499026" cy="319984"/>
          </a:xfrm>
        </p:grpSpPr>
        <p:sp>
          <p:nvSpPr>
            <p:cNvPr id="44" name="菱形 43">
              <a:extLst>
                <a:ext uri="{FF2B5EF4-FFF2-40B4-BE49-F238E27FC236}">
                  <a16:creationId xmlns:a16="http://schemas.microsoft.com/office/drawing/2014/main" id="{4B4E7BF3-FA59-4BBC-B8F5-559A5C7607C6}"/>
                </a:ext>
              </a:extLst>
            </p:cNvPr>
            <p:cNvSpPr/>
            <p:nvPr/>
          </p:nvSpPr>
          <p:spPr>
            <a:xfrm>
              <a:off x="452651" y="667011"/>
              <a:ext cx="319984" cy="319984"/>
            </a:xfrm>
            <a:prstGeom prst="diamond">
              <a:avLst/>
            </a:prstGeom>
            <a:solidFill>
              <a:srgbClr val="FFA938"/>
            </a:solidFill>
            <a:ln>
              <a:solidFill>
                <a:srgbClr val="FFA9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5" name="菱形 44">
              <a:extLst>
                <a:ext uri="{FF2B5EF4-FFF2-40B4-BE49-F238E27FC236}">
                  <a16:creationId xmlns:a16="http://schemas.microsoft.com/office/drawing/2014/main" id="{34B04906-2C9D-428E-88C2-01A91B6DF2BF}"/>
                </a:ext>
              </a:extLst>
            </p:cNvPr>
            <p:cNvSpPr/>
            <p:nvPr/>
          </p:nvSpPr>
          <p:spPr>
            <a:xfrm>
              <a:off x="631693" y="667011"/>
              <a:ext cx="319984" cy="319984"/>
            </a:xfrm>
            <a:prstGeom prst="diamond">
              <a:avLst/>
            </a:prstGeom>
            <a:solidFill>
              <a:srgbClr val="36396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17504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911">
        <p:circle/>
      </p:transition>
    </mc:Choice>
    <mc:Fallback xmlns:a14="http://schemas.microsoft.com/office/drawing/2010/main" xmlns:a16="http://schemas.microsoft.com/office/drawing/2014/main" xmlns="">
      <p:transition spd="slow" advTm="8911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Other"/>
  <p:tag name="APPLYORDER" val="11"/>
  <p:tag name="PA" val="v5.2.3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Other"/>
  <p:tag name="APPLYORDER" val="12"/>
  <p:tag name="PA" val="v5.2.3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SubTitle"/>
  <p:tag name="APPLYORDER" val="3"/>
  <p:tag name="PA" val="v5.2.3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Other"/>
  <p:tag name="APPLYORDER" val="14"/>
  <p:tag name="PA" val="v5.2.3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Other"/>
  <p:tag name="APPLYORDER" val="15"/>
  <p:tag name="PA" val="v5.2.3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Desc"/>
  <p:tag name="APPLYORDER" val="1"/>
  <p:tag name="PA" val="v5.2.3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184553"/>
  <p:tag name="SMARTLAYOUT_SLIDE" val="1|7|FillSolid|#FFFFFF|False|True|"/>
  <p:tag name="RESOURCELIBID_SMARTLAYOUT" val="556391"/>
  <p:tag name="TIMING" val="|0.3|1.3|1.3|1.1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ESOURCELIBID_SMARTLAYOUT" val="556391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6|KeepOriginal|True|Other|None|"/>
  <p:tag name="PA" val="v5.2.3"/>
  <p:tag name="RESOURCELIBID_SMARTLAYOUT" val="55639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|1.1|1|0.9|1.3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3|KeepOriginal|True|Subtitle|None|"/>
  <p:tag name="PA" val="v5.2.3"/>
  <p:tag name="RESOURCELIBID_SMARTLAYOUT" val="556391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2|KeepOriginal|True|Subtitle|None|"/>
  <p:tag name="PA" val="v5.2.3"/>
  <p:tag name="RESOURCELIBID_SMARTLAYOUT" val="556391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1|KeepOriginal|True|Title|None|"/>
  <p:tag name="PA" val="v5.2.3"/>
  <p:tag name="RESOURCELIBID_SMARTLAYOUT" val="556391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0|KeepOriginal|True|Subtitle|None|"/>
  <p:tag name="PA" val="v5.2.3"/>
  <p:tag name="RESOURCELIBID_SMARTLAYOUT" val="556391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1|KeepOriginal|True|Title|None|"/>
  <p:tag name="PA" val="v5.2.3"/>
  <p:tag name="RESOURCELIBID_SMARTLAYOUT" val="556391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1|KeepOriginal|True|Title|None|"/>
  <p:tag name="PA" val="v5.2.3"/>
  <p:tag name="RESOURCELIBID_SMARTLAYOUT" val="55639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1.1|2.3|0.8|1.1|0.9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LIDE" val="1|7|NoFill|#FFFFFF|False|True|"/>
  <p:tag name="RESOURCELIBID_SMARTLAYOUT" val="556084"/>
  <p:tag name="TIMING" val="|0.7|1.3|0.9|1.2|1.2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Picture"/>
  <p:tag name="SMARTLAYOUT_SHAPEPICTURE" val="0|KeepOriginal|False|False|PictureBox|None|639bc6c97c01442a9da33af7a4faf3ef.jpeg"/>
  <p:tag name="PA" val="v5.2.3"/>
  <p:tag name="RESOURCELIBID_SMARTLAYOUT" val="556084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08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084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084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084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084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084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NullText"/>
  <p:tag name="SMARTLAYOUT_SHAPETEXT" val="6|KeepOriginal|True|Content|None|"/>
  <p:tag name="PA" val="v5.2.3"/>
  <p:tag name="RESOURCELIBID_SMARTLAYOUT" val="556084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NullText"/>
  <p:tag name="SMARTLAYOUT_SHAPETEXT" val="5|KeepOriginal|True|Content|None|"/>
  <p:tag name="PA" val="v5.2.3"/>
  <p:tag name="RESOURCELIBID_SMARTLAYOUT" val="556084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4|KeepOriginal|True|Content|None|"/>
  <p:tag name="PA" val="v5.2.3"/>
  <p:tag name="RESOURCELIBID_SMARTLAYOUT" val="556084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3|KeepOriginal|True|Content|None|"/>
  <p:tag name="PA" val="v5.2.3"/>
  <p:tag name="RESOURCELIBID_SMARTLAYOUT" val="556084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2|KeepOriginal|True|Content|None|"/>
  <p:tag name="PA" val="v5.2.3"/>
  <p:tag name="RESOURCELIBID_SMARTLAYOUT" val="556084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ESOURCELIBID_SLIDE" val="308486"/>
  <p:tag name="RESOURCELIB_SLIDETYPE" val="12"/>
  <p:tag name="POCKET_APPLY_TIME" val="2019年1月14日"/>
  <p:tag name="POCKET_APPLY_TYPE" val="Slide"/>
  <p:tag name="TIMING" val="|0|1.1|1.2|0.8|1.2|1.3|0.8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1|KeepOriginal|True|Content|None|"/>
  <p:tag name="PA" val="v5.2.3"/>
  <p:tag name="RESOURCELIBID_SMARTLAYOUT" val="556084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0|KeepOriginal|True|Title|None|"/>
  <p:tag name="PA" val="v5.2.3"/>
  <p:tag name="RESOURCELIBID_SMARTLAYOUT" val="556084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391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084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084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ESOURCELIBID_SLIDE" val="307000"/>
  <p:tag name="RESOURCELIB_SLIDETYPE" val="12"/>
  <p:tag name="POCKET_APPLY_TIME" val="2019年1月14日"/>
  <p:tag name="POCKET_APPLY_TYPE" val="Slide"/>
  <p:tag name="TIMING" val="|0.3|1.3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ORDER" val="Shap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Text"/>
  <p:tag name="APPLYORDER" val="1"/>
  <p:tag name="PA" val="v5.2.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_TYPE" val="#NeiR#"/>
  <p:tag name="MH_NUMBER" val="1"/>
  <p:tag name="MH_CATEGORY" val="#TuWHP#"/>
  <p:tag name="MH_LAYOUT" val="SubTitleText"/>
  <p:tag name="RESOURCELIBID_SLIDE" val="307290"/>
  <p:tag name="RESOURCELIB_SLIDETYPE" val="12"/>
  <p:tag name="POCKET_APPLY_TIME" val="2019年1月15日"/>
  <p:tag name="POCKET_APPLY_TYPE" val="Slide"/>
  <p:tag name="TIMING" val="|0.5|1.7|1.6|1.2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Text"/>
  <p:tag name="APPLYORDER" val="2"/>
  <p:tag name="PA" val="v5.2.3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9|1.2|1.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PAMAINTYPE" val="4"/>
  <p:tag name="PATYPE" val="176"/>
  <p:tag name="PASUBTYPE" val="178"/>
  <p:tag name="RESOURCELIBID_SHAPE" val="2358"/>
  <p:tag name="RESOURCELIB_SHAPETYPE" val="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PAMAINTYPE" val="4"/>
  <p:tag name="PATYPE" val="176"/>
  <p:tag name="PASUBTYPE" val="178"/>
  <p:tag name="RESOURCELIBID_SHAPE" val="2340"/>
  <p:tag name="RESOURCELIB_SHAPETYPE" val="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1.3|0.8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ESOURCELIBID_SLIDE" val="308430"/>
  <p:tag name="RESOURCELIB_SLIDETYPE" val="12"/>
  <p:tag name="POCKET_APPLY_TIME" val="2019年1月14日"/>
  <p:tag name="POCKET_APPLY_TYPE" val="Slide"/>
  <p:tag name="TIMING" val="|0.2|1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|0.9|1.1|1.2|1.2|1.3|1.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5日"/>
  <p:tag name="POCKET_APPLY_TYPE" val="Slide"/>
  <p:tag name="APPLYTYPE" val="Other"/>
  <p:tag name="APPLYORDER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PAMAINTYPE" val="4"/>
  <p:tag name="PATYPE" val="159"/>
  <p:tag name="PASUBTYPE" val="162"/>
  <p:tag name="RESOURCELIBID_SHAPE" val="523875"/>
  <p:tag name="RESOURCELIB_SHAPETYPE" val="4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PAMAINTYPE" val="4"/>
  <p:tag name="PATYPE" val="159"/>
  <p:tag name="PASUBTYPE" val="162"/>
  <p:tag name="RESOURCELIBID_SHAPE" val="523875"/>
  <p:tag name="RESOURCELIB_SHAPETYPE" val="4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PAMAINTYPE" val="4"/>
  <p:tag name="PATYPE" val="159"/>
  <p:tag name="PASUBTYPE" val="162"/>
  <p:tag name="RESOURCELIBID_SHAPE" val="523875"/>
  <p:tag name="RESOURCELIB_SHAPETYPE" val="4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5日"/>
  <p:tag name="POCKET_APPLY_TYPE" val="Slide"/>
  <p:tag name="APPLYTYPE" val="Picture"/>
  <p:tag name="APPLYORDER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LIDE" val="0|4|NoFill|#FFFFFF|False|True|"/>
  <p:tag name="RESOURCELIBID_SMARTLAYOUT" val="556038"/>
  <p:tag name="TIMING" val="|0.3|1.6|0.9|0.8|0.9|0.8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1|KeepOriginal|True|Content|None|"/>
  <p:tag name="PA" val="v5.2.3"/>
  <p:tag name="RESOURCELIBID_SMARTLAYOUT" val="556038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Text"/>
  <p:tag name="SMARTLAYOUT_SHAPETEXT" val="0|KeepOriginal|True|Content|None|"/>
  <p:tag name="PA" val="v5.2.3"/>
  <p:tag name="RESOURCELIBID_SMARTLAYOUT" val="556038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NullText"/>
  <p:tag name="SMARTLAYOUT_SHAPETEXT" val="3|KeepOriginal|True|Content|None|"/>
  <p:tag name="PA" val="v5.2.3"/>
  <p:tag name="RESOURCELIBID_SMARTLAYOUT" val="556038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NullText"/>
  <p:tag name="SMARTLAYOUT_SHAPETEXT" val="2|KeepOriginal|True|Content|None|"/>
  <p:tag name="PA" val="v5.2.3"/>
  <p:tag name="RESOURCELIBID_SMARTLAYOUT" val="556038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_FULI" val="口袋动画_www.papocket.com"/>
  <p:tag name="PA" val="v5.2.3"/>
  <p:tag name="SMARTLAYOUT_SHAPETYPE" val="Ornament"/>
  <p:tag name="RESOURCELIBID_SMARTLAYOUT" val="556239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23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2|1.2|1.2|0.8|0.8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_TYPE" val="#NeiR#"/>
  <p:tag name="MH_NUMBER" val="4"/>
  <p:tag name="MH_CATEGORY" val="#TuWHP#"/>
  <p:tag name="MH_LAYOUT" val="SubTitleTextDesc"/>
  <p:tag name="RESOURCELIBID_SLIDE" val="307068"/>
  <p:tag name="RESOURCELIB_SLIDETYPE" val="12"/>
  <p:tag name="POCKET_APPLY_TIME" val="2019年1月14日"/>
  <p:tag name="POCKET_APPLY_TYPE" val="Slide"/>
  <p:tag name="TIMING" val="|0|1.2|1|1.2|0.6|0.7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Text"/>
  <p:tag name="APPLYORDER" val="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Desc"/>
  <p:tag name="APPLYORDER" val="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ESOURCELIBID_SLIDE" val="308430"/>
  <p:tag name="RESOURCELIB_SLIDETYPE" val="12"/>
  <p:tag name="POCKET_APPLY_TIME" val="2019年1月14日"/>
  <p:tag name="POCKET_APPLY_TYPE" val="Slide"/>
  <p:tag name="TIMING" val="|1|1.3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LIDE" val="3|6|NoFill|#FFFFFF|False|True|"/>
  <p:tag name="RESOURCELIBID_SMARTLAYOUT" val="556132"/>
  <p:tag name="TIMING" val="|0.8|1.2|0.8|1|0.9|0.8|1.3|0.9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SMARTLAYOUT_SHAPETYPE" val="Ornament"/>
  <p:tag name="RESOURCELIBID_SMARTLAYOUT" val="55613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LIDE" val="2|2|FillSolid|#F2F2F2|False|True|"/>
  <p:tag name="RESOURCELIBID_SMARTLAYOUT" val="556570"/>
  <p:tag name="TIMING" val="|0.2|1|0.8|1.3|1.1|1.1|1.2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Picture"/>
  <p:tag name="SMARTLAYOUT_SHAPEPICTURE" val="2|KeepOriginal|False|False|PictureBox|None|efcb6dc821ca47d680416e66b4246716.jpeg"/>
  <p:tag name="PA" val="v5.2.3"/>
  <p:tag name="RESOURCELIBID_SMARTLAYOUT" val="556132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Picture"/>
  <p:tag name="SMARTLAYOUT_SHAPEPICTURE" val="1|KeepOriginal|False|False|PictureBox|None|58c56c74db1e4682b2c937db938bb29a.jpeg"/>
  <p:tag name="PA" val="v5.2.3"/>
  <p:tag name="RESOURCELIBID_SMARTLAYOUT" val="556132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AYOUT_SHAPETYPE" val="Picture"/>
  <p:tag name="SMARTLAYOUT_SHAPEPICTURE" val="0|KeepOriginal|False|False|PictureBox|None|6c2b3e3c871a431d81fe935c9493e744.jpeg"/>
  <p:tag name="PA" val="v5.2.3"/>
  <p:tag name="RESOURCELIBID_SMARTLAYOUT" val="55613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_TYPE" val="#NeiR#"/>
  <p:tag name="MH_NUMBER" val="5"/>
  <p:tag name="MH_CATEGORY" val="#LiuChBZh#"/>
  <p:tag name="MH_LAYOUT" val="SubTitle"/>
  <p:tag name="RESOURCELIBID_SLIDE" val="307835"/>
  <p:tag name="RESOURCELIB_SLIDETYPE" val="12"/>
  <p:tag name="POCKET_APPLY_TIME" val="2019年1月14日"/>
  <p:tag name="POCKET_APPLY_TYPE" val="Slide"/>
  <p:tag name="TIMING" val="|0.5|1|0.9|0.8|0.7|0.8|0.8|0.7|0.8|0.8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2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3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4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8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9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1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2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3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5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6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8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9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2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ESOURCELIBID_SLIDE" val="308430"/>
  <p:tag name="RESOURCELIB_SLIDETYPE" val="12"/>
  <p:tag name="POCKET_APPLY_TIME" val="2019年1月14日"/>
  <p:tag name="POCKET_APPLY_TYPE" val="Slide"/>
  <p:tag name="TIMING" val="|0.4|1.2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21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  <p:tag name="PAMAINTYPE" val="4"/>
  <p:tag name="PATYPE" val="176"/>
  <p:tag name="PASUBTYPE" val="177"/>
  <p:tag name="RESOURCELIBID_SHAPE" val="56558"/>
  <p:tag name="RESOURCELIB_SHAPETYPE" val="4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3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_TYPE" val="#NeiR#"/>
  <p:tag name="MH_NUMBER" val="1"/>
  <p:tag name="MH_CATEGORY" val="#TuWHP#"/>
  <p:tag name="MH_LAYOUT" val="SubTitleText"/>
  <p:tag name="RESOURCELIBID_SLIDE" val="307206"/>
  <p:tag name="RESOURCELIB_SLIDETYPE" val="12"/>
  <p:tag name="POCKET_APPLY_TIME" val="2019年1月14日"/>
  <p:tag name="POCKET_APPLY_TYPE" val="Slide"/>
  <p:tag name="TIMING" val="|0.6|0.8|1.1|1.2|1.1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1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Other"/>
  <p:tag name="APPLYORDER" val="2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Picture"/>
  <p:tag name="APPLYORDER" val="1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1.2|1.3|1.3|1|1.2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  <p:tag name="APPLYTYPE" val="SubTitle"/>
  <p:tag name="APPLYORDER" val="1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ESOURCELIBID_SLIDE" val="308430"/>
  <p:tag name="RESOURCELIB_SLIDETYPE" val="12"/>
  <p:tag name="POCKET_APPLY_TIME" val="2019年1月14日"/>
  <p:tag name="POCKET_APPLY_TYPE" val="Slide"/>
  <p:tag name="TIMING" val="|0.1|1.3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9年1月14日"/>
  <p:tag name="POCKET_APPLY_TYPE" val="Slid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9|1|0.7|0.7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SubTitle"/>
  <p:tag name="APPLYORDER" val="1"/>
  <p:tag name="PA" val="v5.2.3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Other"/>
  <p:tag name="APPLYORDER" val="2"/>
  <p:tag name="PA" val="v5.2.3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Other"/>
  <p:tag name="APPLYORDER" val="3"/>
  <p:tag name="PA" val="v5.2.3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CKET_APPLY_TIME" val="2018年12月29日"/>
  <p:tag name="POCKET_APPLY_TYPE" val="Slide"/>
  <p:tag name="APPLYTYPE" val="SubTitle"/>
  <p:tag name="APPLYORDER" val="2"/>
  <p:tag name="PA" val="v5.2.3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i5d5fvz3">
      <a:majorFont>
        <a:latin typeface="Arial" panose="020F0302020204030204"/>
        <a:ea typeface="微软雅黑"/>
        <a:cs typeface=""/>
      </a:majorFont>
      <a:minorFont>
        <a:latin typeface="Arial" panose="020F0502020204030204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FFFFFF"/>
    </a:accent3>
    <a:accent4>
      <a:srgbClr val="000000"/>
    </a:accent4>
    <a:accent5>
      <a:srgbClr val="B5CBE7"/>
    </a:accent5>
    <a:accent6>
      <a:srgbClr val="D7712B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FFFFFF"/>
    </a:accent3>
    <a:accent4>
      <a:srgbClr val="000000"/>
    </a:accent4>
    <a:accent5>
      <a:srgbClr val="B5CBE7"/>
    </a:accent5>
    <a:accent6>
      <a:srgbClr val="D7712B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1261</TotalTime>
  <Words>1117</Words>
  <Application>Microsoft Office PowerPoint</Application>
  <PresentationFormat>宽屏</PresentationFormat>
  <Paragraphs>194</Paragraphs>
  <Slides>34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34</vt:i4>
      </vt:variant>
    </vt:vector>
  </HeadingPairs>
  <TitlesOfParts>
    <vt:vector size="43" baseType="lpstr">
      <vt:lpstr>等线</vt:lpstr>
      <vt:lpstr>方正正黑简体</vt:lpstr>
      <vt:lpstr>微软雅黑</vt:lpstr>
      <vt:lpstr>Arial</vt:lpstr>
      <vt:lpstr>Calibri</vt:lpstr>
      <vt:lpstr>Lao UI</vt:lpstr>
      <vt:lpstr>Wingdings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岗位竞聘</dc:title>
  <dc:creator>第一PPT</dc:creator>
  <cp:keywords>www.1ppt.com</cp:keywords>
  <dc:description>www.1ppt.com</dc:description>
  <cp:lastModifiedBy>之灵</cp:lastModifiedBy>
  <cp:revision>118</cp:revision>
  <dcterms:created xsi:type="dcterms:W3CDTF">2019-01-11T04:00:25Z</dcterms:created>
  <dcterms:modified xsi:type="dcterms:W3CDTF">2022-11-11T09:23:56Z</dcterms:modified>
</cp:coreProperties>
</file>